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45"/>
  </p:notesMasterIdLst>
  <p:sldIdLst>
    <p:sldId id="256" r:id="rId6"/>
    <p:sldId id="301" r:id="rId7"/>
    <p:sldId id="261" r:id="rId8"/>
    <p:sldId id="259" r:id="rId9"/>
    <p:sldId id="297" r:id="rId10"/>
    <p:sldId id="262" r:id="rId11"/>
    <p:sldId id="263" r:id="rId12"/>
    <p:sldId id="264" r:id="rId13"/>
    <p:sldId id="265" r:id="rId14"/>
    <p:sldId id="266" r:id="rId15"/>
    <p:sldId id="296" r:id="rId16"/>
    <p:sldId id="273" r:id="rId17"/>
    <p:sldId id="298" r:id="rId18"/>
    <p:sldId id="267" r:id="rId19"/>
    <p:sldId id="268" r:id="rId20"/>
    <p:sldId id="270" r:id="rId21"/>
    <p:sldId id="272" r:id="rId22"/>
    <p:sldId id="274" r:id="rId23"/>
    <p:sldId id="275" r:id="rId24"/>
    <p:sldId id="276" r:id="rId25"/>
    <p:sldId id="277" r:id="rId26"/>
    <p:sldId id="278" r:id="rId27"/>
    <p:sldId id="284" r:id="rId28"/>
    <p:sldId id="260" r:id="rId29"/>
    <p:sldId id="279" r:id="rId30"/>
    <p:sldId id="291" r:id="rId31"/>
    <p:sldId id="280" r:id="rId32"/>
    <p:sldId id="281" r:id="rId33"/>
    <p:sldId id="282" r:id="rId34"/>
    <p:sldId id="283" r:id="rId35"/>
    <p:sldId id="285" r:id="rId36"/>
    <p:sldId id="286" r:id="rId37"/>
    <p:sldId id="287" r:id="rId38"/>
    <p:sldId id="288" r:id="rId39"/>
    <p:sldId id="290" r:id="rId40"/>
    <p:sldId id="289" r:id="rId41"/>
    <p:sldId id="292" r:id="rId42"/>
    <p:sldId id="302" r:id="rId43"/>
    <p:sldId id="303" r:id="rId44"/>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60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2"/>
        <p:guide pos="3840"/>
      </p:guideLst>
    </p:cSldViewPr>
  </p:slide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5122" name="页眉占位符 1"/>
          <p:cNvSpPr>
            <a:spLocks noGrp="1"/>
          </p:cNvSpPr>
          <p:nvPr>
            <p:ph type="hdr" sz="quarter"/>
          </p:nvPr>
        </p:nvSpPr>
        <p:spPr>
          <a:xfrm>
            <a:off x="0" y="0"/>
            <a:ext cx="2971800" cy="458788"/>
          </a:xfrm>
          <a:prstGeom prst="rect">
            <a:avLst/>
          </a:prstGeom>
          <a:noFill/>
          <a:ln w="9525">
            <a:noFill/>
          </a:ln>
        </p:spPr>
        <p:txBody>
          <a:bodyPr vert="horz"/>
          <a:p>
            <a:pPr lvl="0" algn="l"/>
            <a:endParaRPr sz="1200">
              <a:ea typeface="宋体" panose="02010600030101010101" pitchFamily="2" charset="-122"/>
            </a:endParaRPr>
          </a:p>
        </p:txBody>
      </p:sp>
      <p:sp>
        <p:nvSpPr>
          <p:cNvPr id="5123" name="日期占位符 2"/>
          <p:cNvSpPr>
            <a:spLocks noGrp="1"/>
          </p:cNvSpPr>
          <p:nvPr>
            <p:ph type="dt" idx="1"/>
          </p:nvPr>
        </p:nvSpPr>
        <p:spPr>
          <a:xfrm>
            <a:off x="3884613" y="0"/>
            <a:ext cx="2971800" cy="458788"/>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5124"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5125" name="备注占位符 4"/>
          <p:cNvSpPr>
            <a:spLocks noGrp="1" noRot="1" noChangeAspect="1"/>
          </p:cNvSpPr>
          <p:nvPr/>
        </p:nvSpPr>
        <p:spPr>
          <a:xfrm>
            <a:off x="685800" y="4400550"/>
            <a:ext cx="5486400" cy="3600450"/>
          </a:xfrm>
          <a:prstGeom prst="rect">
            <a:avLst/>
          </a:prstGeom>
          <a:noFill/>
          <a:ln w="12700">
            <a:noFill/>
          </a:ln>
        </p:spPr>
        <p:txBody>
          <a:bodyPr vert="horz" anchor="ct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6" name="页脚占位符 5"/>
          <p:cNvSpPr>
            <a:spLocks noGrp="1"/>
          </p:cNvSpPr>
          <p:nvPr>
            <p:ph type="ftr" sz="quarter" idx="4"/>
          </p:nvPr>
        </p:nvSpPr>
        <p:spPr>
          <a:xfrm>
            <a:off x="0" y="8685213"/>
            <a:ext cx="2971800" cy="458787"/>
          </a:xfrm>
          <a:prstGeom prst="rect">
            <a:avLst/>
          </a:prstGeom>
          <a:noFill/>
          <a:ln w="9525">
            <a:noFill/>
          </a:ln>
        </p:spPr>
        <p:txBody>
          <a:bodyPr vert="horz" anchor="b"/>
          <a:p>
            <a:pPr lvl="0" algn="l"/>
            <a:endParaRPr sz="1200">
              <a:ea typeface="宋体" panose="02010600030101010101" pitchFamily="2" charset="-122"/>
            </a:endParaRPr>
          </a:p>
        </p:txBody>
      </p:sp>
      <p:sp>
        <p:nvSpPr>
          <p:cNvPr id="5127" name="灯片编号占位符 6"/>
          <p:cNvSpPr>
            <a:spLocks noGrp="1"/>
          </p:cNvSpPr>
          <p:nvPr>
            <p:ph type="sldNum" sz="quarter" idx="5"/>
          </p:nvPr>
        </p:nvSpPr>
        <p:spPr>
          <a:xfrm>
            <a:off x="3884613" y="8685213"/>
            <a:ext cx="2971800" cy="458787"/>
          </a:xfrm>
          <a:prstGeom prst="rect">
            <a:avLst/>
          </a:prstGeom>
          <a:noFill/>
          <a:ln w="9525">
            <a:noFill/>
          </a:ln>
        </p:spPr>
        <p:txBody>
          <a:bodyPr vert="horz" anchor="b"/>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p>
        </p:txBody>
      </p:sp>
    </p:spTree>
  </p:cSld>
  <p:clrMapOvr>
    <a:masterClrMapping/>
  </p:clrMapOvr>
  <p:transition spd="slow" advClick="0" advTm="3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2.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1029"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
    <p:wipe/>
  </p:transition>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p:sp>
        <p:nvSpPr>
          <p:cNvPr id="2050" name="标题占位符 1"/>
          <p:cNvSpPr>
            <a:spLocks noGrp="1"/>
          </p:cNvSpPr>
          <p:nvPr>
            <p:ph type="title"/>
          </p:nvPr>
        </p:nvSpPr>
        <p:spPr>
          <a:xfrm>
            <a:off x="609600" y="274638"/>
            <a:ext cx="10972800" cy="1143000"/>
          </a:xfrm>
          <a:prstGeom prst="rect">
            <a:avLst/>
          </a:prstGeom>
          <a:noFill/>
          <a:ln w="9525">
            <a:noFill/>
          </a:ln>
        </p:spPr>
        <p:txBody>
          <a:bodyPr vert="horz" wrap="square" anchor="ctr"/>
          <a:p>
            <a:pPr lvl="0"/>
            <a:r>
              <a:rPr lang="zh-CN" altLang="en-US"/>
              <a:t>单击此处编辑母版标题样式</a:t>
            </a:r>
            <a:endParaRPr lang="zh-CN" altLang="en-US"/>
          </a:p>
        </p:txBody>
      </p:sp>
      <p:sp>
        <p:nvSpPr>
          <p:cNvPr id="2051" name="文本占位符 2"/>
          <p:cNvSpPr>
            <a:spLocks noGrp="1"/>
          </p:cNvSpPr>
          <p:nvPr>
            <p:ph type="body" idx="1"/>
          </p:nvPr>
        </p:nvSpPr>
        <p:spPr>
          <a:xfrm>
            <a:off x="609600" y="1600200"/>
            <a:ext cx="10972800" cy="4525963"/>
          </a:xfrm>
          <a:prstGeom prst="rect">
            <a:avLst/>
          </a:prstGeom>
          <a:noFill/>
          <a:ln w="9525">
            <a:noFill/>
          </a:ln>
        </p:spPr>
        <p:txBody>
          <a:bodyPr vert="horz" wrap="square" ancho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3"/>
          <p:cNvSpPr>
            <a:spLocks noGrp="1"/>
          </p:cNvSpPr>
          <p:nvPr>
            <p:ph type="dt" sz="half" idx="2"/>
          </p:nvPr>
        </p:nvSpPr>
        <p:spPr>
          <a:xfrm>
            <a:off x="609600" y="6356350"/>
            <a:ext cx="2844800" cy="365125"/>
          </a:xfrm>
          <a:prstGeom prst="rect">
            <a:avLst/>
          </a:prstGeom>
          <a:noFill/>
          <a:ln w="9525">
            <a:noFill/>
          </a:ln>
        </p:spPr>
        <p:txBody>
          <a:bodyPr vert="horz" wrap="square" anchor="ctr"/>
          <a:lstStyle>
            <a:lvl1pPr>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2053" name="页脚占位符 4"/>
          <p:cNvSpPr>
            <a:spLocks noGrp="1"/>
          </p:cNvSpPr>
          <p:nvPr>
            <p:ph type="ftr" sz="quarter" idx="3"/>
          </p:nvPr>
        </p:nvSpPr>
        <p:spPr>
          <a:xfrm>
            <a:off x="4165600" y="6356350"/>
            <a:ext cx="3860800" cy="365125"/>
          </a:xfrm>
          <a:prstGeom prst="rect">
            <a:avLst/>
          </a:prstGeom>
          <a:noFill/>
          <a:ln w="9525">
            <a:noFill/>
          </a:ln>
        </p:spPr>
        <p:txBody>
          <a:bodyPr vert="horz" wrap="square" anchor="ctr"/>
          <a:lstStyle>
            <a:lvl1pPr algn="ctr">
              <a:defRPr sz="1200">
                <a:solidFill>
                  <a:srgbClr val="898989"/>
                </a:solidFill>
                <a:ea typeface="宋体" panose="02010600030101010101" pitchFamily="2" charset="-122"/>
              </a:defRPr>
            </a:lvl1pPr>
          </a:lstStyle>
          <a:p>
            <a:pPr lvl="0"/>
          </a:p>
        </p:txBody>
      </p:sp>
      <p:sp>
        <p:nvSpPr>
          <p:cNvPr id="2054" name="灯片编号占位符 5"/>
          <p:cNvSpPr>
            <a:spLocks noGrp="1"/>
          </p:cNvSpPr>
          <p:nvPr>
            <p:ph type="sldNum" sz="quarter" idx="4"/>
          </p:nvPr>
        </p:nvSpPr>
        <p:spPr>
          <a:xfrm>
            <a:off x="8737600" y="6356350"/>
            <a:ext cx="2844800" cy="365125"/>
          </a:xfrm>
          <a:prstGeom prst="rect">
            <a:avLst/>
          </a:prstGeom>
          <a:noFill/>
          <a:ln w="9525">
            <a:noFill/>
          </a:ln>
        </p:spPr>
        <p:txBody>
          <a:bodyPr vert="horz" wrap="square"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
    <p:wipe/>
  </p:transition>
  <p:hf sldNum="0" hdr="0" ftr="0" dt="0"/>
  <p:txStyles>
    <p:titleStyle>
      <a:lvl1pPr marL="914400" lvl="0" indent="-914400" algn="ctr" defTabSz="0" eaLnBrk="1" fontAlgn="base" latinLnBrk="0" hangingPunct="1">
        <a:lnSpc>
          <a:spcPct val="100000"/>
        </a:lnSpc>
        <a:spcBef>
          <a:spcPct val="0"/>
        </a:spcBef>
        <a:spcAft>
          <a:spcPct val="0"/>
        </a:spcAft>
        <a:buNone/>
        <a:defRPr sz="4400" kern="1200">
          <a:solidFill>
            <a:schemeClr val="tx1"/>
          </a:solidFill>
          <a:latin typeface="+mj-lt"/>
          <a:ea typeface="+mj-ea"/>
          <a:cs typeface="+mj-cs"/>
          <a:sym typeface="Calibri" panose="020F0502020204030204" charset="0"/>
        </a:defRPr>
      </a:lvl1pPr>
    </p:titleStyle>
    <p:bodyStyle>
      <a:lvl1pPr marL="342900" lvl="0" indent="-342900" algn="l" defTabSz="0" eaLnBrk="1" fontAlgn="base" latinLnBrk="0" hangingPunct="1">
        <a:lnSpc>
          <a:spcPct val="100000"/>
        </a:lnSpc>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0" eaLnBrk="1" fontAlgn="base" latinLnBrk="0" hangingPunct="1">
        <a:lnSpc>
          <a:spcPct val="100000"/>
        </a:lnSpc>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0" eaLnBrk="1" fontAlgn="base" latinLnBrk="0" hangingPunct="1">
        <a:lnSpc>
          <a:spcPct val="100000"/>
        </a:lnSpc>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0" eaLnBrk="1" fontAlgn="base" latinLnBrk="0" hangingPunct="1">
        <a:lnSpc>
          <a:spcPct val="100000"/>
        </a:lnSpc>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3074"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3075"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3077"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3078"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p:sp>
        <p:nvSpPr>
          <p:cNvPr id="4098" name="标题占位符 1"/>
          <p:cNvSpPr>
            <a:spLocks noGrp="1"/>
          </p:cNvSpPr>
          <p:nvPr>
            <p:ph type="title"/>
          </p:nvPr>
        </p:nvSpPr>
        <p:spPr>
          <a:xfrm>
            <a:off x="609600" y="274638"/>
            <a:ext cx="10972800" cy="11430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4099" name="文本占位符 2"/>
          <p:cNvSpPr>
            <a:spLocks noGrp="1"/>
          </p:cNvSpPr>
          <p:nvPr>
            <p:ph type="body" idx="1"/>
          </p:nvPr>
        </p:nvSpPr>
        <p:spPr>
          <a:xfrm>
            <a:off x="609600" y="1600200"/>
            <a:ext cx="10972800" cy="4525963"/>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日期占位符 3"/>
          <p:cNvSpPr>
            <a:spLocks noGrp="1"/>
          </p:cNvSpPr>
          <p:nvPr>
            <p:ph type="dt" sz="half" idx="2"/>
          </p:nvPr>
        </p:nvSpPr>
        <p:spPr>
          <a:xfrm>
            <a:off x="609600" y="6356350"/>
            <a:ext cx="2844800" cy="365125"/>
          </a:xfrm>
          <a:prstGeom prst="rect">
            <a:avLst/>
          </a:prstGeom>
          <a:noFill/>
          <a:ln w="9525">
            <a:noFill/>
          </a:ln>
        </p:spPr>
        <p:txBody>
          <a:bodyPr vert="horz" anchor="ctr"/>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p>
        </p:txBody>
      </p:sp>
      <p:sp>
        <p:nvSpPr>
          <p:cNvPr id="4101" name="页脚占位符 4"/>
          <p:cNvSpPr>
            <a:spLocks noGrp="1"/>
          </p:cNvSpPr>
          <p:nvPr>
            <p:ph type="ftr" sz="quarter" idx="3"/>
          </p:nvPr>
        </p:nvSpPr>
        <p:spPr>
          <a:xfrm>
            <a:off x="4165600" y="6356350"/>
            <a:ext cx="3860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lvl="0"/>
          </a:p>
        </p:txBody>
      </p:sp>
      <p:sp>
        <p:nvSpPr>
          <p:cNvPr id="4102" name="灯片编号占位符 5"/>
          <p:cNvSpPr>
            <a:spLocks noGrp="1"/>
          </p:cNvSpPr>
          <p:nvPr>
            <p:ph type="sldNum" sz="quarter" idx="4"/>
          </p:nvPr>
        </p:nvSpPr>
        <p:spPr>
          <a:xfrm>
            <a:off x="8737600" y="6356350"/>
            <a:ext cx="2844800" cy="365125"/>
          </a:xfrm>
          <a:prstGeom prst="rect">
            <a:avLst/>
          </a:prstGeom>
          <a:noFill/>
          <a:ln w="9525">
            <a:noFill/>
          </a:ln>
        </p:spPr>
        <p:txBody>
          <a:bodyPr vert="horz" anchor="ctr"/>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914400" lvl="0" indent="-914400" algn="ctr" eaLnBrk="1" latinLnBrk="0" hangingPunct="1">
        <a:lnSpc>
          <a:spcPct val="100000"/>
        </a:lnSpc>
        <a:spcBef>
          <a:spcPct val="0"/>
        </a:spcBef>
        <a:buNone/>
        <a:defRPr sz="4400" kern="1200">
          <a:solidFill>
            <a:schemeClr val="tx1"/>
          </a:solidFill>
          <a:latin typeface="+mj-lt"/>
          <a:ea typeface="+mj-ea"/>
          <a:cs typeface="+mj-cs"/>
          <a:sym typeface="Calibri" panose="020F0502020204030204" charset="0"/>
        </a:defRPr>
      </a:lvl1pPr>
    </p:titleStyle>
    <p:bodyStyle>
      <a:lvl1pPr marL="342900" lvl="0" indent="-342900" algn="l" defTabSz="914400" eaLnBrk="1" fontAlgn="base" latinLnBrk="0" hangingPunct="1">
        <a:lnSpc>
          <a:spcPct val="100000"/>
        </a:lnSpc>
        <a:spcBef>
          <a:spcPct val="20000"/>
        </a:spcBef>
        <a:buFont typeface="Arial" panose="020B0604020202020204" pitchFamily="34" charset="0"/>
        <a:buChar char="•"/>
        <a:defRPr sz="3200" kern="1200">
          <a:solidFill>
            <a:schemeClr val="tx1"/>
          </a:solidFill>
          <a:latin typeface="+mn-lt"/>
          <a:ea typeface="+mn-ea"/>
          <a:cs typeface="+mn-cs"/>
          <a:sym typeface="Calibri" panose="020F0502020204030204" charset="0"/>
        </a:defRPr>
      </a:lvl1pPr>
      <a:lvl2pPr marL="742950" lvl="1" indent="-285750" algn="l" defTabSz="914400" eaLnBrk="1" fontAlgn="base" latinLnBrk="0" hangingPunct="1">
        <a:lnSpc>
          <a:spcPct val="100000"/>
        </a:lnSpc>
        <a:spcBef>
          <a:spcPct val="20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2pPr>
      <a:lvl3pPr marL="1143000" lvl="2" indent="-228600" algn="l" defTabSz="914400" eaLnBrk="1" fontAlgn="base" latinLnBrk="0" hangingPunct="1">
        <a:lnSpc>
          <a:spcPct val="100000"/>
        </a:lnSpc>
        <a:spcBef>
          <a:spcPct val="20000"/>
        </a:spcBef>
        <a:buFont typeface="Arial" panose="020B0604020202020204" pitchFamily="34" charset="0"/>
        <a:buChar char="•"/>
        <a:defRPr sz="2400" kern="1200">
          <a:solidFill>
            <a:schemeClr val="tx1"/>
          </a:solidFill>
          <a:latin typeface="+mn-lt"/>
          <a:ea typeface="+mn-ea"/>
          <a:cs typeface="+mn-cs"/>
          <a:sym typeface="Calibri" panose="020F0502020204030204" charset="0"/>
        </a:defRPr>
      </a:lvl3pPr>
      <a:lvl4pPr marL="1600200" lvl="3"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4pPr>
      <a:lvl5pPr marL="2057400" lvl="4"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5pPr>
      <a:lvl6pPr marL="2514600" lvl="5"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6pPr>
      <a:lvl7pPr marL="2971800" lvl="6"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7pPr>
      <a:lvl8pPr marL="3429000" lvl="7"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8pPr>
      <a:lvl9pPr marL="3886200" lvl="8" indent="-228600" algn="l" defTabSz="914400" eaLnBrk="1" fontAlgn="base" latinLnBrk="0" hangingPunct="1">
        <a:lnSpc>
          <a:spcPct val="100000"/>
        </a:lnSpc>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jpe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8.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43.png"/><Relationship Id="rId3" Type="http://schemas.openxmlformats.org/officeDocument/2006/relationships/image" Target="../media/image42.jpeg"/><Relationship Id="rId2" Type="http://schemas.openxmlformats.org/officeDocument/2006/relationships/image" Target="../media/image41.png"/><Relationship Id="rId12" Type="http://schemas.openxmlformats.org/officeDocument/2006/relationships/slideLayout" Target="../slideLayouts/slideLayout1.xml"/><Relationship Id="rId11" Type="http://schemas.openxmlformats.org/officeDocument/2006/relationships/image" Target="../media/image49.png"/><Relationship Id="rId10" Type="http://schemas.openxmlformats.org/officeDocument/2006/relationships/image" Target="../media/image48.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0.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image" Target="../media/image56.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6.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2.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9" Type="http://schemas.openxmlformats.org/officeDocument/2006/relationships/image" Target="../media/image69.png"/><Relationship Id="rId8" Type="http://schemas.openxmlformats.org/officeDocument/2006/relationships/image" Target="../media/image68.png"/><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59.png"/><Relationship Id="rId14" Type="http://schemas.openxmlformats.org/officeDocument/2006/relationships/slideLayout" Target="../slideLayouts/slideLayout1.xml"/><Relationship Id="rId13" Type="http://schemas.openxmlformats.org/officeDocument/2006/relationships/image" Target="../media/image15.png"/><Relationship Id="rId12" Type="http://schemas.openxmlformats.org/officeDocument/2006/relationships/image" Target="../media/image16.png"/><Relationship Id="rId11" Type="http://schemas.openxmlformats.org/officeDocument/2006/relationships/image" Target="../media/image71.png"/><Relationship Id="rId10" Type="http://schemas.openxmlformats.org/officeDocument/2006/relationships/image" Target="../media/image70.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2.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image" Target="../media/image16.png"/><Relationship Id="rId5" Type="http://schemas.openxmlformats.org/officeDocument/2006/relationships/image" Target="../media/image64.png"/><Relationship Id="rId4" Type="http://schemas.openxmlformats.org/officeDocument/2006/relationships/image" Target="../media/image76.png"/><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jpe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png"/><Relationship Id="rId6" Type="http://schemas.openxmlformats.org/officeDocument/2006/relationships/image" Target="../media/image16.png"/><Relationship Id="rId5" Type="http://schemas.openxmlformats.org/officeDocument/2006/relationships/image" Target="../media/image84.jpeg"/><Relationship Id="rId4" Type="http://schemas.openxmlformats.org/officeDocument/2006/relationships/image" Target="../media/image83.jpeg"/><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7.png"/><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1.jpeg"/><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image" Target="../media/image88.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2.pn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95.png"/><Relationship Id="rId1" Type="http://schemas.openxmlformats.org/officeDocument/2006/relationships/image" Target="../media/image9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GI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
        <p:cNvGrpSpPr/>
        <p:nvPr/>
      </p:nvGrpSpPr>
      <p:grpSpPr/>
      <p:sp>
        <p:nvSpPr>
          <p:cNvPr id="6146" name="等腰三角形 4"/>
          <p:cNvSpPr/>
          <p:nvPr/>
        </p:nvSpPr>
        <p:spPr>
          <a:xfrm rot="16200000">
            <a:off x="7250113" y="1916113"/>
            <a:ext cx="6858000" cy="3024187"/>
          </a:xfrm>
          <a:prstGeom prst="triangle">
            <a:avLst>
              <a:gd name="adj" fmla="val 50264"/>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6147" name="任意多边形 10"/>
          <p:cNvSpPr/>
          <p:nvPr/>
        </p:nvSpPr>
        <p:spPr>
          <a:xfrm>
            <a:off x="-1270" y="3810"/>
            <a:ext cx="9167813" cy="6858000"/>
          </a:xfrm>
          <a:custGeom>
            <a:avLst/>
            <a:gdLst>
              <a:gd name="txL" fmla="*/ 0 w 9167662"/>
              <a:gd name="txT" fmla="*/ 0 h 6858004"/>
              <a:gd name="txR" fmla="*/ 9167662 w 9167662"/>
              <a:gd name="txB" fmla="*/ 6858004 h 6858004"/>
            </a:gdLst>
            <a:ahLst/>
            <a:cxnLst>
              <a:cxn ang="0">
                <a:pos x="6143324" y="3"/>
              </a:cxn>
              <a:cxn ang="0">
                <a:pos x="9167662" y="3409458"/>
              </a:cxn>
              <a:cxn ang="0">
                <a:pos x="6143324" y="6858004"/>
              </a:cxn>
              <a:cxn ang="0">
                <a:pos x="0" y="0"/>
              </a:cxn>
              <a:cxn ang="0">
                <a:pos x="6143323" y="0"/>
              </a:cxn>
              <a:cxn ang="0">
                <a:pos x="6143323" y="6858002"/>
              </a:cxn>
              <a:cxn ang="0">
                <a:pos x="0" y="6858002"/>
              </a:cxn>
            </a:cxnLst>
            <a:rect l="txL" t="txT" r="txR" b="txB"/>
            <a:pathLst>
              <a:path w="9167662" h="6858004">
                <a:moveTo>
                  <a:pt x="6143324" y="3"/>
                </a:moveTo>
                <a:lnTo>
                  <a:pt x="9167662" y="3409458"/>
                </a:lnTo>
                <a:lnTo>
                  <a:pt x="6143324" y="6858004"/>
                </a:lnTo>
                <a:close/>
                <a:moveTo>
                  <a:pt x="0" y="0"/>
                </a:moveTo>
                <a:lnTo>
                  <a:pt x="6143323" y="0"/>
                </a:lnTo>
                <a:lnTo>
                  <a:pt x="6143323" y="6858002"/>
                </a:lnTo>
                <a:lnTo>
                  <a:pt x="0" y="6858002"/>
                </a:lnTo>
                <a:close/>
              </a:path>
            </a:pathLst>
          </a:custGeom>
          <a:solidFill>
            <a:srgbClr val="23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6148" name="图片 23"/>
          <p:cNvPicPr>
            <a:picLocks noChangeAspect="1"/>
          </p:cNvPicPr>
          <p:nvPr/>
        </p:nvPicPr>
        <p:blipFill>
          <a:blip r:embed="rId1"/>
          <a:stretch>
            <a:fillRect/>
          </a:stretch>
        </p:blipFill>
        <p:spPr>
          <a:xfrm>
            <a:off x="9512300" y="3203575"/>
            <a:ext cx="450850" cy="450850"/>
          </a:xfrm>
          <a:prstGeom prst="rect">
            <a:avLst/>
          </a:prstGeom>
          <a:noFill/>
          <a:ln w="9525">
            <a:noFill/>
          </a:ln>
        </p:spPr>
      </p:pic>
      <p:pic>
        <p:nvPicPr>
          <p:cNvPr id="6149" name="图片 29"/>
          <p:cNvPicPr>
            <a:picLocks noChangeAspect="1"/>
          </p:cNvPicPr>
          <p:nvPr/>
        </p:nvPicPr>
        <p:blipFill>
          <a:blip r:embed="rId2"/>
          <a:stretch>
            <a:fillRect/>
          </a:stretch>
        </p:blipFill>
        <p:spPr>
          <a:xfrm>
            <a:off x="8924925" y="2630488"/>
            <a:ext cx="495300" cy="493712"/>
          </a:xfrm>
          <a:prstGeom prst="rect">
            <a:avLst/>
          </a:prstGeom>
          <a:noFill/>
          <a:ln w="9525">
            <a:noFill/>
          </a:ln>
        </p:spPr>
      </p:pic>
      <p:pic>
        <p:nvPicPr>
          <p:cNvPr id="6150" name="图片 37"/>
          <p:cNvPicPr>
            <a:picLocks noChangeAspect="1"/>
          </p:cNvPicPr>
          <p:nvPr/>
        </p:nvPicPr>
        <p:blipFill>
          <a:blip r:embed="rId3"/>
          <a:stretch>
            <a:fillRect/>
          </a:stretch>
        </p:blipFill>
        <p:spPr>
          <a:xfrm>
            <a:off x="9017000" y="3708400"/>
            <a:ext cx="412750" cy="412750"/>
          </a:xfrm>
          <a:prstGeom prst="rect">
            <a:avLst/>
          </a:prstGeom>
          <a:noFill/>
          <a:ln w="9525">
            <a:noFill/>
          </a:ln>
        </p:spPr>
      </p:pic>
      <p:pic>
        <p:nvPicPr>
          <p:cNvPr id="6151" name="图片 2"/>
          <p:cNvPicPr>
            <a:picLocks noChangeAspect="1"/>
          </p:cNvPicPr>
          <p:nvPr/>
        </p:nvPicPr>
        <p:blipFill>
          <a:blip r:embed="rId4"/>
          <a:stretch>
            <a:fillRect/>
          </a:stretch>
        </p:blipFill>
        <p:spPr>
          <a:xfrm>
            <a:off x="8394700" y="3189288"/>
            <a:ext cx="485775" cy="485775"/>
          </a:xfrm>
          <a:prstGeom prst="rect">
            <a:avLst/>
          </a:prstGeom>
          <a:noFill/>
          <a:ln w="9525">
            <a:noFill/>
          </a:ln>
        </p:spPr>
      </p:pic>
      <p:sp>
        <p:nvSpPr>
          <p:cNvPr id="2" name="文本框 1"/>
          <p:cNvSpPr txBox="1"/>
          <p:nvPr/>
        </p:nvSpPr>
        <p:spPr>
          <a:xfrm>
            <a:off x="1342390" y="2630805"/>
            <a:ext cx="6023610" cy="743585"/>
          </a:xfrm>
          <a:prstGeom prst="rect">
            <a:avLst/>
          </a:prstGeom>
          <a:noFill/>
        </p:spPr>
        <p:txBody>
          <a:bodyPr wrap="square" rtlCol="0">
            <a:spAutoFit/>
          </a:bodyPr>
          <a:p>
            <a:r>
              <a:rPr lang="en-US" altLang="zh-CN" sz="4000" b="1">
                <a:solidFill>
                  <a:schemeClr val="bg1"/>
                </a:solidFill>
                <a:latin typeface="微软雅黑" panose="020B0503020204020204" pitchFamily="2" charset="-122"/>
                <a:ea typeface="微软雅黑" panose="020B0503020204020204" pitchFamily="2" charset="-122"/>
              </a:rPr>
              <a:t>LOGO </a:t>
            </a:r>
            <a:r>
              <a:rPr lang="zh-CN" altLang="en-US" sz="4000" b="1">
                <a:solidFill>
                  <a:schemeClr val="bg1"/>
                </a:solidFill>
                <a:latin typeface="微软雅黑" panose="020B0503020204020204" pitchFamily="2" charset="-122"/>
                <a:ea typeface="微软雅黑" panose="020B0503020204020204" pitchFamily="2" charset="-122"/>
              </a:rPr>
              <a:t>招商加盟</a:t>
            </a:r>
            <a:r>
              <a:rPr lang="zh-CN" altLang="en-US" sz="4000" b="1">
                <a:solidFill>
                  <a:srgbClr val="60B500"/>
                </a:solidFill>
                <a:latin typeface="微软雅黑" panose="020B0503020204020204" pitchFamily="2" charset="-122"/>
                <a:ea typeface="微软雅黑" panose="020B0503020204020204" pitchFamily="2" charset="-122"/>
              </a:rPr>
              <a:t>简约</a:t>
            </a:r>
            <a:r>
              <a:rPr lang="en-US" altLang="zh-CN" sz="4000" b="1">
                <a:solidFill>
                  <a:schemeClr val="bg1"/>
                </a:solidFill>
                <a:latin typeface="微软雅黑" panose="020B0503020204020204" pitchFamily="2" charset="-122"/>
                <a:ea typeface="微软雅黑" panose="020B0503020204020204" pitchFamily="2" charset="-122"/>
              </a:rPr>
              <a:t>PPT</a:t>
            </a:r>
            <a:r>
              <a:rPr lang="en-US" altLang="zh-CN">
                <a:solidFill>
                  <a:schemeClr val="bg1"/>
                </a:solidFill>
              </a:rPr>
              <a:t> </a:t>
            </a:r>
            <a:endParaRPr lang="en-US" altLang="zh-CN">
              <a:solidFill>
                <a:schemeClr val="bg1"/>
              </a:solidFill>
            </a:endParaRPr>
          </a:p>
        </p:txBody>
      </p:sp>
      <p:cxnSp>
        <p:nvCxnSpPr>
          <p:cNvPr id="3" name="直接连接符 2"/>
          <p:cNvCxnSpPr/>
          <p:nvPr/>
        </p:nvCxnSpPr>
        <p:spPr>
          <a:xfrm>
            <a:off x="1487805" y="3644900"/>
            <a:ext cx="1584325" cy="0"/>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4" name="直接连接符 3"/>
          <p:cNvCxnSpPr/>
          <p:nvPr/>
        </p:nvCxnSpPr>
        <p:spPr>
          <a:xfrm flipV="1">
            <a:off x="5547360" y="3644900"/>
            <a:ext cx="1628775" cy="9525"/>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 name="文本框 4"/>
          <p:cNvSpPr txBox="1"/>
          <p:nvPr/>
        </p:nvSpPr>
        <p:spPr>
          <a:xfrm>
            <a:off x="3188335" y="3462020"/>
            <a:ext cx="2788920" cy="384810"/>
          </a:xfrm>
          <a:prstGeom prst="rect">
            <a:avLst/>
          </a:prstGeom>
          <a:noFill/>
        </p:spPr>
        <p:txBody>
          <a:bodyPr wrap="square" rtlCol="0">
            <a:spAutoFit/>
          </a:bodyPr>
          <a:p>
            <a:r>
              <a:rPr lang="zh-CN" altLang="en-US">
                <a:solidFill>
                  <a:schemeClr val="bg1"/>
                </a:solidFill>
                <a:latin typeface="微软雅黑" panose="020B0503020204020204" pitchFamily="2" charset="-122"/>
                <a:ea typeface="微软雅黑" panose="020B0503020204020204" pitchFamily="2" charset="-122"/>
              </a:rPr>
              <a:t>湖北皮皮虾有限公司</a:t>
            </a:r>
            <a:endParaRPr lang="zh-CN" altLang="en-US">
              <a:solidFill>
                <a:schemeClr val="bg1"/>
              </a:solidFill>
              <a:latin typeface="微软雅黑" panose="020B0503020204020204" pitchFamily="2" charset="-122"/>
              <a:ea typeface="微软雅黑" panose="020B0503020204020204"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ppt_x</p:attrName>
                                        </p:attrNameLst>
                                      </p:cBhvr>
                                      <p:tavLst>
                                        <p:tav tm="0">
                                          <p:val>
                                            <p:strVal val="0-#ppt_w/2"/>
                                          </p:val>
                                        </p:tav>
                                        <p:tav tm="100000">
                                          <p:val>
                                            <p:strVal val="#ppt_x"/>
                                          </p:val>
                                        </p:tav>
                                      </p:tavLst>
                                    </p:anim>
                                    <p:anim calcmode="lin" valueType="num">
                                      <p:cBhvr>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ppt_x</p:attrName>
                                        </p:attrNameLst>
                                      </p:cBhvr>
                                      <p:tavLst>
                                        <p:tav tm="0">
                                          <p:val>
                                            <p:strVal val="1+#ppt_w/2"/>
                                          </p:val>
                                        </p:tav>
                                        <p:tav tm="100000">
                                          <p:val>
                                            <p:strVal val="#ppt_x"/>
                                          </p:val>
                                        </p:tav>
                                      </p:tavLst>
                                    </p:anim>
                                    <p:anim calcmode="lin" valueType="num">
                                      <p:cBhvr>
                                        <p:cTn id="13" dur="500" fill="hold"/>
                                        <p:tgtEl>
                                          <p:spTgt spid="61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149"/>
                                        </p:tgtEl>
                                        <p:attrNameLst>
                                          <p:attrName>style.visibility</p:attrName>
                                        </p:attrNameLst>
                                      </p:cBhvr>
                                      <p:to>
                                        <p:strVal val="visible"/>
                                      </p:to>
                                    </p:set>
                                    <p:animEffect filter="fade">
                                      <p:cBhvr>
                                        <p:cTn id="17" dur="500"/>
                                        <p:tgtEl>
                                          <p:spTgt spid="6149"/>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148"/>
                                        </p:tgtEl>
                                        <p:attrNameLst>
                                          <p:attrName>style.visibility</p:attrName>
                                        </p:attrNameLst>
                                      </p:cBhvr>
                                      <p:to>
                                        <p:strVal val="visible"/>
                                      </p:to>
                                    </p:set>
                                    <p:animEffect filter="fade">
                                      <p:cBhvr>
                                        <p:cTn id="21" dur="500"/>
                                        <p:tgtEl>
                                          <p:spTgt spid="614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150"/>
                                        </p:tgtEl>
                                        <p:attrNameLst>
                                          <p:attrName>style.visibility</p:attrName>
                                        </p:attrNameLst>
                                      </p:cBhvr>
                                      <p:to>
                                        <p:strVal val="visible"/>
                                      </p:to>
                                    </p:set>
                                    <p:animEffect filter="fade">
                                      <p:cBhvr>
                                        <p:cTn id="25" dur="500"/>
                                        <p:tgtEl>
                                          <p:spTgt spid="6150"/>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151"/>
                                        </p:tgtEl>
                                        <p:attrNameLst>
                                          <p:attrName>style.visibility</p:attrName>
                                        </p:attrNameLst>
                                      </p:cBhvr>
                                      <p:to>
                                        <p:strVal val="visible"/>
                                      </p:to>
                                    </p:set>
                                    <p:animEffect filter="fade">
                                      <p:cBhvr>
                                        <p:cTn id="29"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p:bldP spid="614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17410"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7411" name="组合 17410"/>
          <p:cNvGrpSpPr/>
          <p:nvPr/>
        </p:nvGrpSpPr>
        <p:grpSpPr>
          <a:xfrm>
            <a:off x="65088" y="288925"/>
            <a:ext cx="557212" cy="468313"/>
            <a:chOff x="0" y="0"/>
            <a:chExt cx="557268" cy="467712"/>
          </a:xfrm>
        </p:grpSpPr>
        <p:sp>
          <p:nvSpPr>
            <p:cNvPr id="17412"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3"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4"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5"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7416" name="组合 17415"/>
          <p:cNvGrpSpPr/>
          <p:nvPr/>
        </p:nvGrpSpPr>
        <p:grpSpPr>
          <a:xfrm>
            <a:off x="1952625" y="2033588"/>
            <a:ext cx="3162300" cy="3163887"/>
            <a:chOff x="0" y="0"/>
            <a:chExt cx="2264269" cy="2264267"/>
          </a:xfrm>
        </p:grpSpPr>
        <p:sp>
          <p:nvSpPr>
            <p:cNvPr id="17417" name="Freeform 55"/>
            <p:cNvSpPr/>
            <p:nvPr/>
          </p:nvSpPr>
          <p:spPr>
            <a:xfrm>
              <a:off x="0" y="462384"/>
              <a:ext cx="660044" cy="1346559"/>
            </a:xfrm>
            <a:custGeom>
              <a:avLst/>
              <a:gdLst>
                <a:gd name="txL" fmla="*/ 0 w 100"/>
                <a:gd name="txT" fmla="*/ 0 h 204"/>
                <a:gd name="txR" fmla="*/ 100 w 100"/>
                <a:gd name="txB" fmla="*/ 204 h 204"/>
              </a:gdLst>
              <a:ahLst/>
              <a:cxnLst>
                <a:cxn ang="0">
                  <a:pos x="4712" y="16633"/>
                </a:cxn>
                <a:cxn ang="0">
                  <a:pos x="0" y="20145"/>
                </a:cxn>
                <a:cxn ang="0">
                  <a:pos x="4712" y="23698"/>
                </a:cxn>
                <a:cxn ang="0">
                  <a:pos x="11931" y="39927"/>
                </a:cxn>
                <a:cxn ang="0">
                  <a:pos x="18995" y="32708"/>
                </a:cxn>
                <a:cxn ang="0">
                  <a:pos x="14493" y="20145"/>
                </a:cxn>
                <a:cxn ang="0">
                  <a:pos x="19568" y="7065"/>
                </a:cxn>
                <a:cxn ang="0">
                  <a:pos x="12507" y="0"/>
                </a:cxn>
                <a:cxn ang="0">
                  <a:pos x="4712" y="16633"/>
                </a:cxn>
              </a:cxnLst>
              <a:rect l="txL" t="txT" r="txR" b="tx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18" name="Freeform 56"/>
            <p:cNvSpPr/>
            <p:nvPr/>
          </p:nvSpPr>
          <p:spPr>
            <a:xfrm>
              <a:off x="442971" y="1604223"/>
              <a:ext cx="1378328" cy="660044"/>
            </a:xfrm>
            <a:custGeom>
              <a:avLst/>
              <a:gdLst>
                <a:gd name="txL" fmla="*/ 0 w 209"/>
                <a:gd name="txT" fmla="*/ 0 h 100"/>
                <a:gd name="txR" fmla="*/ 209 w 209"/>
                <a:gd name="txB" fmla="*/ 100 h 100"/>
              </a:gdLst>
              <a:ahLst/>
              <a:cxnLst>
                <a:cxn ang="0">
                  <a:pos x="7036" y="0"/>
                </a:cxn>
                <a:cxn ang="0">
                  <a:pos x="0" y="7065"/>
                </a:cxn>
                <a:cxn ang="0">
                  <a:pos x="17373" y="15637"/>
                </a:cxn>
                <a:cxn ang="0">
                  <a:pos x="20302" y="19568"/>
                </a:cxn>
                <a:cxn ang="0">
                  <a:pos x="23374" y="15637"/>
                </a:cxn>
                <a:cxn ang="0">
                  <a:pos x="40747" y="7847"/>
                </a:cxn>
                <a:cxn ang="0">
                  <a:pos x="33710" y="782"/>
                </a:cxn>
                <a:cxn ang="0">
                  <a:pos x="20668" y="5861"/>
                </a:cxn>
                <a:cxn ang="0">
                  <a:pos x="7036" y="0"/>
                </a:cxn>
              </a:cxnLst>
              <a:rect l="txL" t="txT" r="txR" b="tx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19" name="Freeform 57"/>
            <p:cNvSpPr/>
            <p:nvPr/>
          </p:nvSpPr>
          <p:spPr>
            <a:xfrm>
              <a:off x="455324" y="0"/>
              <a:ext cx="1346561" cy="667103"/>
            </a:xfrm>
            <a:custGeom>
              <a:avLst/>
              <a:gdLst>
                <a:gd name="txL" fmla="*/ 0 w 204"/>
                <a:gd name="txT" fmla="*/ 0 h 101"/>
                <a:gd name="txR" fmla="*/ 204 w 204"/>
                <a:gd name="txB" fmla="*/ 101 h 101"/>
              </a:gdLst>
              <a:ahLst/>
              <a:cxnLst>
                <a:cxn ang="0">
                  <a:pos x="19991" y="0"/>
                </a:cxn>
                <a:cxn ang="0">
                  <a:pos x="16423" y="4719"/>
                </a:cxn>
                <a:cxn ang="0">
                  <a:pos x="0" y="12732"/>
                </a:cxn>
                <a:cxn ang="0">
                  <a:pos x="7065" y="19821"/>
                </a:cxn>
                <a:cxn ang="0">
                  <a:pos x="20354" y="14525"/>
                </a:cxn>
                <a:cxn ang="0">
                  <a:pos x="32861" y="19035"/>
                </a:cxn>
                <a:cxn ang="0">
                  <a:pos x="39927" y="11946"/>
                </a:cxn>
                <a:cxn ang="0">
                  <a:pos x="23488" y="4719"/>
                </a:cxn>
                <a:cxn ang="0">
                  <a:pos x="19991" y="0"/>
                </a:cxn>
              </a:cxnLst>
              <a:rect l="txL" t="txT" r="txR" b="tx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20" name="Freeform 58"/>
            <p:cNvSpPr/>
            <p:nvPr/>
          </p:nvSpPr>
          <p:spPr>
            <a:xfrm>
              <a:off x="1604225" y="442970"/>
              <a:ext cx="660044" cy="1385385"/>
            </a:xfrm>
            <a:custGeom>
              <a:avLst/>
              <a:gdLst>
                <a:gd name="txL" fmla="*/ 0 w 100"/>
                <a:gd name="txT" fmla="*/ 0 h 210"/>
                <a:gd name="txR" fmla="*/ 100 w 100"/>
                <a:gd name="txB" fmla="*/ 210 h 210"/>
              </a:gdLst>
              <a:ahLst/>
              <a:cxnLst>
                <a:cxn ang="0">
                  <a:pos x="15637" y="17760"/>
                </a:cxn>
                <a:cxn ang="0">
                  <a:pos x="7065" y="0"/>
                </a:cxn>
                <a:cxn ang="0">
                  <a:pos x="0" y="7058"/>
                </a:cxn>
                <a:cxn ang="0">
                  <a:pos x="5861" y="20679"/>
                </a:cxn>
                <a:cxn ang="0">
                  <a:pos x="572" y="33957"/>
                </a:cxn>
                <a:cxn ang="0">
                  <a:pos x="7637" y="40999"/>
                </a:cxn>
                <a:cxn ang="0">
                  <a:pos x="15637" y="23823"/>
                </a:cxn>
                <a:cxn ang="0">
                  <a:pos x="19568" y="20679"/>
                </a:cxn>
                <a:cxn ang="0">
                  <a:pos x="15637" y="17760"/>
                </a:cxn>
              </a:cxnLst>
              <a:rect l="txL" t="txT" r="txR" b="tx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21" name="Freeform 271"/>
            <p:cNvSpPr/>
            <p:nvPr/>
          </p:nvSpPr>
          <p:spPr>
            <a:xfrm>
              <a:off x="608865" y="1531866"/>
              <a:ext cx="19413" cy="26472"/>
            </a:xfrm>
            <a:custGeom>
              <a:avLst/>
              <a:gdLst>
                <a:gd name="txL" fmla="*/ 0 w 3"/>
                <a:gd name="txT" fmla="*/ 0 h 4"/>
                <a:gd name="txR" fmla="*/ 3 w 3"/>
                <a:gd name="txB" fmla="*/ 4 h 4"/>
              </a:gdLst>
              <a:ahLst/>
              <a:cxnLst>
                <a:cxn ang="0">
                  <a:pos x="2147483647" y="2147483647"/>
                </a:cxn>
                <a:cxn ang="0">
                  <a:pos x="2147483647" y="2147483647"/>
                </a:cxn>
                <a:cxn ang="0">
                  <a:pos x="0" y="2147483647"/>
                </a:cxn>
                <a:cxn ang="0">
                  <a:pos x="0" y="2147483647"/>
                </a:cxn>
                <a:cxn ang="0">
                  <a:pos x="0" y="0"/>
                </a:cxn>
                <a:cxn ang="0">
                  <a:pos x="0" y="0"/>
                </a:cxn>
                <a:cxn ang="0">
                  <a:pos x="0" y="2147483647"/>
                </a:cxn>
                <a:cxn ang="0">
                  <a:pos x="0" y="2147483647"/>
                </a:cxn>
                <a:cxn ang="0">
                  <a:pos x="2147483647" y="2147483647"/>
                </a:cxn>
                <a:cxn ang="0">
                  <a:pos x="2147483647" y="2147483647"/>
                </a:cxn>
                <a:cxn ang="0">
                  <a:pos x="2147483647" y="0"/>
                </a:cxn>
                <a:cxn ang="0">
                  <a:pos x="2147483647" y="0"/>
                </a:cxn>
                <a:cxn ang="0">
                  <a:pos x="2147483647" y="2147483647"/>
                </a:cxn>
                <a:cxn ang="0">
                  <a:pos x="2147483647" y="2147483647"/>
                </a:cxn>
              </a:cxnLst>
              <a:rect l="txL" t="txT" r="txR" b="txB"/>
              <a:pathLst>
                <a:path w="3" h="4">
                  <a:moveTo>
                    <a:pt x="2" y="4"/>
                  </a:moveTo>
                  <a:cubicBezTo>
                    <a:pt x="2" y="4"/>
                    <a:pt x="2" y="4"/>
                    <a:pt x="1" y="4"/>
                  </a:cubicBezTo>
                  <a:cubicBezTo>
                    <a:pt x="1" y="4"/>
                    <a:pt x="0" y="4"/>
                    <a:pt x="0" y="4"/>
                  </a:cubicBezTo>
                  <a:cubicBezTo>
                    <a:pt x="0" y="3"/>
                    <a:pt x="0" y="3"/>
                    <a:pt x="0" y="3"/>
                  </a:cubicBezTo>
                  <a:cubicBezTo>
                    <a:pt x="0" y="0"/>
                    <a:pt x="0" y="0"/>
                    <a:pt x="0" y="0"/>
                  </a:cubicBezTo>
                  <a:cubicBezTo>
                    <a:pt x="0" y="0"/>
                    <a:pt x="0" y="0"/>
                    <a:pt x="0" y="0"/>
                  </a:cubicBezTo>
                  <a:cubicBezTo>
                    <a:pt x="0" y="3"/>
                    <a:pt x="0" y="3"/>
                    <a:pt x="0" y="3"/>
                  </a:cubicBezTo>
                  <a:cubicBezTo>
                    <a:pt x="0" y="3"/>
                    <a:pt x="0" y="3"/>
                    <a:pt x="0" y="3"/>
                  </a:cubicBezTo>
                  <a:cubicBezTo>
                    <a:pt x="0" y="4"/>
                    <a:pt x="1" y="4"/>
                    <a:pt x="1" y="4"/>
                  </a:cubicBezTo>
                  <a:cubicBezTo>
                    <a:pt x="2" y="4"/>
                    <a:pt x="2" y="3"/>
                    <a:pt x="2" y="3"/>
                  </a:cubicBezTo>
                  <a:cubicBezTo>
                    <a:pt x="2" y="0"/>
                    <a:pt x="2" y="0"/>
                    <a:pt x="2" y="0"/>
                  </a:cubicBezTo>
                  <a:cubicBezTo>
                    <a:pt x="3" y="0"/>
                    <a:pt x="3" y="0"/>
                    <a:pt x="3" y="0"/>
                  </a:cubicBezTo>
                  <a:cubicBezTo>
                    <a:pt x="3" y="3"/>
                    <a:pt x="3" y="3"/>
                    <a:pt x="3" y="3"/>
                  </a:cubicBezTo>
                  <a:cubicBezTo>
                    <a:pt x="3" y="3"/>
                    <a:pt x="2" y="3"/>
                    <a:pt x="2" y="4"/>
                  </a:cubicBezTo>
                  <a:close/>
                </a:path>
              </a:pathLst>
            </a:custGeom>
            <a:solidFill>
              <a:srgbClr val="666666"/>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22" name="Freeform 272"/>
            <p:cNvSpPr/>
            <p:nvPr/>
          </p:nvSpPr>
          <p:spPr>
            <a:xfrm>
              <a:off x="635336" y="1531866"/>
              <a:ext cx="12354" cy="26472"/>
            </a:xfrm>
            <a:custGeom>
              <a:avLst/>
              <a:gdLst>
                <a:gd name="txL" fmla="*/ 0 w 2"/>
                <a:gd name="txT" fmla="*/ 0 h 4"/>
                <a:gd name="txR" fmla="*/ 2 w 2"/>
                <a:gd name="txB" fmla="*/ 4 h 4"/>
              </a:gdLst>
              <a:ahLst/>
              <a:cxnLst>
                <a:cxn ang="0">
                  <a:pos x="2147483647" y="2147483647"/>
                </a:cxn>
                <a:cxn ang="0">
                  <a:pos x="2147483647" y="0"/>
                </a:cxn>
                <a:cxn ang="0">
                  <a:pos x="2147483647" y="0"/>
                </a:cxn>
                <a:cxn ang="0">
                  <a:pos x="2147483647" y="2147483647"/>
                </a:cxn>
                <a:cxn ang="0">
                  <a:pos x="0" y="2147483647"/>
                </a:cxn>
                <a:cxn ang="0">
                  <a:pos x="0" y="2147483647"/>
                </a:cxn>
                <a:cxn ang="0">
                  <a:pos x="0" y="2147483647"/>
                </a:cxn>
                <a:cxn ang="0">
                  <a:pos x="0" y="2147483647"/>
                </a:cxn>
                <a:cxn ang="0">
                  <a:pos x="0" y="2147483647"/>
                </a:cxn>
                <a:cxn ang="0">
                  <a:pos x="0" y="0"/>
                </a:cxn>
                <a:cxn ang="0">
                  <a:pos x="0" y="0"/>
                </a:cxn>
                <a:cxn ang="0">
                  <a:pos x="0" y="2147483647"/>
                </a:cxn>
                <a:cxn ang="0">
                  <a:pos x="2147483647" y="0"/>
                </a:cxn>
                <a:cxn ang="0">
                  <a:pos x="2147483647" y="0"/>
                </a:cxn>
                <a:cxn ang="0">
                  <a:pos x="2147483647" y="0"/>
                </a:cxn>
                <a:cxn ang="0">
                  <a:pos x="2147483647" y="0"/>
                </a:cxn>
                <a:cxn ang="0">
                  <a:pos x="2147483647" y="2147483647"/>
                </a:cxn>
              </a:cxnLst>
              <a:rect l="txL" t="txT" r="txR" b="txB"/>
              <a:pathLst>
                <a:path w="2" h="4">
                  <a:moveTo>
                    <a:pt x="2" y="1"/>
                  </a:moveTo>
                  <a:cubicBezTo>
                    <a:pt x="2" y="1"/>
                    <a:pt x="1" y="1"/>
                    <a:pt x="1" y="0"/>
                  </a:cubicBezTo>
                  <a:cubicBezTo>
                    <a:pt x="1" y="0"/>
                    <a:pt x="1" y="0"/>
                    <a:pt x="1" y="0"/>
                  </a:cubicBezTo>
                  <a:cubicBezTo>
                    <a:pt x="1" y="0"/>
                    <a:pt x="1" y="0"/>
                    <a:pt x="1" y="1"/>
                  </a:cubicBezTo>
                  <a:cubicBezTo>
                    <a:pt x="1" y="1"/>
                    <a:pt x="0" y="1"/>
                    <a:pt x="0" y="1"/>
                  </a:cubicBezTo>
                  <a:cubicBezTo>
                    <a:pt x="0" y="1"/>
                    <a:pt x="0" y="1"/>
                    <a:pt x="0" y="1"/>
                  </a:cubicBezTo>
                  <a:cubicBezTo>
                    <a:pt x="0" y="1"/>
                    <a:pt x="0" y="1"/>
                    <a:pt x="0" y="1"/>
                  </a:cubicBezTo>
                  <a:cubicBezTo>
                    <a:pt x="0" y="4"/>
                    <a:pt x="0" y="4"/>
                    <a:pt x="0" y="4"/>
                  </a:cubicBezTo>
                  <a:cubicBezTo>
                    <a:pt x="0" y="4"/>
                    <a:pt x="0" y="4"/>
                    <a:pt x="0" y="4"/>
                  </a:cubicBezTo>
                  <a:cubicBezTo>
                    <a:pt x="0" y="0"/>
                    <a:pt x="0" y="0"/>
                    <a:pt x="0" y="0"/>
                  </a:cubicBezTo>
                  <a:cubicBezTo>
                    <a:pt x="0" y="0"/>
                    <a:pt x="0" y="0"/>
                    <a:pt x="0" y="0"/>
                  </a:cubicBezTo>
                  <a:cubicBezTo>
                    <a:pt x="0" y="1"/>
                    <a:pt x="0" y="1"/>
                    <a:pt x="0" y="1"/>
                  </a:cubicBezTo>
                  <a:cubicBezTo>
                    <a:pt x="0" y="0"/>
                    <a:pt x="0" y="0"/>
                    <a:pt x="1" y="0"/>
                  </a:cubicBezTo>
                  <a:cubicBezTo>
                    <a:pt x="1" y="0"/>
                    <a:pt x="1" y="0"/>
                    <a:pt x="1" y="0"/>
                  </a:cubicBezTo>
                  <a:cubicBezTo>
                    <a:pt x="1" y="0"/>
                    <a:pt x="1" y="0"/>
                    <a:pt x="1" y="0"/>
                  </a:cubicBezTo>
                  <a:cubicBezTo>
                    <a:pt x="2" y="0"/>
                    <a:pt x="2" y="0"/>
                    <a:pt x="2" y="0"/>
                  </a:cubicBezTo>
                  <a:lnTo>
                    <a:pt x="2" y="1"/>
                  </a:lnTo>
                  <a:close/>
                </a:path>
              </a:pathLst>
            </a:custGeom>
            <a:solidFill>
              <a:srgbClr val="666666"/>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7423" name="文本框 38"/>
          <p:cNvSpPr/>
          <p:nvPr/>
        </p:nvSpPr>
        <p:spPr>
          <a:xfrm>
            <a:off x="2959100" y="1547813"/>
            <a:ext cx="1295400" cy="461962"/>
          </a:xfrm>
          <a:prstGeom prst="rect">
            <a:avLst/>
          </a:prstGeom>
          <a:noFill/>
          <a:ln w="9525">
            <a:noFill/>
          </a:ln>
        </p:spPr>
        <p:txBody>
          <a:bodyPr wrap="square">
            <a:spAutoFit/>
          </a:bodyPr>
          <a:p>
            <a:pPr lvl="0">
              <a:lnSpc>
                <a:spcPct val="100000"/>
              </a:lnSpc>
            </a:pPr>
            <a:r>
              <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关键词</a:t>
            </a:r>
            <a:endPar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4" name="文本框 39"/>
          <p:cNvSpPr/>
          <p:nvPr/>
        </p:nvSpPr>
        <p:spPr>
          <a:xfrm>
            <a:off x="5164138" y="3381375"/>
            <a:ext cx="1296987" cy="461963"/>
          </a:xfrm>
          <a:prstGeom prst="rect">
            <a:avLst/>
          </a:prstGeom>
          <a:noFill/>
          <a:ln w="9525">
            <a:noFill/>
          </a:ln>
        </p:spPr>
        <p:txBody>
          <a:bodyPr wrap="square">
            <a:spAutoFit/>
          </a:bodyPr>
          <a:p>
            <a:pPr lvl="0">
              <a:lnSpc>
                <a:spcPct val="100000"/>
              </a:lnSpc>
            </a:pPr>
            <a:r>
              <a:rPr lang="zh-CN" altLang="en-US" sz="24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关键词</a:t>
            </a:r>
            <a:endParaRPr lang="zh-CN" altLang="en-US" sz="24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5" name="文本框 40"/>
          <p:cNvSpPr/>
          <p:nvPr/>
        </p:nvSpPr>
        <p:spPr>
          <a:xfrm>
            <a:off x="2959100" y="5240338"/>
            <a:ext cx="1295400" cy="461962"/>
          </a:xfrm>
          <a:prstGeom prst="rect">
            <a:avLst/>
          </a:prstGeom>
          <a:noFill/>
          <a:ln w="9525">
            <a:noFill/>
          </a:ln>
        </p:spPr>
        <p:txBody>
          <a:bodyPr wrap="square">
            <a:spAutoFit/>
          </a:bodyPr>
          <a:p>
            <a:pPr lvl="0">
              <a:lnSpc>
                <a:spcPct val="100000"/>
              </a:lnSpc>
            </a:pPr>
            <a:r>
              <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关键词</a:t>
            </a:r>
            <a:endPar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26" name="文本框 41"/>
          <p:cNvSpPr/>
          <p:nvPr/>
        </p:nvSpPr>
        <p:spPr>
          <a:xfrm>
            <a:off x="830263" y="3424238"/>
            <a:ext cx="1296987" cy="461962"/>
          </a:xfrm>
          <a:prstGeom prst="rect">
            <a:avLst/>
          </a:prstGeom>
          <a:noFill/>
          <a:ln w="9525">
            <a:noFill/>
          </a:ln>
        </p:spPr>
        <p:txBody>
          <a:bodyPr wrap="square">
            <a:spAutoFit/>
          </a:bodyPr>
          <a:p>
            <a:pPr lvl="0">
              <a:lnSpc>
                <a:spcPct val="100000"/>
              </a:lnSpc>
            </a:pPr>
            <a:r>
              <a:rPr lang="zh-CN" altLang="en-US" sz="24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关键词</a:t>
            </a:r>
            <a:endParaRPr lang="zh-CN" altLang="en-US" sz="24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7427" name="组合 17426"/>
          <p:cNvGrpSpPr/>
          <p:nvPr/>
        </p:nvGrpSpPr>
        <p:grpSpPr>
          <a:xfrm>
            <a:off x="7104063" y="1200150"/>
            <a:ext cx="4418012" cy="3194050"/>
            <a:chOff x="0" y="0"/>
            <a:chExt cx="4417882" cy="3194824"/>
          </a:xfrm>
        </p:grpSpPr>
        <p:sp>
          <p:nvSpPr>
            <p:cNvPr id="17428" name="Freeform 46"/>
            <p:cNvSpPr/>
            <p:nvPr/>
          </p:nvSpPr>
          <p:spPr>
            <a:xfrm>
              <a:off x="112647" y="2442433"/>
              <a:ext cx="347663" cy="498475"/>
            </a:xfrm>
            <a:custGeom>
              <a:avLst/>
              <a:gdLst>
                <a:gd name="txL" fmla="*/ 0 w 219"/>
                <a:gd name="txT" fmla="*/ 0 h 314"/>
                <a:gd name="txR" fmla="*/ 219 w 219"/>
                <a:gd name="txB" fmla="*/ 314 h 314"/>
              </a:gdLst>
              <a:ahLst/>
              <a:cxnLst>
                <a:cxn ang="0">
                  <a:pos x="219" y="314"/>
                </a:cxn>
                <a:cxn ang="0">
                  <a:pos x="0" y="314"/>
                </a:cxn>
                <a:cxn ang="0">
                  <a:pos x="0" y="0"/>
                </a:cxn>
                <a:cxn ang="0">
                  <a:pos x="219" y="0"/>
                </a:cxn>
                <a:cxn ang="0">
                  <a:pos x="219" y="314"/>
                </a:cxn>
                <a:cxn ang="0">
                  <a:pos x="219" y="314"/>
                </a:cxn>
              </a:cxnLst>
              <a:rect l="txL" t="txT" r="txR" b="txB"/>
              <a:pathLst>
                <a:path w="219" h="314">
                  <a:moveTo>
                    <a:pt x="219" y="314"/>
                  </a:moveTo>
                  <a:lnTo>
                    <a:pt x="0" y="314"/>
                  </a:lnTo>
                  <a:lnTo>
                    <a:pt x="0" y="0"/>
                  </a:lnTo>
                  <a:lnTo>
                    <a:pt x="219" y="0"/>
                  </a:lnTo>
                  <a:lnTo>
                    <a:pt x="219" y="314"/>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29" name="Freeform 47"/>
            <p:cNvSpPr/>
            <p:nvPr/>
          </p:nvSpPr>
          <p:spPr>
            <a:xfrm>
              <a:off x="888935" y="2199546"/>
              <a:ext cx="336550" cy="741362"/>
            </a:xfrm>
            <a:custGeom>
              <a:avLst/>
              <a:gdLst>
                <a:gd name="txL" fmla="*/ 0 w 212"/>
                <a:gd name="txT" fmla="*/ 0 h 467"/>
                <a:gd name="txR" fmla="*/ 212 w 212"/>
                <a:gd name="txB" fmla="*/ 467 h 467"/>
              </a:gdLst>
              <a:ahLst/>
              <a:cxnLst>
                <a:cxn ang="0">
                  <a:pos x="212" y="467"/>
                </a:cxn>
                <a:cxn ang="0">
                  <a:pos x="0" y="467"/>
                </a:cxn>
                <a:cxn ang="0">
                  <a:pos x="0" y="0"/>
                </a:cxn>
                <a:cxn ang="0">
                  <a:pos x="212" y="0"/>
                </a:cxn>
                <a:cxn ang="0">
                  <a:pos x="212" y="467"/>
                </a:cxn>
                <a:cxn ang="0">
                  <a:pos x="212" y="467"/>
                </a:cxn>
              </a:cxnLst>
              <a:rect l="txL" t="txT" r="txR" b="txB"/>
              <a:pathLst>
                <a:path w="212" h="467">
                  <a:moveTo>
                    <a:pt x="212" y="467"/>
                  </a:moveTo>
                  <a:lnTo>
                    <a:pt x="0" y="467"/>
                  </a:lnTo>
                  <a:lnTo>
                    <a:pt x="0" y="0"/>
                  </a:lnTo>
                  <a:lnTo>
                    <a:pt x="212" y="0"/>
                  </a:lnTo>
                  <a:lnTo>
                    <a:pt x="212" y="467"/>
                  </a:ln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30" name="Freeform 48"/>
            <p:cNvSpPr/>
            <p:nvPr/>
          </p:nvSpPr>
          <p:spPr>
            <a:xfrm>
              <a:off x="1654110" y="1586771"/>
              <a:ext cx="336550" cy="1354137"/>
            </a:xfrm>
            <a:custGeom>
              <a:avLst/>
              <a:gdLst>
                <a:gd name="txL" fmla="*/ 0 w 212"/>
                <a:gd name="txT" fmla="*/ 0 h 853"/>
                <a:gd name="txR" fmla="*/ 212 w 212"/>
                <a:gd name="txB" fmla="*/ 853 h 853"/>
              </a:gdLst>
              <a:ahLst/>
              <a:cxnLst>
                <a:cxn ang="0">
                  <a:pos x="212" y="853"/>
                </a:cxn>
                <a:cxn ang="0">
                  <a:pos x="0" y="853"/>
                </a:cxn>
                <a:cxn ang="0">
                  <a:pos x="0" y="0"/>
                </a:cxn>
                <a:cxn ang="0">
                  <a:pos x="212" y="0"/>
                </a:cxn>
                <a:cxn ang="0">
                  <a:pos x="212" y="853"/>
                </a:cxn>
                <a:cxn ang="0">
                  <a:pos x="212" y="853"/>
                </a:cxn>
              </a:cxnLst>
              <a:rect l="txL" t="txT" r="txR" b="txB"/>
              <a:pathLst>
                <a:path w="212" h="853">
                  <a:moveTo>
                    <a:pt x="212" y="853"/>
                  </a:moveTo>
                  <a:lnTo>
                    <a:pt x="0" y="853"/>
                  </a:lnTo>
                  <a:lnTo>
                    <a:pt x="0" y="0"/>
                  </a:lnTo>
                  <a:lnTo>
                    <a:pt x="212" y="0"/>
                  </a:lnTo>
                  <a:lnTo>
                    <a:pt x="212" y="853"/>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31" name="Freeform 49"/>
            <p:cNvSpPr/>
            <p:nvPr/>
          </p:nvSpPr>
          <p:spPr>
            <a:xfrm>
              <a:off x="2419285" y="1737583"/>
              <a:ext cx="336550" cy="1203325"/>
            </a:xfrm>
            <a:custGeom>
              <a:avLst/>
              <a:gdLst>
                <a:gd name="txL" fmla="*/ 0 w 212"/>
                <a:gd name="txT" fmla="*/ 0 h 758"/>
                <a:gd name="txR" fmla="*/ 212 w 212"/>
                <a:gd name="txB" fmla="*/ 758 h 758"/>
              </a:gdLst>
              <a:ahLst/>
              <a:cxnLst>
                <a:cxn ang="0">
                  <a:pos x="212" y="758"/>
                </a:cxn>
                <a:cxn ang="0">
                  <a:pos x="0" y="758"/>
                </a:cxn>
                <a:cxn ang="0">
                  <a:pos x="0" y="0"/>
                </a:cxn>
                <a:cxn ang="0">
                  <a:pos x="212" y="0"/>
                </a:cxn>
                <a:cxn ang="0">
                  <a:pos x="212" y="758"/>
                </a:cxn>
                <a:cxn ang="0">
                  <a:pos x="212" y="758"/>
                </a:cxn>
              </a:cxnLst>
              <a:rect l="txL" t="txT" r="txR" b="txB"/>
              <a:pathLst>
                <a:path w="212" h="758">
                  <a:moveTo>
                    <a:pt x="212" y="758"/>
                  </a:moveTo>
                  <a:lnTo>
                    <a:pt x="0" y="758"/>
                  </a:lnTo>
                  <a:lnTo>
                    <a:pt x="0" y="0"/>
                  </a:lnTo>
                  <a:lnTo>
                    <a:pt x="212" y="0"/>
                  </a:lnTo>
                  <a:lnTo>
                    <a:pt x="212" y="758"/>
                  </a:ln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32" name="Freeform 50"/>
            <p:cNvSpPr/>
            <p:nvPr/>
          </p:nvSpPr>
          <p:spPr>
            <a:xfrm>
              <a:off x="3184460" y="845408"/>
              <a:ext cx="334963" cy="2095500"/>
            </a:xfrm>
            <a:custGeom>
              <a:avLst/>
              <a:gdLst>
                <a:gd name="txL" fmla="*/ 0 w 211"/>
                <a:gd name="txT" fmla="*/ 0 h 1320"/>
                <a:gd name="txR" fmla="*/ 211 w 211"/>
                <a:gd name="txB" fmla="*/ 1320 h 1320"/>
              </a:gdLst>
              <a:ahLst/>
              <a:cxnLst>
                <a:cxn ang="0">
                  <a:pos x="211" y="1320"/>
                </a:cxn>
                <a:cxn ang="0">
                  <a:pos x="0" y="1320"/>
                </a:cxn>
                <a:cxn ang="0">
                  <a:pos x="0" y="0"/>
                </a:cxn>
                <a:cxn ang="0">
                  <a:pos x="211" y="0"/>
                </a:cxn>
                <a:cxn ang="0">
                  <a:pos x="211" y="1320"/>
                </a:cxn>
                <a:cxn ang="0">
                  <a:pos x="211" y="1320"/>
                </a:cxn>
              </a:cxnLst>
              <a:rect l="txL" t="txT" r="txR" b="txB"/>
              <a:pathLst>
                <a:path w="211" h="1320">
                  <a:moveTo>
                    <a:pt x="211" y="1320"/>
                  </a:moveTo>
                  <a:lnTo>
                    <a:pt x="0" y="1320"/>
                  </a:lnTo>
                  <a:lnTo>
                    <a:pt x="0" y="0"/>
                  </a:lnTo>
                  <a:lnTo>
                    <a:pt x="211" y="0"/>
                  </a:lnTo>
                  <a:lnTo>
                    <a:pt x="211" y="1320"/>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33" name="Freeform 51"/>
            <p:cNvSpPr/>
            <p:nvPr/>
          </p:nvSpPr>
          <p:spPr>
            <a:xfrm>
              <a:off x="3948047" y="337408"/>
              <a:ext cx="336550" cy="2603500"/>
            </a:xfrm>
            <a:custGeom>
              <a:avLst/>
              <a:gdLst>
                <a:gd name="txL" fmla="*/ 0 w 212"/>
                <a:gd name="txT" fmla="*/ 0 h 1640"/>
                <a:gd name="txR" fmla="*/ 212 w 212"/>
                <a:gd name="txB" fmla="*/ 1640 h 1640"/>
              </a:gdLst>
              <a:ahLst/>
              <a:cxnLst>
                <a:cxn ang="0">
                  <a:pos x="212" y="1640"/>
                </a:cxn>
                <a:cxn ang="0">
                  <a:pos x="0" y="1640"/>
                </a:cxn>
                <a:cxn ang="0">
                  <a:pos x="0" y="0"/>
                </a:cxn>
                <a:cxn ang="0">
                  <a:pos x="212" y="0"/>
                </a:cxn>
                <a:cxn ang="0">
                  <a:pos x="212" y="1640"/>
                </a:cxn>
                <a:cxn ang="0">
                  <a:pos x="212" y="1640"/>
                </a:cxn>
              </a:cxnLst>
              <a:rect l="txL" t="txT" r="txR" b="txB"/>
              <a:pathLst>
                <a:path w="212" h="1640">
                  <a:moveTo>
                    <a:pt x="212" y="1640"/>
                  </a:moveTo>
                  <a:lnTo>
                    <a:pt x="0" y="1640"/>
                  </a:lnTo>
                  <a:lnTo>
                    <a:pt x="0" y="0"/>
                  </a:lnTo>
                  <a:lnTo>
                    <a:pt x="212" y="0"/>
                  </a:lnTo>
                  <a:lnTo>
                    <a:pt x="212" y="1640"/>
                  </a:ln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7434" name="TextBox 73"/>
            <p:cNvSpPr/>
            <p:nvPr/>
          </p:nvSpPr>
          <p:spPr>
            <a:xfrm>
              <a:off x="2324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35" name="TextBox 74"/>
            <p:cNvSpPr/>
            <p:nvPr/>
          </p:nvSpPr>
          <p:spPr>
            <a:xfrm>
              <a:off x="80810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36" name="TextBox 115"/>
            <p:cNvSpPr/>
            <p:nvPr/>
          </p:nvSpPr>
          <p:spPr>
            <a:xfrm>
              <a:off x="157010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37" name="TextBox 116"/>
            <p:cNvSpPr/>
            <p:nvPr/>
          </p:nvSpPr>
          <p:spPr>
            <a:xfrm>
              <a:off x="231686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38" name="TextBox 117"/>
            <p:cNvSpPr/>
            <p:nvPr/>
          </p:nvSpPr>
          <p:spPr>
            <a:xfrm>
              <a:off x="309410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39" name="TextBox 118"/>
            <p:cNvSpPr/>
            <p:nvPr/>
          </p:nvSpPr>
          <p:spPr>
            <a:xfrm>
              <a:off x="3863723" y="2940908"/>
              <a:ext cx="530915" cy="253916"/>
            </a:xfrm>
            <a:prstGeom prst="rect">
              <a:avLst/>
            </a:prstGeom>
            <a:noFill/>
            <a:ln w="9525">
              <a:noFill/>
            </a:ln>
          </p:spPr>
          <p:txBody>
            <a:bodyPr wrap="none">
              <a:spAutoFit/>
            </a:bodyPr>
            <a:p>
              <a:pPr lvl="0" algn="ctr">
                <a:lnSpc>
                  <a:spcPct val="100000"/>
                </a:lnSpc>
              </a:pPr>
              <a:r>
                <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0" name="TextBox 119"/>
            <p:cNvSpPr/>
            <p:nvPr/>
          </p:nvSpPr>
          <p:spPr>
            <a:xfrm>
              <a:off x="0" y="2117939"/>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15%</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1" name="TextBox 120"/>
            <p:cNvSpPr/>
            <p:nvPr/>
          </p:nvSpPr>
          <p:spPr>
            <a:xfrm>
              <a:off x="784860" y="1937047"/>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22%</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2" name="TextBox 121"/>
            <p:cNvSpPr/>
            <p:nvPr/>
          </p:nvSpPr>
          <p:spPr>
            <a:xfrm>
              <a:off x="1546860" y="1360983"/>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40%</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3" name="TextBox 122"/>
            <p:cNvSpPr/>
            <p:nvPr/>
          </p:nvSpPr>
          <p:spPr>
            <a:xfrm>
              <a:off x="2293620" y="1432991"/>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36%</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4" name="TextBox 123"/>
            <p:cNvSpPr/>
            <p:nvPr/>
          </p:nvSpPr>
          <p:spPr>
            <a:xfrm>
              <a:off x="3070860" y="568895"/>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62%</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17445" name="TextBox 124"/>
            <p:cNvSpPr/>
            <p:nvPr/>
          </p:nvSpPr>
          <p:spPr>
            <a:xfrm>
              <a:off x="3840480" y="0"/>
              <a:ext cx="577402" cy="253916"/>
            </a:xfrm>
            <a:prstGeom prst="rect">
              <a:avLst/>
            </a:prstGeom>
            <a:noFill/>
            <a:ln w="9525">
              <a:noFill/>
            </a:ln>
          </p:spPr>
          <p:txBody>
            <a:bodyPr wrap="none">
              <a:spAutoFit/>
            </a:bodyPr>
            <a:p>
              <a:pPr lvl="0" algn="ctr">
                <a:lnSpc>
                  <a:spcPct val="100000"/>
                </a:lnSpc>
              </a:pPr>
              <a:r>
                <a:rPr lang="en-US" altLang="x-none"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78%</a:t>
              </a:r>
              <a:endParaRPr lang="zh-CN" altLang="en-US" sz="10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grpSp>
      <p:sp>
        <p:nvSpPr>
          <p:cNvPr id="17446" name="矩形 1"/>
          <p:cNvSpPr/>
          <p:nvPr/>
        </p:nvSpPr>
        <p:spPr>
          <a:xfrm>
            <a:off x="7138988" y="4551363"/>
            <a:ext cx="4359275" cy="738187"/>
          </a:xfrm>
          <a:prstGeom prst="rect">
            <a:avLst/>
          </a:prstGeom>
          <a:noFill/>
          <a:ln w="9525">
            <a:noFill/>
          </a:ln>
        </p:spPr>
        <p:txBody>
          <a:bodyPr wrap="square">
            <a:spAutoFit/>
          </a:bodyPr>
          <a:p>
            <a:pPr lvl="0" algn="just">
              <a:lnSpc>
                <a:spcPct val="100000"/>
              </a:lnSpc>
            </a:pPr>
            <a:r>
              <a:rPr lang="en-US" altLang="x-none"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Peter_ppt</a:t>
            </a:r>
            <a:r>
              <a:rPr lang="zh-CN" altLang="en-US"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最专业的</a:t>
            </a:r>
            <a:r>
              <a:rPr lang="en-US" altLang="x-none"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模板供应商、最专业的</a:t>
            </a:r>
            <a:r>
              <a:rPr lang="en-US" altLang="x-none"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定制服务、更多作品请点击屏幕下方的</a:t>
            </a:r>
            <a:r>
              <a:rPr lang="en-US" altLang="x-none"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Peter_ppt</a:t>
            </a:r>
            <a:r>
              <a:rPr lang="zh-CN" altLang="en-US"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，有问题可以联系新浪微博：</a:t>
            </a:r>
            <a:r>
              <a:rPr lang="en-US" altLang="x-none"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 Peter_ppt</a:t>
            </a:r>
            <a:endParaRPr lang="zh-CN" altLang="en-US" sz="14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7447" name="矩形 62"/>
          <p:cNvSpPr/>
          <p:nvPr/>
        </p:nvSpPr>
        <p:spPr>
          <a:xfrm>
            <a:off x="0" y="6381750"/>
            <a:ext cx="12192000" cy="476250"/>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7448" name="图片 5"/>
          <p:cNvPicPr>
            <a:picLocks noChangeAspect="1"/>
          </p:cNvPicPr>
          <p:nvPr/>
        </p:nvPicPr>
        <p:blipFill>
          <a:blip r:embed="rId1"/>
          <a:stretch>
            <a:fillRect/>
          </a:stretch>
        </p:blipFill>
        <p:spPr>
          <a:xfrm>
            <a:off x="4899025" y="6432550"/>
            <a:ext cx="431800" cy="433388"/>
          </a:xfrm>
          <a:prstGeom prst="rect">
            <a:avLst/>
          </a:prstGeom>
          <a:noFill/>
          <a:ln w="9525">
            <a:noFill/>
          </a:ln>
        </p:spPr>
      </p:pic>
      <p:pic>
        <p:nvPicPr>
          <p:cNvPr id="17449" name="图片 6"/>
          <p:cNvPicPr>
            <a:picLocks noChangeAspect="1"/>
          </p:cNvPicPr>
          <p:nvPr/>
        </p:nvPicPr>
        <p:blipFill>
          <a:blip r:embed="rId2"/>
          <a:stretch>
            <a:fillRect/>
          </a:stretch>
        </p:blipFill>
        <p:spPr>
          <a:xfrm>
            <a:off x="5745163" y="6388100"/>
            <a:ext cx="463550" cy="463550"/>
          </a:xfrm>
          <a:prstGeom prst="rect">
            <a:avLst/>
          </a:prstGeom>
          <a:noFill/>
          <a:ln w="9525">
            <a:noFill/>
          </a:ln>
        </p:spPr>
      </p:pic>
      <p:pic>
        <p:nvPicPr>
          <p:cNvPr id="17450" name="图片 7"/>
          <p:cNvPicPr>
            <a:picLocks noChangeAspect="1"/>
          </p:cNvPicPr>
          <p:nvPr/>
        </p:nvPicPr>
        <p:blipFill>
          <a:blip r:embed="rId3"/>
          <a:stretch>
            <a:fillRect/>
          </a:stretch>
        </p:blipFill>
        <p:spPr>
          <a:xfrm>
            <a:off x="6618288" y="6403975"/>
            <a:ext cx="463550" cy="463550"/>
          </a:xfrm>
          <a:prstGeom prst="rect">
            <a:avLst/>
          </a:prstGeom>
          <a:noFill/>
          <a:ln w="9525">
            <a:noFill/>
          </a:ln>
        </p:spPr>
      </p:pic>
    </p:spTree>
  </p:cSld>
  <p:clrMapOvr>
    <a:masterClrMapping/>
  </p:clrMapOvr>
  <p:transition spd="slow" advClick="0" advTm="3000">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pic>
        <p:nvPicPr>
          <p:cNvPr id="18434" name="图片 13"/>
          <p:cNvPicPr>
            <a:picLocks noChangeAspect="1"/>
          </p:cNvPicPr>
          <p:nvPr/>
        </p:nvPicPr>
        <p:blipFill>
          <a:blip r:embed="rId1"/>
          <a:stretch>
            <a:fillRect/>
          </a:stretch>
        </p:blipFill>
        <p:spPr>
          <a:xfrm>
            <a:off x="269875" y="260350"/>
            <a:ext cx="576263" cy="576263"/>
          </a:xfrm>
          <a:prstGeom prst="rect">
            <a:avLst/>
          </a:prstGeom>
          <a:noFill/>
          <a:ln w="9525">
            <a:noFill/>
          </a:ln>
        </p:spPr>
      </p:pic>
      <p:sp>
        <p:nvSpPr>
          <p:cNvPr id="18435" name="文本框 14"/>
          <p:cNvSpPr/>
          <p:nvPr/>
        </p:nvSpPr>
        <p:spPr>
          <a:xfrm>
            <a:off x="984250" y="349250"/>
            <a:ext cx="2303463"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8436" name="组合 18435"/>
          <p:cNvGrpSpPr/>
          <p:nvPr/>
        </p:nvGrpSpPr>
        <p:grpSpPr>
          <a:xfrm>
            <a:off x="695325" y="1252538"/>
            <a:ext cx="5472113" cy="4957762"/>
            <a:chOff x="0" y="0"/>
            <a:chExt cx="5472608" cy="4957149"/>
          </a:xfrm>
        </p:grpSpPr>
        <p:sp>
          <p:nvSpPr>
            <p:cNvPr id="18437" name="矩形 1"/>
            <p:cNvSpPr/>
            <p:nvPr/>
          </p:nvSpPr>
          <p:spPr>
            <a:xfrm>
              <a:off x="0" y="0"/>
              <a:ext cx="5472608" cy="4957149"/>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8438" name="图片 6"/>
            <p:cNvPicPr>
              <a:picLocks noChangeAspect="1"/>
            </p:cNvPicPr>
            <p:nvPr/>
          </p:nvPicPr>
          <p:blipFill>
            <a:blip r:embed="rId2"/>
            <a:stretch>
              <a:fillRect/>
            </a:stretch>
          </p:blipFill>
          <p:spPr>
            <a:xfrm>
              <a:off x="150487" y="163709"/>
              <a:ext cx="5178104" cy="4629730"/>
            </a:xfrm>
            <a:prstGeom prst="rect">
              <a:avLst/>
            </a:prstGeom>
            <a:noFill/>
            <a:ln w="9525">
              <a:noFill/>
            </a:ln>
          </p:spPr>
        </p:pic>
      </p:grpSp>
      <p:sp>
        <p:nvSpPr>
          <p:cNvPr id="18439" name="直接连接符 7"/>
          <p:cNvSpPr/>
          <p:nvPr/>
        </p:nvSpPr>
        <p:spPr>
          <a:xfrm>
            <a:off x="6527800" y="895350"/>
            <a:ext cx="0" cy="5707063"/>
          </a:xfrm>
          <a:prstGeom prst="line">
            <a:avLst/>
          </a:prstGeom>
          <a:ln w="9525" cap="flat" cmpd="sng">
            <a:solidFill>
              <a:schemeClr val="bg1"/>
            </a:solidFill>
            <a:prstDash val="solid"/>
            <a:bevel/>
            <a:headEnd type="none" w="med" len="med"/>
            <a:tailEnd type="none" w="med" len="med"/>
          </a:ln>
        </p:spPr>
      </p:sp>
      <p:sp>
        <p:nvSpPr>
          <p:cNvPr id="18440" name="矩形 12"/>
          <p:cNvSpPr/>
          <p:nvPr/>
        </p:nvSpPr>
        <p:spPr>
          <a:xfrm>
            <a:off x="6689725" y="1666875"/>
            <a:ext cx="5137150" cy="2462213"/>
          </a:xfrm>
          <a:prstGeom prst="rect">
            <a:avLst/>
          </a:prstGeom>
          <a:noFill/>
          <a:ln w="9525">
            <a:noFill/>
          </a:ln>
        </p:spPr>
        <p:txBody>
          <a:bodyPr wrap="square">
            <a:spAutoFit/>
          </a:bodyPr>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41" name="矩形 15"/>
          <p:cNvSpPr/>
          <p:nvPr/>
        </p:nvSpPr>
        <p:spPr>
          <a:xfrm>
            <a:off x="6672263" y="4454525"/>
            <a:ext cx="5208587" cy="1755775"/>
          </a:xfrm>
          <a:prstGeom prst="rect">
            <a:avLst/>
          </a:prstGeom>
          <a:noFill/>
          <a:ln w="9525">
            <a:noFill/>
          </a:ln>
        </p:spPr>
        <p:txBody>
          <a:bodyPr wrap="square">
            <a:spAutoFit/>
          </a:bodyPr>
          <a:p>
            <a:pPr lvl="0">
              <a:lnSpc>
                <a:spcPct val="100000"/>
              </a:lnSpc>
            </a:pPr>
            <a:r>
              <a:rPr lang="en-US" altLang="x-none" sz="1200" dirty="0">
                <a:solidFill>
                  <a:srgbClr val="FFFFFF"/>
                </a:solidFill>
                <a:latin typeface="Calibri" panose="020F0502020204030204" charset="0"/>
                <a:ea typeface="Calibri" panose="020F0502020204030204" charset="0"/>
                <a:sym typeface="Calibri" panose="020F0502020204030204" charset="0"/>
              </a:rPr>
              <a:t>Our studio is committed to professional PPT template publication, coursewareand reporting PPT beautification, and provides PPT customized professional services to you.</a:t>
            </a:r>
            <a:endParaRPr lang="zh-CN" altLang="en-US" sz="1200" dirty="0">
              <a:solidFill>
                <a:srgbClr val="FFFFFF"/>
              </a:solidFill>
              <a:latin typeface="Calibri" panose="020F0502020204030204" charset="0"/>
              <a:ea typeface="Calibri" panose="020F0502020204030204" charset="0"/>
              <a:sym typeface="Calibri" panose="020F0502020204030204" charset="0"/>
            </a:endParaRPr>
          </a:p>
          <a:p>
            <a:pPr lvl="0">
              <a:lnSpc>
                <a:spcPct val="100000"/>
              </a:lnSpc>
            </a:pPr>
            <a:r>
              <a:rPr lang="en-US" altLang="x-none" sz="1200" dirty="0">
                <a:solidFill>
                  <a:srgbClr val="FFFFFF"/>
                </a:solidFill>
                <a:latin typeface="Calibri" panose="020F0502020204030204" charset="0"/>
                <a:ea typeface="Calibri" panose="020F0502020204030204" charset="0"/>
                <a:sym typeface="Calibri" panose="020F0502020204030204" charset="0"/>
              </a:rPr>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endParaRPr lang="zh-CN" altLang="en-US" sz="1200" dirty="0">
              <a:solidFill>
                <a:srgbClr val="FFFFFF"/>
              </a:solidFill>
              <a:latin typeface="Calibri" panose="020F0502020204030204" charset="0"/>
              <a:ea typeface="Calibri" panose="020F0502020204030204" charset="0"/>
              <a:sym typeface="Calibri" panose="020F0502020204030204" charset="0"/>
            </a:endParaRPr>
          </a:p>
          <a:p>
            <a:pPr lvl="0">
              <a:lnSpc>
                <a:spcPct val="100000"/>
              </a:lnSpc>
            </a:pPr>
            <a:endParaRPr lang="zh-CN" altLang="en-US" sz="1200" dirty="0">
              <a:solidFill>
                <a:srgbClr val="FFFFFF"/>
              </a:solidFill>
              <a:latin typeface="Calibri" panose="020F0502020204030204" charset="0"/>
              <a:ea typeface="Calibri" panose="020F0502020204030204" charset="0"/>
              <a:sym typeface="Calibri" panose="020F0502020204030204" charset="0"/>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35"/>
                                        </p:tgtEl>
                                        <p:attrNameLst>
                                          <p:attrName>ppt_y</p:attrName>
                                        </p:attrNameLst>
                                      </p:cBhvr>
                                      <p:tavLst>
                                        <p:tav tm="0">
                                          <p:val>
                                            <p:strVal val="#ppt_y"/>
                                          </p:val>
                                        </p:tav>
                                        <p:tav tm="100000">
                                          <p:val>
                                            <p:strVal val="#ppt_y"/>
                                          </p:val>
                                        </p:tav>
                                      </p:tavLst>
                                    </p:anim>
                                    <p:anim calcmode="lin" valueType="num">
                                      <p:cBhvr>
                                        <p:cTn id="9" dur="500" fill="hold"/>
                                        <p:tgtEl>
                                          <p:spTgt spid="184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35"/>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19458"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9459" name="组合 19458"/>
          <p:cNvGrpSpPr/>
          <p:nvPr/>
        </p:nvGrpSpPr>
        <p:grpSpPr>
          <a:xfrm>
            <a:off x="65088" y="288925"/>
            <a:ext cx="557212" cy="468313"/>
            <a:chOff x="0" y="0"/>
            <a:chExt cx="557268" cy="467712"/>
          </a:xfrm>
        </p:grpSpPr>
        <p:sp>
          <p:nvSpPr>
            <p:cNvPr id="19460"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1"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2"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3"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9464" name="组合 19463"/>
          <p:cNvGrpSpPr/>
          <p:nvPr/>
        </p:nvGrpSpPr>
        <p:grpSpPr>
          <a:xfrm>
            <a:off x="8256588" y="1339850"/>
            <a:ext cx="3671887" cy="1368425"/>
            <a:chOff x="0" y="0"/>
            <a:chExt cx="3888432" cy="1643607"/>
          </a:xfrm>
        </p:grpSpPr>
        <p:sp>
          <p:nvSpPr>
            <p:cNvPr id="19465" name="矩形 8"/>
            <p:cNvSpPr/>
            <p:nvPr/>
          </p:nvSpPr>
          <p:spPr>
            <a:xfrm>
              <a:off x="0" y="0"/>
              <a:ext cx="3888432" cy="1224136"/>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6" name="直角三角形 9"/>
            <p:cNvSpPr/>
            <p:nvPr/>
          </p:nvSpPr>
          <p:spPr>
            <a:xfrm rot="10800000">
              <a:off x="0" y="1211559"/>
              <a:ext cx="522718" cy="432048"/>
            </a:xfrm>
            <a:prstGeom prst="rtTriangle">
              <a:avLst/>
            </a:prstGeom>
            <a:solidFill>
              <a:srgbClr val="7F7F7F"/>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9467" name="组合 19466"/>
          <p:cNvGrpSpPr/>
          <p:nvPr/>
        </p:nvGrpSpPr>
        <p:grpSpPr>
          <a:xfrm>
            <a:off x="488950" y="1343025"/>
            <a:ext cx="3659188" cy="1457325"/>
            <a:chOff x="0" y="0"/>
            <a:chExt cx="3899729" cy="1751615"/>
          </a:xfrm>
        </p:grpSpPr>
        <p:sp>
          <p:nvSpPr>
            <p:cNvPr id="19468" name="矩形 13"/>
            <p:cNvSpPr/>
            <p:nvPr/>
          </p:nvSpPr>
          <p:spPr>
            <a:xfrm>
              <a:off x="0" y="0"/>
              <a:ext cx="3888432" cy="1224136"/>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9" name="直角三角形 14"/>
            <p:cNvSpPr/>
            <p:nvPr/>
          </p:nvSpPr>
          <p:spPr>
            <a:xfrm rot="5400000">
              <a:off x="3339119" y="1191005"/>
              <a:ext cx="530839" cy="590379"/>
            </a:xfrm>
            <a:prstGeom prst="rtTriangle">
              <a:avLst/>
            </a:prstGeom>
            <a:solidFill>
              <a:srgbClr val="7F7F7F"/>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470" name="文本框 15"/>
          <p:cNvSpPr/>
          <p:nvPr/>
        </p:nvSpPr>
        <p:spPr>
          <a:xfrm>
            <a:off x="588963" y="1620838"/>
            <a:ext cx="3603625" cy="461962"/>
          </a:xfrm>
          <a:prstGeom prst="rect">
            <a:avLst/>
          </a:prstGeom>
          <a:noFill/>
          <a:ln w="9525">
            <a:noFill/>
          </a:ln>
        </p:spPr>
        <p:txBody>
          <a:bodyPr wrap="square">
            <a:spAutoFit/>
          </a:bodyPr>
          <a:p>
            <a:pPr lvl="0">
              <a:lnSpc>
                <a:spcPct val="100000"/>
              </a:lnSpc>
            </a:pPr>
            <a:r>
              <a:rPr lang="en-US" altLang="x-none"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 </a:t>
            </a:r>
            <a:r>
              <a:rPr lang="en-US" altLang="x-none"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单击输入您要的标题</a:t>
            </a:r>
            <a:endPar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1" name="文本框 16"/>
          <p:cNvSpPr/>
          <p:nvPr/>
        </p:nvSpPr>
        <p:spPr>
          <a:xfrm>
            <a:off x="8401050" y="1620838"/>
            <a:ext cx="3603625" cy="461962"/>
          </a:xfrm>
          <a:prstGeom prst="rect">
            <a:avLst/>
          </a:prstGeom>
          <a:noFill/>
          <a:ln w="9525">
            <a:noFill/>
          </a:ln>
        </p:spPr>
        <p:txBody>
          <a:bodyPr wrap="square">
            <a:spAutoFit/>
          </a:bodyPr>
          <a:p>
            <a:pPr lvl="0">
              <a:lnSpc>
                <a:spcPct val="100000"/>
              </a:lnSpc>
            </a:pPr>
            <a:r>
              <a:rPr lang="en-US" altLang="x-none"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B </a:t>
            </a:r>
            <a:r>
              <a:rPr lang="en-US" altLang="x-none" sz="2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单击输入您要的标题</a:t>
            </a:r>
            <a:endPar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9472" name="图片 17"/>
          <p:cNvPicPr>
            <a:picLocks noChangeAspect="1"/>
          </p:cNvPicPr>
          <p:nvPr/>
        </p:nvPicPr>
        <p:blipFill>
          <a:blip r:embed="rId1"/>
          <a:stretch>
            <a:fillRect/>
          </a:stretch>
        </p:blipFill>
        <p:spPr>
          <a:xfrm>
            <a:off x="3822700" y="2516188"/>
            <a:ext cx="2384425" cy="2311400"/>
          </a:xfrm>
          <a:prstGeom prst="rect">
            <a:avLst/>
          </a:prstGeom>
          <a:noFill/>
          <a:ln w="9525">
            <a:noFill/>
          </a:ln>
        </p:spPr>
      </p:pic>
      <p:pic>
        <p:nvPicPr>
          <p:cNvPr id="19473" name="图片 18"/>
          <p:cNvPicPr>
            <a:picLocks noChangeAspect="1"/>
          </p:cNvPicPr>
          <p:nvPr/>
        </p:nvPicPr>
        <p:blipFill>
          <a:blip r:embed="rId2"/>
          <a:stretch>
            <a:fillRect/>
          </a:stretch>
        </p:blipFill>
        <p:spPr>
          <a:xfrm>
            <a:off x="6207125" y="2357438"/>
            <a:ext cx="2371725" cy="2298700"/>
          </a:xfrm>
          <a:prstGeom prst="rect">
            <a:avLst/>
          </a:prstGeom>
          <a:noFill/>
          <a:ln w="9525">
            <a:noFill/>
          </a:ln>
        </p:spPr>
      </p:pic>
      <p:sp>
        <p:nvSpPr>
          <p:cNvPr id="19474" name="矩形 19"/>
          <p:cNvSpPr/>
          <p:nvPr/>
        </p:nvSpPr>
        <p:spPr>
          <a:xfrm>
            <a:off x="796925" y="3533775"/>
            <a:ext cx="3062288" cy="2030413"/>
          </a:xfrm>
          <a:prstGeom prst="rect">
            <a:avLst/>
          </a:prstGeom>
          <a:noFill/>
          <a:ln w="9525">
            <a:noFill/>
          </a:ln>
        </p:spPr>
        <p:txBody>
          <a:bodyPr wrap="square">
            <a:spAutoFit/>
          </a:bodyPr>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5" name="矩形 20"/>
          <p:cNvSpPr/>
          <p:nvPr/>
        </p:nvSpPr>
        <p:spPr>
          <a:xfrm>
            <a:off x="8670925" y="3533775"/>
            <a:ext cx="3062288" cy="2030413"/>
          </a:xfrm>
          <a:prstGeom prst="rect">
            <a:avLst/>
          </a:prstGeom>
          <a:noFill/>
          <a:ln w="9525">
            <a:noFill/>
          </a:ln>
        </p:spPr>
        <p:txBody>
          <a:bodyPr wrap="square">
            <a:spAutoFit/>
          </a:bodyPr>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6" name="文本框 21"/>
          <p:cNvSpPr/>
          <p:nvPr/>
        </p:nvSpPr>
        <p:spPr>
          <a:xfrm>
            <a:off x="796925" y="3141663"/>
            <a:ext cx="2867025" cy="369887"/>
          </a:xfrm>
          <a:prstGeom prst="rect">
            <a:avLst/>
          </a:prstGeom>
          <a:noFill/>
          <a:ln w="9525">
            <a:noFill/>
          </a:ln>
        </p:spPr>
        <p:txBody>
          <a:bodyPr wrap="square">
            <a:spAutoFit/>
          </a:bodyPr>
          <a:p>
            <a:pPr lvl="0">
              <a:lnSpc>
                <a:spcPct val="100000"/>
              </a:lnSpc>
            </a:pPr>
            <a:r>
              <a:rPr lang="en-US" altLang="x-none"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 </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单击输入您要的标题</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9477" name="文本框 22"/>
          <p:cNvSpPr/>
          <p:nvPr/>
        </p:nvSpPr>
        <p:spPr>
          <a:xfrm>
            <a:off x="8670925" y="3163888"/>
            <a:ext cx="2867025" cy="369887"/>
          </a:xfrm>
          <a:prstGeom prst="rect">
            <a:avLst/>
          </a:prstGeom>
          <a:noFill/>
          <a:ln w="9525">
            <a:noFill/>
          </a:ln>
        </p:spPr>
        <p:txBody>
          <a:bodyPr wrap="square">
            <a:spAutoFit/>
          </a:bodyPr>
          <a:p>
            <a:pPr lvl="0">
              <a:lnSpc>
                <a:spcPct val="100000"/>
              </a:lnSpc>
            </a:pPr>
            <a:r>
              <a:rPr lang="en-US" altLang="x-none"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B </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单击输入您要的标题</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Click="0" advTm="3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pic>
        <p:nvPicPr>
          <p:cNvPr id="20482" name="图片 13"/>
          <p:cNvPicPr>
            <a:picLocks noChangeAspect="1"/>
          </p:cNvPicPr>
          <p:nvPr/>
        </p:nvPicPr>
        <p:blipFill>
          <a:blip r:embed="rId1"/>
          <a:stretch>
            <a:fillRect/>
          </a:stretch>
        </p:blipFill>
        <p:spPr>
          <a:xfrm>
            <a:off x="269875" y="260350"/>
            <a:ext cx="576263" cy="576263"/>
          </a:xfrm>
          <a:prstGeom prst="rect">
            <a:avLst/>
          </a:prstGeom>
          <a:noFill/>
          <a:ln w="9525">
            <a:noFill/>
          </a:ln>
        </p:spPr>
      </p:pic>
      <p:sp>
        <p:nvSpPr>
          <p:cNvPr id="20483" name="文本框 14"/>
          <p:cNvSpPr/>
          <p:nvPr/>
        </p:nvSpPr>
        <p:spPr>
          <a:xfrm>
            <a:off x="984250" y="349250"/>
            <a:ext cx="2303463"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484" name="矩形 133"/>
          <p:cNvSpPr/>
          <p:nvPr/>
        </p:nvSpPr>
        <p:spPr>
          <a:xfrm>
            <a:off x="-17462" y="2392363"/>
            <a:ext cx="12225337" cy="2693987"/>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0485" name="图片 134"/>
          <p:cNvPicPr>
            <a:picLocks noChangeAspect="1"/>
          </p:cNvPicPr>
          <p:nvPr/>
        </p:nvPicPr>
        <p:blipFill>
          <a:blip r:embed="rId2"/>
          <a:srcRect l="30768"/>
          <a:stretch>
            <a:fillRect/>
          </a:stretch>
        </p:blipFill>
        <p:spPr>
          <a:xfrm>
            <a:off x="9239250" y="561975"/>
            <a:ext cx="2663825" cy="5778500"/>
          </a:xfrm>
          <a:prstGeom prst="rect">
            <a:avLst/>
          </a:prstGeom>
          <a:noFill/>
          <a:ln w="9525">
            <a:noFill/>
          </a:ln>
        </p:spPr>
      </p:pic>
      <p:sp>
        <p:nvSpPr>
          <p:cNvPr id="20486" name="椭圆 135"/>
          <p:cNvSpPr/>
          <p:nvPr/>
        </p:nvSpPr>
        <p:spPr>
          <a:xfrm>
            <a:off x="1279525" y="1666875"/>
            <a:ext cx="1073150" cy="1071563"/>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7" name="文本框 136"/>
          <p:cNvSpPr/>
          <p:nvPr/>
        </p:nvSpPr>
        <p:spPr>
          <a:xfrm>
            <a:off x="963613" y="1685925"/>
            <a:ext cx="504825" cy="1447800"/>
          </a:xfrm>
          <a:prstGeom prst="rect">
            <a:avLst/>
          </a:prstGeom>
          <a:noFill/>
          <a:ln w="9525">
            <a:noFill/>
          </a:ln>
        </p:spPr>
        <p:txBody>
          <a:bodyPr wrap="square">
            <a:spAutoFit/>
          </a:bodyPr>
          <a:p>
            <a:pPr lvl="0">
              <a:lnSpc>
                <a:spcPct val="100000"/>
              </a:lnSpc>
            </a:pPr>
            <a:r>
              <a:rPr lang="zh-CN" altLang="en-US" sz="8800" b="1" dirty="0">
                <a:solidFill>
                  <a:srgbClr val="FFFFFF"/>
                </a:solidFill>
                <a:latin typeface="宋体" panose="02010600030101010101" pitchFamily="2" charset="-122"/>
                <a:ea typeface="宋体" panose="02010600030101010101" pitchFamily="2" charset="-122"/>
                <a:sym typeface="宋体" panose="02010600030101010101" pitchFamily="2" charset="-122"/>
              </a:rPr>
              <a:t>“</a:t>
            </a:r>
            <a:endParaRPr lang="zh-CN" altLang="en-US" sz="8800" b="1"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8" name="矩形 137"/>
          <p:cNvSpPr/>
          <p:nvPr/>
        </p:nvSpPr>
        <p:spPr>
          <a:xfrm>
            <a:off x="2451100" y="1968500"/>
            <a:ext cx="1570038" cy="369888"/>
          </a:xfrm>
          <a:prstGeom prst="rect">
            <a:avLst/>
          </a:prstGeom>
          <a:noFill/>
          <a:ln w="9525">
            <a:noFill/>
          </a:ln>
        </p:spPr>
        <p:txBody>
          <a:bodyPr wrap="non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0489" name="矩形 138"/>
          <p:cNvSpPr/>
          <p:nvPr/>
        </p:nvSpPr>
        <p:spPr>
          <a:xfrm>
            <a:off x="963613" y="2873375"/>
            <a:ext cx="8208962" cy="1816100"/>
          </a:xfrm>
          <a:prstGeom prst="rect">
            <a:avLst/>
          </a:prstGeom>
          <a:noFill/>
          <a:ln w="9525">
            <a:noFill/>
          </a:ln>
        </p:spPr>
        <p:txBody>
          <a:bodyPr wrap="square">
            <a:spAutoFit/>
          </a:bodyPr>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3"/>
                                        </p:tgtEl>
                                        <p:attrNameLst>
                                          <p:attrName>ppt_y</p:attrName>
                                        </p:attrNameLst>
                                      </p:cBhvr>
                                      <p:tavLst>
                                        <p:tav tm="0">
                                          <p:val>
                                            <p:strVal val="#ppt_y"/>
                                          </p:val>
                                        </p:tav>
                                        <p:tav tm="100000">
                                          <p:val>
                                            <p:strVal val="#ppt_y"/>
                                          </p:val>
                                        </p:tav>
                                      </p:tavLst>
                                    </p:anim>
                                    <p:anim calcmode="lin" valueType="num">
                                      <p:cBhvr>
                                        <p:cTn id="9" dur="500" fill="hold"/>
                                        <p:tgtEl>
                                          <p:spTgt spid="2048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3"/>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506"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1507" name="组合 21506"/>
          <p:cNvGrpSpPr/>
          <p:nvPr/>
        </p:nvGrpSpPr>
        <p:grpSpPr>
          <a:xfrm>
            <a:off x="65088" y="288925"/>
            <a:ext cx="557212" cy="468313"/>
            <a:chOff x="0" y="0"/>
            <a:chExt cx="557268" cy="467712"/>
          </a:xfrm>
        </p:grpSpPr>
        <p:sp>
          <p:nvSpPr>
            <p:cNvPr id="21508"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09"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0"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1"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1512" name="组合 21511"/>
          <p:cNvGrpSpPr/>
          <p:nvPr/>
        </p:nvGrpSpPr>
        <p:grpSpPr>
          <a:xfrm>
            <a:off x="623888" y="1536700"/>
            <a:ext cx="3311525" cy="3313113"/>
            <a:chOff x="0" y="0"/>
            <a:chExt cx="3312368" cy="3312368"/>
          </a:xfrm>
        </p:grpSpPr>
        <p:sp>
          <p:nvSpPr>
            <p:cNvPr id="21513" name="泪滴形 10"/>
            <p:cNvSpPr/>
            <p:nvPr/>
          </p:nvSpPr>
          <p:spPr>
            <a:xfrm rot="8113422">
              <a:off x="0" y="0"/>
              <a:ext cx="3312368" cy="3312368"/>
            </a:xfrm>
            <a:custGeom>
              <a:avLst/>
              <a:gdLst>
                <a:gd name="txL" fmla="*/ 0 w 3312368"/>
                <a:gd name="txT" fmla="*/ 0 h 3312368"/>
                <a:gd name="txR" fmla="*/ 3312368 w 3312368"/>
                <a:gd name="txB" fmla="*/ 3312368 h 3312368"/>
              </a:gdLst>
              <a:ahLst/>
              <a:cxnLst/>
              <a:rect l="txL" t="txT" r="txR" b="txB"/>
              <a:pathLst>
                <a:path w="3312368" h="3312368">
                  <a:moveTo>
                    <a:pt x="0" y="1656184"/>
                  </a:moveTo>
                  <a:arcTo wR="1656184" hR="1656184" stAng="-10800000" swAng="5400000"/>
                  <a:cubicBezTo>
                    <a:pt x="2208245" y="0"/>
                    <a:pt x="2760306" y="0"/>
                    <a:pt x="3312368" y="0"/>
                  </a:cubicBezTo>
                  <a:cubicBezTo>
                    <a:pt x="3312368" y="552061"/>
                    <a:pt x="3312368" y="1104122"/>
                    <a:pt x="3312368" y="1656184"/>
                  </a:cubicBezTo>
                  <a:arcTo wR="1656184" hR="1656184" stAng="0" swAng="5400000"/>
                  <a:arcTo wR="1656184" hR="1656184" stAng="-16200000" swAng="5400000"/>
                  <a:close/>
                </a:path>
              </a:pathLst>
            </a:cu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1514" name="组合 21513"/>
            <p:cNvGrpSpPr/>
            <p:nvPr/>
          </p:nvGrpSpPr>
          <p:grpSpPr>
            <a:xfrm>
              <a:off x="610149" y="610148"/>
              <a:ext cx="2088232" cy="2088232"/>
              <a:chOff x="0" y="0"/>
              <a:chExt cx="2088232" cy="2088232"/>
            </a:xfrm>
          </p:grpSpPr>
          <p:sp>
            <p:nvSpPr>
              <p:cNvPr id="21515" name="椭圆 12"/>
              <p:cNvSpPr/>
              <p:nvPr/>
            </p:nvSpPr>
            <p:spPr>
              <a:xfrm>
                <a:off x="0" y="0"/>
                <a:ext cx="2088232" cy="2088232"/>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1516" name="图片 13"/>
              <p:cNvPicPr>
                <a:picLocks noChangeAspect="1"/>
              </p:cNvPicPr>
              <p:nvPr/>
            </p:nvPicPr>
            <p:blipFill>
              <a:blip r:embed="rId2"/>
              <a:stretch>
                <a:fillRect/>
              </a:stretch>
            </p:blipFill>
            <p:spPr>
              <a:xfrm>
                <a:off x="233277" y="230229"/>
                <a:ext cx="1621677" cy="1627773"/>
              </a:xfrm>
              <a:prstGeom prst="rect">
                <a:avLst/>
              </a:prstGeom>
              <a:noFill/>
              <a:ln w="9525">
                <a:noFill/>
              </a:ln>
            </p:spPr>
          </p:pic>
        </p:grpSp>
      </p:grpSp>
      <p:grpSp>
        <p:nvGrpSpPr>
          <p:cNvPr id="21517" name="组合 21516"/>
          <p:cNvGrpSpPr/>
          <p:nvPr/>
        </p:nvGrpSpPr>
        <p:grpSpPr>
          <a:xfrm>
            <a:off x="4257675" y="3190875"/>
            <a:ext cx="1871663" cy="1873250"/>
            <a:chOff x="0" y="0"/>
            <a:chExt cx="3312368" cy="3312368"/>
          </a:xfrm>
        </p:grpSpPr>
        <p:sp>
          <p:nvSpPr>
            <p:cNvPr id="21518" name="泪滴形 15"/>
            <p:cNvSpPr/>
            <p:nvPr/>
          </p:nvSpPr>
          <p:spPr>
            <a:xfrm rot="8113422">
              <a:off x="0" y="0"/>
              <a:ext cx="3312368" cy="3312368"/>
            </a:xfrm>
            <a:custGeom>
              <a:avLst/>
              <a:gdLst>
                <a:gd name="txL" fmla="*/ 0 w 3312368"/>
                <a:gd name="txT" fmla="*/ 0 h 3312368"/>
                <a:gd name="txR" fmla="*/ 3312368 w 3312368"/>
                <a:gd name="txB" fmla="*/ 3312368 h 3312368"/>
              </a:gdLst>
              <a:ahLst/>
              <a:cxnLst/>
              <a:rect l="txL" t="txT" r="txR" b="txB"/>
              <a:pathLst>
                <a:path w="3312368" h="3312368">
                  <a:moveTo>
                    <a:pt x="0" y="1656184"/>
                  </a:moveTo>
                  <a:arcTo wR="1656184" hR="1656184" stAng="-10800000" swAng="5400000"/>
                  <a:cubicBezTo>
                    <a:pt x="2208245" y="0"/>
                    <a:pt x="2760306" y="0"/>
                    <a:pt x="3312368" y="0"/>
                  </a:cubicBezTo>
                  <a:cubicBezTo>
                    <a:pt x="3312368" y="552061"/>
                    <a:pt x="3312368" y="1104122"/>
                    <a:pt x="3312368" y="1656184"/>
                  </a:cubicBezTo>
                  <a:arcTo wR="1656184" hR="1656184" stAng="0" swAng="5400000"/>
                  <a:arcTo wR="1656184" hR="1656184" stAng="-16200000" swAng="5400000"/>
                  <a:close/>
                </a:path>
              </a:pathLst>
            </a:cu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9" name="椭圆 16"/>
            <p:cNvSpPr/>
            <p:nvPr/>
          </p:nvSpPr>
          <p:spPr>
            <a:xfrm>
              <a:off x="610149" y="610148"/>
              <a:ext cx="2088232" cy="2088232"/>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1520" name="图片 17"/>
          <p:cNvPicPr>
            <a:picLocks noChangeAspect="1"/>
          </p:cNvPicPr>
          <p:nvPr/>
        </p:nvPicPr>
        <p:blipFill>
          <a:blip r:embed="rId3"/>
          <a:stretch>
            <a:fillRect/>
          </a:stretch>
        </p:blipFill>
        <p:spPr>
          <a:xfrm>
            <a:off x="4738688" y="3659188"/>
            <a:ext cx="863600" cy="866775"/>
          </a:xfrm>
          <a:prstGeom prst="rect">
            <a:avLst/>
          </a:prstGeom>
          <a:noFill/>
          <a:ln w="9525">
            <a:noFill/>
          </a:ln>
        </p:spPr>
      </p:pic>
      <p:sp>
        <p:nvSpPr>
          <p:cNvPr id="21521" name="椭圆 18"/>
          <p:cNvSpPr/>
          <p:nvPr/>
        </p:nvSpPr>
        <p:spPr>
          <a:xfrm>
            <a:off x="3136900" y="1195388"/>
            <a:ext cx="1174750" cy="1173162"/>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2" name="椭圆 20"/>
          <p:cNvSpPr/>
          <p:nvPr/>
        </p:nvSpPr>
        <p:spPr>
          <a:xfrm>
            <a:off x="4144963" y="2508250"/>
            <a:ext cx="950912" cy="952500"/>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23" name="文本框 21"/>
          <p:cNvSpPr/>
          <p:nvPr/>
        </p:nvSpPr>
        <p:spPr>
          <a:xfrm>
            <a:off x="3252788" y="1538288"/>
            <a:ext cx="1235075" cy="523875"/>
          </a:xfrm>
          <a:prstGeom prst="rect">
            <a:avLst/>
          </a:prstGeom>
          <a:noFill/>
          <a:ln w="9525">
            <a:noFill/>
          </a:ln>
        </p:spPr>
        <p:txBody>
          <a:bodyPr wrap="square">
            <a:spAutoFit/>
          </a:bodyPr>
          <a:p>
            <a:pPr lvl="0">
              <a:lnSpc>
                <a:spcPct val="100000"/>
              </a:lnSpc>
            </a:pPr>
            <a:r>
              <a:rPr lang="en-US" altLang="x-none" sz="2800" b="1" dirty="0">
                <a:solidFill>
                  <a:srgbClr val="000000"/>
                </a:solidFill>
                <a:latin typeface="Calibri" panose="020F0502020204030204" charset="0"/>
                <a:ea typeface="Calibri" panose="020F0502020204030204" charset="0"/>
                <a:sym typeface="Calibri" panose="020F0502020204030204" charset="0"/>
              </a:rPr>
              <a:t>2014</a:t>
            </a:r>
            <a:endParaRPr lang="zh-CN" altLang="en-US" sz="2800" b="1" dirty="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4" name="文本框 22"/>
          <p:cNvSpPr/>
          <p:nvPr/>
        </p:nvSpPr>
        <p:spPr>
          <a:xfrm>
            <a:off x="4224338" y="2752725"/>
            <a:ext cx="1235075" cy="461963"/>
          </a:xfrm>
          <a:prstGeom prst="rect">
            <a:avLst/>
          </a:prstGeom>
          <a:noFill/>
          <a:ln w="9525">
            <a:noFill/>
          </a:ln>
        </p:spPr>
        <p:txBody>
          <a:bodyPr wrap="square">
            <a:spAutoFit/>
          </a:bodyPr>
          <a:p>
            <a:pPr lvl="0">
              <a:lnSpc>
                <a:spcPct val="100000"/>
              </a:lnSpc>
            </a:pPr>
            <a:r>
              <a:rPr lang="en-US" altLang="x-none" sz="2400" b="1" dirty="0">
                <a:solidFill>
                  <a:srgbClr val="000000"/>
                </a:solidFill>
                <a:latin typeface="Calibri" panose="020F0502020204030204" charset="0"/>
                <a:ea typeface="Calibri" panose="020F0502020204030204" charset="0"/>
                <a:sym typeface="Calibri" panose="020F0502020204030204" charset="0"/>
              </a:rPr>
              <a:t>2013</a:t>
            </a:r>
            <a:endParaRPr lang="zh-CN" altLang="en-US" sz="2400" b="1" dirty="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1525" name="文本框 25"/>
          <p:cNvSpPr/>
          <p:nvPr/>
        </p:nvSpPr>
        <p:spPr>
          <a:xfrm>
            <a:off x="6727825" y="647700"/>
            <a:ext cx="5400675" cy="6218238"/>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2800" dirty="0">
              <a:solidFill>
                <a:srgbClr val="FFFFFF"/>
              </a:solidFill>
              <a:latin typeface="Calibri" panose="020F0502020204030204" charset="0"/>
              <a:ea typeface="Calibri" panose="020F0502020204030204" charset="0"/>
              <a:sym typeface="Calibri" panose="020F0502020204030204" charset="0"/>
            </a:endParaRPr>
          </a:p>
          <a:p>
            <a:pPr lvl="0">
              <a:lnSpc>
                <a:spcPct val="100000"/>
              </a:lnSpc>
            </a:pPr>
            <a:r>
              <a:rPr lang="en-US" altLang="x-none" sz="1600" dirty="0">
                <a:solidFill>
                  <a:srgbClr val="FFFFFF"/>
                </a:solidFill>
                <a:latin typeface="Calibri" panose="020F0502020204030204" charset="0"/>
                <a:ea typeface="Calibri" panose="020F0502020204030204" charset="0"/>
                <a:sym typeface="Calibri" panose="020F0502020204030204" charset="0"/>
              </a:rPr>
              <a:t>Our studio is committed to professional PPT template publication, coursewareand reporting PPT beautification, and provides PPT customized professional services to you.</a:t>
            </a:r>
            <a:endParaRPr lang="zh-CN" altLang="en-US" sz="1600" dirty="0">
              <a:solidFill>
                <a:srgbClr val="FFFFFF"/>
              </a:solidFill>
              <a:latin typeface="Calibri" panose="020F0502020204030204" charset="0"/>
              <a:ea typeface="Calibri" panose="020F0502020204030204" charset="0"/>
              <a:sym typeface="Calibri" panose="020F0502020204030204" charset="0"/>
            </a:endParaRPr>
          </a:p>
          <a:p>
            <a:pPr lvl="0">
              <a:lnSpc>
                <a:spcPct val="100000"/>
              </a:lnSpc>
            </a:pPr>
            <a:r>
              <a:rPr lang="en-US" altLang="x-none" sz="1600" dirty="0">
                <a:solidFill>
                  <a:srgbClr val="FFFFFF"/>
                </a:solidFill>
                <a:latin typeface="Calibri" panose="020F0502020204030204" charset="0"/>
                <a:ea typeface="Calibri" panose="020F0502020204030204" charset="0"/>
                <a:sym typeface="Calibri" panose="020F0502020204030204" charset="0"/>
              </a:rPr>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endParaRPr lang="zh-CN" altLang="en-US" sz="1600" dirty="0">
              <a:solidFill>
                <a:srgbClr val="FFFFFF"/>
              </a:solidFill>
              <a:latin typeface="Calibri" panose="020F0502020204030204" charset="0"/>
              <a:ea typeface="Calibri" panose="020F0502020204030204" charset="0"/>
              <a:sym typeface="Calibri" panose="020F0502020204030204" charset="0"/>
            </a:endParaRPr>
          </a:p>
          <a:p>
            <a:pPr lvl="0">
              <a:lnSpc>
                <a:spcPct val="100000"/>
              </a:lnSpc>
            </a:pPr>
            <a:endParaRPr lang="zh-CN" altLang="en-US" dirty="0">
              <a:solidFill>
                <a:srgbClr val="000000"/>
              </a:solidFill>
              <a:latin typeface="Calibri" panose="020F0502020204030204" charset="0"/>
              <a:ea typeface="Calibri" panose="020F0502020204030204" charset="0"/>
              <a:sym typeface="Calibri" panose="020F0502020204030204" charset="0"/>
            </a:endParaRPr>
          </a:p>
        </p:txBody>
      </p:sp>
    </p:spTree>
  </p:cSld>
  <p:clrMapOvr>
    <a:masterClrMapping/>
  </p:clrMapOvr>
  <p:transition spd="slow" advClick="0" advTm="3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2530"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2531" name="组合 22530"/>
          <p:cNvGrpSpPr/>
          <p:nvPr/>
        </p:nvGrpSpPr>
        <p:grpSpPr>
          <a:xfrm>
            <a:off x="65088" y="288925"/>
            <a:ext cx="557212" cy="468313"/>
            <a:chOff x="0" y="0"/>
            <a:chExt cx="557268" cy="467712"/>
          </a:xfrm>
        </p:grpSpPr>
        <p:sp>
          <p:nvSpPr>
            <p:cNvPr id="22532"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3"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4"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5"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36" name="圆角矩形 7"/>
          <p:cNvSpPr/>
          <p:nvPr/>
        </p:nvSpPr>
        <p:spPr>
          <a:xfrm>
            <a:off x="3673475" y="1374775"/>
            <a:ext cx="1295400" cy="1296988"/>
          </a:xfrm>
          <a:prstGeom prst="roundRect">
            <a:avLst>
              <a:gd name="adj" fmla="val 16667"/>
            </a:avLst>
          </a:prstGeom>
          <a:solidFill>
            <a:srgbClr val="14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圆角矩形 8"/>
          <p:cNvSpPr/>
          <p:nvPr/>
        </p:nvSpPr>
        <p:spPr>
          <a:xfrm>
            <a:off x="5116513" y="2816225"/>
            <a:ext cx="1295400" cy="1295400"/>
          </a:xfrm>
          <a:prstGeom prst="roundRect">
            <a:avLst>
              <a:gd name="adj" fmla="val 16667"/>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8" name="圆角矩形 9"/>
          <p:cNvSpPr/>
          <p:nvPr/>
        </p:nvSpPr>
        <p:spPr>
          <a:xfrm>
            <a:off x="9424988" y="1374775"/>
            <a:ext cx="1296987" cy="1296988"/>
          </a:xfrm>
          <a:prstGeom prst="roundRect">
            <a:avLst>
              <a:gd name="adj" fmla="val 16667"/>
            </a:avLst>
          </a:prstGeom>
          <a:solidFill>
            <a:srgbClr val="14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9" name="圆角矩形 10"/>
          <p:cNvSpPr/>
          <p:nvPr/>
        </p:nvSpPr>
        <p:spPr>
          <a:xfrm>
            <a:off x="7985125" y="2816225"/>
            <a:ext cx="1295400" cy="1295400"/>
          </a:xfrm>
          <a:prstGeom prst="roundRect">
            <a:avLst>
              <a:gd name="adj" fmla="val 16667"/>
            </a:avLst>
          </a:prstGeom>
          <a:solidFill>
            <a:srgbClr val="14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2540" name="图片 11"/>
          <p:cNvPicPr>
            <a:picLocks noChangeAspect="1"/>
          </p:cNvPicPr>
          <p:nvPr/>
        </p:nvPicPr>
        <p:blipFill>
          <a:blip r:embed="rId2"/>
          <a:srcRect b="-2"/>
          <a:stretch>
            <a:fillRect/>
          </a:stretch>
        </p:blipFill>
        <p:spPr>
          <a:xfrm>
            <a:off x="3660775" y="2816225"/>
            <a:ext cx="1306513" cy="1295400"/>
          </a:xfrm>
          <a:prstGeom prst="rect">
            <a:avLst/>
          </a:prstGeom>
          <a:noFill/>
          <a:ln w="9525">
            <a:noFill/>
          </a:ln>
        </p:spPr>
      </p:pic>
      <p:pic>
        <p:nvPicPr>
          <p:cNvPr id="22541" name="图片 12"/>
          <p:cNvPicPr>
            <a:picLocks noChangeAspect="1"/>
          </p:cNvPicPr>
          <p:nvPr/>
        </p:nvPicPr>
        <p:blipFill>
          <a:blip r:embed="rId3"/>
          <a:stretch>
            <a:fillRect/>
          </a:stretch>
        </p:blipFill>
        <p:spPr>
          <a:xfrm>
            <a:off x="5105400" y="1374775"/>
            <a:ext cx="1301750" cy="1296988"/>
          </a:xfrm>
          <a:prstGeom prst="rect">
            <a:avLst/>
          </a:prstGeom>
          <a:noFill/>
          <a:ln w="9525">
            <a:noFill/>
          </a:ln>
        </p:spPr>
      </p:pic>
      <p:sp>
        <p:nvSpPr>
          <p:cNvPr id="22542" name="圆角矩形 13"/>
          <p:cNvSpPr/>
          <p:nvPr/>
        </p:nvSpPr>
        <p:spPr>
          <a:xfrm>
            <a:off x="7985125" y="1374775"/>
            <a:ext cx="1295400" cy="1296988"/>
          </a:xfrm>
          <a:prstGeom prst="roundRect">
            <a:avLst>
              <a:gd name="adj" fmla="val 16667"/>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2543" name="图片 14"/>
          <p:cNvPicPr>
            <a:picLocks noChangeAspect="1"/>
          </p:cNvPicPr>
          <p:nvPr/>
        </p:nvPicPr>
        <p:blipFill>
          <a:blip r:embed="rId4"/>
          <a:stretch>
            <a:fillRect/>
          </a:stretch>
        </p:blipFill>
        <p:spPr>
          <a:xfrm>
            <a:off x="9418638" y="2816225"/>
            <a:ext cx="1301750" cy="1295400"/>
          </a:xfrm>
          <a:prstGeom prst="rect">
            <a:avLst/>
          </a:prstGeom>
          <a:noFill/>
          <a:ln w="9525">
            <a:noFill/>
          </a:ln>
        </p:spPr>
      </p:pic>
      <p:sp>
        <p:nvSpPr>
          <p:cNvPr id="22544" name="圆角矩形 15"/>
          <p:cNvSpPr/>
          <p:nvPr/>
        </p:nvSpPr>
        <p:spPr>
          <a:xfrm>
            <a:off x="6550025" y="2816225"/>
            <a:ext cx="1296988" cy="1295400"/>
          </a:xfrm>
          <a:prstGeom prst="roundRect">
            <a:avLst>
              <a:gd name="adj" fmla="val 16667"/>
            </a:avLst>
          </a:prstGeom>
          <a:solidFill>
            <a:srgbClr val="14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2545" name="图片 16"/>
          <p:cNvPicPr>
            <a:picLocks noChangeAspect="1"/>
          </p:cNvPicPr>
          <p:nvPr/>
        </p:nvPicPr>
        <p:blipFill>
          <a:blip r:embed="rId5"/>
          <a:stretch>
            <a:fillRect/>
          </a:stretch>
        </p:blipFill>
        <p:spPr>
          <a:xfrm>
            <a:off x="6551613" y="1374775"/>
            <a:ext cx="1308100" cy="1296988"/>
          </a:xfrm>
          <a:prstGeom prst="rect">
            <a:avLst/>
          </a:prstGeom>
          <a:noFill/>
          <a:ln w="9525">
            <a:noFill/>
          </a:ln>
        </p:spPr>
      </p:pic>
      <p:sp>
        <p:nvSpPr>
          <p:cNvPr id="22546" name="圆角矩形 17"/>
          <p:cNvSpPr/>
          <p:nvPr/>
        </p:nvSpPr>
        <p:spPr>
          <a:xfrm>
            <a:off x="9424988" y="4256088"/>
            <a:ext cx="1296987" cy="1295400"/>
          </a:xfrm>
          <a:prstGeom prst="roundRect">
            <a:avLst>
              <a:gd name="adj" fmla="val 16667"/>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7" name="五边形 18"/>
          <p:cNvSpPr/>
          <p:nvPr/>
        </p:nvSpPr>
        <p:spPr>
          <a:xfrm rot="16200000">
            <a:off x="1092200" y="5384800"/>
            <a:ext cx="1149350" cy="1800225"/>
          </a:xfrm>
          <a:prstGeom prst="homePlate">
            <a:avLst>
              <a:gd name="adj" fmla="val 37268"/>
            </a:avLst>
          </a:prstGeom>
          <a:solidFill>
            <a:srgbClr val="F0E7CA"/>
          </a:solidFill>
          <a:ln w="25400" cap="flat" cmpd="sng">
            <a:solidFill>
              <a:srgbClr val="F0E7CA"/>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48" name="矩形 1"/>
          <p:cNvSpPr/>
          <p:nvPr/>
        </p:nvSpPr>
        <p:spPr>
          <a:xfrm>
            <a:off x="3648075" y="4471988"/>
            <a:ext cx="5673725" cy="1754187"/>
          </a:xfrm>
          <a:prstGeom prst="rect">
            <a:avLst/>
          </a:prstGeom>
          <a:noFill/>
          <a:ln w="9525">
            <a:noFill/>
          </a:ln>
        </p:spPr>
        <p:txBody>
          <a:bodyPr wrap="square">
            <a:spAutoFit/>
          </a:bodyPr>
          <a:p>
            <a:pPr lvl="0" algn="just">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最专业的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模板供应商、最专业的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定制服务、作品方便修改，一模板多用、所有版面均为手绘、能为您分担工作压力、助力职场是我们工作室的荣幸</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最专业的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模板供应商、最专业的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定制服务、作品方便修改，一模板多用、所有版面均为手绘、能为您分担工作压力、助力职场是我们工作室的荣幸</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549" name="矩形 21"/>
          <p:cNvSpPr/>
          <p:nvPr/>
        </p:nvSpPr>
        <p:spPr>
          <a:xfrm>
            <a:off x="839788" y="6224588"/>
            <a:ext cx="1655762" cy="620712"/>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50" name="文本框 22"/>
          <p:cNvSpPr/>
          <p:nvPr/>
        </p:nvSpPr>
        <p:spPr>
          <a:xfrm>
            <a:off x="1200150" y="6365875"/>
            <a:ext cx="107950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关键字</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2551" name="图片 23"/>
          <p:cNvPicPr>
            <a:picLocks noChangeAspect="1"/>
          </p:cNvPicPr>
          <p:nvPr/>
        </p:nvPicPr>
        <p:blipFill>
          <a:blip r:embed="rId6"/>
          <a:stretch>
            <a:fillRect/>
          </a:stretch>
        </p:blipFill>
        <p:spPr>
          <a:xfrm>
            <a:off x="5140325" y="2855913"/>
            <a:ext cx="1219200" cy="1219200"/>
          </a:xfrm>
          <a:prstGeom prst="rect">
            <a:avLst/>
          </a:prstGeom>
          <a:noFill/>
          <a:ln w="9525">
            <a:noFill/>
          </a:ln>
        </p:spPr>
      </p:pic>
      <p:pic>
        <p:nvPicPr>
          <p:cNvPr id="22552" name="图片 24"/>
          <p:cNvPicPr>
            <a:picLocks noChangeAspect="1"/>
          </p:cNvPicPr>
          <p:nvPr/>
        </p:nvPicPr>
        <p:blipFill>
          <a:blip r:embed="rId7"/>
          <a:stretch>
            <a:fillRect/>
          </a:stretch>
        </p:blipFill>
        <p:spPr>
          <a:xfrm>
            <a:off x="6686550" y="3011488"/>
            <a:ext cx="1039813" cy="1039812"/>
          </a:xfrm>
          <a:prstGeom prst="rect">
            <a:avLst/>
          </a:prstGeom>
          <a:noFill/>
          <a:ln w="9525">
            <a:noFill/>
          </a:ln>
        </p:spPr>
      </p:pic>
      <p:pic>
        <p:nvPicPr>
          <p:cNvPr id="22553" name="图片 25"/>
          <p:cNvPicPr>
            <a:picLocks noChangeAspect="1"/>
          </p:cNvPicPr>
          <p:nvPr/>
        </p:nvPicPr>
        <p:blipFill>
          <a:blip r:embed="rId8"/>
          <a:stretch>
            <a:fillRect/>
          </a:stretch>
        </p:blipFill>
        <p:spPr>
          <a:xfrm>
            <a:off x="3797300" y="1509713"/>
            <a:ext cx="1073150" cy="1073150"/>
          </a:xfrm>
          <a:prstGeom prst="rect">
            <a:avLst/>
          </a:prstGeom>
          <a:noFill/>
          <a:ln w="9525">
            <a:noFill/>
          </a:ln>
        </p:spPr>
      </p:pic>
      <p:pic>
        <p:nvPicPr>
          <p:cNvPr id="22554" name="图片 31"/>
          <p:cNvPicPr>
            <a:picLocks noChangeAspect="1"/>
          </p:cNvPicPr>
          <p:nvPr/>
        </p:nvPicPr>
        <p:blipFill>
          <a:blip r:embed="rId9"/>
          <a:stretch>
            <a:fillRect/>
          </a:stretch>
        </p:blipFill>
        <p:spPr>
          <a:xfrm>
            <a:off x="8091488" y="1482725"/>
            <a:ext cx="1082675" cy="1081088"/>
          </a:xfrm>
          <a:prstGeom prst="rect">
            <a:avLst/>
          </a:prstGeom>
          <a:noFill/>
          <a:ln w="9525">
            <a:noFill/>
          </a:ln>
        </p:spPr>
      </p:pic>
      <p:pic>
        <p:nvPicPr>
          <p:cNvPr id="22555" name="图片 32"/>
          <p:cNvPicPr>
            <a:picLocks noChangeAspect="1"/>
          </p:cNvPicPr>
          <p:nvPr/>
        </p:nvPicPr>
        <p:blipFill>
          <a:blip r:embed="rId10"/>
          <a:stretch>
            <a:fillRect/>
          </a:stretch>
        </p:blipFill>
        <p:spPr>
          <a:xfrm>
            <a:off x="9502775" y="1376363"/>
            <a:ext cx="1219200" cy="1219200"/>
          </a:xfrm>
          <a:prstGeom prst="rect">
            <a:avLst/>
          </a:prstGeom>
          <a:noFill/>
          <a:ln w="9525">
            <a:noFill/>
          </a:ln>
        </p:spPr>
      </p:pic>
      <p:pic>
        <p:nvPicPr>
          <p:cNvPr id="22556" name="图片 33"/>
          <p:cNvPicPr>
            <a:picLocks noChangeAspect="1"/>
          </p:cNvPicPr>
          <p:nvPr/>
        </p:nvPicPr>
        <p:blipFill>
          <a:blip r:embed="rId11"/>
          <a:stretch>
            <a:fillRect/>
          </a:stretch>
        </p:blipFill>
        <p:spPr>
          <a:xfrm>
            <a:off x="8170863" y="3000375"/>
            <a:ext cx="923925" cy="925513"/>
          </a:xfrm>
          <a:prstGeom prst="rect">
            <a:avLst/>
          </a:prstGeom>
          <a:noFill/>
          <a:ln w="9525">
            <a:noFill/>
          </a:ln>
        </p:spPr>
      </p:pic>
      <p:sp>
        <p:nvSpPr>
          <p:cNvPr id="22557" name="文本框 34"/>
          <p:cNvSpPr/>
          <p:nvPr/>
        </p:nvSpPr>
        <p:spPr>
          <a:xfrm>
            <a:off x="9502775" y="4635500"/>
            <a:ext cx="1228725" cy="522288"/>
          </a:xfrm>
          <a:prstGeom prst="rect">
            <a:avLst/>
          </a:prstGeom>
          <a:noFill/>
          <a:ln w="9525">
            <a:noFill/>
          </a:ln>
        </p:spPr>
        <p:txBody>
          <a:bodyPr wrap="square">
            <a:spAutoFit/>
          </a:bodyPr>
          <a:p>
            <a:pPr lvl="0">
              <a:lnSpc>
                <a:spcPct val="100000"/>
              </a:lnSpc>
            </a:pPr>
            <a:r>
              <a:rPr lang="en-US" altLang="x-none" sz="2800" b="1" dirty="0">
                <a:solidFill>
                  <a:schemeClr val="bg1"/>
                </a:solidFill>
                <a:latin typeface="Calibri" panose="020F0502020204030204" charset="0"/>
                <a:ea typeface="Calibri" panose="020F0502020204030204" charset="0"/>
                <a:sym typeface="Calibri" panose="020F0502020204030204" charset="0"/>
              </a:rPr>
              <a:t>LOGO</a:t>
            </a:r>
            <a:endParaRPr lang="zh-CN" altLang="en-US" sz="2800" b="1" dirty="0">
              <a:solidFill>
                <a:schemeClr val="bg1"/>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548"/>
                                        </p:tgtEl>
                                        <p:attrNameLst>
                                          <p:attrName>style.visibility</p:attrName>
                                        </p:attrNameLst>
                                      </p:cBhvr>
                                      <p:to>
                                        <p:strVal val="visible"/>
                                      </p:to>
                                    </p:set>
                                    <p:animEffect filter="fade">
                                      <p:cBhvr>
                                        <p:cTn id="7" dur="1000"/>
                                        <p:tgtEl>
                                          <p:spTgt spid="22548"/>
                                        </p:tgtEl>
                                      </p:cBhvr>
                                    </p:animEffect>
                                    <p:anim calcmode="lin" valueType="num">
                                      <p:cBhvr>
                                        <p:cTn id="8" dur="1000" fill="hold"/>
                                        <p:tgtEl>
                                          <p:spTgt spid="22548"/>
                                        </p:tgtEl>
                                        <p:attrNameLst>
                                          <p:attrName>ppt_x</p:attrName>
                                        </p:attrNameLst>
                                      </p:cBhvr>
                                      <p:tavLst>
                                        <p:tav tm="0">
                                          <p:val>
                                            <p:strVal val="#ppt_x"/>
                                          </p:val>
                                        </p:tav>
                                        <p:tav tm="100000">
                                          <p:val>
                                            <p:strVal val="#ppt_x"/>
                                          </p:val>
                                        </p:tav>
                                      </p:tavLst>
                                    </p:anim>
                                    <p:anim calcmode="lin" valueType="num">
                                      <p:cBhvr>
                                        <p:cTn id="9" dur="1000" fill="hold"/>
                                        <p:tgtEl>
                                          <p:spTgt spid="225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536"/>
                                        </p:tgtEl>
                                        <p:attrNameLst>
                                          <p:attrName>style.visibility</p:attrName>
                                        </p:attrNameLst>
                                      </p:cBhvr>
                                      <p:to>
                                        <p:strVal val="visible"/>
                                      </p:to>
                                    </p:set>
                                    <p:animEffect filter="fade">
                                      <p:cBhvr>
                                        <p:cTn id="13" dur="200"/>
                                        <p:tgtEl>
                                          <p:spTgt spid="22536"/>
                                        </p:tgtEl>
                                      </p:cBhvr>
                                    </p:animEffect>
                                    <p:anim calcmode="lin" valueType="num">
                                      <p:cBhvr>
                                        <p:cTn id="14" dur="200" fill="hold"/>
                                        <p:tgtEl>
                                          <p:spTgt spid="22536"/>
                                        </p:tgtEl>
                                        <p:attrNameLst>
                                          <p:attrName>ppt_x</p:attrName>
                                        </p:attrNameLst>
                                      </p:cBhvr>
                                      <p:tavLst>
                                        <p:tav tm="0">
                                          <p:val>
                                            <p:strVal val="#ppt_x"/>
                                          </p:val>
                                        </p:tav>
                                        <p:tav tm="100000">
                                          <p:val>
                                            <p:strVal val="#ppt_x"/>
                                          </p:val>
                                        </p:tav>
                                      </p:tavLst>
                                    </p:anim>
                                    <p:anim calcmode="lin" valueType="num">
                                      <p:cBhvr>
                                        <p:cTn id="15" dur="200" fill="hold"/>
                                        <p:tgtEl>
                                          <p:spTgt spid="225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2541"/>
                                        </p:tgtEl>
                                        <p:attrNameLst>
                                          <p:attrName>style.visibility</p:attrName>
                                        </p:attrNameLst>
                                      </p:cBhvr>
                                      <p:to>
                                        <p:strVal val="visible"/>
                                      </p:to>
                                    </p:set>
                                    <p:animEffect filter="fade">
                                      <p:cBhvr>
                                        <p:cTn id="19" dur="200"/>
                                        <p:tgtEl>
                                          <p:spTgt spid="22541"/>
                                        </p:tgtEl>
                                      </p:cBhvr>
                                    </p:animEffect>
                                    <p:anim calcmode="lin" valueType="num">
                                      <p:cBhvr>
                                        <p:cTn id="20" dur="200" fill="hold"/>
                                        <p:tgtEl>
                                          <p:spTgt spid="22541"/>
                                        </p:tgtEl>
                                        <p:attrNameLst>
                                          <p:attrName>ppt_x</p:attrName>
                                        </p:attrNameLst>
                                      </p:cBhvr>
                                      <p:tavLst>
                                        <p:tav tm="0">
                                          <p:val>
                                            <p:strVal val="#ppt_x"/>
                                          </p:val>
                                        </p:tav>
                                        <p:tav tm="100000">
                                          <p:val>
                                            <p:strVal val="#ppt_x"/>
                                          </p:val>
                                        </p:tav>
                                      </p:tavLst>
                                    </p:anim>
                                    <p:anim calcmode="lin" valueType="num">
                                      <p:cBhvr>
                                        <p:cTn id="21" dur="200" fill="hold"/>
                                        <p:tgtEl>
                                          <p:spTgt spid="2254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2545"/>
                                        </p:tgtEl>
                                        <p:attrNameLst>
                                          <p:attrName>style.visibility</p:attrName>
                                        </p:attrNameLst>
                                      </p:cBhvr>
                                      <p:to>
                                        <p:strVal val="visible"/>
                                      </p:to>
                                    </p:set>
                                    <p:animEffect filter="fade">
                                      <p:cBhvr>
                                        <p:cTn id="25" dur="200"/>
                                        <p:tgtEl>
                                          <p:spTgt spid="22545"/>
                                        </p:tgtEl>
                                      </p:cBhvr>
                                    </p:animEffect>
                                    <p:anim calcmode="lin" valueType="num">
                                      <p:cBhvr>
                                        <p:cTn id="26" dur="200" fill="hold"/>
                                        <p:tgtEl>
                                          <p:spTgt spid="22545"/>
                                        </p:tgtEl>
                                        <p:attrNameLst>
                                          <p:attrName>ppt_x</p:attrName>
                                        </p:attrNameLst>
                                      </p:cBhvr>
                                      <p:tavLst>
                                        <p:tav tm="0">
                                          <p:val>
                                            <p:strVal val="#ppt_x"/>
                                          </p:val>
                                        </p:tav>
                                        <p:tav tm="100000">
                                          <p:val>
                                            <p:strVal val="#ppt_x"/>
                                          </p:val>
                                        </p:tav>
                                      </p:tavLst>
                                    </p:anim>
                                    <p:anim calcmode="lin" valueType="num">
                                      <p:cBhvr>
                                        <p:cTn id="27" dur="200" fill="hold"/>
                                        <p:tgtEl>
                                          <p:spTgt spid="2254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542"/>
                                        </p:tgtEl>
                                        <p:attrNameLst>
                                          <p:attrName>style.visibility</p:attrName>
                                        </p:attrNameLst>
                                      </p:cBhvr>
                                      <p:to>
                                        <p:strVal val="visible"/>
                                      </p:to>
                                    </p:set>
                                    <p:animEffect filter="fade">
                                      <p:cBhvr>
                                        <p:cTn id="31" dur="200"/>
                                        <p:tgtEl>
                                          <p:spTgt spid="22542"/>
                                        </p:tgtEl>
                                      </p:cBhvr>
                                    </p:animEffect>
                                    <p:anim calcmode="lin" valueType="num">
                                      <p:cBhvr>
                                        <p:cTn id="32" dur="200" fill="hold"/>
                                        <p:tgtEl>
                                          <p:spTgt spid="22542"/>
                                        </p:tgtEl>
                                        <p:attrNameLst>
                                          <p:attrName>ppt_x</p:attrName>
                                        </p:attrNameLst>
                                      </p:cBhvr>
                                      <p:tavLst>
                                        <p:tav tm="0">
                                          <p:val>
                                            <p:strVal val="#ppt_x"/>
                                          </p:val>
                                        </p:tav>
                                        <p:tav tm="100000">
                                          <p:val>
                                            <p:strVal val="#ppt_x"/>
                                          </p:val>
                                        </p:tav>
                                      </p:tavLst>
                                    </p:anim>
                                    <p:anim calcmode="lin" valueType="num">
                                      <p:cBhvr>
                                        <p:cTn id="33" dur="200" fill="hold"/>
                                        <p:tgtEl>
                                          <p:spTgt spid="2254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2538"/>
                                        </p:tgtEl>
                                        <p:attrNameLst>
                                          <p:attrName>style.visibility</p:attrName>
                                        </p:attrNameLst>
                                      </p:cBhvr>
                                      <p:to>
                                        <p:strVal val="visible"/>
                                      </p:to>
                                    </p:set>
                                    <p:animEffect filter="fade">
                                      <p:cBhvr>
                                        <p:cTn id="37" dur="200"/>
                                        <p:tgtEl>
                                          <p:spTgt spid="22538"/>
                                        </p:tgtEl>
                                      </p:cBhvr>
                                    </p:animEffect>
                                    <p:anim calcmode="lin" valueType="num">
                                      <p:cBhvr>
                                        <p:cTn id="38" dur="200" fill="hold"/>
                                        <p:tgtEl>
                                          <p:spTgt spid="22538"/>
                                        </p:tgtEl>
                                        <p:attrNameLst>
                                          <p:attrName>ppt_x</p:attrName>
                                        </p:attrNameLst>
                                      </p:cBhvr>
                                      <p:tavLst>
                                        <p:tav tm="0">
                                          <p:val>
                                            <p:strVal val="#ppt_x"/>
                                          </p:val>
                                        </p:tav>
                                        <p:tav tm="100000">
                                          <p:val>
                                            <p:strVal val="#ppt_x"/>
                                          </p:val>
                                        </p:tav>
                                      </p:tavLst>
                                    </p:anim>
                                    <p:anim calcmode="lin" valueType="num">
                                      <p:cBhvr>
                                        <p:cTn id="39" dur="200" fill="hold"/>
                                        <p:tgtEl>
                                          <p:spTgt spid="2253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2543"/>
                                        </p:tgtEl>
                                        <p:attrNameLst>
                                          <p:attrName>style.visibility</p:attrName>
                                        </p:attrNameLst>
                                      </p:cBhvr>
                                      <p:to>
                                        <p:strVal val="visible"/>
                                      </p:to>
                                    </p:set>
                                    <p:animEffect filter="fade">
                                      <p:cBhvr>
                                        <p:cTn id="43" dur="200"/>
                                        <p:tgtEl>
                                          <p:spTgt spid="22543"/>
                                        </p:tgtEl>
                                      </p:cBhvr>
                                    </p:animEffect>
                                    <p:anim calcmode="lin" valueType="num">
                                      <p:cBhvr>
                                        <p:cTn id="44" dur="200" fill="hold"/>
                                        <p:tgtEl>
                                          <p:spTgt spid="22543"/>
                                        </p:tgtEl>
                                        <p:attrNameLst>
                                          <p:attrName>ppt_x</p:attrName>
                                        </p:attrNameLst>
                                      </p:cBhvr>
                                      <p:tavLst>
                                        <p:tav tm="0">
                                          <p:val>
                                            <p:strVal val="#ppt_x"/>
                                          </p:val>
                                        </p:tav>
                                        <p:tav tm="100000">
                                          <p:val>
                                            <p:strVal val="#ppt_x"/>
                                          </p:val>
                                        </p:tav>
                                      </p:tavLst>
                                    </p:anim>
                                    <p:anim calcmode="lin" valueType="num">
                                      <p:cBhvr>
                                        <p:cTn id="45" dur="200" fill="hold"/>
                                        <p:tgtEl>
                                          <p:spTgt spid="2254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2539"/>
                                        </p:tgtEl>
                                        <p:attrNameLst>
                                          <p:attrName>style.visibility</p:attrName>
                                        </p:attrNameLst>
                                      </p:cBhvr>
                                      <p:to>
                                        <p:strVal val="visible"/>
                                      </p:to>
                                    </p:set>
                                    <p:animEffect filter="fade">
                                      <p:cBhvr>
                                        <p:cTn id="49" dur="200"/>
                                        <p:tgtEl>
                                          <p:spTgt spid="22539"/>
                                        </p:tgtEl>
                                      </p:cBhvr>
                                    </p:animEffect>
                                    <p:anim calcmode="lin" valueType="num">
                                      <p:cBhvr>
                                        <p:cTn id="50" dur="200" fill="hold"/>
                                        <p:tgtEl>
                                          <p:spTgt spid="22539"/>
                                        </p:tgtEl>
                                        <p:attrNameLst>
                                          <p:attrName>ppt_x</p:attrName>
                                        </p:attrNameLst>
                                      </p:cBhvr>
                                      <p:tavLst>
                                        <p:tav tm="0">
                                          <p:val>
                                            <p:strVal val="#ppt_x"/>
                                          </p:val>
                                        </p:tav>
                                        <p:tav tm="100000">
                                          <p:val>
                                            <p:strVal val="#ppt_x"/>
                                          </p:val>
                                        </p:tav>
                                      </p:tavLst>
                                    </p:anim>
                                    <p:anim calcmode="lin" valueType="num">
                                      <p:cBhvr>
                                        <p:cTn id="51" dur="200" fill="hold"/>
                                        <p:tgtEl>
                                          <p:spTgt spid="2253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22544"/>
                                        </p:tgtEl>
                                        <p:attrNameLst>
                                          <p:attrName>style.visibility</p:attrName>
                                        </p:attrNameLst>
                                      </p:cBhvr>
                                      <p:to>
                                        <p:strVal val="visible"/>
                                      </p:to>
                                    </p:set>
                                    <p:animEffect filter="fade">
                                      <p:cBhvr>
                                        <p:cTn id="55" dur="200"/>
                                        <p:tgtEl>
                                          <p:spTgt spid="22544"/>
                                        </p:tgtEl>
                                      </p:cBhvr>
                                    </p:animEffect>
                                    <p:anim calcmode="lin" valueType="num">
                                      <p:cBhvr>
                                        <p:cTn id="56" dur="200" fill="hold"/>
                                        <p:tgtEl>
                                          <p:spTgt spid="22544"/>
                                        </p:tgtEl>
                                        <p:attrNameLst>
                                          <p:attrName>ppt_x</p:attrName>
                                        </p:attrNameLst>
                                      </p:cBhvr>
                                      <p:tavLst>
                                        <p:tav tm="0">
                                          <p:val>
                                            <p:strVal val="#ppt_x"/>
                                          </p:val>
                                        </p:tav>
                                        <p:tav tm="100000">
                                          <p:val>
                                            <p:strVal val="#ppt_x"/>
                                          </p:val>
                                        </p:tav>
                                      </p:tavLst>
                                    </p:anim>
                                    <p:anim calcmode="lin" valueType="num">
                                      <p:cBhvr>
                                        <p:cTn id="57" dur="200" fill="hold"/>
                                        <p:tgtEl>
                                          <p:spTgt spid="22544"/>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2537"/>
                                        </p:tgtEl>
                                        <p:attrNameLst>
                                          <p:attrName>style.visibility</p:attrName>
                                        </p:attrNameLst>
                                      </p:cBhvr>
                                      <p:to>
                                        <p:strVal val="visible"/>
                                      </p:to>
                                    </p:set>
                                    <p:animEffect filter="fade">
                                      <p:cBhvr>
                                        <p:cTn id="61" dur="200"/>
                                        <p:tgtEl>
                                          <p:spTgt spid="22537"/>
                                        </p:tgtEl>
                                      </p:cBhvr>
                                    </p:animEffect>
                                    <p:anim calcmode="lin" valueType="num">
                                      <p:cBhvr>
                                        <p:cTn id="62" dur="200" fill="hold"/>
                                        <p:tgtEl>
                                          <p:spTgt spid="22537"/>
                                        </p:tgtEl>
                                        <p:attrNameLst>
                                          <p:attrName>ppt_x</p:attrName>
                                        </p:attrNameLst>
                                      </p:cBhvr>
                                      <p:tavLst>
                                        <p:tav tm="0">
                                          <p:val>
                                            <p:strVal val="#ppt_x"/>
                                          </p:val>
                                        </p:tav>
                                        <p:tav tm="100000">
                                          <p:val>
                                            <p:strVal val="#ppt_x"/>
                                          </p:val>
                                        </p:tav>
                                      </p:tavLst>
                                    </p:anim>
                                    <p:anim calcmode="lin" valueType="num">
                                      <p:cBhvr>
                                        <p:cTn id="63" dur="200" fill="hold"/>
                                        <p:tgtEl>
                                          <p:spTgt spid="22537"/>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22540"/>
                                        </p:tgtEl>
                                        <p:attrNameLst>
                                          <p:attrName>style.visibility</p:attrName>
                                        </p:attrNameLst>
                                      </p:cBhvr>
                                      <p:to>
                                        <p:strVal val="visible"/>
                                      </p:to>
                                    </p:set>
                                    <p:animEffect filter="fade">
                                      <p:cBhvr>
                                        <p:cTn id="67" dur="200"/>
                                        <p:tgtEl>
                                          <p:spTgt spid="22540"/>
                                        </p:tgtEl>
                                      </p:cBhvr>
                                    </p:animEffect>
                                    <p:anim calcmode="lin" valueType="num">
                                      <p:cBhvr>
                                        <p:cTn id="68" dur="200" fill="hold"/>
                                        <p:tgtEl>
                                          <p:spTgt spid="22540"/>
                                        </p:tgtEl>
                                        <p:attrNameLst>
                                          <p:attrName>ppt_x</p:attrName>
                                        </p:attrNameLst>
                                      </p:cBhvr>
                                      <p:tavLst>
                                        <p:tav tm="0">
                                          <p:val>
                                            <p:strVal val="#ppt_x"/>
                                          </p:val>
                                        </p:tav>
                                        <p:tav tm="100000">
                                          <p:val>
                                            <p:strVal val="#ppt_x"/>
                                          </p:val>
                                        </p:tav>
                                      </p:tavLst>
                                    </p:anim>
                                    <p:anim calcmode="lin" valueType="num">
                                      <p:cBhvr>
                                        <p:cTn id="69" dur="200" fill="hold"/>
                                        <p:tgtEl>
                                          <p:spTgt spid="22540"/>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2546"/>
                                        </p:tgtEl>
                                        <p:attrNameLst>
                                          <p:attrName>style.visibility</p:attrName>
                                        </p:attrNameLst>
                                      </p:cBhvr>
                                      <p:to>
                                        <p:strVal val="visible"/>
                                      </p:to>
                                    </p:set>
                                    <p:animEffect filter="fade">
                                      <p:cBhvr>
                                        <p:cTn id="73" dur="200"/>
                                        <p:tgtEl>
                                          <p:spTgt spid="22546"/>
                                        </p:tgtEl>
                                      </p:cBhvr>
                                    </p:animEffect>
                                    <p:anim calcmode="lin" valueType="num">
                                      <p:cBhvr>
                                        <p:cTn id="74" dur="200" fill="hold"/>
                                        <p:tgtEl>
                                          <p:spTgt spid="22546"/>
                                        </p:tgtEl>
                                        <p:attrNameLst>
                                          <p:attrName>ppt_x</p:attrName>
                                        </p:attrNameLst>
                                      </p:cBhvr>
                                      <p:tavLst>
                                        <p:tav tm="0">
                                          <p:val>
                                            <p:strVal val="#ppt_x"/>
                                          </p:val>
                                        </p:tav>
                                        <p:tav tm="100000">
                                          <p:val>
                                            <p:strVal val="#ppt_x"/>
                                          </p:val>
                                        </p:tav>
                                      </p:tavLst>
                                    </p:anim>
                                    <p:anim calcmode="lin" valueType="num">
                                      <p:cBhvr>
                                        <p:cTn id="75" dur="200" fill="hold"/>
                                        <p:tgtEl>
                                          <p:spTgt spid="225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ldLvl="0"/>
      <p:bldP spid="22537" grpId="0" bldLvl="0"/>
      <p:bldP spid="22538" grpId="0" bldLvl="0"/>
      <p:bldP spid="22539" grpId="0" bldLvl="0"/>
      <p:bldP spid="22542" grpId="0" bldLvl="0"/>
      <p:bldP spid="22544" grpId="0" bldLvl="0"/>
      <p:bldP spid="22546" grpId="0" bldLvl="0"/>
      <p:bldP spid="22548"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3554" name="图片 8"/>
          <p:cNvPicPr>
            <a:picLocks noChangeAspect="1"/>
          </p:cNvPicPr>
          <p:nvPr/>
        </p:nvPicPr>
        <p:blipFill>
          <a:blip r:embed="rId2"/>
          <a:stretch>
            <a:fillRect/>
          </a:stretch>
        </p:blipFill>
        <p:spPr>
          <a:xfrm>
            <a:off x="0" y="0"/>
            <a:ext cx="9923463" cy="6931025"/>
          </a:xfrm>
          <a:prstGeom prst="rect">
            <a:avLst/>
          </a:prstGeom>
          <a:noFill/>
          <a:ln w="9525">
            <a:noFill/>
          </a:ln>
        </p:spPr>
      </p:pic>
      <p:grpSp>
        <p:nvGrpSpPr>
          <p:cNvPr id="23555" name="组合 23554"/>
          <p:cNvGrpSpPr/>
          <p:nvPr/>
        </p:nvGrpSpPr>
        <p:grpSpPr>
          <a:xfrm>
            <a:off x="8328025" y="239713"/>
            <a:ext cx="6157913" cy="1804987"/>
            <a:chOff x="0" y="0"/>
            <a:chExt cx="6157532" cy="1804917"/>
          </a:xfrm>
        </p:grpSpPr>
        <p:sp>
          <p:nvSpPr>
            <p:cNvPr id="23556" name="文本框 43"/>
            <p:cNvSpPr/>
            <p:nvPr/>
          </p:nvSpPr>
          <p:spPr>
            <a:xfrm>
              <a:off x="9172" y="0"/>
              <a:ext cx="4067604" cy="769441"/>
            </a:xfrm>
            <a:prstGeom prst="rect">
              <a:avLst/>
            </a:prstGeom>
            <a:noFill/>
            <a:ln w="9525">
              <a:noFill/>
            </a:ln>
          </p:spPr>
          <p:txBody>
            <a:bodyPr wrap="square">
              <a:spAutoFit/>
            </a:bodyPr>
            <a:p>
              <a:pPr lvl="0">
                <a:lnSpc>
                  <a:spcPct val="100000"/>
                </a:lnSpc>
              </a:pPr>
              <a:r>
                <a:rPr lang="zh-CN" altLang="en-US" sz="4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主要工作</a:t>
              </a:r>
              <a:endParaRPr lang="zh-CN" altLang="en-US" dirty="0">
                <a:ea typeface="宋体" panose="02010600030101010101" pitchFamily="2" charset="-122"/>
              </a:endParaRPr>
            </a:p>
          </p:txBody>
        </p:sp>
        <p:sp>
          <p:nvSpPr>
            <p:cNvPr id="23557" name="矩形 44"/>
            <p:cNvSpPr/>
            <p:nvPr/>
          </p:nvSpPr>
          <p:spPr>
            <a:xfrm>
              <a:off x="82093" y="760588"/>
              <a:ext cx="2448272" cy="5082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8" name="文本框 45"/>
            <p:cNvSpPr/>
            <p:nvPr/>
          </p:nvSpPr>
          <p:spPr>
            <a:xfrm>
              <a:off x="117249" y="836803"/>
              <a:ext cx="2880320" cy="369332"/>
            </a:xfrm>
            <a:prstGeom prst="rect">
              <a:avLst/>
            </a:prstGeom>
            <a:noFill/>
            <a:ln w="9525">
              <a:noFill/>
            </a:ln>
          </p:spPr>
          <p:txBody>
            <a:bodyPr wrap="square">
              <a:spAutoFit/>
            </a:bodyPr>
            <a:p>
              <a:pPr lvl="0">
                <a:lnSpc>
                  <a:spcPct val="100000"/>
                </a:lnSpc>
              </a:pPr>
              <a:r>
                <a:rPr lang="en-US" altLang="x-none" b="1" dirty="0">
                  <a:solidFill>
                    <a:srgbClr val="FFFFFF"/>
                  </a:solidFill>
                  <a:latin typeface="Calibri" panose="020F0502020204030204" charset="0"/>
                  <a:ea typeface="Calibri" panose="020F0502020204030204" charset="0"/>
                  <a:sym typeface="Calibri" panose="020F0502020204030204" charset="0"/>
                </a:rPr>
                <a:t>The Main Work</a:t>
              </a:r>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23559" name="文本框 46"/>
            <p:cNvSpPr/>
            <p:nvPr/>
          </p:nvSpPr>
          <p:spPr>
            <a:xfrm>
              <a:off x="0" y="1343252"/>
              <a:ext cx="6157532" cy="461665"/>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简要描述这个章节想要描述的内容</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讲讲这一年这一季度您发生的大事的关键词和重要突破</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3560" name="组合 23559"/>
          <p:cNvGrpSpPr/>
          <p:nvPr/>
        </p:nvGrpSpPr>
        <p:grpSpPr>
          <a:xfrm>
            <a:off x="8688388" y="4049713"/>
            <a:ext cx="2016125" cy="2216150"/>
            <a:chOff x="0" y="0"/>
            <a:chExt cx="2016224" cy="2215991"/>
          </a:xfrm>
        </p:grpSpPr>
        <p:sp>
          <p:nvSpPr>
            <p:cNvPr id="23561" name="椭圆 6"/>
            <p:cNvSpPr/>
            <p:nvPr/>
          </p:nvSpPr>
          <p:spPr>
            <a:xfrm>
              <a:off x="0" y="171892"/>
              <a:ext cx="2016224" cy="1872208"/>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2" name="文本框 47"/>
            <p:cNvSpPr/>
            <p:nvPr/>
          </p:nvSpPr>
          <p:spPr>
            <a:xfrm>
              <a:off x="360040" y="0"/>
              <a:ext cx="1296144" cy="2215991"/>
            </a:xfrm>
            <a:prstGeom prst="rect">
              <a:avLst/>
            </a:prstGeom>
            <a:noFill/>
            <a:ln w="9525">
              <a:noFill/>
            </a:ln>
          </p:spPr>
          <p:txBody>
            <a:bodyPr wrap="square">
              <a:spAutoFit/>
            </a:bodyPr>
            <a:p>
              <a:pPr lvl="0">
                <a:lnSpc>
                  <a:spcPct val="100000"/>
                </a:lnSpc>
              </a:pPr>
              <a:r>
                <a:rPr lang="en-US" altLang="x-none"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endParaRPr lang="zh-CN" altLang="en-US"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filter="wipe(down)">
                                      <p:cBhvr>
                                        <p:cTn id="7" dur="290">
                                          <p:stCondLst>
                                            <p:cond delay="0"/>
                                          </p:stCondLst>
                                        </p:cTn>
                                        <p:tgtEl>
                                          <p:spTgt spid="23555"/>
                                        </p:tgtEl>
                                      </p:cBhvr>
                                    </p:animEffect>
                                    <p:anim calcmode="lin" valueType="num">
                                      <p:cBhvr>
                                        <p:cTn id="8" dur="911" tmFilter="0,0; 0.14,0.36; 0.43,0.73; 0.71,0.91; 1.0,1.0">
                                          <p:stCondLst>
                                            <p:cond delay="0"/>
                                          </p:stCondLst>
                                        </p:cTn>
                                        <p:tgtEl>
                                          <p:spTgt spid="2355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3555"/>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3555"/>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3555"/>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3555"/>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3555"/>
                                        </p:tgtEl>
                                      </p:cBhvr>
                                      <p:to x="100000" y="60000"/>
                                    </p:animScale>
                                    <p:animScale>
                                      <p:cBhvr>
                                        <p:cTn id="14" dur="83" decel="50000">
                                          <p:stCondLst>
                                            <p:cond delay="338"/>
                                          </p:stCondLst>
                                        </p:cTn>
                                        <p:tgtEl>
                                          <p:spTgt spid="23555"/>
                                        </p:tgtEl>
                                      </p:cBhvr>
                                      <p:to x="100000" y="100000"/>
                                    </p:animScale>
                                    <p:animScale>
                                      <p:cBhvr>
                                        <p:cTn id="15" dur="13">
                                          <p:stCondLst>
                                            <p:cond delay="656"/>
                                          </p:stCondLst>
                                        </p:cTn>
                                        <p:tgtEl>
                                          <p:spTgt spid="23555"/>
                                        </p:tgtEl>
                                      </p:cBhvr>
                                      <p:to x="100000" y="80000"/>
                                    </p:animScale>
                                    <p:animScale>
                                      <p:cBhvr>
                                        <p:cTn id="16" dur="83" decel="50000">
                                          <p:stCondLst>
                                            <p:cond delay="669"/>
                                          </p:stCondLst>
                                        </p:cTn>
                                        <p:tgtEl>
                                          <p:spTgt spid="23555"/>
                                        </p:tgtEl>
                                      </p:cBhvr>
                                      <p:to x="100000" y="100000"/>
                                    </p:animScale>
                                    <p:animScale>
                                      <p:cBhvr>
                                        <p:cTn id="17" dur="13">
                                          <p:stCondLst>
                                            <p:cond delay="821"/>
                                          </p:stCondLst>
                                        </p:cTn>
                                        <p:tgtEl>
                                          <p:spTgt spid="23555"/>
                                        </p:tgtEl>
                                      </p:cBhvr>
                                      <p:to x="100000" y="90000"/>
                                    </p:animScale>
                                    <p:animScale>
                                      <p:cBhvr>
                                        <p:cTn id="18" dur="83" decel="50000">
                                          <p:stCondLst>
                                            <p:cond delay="834"/>
                                          </p:stCondLst>
                                        </p:cTn>
                                        <p:tgtEl>
                                          <p:spTgt spid="23555"/>
                                        </p:tgtEl>
                                      </p:cBhvr>
                                      <p:to x="100000" y="100000"/>
                                    </p:animScale>
                                    <p:animScale>
                                      <p:cBhvr>
                                        <p:cTn id="19" dur="13">
                                          <p:stCondLst>
                                            <p:cond delay="904"/>
                                          </p:stCondLst>
                                        </p:cTn>
                                        <p:tgtEl>
                                          <p:spTgt spid="23555"/>
                                        </p:tgtEl>
                                      </p:cBhvr>
                                      <p:to x="100000" y="95000"/>
                                    </p:animScale>
                                    <p:animScale>
                                      <p:cBhvr>
                                        <p:cTn id="20" dur="83" decel="50000">
                                          <p:stCondLst>
                                            <p:cond delay="917"/>
                                          </p:stCondLst>
                                        </p:cTn>
                                        <p:tgtEl>
                                          <p:spTgt spid="235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24578"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4579" name="组合 24578"/>
          <p:cNvGrpSpPr/>
          <p:nvPr/>
        </p:nvGrpSpPr>
        <p:grpSpPr>
          <a:xfrm>
            <a:off x="65088" y="288925"/>
            <a:ext cx="557212" cy="468313"/>
            <a:chOff x="0" y="0"/>
            <a:chExt cx="557268" cy="467712"/>
          </a:xfrm>
        </p:grpSpPr>
        <p:sp>
          <p:nvSpPr>
            <p:cNvPr id="24580"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1"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2"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3"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4" name="Freeform 8"/>
          <p:cNvSpPr/>
          <p:nvPr/>
        </p:nvSpPr>
        <p:spPr>
          <a:xfrm>
            <a:off x="8067675" y="3271838"/>
            <a:ext cx="434975" cy="434975"/>
          </a:xfrm>
          <a:custGeom>
            <a:avLst/>
            <a:gdLst>
              <a:gd name="txL" fmla="*/ 0 w 694"/>
              <a:gd name="txT" fmla="*/ 0 h 694"/>
              <a:gd name="txR" fmla="*/ 694 w 694"/>
              <a:gd name="txB" fmla="*/ 694 h 694"/>
            </a:gdLst>
            <a:ahLst/>
            <a:cxnLst>
              <a:cxn ang="0">
                <a:pos x="694" y="347"/>
              </a:cxn>
              <a:cxn ang="0">
                <a:pos x="687" y="417"/>
              </a:cxn>
              <a:cxn ang="0">
                <a:pos x="666" y="483"/>
              </a:cxn>
              <a:cxn ang="0">
                <a:pos x="633" y="542"/>
              </a:cxn>
              <a:cxn ang="0">
                <a:pos x="591" y="593"/>
              </a:cxn>
              <a:cxn ang="0">
                <a:pos x="540" y="636"/>
              </a:cxn>
              <a:cxn ang="0">
                <a:pos x="481" y="667"/>
              </a:cxn>
              <a:cxn ang="0">
                <a:pos x="417" y="687"/>
              </a:cxn>
              <a:cxn ang="0">
                <a:pos x="347" y="694"/>
              </a:cxn>
              <a:cxn ang="0">
                <a:pos x="310" y="692"/>
              </a:cxn>
              <a:cxn ang="0">
                <a:pos x="242" y="680"/>
              </a:cxn>
              <a:cxn ang="0">
                <a:pos x="181" y="652"/>
              </a:cxn>
              <a:cxn ang="0">
                <a:pos x="125" y="615"/>
              </a:cxn>
              <a:cxn ang="0">
                <a:pos x="79" y="568"/>
              </a:cxn>
              <a:cxn ang="0">
                <a:pos x="40" y="512"/>
              </a:cxn>
              <a:cxn ang="0">
                <a:pos x="14" y="450"/>
              </a:cxn>
              <a:cxn ang="0">
                <a:pos x="2" y="382"/>
              </a:cxn>
              <a:cxn ang="0">
                <a:pos x="0" y="347"/>
              </a:cxn>
              <a:cxn ang="0">
                <a:pos x="5" y="277"/>
              </a:cxn>
              <a:cxn ang="0">
                <a:pos x="25" y="213"/>
              </a:cxn>
              <a:cxn ang="0">
                <a:pos x="58" y="153"/>
              </a:cxn>
              <a:cxn ang="0">
                <a:pos x="101" y="101"/>
              </a:cxn>
              <a:cxn ang="0">
                <a:pos x="152" y="59"/>
              </a:cxn>
              <a:cxn ang="0">
                <a:pos x="211" y="28"/>
              </a:cxn>
              <a:cxn ang="0">
                <a:pos x="277" y="7"/>
              </a:cxn>
              <a:cxn ang="0">
                <a:pos x="347" y="0"/>
              </a:cxn>
              <a:cxn ang="0">
                <a:pos x="382" y="2"/>
              </a:cxn>
              <a:cxn ang="0">
                <a:pos x="450" y="17"/>
              </a:cxn>
              <a:cxn ang="0">
                <a:pos x="512" y="42"/>
              </a:cxn>
              <a:cxn ang="0">
                <a:pos x="567" y="79"/>
              </a:cxn>
              <a:cxn ang="0">
                <a:pos x="615" y="127"/>
              </a:cxn>
              <a:cxn ang="0">
                <a:pos x="652" y="182"/>
              </a:cxn>
              <a:cxn ang="0">
                <a:pos x="677" y="244"/>
              </a:cxn>
              <a:cxn ang="0">
                <a:pos x="692" y="312"/>
              </a:cxn>
              <a:cxn ang="0">
                <a:pos x="694" y="347"/>
              </a:cxn>
            </a:cxnLst>
            <a:rect l="txL" t="txT" r="txR" b="txB"/>
            <a:pathLst>
              <a:path w="694" h="694">
                <a:moveTo>
                  <a:pt x="694" y="347"/>
                </a:moveTo>
                <a:lnTo>
                  <a:pt x="694" y="347"/>
                </a:lnTo>
                <a:lnTo>
                  <a:pt x="692" y="382"/>
                </a:lnTo>
                <a:lnTo>
                  <a:pt x="687" y="417"/>
                </a:lnTo>
                <a:lnTo>
                  <a:pt x="677" y="450"/>
                </a:lnTo>
                <a:lnTo>
                  <a:pt x="666" y="483"/>
                </a:lnTo>
                <a:lnTo>
                  <a:pt x="652" y="512"/>
                </a:lnTo>
                <a:lnTo>
                  <a:pt x="633" y="542"/>
                </a:lnTo>
                <a:lnTo>
                  <a:pt x="615" y="568"/>
                </a:lnTo>
                <a:lnTo>
                  <a:pt x="591" y="593"/>
                </a:lnTo>
                <a:lnTo>
                  <a:pt x="567" y="615"/>
                </a:lnTo>
                <a:lnTo>
                  <a:pt x="540" y="636"/>
                </a:lnTo>
                <a:lnTo>
                  <a:pt x="512" y="652"/>
                </a:lnTo>
                <a:lnTo>
                  <a:pt x="481" y="667"/>
                </a:lnTo>
                <a:lnTo>
                  <a:pt x="450" y="680"/>
                </a:lnTo>
                <a:lnTo>
                  <a:pt x="417" y="687"/>
                </a:lnTo>
                <a:lnTo>
                  <a:pt x="382" y="692"/>
                </a:lnTo>
                <a:lnTo>
                  <a:pt x="347" y="694"/>
                </a:lnTo>
                <a:lnTo>
                  <a:pt x="347" y="694"/>
                </a:lnTo>
                <a:lnTo>
                  <a:pt x="310" y="692"/>
                </a:lnTo>
                <a:lnTo>
                  <a:pt x="277" y="687"/>
                </a:lnTo>
                <a:lnTo>
                  <a:pt x="242" y="680"/>
                </a:lnTo>
                <a:lnTo>
                  <a:pt x="211" y="667"/>
                </a:lnTo>
                <a:lnTo>
                  <a:pt x="181" y="652"/>
                </a:lnTo>
                <a:lnTo>
                  <a:pt x="152" y="636"/>
                </a:lnTo>
                <a:lnTo>
                  <a:pt x="125" y="615"/>
                </a:lnTo>
                <a:lnTo>
                  <a:pt x="101" y="593"/>
                </a:lnTo>
                <a:lnTo>
                  <a:pt x="79" y="568"/>
                </a:lnTo>
                <a:lnTo>
                  <a:pt x="58" y="542"/>
                </a:lnTo>
                <a:lnTo>
                  <a:pt x="40" y="512"/>
                </a:lnTo>
                <a:lnTo>
                  <a:pt x="25" y="483"/>
                </a:lnTo>
                <a:lnTo>
                  <a:pt x="14" y="450"/>
                </a:lnTo>
                <a:lnTo>
                  <a:pt x="5" y="417"/>
                </a:lnTo>
                <a:lnTo>
                  <a:pt x="2" y="382"/>
                </a:lnTo>
                <a:lnTo>
                  <a:pt x="0" y="347"/>
                </a:lnTo>
                <a:lnTo>
                  <a:pt x="0" y="347"/>
                </a:lnTo>
                <a:lnTo>
                  <a:pt x="2" y="312"/>
                </a:lnTo>
                <a:lnTo>
                  <a:pt x="5" y="277"/>
                </a:lnTo>
                <a:lnTo>
                  <a:pt x="14" y="244"/>
                </a:lnTo>
                <a:lnTo>
                  <a:pt x="25" y="213"/>
                </a:lnTo>
                <a:lnTo>
                  <a:pt x="40" y="182"/>
                </a:lnTo>
                <a:lnTo>
                  <a:pt x="58" y="153"/>
                </a:lnTo>
                <a:lnTo>
                  <a:pt x="79" y="127"/>
                </a:lnTo>
                <a:lnTo>
                  <a:pt x="101" y="101"/>
                </a:lnTo>
                <a:lnTo>
                  <a:pt x="125" y="79"/>
                </a:lnTo>
                <a:lnTo>
                  <a:pt x="152" y="59"/>
                </a:lnTo>
                <a:lnTo>
                  <a:pt x="181" y="42"/>
                </a:lnTo>
                <a:lnTo>
                  <a:pt x="211" y="28"/>
                </a:lnTo>
                <a:lnTo>
                  <a:pt x="242" y="17"/>
                </a:lnTo>
                <a:lnTo>
                  <a:pt x="277" y="7"/>
                </a:lnTo>
                <a:lnTo>
                  <a:pt x="310" y="2"/>
                </a:lnTo>
                <a:lnTo>
                  <a:pt x="347" y="0"/>
                </a:lnTo>
                <a:lnTo>
                  <a:pt x="347" y="0"/>
                </a:lnTo>
                <a:lnTo>
                  <a:pt x="382" y="2"/>
                </a:lnTo>
                <a:lnTo>
                  <a:pt x="417" y="7"/>
                </a:lnTo>
                <a:lnTo>
                  <a:pt x="450" y="17"/>
                </a:lnTo>
                <a:lnTo>
                  <a:pt x="481" y="28"/>
                </a:lnTo>
                <a:lnTo>
                  <a:pt x="512" y="42"/>
                </a:lnTo>
                <a:lnTo>
                  <a:pt x="540" y="59"/>
                </a:lnTo>
                <a:lnTo>
                  <a:pt x="567" y="79"/>
                </a:lnTo>
                <a:lnTo>
                  <a:pt x="591" y="101"/>
                </a:lnTo>
                <a:lnTo>
                  <a:pt x="615" y="127"/>
                </a:lnTo>
                <a:lnTo>
                  <a:pt x="633" y="153"/>
                </a:lnTo>
                <a:lnTo>
                  <a:pt x="652" y="182"/>
                </a:lnTo>
                <a:lnTo>
                  <a:pt x="666" y="213"/>
                </a:lnTo>
                <a:lnTo>
                  <a:pt x="677" y="244"/>
                </a:lnTo>
                <a:lnTo>
                  <a:pt x="687" y="277"/>
                </a:lnTo>
                <a:lnTo>
                  <a:pt x="692" y="312"/>
                </a:lnTo>
                <a:lnTo>
                  <a:pt x="694" y="347"/>
                </a:lnTo>
                <a:lnTo>
                  <a:pt x="694" y="347"/>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24585" name="组合 24584"/>
          <p:cNvGrpSpPr/>
          <p:nvPr/>
        </p:nvGrpSpPr>
        <p:grpSpPr>
          <a:xfrm>
            <a:off x="7502525" y="4138613"/>
            <a:ext cx="552450" cy="2312987"/>
            <a:chOff x="0" y="0"/>
            <a:chExt cx="552684" cy="2313504"/>
          </a:xfrm>
        </p:grpSpPr>
        <p:sp>
          <p:nvSpPr>
            <p:cNvPr id="24586" name="Freeform 6"/>
            <p:cNvSpPr/>
            <p:nvPr/>
          </p:nvSpPr>
          <p:spPr>
            <a:xfrm>
              <a:off x="0" y="0"/>
              <a:ext cx="552684" cy="552684"/>
            </a:xfrm>
            <a:custGeom>
              <a:avLst/>
              <a:gdLst>
                <a:gd name="txL" fmla="*/ 0 w 882"/>
                <a:gd name="txT" fmla="*/ 0 h 881"/>
                <a:gd name="txR" fmla="*/ 882 w 882"/>
                <a:gd name="txB" fmla="*/ 881 h 881"/>
              </a:gdLst>
              <a:ahLst/>
              <a:cxnLst>
                <a:cxn ang="0">
                  <a:pos x="882" y="440"/>
                </a:cxn>
                <a:cxn ang="0">
                  <a:pos x="878" y="486"/>
                </a:cxn>
                <a:cxn ang="0">
                  <a:pos x="872" y="530"/>
                </a:cxn>
                <a:cxn ang="0">
                  <a:pos x="847" y="613"/>
                </a:cxn>
                <a:cxn ang="0">
                  <a:pos x="806" y="687"/>
                </a:cxn>
                <a:cxn ang="0">
                  <a:pos x="751" y="753"/>
                </a:cxn>
                <a:cxn ang="0">
                  <a:pos x="687" y="806"/>
                </a:cxn>
                <a:cxn ang="0">
                  <a:pos x="612" y="846"/>
                </a:cxn>
                <a:cxn ang="0">
                  <a:pos x="529" y="872"/>
                </a:cxn>
                <a:cxn ang="0">
                  <a:pos x="485" y="879"/>
                </a:cxn>
                <a:cxn ang="0">
                  <a:pos x="441" y="881"/>
                </a:cxn>
                <a:cxn ang="0">
                  <a:pos x="417" y="881"/>
                </a:cxn>
                <a:cxn ang="0">
                  <a:pos x="373" y="876"/>
                </a:cxn>
                <a:cxn ang="0">
                  <a:pos x="309" y="861"/>
                </a:cxn>
                <a:cxn ang="0">
                  <a:pos x="230" y="828"/>
                </a:cxn>
                <a:cxn ang="0">
                  <a:pos x="160" y="780"/>
                </a:cxn>
                <a:cxn ang="0">
                  <a:pos x="99" y="721"/>
                </a:cxn>
                <a:cxn ang="0">
                  <a:pos x="53" y="652"/>
                </a:cxn>
                <a:cxn ang="0">
                  <a:pos x="18" y="573"/>
                </a:cxn>
                <a:cxn ang="0">
                  <a:pos x="4" y="508"/>
                </a:cxn>
                <a:cxn ang="0">
                  <a:pos x="0" y="464"/>
                </a:cxn>
                <a:cxn ang="0">
                  <a:pos x="0" y="440"/>
                </a:cxn>
                <a:cxn ang="0">
                  <a:pos x="2" y="396"/>
                </a:cxn>
                <a:cxn ang="0">
                  <a:pos x="7" y="352"/>
                </a:cxn>
                <a:cxn ang="0">
                  <a:pos x="33" y="270"/>
                </a:cxn>
                <a:cxn ang="0">
                  <a:pos x="75" y="194"/>
                </a:cxn>
                <a:cxn ang="0">
                  <a:pos x="129" y="130"/>
                </a:cxn>
                <a:cxn ang="0">
                  <a:pos x="193" y="75"/>
                </a:cxn>
                <a:cxn ang="0">
                  <a:pos x="268" y="35"/>
                </a:cxn>
                <a:cxn ang="0">
                  <a:pos x="351" y="9"/>
                </a:cxn>
                <a:cxn ang="0">
                  <a:pos x="395" y="2"/>
                </a:cxn>
                <a:cxn ang="0">
                  <a:pos x="441" y="0"/>
                </a:cxn>
                <a:cxn ang="0">
                  <a:pos x="463" y="2"/>
                </a:cxn>
                <a:cxn ang="0">
                  <a:pos x="507" y="5"/>
                </a:cxn>
                <a:cxn ang="0">
                  <a:pos x="571" y="20"/>
                </a:cxn>
                <a:cxn ang="0">
                  <a:pos x="650" y="53"/>
                </a:cxn>
                <a:cxn ang="0">
                  <a:pos x="720" y="101"/>
                </a:cxn>
                <a:cxn ang="0">
                  <a:pos x="781" y="161"/>
                </a:cxn>
                <a:cxn ang="0">
                  <a:pos x="828" y="231"/>
                </a:cxn>
                <a:cxn ang="0">
                  <a:pos x="861" y="310"/>
                </a:cxn>
                <a:cxn ang="0">
                  <a:pos x="876" y="374"/>
                </a:cxn>
                <a:cxn ang="0">
                  <a:pos x="880" y="418"/>
                </a:cxn>
                <a:cxn ang="0">
                  <a:pos x="882" y="440"/>
                </a:cxn>
              </a:cxnLst>
              <a:rect l="txL" t="txT" r="txR" b="txB"/>
              <a:pathLst>
                <a:path w="882" h="881">
                  <a:moveTo>
                    <a:pt x="882" y="440"/>
                  </a:moveTo>
                  <a:lnTo>
                    <a:pt x="882" y="440"/>
                  </a:lnTo>
                  <a:lnTo>
                    <a:pt x="880" y="464"/>
                  </a:lnTo>
                  <a:lnTo>
                    <a:pt x="878" y="486"/>
                  </a:lnTo>
                  <a:lnTo>
                    <a:pt x="876" y="508"/>
                  </a:lnTo>
                  <a:lnTo>
                    <a:pt x="872" y="530"/>
                  </a:lnTo>
                  <a:lnTo>
                    <a:pt x="861" y="573"/>
                  </a:lnTo>
                  <a:lnTo>
                    <a:pt x="847" y="613"/>
                  </a:lnTo>
                  <a:lnTo>
                    <a:pt x="828" y="652"/>
                  </a:lnTo>
                  <a:lnTo>
                    <a:pt x="806" y="687"/>
                  </a:lnTo>
                  <a:lnTo>
                    <a:pt x="781" y="721"/>
                  </a:lnTo>
                  <a:lnTo>
                    <a:pt x="751" y="753"/>
                  </a:lnTo>
                  <a:lnTo>
                    <a:pt x="720" y="780"/>
                  </a:lnTo>
                  <a:lnTo>
                    <a:pt x="687" y="806"/>
                  </a:lnTo>
                  <a:lnTo>
                    <a:pt x="650" y="828"/>
                  </a:lnTo>
                  <a:lnTo>
                    <a:pt x="612" y="846"/>
                  </a:lnTo>
                  <a:lnTo>
                    <a:pt x="571" y="861"/>
                  </a:lnTo>
                  <a:lnTo>
                    <a:pt x="529" y="872"/>
                  </a:lnTo>
                  <a:lnTo>
                    <a:pt x="507" y="876"/>
                  </a:lnTo>
                  <a:lnTo>
                    <a:pt x="485" y="879"/>
                  </a:lnTo>
                  <a:lnTo>
                    <a:pt x="463" y="881"/>
                  </a:lnTo>
                  <a:lnTo>
                    <a:pt x="441" y="881"/>
                  </a:lnTo>
                  <a:lnTo>
                    <a:pt x="441" y="881"/>
                  </a:lnTo>
                  <a:lnTo>
                    <a:pt x="417" y="881"/>
                  </a:lnTo>
                  <a:lnTo>
                    <a:pt x="395" y="879"/>
                  </a:lnTo>
                  <a:lnTo>
                    <a:pt x="373" y="876"/>
                  </a:lnTo>
                  <a:lnTo>
                    <a:pt x="351" y="872"/>
                  </a:lnTo>
                  <a:lnTo>
                    <a:pt x="309" y="861"/>
                  </a:lnTo>
                  <a:lnTo>
                    <a:pt x="268" y="846"/>
                  </a:lnTo>
                  <a:lnTo>
                    <a:pt x="230" y="828"/>
                  </a:lnTo>
                  <a:lnTo>
                    <a:pt x="193" y="806"/>
                  </a:lnTo>
                  <a:lnTo>
                    <a:pt x="160" y="780"/>
                  </a:lnTo>
                  <a:lnTo>
                    <a:pt x="129" y="753"/>
                  </a:lnTo>
                  <a:lnTo>
                    <a:pt x="99" y="721"/>
                  </a:lnTo>
                  <a:lnTo>
                    <a:pt x="75" y="687"/>
                  </a:lnTo>
                  <a:lnTo>
                    <a:pt x="53" y="652"/>
                  </a:lnTo>
                  <a:lnTo>
                    <a:pt x="33" y="613"/>
                  </a:lnTo>
                  <a:lnTo>
                    <a:pt x="18" y="573"/>
                  </a:lnTo>
                  <a:lnTo>
                    <a:pt x="7" y="530"/>
                  </a:lnTo>
                  <a:lnTo>
                    <a:pt x="4" y="508"/>
                  </a:lnTo>
                  <a:lnTo>
                    <a:pt x="2" y="486"/>
                  </a:lnTo>
                  <a:lnTo>
                    <a:pt x="0" y="464"/>
                  </a:lnTo>
                  <a:lnTo>
                    <a:pt x="0" y="440"/>
                  </a:lnTo>
                  <a:lnTo>
                    <a:pt x="0" y="440"/>
                  </a:lnTo>
                  <a:lnTo>
                    <a:pt x="0" y="418"/>
                  </a:lnTo>
                  <a:lnTo>
                    <a:pt x="2" y="396"/>
                  </a:lnTo>
                  <a:lnTo>
                    <a:pt x="4" y="374"/>
                  </a:lnTo>
                  <a:lnTo>
                    <a:pt x="7" y="352"/>
                  </a:lnTo>
                  <a:lnTo>
                    <a:pt x="18" y="310"/>
                  </a:lnTo>
                  <a:lnTo>
                    <a:pt x="33" y="270"/>
                  </a:lnTo>
                  <a:lnTo>
                    <a:pt x="53" y="231"/>
                  </a:lnTo>
                  <a:lnTo>
                    <a:pt x="75" y="194"/>
                  </a:lnTo>
                  <a:lnTo>
                    <a:pt x="99" y="161"/>
                  </a:lnTo>
                  <a:lnTo>
                    <a:pt x="129" y="130"/>
                  </a:lnTo>
                  <a:lnTo>
                    <a:pt x="160" y="101"/>
                  </a:lnTo>
                  <a:lnTo>
                    <a:pt x="193" y="75"/>
                  </a:lnTo>
                  <a:lnTo>
                    <a:pt x="230" y="53"/>
                  </a:lnTo>
                  <a:lnTo>
                    <a:pt x="268" y="35"/>
                  </a:lnTo>
                  <a:lnTo>
                    <a:pt x="309" y="20"/>
                  </a:lnTo>
                  <a:lnTo>
                    <a:pt x="351" y="9"/>
                  </a:lnTo>
                  <a:lnTo>
                    <a:pt x="373" y="5"/>
                  </a:lnTo>
                  <a:lnTo>
                    <a:pt x="395" y="2"/>
                  </a:lnTo>
                  <a:lnTo>
                    <a:pt x="417" y="2"/>
                  </a:lnTo>
                  <a:lnTo>
                    <a:pt x="441" y="0"/>
                  </a:lnTo>
                  <a:lnTo>
                    <a:pt x="441" y="0"/>
                  </a:lnTo>
                  <a:lnTo>
                    <a:pt x="463" y="2"/>
                  </a:lnTo>
                  <a:lnTo>
                    <a:pt x="485" y="2"/>
                  </a:lnTo>
                  <a:lnTo>
                    <a:pt x="507" y="5"/>
                  </a:lnTo>
                  <a:lnTo>
                    <a:pt x="529" y="9"/>
                  </a:lnTo>
                  <a:lnTo>
                    <a:pt x="571" y="20"/>
                  </a:lnTo>
                  <a:lnTo>
                    <a:pt x="612" y="35"/>
                  </a:lnTo>
                  <a:lnTo>
                    <a:pt x="650" y="53"/>
                  </a:lnTo>
                  <a:lnTo>
                    <a:pt x="687" y="75"/>
                  </a:lnTo>
                  <a:lnTo>
                    <a:pt x="720" y="101"/>
                  </a:lnTo>
                  <a:lnTo>
                    <a:pt x="751" y="130"/>
                  </a:lnTo>
                  <a:lnTo>
                    <a:pt x="781" y="161"/>
                  </a:lnTo>
                  <a:lnTo>
                    <a:pt x="806" y="194"/>
                  </a:lnTo>
                  <a:lnTo>
                    <a:pt x="828" y="231"/>
                  </a:lnTo>
                  <a:lnTo>
                    <a:pt x="847" y="270"/>
                  </a:lnTo>
                  <a:lnTo>
                    <a:pt x="861" y="310"/>
                  </a:lnTo>
                  <a:lnTo>
                    <a:pt x="872" y="352"/>
                  </a:lnTo>
                  <a:lnTo>
                    <a:pt x="876" y="374"/>
                  </a:lnTo>
                  <a:lnTo>
                    <a:pt x="878" y="396"/>
                  </a:lnTo>
                  <a:lnTo>
                    <a:pt x="880" y="418"/>
                  </a:lnTo>
                  <a:lnTo>
                    <a:pt x="882" y="440"/>
                  </a:lnTo>
                  <a:lnTo>
                    <a:pt x="882" y="440"/>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87" name="Freeform 7"/>
            <p:cNvSpPr/>
            <p:nvPr/>
          </p:nvSpPr>
          <p:spPr>
            <a:xfrm>
              <a:off x="56396" y="56396"/>
              <a:ext cx="438638" cy="439892"/>
            </a:xfrm>
            <a:custGeom>
              <a:avLst/>
              <a:gdLst>
                <a:gd name="txL" fmla="*/ 0 w 700"/>
                <a:gd name="txT" fmla="*/ 0 h 701"/>
                <a:gd name="txR" fmla="*/ 700 w 700"/>
                <a:gd name="txB" fmla="*/ 701 h 701"/>
              </a:gdLst>
              <a:ahLst/>
              <a:cxnLst>
                <a:cxn ang="0">
                  <a:pos x="700" y="350"/>
                </a:cxn>
                <a:cxn ang="0">
                  <a:pos x="694" y="422"/>
                </a:cxn>
                <a:cxn ang="0">
                  <a:pos x="672" y="488"/>
                </a:cxn>
                <a:cxn ang="0">
                  <a:pos x="641" y="547"/>
                </a:cxn>
                <a:cxn ang="0">
                  <a:pos x="599" y="598"/>
                </a:cxn>
                <a:cxn ang="0">
                  <a:pos x="546" y="642"/>
                </a:cxn>
                <a:cxn ang="0">
                  <a:pos x="487" y="674"/>
                </a:cxn>
                <a:cxn ang="0">
                  <a:pos x="421" y="694"/>
                </a:cxn>
                <a:cxn ang="0">
                  <a:pos x="351" y="701"/>
                </a:cxn>
                <a:cxn ang="0">
                  <a:pos x="314" y="699"/>
                </a:cxn>
                <a:cxn ang="0">
                  <a:pos x="246" y="687"/>
                </a:cxn>
                <a:cxn ang="0">
                  <a:pos x="184" y="659"/>
                </a:cxn>
                <a:cxn ang="0">
                  <a:pos x="127" y="622"/>
                </a:cxn>
                <a:cxn ang="0">
                  <a:pos x="79" y="574"/>
                </a:cxn>
                <a:cxn ang="0">
                  <a:pos x="42" y="518"/>
                </a:cxn>
                <a:cxn ang="0">
                  <a:pos x="15" y="455"/>
                </a:cxn>
                <a:cxn ang="0">
                  <a:pos x="2" y="387"/>
                </a:cxn>
                <a:cxn ang="0">
                  <a:pos x="0" y="350"/>
                </a:cxn>
                <a:cxn ang="0">
                  <a:pos x="7" y="281"/>
                </a:cxn>
                <a:cxn ang="0">
                  <a:pos x="28" y="215"/>
                </a:cxn>
                <a:cxn ang="0">
                  <a:pos x="59" y="156"/>
                </a:cxn>
                <a:cxn ang="0">
                  <a:pos x="103" y="103"/>
                </a:cxn>
                <a:cxn ang="0">
                  <a:pos x="154" y="60"/>
                </a:cxn>
                <a:cxn ang="0">
                  <a:pos x="213" y="27"/>
                </a:cxn>
                <a:cxn ang="0">
                  <a:pos x="279" y="7"/>
                </a:cxn>
                <a:cxn ang="0">
                  <a:pos x="351" y="0"/>
                </a:cxn>
                <a:cxn ang="0">
                  <a:pos x="386" y="2"/>
                </a:cxn>
                <a:cxn ang="0">
                  <a:pos x="454" y="16"/>
                </a:cxn>
                <a:cxn ang="0">
                  <a:pos x="518" y="42"/>
                </a:cxn>
                <a:cxn ang="0">
                  <a:pos x="573" y="81"/>
                </a:cxn>
                <a:cxn ang="0">
                  <a:pos x="621" y="128"/>
                </a:cxn>
                <a:cxn ang="0">
                  <a:pos x="658" y="183"/>
                </a:cxn>
                <a:cxn ang="0">
                  <a:pos x="685" y="246"/>
                </a:cxn>
                <a:cxn ang="0">
                  <a:pos x="698" y="316"/>
                </a:cxn>
                <a:cxn ang="0">
                  <a:pos x="700" y="350"/>
                </a:cxn>
              </a:cxnLst>
              <a:rect l="txL" t="txT" r="txR" b="txB"/>
              <a:pathLst>
                <a:path w="700" h="701">
                  <a:moveTo>
                    <a:pt x="700" y="350"/>
                  </a:moveTo>
                  <a:lnTo>
                    <a:pt x="700" y="350"/>
                  </a:lnTo>
                  <a:lnTo>
                    <a:pt x="698" y="387"/>
                  </a:lnTo>
                  <a:lnTo>
                    <a:pt x="694" y="422"/>
                  </a:lnTo>
                  <a:lnTo>
                    <a:pt x="685" y="455"/>
                  </a:lnTo>
                  <a:lnTo>
                    <a:pt x="672" y="488"/>
                  </a:lnTo>
                  <a:lnTo>
                    <a:pt x="658" y="518"/>
                  </a:lnTo>
                  <a:lnTo>
                    <a:pt x="641" y="547"/>
                  </a:lnTo>
                  <a:lnTo>
                    <a:pt x="621" y="574"/>
                  </a:lnTo>
                  <a:lnTo>
                    <a:pt x="599" y="598"/>
                  </a:lnTo>
                  <a:lnTo>
                    <a:pt x="573" y="622"/>
                  </a:lnTo>
                  <a:lnTo>
                    <a:pt x="546" y="642"/>
                  </a:lnTo>
                  <a:lnTo>
                    <a:pt x="518" y="659"/>
                  </a:lnTo>
                  <a:lnTo>
                    <a:pt x="487" y="674"/>
                  </a:lnTo>
                  <a:lnTo>
                    <a:pt x="454" y="687"/>
                  </a:lnTo>
                  <a:lnTo>
                    <a:pt x="421" y="694"/>
                  </a:lnTo>
                  <a:lnTo>
                    <a:pt x="386" y="699"/>
                  </a:lnTo>
                  <a:lnTo>
                    <a:pt x="351" y="701"/>
                  </a:lnTo>
                  <a:lnTo>
                    <a:pt x="351" y="701"/>
                  </a:lnTo>
                  <a:lnTo>
                    <a:pt x="314" y="699"/>
                  </a:lnTo>
                  <a:lnTo>
                    <a:pt x="279" y="694"/>
                  </a:lnTo>
                  <a:lnTo>
                    <a:pt x="246" y="687"/>
                  </a:lnTo>
                  <a:lnTo>
                    <a:pt x="213" y="674"/>
                  </a:lnTo>
                  <a:lnTo>
                    <a:pt x="184" y="659"/>
                  </a:lnTo>
                  <a:lnTo>
                    <a:pt x="154" y="642"/>
                  </a:lnTo>
                  <a:lnTo>
                    <a:pt x="127" y="622"/>
                  </a:lnTo>
                  <a:lnTo>
                    <a:pt x="103" y="598"/>
                  </a:lnTo>
                  <a:lnTo>
                    <a:pt x="79" y="574"/>
                  </a:lnTo>
                  <a:lnTo>
                    <a:pt x="59" y="547"/>
                  </a:lnTo>
                  <a:lnTo>
                    <a:pt x="42" y="518"/>
                  </a:lnTo>
                  <a:lnTo>
                    <a:pt x="28" y="488"/>
                  </a:lnTo>
                  <a:lnTo>
                    <a:pt x="15" y="455"/>
                  </a:lnTo>
                  <a:lnTo>
                    <a:pt x="7" y="422"/>
                  </a:lnTo>
                  <a:lnTo>
                    <a:pt x="2" y="387"/>
                  </a:lnTo>
                  <a:lnTo>
                    <a:pt x="0" y="350"/>
                  </a:lnTo>
                  <a:lnTo>
                    <a:pt x="0" y="350"/>
                  </a:lnTo>
                  <a:lnTo>
                    <a:pt x="2" y="316"/>
                  </a:lnTo>
                  <a:lnTo>
                    <a:pt x="7" y="281"/>
                  </a:lnTo>
                  <a:lnTo>
                    <a:pt x="15" y="246"/>
                  </a:lnTo>
                  <a:lnTo>
                    <a:pt x="28" y="215"/>
                  </a:lnTo>
                  <a:lnTo>
                    <a:pt x="42" y="183"/>
                  </a:lnTo>
                  <a:lnTo>
                    <a:pt x="59" y="156"/>
                  </a:lnTo>
                  <a:lnTo>
                    <a:pt x="79" y="128"/>
                  </a:lnTo>
                  <a:lnTo>
                    <a:pt x="103" y="103"/>
                  </a:lnTo>
                  <a:lnTo>
                    <a:pt x="127" y="81"/>
                  </a:lnTo>
                  <a:lnTo>
                    <a:pt x="154" y="60"/>
                  </a:lnTo>
                  <a:lnTo>
                    <a:pt x="184" y="42"/>
                  </a:lnTo>
                  <a:lnTo>
                    <a:pt x="213" y="27"/>
                  </a:lnTo>
                  <a:lnTo>
                    <a:pt x="246" y="16"/>
                  </a:lnTo>
                  <a:lnTo>
                    <a:pt x="279" y="7"/>
                  </a:lnTo>
                  <a:lnTo>
                    <a:pt x="314" y="2"/>
                  </a:lnTo>
                  <a:lnTo>
                    <a:pt x="351" y="0"/>
                  </a:lnTo>
                  <a:lnTo>
                    <a:pt x="351" y="0"/>
                  </a:lnTo>
                  <a:lnTo>
                    <a:pt x="386" y="2"/>
                  </a:lnTo>
                  <a:lnTo>
                    <a:pt x="421" y="7"/>
                  </a:lnTo>
                  <a:lnTo>
                    <a:pt x="454" y="16"/>
                  </a:lnTo>
                  <a:lnTo>
                    <a:pt x="487" y="27"/>
                  </a:lnTo>
                  <a:lnTo>
                    <a:pt x="518" y="42"/>
                  </a:lnTo>
                  <a:lnTo>
                    <a:pt x="546" y="60"/>
                  </a:lnTo>
                  <a:lnTo>
                    <a:pt x="573" y="81"/>
                  </a:lnTo>
                  <a:lnTo>
                    <a:pt x="599" y="103"/>
                  </a:lnTo>
                  <a:lnTo>
                    <a:pt x="621" y="128"/>
                  </a:lnTo>
                  <a:lnTo>
                    <a:pt x="641" y="156"/>
                  </a:lnTo>
                  <a:lnTo>
                    <a:pt x="658" y="183"/>
                  </a:lnTo>
                  <a:lnTo>
                    <a:pt x="672" y="215"/>
                  </a:lnTo>
                  <a:lnTo>
                    <a:pt x="685" y="246"/>
                  </a:lnTo>
                  <a:lnTo>
                    <a:pt x="694" y="281"/>
                  </a:lnTo>
                  <a:lnTo>
                    <a:pt x="698" y="316"/>
                  </a:lnTo>
                  <a:lnTo>
                    <a:pt x="700" y="350"/>
                  </a:lnTo>
                  <a:lnTo>
                    <a:pt x="700" y="350"/>
                  </a:ln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88" name="Rectangle 15"/>
            <p:cNvSpPr/>
            <p:nvPr/>
          </p:nvSpPr>
          <p:spPr>
            <a:xfrm>
              <a:off x="248144" y="538898"/>
              <a:ext cx="55143" cy="1705677"/>
            </a:xfrm>
            <a:prstGeom prst="rect">
              <a:avLst/>
            </a:pr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89" name="Freeform 16"/>
            <p:cNvSpPr/>
            <p:nvPr/>
          </p:nvSpPr>
          <p:spPr>
            <a:xfrm>
              <a:off x="179215" y="2238309"/>
              <a:ext cx="200520" cy="75195"/>
            </a:xfrm>
            <a:custGeom>
              <a:avLst/>
              <a:gdLst>
                <a:gd name="txL" fmla="*/ 0 w 319"/>
                <a:gd name="txT" fmla="*/ 0 h 122"/>
                <a:gd name="txR" fmla="*/ 319 w 319"/>
                <a:gd name="txB" fmla="*/ 122 h 122"/>
              </a:gdLst>
              <a:ahLst/>
              <a:cxnLst>
                <a:cxn ang="0">
                  <a:pos x="55" y="0"/>
                </a:cxn>
                <a:cxn ang="0">
                  <a:pos x="253" y="0"/>
                </a:cxn>
                <a:cxn ang="0">
                  <a:pos x="319" y="122"/>
                </a:cxn>
                <a:cxn ang="0">
                  <a:pos x="0" y="122"/>
                </a:cxn>
                <a:cxn ang="0">
                  <a:pos x="55" y="0"/>
                </a:cxn>
              </a:cxnLst>
              <a:rect l="txL" t="txT" r="txR" b="txB"/>
              <a:pathLst>
                <a:path w="319" h="122">
                  <a:moveTo>
                    <a:pt x="55" y="0"/>
                  </a:moveTo>
                  <a:lnTo>
                    <a:pt x="253" y="0"/>
                  </a:lnTo>
                  <a:lnTo>
                    <a:pt x="319" y="122"/>
                  </a:lnTo>
                  <a:lnTo>
                    <a:pt x="0" y="122"/>
                  </a:lnTo>
                  <a:lnTo>
                    <a:pt x="55" y="0"/>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90" name="Freeform 17"/>
            <p:cNvSpPr/>
            <p:nvPr/>
          </p:nvSpPr>
          <p:spPr>
            <a:xfrm>
              <a:off x="179215" y="525112"/>
              <a:ext cx="194254" cy="152897"/>
            </a:xfrm>
            <a:custGeom>
              <a:avLst/>
              <a:gdLst>
                <a:gd name="txL" fmla="*/ 0 w 308"/>
                <a:gd name="txT" fmla="*/ 0 h 242"/>
                <a:gd name="txR" fmla="*/ 308 w 308"/>
                <a:gd name="txB" fmla="*/ 242 h 242"/>
              </a:gdLst>
              <a:ahLst/>
              <a:cxnLst>
                <a:cxn ang="0">
                  <a:pos x="0" y="0"/>
                </a:cxn>
                <a:cxn ang="0">
                  <a:pos x="132" y="242"/>
                </a:cxn>
                <a:cxn ang="0">
                  <a:pos x="308" y="11"/>
                </a:cxn>
              </a:cxnLst>
              <a:rect l="txL" t="txT" r="txR" b="txB"/>
              <a:pathLst>
                <a:path w="308" h="242">
                  <a:moveTo>
                    <a:pt x="0" y="0"/>
                  </a:moveTo>
                  <a:lnTo>
                    <a:pt x="132" y="242"/>
                  </a:lnTo>
                  <a:lnTo>
                    <a:pt x="308" y="11"/>
                  </a:lnTo>
                </a:path>
              </a:pathLst>
            </a:custGeom>
            <a:noFill/>
            <a:ln w="58738" cap="flat" cmpd="sng">
              <a:solidFill>
                <a:srgbClr val="675046"/>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4591" name="Freeform 19"/>
          <p:cNvSpPr/>
          <p:nvPr/>
        </p:nvSpPr>
        <p:spPr>
          <a:xfrm>
            <a:off x="8201025" y="5119688"/>
            <a:ext cx="168275" cy="65087"/>
          </a:xfrm>
          <a:custGeom>
            <a:avLst/>
            <a:gdLst>
              <a:gd name="txL" fmla="*/ 0 w 268"/>
              <a:gd name="txT" fmla="*/ 0 h 103"/>
              <a:gd name="txR" fmla="*/ 268 w 268"/>
              <a:gd name="txB" fmla="*/ 103 h 103"/>
            </a:gdLst>
            <a:ahLst/>
            <a:cxnLst>
              <a:cxn ang="0">
                <a:pos x="46" y="0"/>
              </a:cxn>
              <a:cxn ang="0">
                <a:pos x="213" y="0"/>
              </a:cxn>
              <a:cxn ang="0">
                <a:pos x="268" y="103"/>
              </a:cxn>
              <a:cxn ang="0">
                <a:pos x="0" y="103"/>
              </a:cxn>
              <a:cxn ang="0">
                <a:pos x="46" y="0"/>
              </a:cxn>
            </a:cxnLst>
            <a:rect l="txL" t="txT" r="txR" b="txB"/>
            <a:pathLst>
              <a:path w="268" h="103">
                <a:moveTo>
                  <a:pt x="46" y="0"/>
                </a:moveTo>
                <a:lnTo>
                  <a:pt x="213" y="0"/>
                </a:lnTo>
                <a:lnTo>
                  <a:pt x="268" y="103"/>
                </a:lnTo>
                <a:lnTo>
                  <a:pt x="0" y="103"/>
                </a:lnTo>
                <a:lnTo>
                  <a:pt x="46" y="0"/>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24592" name="组合 24591"/>
          <p:cNvGrpSpPr/>
          <p:nvPr/>
        </p:nvGrpSpPr>
        <p:grpSpPr>
          <a:xfrm>
            <a:off x="8648700" y="2425700"/>
            <a:ext cx="339725" cy="1393825"/>
            <a:chOff x="0" y="0"/>
            <a:chExt cx="339631" cy="1392364"/>
          </a:xfrm>
        </p:grpSpPr>
        <p:sp>
          <p:nvSpPr>
            <p:cNvPr id="24593" name="Freeform 10"/>
            <p:cNvSpPr/>
            <p:nvPr/>
          </p:nvSpPr>
          <p:spPr>
            <a:xfrm>
              <a:off x="0" y="0"/>
              <a:ext cx="339631" cy="339631"/>
            </a:xfrm>
            <a:custGeom>
              <a:avLst/>
              <a:gdLst>
                <a:gd name="txL" fmla="*/ 0 w 544"/>
                <a:gd name="txT" fmla="*/ 0 h 544"/>
                <a:gd name="txR" fmla="*/ 544 w 544"/>
                <a:gd name="txB" fmla="*/ 544 h 544"/>
              </a:gdLst>
              <a:ahLst/>
              <a:cxnLst>
                <a:cxn ang="0">
                  <a:pos x="544" y="272"/>
                </a:cxn>
                <a:cxn ang="0">
                  <a:pos x="538" y="327"/>
                </a:cxn>
                <a:cxn ang="0">
                  <a:pos x="522" y="379"/>
                </a:cxn>
                <a:cxn ang="0">
                  <a:pos x="496" y="425"/>
                </a:cxn>
                <a:cxn ang="0">
                  <a:pos x="463" y="465"/>
                </a:cxn>
                <a:cxn ang="0">
                  <a:pos x="422" y="498"/>
                </a:cxn>
                <a:cxn ang="0">
                  <a:pos x="377" y="524"/>
                </a:cxn>
                <a:cxn ang="0">
                  <a:pos x="325" y="538"/>
                </a:cxn>
                <a:cxn ang="0">
                  <a:pos x="272" y="544"/>
                </a:cxn>
                <a:cxn ang="0">
                  <a:pos x="242" y="542"/>
                </a:cxn>
                <a:cxn ang="0">
                  <a:pos x="191" y="533"/>
                </a:cxn>
                <a:cxn ang="0">
                  <a:pos x="141" y="511"/>
                </a:cxn>
                <a:cxn ang="0">
                  <a:pos x="97" y="481"/>
                </a:cxn>
                <a:cxn ang="0">
                  <a:pos x="61" y="445"/>
                </a:cxn>
                <a:cxn ang="0">
                  <a:pos x="31" y="402"/>
                </a:cxn>
                <a:cxn ang="0">
                  <a:pos x="11" y="353"/>
                </a:cxn>
                <a:cxn ang="0">
                  <a:pos x="0" y="300"/>
                </a:cxn>
                <a:cxn ang="0">
                  <a:pos x="0" y="272"/>
                </a:cxn>
                <a:cxn ang="0">
                  <a:pos x="6" y="217"/>
                </a:cxn>
                <a:cxn ang="0">
                  <a:pos x="20" y="167"/>
                </a:cxn>
                <a:cxn ang="0">
                  <a:pos x="46" y="120"/>
                </a:cxn>
                <a:cxn ang="0">
                  <a:pos x="79" y="79"/>
                </a:cxn>
                <a:cxn ang="0">
                  <a:pos x="119" y="46"/>
                </a:cxn>
                <a:cxn ang="0">
                  <a:pos x="165" y="22"/>
                </a:cxn>
                <a:cxn ang="0">
                  <a:pos x="217" y="6"/>
                </a:cxn>
                <a:cxn ang="0">
                  <a:pos x="272" y="0"/>
                </a:cxn>
                <a:cxn ang="0">
                  <a:pos x="299" y="2"/>
                </a:cxn>
                <a:cxn ang="0">
                  <a:pos x="353" y="13"/>
                </a:cxn>
                <a:cxn ang="0">
                  <a:pos x="400" y="33"/>
                </a:cxn>
                <a:cxn ang="0">
                  <a:pos x="444" y="63"/>
                </a:cxn>
                <a:cxn ang="0">
                  <a:pos x="481" y="99"/>
                </a:cxn>
                <a:cxn ang="0">
                  <a:pos x="511" y="144"/>
                </a:cxn>
                <a:cxn ang="0">
                  <a:pos x="531" y="191"/>
                </a:cxn>
                <a:cxn ang="0">
                  <a:pos x="542" y="245"/>
                </a:cxn>
                <a:cxn ang="0">
                  <a:pos x="544" y="272"/>
                </a:cxn>
              </a:cxnLst>
              <a:rect l="txL" t="txT" r="txR" b="txB"/>
              <a:pathLst>
                <a:path w="544" h="544">
                  <a:moveTo>
                    <a:pt x="544" y="272"/>
                  </a:moveTo>
                  <a:lnTo>
                    <a:pt x="544" y="272"/>
                  </a:lnTo>
                  <a:lnTo>
                    <a:pt x="542" y="300"/>
                  </a:lnTo>
                  <a:lnTo>
                    <a:pt x="538" y="327"/>
                  </a:lnTo>
                  <a:lnTo>
                    <a:pt x="531" y="353"/>
                  </a:lnTo>
                  <a:lnTo>
                    <a:pt x="522" y="379"/>
                  </a:lnTo>
                  <a:lnTo>
                    <a:pt x="511" y="402"/>
                  </a:lnTo>
                  <a:lnTo>
                    <a:pt x="496" y="425"/>
                  </a:lnTo>
                  <a:lnTo>
                    <a:pt x="481" y="445"/>
                  </a:lnTo>
                  <a:lnTo>
                    <a:pt x="463" y="465"/>
                  </a:lnTo>
                  <a:lnTo>
                    <a:pt x="444" y="481"/>
                  </a:lnTo>
                  <a:lnTo>
                    <a:pt x="422" y="498"/>
                  </a:lnTo>
                  <a:lnTo>
                    <a:pt x="400" y="511"/>
                  </a:lnTo>
                  <a:lnTo>
                    <a:pt x="377" y="524"/>
                  </a:lnTo>
                  <a:lnTo>
                    <a:pt x="353" y="533"/>
                  </a:lnTo>
                  <a:lnTo>
                    <a:pt x="325" y="538"/>
                  </a:lnTo>
                  <a:lnTo>
                    <a:pt x="299" y="542"/>
                  </a:lnTo>
                  <a:lnTo>
                    <a:pt x="272" y="544"/>
                  </a:lnTo>
                  <a:lnTo>
                    <a:pt x="272" y="544"/>
                  </a:lnTo>
                  <a:lnTo>
                    <a:pt x="242" y="542"/>
                  </a:lnTo>
                  <a:lnTo>
                    <a:pt x="217" y="538"/>
                  </a:lnTo>
                  <a:lnTo>
                    <a:pt x="191" y="533"/>
                  </a:lnTo>
                  <a:lnTo>
                    <a:pt x="165" y="524"/>
                  </a:lnTo>
                  <a:lnTo>
                    <a:pt x="141" y="511"/>
                  </a:lnTo>
                  <a:lnTo>
                    <a:pt x="119" y="498"/>
                  </a:lnTo>
                  <a:lnTo>
                    <a:pt x="97" y="481"/>
                  </a:lnTo>
                  <a:lnTo>
                    <a:pt x="79" y="465"/>
                  </a:lnTo>
                  <a:lnTo>
                    <a:pt x="61" y="445"/>
                  </a:lnTo>
                  <a:lnTo>
                    <a:pt x="46" y="425"/>
                  </a:lnTo>
                  <a:lnTo>
                    <a:pt x="31" y="402"/>
                  </a:lnTo>
                  <a:lnTo>
                    <a:pt x="20" y="379"/>
                  </a:lnTo>
                  <a:lnTo>
                    <a:pt x="11" y="353"/>
                  </a:lnTo>
                  <a:lnTo>
                    <a:pt x="6" y="327"/>
                  </a:lnTo>
                  <a:lnTo>
                    <a:pt x="0" y="300"/>
                  </a:lnTo>
                  <a:lnTo>
                    <a:pt x="0" y="272"/>
                  </a:lnTo>
                  <a:lnTo>
                    <a:pt x="0" y="272"/>
                  </a:lnTo>
                  <a:lnTo>
                    <a:pt x="0" y="245"/>
                  </a:lnTo>
                  <a:lnTo>
                    <a:pt x="6" y="217"/>
                  </a:lnTo>
                  <a:lnTo>
                    <a:pt x="11" y="191"/>
                  </a:lnTo>
                  <a:lnTo>
                    <a:pt x="20" y="167"/>
                  </a:lnTo>
                  <a:lnTo>
                    <a:pt x="31" y="144"/>
                  </a:lnTo>
                  <a:lnTo>
                    <a:pt x="46" y="120"/>
                  </a:lnTo>
                  <a:lnTo>
                    <a:pt x="61" y="99"/>
                  </a:lnTo>
                  <a:lnTo>
                    <a:pt x="79" y="79"/>
                  </a:lnTo>
                  <a:lnTo>
                    <a:pt x="97" y="63"/>
                  </a:lnTo>
                  <a:lnTo>
                    <a:pt x="119" y="46"/>
                  </a:lnTo>
                  <a:lnTo>
                    <a:pt x="141" y="33"/>
                  </a:lnTo>
                  <a:lnTo>
                    <a:pt x="165" y="22"/>
                  </a:lnTo>
                  <a:lnTo>
                    <a:pt x="191" y="13"/>
                  </a:lnTo>
                  <a:lnTo>
                    <a:pt x="217" y="6"/>
                  </a:lnTo>
                  <a:lnTo>
                    <a:pt x="242" y="2"/>
                  </a:lnTo>
                  <a:lnTo>
                    <a:pt x="272" y="0"/>
                  </a:lnTo>
                  <a:lnTo>
                    <a:pt x="272" y="0"/>
                  </a:lnTo>
                  <a:lnTo>
                    <a:pt x="299" y="2"/>
                  </a:lnTo>
                  <a:lnTo>
                    <a:pt x="325" y="6"/>
                  </a:lnTo>
                  <a:lnTo>
                    <a:pt x="353" y="13"/>
                  </a:lnTo>
                  <a:lnTo>
                    <a:pt x="377" y="22"/>
                  </a:lnTo>
                  <a:lnTo>
                    <a:pt x="400" y="33"/>
                  </a:lnTo>
                  <a:lnTo>
                    <a:pt x="422" y="46"/>
                  </a:lnTo>
                  <a:lnTo>
                    <a:pt x="444" y="63"/>
                  </a:lnTo>
                  <a:lnTo>
                    <a:pt x="463" y="79"/>
                  </a:lnTo>
                  <a:lnTo>
                    <a:pt x="481" y="99"/>
                  </a:lnTo>
                  <a:lnTo>
                    <a:pt x="496" y="120"/>
                  </a:lnTo>
                  <a:lnTo>
                    <a:pt x="511" y="144"/>
                  </a:lnTo>
                  <a:lnTo>
                    <a:pt x="522" y="167"/>
                  </a:lnTo>
                  <a:lnTo>
                    <a:pt x="531" y="191"/>
                  </a:lnTo>
                  <a:lnTo>
                    <a:pt x="538" y="217"/>
                  </a:lnTo>
                  <a:lnTo>
                    <a:pt x="542" y="245"/>
                  </a:lnTo>
                  <a:lnTo>
                    <a:pt x="544" y="272"/>
                  </a:lnTo>
                  <a:lnTo>
                    <a:pt x="544" y="272"/>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94" name="Freeform 11"/>
            <p:cNvSpPr/>
            <p:nvPr/>
          </p:nvSpPr>
          <p:spPr>
            <a:xfrm>
              <a:off x="33837" y="33838"/>
              <a:ext cx="270703" cy="271956"/>
            </a:xfrm>
            <a:custGeom>
              <a:avLst/>
              <a:gdLst>
                <a:gd name="txL" fmla="*/ 0 w 432"/>
                <a:gd name="txT" fmla="*/ 0 h 434"/>
                <a:gd name="txR" fmla="*/ 432 w 432"/>
                <a:gd name="txB" fmla="*/ 434 h 434"/>
              </a:gdLst>
              <a:ahLst/>
              <a:cxnLst>
                <a:cxn ang="0">
                  <a:pos x="432" y="217"/>
                </a:cxn>
                <a:cxn ang="0">
                  <a:pos x="428" y="261"/>
                </a:cxn>
                <a:cxn ang="0">
                  <a:pos x="415" y="302"/>
                </a:cxn>
                <a:cxn ang="0">
                  <a:pos x="395" y="338"/>
                </a:cxn>
                <a:cxn ang="0">
                  <a:pos x="369" y="370"/>
                </a:cxn>
                <a:cxn ang="0">
                  <a:pos x="336" y="397"/>
                </a:cxn>
                <a:cxn ang="0">
                  <a:pos x="299" y="417"/>
                </a:cxn>
                <a:cxn ang="0">
                  <a:pos x="259" y="430"/>
                </a:cxn>
                <a:cxn ang="0">
                  <a:pos x="217" y="434"/>
                </a:cxn>
                <a:cxn ang="0">
                  <a:pos x="195" y="432"/>
                </a:cxn>
                <a:cxn ang="0">
                  <a:pos x="153" y="425"/>
                </a:cxn>
                <a:cxn ang="0">
                  <a:pos x="112" y="408"/>
                </a:cxn>
                <a:cxn ang="0">
                  <a:pos x="79" y="384"/>
                </a:cxn>
                <a:cxn ang="0">
                  <a:pos x="50" y="355"/>
                </a:cxn>
                <a:cxn ang="0">
                  <a:pos x="26" y="320"/>
                </a:cxn>
                <a:cxn ang="0">
                  <a:pos x="9" y="281"/>
                </a:cxn>
                <a:cxn ang="0">
                  <a:pos x="0" y="239"/>
                </a:cxn>
                <a:cxn ang="0">
                  <a:pos x="0" y="217"/>
                </a:cxn>
                <a:cxn ang="0">
                  <a:pos x="4" y="173"/>
                </a:cxn>
                <a:cxn ang="0">
                  <a:pos x="17" y="133"/>
                </a:cxn>
                <a:cxn ang="0">
                  <a:pos x="37" y="96"/>
                </a:cxn>
                <a:cxn ang="0">
                  <a:pos x="63" y="65"/>
                </a:cxn>
                <a:cxn ang="0">
                  <a:pos x="96" y="39"/>
                </a:cxn>
                <a:cxn ang="0">
                  <a:pos x="132" y="19"/>
                </a:cxn>
                <a:cxn ang="0">
                  <a:pos x="173" y="6"/>
                </a:cxn>
                <a:cxn ang="0">
                  <a:pos x="217" y="0"/>
                </a:cxn>
                <a:cxn ang="0">
                  <a:pos x="239" y="2"/>
                </a:cxn>
                <a:cxn ang="0">
                  <a:pos x="281" y="11"/>
                </a:cxn>
                <a:cxn ang="0">
                  <a:pos x="320" y="28"/>
                </a:cxn>
                <a:cxn ang="0">
                  <a:pos x="355" y="50"/>
                </a:cxn>
                <a:cxn ang="0">
                  <a:pos x="382" y="79"/>
                </a:cxn>
                <a:cxn ang="0">
                  <a:pos x="406" y="114"/>
                </a:cxn>
                <a:cxn ang="0">
                  <a:pos x="423" y="153"/>
                </a:cxn>
                <a:cxn ang="0">
                  <a:pos x="432" y="195"/>
                </a:cxn>
                <a:cxn ang="0">
                  <a:pos x="432" y="217"/>
                </a:cxn>
              </a:cxnLst>
              <a:rect l="txL" t="txT" r="txR" b="txB"/>
              <a:pathLst>
                <a:path w="432" h="434">
                  <a:moveTo>
                    <a:pt x="432" y="217"/>
                  </a:moveTo>
                  <a:lnTo>
                    <a:pt x="432" y="217"/>
                  </a:lnTo>
                  <a:lnTo>
                    <a:pt x="432" y="239"/>
                  </a:lnTo>
                  <a:lnTo>
                    <a:pt x="428" y="261"/>
                  </a:lnTo>
                  <a:lnTo>
                    <a:pt x="423" y="281"/>
                  </a:lnTo>
                  <a:lnTo>
                    <a:pt x="415" y="302"/>
                  </a:lnTo>
                  <a:lnTo>
                    <a:pt x="406" y="320"/>
                  </a:lnTo>
                  <a:lnTo>
                    <a:pt x="395" y="338"/>
                  </a:lnTo>
                  <a:lnTo>
                    <a:pt x="382" y="355"/>
                  </a:lnTo>
                  <a:lnTo>
                    <a:pt x="369" y="370"/>
                  </a:lnTo>
                  <a:lnTo>
                    <a:pt x="355" y="384"/>
                  </a:lnTo>
                  <a:lnTo>
                    <a:pt x="336" y="397"/>
                  </a:lnTo>
                  <a:lnTo>
                    <a:pt x="320" y="408"/>
                  </a:lnTo>
                  <a:lnTo>
                    <a:pt x="299" y="417"/>
                  </a:lnTo>
                  <a:lnTo>
                    <a:pt x="281" y="425"/>
                  </a:lnTo>
                  <a:lnTo>
                    <a:pt x="259" y="430"/>
                  </a:lnTo>
                  <a:lnTo>
                    <a:pt x="239" y="432"/>
                  </a:lnTo>
                  <a:lnTo>
                    <a:pt x="217" y="434"/>
                  </a:lnTo>
                  <a:lnTo>
                    <a:pt x="217" y="434"/>
                  </a:lnTo>
                  <a:lnTo>
                    <a:pt x="195" y="432"/>
                  </a:lnTo>
                  <a:lnTo>
                    <a:pt x="173" y="430"/>
                  </a:lnTo>
                  <a:lnTo>
                    <a:pt x="153" y="425"/>
                  </a:lnTo>
                  <a:lnTo>
                    <a:pt x="132" y="417"/>
                  </a:lnTo>
                  <a:lnTo>
                    <a:pt x="112" y="408"/>
                  </a:lnTo>
                  <a:lnTo>
                    <a:pt x="96" y="397"/>
                  </a:lnTo>
                  <a:lnTo>
                    <a:pt x="79" y="384"/>
                  </a:lnTo>
                  <a:lnTo>
                    <a:pt x="63" y="370"/>
                  </a:lnTo>
                  <a:lnTo>
                    <a:pt x="50" y="355"/>
                  </a:lnTo>
                  <a:lnTo>
                    <a:pt x="37" y="338"/>
                  </a:lnTo>
                  <a:lnTo>
                    <a:pt x="26" y="320"/>
                  </a:lnTo>
                  <a:lnTo>
                    <a:pt x="17" y="302"/>
                  </a:lnTo>
                  <a:lnTo>
                    <a:pt x="9" y="281"/>
                  </a:lnTo>
                  <a:lnTo>
                    <a:pt x="4" y="261"/>
                  </a:lnTo>
                  <a:lnTo>
                    <a:pt x="0" y="239"/>
                  </a:lnTo>
                  <a:lnTo>
                    <a:pt x="0" y="217"/>
                  </a:lnTo>
                  <a:lnTo>
                    <a:pt x="0" y="217"/>
                  </a:lnTo>
                  <a:lnTo>
                    <a:pt x="0" y="195"/>
                  </a:lnTo>
                  <a:lnTo>
                    <a:pt x="4" y="173"/>
                  </a:lnTo>
                  <a:lnTo>
                    <a:pt x="9" y="153"/>
                  </a:lnTo>
                  <a:lnTo>
                    <a:pt x="17" y="133"/>
                  </a:lnTo>
                  <a:lnTo>
                    <a:pt x="26" y="114"/>
                  </a:lnTo>
                  <a:lnTo>
                    <a:pt x="37" y="96"/>
                  </a:lnTo>
                  <a:lnTo>
                    <a:pt x="50" y="79"/>
                  </a:lnTo>
                  <a:lnTo>
                    <a:pt x="63" y="65"/>
                  </a:lnTo>
                  <a:lnTo>
                    <a:pt x="79" y="50"/>
                  </a:lnTo>
                  <a:lnTo>
                    <a:pt x="96" y="39"/>
                  </a:lnTo>
                  <a:lnTo>
                    <a:pt x="112" y="28"/>
                  </a:lnTo>
                  <a:lnTo>
                    <a:pt x="132" y="19"/>
                  </a:lnTo>
                  <a:lnTo>
                    <a:pt x="153" y="11"/>
                  </a:lnTo>
                  <a:lnTo>
                    <a:pt x="173" y="6"/>
                  </a:lnTo>
                  <a:lnTo>
                    <a:pt x="195" y="2"/>
                  </a:lnTo>
                  <a:lnTo>
                    <a:pt x="217" y="0"/>
                  </a:lnTo>
                  <a:lnTo>
                    <a:pt x="217" y="0"/>
                  </a:lnTo>
                  <a:lnTo>
                    <a:pt x="239" y="2"/>
                  </a:lnTo>
                  <a:lnTo>
                    <a:pt x="259" y="6"/>
                  </a:lnTo>
                  <a:lnTo>
                    <a:pt x="281" y="11"/>
                  </a:lnTo>
                  <a:lnTo>
                    <a:pt x="299" y="19"/>
                  </a:lnTo>
                  <a:lnTo>
                    <a:pt x="320" y="28"/>
                  </a:lnTo>
                  <a:lnTo>
                    <a:pt x="336" y="39"/>
                  </a:lnTo>
                  <a:lnTo>
                    <a:pt x="355" y="50"/>
                  </a:lnTo>
                  <a:lnTo>
                    <a:pt x="369" y="65"/>
                  </a:lnTo>
                  <a:lnTo>
                    <a:pt x="382" y="79"/>
                  </a:lnTo>
                  <a:lnTo>
                    <a:pt x="395" y="96"/>
                  </a:lnTo>
                  <a:lnTo>
                    <a:pt x="406" y="114"/>
                  </a:lnTo>
                  <a:lnTo>
                    <a:pt x="415" y="133"/>
                  </a:lnTo>
                  <a:lnTo>
                    <a:pt x="423" y="153"/>
                  </a:lnTo>
                  <a:lnTo>
                    <a:pt x="428" y="173"/>
                  </a:lnTo>
                  <a:lnTo>
                    <a:pt x="432" y="195"/>
                  </a:lnTo>
                  <a:lnTo>
                    <a:pt x="432" y="217"/>
                  </a:lnTo>
                  <a:lnTo>
                    <a:pt x="432" y="217"/>
                  </a:ln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95" name="Rectangle 21"/>
            <p:cNvSpPr/>
            <p:nvPr/>
          </p:nvSpPr>
          <p:spPr>
            <a:xfrm>
              <a:off x="141617" y="335872"/>
              <a:ext cx="32585" cy="1016388"/>
            </a:xfrm>
            <a:prstGeom prst="rect">
              <a:avLst/>
            </a:pr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96" name="Freeform 22"/>
            <p:cNvSpPr/>
            <p:nvPr/>
          </p:nvSpPr>
          <p:spPr>
            <a:xfrm>
              <a:off x="100260" y="1347247"/>
              <a:ext cx="119059" cy="45117"/>
            </a:xfrm>
            <a:custGeom>
              <a:avLst/>
              <a:gdLst>
                <a:gd name="txL" fmla="*/ 0 w 189"/>
                <a:gd name="txT" fmla="*/ 0 h 71"/>
                <a:gd name="txR" fmla="*/ 189 w 189"/>
                <a:gd name="txB" fmla="*/ 71 h 71"/>
              </a:gdLst>
              <a:ahLst/>
              <a:cxnLst>
                <a:cxn ang="0">
                  <a:pos x="33" y="0"/>
                </a:cxn>
                <a:cxn ang="0">
                  <a:pos x="150" y="0"/>
                </a:cxn>
                <a:cxn ang="0">
                  <a:pos x="189" y="71"/>
                </a:cxn>
                <a:cxn ang="0">
                  <a:pos x="0" y="71"/>
                </a:cxn>
                <a:cxn ang="0">
                  <a:pos x="33" y="0"/>
                </a:cxn>
              </a:cxnLst>
              <a:rect l="txL" t="txT" r="txR" b="txB"/>
              <a:pathLst>
                <a:path w="189" h="71">
                  <a:moveTo>
                    <a:pt x="33" y="0"/>
                  </a:moveTo>
                  <a:lnTo>
                    <a:pt x="150" y="0"/>
                  </a:lnTo>
                  <a:lnTo>
                    <a:pt x="189" y="71"/>
                  </a:lnTo>
                  <a:lnTo>
                    <a:pt x="0" y="71"/>
                  </a:lnTo>
                  <a:lnTo>
                    <a:pt x="33" y="0"/>
                  </a:lnTo>
                  <a:close/>
                </a:path>
              </a:pathLst>
            </a:custGeom>
            <a:solidFill>
              <a:srgbClr val="67504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597" name="Freeform 23"/>
            <p:cNvSpPr/>
            <p:nvPr/>
          </p:nvSpPr>
          <p:spPr>
            <a:xfrm>
              <a:off x="100260" y="327099"/>
              <a:ext cx="115299" cy="91487"/>
            </a:xfrm>
            <a:custGeom>
              <a:avLst/>
              <a:gdLst>
                <a:gd name="txL" fmla="*/ 0 w 183"/>
                <a:gd name="txT" fmla="*/ 0 h 145"/>
                <a:gd name="txR" fmla="*/ 183 w 183"/>
                <a:gd name="txB" fmla="*/ 145 h 145"/>
              </a:gdLst>
              <a:ahLst/>
              <a:cxnLst>
                <a:cxn ang="0">
                  <a:pos x="0" y="0"/>
                </a:cxn>
                <a:cxn ang="0">
                  <a:pos x="79" y="145"/>
                </a:cxn>
                <a:cxn ang="0">
                  <a:pos x="183" y="7"/>
                </a:cxn>
              </a:cxnLst>
              <a:rect l="txL" t="txT" r="txR" b="txB"/>
              <a:pathLst>
                <a:path w="183" h="145">
                  <a:moveTo>
                    <a:pt x="0" y="0"/>
                  </a:moveTo>
                  <a:lnTo>
                    <a:pt x="79" y="145"/>
                  </a:lnTo>
                  <a:lnTo>
                    <a:pt x="183" y="7"/>
                  </a:lnTo>
                </a:path>
              </a:pathLst>
            </a:custGeom>
            <a:noFill/>
            <a:ln w="34925" cap="flat" cmpd="sng">
              <a:solidFill>
                <a:srgbClr val="675046"/>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24598" name="组合 24597"/>
          <p:cNvGrpSpPr/>
          <p:nvPr/>
        </p:nvGrpSpPr>
        <p:grpSpPr>
          <a:xfrm>
            <a:off x="8143875" y="1222375"/>
            <a:ext cx="1381125" cy="1398588"/>
            <a:chOff x="0" y="0"/>
            <a:chExt cx="1379671" cy="1398392"/>
          </a:xfrm>
        </p:grpSpPr>
        <p:sp>
          <p:nvSpPr>
            <p:cNvPr id="24599" name="Freeform 12"/>
            <p:cNvSpPr/>
            <p:nvPr/>
          </p:nvSpPr>
          <p:spPr>
            <a:xfrm>
              <a:off x="1085157" y="420855"/>
              <a:ext cx="294514" cy="294514"/>
            </a:xfrm>
            <a:custGeom>
              <a:avLst/>
              <a:gdLst>
                <a:gd name="txL" fmla="*/ 0 w 470"/>
                <a:gd name="txT" fmla="*/ 0 h 470"/>
                <a:gd name="txR" fmla="*/ 470 w 470"/>
                <a:gd name="txB" fmla="*/ 470 h 470"/>
              </a:gdLst>
              <a:ahLst/>
              <a:cxnLst>
                <a:cxn ang="0">
                  <a:pos x="470" y="235"/>
                </a:cxn>
                <a:cxn ang="0">
                  <a:pos x="465" y="283"/>
                </a:cxn>
                <a:cxn ang="0">
                  <a:pos x="450" y="327"/>
                </a:cxn>
                <a:cxn ang="0">
                  <a:pos x="430" y="367"/>
                </a:cxn>
                <a:cxn ang="0">
                  <a:pos x="401" y="402"/>
                </a:cxn>
                <a:cxn ang="0">
                  <a:pos x="366" y="430"/>
                </a:cxn>
                <a:cxn ang="0">
                  <a:pos x="325" y="452"/>
                </a:cxn>
                <a:cxn ang="0">
                  <a:pos x="281" y="466"/>
                </a:cxn>
                <a:cxn ang="0">
                  <a:pos x="235" y="470"/>
                </a:cxn>
                <a:cxn ang="0">
                  <a:pos x="210" y="470"/>
                </a:cxn>
                <a:cxn ang="0">
                  <a:pos x="164" y="459"/>
                </a:cxn>
                <a:cxn ang="0">
                  <a:pos x="123" y="443"/>
                </a:cxn>
                <a:cxn ang="0">
                  <a:pos x="85" y="417"/>
                </a:cxn>
                <a:cxn ang="0">
                  <a:pos x="54" y="386"/>
                </a:cxn>
                <a:cxn ang="0">
                  <a:pos x="28" y="347"/>
                </a:cxn>
                <a:cxn ang="0">
                  <a:pos x="9" y="305"/>
                </a:cxn>
                <a:cxn ang="0">
                  <a:pos x="0" y="259"/>
                </a:cxn>
                <a:cxn ang="0">
                  <a:pos x="0" y="235"/>
                </a:cxn>
                <a:cxn ang="0">
                  <a:pos x="4" y="187"/>
                </a:cxn>
                <a:cxn ang="0">
                  <a:pos x="19" y="143"/>
                </a:cxn>
                <a:cxn ang="0">
                  <a:pos x="39" y="105"/>
                </a:cxn>
                <a:cxn ang="0">
                  <a:pos x="68" y="70"/>
                </a:cxn>
                <a:cxn ang="0">
                  <a:pos x="103" y="40"/>
                </a:cxn>
                <a:cxn ang="0">
                  <a:pos x="144" y="18"/>
                </a:cxn>
                <a:cxn ang="0">
                  <a:pos x="188" y="6"/>
                </a:cxn>
                <a:cxn ang="0">
                  <a:pos x="235" y="0"/>
                </a:cxn>
                <a:cxn ang="0">
                  <a:pos x="259" y="2"/>
                </a:cxn>
                <a:cxn ang="0">
                  <a:pos x="305" y="11"/>
                </a:cxn>
                <a:cxn ang="0">
                  <a:pos x="347" y="29"/>
                </a:cxn>
                <a:cxn ang="0">
                  <a:pos x="384" y="53"/>
                </a:cxn>
                <a:cxn ang="0">
                  <a:pos x="415" y="86"/>
                </a:cxn>
                <a:cxn ang="0">
                  <a:pos x="441" y="123"/>
                </a:cxn>
                <a:cxn ang="0">
                  <a:pos x="459" y="165"/>
                </a:cxn>
                <a:cxn ang="0">
                  <a:pos x="469" y="211"/>
                </a:cxn>
                <a:cxn ang="0">
                  <a:pos x="470" y="235"/>
                </a:cxn>
              </a:cxnLst>
              <a:rect l="txL" t="txT" r="txR" b="txB"/>
              <a:pathLst>
                <a:path w="470" h="470">
                  <a:moveTo>
                    <a:pt x="470" y="235"/>
                  </a:moveTo>
                  <a:lnTo>
                    <a:pt x="470" y="235"/>
                  </a:lnTo>
                  <a:lnTo>
                    <a:pt x="469" y="259"/>
                  </a:lnTo>
                  <a:lnTo>
                    <a:pt x="465" y="283"/>
                  </a:lnTo>
                  <a:lnTo>
                    <a:pt x="459" y="305"/>
                  </a:lnTo>
                  <a:lnTo>
                    <a:pt x="450" y="327"/>
                  </a:lnTo>
                  <a:lnTo>
                    <a:pt x="441" y="347"/>
                  </a:lnTo>
                  <a:lnTo>
                    <a:pt x="430" y="367"/>
                  </a:lnTo>
                  <a:lnTo>
                    <a:pt x="415" y="386"/>
                  </a:lnTo>
                  <a:lnTo>
                    <a:pt x="401" y="402"/>
                  </a:lnTo>
                  <a:lnTo>
                    <a:pt x="384" y="417"/>
                  </a:lnTo>
                  <a:lnTo>
                    <a:pt x="366" y="430"/>
                  </a:lnTo>
                  <a:lnTo>
                    <a:pt x="347" y="443"/>
                  </a:lnTo>
                  <a:lnTo>
                    <a:pt x="325" y="452"/>
                  </a:lnTo>
                  <a:lnTo>
                    <a:pt x="305" y="459"/>
                  </a:lnTo>
                  <a:lnTo>
                    <a:pt x="281" y="466"/>
                  </a:lnTo>
                  <a:lnTo>
                    <a:pt x="259" y="470"/>
                  </a:lnTo>
                  <a:lnTo>
                    <a:pt x="235" y="470"/>
                  </a:lnTo>
                  <a:lnTo>
                    <a:pt x="235" y="470"/>
                  </a:lnTo>
                  <a:lnTo>
                    <a:pt x="210" y="470"/>
                  </a:lnTo>
                  <a:lnTo>
                    <a:pt x="188" y="466"/>
                  </a:lnTo>
                  <a:lnTo>
                    <a:pt x="164" y="459"/>
                  </a:lnTo>
                  <a:lnTo>
                    <a:pt x="144" y="452"/>
                  </a:lnTo>
                  <a:lnTo>
                    <a:pt x="123" y="443"/>
                  </a:lnTo>
                  <a:lnTo>
                    <a:pt x="103" y="430"/>
                  </a:lnTo>
                  <a:lnTo>
                    <a:pt x="85" y="417"/>
                  </a:lnTo>
                  <a:lnTo>
                    <a:pt x="68" y="402"/>
                  </a:lnTo>
                  <a:lnTo>
                    <a:pt x="54" y="386"/>
                  </a:lnTo>
                  <a:lnTo>
                    <a:pt x="39" y="367"/>
                  </a:lnTo>
                  <a:lnTo>
                    <a:pt x="28" y="347"/>
                  </a:lnTo>
                  <a:lnTo>
                    <a:pt x="19" y="327"/>
                  </a:lnTo>
                  <a:lnTo>
                    <a:pt x="9" y="305"/>
                  </a:lnTo>
                  <a:lnTo>
                    <a:pt x="4" y="283"/>
                  </a:lnTo>
                  <a:lnTo>
                    <a:pt x="0" y="259"/>
                  </a:lnTo>
                  <a:lnTo>
                    <a:pt x="0" y="235"/>
                  </a:lnTo>
                  <a:lnTo>
                    <a:pt x="0" y="235"/>
                  </a:lnTo>
                  <a:lnTo>
                    <a:pt x="0" y="211"/>
                  </a:lnTo>
                  <a:lnTo>
                    <a:pt x="4" y="187"/>
                  </a:lnTo>
                  <a:lnTo>
                    <a:pt x="9" y="165"/>
                  </a:lnTo>
                  <a:lnTo>
                    <a:pt x="19" y="143"/>
                  </a:lnTo>
                  <a:lnTo>
                    <a:pt x="28" y="123"/>
                  </a:lnTo>
                  <a:lnTo>
                    <a:pt x="39" y="105"/>
                  </a:lnTo>
                  <a:lnTo>
                    <a:pt x="54" y="86"/>
                  </a:lnTo>
                  <a:lnTo>
                    <a:pt x="68" y="70"/>
                  </a:lnTo>
                  <a:lnTo>
                    <a:pt x="85" y="53"/>
                  </a:lnTo>
                  <a:lnTo>
                    <a:pt x="103" y="40"/>
                  </a:lnTo>
                  <a:lnTo>
                    <a:pt x="123" y="29"/>
                  </a:lnTo>
                  <a:lnTo>
                    <a:pt x="144" y="18"/>
                  </a:lnTo>
                  <a:lnTo>
                    <a:pt x="164" y="11"/>
                  </a:lnTo>
                  <a:lnTo>
                    <a:pt x="188" y="6"/>
                  </a:lnTo>
                  <a:lnTo>
                    <a:pt x="210" y="2"/>
                  </a:lnTo>
                  <a:lnTo>
                    <a:pt x="235" y="0"/>
                  </a:lnTo>
                  <a:lnTo>
                    <a:pt x="235" y="0"/>
                  </a:lnTo>
                  <a:lnTo>
                    <a:pt x="259" y="2"/>
                  </a:lnTo>
                  <a:lnTo>
                    <a:pt x="281" y="6"/>
                  </a:lnTo>
                  <a:lnTo>
                    <a:pt x="305" y="11"/>
                  </a:lnTo>
                  <a:lnTo>
                    <a:pt x="325" y="18"/>
                  </a:lnTo>
                  <a:lnTo>
                    <a:pt x="347" y="29"/>
                  </a:lnTo>
                  <a:lnTo>
                    <a:pt x="366" y="40"/>
                  </a:lnTo>
                  <a:lnTo>
                    <a:pt x="384" y="53"/>
                  </a:lnTo>
                  <a:lnTo>
                    <a:pt x="401" y="70"/>
                  </a:lnTo>
                  <a:lnTo>
                    <a:pt x="415" y="86"/>
                  </a:lnTo>
                  <a:lnTo>
                    <a:pt x="430" y="105"/>
                  </a:lnTo>
                  <a:lnTo>
                    <a:pt x="441" y="123"/>
                  </a:lnTo>
                  <a:lnTo>
                    <a:pt x="450" y="143"/>
                  </a:lnTo>
                  <a:lnTo>
                    <a:pt x="459" y="165"/>
                  </a:lnTo>
                  <a:lnTo>
                    <a:pt x="465" y="187"/>
                  </a:lnTo>
                  <a:lnTo>
                    <a:pt x="469" y="211"/>
                  </a:lnTo>
                  <a:lnTo>
                    <a:pt x="470" y="235"/>
                  </a:lnTo>
                  <a:lnTo>
                    <a:pt x="470" y="235"/>
                  </a:lnTo>
                  <a:close/>
                </a:path>
              </a:pathLst>
            </a:custGeom>
            <a:solidFill>
              <a:srgbClr val="675046"/>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0" name="Freeform 13"/>
            <p:cNvSpPr/>
            <p:nvPr/>
          </p:nvSpPr>
          <p:spPr>
            <a:xfrm>
              <a:off x="1115236" y="450933"/>
              <a:ext cx="233105" cy="234358"/>
            </a:xfrm>
            <a:custGeom>
              <a:avLst/>
              <a:gdLst>
                <a:gd name="txL" fmla="*/ 0 w 373"/>
                <a:gd name="txT" fmla="*/ 0 h 374"/>
                <a:gd name="txR" fmla="*/ 373 w 373"/>
                <a:gd name="txB" fmla="*/ 374 h 374"/>
              </a:gdLst>
              <a:ahLst/>
              <a:cxnLst>
                <a:cxn ang="0">
                  <a:pos x="373" y="187"/>
                </a:cxn>
                <a:cxn ang="0">
                  <a:pos x="369" y="226"/>
                </a:cxn>
                <a:cxn ang="0">
                  <a:pos x="358" y="260"/>
                </a:cxn>
                <a:cxn ang="0">
                  <a:pos x="342" y="292"/>
                </a:cxn>
                <a:cxn ang="0">
                  <a:pos x="320" y="319"/>
                </a:cxn>
                <a:cxn ang="0">
                  <a:pos x="290" y="343"/>
                </a:cxn>
                <a:cxn ang="0">
                  <a:pos x="259" y="360"/>
                </a:cxn>
                <a:cxn ang="0">
                  <a:pos x="224" y="371"/>
                </a:cxn>
                <a:cxn ang="0">
                  <a:pos x="187" y="374"/>
                </a:cxn>
                <a:cxn ang="0">
                  <a:pos x="167" y="373"/>
                </a:cxn>
                <a:cxn ang="0">
                  <a:pos x="130" y="365"/>
                </a:cxn>
                <a:cxn ang="0">
                  <a:pos x="97" y="352"/>
                </a:cxn>
                <a:cxn ang="0">
                  <a:pos x="68" y="332"/>
                </a:cxn>
                <a:cxn ang="0">
                  <a:pos x="42" y="306"/>
                </a:cxn>
                <a:cxn ang="0">
                  <a:pos x="22" y="277"/>
                </a:cxn>
                <a:cxn ang="0">
                  <a:pos x="7" y="244"/>
                </a:cxn>
                <a:cxn ang="0">
                  <a:pos x="0" y="207"/>
                </a:cxn>
                <a:cxn ang="0">
                  <a:pos x="0" y="187"/>
                </a:cxn>
                <a:cxn ang="0">
                  <a:pos x="4" y="150"/>
                </a:cxn>
                <a:cxn ang="0">
                  <a:pos x="15" y="115"/>
                </a:cxn>
                <a:cxn ang="0">
                  <a:pos x="31" y="82"/>
                </a:cxn>
                <a:cxn ang="0">
                  <a:pos x="55" y="55"/>
                </a:cxn>
                <a:cxn ang="0">
                  <a:pos x="83" y="33"/>
                </a:cxn>
                <a:cxn ang="0">
                  <a:pos x="114" y="14"/>
                </a:cxn>
                <a:cxn ang="0">
                  <a:pos x="149" y="5"/>
                </a:cxn>
                <a:cxn ang="0">
                  <a:pos x="187" y="0"/>
                </a:cxn>
                <a:cxn ang="0">
                  <a:pos x="206" y="2"/>
                </a:cxn>
                <a:cxn ang="0">
                  <a:pos x="242" y="9"/>
                </a:cxn>
                <a:cxn ang="0">
                  <a:pos x="275" y="24"/>
                </a:cxn>
                <a:cxn ang="0">
                  <a:pos x="305" y="44"/>
                </a:cxn>
                <a:cxn ang="0">
                  <a:pos x="331" y="68"/>
                </a:cxn>
                <a:cxn ang="0">
                  <a:pos x="351" y="99"/>
                </a:cxn>
                <a:cxn ang="0">
                  <a:pos x="365" y="132"/>
                </a:cxn>
                <a:cxn ang="0">
                  <a:pos x="373" y="169"/>
                </a:cxn>
                <a:cxn ang="0">
                  <a:pos x="373" y="187"/>
                </a:cxn>
              </a:cxnLst>
              <a:rect l="txL" t="txT" r="txR" b="txB"/>
              <a:pathLst>
                <a:path w="373" h="374">
                  <a:moveTo>
                    <a:pt x="373" y="187"/>
                  </a:moveTo>
                  <a:lnTo>
                    <a:pt x="373" y="187"/>
                  </a:lnTo>
                  <a:lnTo>
                    <a:pt x="373" y="207"/>
                  </a:lnTo>
                  <a:lnTo>
                    <a:pt x="369" y="226"/>
                  </a:lnTo>
                  <a:lnTo>
                    <a:pt x="365" y="244"/>
                  </a:lnTo>
                  <a:lnTo>
                    <a:pt x="358" y="260"/>
                  </a:lnTo>
                  <a:lnTo>
                    <a:pt x="351" y="277"/>
                  </a:lnTo>
                  <a:lnTo>
                    <a:pt x="342" y="292"/>
                  </a:lnTo>
                  <a:lnTo>
                    <a:pt x="331" y="306"/>
                  </a:lnTo>
                  <a:lnTo>
                    <a:pt x="320" y="319"/>
                  </a:lnTo>
                  <a:lnTo>
                    <a:pt x="305" y="332"/>
                  </a:lnTo>
                  <a:lnTo>
                    <a:pt x="290" y="343"/>
                  </a:lnTo>
                  <a:lnTo>
                    <a:pt x="275" y="352"/>
                  </a:lnTo>
                  <a:lnTo>
                    <a:pt x="259" y="360"/>
                  </a:lnTo>
                  <a:lnTo>
                    <a:pt x="242" y="365"/>
                  </a:lnTo>
                  <a:lnTo>
                    <a:pt x="224" y="371"/>
                  </a:lnTo>
                  <a:lnTo>
                    <a:pt x="206" y="373"/>
                  </a:lnTo>
                  <a:lnTo>
                    <a:pt x="187" y="374"/>
                  </a:lnTo>
                  <a:lnTo>
                    <a:pt x="187" y="374"/>
                  </a:lnTo>
                  <a:lnTo>
                    <a:pt x="167" y="373"/>
                  </a:lnTo>
                  <a:lnTo>
                    <a:pt x="149" y="371"/>
                  </a:lnTo>
                  <a:lnTo>
                    <a:pt x="130" y="365"/>
                  </a:lnTo>
                  <a:lnTo>
                    <a:pt x="114" y="360"/>
                  </a:lnTo>
                  <a:lnTo>
                    <a:pt x="97" y="352"/>
                  </a:lnTo>
                  <a:lnTo>
                    <a:pt x="83" y="343"/>
                  </a:lnTo>
                  <a:lnTo>
                    <a:pt x="68" y="332"/>
                  </a:lnTo>
                  <a:lnTo>
                    <a:pt x="55" y="319"/>
                  </a:lnTo>
                  <a:lnTo>
                    <a:pt x="42" y="306"/>
                  </a:lnTo>
                  <a:lnTo>
                    <a:pt x="31" y="292"/>
                  </a:lnTo>
                  <a:lnTo>
                    <a:pt x="22" y="277"/>
                  </a:lnTo>
                  <a:lnTo>
                    <a:pt x="15" y="260"/>
                  </a:lnTo>
                  <a:lnTo>
                    <a:pt x="7" y="244"/>
                  </a:lnTo>
                  <a:lnTo>
                    <a:pt x="4" y="226"/>
                  </a:lnTo>
                  <a:lnTo>
                    <a:pt x="0" y="207"/>
                  </a:lnTo>
                  <a:lnTo>
                    <a:pt x="0" y="187"/>
                  </a:lnTo>
                  <a:lnTo>
                    <a:pt x="0" y="187"/>
                  </a:lnTo>
                  <a:lnTo>
                    <a:pt x="0" y="169"/>
                  </a:lnTo>
                  <a:lnTo>
                    <a:pt x="4" y="150"/>
                  </a:lnTo>
                  <a:lnTo>
                    <a:pt x="7" y="132"/>
                  </a:lnTo>
                  <a:lnTo>
                    <a:pt x="15" y="115"/>
                  </a:lnTo>
                  <a:lnTo>
                    <a:pt x="22" y="99"/>
                  </a:lnTo>
                  <a:lnTo>
                    <a:pt x="31" y="82"/>
                  </a:lnTo>
                  <a:lnTo>
                    <a:pt x="42" y="68"/>
                  </a:lnTo>
                  <a:lnTo>
                    <a:pt x="55" y="55"/>
                  </a:lnTo>
                  <a:lnTo>
                    <a:pt x="68" y="44"/>
                  </a:lnTo>
                  <a:lnTo>
                    <a:pt x="83" y="33"/>
                  </a:lnTo>
                  <a:lnTo>
                    <a:pt x="97" y="24"/>
                  </a:lnTo>
                  <a:lnTo>
                    <a:pt x="114" y="14"/>
                  </a:lnTo>
                  <a:lnTo>
                    <a:pt x="130" y="9"/>
                  </a:lnTo>
                  <a:lnTo>
                    <a:pt x="149" y="5"/>
                  </a:lnTo>
                  <a:lnTo>
                    <a:pt x="167" y="2"/>
                  </a:lnTo>
                  <a:lnTo>
                    <a:pt x="187" y="0"/>
                  </a:lnTo>
                  <a:lnTo>
                    <a:pt x="187" y="0"/>
                  </a:lnTo>
                  <a:lnTo>
                    <a:pt x="206" y="2"/>
                  </a:lnTo>
                  <a:lnTo>
                    <a:pt x="224" y="5"/>
                  </a:lnTo>
                  <a:lnTo>
                    <a:pt x="242" y="9"/>
                  </a:lnTo>
                  <a:lnTo>
                    <a:pt x="259" y="14"/>
                  </a:lnTo>
                  <a:lnTo>
                    <a:pt x="275" y="24"/>
                  </a:lnTo>
                  <a:lnTo>
                    <a:pt x="290" y="33"/>
                  </a:lnTo>
                  <a:lnTo>
                    <a:pt x="305" y="44"/>
                  </a:lnTo>
                  <a:lnTo>
                    <a:pt x="320" y="55"/>
                  </a:lnTo>
                  <a:lnTo>
                    <a:pt x="331" y="68"/>
                  </a:lnTo>
                  <a:lnTo>
                    <a:pt x="342" y="82"/>
                  </a:lnTo>
                  <a:lnTo>
                    <a:pt x="351" y="99"/>
                  </a:lnTo>
                  <a:lnTo>
                    <a:pt x="358" y="115"/>
                  </a:lnTo>
                  <a:lnTo>
                    <a:pt x="365" y="132"/>
                  </a:lnTo>
                  <a:lnTo>
                    <a:pt x="369" y="150"/>
                  </a:lnTo>
                  <a:lnTo>
                    <a:pt x="373" y="169"/>
                  </a:lnTo>
                  <a:lnTo>
                    <a:pt x="373" y="187"/>
                  </a:lnTo>
                  <a:lnTo>
                    <a:pt x="373" y="187"/>
                  </a:lnTo>
                  <a:close/>
                </a:path>
              </a:pathLst>
            </a:custGeom>
            <a:solidFill>
              <a:srgbClr val="60B500"/>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1" name="Rectangle 24"/>
            <p:cNvSpPr/>
            <p:nvPr/>
          </p:nvSpPr>
          <p:spPr>
            <a:xfrm>
              <a:off x="1221762" y="709103"/>
              <a:ext cx="22559" cy="661717"/>
            </a:xfrm>
            <a:prstGeom prst="rect">
              <a:avLst/>
            </a:prstGeom>
            <a:solidFill>
              <a:srgbClr val="675046"/>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2" name="Freeform 25"/>
            <p:cNvSpPr/>
            <p:nvPr/>
          </p:nvSpPr>
          <p:spPr>
            <a:xfrm>
              <a:off x="1195444" y="1368314"/>
              <a:ext cx="77702" cy="30078"/>
            </a:xfrm>
            <a:custGeom>
              <a:avLst/>
              <a:gdLst>
                <a:gd name="txL" fmla="*/ 0 w 123"/>
                <a:gd name="txT" fmla="*/ 0 h 48"/>
                <a:gd name="txR" fmla="*/ 123 w 123"/>
                <a:gd name="txB" fmla="*/ 48 h 48"/>
              </a:gdLst>
              <a:ahLst/>
              <a:cxnLst>
                <a:cxn ang="0">
                  <a:pos x="20" y="0"/>
                </a:cxn>
                <a:cxn ang="0">
                  <a:pos x="97" y="0"/>
                </a:cxn>
                <a:cxn ang="0">
                  <a:pos x="123" y="48"/>
                </a:cxn>
                <a:cxn ang="0">
                  <a:pos x="0" y="48"/>
                </a:cxn>
                <a:cxn ang="0">
                  <a:pos x="20" y="0"/>
                </a:cxn>
              </a:cxnLst>
              <a:rect l="txL" t="txT" r="txR" b="txB"/>
              <a:pathLst>
                <a:path w="123" h="48">
                  <a:moveTo>
                    <a:pt x="20" y="0"/>
                  </a:moveTo>
                  <a:lnTo>
                    <a:pt x="97" y="0"/>
                  </a:lnTo>
                  <a:lnTo>
                    <a:pt x="123" y="48"/>
                  </a:lnTo>
                  <a:lnTo>
                    <a:pt x="0" y="48"/>
                  </a:lnTo>
                  <a:lnTo>
                    <a:pt x="20" y="0"/>
                  </a:lnTo>
                  <a:close/>
                </a:path>
              </a:pathLst>
            </a:custGeom>
            <a:solidFill>
              <a:srgbClr val="675046"/>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3" name="Freeform 26"/>
            <p:cNvSpPr/>
            <p:nvPr/>
          </p:nvSpPr>
          <p:spPr>
            <a:xfrm>
              <a:off x="1195444" y="702837"/>
              <a:ext cx="75195" cy="58903"/>
            </a:xfrm>
            <a:custGeom>
              <a:avLst/>
              <a:gdLst>
                <a:gd name="txL" fmla="*/ 0 w 119"/>
                <a:gd name="txT" fmla="*/ 0 h 94"/>
                <a:gd name="txR" fmla="*/ 119 w 119"/>
                <a:gd name="txB" fmla="*/ 94 h 94"/>
              </a:gdLst>
              <a:ahLst/>
              <a:cxnLst>
                <a:cxn ang="0">
                  <a:pos x="0" y="0"/>
                </a:cxn>
                <a:cxn ang="0">
                  <a:pos x="51" y="94"/>
                </a:cxn>
                <a:cxn ang="0">
                  <a:pos x="119" y="4"/>
                </a:cxn>
              </a:cxnLst>
              <a:rect l="txL" t="txT" r="txR" b="txB"/>
              <a:pathLst>
                <a:path w="119" h="94">
                  <a:moveTo>
                    <a:pt x="0" y="0"/>
                  </a:moveTo>
                  <a:lnTo>
                    <a:pt x="51" y="94"/>
                  </a:lnTo>
                  <a:lnTo>
                    <a:pt x="119" y="4"/>
                  </a:lnTo>
                </a:path>
              </a:pathLst>
            </a:custGeom>
            <a:noFill/>
            <a:ln w="23813"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4" name="Line 72"/>
            <p:cNvSpPr/>
            <p:nvPr/>
          </p:nvSpPr>
          <p:spPr>
            <a:xfrm flipH="1" flipV="1">
              <a:off x="1149073" y="375738"/>
              <a:ext cx="45117" cy="63916"/>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5" name="Line 73"/>
            <p:cNvSpPr/>
            <p:nvPr/>
          </p:nvSpPr>
          <p:spPr>
            <a:xfrm flipH="1" flipV="1">
              <a:off x="1058839" y="247906"/>
              <a:ext cx="45117" cy="63916"/>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6" name="Line 74"/>
            <p:cNvSpPr/>
            <p:nvPr/>
          </p:nvSpPr>
          <p:spPr>
            <a:xfrm flipH="1" flipV="1">
              <a:off x="967352" y="120074"/>
              <a:ext cx="46370" cy="63916"/>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7" name="Line 75"/>
            <p:cNvSpPr/>
            <p:nvPr/>
          </p:nvSpPr>
          <p:spPr>
            <a:xfrm flipH="1">
              <a:off x="818215"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8" name="Line 76"/>
            <p:cNvSpPr/>
            <p:nvPr/>
          </p:nvSpPr>
          <p:spPr>
            <a:xfrm flipH="1">
              <a:off x="661558"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09" name="Line 77"/>
            <p:cNvSpPr/>
            <p:nvPr/>
          </p:nvSpPr>
          <p:spPr>
            <a:xfrm flipH="1">
              <a:off x="504902"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0" name="Line 78"/>
            <p:cNvSpPr/>
            <p:nvPr/>
          </p:nvSpPr>
          <p:spPr>
            <a:xfrm flipH="1">
              <a:off x="348245"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1" name="Line 79"/>
            <p:cNvSpPr/>
            <p:nvPr/>
          </p:nvSpPr>
          <p:spPr>
            <a:xfrm flipH="1">
              <a:off x="269290" y="107542"/>
              <a:ext cx="1253"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2" name="Freeform 80"/>
            <p:cNvSpPr/>
            <p:nvPr/>
          </p:nvSpPr>
          <p:spPr>
            <a:xfrm>
              <a:off x="0" y="0"/>
              <a:ext cx="203027" cy="261930"/>
            </a:xfrm>
            <a:custGeom>
              <a:avLst/>
              <a:gdLst>
                <a:gd name="txL" fmla="*/ 0 w 323"/>
                <a:gd name="txT" fmla="*/ 0 h 419"/>
                <a:gd name="txR" fmla="*/ 323 w 323"/>
                <a:gd name="txB" fmla="*/ 419 h 419"/>
              </a:gdLst>
              <a:ahLst/>
              <a:cxnLst>
                <a:cxn ang="0">
                  <a:pos x="13" y="419"/>
                </a:cxn>
                <a:cxn ang="0">
                  <a:pos x="13" y="419"/>
                </a:cxn>
                <a:cxn ang="0">
                  <a:pos x="9" y="404"/>
                </a:cxn>
                <a:cxn ang="0">
                  <a:pos x="5" y="388"/>
                </a:cxn>
                <a:cxn ang="0">
                  <a:pos x="2" y="367"/>
                </a:cxn>
                <a:cxn ang="0">
                  <a:pos x="0" y="340"/>
                </a:cxn>
                <a:cxn ang="0">
                  <a:pos x="0" y="310"/>
                </a:cxn>
                <a:cxn ang="0">
                  <a:pos x="4" y="279"/>
                </a:cxn>
                <a:cxn ang="0">
                  <a:pos x="11" y="244"/>
                </a:cxn>
                <a:cxn ang="0">
                  <a:pos x="16" y="228"/>
                </a:cxn>
                <a:cxn ang="0">
                  <a:pos x="22" y="209"/>
                </a:cxn>
                <a:cxn ang="0">
                  <a:pos x="31" y="191"/>
                </a:cxn>
                <a:cxn ang="0">
                  <a:pos x="40" y="175"/>
                </a:cxn>
                <a:cxn ang="0">
                  <a:pos x="51" y="156"/>
                </a:cxn>
                <a:cxn ang="0">
                  <a:pos x="64" y="138"/>
                </a:cxn>
                <a:cxn ang="0">
                  <a:pos x="81" y="121"/>
                </a:cxn>
                <a:cxn ang="0">
                  <a:pos x="97" y="105"/>
                </a:cxn>
                <a:cxn ang="0">
                  <a:pos x="117" y="88"/>
                </a:cxn>
                <a:cxn ang="0">
                  <a:pos x="138" y="74"/>
                </a:cxn>
                <a:cxn ang="0">
                  <a:pos x="162" y="59"/>
                </a:cxn>
                <a:cxn ang="0">
                  <a:pos x="189" y="44"/>
                </a:cxn>
                <a:cxn ang="0">
                  <a:pos x="218" y="31"/>
                </a:cxn>
                <a:cxn ang="0">
                  <a:pos x="250" y="20"/>
                </a:cxn>
                <a:cxn ang="0">
                  <a:pos x="285" y="9"/>
                </a:cxn>
                <a:cxn ang="0">
                  <a:pos x="323" y="0"/>
                </a:cxn>
                <a:cxn ang="0">
                  <a:pos x="323" y="0"/>
                </a:cxn>
                <a:cxn ang="0">
                  <a:pos x="323" y="17"/>
                </a:cxn>
                <a:cxn ang="0">
                  <a:pos x="321" y="61"/>
                </a:cxn>
                <a:cxn ang="0">
                  <a:pos x="319" y="92"/>
                </a:cxn>
                <a:cxn ang="0">
                  <a:pos x="314" y="125"/>
                </a:cxn>
                <a:cxn ang="0">
                  <a:pos x="307" y="160"/>
                </a:cxn>
                <a:cxn ang="0">
                  <a:pos x="296" y="198"/>
                </a:cxn>
                <a:cxn ang="0">
                  <a:pos x="281" y="235"/>
                </a:cxn>
                <a:cxn ang="0">
                  <a:pos x="272" y="255"/>
                </a:cxn>
                <a:cxn ang="0">
                  <a:pos x="261" y="274"/>
                </a:cxn>
                <a:cxn ang="0">
                  <a:pos x="248" y="290"/>
                </a:cxn>
                <a:cxn ang="0">
                  <a:pos x="235" y="309"/>
                </a:cxn>
                <a:cxn ang="0">
                  <a:pos x="220" y="325"/>
                </a:cxn>
                <a:cxn ang="0">
                  <a:pos x="206" y="340"/>
                </a:cxn>
                <a:cxn ang="0">
                  <a:pos x="187" y="354"/>
                </a:cxn>
                <a:cxn ang="0">
                  <a:pos x="167" y="369"/>
                </a:cxn>
                <a:cxn ang="0">
                  <a:pos x="147" y="382"/>
                </a:cxn>
                <a:cxn ang="0">
                  <a:pos x="123" y="391"/>
                </a:cxn>
                <a:cxn ang="0">
                  <a:pos x="99" y="402"/>
                </a:cxn>
                <a:cxn ang="0">
                  <a:pos x="72" y="410"/>
                </a:cxn>
                <a:cxn ang="0">
                  <a:pos x="44" y="415"/>
                </a:cxn>
                <a:cxn ang="0">
                  <a:pos x="13" y="419"/>
                </a:cxn>
                <a:cxn ang="0">
                  <a:pos x="13" y="419"/>
                </a:cxn>
              </a:cxnLst>
              <a:rect l="txL" t="txT" r="txR" b="txB"/>
              <a:pathLst>
                <a:path w="323" h="419">
                  <a:moveTo>
                    <a:pt x="13" y="419"/>
                  </a:moveTo>
                  <a:lnTo>
                    <a:pt x="13" y="419"/>
                  </a:lnTo>
                  <a:lnTo>
                    <a:pt x="9" y="404"/>
                  </a:lnTo>
                  <a:lnTo>
                    <a:pt x="5" y="388"/>
                  </a:lnTo>
                  <a:lnTo>
                    <a:pt x="2" y="367"/>
                  </a:lnTo>
                  <a:lnTo>
                    <a:pt x="0" y="340"/>
                  </a:lnTo>
                  <a:lnTo>
                    <a:pt x="0" y="310"/>
                  </a:lnTo>
                  <a:lnTo>
                    <a:pt x="4" y="279"/>
                  </a:lnTo>
                  <a:lnTo>
                    <a:pt x="11" y="244"/>
                  </a:lnTo>
                  <a:lnTo>
                    <a:pt x="16" y="228"/>
                  </a:lnTo>
                  <a:lnTo>
                    <a:pt x="22" y="209"/>
                  </a:lnTo>
                  <a:lnTo>
                    <a:pt x="31" y="191"/>
                  </a:lnTo>
                  <a:lnTo>
                    <a:pt x="40" y="175"/>
                  </a:lnTo>
                  <a:lnTo>
                    <a:pt x="51" y="156"/>
                  </a:lnTo>
                  <a:lnTo>
                    <a:pt x="64" y="138"/>
                  </a:lnTo>
                  <a:lnTo>
                    <a:pt x="81" y="121"/>
                  </a:lnTo>
                  <a:lnTo>
                    <a:pt x="97" y="105"/>
                  </a:lnTo>
                  <a:lnTo>
                    <a:pt x="117" y="88"/>
                  </a:lnTo>
                  <a:lnTo>
                    <a:pt x="138" y="74"/>
                  </a:lnTo>
                  <a:lnTo>
                    <a:pt x="162" y="59"/>
                  </a:lnTo>
                  <a:lnTo>
                    <a:pt x="189" y="44"/>
                  </a:lnTo>
                  <a:lnTo>
                    <a:pt x="218" y="31"/>
                  </a:lnTo>
                  <a:lnTo>
                    <a:pt x="250" y="20"/>
                  </a:lnTo>
                  <a:lnTo>
                    <a:pt x="285" y="9"/>
                  </a:lnTo>
                  <a:lnTo>
                    <a:pt x="323" y="0"/>
                  </a:lnTo>
                  <a:lnTo>
                    <a:pt x="323" y="0"/>
                  </a:lnTo>
                  <a:lnTo>
                    <a:pt x="323" y="17"/>
                  </a:lnTo>
                  <a:lnTo>
                    <a:pt x="321" y="61"/>
                  </a:lnTo>
                  <a:lnTo>
                    <a:pt x="319" y="92"/>
                  </a:lnTo>
                  <a:lnTo>
                    <a:pt x="314" y="125"/>
                  </a:lnTo>
                  <a:lnTo>
                    <a:pt x="307" y="160"/>
                  </a:lnTo>
                  <a:lnTo>
                    <a:pt x="296" y="198"/>
                  </a:lnTo>
                  <a:lnTo>
                    <a:pt x="281" y="235"/>
                  </a:lnTo>
                  <a:lnTo>
                    <a:pt x="272" y="255"/>
                  </a:lnTo>
                  <a:lnTo>
                    <a:pt x="261" y="274"/>
                  </a:lnTo>
                  <a:lnTo>
                    <a:pt x="248" y="290"/>
                  </a:lnTo>
                  <a:lnTo>
                    <a:pt x="235" y="309"/>
                  </a:lnTo>
                  <a:lnTo>
                    <a:pt x="220" y="325"/>
                  </a:lnTo>
                  <a:lnTo>
                    <a:pt x="206" y="340"/>
                  </a:lnTo>
                  <a:lnTo>
                    <a:pt x="187" y="354"/>
                  </a:lnTo>
                  <a:lnTo>
                    <a:pt x="167" y="369"/>
                  </a:lnTo>
                  <a:lnTo>
                    <a:pt x="147" y="382"/>
                  </a:lnTo>
                  <a:lnTo>
                    <a:pt x="123" y="391"/>
                  </a:lnTo>
                  <a:lnTo>
                    <a:pt x="99" y="402"/>
                  </a:lnTo>
                  <a:lnTo>
                    <a:pt x="72" y="410"/>
                  </a:lnTo>
                  <a:lnTo>
                    <a:pt x="44" y="415"/>
                  </a:lnTo>
                  <a:lnTo>
                    <a:pt x="13" y="419"/>
                  </a:lnTo>
                  <a:lnTo>
                    <a:pt x="13" y="419"/>
                  </a:lnTo>
                  <a:close/>
                </a:path>
              </a:pathLst>
            </a:custGeom>
            <a:solidFill>
              <a:srgbClr val="60945C"/>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4613" name="Freeform 9"/>
          <p:cNvSpPr/>
          <p:nvPr/>
        </p:nvSpPr>
        <p:spPr>
          <a:xfrm>
            <a:off x="8112125" y="3314700"/>
            <a:ext cx="346075" cy="347663"/>
          </a:xfrm>
          <a:custGeom>
            <a:avLst/>
            <a:gdLst>
              <a:gd name="txL" fmla="*/ 0 w 553"/>
              <a:gd name="txT" fmla="*/ 0 h 552"/>
              <a:gd name="txR" fmla="*/ 553 w 553"/>
              <a:gd name="txB" fmla="*/ 552 h 552"/>
            </a:gdLst>
            <a:ahLst/>
            <a:cxnLst>
              <a:cxn ang="0">
                <a:pos x="553" y="275"/>
              </a:cxn>
              <a:cxn ang="0">
                <a:pos x="548" y="330"/>
              </a:cxn>
              <a:cxn ang="0">
                <a:pos x="531" y="384"/>
              </a:cxn>
              <a:cxn ang="0">
                <a:pos x="506" y="429"/>
              </a:cxn>
              <a:cxn ang="0">
                <a:pos x="472" y="470"/>
              </a:cxn>
              <a:cxn ang="0">
                <a:pos x="432" y="505"/>
              </a:cxn>
              <a:cxn ang="0">
                <a:pos x="384" y="530"/>
              </a:cxn>
              <a:cxn ang="0">
                <a:pos x="333" y="545"/>
              </a:cxn>
              <a:cxn ang="0">
                <a:pos x="278" y="552"/>
              </a:cxn>
              <a:cxn ang="0">
                <a:pos x="248" y="551"/>
              </a:cxn>
              <a:cxn ang="0">
                <a:pos x="195" y="540"/>
              </a:cxn>
              <a:cxn ang="0">
                <a:pos x="146" y="518"/>
              </a:cxn>
              <a:cxn ang="0">
                <a:pos x="101" y="488"/>
              </a:cxn>
              <a:cxn ang="0">
                <a:pos x="65" y="451"/>
              </a:cxn>
              <a:cxn ang="0">
                <a:pos x="34" y="407"/>
              </a:cxn>
              <a:cxn ang="0">
                <a:pos x="13" y="358"/>
              </a:cxn>
              <a:cxn ang="0">
                <a:pos x="2" y="303"/>
              </a:cxn>
              <a:cxn ang="0">
                <a:pos x="0" y="275"/>
              </a:cxn>
              <a:cxn ang="0">
                <a:pos x="6" y="220"/>
              </a:cxn>
              <a:cxn ang="0">
                <a:pos x="23" y="169"/>
              </a:cxn>
              <a:cxn ang="0">
                <a:pos x="48" y="121"/>
              </a:cxn>
              <a:cxn ang="0">
                <a:pos x="81" y="81"/>
              </a:cxn>
              <a:cxn ang="0">
                <a:pos x="124" y="46"/>
              </a:cxn>
              <a:cxn ang="0">
                <a:pos x="169" y="22"/>
              </a:cxn>
              <a:cxn ang="0">
                <a:pos x="221" y="5"/>
              </a:cxn>
              <a:cxn ang="0">
                <a:pos x="278" y="0"/>
              </a:cxn>
              <a:cxn ang="0">
                <a:pos x="305" y="0"/>
              </a:cxn>
              <a:cxn ang="0">
                <a:pos x="359" y="11"/>
              </a:cxn>
              <a:cxn ang="0">
                <a:pos x="408" y="33"/>
              </a:cxn>
              <a:cxn ang="0">
                <a:pos x="452" y="62"/>
              </a:cxn>
              <a:cxn ang="0">
                <a:pos x="491" y="99"/>
              </a:cxn>
              <a:cxn ang="0">
                <a:pos x="520" y="143"/>
              </a:cxn>
              <a:cxn ang="0">
                <a:pos x="540" y="193"/>
              </a:cxn>
              <a:cxn ang="0">
                <a:pos x="551" y="248"/>
              </a:cxn>
              <a:cxn ang="0">
                <a:pos x="553" y="275"/>
              </a:cxn>
            </a:cxnLst>
            <a:rect l="txL" t="txT" r="txR" b="txB"/>
            <a:pathLst>
              <a:path w="553" h="552">
                <a:moveTo>
                  <a:pt x="553" y="275"/>
                </a:moveTo>
                <a:lnTo>
                  <a:pt x="553" y="275"/>
                </a:lnTo>
                <a:lnTo>
                  <a:pt x="551" y="303"/>
                </a:lnTo>
                <a:lnTo>
                  <a:pt x="548" y="330"/>
                </a:lnTo>
                <a:lnTo>
                  <a:pt x="540" y="358"/>
                </a:lnTo>
                <a:lnTo>
                  <a:pt x="531" y="384"/>
                </a:lnTo>
                <a:lnTo>
                  <a:pt x="520" y="407"/>
                </a:lnTo>
                <a:lnTo>
                  <a:pt x="506" y="429"/>
                </a:lnTo>
                <a:lnTo>
                  <a:pt x="491" y="451"/>
                </a:lnTo>
                <a:lnTo>
                  <a:pt x="472" y="470"/>
                </a:lnTo>
                <a:lnTo>
                  <a:pt x="452" y="488"/>
                </a:lnTo>
                <a:lnTo>
                  <a:pt x="432" y="505"/>
                </a:lnTo>
                <a:lnTo>
                  <a:pt x="408" y="518"/>
                </a:lnTo>
                <a:lnTo>
                  <a:pt x="384" y="530"/>
                </a:lnTo>
                <a:lnTo>
                  <a:pt x="359" y="540"/>
                </a:lnTo>
                <a:lnTo>
                  <a:pt x="333" y="545"/>
                </a:lnTo>
                <a:lnTo>
                  <a:pt x="305" y="551"/>
                </a:lnTo>
                <a:lnTo>
                  <a:pt x="278" y="552"/>
                </a:lnTo>
                <a:lnTo>
                  <a:pt x="278" y="552"/>
                </a:lnTo>
                <a:lnTo>
                  <a:pt x="248" y="551"/>
                </a:lnTo>
                <a:lnTo>
                  <a:pt x="221" y="545"/>
                </a:lnTo>
                <a:lnTo>
                  <a:pt x="195" y="540"/>
                </a:lnTo>
                <a:lnTo>
                  <a:pt x="169" y="530"/>
                </a:lnTo>
                <a:lnTo>
                  <a:pt x="146" y="518"/>
                </a:lnTo>
                <a:lnTo>
                  <a:pt x="124" y="505"/>
                </a:lnTo>
                <a:lnTo>
                  <a:pt x="101" y="488"/>
                </a:lnTo>
                <a:lnTo>
                  <a:pt x="81" y="470"/>
                </a:lnTo>
                <a:lnTo>
                  <a:pt x="65" y="451"/>
                </a:lnTo>
                <a:lnTo>
                  <a:pt x="48" y="429"/>
                </a:lnTo>
                <a:lnTo>
                  <a:pt x="34" y="407"/>
                </a:lnTo>
                <a:lnTo>
                  <a:pt x="23" y="384"/>
                </a:lnTo>
                <a:lnTo>
                  <a:pt x="13" y="358"/>
                </a:lnTo>
                <a:lnTo>
                  <a:pt x="6" y="330"/>
                </a:lnTo>
                <a:lnTo>
                  <a:pt x="2" y="303"/>
                </a:lnTo>
                <a:lnTo>
                  <a:pt x="0" y="275"/>
                </a:lnTo>
                <a:lnTo>
                  <a:pt x="0" y="275"/>
                </a:lnTo>
                <a:lnTo>
                  <a:pt x="2" y="248"/>
                </a:lnTo>
                <a:lnTo>
                  <a:pt x="6" y="220"/>
                </a:lnTo>
                <a:lnTo>
                  <a:pt x="13" y="193"/>
                </a:lnTo>
                <a:lnTo>
                  <a:pt x="23" y="169"/>
                </a:lnTo>
                <a:lnTo>
                  <a:pt x="34" y="143"/>
                </a:lnTo>
                <a:lnTo>
                  <a:pt x="48" y="121"/>
                </a:lnTo>
                <a:lnTo>
                  <a:pt x="65" y="99"/>
                </a:lnTo>
                <a:lnTo>
                  <a:pt x="81" y="81"/>
                </a:lnTo>
                <a:lnTo>
                  <a:pt x="101" y="62"/>
                </a:lnTo>
                <a:lnTo>
                  <a:pt x="124" y="46"/>
                </a:lnTo>
                <a:lnTo>
                  <a:pt x="146" y="33"/>
                </a:lnTo>
                <a:lnTo>
                  <a:pt x="169" y="22"/>
                </a:lnTo>
                <a:lnTo>
                  <a:pt x="195" y="11"/>
                </a:lnTo>
                <a:lnTo>
                  <a:pt x="221" y="5"/>
                </a:lnTo>
                <a:lnTo>
                  <a:pt x="248" y="0"/>
                </a:lnTo>
                <a:lnTo>
                  <a:pt x="278" y="0"/>
                </a:lnTo>
                <a:lnTo>
                  <a:pt x="278" y="0"/>
                </a:lnTo>
                <a:lnTo>
                  <a:pt x="305" y="0"/>
                </a:lnTo>
                <a:lnTo>
                  <a:pt x="333" y="5"/>
                </a:lnTo>
                <a:lnTo>
                  <a:pt x="359" y="11"/>
                </a:lnTo>
                <a:lnTo>
                  <a:pt x="384" y="22"/>
                </a:lnTo>
                <a:lnTo>
                  <a:pt x="408" y="33"/>
                </a:lnTo>
                <a:lnTo>
                  <a:pt x="432" y="46"/>
                </a:lnTo>
                <a:lnTo>
                  <a:pt x="452" y="62"/>
                </a:lnTo>
                <a:lnTo>
                  <a:pt x="472" y="81"/>
                </a:lnTo>
                <a:lnTo>
                  <a:pt x="491" y="99"/>
                </a:lnTo>
                <a:lnTo>
                  <a:pt x="506" y="121"/>
                </a:lnTo>
                <a:lnTo>
                  <a:pt x="520" y="143"/>
                </a:lnTo>
                <a:lnTo>
                  <a:pt x="531" y="169"/>
                </a:lnTo>
                <a:lnTo>
                  <a:pt x="540" y="193"/>
                </a:lnTo>
                <a:lnTo>
                  <a:pt x="548" y="220"/>
                </a:lnTo>
                <a:lnTo>
                  <a:pt x="551" y="248"/>
                </a:lnTo>
                <a:lnTo>
                  <a:pt x="553" y="275"/>
                </a:lnTo>
                <a:lnTo>
                  <a:pt x="553" y="275"/>
                </a:lnTo>
                <a:close/>
              </a:path>
            </a:pathLst>
          </a:custGeom>
          <a:solidFill>
            <a:srgbClr val="60B500"/>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4" name="Rectangle 18"/>
          <p:cNvSpPr/>
          <p:nvPr/>
        </p:nvSpPr>
        <p:spPr>
          <a:xfrm>
            <a:off x="8258175" y="3695700"/>
            <a:ext cx="47625" cy="1431925"/>
          </a:xfrm>
          <a:prstGeom prst="rect">
            <a:avLst/>
          </a:prstGeom>
          <a:solidFill>
            <a:srgbClr val="675046"/>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5" name="Freeform 20"/>
          <p:cNvSpPr/>
          <p:nvPr/>
        </p:nvSpPr>
        <p:spPr>
          <a:xfrm>
            <a:off x="8201025" y="3683000"/>
            <a:ext cx="163513" cy="128588"/>
          </a:xfrm>
          <a:custGeom>
            <a:avLst/>
            <a:gdLst>
              <a:gd name="txL" fmla="*/ 0 w 259"/>
              <a:gd name="txT" fmla="*/ 0 h 204"/>
              <a:gd name="txR" fmla="*/ 259 w 259"/>
              <a:gd name="txB" fmla="*/ 204 h 204"/>
            </a:gdLst>
            <a:ahLst/>
            <a:cxnLst>
              <a:cxn ang="0">
                <a:pos x="0" y="0"/>
              </a:cxn>
              <a:cxn ang="0">
                <a:pos x="110" y="204"/>
              </a:cxn>
              <a:cxn ang="0">
                <a:pos x="259" y="10"/>
              </a:cxn>
            </a:cxnLst>
            <a:rect l="txL" t="txT" r="txR" b="txB"/>
            <a:pathLst>
              <a:path w="259" h="204">
                <a:moveTo>
                  <a:pt x="0" y="0"/>
                </a:moveTo>
                <a:lnTo>
                  <a:pt x="110" y="204"/>
                </a:lnTo>
                <a:lnTo>
                  <a:pt x="259" y="10"/>
                </a:lnTo>
              </a:path>
            </a:pathLst>
          </a:custGeom>
          <a:noFill/>
          <a:ln w="49213"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6" name="Line 63"/>
          <p:cNvSpPr/>
          <p:nvPr/>
        </p:nvSpPr>
        <p:spPr>
          <a:xfrm flipH="1" flipV="1">
            <a:off x="8255000" y="3198813"/>
            <a:ext cx="30163" cy="71437"/>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7" name="Line 64"/>
          <p:cNvSpPr/>
          <p:nvPr/>
        </p:nvSpPr>
        <p:spPr>
          <a:xfrm flipH="1" flipV="1">
            <a:off x="8194675" y="3054350"/>
            <a:ext cx="30163" cy="73025"/>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8" name="Line 65"/>
          <p:cNvSpPr/>
          <p:nvPr/>
        </p:nvSpPr>
        <p:spPr>
          <a:xfrm flipH="1" flipV="1">
            <a:off x="8134350" y="2908300"/>
            <a:ext cx="30163" cy="73025"/>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19" name="Freeform 66"/>
          <p:cNvSpPr/>
          <p:nvPr/>
        </p:nvSpPr>
        <p:spPr>
          <a:xfrm>
            <a:off x="8043863" y="2813050"/>
            <a:ext cx="61912" cy="22225"/>
          </a:xfrm>
          <a:custGeom>
            <a:avLst/>
            <a:gdLst>
              <a:gd name="txL" fmla="*/ 0 w 99"/>
              <a:gd name="txT" fmla="*/ 0 h 39"/>
              <a:gd name="txR" fmla="*/ 99 w 99"/>
              <a:gd name="txB" fmla="*/ 39 h 39"/>
            </a:gdLst>
            <a:ahLst/>
            <a:cxnLst>
              <a:cxn ang="0">
                <a:pos x="99" y="39"/>
              </a:cxn>
              <a:cxn ang="0">
                <a:pos x="83" y="0"/>
              </a:cxn>
              <a:cxn ang="0">
                <a:pos x="0" y="0"/>
              </a:cxn>
            </a:cxnLst>
            <a:rect l="txL" t="txT" r="txR" b="txB"/>
            <a:pathLst>
              <a:path w="99" h="39">
                <a:moveTo>
                  <a:pt x="99" y="39"/>
                </a:moveTo>
                <a:lnTo>
                  <a:pt x="83" y="0"/>
                </a:lnTo>
                <a:lnTo>
                  <a:pt x="0" y="0"/>
                </a:lnTo>
              </a:path>
            </a:pathLst>
          </a:custGeom>
          <a:noFill/>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0" name="Line 67"/>
          <p:cNvSpPr/>
          <p:nvPr/>
        </p:nvSpPr>
        <p:spPr>
          <a:xfrm flipH="1">
            <a:off x="7886700" y="2813050"/>
            <a:ext cx="77788" cy="0"/>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1" name="Line 68"/>
          <p:cNvSpPr/>
          <p:nvPr/>
        </p:nvSpPr>
        <p:spPr>
          <a:xfrm flipH="1">
            <a:off x="7731125" y="2813050"/>
            <a:ext cx="76200" cy="0"/>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2" name="Line 69"/>
          <p:cNvSpPr/>
          <p:nvPr/>
        </p:nvSpPr>
        <p:spPr>
          <a:xfrm flipH="1">
            <a:off x="7573963" y="2813050"/>
            <a:ext cx="77787" cy="0"/>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3" name="Line 70"/>
          <p:cNvSpPr/>
          <p:nvPr/>
        </p:nvSpPr>
        <p:spPr>
          <a:xfrm flipH="1">
            <a:off x="7416800" y="2813050"/>
            <a:ext cx="79375" cy="0"/>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4" name="Line 71"/>
          <p:cNvSpPr/>
          <p:nvPr/>
        </p:nvSpPr>
        <p:spPr>
          <a:xfrm flipH="1">
            <a:off x="7265988" y="2813050"/>
            <a:ext cx="73025" cy="0"/>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5" name="Freeform 82"/>
          <p:cNvSpPr/>
          <p:nvPr/>
        </p:nvSpPr>
        <p:spPr>
          <a:xfrm>
            <a:off x="6983413" y="2705100"/>
            <a:ext cx="203200" cy="261938"/>
          </a:xfrm>
          <a:custGeom>
            <a:avLst/>
            <a:gdLst>
              <a:gd name="txL" fmla="*/ 0 w 324"/>
              <a:gd name="txT" fmla="*/ 0 h 419"/>
              <a:gd name="txR" fmla="*/ 324 w 324"/>
              <a:gd name="txB" fmla="*/ 419 h 419"/>
            </a:gdLst>
            <a:ahLst/>
            <a:cxnLst>
              <a:cxn ang="0">
                <a:pos x="13" y="419"/>
              </a:cxn>
              <a:cxn ang="0">
                <a:pos x="13" y="419"/>
              </a:cxn>
              <a:cxn ang="0">
                <a:pos x="10" y="406"/>
              </a:cxn>
              <a:cxn ang="0">
                <a:pos x="6" y="389"/>
              </a:cxn>
              <a:cxn ang="0">
                <a:pos x="2" y="367"/>
              </a:cxn>
              <a:cxn ang="0">
                <a:pos x="0" y="341"/>
              </a:cxn>
              <a:cxn ang="0">
                <a:pos x="0" y="310"/>
              </a:cxn>
              <a:cxn ang="0">
                <a:pos x="4" y="279"/>
              </a:cxn>
              <a:cxn ang="0">
                <a:pos x="11" y="244"/>
              </a:cxn>
              <a:cxn ang="0">
                <a:pos x="17" y="228"/>
              </a:cxn>
              <a:cxn ang="0">
                <a:pos x="22" y="209"/>
              </a:cxn>
              <a:cxn ang="0">
                <a:pos x="32" y="191"/>
              </a:cxn>
              <a:cxn ang="0">
                <a:pos x="41" y="174"/>
              </a:cxn>
              <a:cxn ang="0">
                <a:pos x="52" y="156"/>
              </a:cxn>
              <a:cxn ang="0">
                <a:pos x="65" y="139"/>
              </a:cxn>
              <a:cxn ang="0">
                <a:pos x="81" y="121"/>
              </a:cxn>
              <a:cxn ang="0">
                <a:pos x="98" y="105"/>
              </a:cxn>
              <a:cxn ang="0">
                <a:pos x="118" y="88"/>
              </a:cxn>
              <a:cxn ang="0">
                <a:pos x="138" y="73"/>
              </a:cxn>
              <a:cxn ang="0">
                <a:pos x="162" y="59"/>
              </a:cxn>
              <a:cxn ang="0">
                <a:pos x="189" y="46"/>
              </a:cxn>
              <a:cxn ang="0">
                <a:pos x="219" y="33"/>
              </a:cxn>
              <a:cxn ang="0">
                <a:pos x="250" y="20"/>
              </a:cxn>
              <a:cxn ang="0">
                <a:pos x="285" y="9"/>
              </a:cxn>
              <a:cxn ang="0">
                <a:pos x="324" y="0"/>
              </a:cxn>
              <a:cxn ang="0">
                <a:pos x="324" y="0"/>
              </a:cxn>
              <a:cxn ang="0">
                <a:pos x="324" y="16"/>
              </a:cxn>
              <a:cxn ang="0">
                <a:pos x="322" y="60"/>
              </a:cxn>
              <a:cxn ang="0">
                <a:pos x="320" y="92"/>
              </a:cxn>
              <a:cxn ang="0">
                <a:pos x="314" y="125"/>
              </a:cxn>
              <a:cxn ang="0">
                <a:pos x="307" y="161"/>
              </a:cxn>
              <a:cxn ang="0">
                <a:pos x="296" y="198"/>
              </a:cxn>
              <a:cxn ang="0">
                <a:pos x="281" y="235"/>
              </a:cxn>
              <a:cxn ang="0">
                <a:pos x="270" y="255"/>
              </a:cxn>
              <a:cxn ang="0">
                <a:pos x="261" y="273"/>
              </a:cxn>
              <a:cxn ang="0">
                <a:pos x="248" y="290"/>
              </a:cxn>
              <a:cxn ang="0">
                <a:pos x="235" y="308"/>
              </a:cxn>
              <a:cxn ang="0">
                <a:pos x="221" y="325"/>
              </a:cxn>
              <a:cxn ang="0">
                <a:pos x="204" y="340"/>
              </a:cxn>
              <a:cxn ang="0">
                <a:pos x="188" y="356"/>
              </a:cxn>
              <a:cxn ang="0">
                <a:pos x="167" y="369"/>
              </a:cxn>
              <a:cxn ang="0">
                <a:pos x="147" y="382"/>
              </a:cxn>
              <a:cxn ang="0">
                <a:pos x="123" y="393"/>
              </a:cxn>
              <a:cxn ang="0">
                <a:pos x="99" y="402"/>
              </a:cxn>
              <a:cxn ang="0">
                <a:pos x="72" y="409"/>
              </a:cxn>
              <a:cxn ang="0">
                <a:pos x="43" y="415"/>
              </a:cxn>
              <a:cxn ang="0">
                <a:pos x="13" y="419"/>
              </a:cxn>
              <a:cxn ang="0">
                <a:pos x="13" y="419"/>
              </a:cxn>
            </a:cxnLst>
            <a:rect l="txL" t="txT" r="txR" b="txB"/>
            <a:pathLst>
              <a:path w="324" h="419">
                <a:moveTo>
                  <a:pt x="13" y="419"/>
                </a:moveTo>
                <a:lnTo>
                  <a:pt x="13" y="419"/>
                </a:lnTo>
                <a:lnTo>
                  <a:pt x="10" y="406"/>
                </a:lnTo>
                <a:lnTo>
                  <a:pt x="6" y="389"/>
                </a:lnTo>
                <a:lnTo>
                  <a:pt x="2" y="367"/>
                </a:lnTo>
                <a:lnTo>
                  <a:pt x="0" y="341"/>
                </a:lnTo>
                <a:lnTo>
                  <a:pt x="0" y="310"/>
                </a:lnTo>
                <a:lnTo>
                  <a:pt x="4" y="279"/>
                </a:lnTo>
                <a:lnTo>
                  <a:pt x="11" y="244"/>
                </a:lnTo>
                <a:lnTo>
                  <a:pt x="17" y="228"/>
                </a:lnTo>
                <a:lnTo>
                  <a:pt x="22" y="209"/>
                </a:lnTo>
                <a:lnTo>
                  <a:pt x="32" y="191"/>
                </a:lnTo>
                <a:lnTo>
                  <a:pt x="41" y="174"/>
                </a:lnTo>
                <a:lnTo>
                  <a:pt x="52" y="156"/>
                </a:lnTo>
                <a:lnTo>
                  <a:pt x="65" y="139"/>
                </a:lnTo>
                <a:lnTo>
                  <a:pt x="81" y="121"/>
                </a:lnTo>
                <a:lnTo>
                  <a:pt x="98" y="105"/>
                </a:lnTo>
                <a:lnTo>
                  <a:pt x="118" y="88"/>
                </a:lnTo>
                <a:lnTo>
                  <a:pt x="138" y="73"/>
                </a:lnTo>
                <a:lnTo>
                  <a:pt x="162" y="59"/>
                </a:lnTo>
                <a:lnTo>
                  <a:pt x="189" y="46"/>
                </a:lnTo>
                <a:lnTo>
                  <a:pt x="219" y="33"/>
                </a:lnTo>
                <a:lnTo>
                  <a:pt x="250" y="20"/>
                </a:lnTo>
                <a:lnTo>
                  <a:pt x="285" y="9"/>
                </a:lnTo>
                <a:lnTo>
                  <a:pt x="324" y="0"/>
                </a:lnTo>
                <a:lnTo>
                  <a:pt x="324" y="0"/>
                </a:lnTo>
                <a:lnTo>
                  <a:pt x="324" y="16"/>
                </a:lnTo>
                <a:lnTo>
                  <a:pt x="322" y="60"/>
                </a:lnTo>
                <a:lnTo>
                  <a:pt x="320" y="92"/>
                </a:lnTo>
                <a:lnTo>
                  <a:pt x="314" y="125"/>
                </a:lnTo>
                <a:lnTo>
                  <a:pt x="307" y="161"/>
                </a:lnTo>
                <a:lnTo>
                  <a:pt x="296" y="198"/>
                </a:lnTo>
                <a:lnTo>
                  <a:pt x="281" y="235"/>
                </a:lnTo>
                <a:lnTo>
                  <a:pt x="270" y="255"/>
                </a:lnTo>
                <a:lnTo>
                  <a:pt x="261" y="273"/>
                </a:lnTo>
                <a:lnTo>
                  <a:pt x="248" y="290"/>
                </a:lnTo>
                <a:lnTo>
                  <a:pt x="235" y="308"/>
                </a:lnTo>
                <a:lnTo>
                  <a:pt x="221" y="325"/>
                </a:lnTo>
                <a:lnTo>
                  <a:pt x="204" y="340"/>
                </a:lnTo>
                <a:lnTo>
                  <a:pt x="188" y="356"/>
                </a:lnTo>
                <a:lnTo>
                  <a:pt x="167" y="369"/>
                </a:lnTo>
                <a:lnTo>
                  <a:pt x="147" y="382"/>
                </a:lnTo>
                <a:lnTo>
                  <a:pt x="123" y="393"/>
                </a:lnTo>
                <a:lnTo>
                  <a:pt x="99" y="402"/>
                </a:lnTo>
                <a:lnTo>
                  <a:pt x="72" y="409"/>
                </a:lnTo>
                <a:lnTo>
                  <a:pt x="43" y="415"/>
                </a:lnTo>
                <a:lnTo>
                  <a:pt x="13" y="419"/>
                </a:lnTo>
                <a:lnTo>
                  <a:pt x="13" y="419"/>
                </a:lnTo>
                <a:close/>
              </a:path>
            </a:pathLst>
          </a:custGeom>
          <a:solidFill>
            <a:srgbClr val="60945C"/>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24626" name="组合 24625"/>
          <p:cNvGrpSpPr/>
          <p:nvPr/>
        </p:nvGrpSpPr>
        <p:grpSpPr>
          <a:xfrm>
            <a:off x="6240463" y="3854450"/>
            <a:ext cx="1301750" cy="566738"/>
            <a:chOff x="0" y="0"/>
            <a:chExt cx="1301971" cy="566233"/>
          </a:xfrm>
        </p:grpSpPr>
        <p:sp>
          <p:nvSpPr>
            <p:cNvPr id="24627" name="Line 63"/>
            <p:cNvSpPr/>
            <p:nvPr/>
          </p:nvSpPr>
          <p:spPr>
            <a:xfrm flipH="1" flipV="1">
              <a:off x="1271893" y="493544"/>
              <a:ext cx="30078" cy="72689"/>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8" name="Line 64"/>
            <p:cNvSpPr/>
            <p:nvPr/>
          </p:nvSpPr>
          <p:spPr>
            <a:xfrm flipH="1" flipV="1">
              <a:off x="1211737" y="349420"/>
              <a:ext cx="30078" cy="72689"/>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29" name="Line 65"/>
            <p:cNvSpPr/>
            <p:nvPr/>
          </p:nvSpPr>
          <p:spPr>
            <a:xfrm flipH="1" flipV="1">
              <a:off x="1151580" y="204042"/>
              <a:ext cx="42187" cy="86144"/>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0" name="Freeform 66"/>
            <p:cNvSpPr/>
            <p:nvPr/>
          </p:nvSpPr>
          <p:spPr>
            <a:xfrm>
              <a:off x="1060093" y="107542"/>
              <a:ext cx="61409" cy="23812"/>
            </a:xfrm>
            <a:custGeom>
              <a:avLst/>
              <a:gdLst>
                <a:gd name="txL" fmla="*/ 0 w 99"/>
                <a:gd name="txT" fmla="*/ 0 h 39"/>
                <a:gd name="txR" fmla="*/ 99 w 99"/>
                <a:gd name="txB" fmla="*/ 39 h 39"/>
              </a:gdLst>
              <a:ahLst/>
              <a:cxnLst>
                <a:cxn ang="0">
                  <a:pos x="99" y="39"/>
                </a:cxn>
                <a:cxn ang="0">
                  <a:pos x="83" y="0"/>
                </a:cxn>
                <a:cxn ang="0">
                  <a:pos x="0" y="0"/>
                </a:cxn>
              </a:cxnLst>
              <a:rect l="txL" t="txT" r="txR" b="txB"/>
              <a:pathLst>
                <a:path w="99" h="39">
                  <a:moveTo>
                    <a:pt x="99" y="39"/>
                  </a:moveTo>
                  <a:lnTo>
                    <a:pt x="83" y="0"/>
                  </a:lnTo>
                  <a:lnTo>
                    <a:pt x="0" y="0"/>
                  </a:lnTo>
                </a:path>
              </a:pathLst>
            </a:custGeom>
            <a:noFill/>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1" name="Line 67"/>
            <p:cNvSpPr/>
            <p:nvPr/>
          </p:nvSpPr>
          <p:spPr>
            <a:xfrm flipH="1">
              <a:off x="903437"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2" name="Line 68"/>
            <p:cNvSpPr/>
            <p:nvPr/>
          </p:nvSpPr>
          <p:spPr>
            <a:xfrm flipH="1">
              <a:off x="746780"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3" name="Line 69"/>
            <p:cNvSpPr/>
            <p:nvPr/>
          </p:nvSpPr>
          <p:spPr>
            <a:xfrm flipH="1">
              <a:off x="590123"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4" name="Line 70"/>
            <p:cNvSpPr/>
            <p:nvPr/>
          </p:nvSpPr>
          <p:spPr>
            <a:xfrm flipH="1">
              <a:off x="433467"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5" name="Line 71"/>
            <p:cNvSpPr/>
            <p:nvPr/>
          </p:nvSpPr>
          <p:spPr>
            <a:xfrm flipH="1">
              <a:off x="283077" y="107542"/>
              <a:ext cx="72689"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6" name="Freeform 82"/>
            <p:cNvSpPr/>
            <p:nvPr/>
          </p:nvSpPr>
          <p:spPr>
            <a:xfrm>
              <a:off x="0" y="0"/>
              <a:ext cx="203027" cy="261930"/>
            </a:xfrm>
            <a:custGeom>
              <a:avLst/>
              <a:gdLst>
                <a:gd name="txL" fmla="*/ 0 w 324"/>
                <a:gd name="txT" fmla="*/ 0 h 419"/>
                <a:gd name="txR" fmla="*/ 324 w 324"/>
                <a:gd name="txB" fmla="*/ 419 h 419"/>
              </a:gdLst>
              <a:ahLst/>
              <a:cxnLst>
                <a:cxn ang="0">
                  <a:pos x="13" y="419"/>
                </a:cxn>
                <a:cxn ang="0">
                  <a:pos x="13" y="419"/>
                </a:cxn>
                <a:cxn ang="0">
                  <a:pos x="10" y="406"/>
                </a:cxn>
                <a:cxn ang="0">
                  <a:pos x="6" y="389"/>
                </a:cxn>
                <a:cxn ang="0">
                  <a:pos x="2" y="367"/>
                </a:cxn>
                <a:cxn ang="0">
                  <a:pos x="0" y="341"/>
                </a:cxn>
                <a:cxn ang="0">
                  <a:pos x="0" y="310"/>
                </a:cxn>
                <a:cxn ang="0">
                  <a:pos x="4" y="279"/>
                </a:cxn>
                <a:cxn ang="0">
                  <a:pos x="11" y="244"/>
                </a:cxn>
                <a:cxn ang="0">
                  <a:pos x="17" y="228"/>
                </a:cxn>
                <a:cxn ang="0">
                  <a:pos x="22" y="209"/>
                </a:cxn>
                <a:cxn ang="0">
                  <a:pos x="32" y="191"/>
                </a:cxn>
                <a:cxn ang="0">
                  <a:pos x="41" y="174"/>
                </a:cxn>
                <a:cxn ang="0">
                  <a:pos x="52" y="156"/>
                </a:cxn>
                <a:cxn ang="0">
                  <a:pos x="65" y="139"/>
                </a:cxn>
                <a:cxn ang="0">
                  <a:pos x="81" y="121"/>
                </a:cxn>
                <a:cxn ang="0">
                  <a:pos x="98" y="105"/>
                </a:cxn>
                <a:cxn ang="0">
                  <a:pos x="118" y="88"/>
                </a:cxn>
                <a:cxn ang="0">
                  <a:pos x="138" y="73"/>
                </a:cxn>
                <a:cxn ang="0">
                  <a:pos x="162" y="59"/>
                </a:cxn>
                <a:cxn ang="0">
                  <a:pos x="189" y="46"/>
                </a:cxn>
                <a:cxn ang="0">
                  <a:pos x="219" y="33"/>
                </a:cxn>
                <a:cxn ang="0">
                  <a:pos x="250" y="20"/>
                </a:cxn>
                <a:cxn ang="0">
                  <a:pos x="285" y="9"/>
                </a:cxn>
                <a:cxn ang="0">
                  <a:pos x="324" y="0"/>
                </a:cxn>
                <a:cxn ang="0">
                  <a:pos x="324" y="0"/>
                </a:cxn>
                <a:cxn ang="0">
                  <a:pos x="324" y="16"/>
                </a:cxn>
                <a:cxn ang="0">
                  <a:pos x="322" y="60"/>
                </a:cxn>
                <a:cxn ang="0">
                  <a:pos x="320" y="92"/>
                </a:cxn>
                <a:cxn ang="0">
                  <a:pos x="314" y="125"/>
                </a:cxn>
                <a:cxn ang="0">
                  <a:pos x="307" y="161"/>
                </a:cxn>
                <a:cxn ang="0">
                  <a:pos x="296" y="198"/>
                </a:cxn>
                <a:cxn ang="0">
                  <a:pos x="281" y="235"/>
                </a:cxn>
                <a:cxn ang="0">
                  <a:pos x="270" y="255"/>
                </a:cxn>
                <a:cxn ang="0">
                  <a:pos x="261" y="273"/>
                </a:cxn>
                <a:cxn ang="0">
                  <a:pos x="248" y="290"/>
                </a:cxn>
                <a:cxn ang="0">
                  <a:pos x="235" y="308"/>
                </a:cxn>
                <a:cxn ang="0">
                  <a:pos x="221" y="325"/>
                </a:cxn>
                <a:cxn ang="0">
                  <a:pos x="204" y="340"/>
                </a:cxn>
                <a:cxn ang="0">
                  <a:pos x="188" y="356"/>
                </a:cxn>
                <a:cxn ang="0">
                  <a:pos x="167" y="369"/>
                </a:cxn>
                <a:cxn ang="0">
                  <a:pos x="147" y="382"/>
                </a:cxn>
                <a:cxn ang="0">
                  <a:pos x="123" y="393"/>
                </a:cxn>
                <a:cxn ang="0">
                  <a:pos x="99" y="402"/>
                </a:cxn>
                <a:cxn ang="0">
                  <a:pos x="72" y="409"/>
                </a:cxn>
                <a:cxn ang="0">
                  <a:pos x="43" y="415"/>
                </a:cxn>
                <a:cxn ang="0">
                  <a:pos x="13" y="419"/>
                </a:cxn>
                <a:cxn ang="0">
                  <a:pos x="13" y="419"/>
                </a:cxn>
              </a:cxnLst>
              <a:rect l="txL" t="txT" r="txR" b="txB"/>
              <a:pathLst>
                <a:path w="324" h="419">
                  <a:moveTo>
                    <a:pt x="13" y="419"/>
                  </a:moveTo>
                  <a:lnTo>
                    <a:pt x="13" y="419"/>
                  </a:lnTo>
                  <a:lnTo>
                    <a:pt x="10" y="406"/>
                  </a:lnTo>
                  <a:lnTo>
                    <a:pt x="6" y="389"/>
                  </a:lnTo>
                  <a:lnTo>
                    <a:pt x="2" y="367"/>
                  </a:lnTo>
                  <a:lnTo>
                    <a:pt x="0" y="341"/>
                  </a:lnTo>
                  <a:lnTo>
                    <a:pt x="0" y="310"/>
                  </a:lnTo>
                  <a:lnTo>
                    <a:pt x="4" y="279"/>
                  </a:lnTo>
                  <a:lnTo>
                    <a:pt x="11" y="244"/>
                  </a:lnTo>
                  <a:lnTo>
                    <a:pt x="17" y="228"/>
                  </a:lnTo>
                  <a:lnTo>
                    <a:pt x="22" y="209"/>
                  </a:lnTo>
                  <a:lnTo>
                    <a:pt x="32" y="191"/>
                  </a:lnTo>
                  <a:lnTo>
                    <a:pt x="41" y="174"/>
                  </a:lnTo>
                  <a:lnTo>
                    <a:pt x="52" y="156"/>
                  </a:lnTo>
                  <a:lnTo>
                    <a:pt x="65" y="139"/>
                  </a:lnTo>
                  <a:lnTo>
                    <a:pt x="81" y="121"/>
                  </a:lnTo>
                  <a:lnTo>
                    <a:pt x="98" y="105"/>
                  </a:lnTo>
                  <a:lnTo>
                    <a:pt x="118" y="88"/>
                  </a:lnTo>
                  <a:lnTo>
                    <a:pt x="138" y="73"/>
                  </a:lnTo>
                  <a:lnTo>
                    <a:pt x="162" y="59"/>
                  </a:lnTo>
                  <a:lnTo>
                    <a:pt x="189" y="46"/>
                  </a:lnTo>
                  <a:lnTo>
                    <a:pt x="219" y="33"/>
                  </a:lnTo>
                  <a:lnTo>
                    <a:pt x="250" y="20"/>
                  </a:lnTo>
                  <a:lnTo>
                    <a:pt x="285" y="9"/>
                  </a:lnTo>
                  <a:lnTo>
                    <a:pt x="324" y="0"/>
                  </a:lnTo>
                  <a:lnTo>
                    <a:pt x="324" y="0"/>
                  </a:lnTo>
                  <a:lnTo>
                    <a:pt x="324" y="16"/>
                  </a:lnTo>
                  <a:lnTo>
                    <a:pt x="322" y="60"/>
                  </a:lnTo>
                  <a:lnTo>
                    <a:pt x="320" y="92"/>
                  </a:lnTo>
                  <a:lnTo>
                    <a:pt x="314" y="125"/>
                  </a:lnTo>
                  <a:lnTo>
                    <a:pt x="307" y="161"/>
                  </a:lnTo>
                  <a:lnTo>
                    <a:pt x="296" y="198"/>
                  </a:lnTo>
                  <a:lnTo>
                    <a:pt x="281" y="235"/>
                  </a:lnTo>
                  <a:lnTo>
                    <a:pt x="270" y="255"/>
                  </a:lnTo>
                  <a:lnTo>
                    <a:pt x="261" y="273"/>
                  </a:lnTo>
                  <a:lnTo>
                    <a:pt x="248" y="290"/>
                  </a:lnTo>
                  <a:lnTo>
                    <a:pt x="235" y="308"/>
                  </a:lnTo>
                  <a:lnTo>
                    <a:pt x="221" y="325"/>
                  </a:lnTo>
                  <a:lnTo>
                    <a:pt x="204" y="340"/>
                  </a:lnTo>
                  <a:lnTo>
                    <a:pt x="188" y="356"/>
                  </a:lnTo>
                  <a:lnTo>
                    <a:pt x="167" y="369"/>
                  </a:lnTo>
                  <a:lnTo>
                    <a:pt x="147" y="382"/>
                  </a:lnTo>
                  <a:lnTo>
                    <a:pt x="123" y="393"/>
                  </a:lnTo>
                  <a:lnTo>
                    <a:pt x="99" y="402"/>
                  </a:lnTo>
                  <a:lnTo>
                    <a:pt x="72" y="409"/>
                  </a:lnTo>
                  <a:lnTo>
                    <a:pt x="43" y="415"/>
                  </a:lnTo>
                  <a:lnTo>
                    <a:pt x="13" y="419"/>
                  </a:lnTo>
                  <a:lnTo>
                    <a:pt x="13" y="419"/>
                  </a:lnTo>
                  <a:close/>
                </a:path>
              </a:pathLst>
            </a:custGeom>
            <a:solidFill>
              <a:srgbClr val="60945C"/>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24637" name="组合 24636"/>
          <p:cNvGrpSpPr/>
          <p:nvPr/>
        </p:nvGrpSpPr>
        <p:grpSpPr>
          <a:xfrm>
            <a:off x="7377113" y="1860550"/>
            <a:ext cx="1301750" cy="566738"/>
            <a:chOff x="0" y="0"/>
            <a:chExt cx="1301971" cy="566233"/>
          </a:xfrm>
        </p:grpSpPr>
        <p:sp>
          <p:nvSpPr>
            <p:cNvPr id="24638" name="Line 63"/>
            <p:cNvSpPr/>
            <p:nvPr/>
          </p:nvSpPr>
          <p:spPr>
            <a:xfrm flipH="1" flipV="1">
              <a:off x="1271893" y="493544"/>
              <a:ext cx="30078" cy="72689"/>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39" name="Line 64"/>
            <p:cNvSpPr/>
            <p:nvPr/>
          </p:nvSpPr>
          <p:spPr>
            <a:xfrm flipH="1" flipV="1">
              <a:off x="1211737" y="349420"/>
              <a:ext cx="30078" cy="72689"/>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0" name="Line 65"/>
            <p:cNvSpPr/>
            <p:nvPr/>
          </p:nvSpPr>
          <p:spPr>
            <a:xfrm flipH="1" flipV="1">
              <a:off x="1151580" y="204042"/>
              <a:ext cx="42187" cy="86144"/>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1" name="Freeform 66"/>
            <p:cNvSpPr/>
            <p:nvPr/>
          </p:nvSpPr>
          <p:spPr>
            <a:xfrm>
              <a:off x="1060093" y="107542"/>
              <a:ext cx="61409" cy="23812"/>
            </a:xfrm>
            <a:custGeom>
              <a:avLst/>
              <a:gdLst>
                <a:gd name="txL" fmla="*/ 0 w 99"/>
                <a:gd name="txT" fmla="*/ 0 h 39"/>
                <a:gd name="txR" fmla="*/ 99 w 99"/>
                <a:gd name="txB" fmla="*/ 39 h 39"/>
              </a:gdLst>
              <a:ahLst/>
              <a:cxnLst>
                <a:cxn ang="0">
                  <a:pos x="99" y="39"/>
                </a:cxn>
                <a:cxn ang="0">
                  <a:pos x="83" y="0"/>
                </a:cxn>
                <a:cxn ang="0">
                  <a:pos x="0" y="0"/>
                </a:cxn>
              </a:cxnLst>
              <a:rect l="txL" t="txT" r="txR" b="txB"/>
              <a:pathLst>
                <a:path w="99" h="39">
                  <a:moveTo>
                    <a:pt x="99" y="39"/>
                  </a:moveTo>
                  <a:lnTo>
                    <a:pt x="83" y="0"/>
                  </a:lnTo>
                  <a:lnTo>
                    <a:pt x="0" y="0"/>
                  </a:lnTo>
                </a:path>
              </a:pathLst>
            </a:custGeom>
            <a:noFill/>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2" name="Line 67"/>
            <p:cNvSpPr/>
            <p:nvPr/>
          </p:nvSpPr>
          <p:spPr>
            <a:xfrm flipH="1">
              <a:off x="903437"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3" name="Line 68"/>
            <p:cNvSpPr/>
            <p:nvPr/>
          </p:nvSpPr>
          <p:spPr>
            <a:xfrm flipH="1">
              <a:off x="746780"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4" name="Line 69"/>
            <p:cNvSpPr/>
            <p:nvPr/>
          </p:nvSpPr>
          <p:spPr>
            <a:xfrm flipH="1">
              <a:off x="590123" y="107542"/>
              <a:ext cx="77702"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5" name="Line 70"/>
            <p:cNvSpPr/>
            <p:nvPr/>
          </p:nvSpPr>
          <p:spPr>
            <a:xfrm flipH="1">
              <a:off x="433467" y="107542"/>
              <a:ext cx="78955"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6" name="Line 71"/>
            <p:cNvSpPr/>
            <p:nvPr/>
          </p:nvSpPr>
          <p:spPr>
            <a:xfrm flipH="1">
              <a:off x="283077" y="107542"/>
              <a:ext cx="72689" cy="1"/>
            </a:xfrm>
            <a:prstGeom prst="line">
              <a:avLst/>
            </a:prstGeom>
            <a:ln w="41275" cap="flat" cmpd="sng">
              <a:solidFill>
                <a:srgbClr val="675046"/>
              </a:solidFill>
              <a:prstDash val="solid"/>
              <a:bevel/>
              <a:headEnd type="none" w="med" len="med"/>
              <a:tailEnd type="none" w="med" len="med"/>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47" name="Freeform 82"/>
            <p:cNvSpPr/>
            <p:nvPr/>
          </p:nvSpPr>
          <p:spPr>
            <a:xfrm>
              <a:off x="0" y="0"/>
              <a:ext cx="203027" cy="261930"/>
            </a:xfrm>
            <a:custGeom>
              <a:avLst/>
              <a:gdLst>
                <a:gd name="txL" fmla="*/ 0 w 324"/>
                <a:gd name="txT" fmla="*/ 0 h 419"/>
                <a:gd name="txR" fmla="*/ 324 w 324"/>
                <a:gd name="txB" fmla="*/ 419 h 419"/>
              </a:gdLst>
              <a:ahLst/>
              <a:cxnLst>
                <a:cxn ang="0">
                  <a:pos x="13" y="419"/>
                </a:cxn>
                <a:cxn ang="0">
                  <a:pos x="13" y="419"/>
                </a:cxn>
                <a:cxn ang="0">
                  <a:pos x="10" y="406"/>
                </a:cxn>
                <a:cxn ang="0">
                  <a:pos x="6" y="389"/>
                </a:cxn>
                <a:cxn ang="0">
                  <a:pos x="2" y="367"/>
                </a:cxn>
                <a:cxn ang="0">
                  <a:pos x="0" y="341"/>
                </a:cxn>
                <a:cxn ang="0">
                  <a:pos x="0" y="310"/>
                </a:cxn>
                <a:cxn ang="0">
                  <a:pos x="4" y="279"/>
                </a:cxn>
                <a:cxn ang="0">
                  <a:pos x="11" y="244"/>
                </a:cxn>
                <a:cxn ang="0">
                  <a:pos x="17" y="228"/>
                </a:cxn>
                <a:cxn ang="0">
                  <a:pos x="22" y="209"/>
                </a:cxn>
                <a:cxn ang="0">
                  <a:pos x="32" y="191"/>
                </a:cxn>
                <a:cxn ang="0">
                  <a:pos x="41" y="174"/>
                </a:cxn>
                <a:cxn ang="0">
                  <a:pos x="52" y="156"/>
                </a:cxn>
                <a:cxn ang="0">
                  <a:pos x="65" y="139"/>
                </a:cxn>
                <a:cxn ang="0">
                  <a:pos x="81" y="121"/>
                </a:cxn>
                <a:cxn ang="0">
                  <a:pos x="98" y="105"/>
                </a:cxn>
                <a:cxn ang="0">
                  <a:pos x="118" y="88"/>
                </a:cxn>
                <a:cxn ang="0">
                  <a:pos x="138" y="73"/>
                </a:cxn>
                <a:cxn ang="0">
                  <a:pos x="162" y="59"/>
                </a:cxn>
                <a:cxn ang="0">
                  <a:pos x="189" y="46"/>
                </a:cxn>
                <a:cxn ang="0">
                  <a:pos x="219" y="33"/>
                </a:cxn>
                <a:cxn ang="0">
                  <a:pos x="250" y="20"/>
                </a:cxn>
                <a:cxn ang="0">
                  <a:pos x="285" y="9"/>
                </a:cxn>
                <a:cxn ang="0">
                  <a:pos x="324" y="0"/>
                </a:cxn>
                <a:cxn ang="0">
                  <a:pos x="324" y="0"/>
                </a:cxn>
                <a:cxn ang="0">
                  <a:pos x="324" y="16"/>
                </a:cxn>
                <a:cxn ang="0">
                  <a:pos x="322" y="60"/>
                </a:cxn>
                <a:cxn ang="0">
                  <a:pos x="320" y="92"/>
                </a:cxn>
                <a:cxn ang="0">
                  <a:pos x="314" y="125"/>
                </a:cxn>
                <a:cxn ang="0">
                  <a:pos x="307" y="161"/>
                </a:cxn>
                <a:cxn ang="0">
                  <a:pos x="296" y="198"/>
                </a:cxn>
                <a:cxn ang="0">
                  <a:pos x="281" y="235"/>
                </a:cxn>
                <a:cxn ang="0">
                  <a:pos x="270" y="255"/>
                </a:cxn>
                <a:cxn ang="0">
                  <a:pos x="261" y="273"/>
                </a:cxn>
                <a:cxn ang="0">
                  <a:pos x="248" y="290"/>
                </a:cxn>
                <a:cxn ang="0">
                  <a:pos x="235" y="308"/>
                </a:cxn>
                <a:cxn ang="0">
                  <a:pos x="221" y="325"/>
                </a:cxn>
                <a:cxn ang="0">
                  <a:pos x="204" y="340"/>
                </a:cxn>
                <a:cxn ang="0">
                  <a:pos x="188" y="356"/>
                </a:cxn>
                <a:cxn ang="0">
                  <a:pos x="167" y="369"/>
                </a:cxn>
                <a:cxn ang="0">
                  <a:pos x="147" y="382"/>
                </a:cxn>
                <a:cxn ang="0">
                  <a:pos x="123" y="393"/>
                </a:cxn>
                <a:cxn ang="0">
                  <a:pos x="99" y="402"/>
                </a:cxn>
                <a:cxn ang="0">
                  <a:pos x="72" y="409"/>
                </a:cxn>
                <a:cxn ang="0">
                  <a:pos x="43" y="415"/>
                </a:cxn>
                <a:cxn ang="0">
                  <a:pos x="13" y="419"/>
                </a:cxn>
                <a:cxn ang="0">
                  <a:pos x="13" y="419"/>
                </a:cxn>
              </a:cxnLst>
              <a:rect l="txL" t="txT" r="txR" b="txB"/>
              <a:pathLst>
                <a:path w="324" h="419">
                  <a:moveTo>
                    <a:pt x="13" y="419"/>
                  </a:moveTo>
                  <a:lnTo>
                    <a:pt x="13" y="419"/>
                  </a:lnTo>
                  <a:lnTo>
                    <a:pt x="10" y="406"/>
                  </a:lnTo>
                  <a:lnTo>
                    <a:pt x="6" y="389"/>
                  </a:lnTo>
                  <a:lnTo>
                    <a:pt x="2" y="367"/>
                  </a:lnTo>
                  <a:lnTo>
                    <a:pt x="0" y="341"/>
                  </a:lnTo>
                  <a:lnTo>
                    <a:pt x="0" y="310"/>
                  </a:lnTo>
                  <a:lnTo>
                    <a:pt x="4" y="279"/>
                  </a:lnTo>
                  <a:lnTo>
                    <a:pt x="11" y="244"/>
                  </a:lnTo>
                  <a:lnTo>
                    <a:pt x="17" y="228"/>
                  </a:lnTo>
                  <a:lnTo>
                    <a:pt x="22" y="209"/>
                  </a:lnTo>
                  <a:lnTo>
                    <a:pt x="32" y="191"/>
                  </a:lnTo>
                  <a:lnTo>
                    <a:pt x="41" y="174"/>
                  </a:lnTo>
                  <a:lnTo>
                    <a:pt x="52" y="156"/>
                  </a:lnTo>
                  <a:lnTo>
                    <a:pt x="65" y="139"/>
                  </a:lnTo>
                  <a:lnTo>
                    <a:pt x="81" y="121"/>
                  </a:lnTo>
                  <a:lnTo>
                    <a:pt x="98" y="105"/>
                  </a:lnTo>
                  <a:lnTo>
                    <a:pt x="118" y="88"/>
                  </a:lnTo>
                  <a:lnTo>
                    <a:pt x="138" y="73"/>
                  </a:lnTo>
                  <a:lnTo>
                    <a:pt x="162" y="59"/>
                  </a:lnTo>
                  <a:lnTo>
                    <a:pt x="189" y="46"/>
                  </a:lnTo>
                  <a:lnTo>
                    <a:pt x="219" y="33"/>
                  </a:lnTo>
                  <a:lnTo>
                    <a:pt x="250" y="20"/>
                  </a:lnTo>
                  <a:lnTo>
                    <a:pt x="285" y="9"/>
                  </a:lnTo>
                  <a:lnTo>
                    <a:pt x="324" y="0"/>
                  </a:lnTo>
                  <a:lnTo>
                    <a:pt x="324" y="0"/>
                  </a:lnTo>
                  <a:lnTo>
                    <a:pt x="324" y="16"/>
                  </a:lnTo>
                  <a:lnTo>
                    <a:pt x="322" y="60"/>
                  </a:lnTo>
                  <a:lnTo>
                    <a:pt x="320" y="92"/>
                  </a:lnTo>
                  <a:lnTo>
                    <a:pt x="314" y="125"/>
                  </a:lnTo>
                  <a:lnTo>
                    <a:pt x="307" y="161"/>
                  </a:lnTo>
                  <a:lnTo>
                    <a:pt x="296" y="198"/>
                  </a:lnTo>
                  <a:lnTo>
                    <a:pt x="281" y="235"/>
                  </a:lnTo>
                  <a:lnTo>
                    <a:pt x="270" y="255"/>
                  </a:lnTo>
                  <a:lnTo>
                    <a:pt x="261" y="273"/>
                  </a:lnTo>
                  <a:lnTo>
                    <a:pt x="248" y="290"/>
                  </a:lnTo>
                  <a:lnTo>
                    <a:pt x="235" y="308"/>
                  </a:lnTo>
                  <a:lnTo>
                    <a:pt x="221" y="325"/>
                  </a:lnTo>
                  <a:lnTo>
                    <a:pt x="204" y="340"/>
                  </a:lnTo>
                  <a:lnTo>
                    <a:pt x="188" y="356"/>
                  </a:lnTo>
                  <a:lnTo>
                    <a:pt x="167" y="369"/>
                  </a:lnTo>
                  <a:lnTo>
                    <a:pt x="147" y="382"/>
                  </a:lnTo>
                  <a:lnTo>
                    <a:pt x="123" y="393"/>
                  </a:lnTo>
                  <a:lnTo>
                    <a:pt x="99" y="402"/>
                  </a:lnTo>
                  <a:lnTo>
                    <a:pt x="72" y="409"/>
                  </a:lnTo>
                  <a:lnTo>
                    <a:pt x="43" y="415"/>
                  </a:lnTo>
                  <a:lnTo>
                    <a:pt x="13" y="419"/>
                  </a:lnTo>
                  <a:lnTo>
                    <a:pt x="13" y="419"/>
                  </a:lnTo>
                  <a:close/>
                </a:path>
              </a:pathLst>
            </a:custGeom>
            <a:solidFill>
              <a:srgbClr val="60945C"/>
            </a:solidFill>
            <a:ln w="9525">
              <a:noFill/>
            </a:ln>
          </p:spPr>
          <p:txBody>
            <a:bodyPr vert="horz" wrap="square" anchor="t"/>
            <a:p>
              <a:pPr lvl="0" algn="ctr">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4648" name="文本框 77"/>
          <p:cNvSpPr/>
          <p:nvPr/>
        </p:nvSpPr>
        <p:spPr>
          <a:xfrm>
            <a:off x="4949825" y="2627313"/>
            <a:ext cx="2268538" cy="369887"/>
          </a:xfrm>
          <a:prstGeom prst="rect">
            <a:avLst/>
          </a:prstGeom>
          <a:noFill/>
          <a:ln w="9525">
            <a:noFill/>
          </a:ln>
        </p:spPr>
        <p:txBody>
          <a:bodyPr wrap="squar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649" name="文本框 78"/>
          <p:cNvSpPr/>
          <p:nvPr/>
        </p:nvSpPr>
        <p:spPr>
          <a:xfrm>
            <a:off x="4206875" y="3795713"/>
            <a:ext cx="2270125" cy="369887"/>
          </a:xfrm>
          <a:prstGeom prst="rect">
            <a:avLst/>
          </a:prstGeom>
          <a:noFill/>
          <a:ln w="9525">
            <a:noFill/>
          </a:ln>
        </p:spPr>
        <p:txBody>
          <a:bodyPr wrap="square">
            <a:spAutoFit/>
          </a:bodyPr>
          <a:p>
            <a:pPr lvl="0">
              <a:lnSpc>
                <a:spcPct val="100000"/>
              </a:lnSpc>
            </a:pPr>
            <a:r>
              <a:rPr lang="zh-CN" altLang="en-US"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650" name="文本框 79"/>
          <p:cNvSpPr/>
          <p:nvPr/>
        </p:nvSpPr>
        <p:spPr>
          <a:xfrm>
            <a:off x="5353050" y="1792288"/>
            <a:ext cx="2268538" cy="369887"/>
          </a:xfrm>
          <a:prstGeom prst="rect">
            <a:avLst/>
          </a:prstGeom>
          <a:noFill/>
          <a:ln w="9525">
            <a:noFill/>
          </a:ln>
        </p:spPr>
        <p:txBody>
          <a:bodyPr wrap="square">
            <a:spAutoFit/>
          </a:bodyPr>
          <a:p>
            <a:pPr lvl="0">
              <a:lnSpc>
                <a:spcPct val="100000"/>
              </a:lnSpc>
            </a:pPr>
            <a:r>
              <a:rPr lang="zh-CN" altLang="en-US"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651" name="文本框 80"/>
          <p:cNvSpPr/>
          <p:nvPr/>
        </p:nvSpPr>
        <p:spPr>
          <a:xfrm>
            <a:off x="6094413" y="1146175"/>
            <a:ext cx="2270125" cy="369888"/>
          </a:xfrm>
          <a:prstGeom prst="rect">
            <a:avLst/>
          </a:prstGeom>
          <a:noFill/>
          <a:ln w="9525">
            <a:noFill/>
          </a:ln>
        </p:spPr>
        <p:txBody>
          <a:bodyPr wrap="squar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4652" name="Picture 3"/>
          <p:cNvPicPr>
            <a:picLocks noChangeAspect="1"/>
          </p:cNvPicPr>
          <p:nvPr/>
        </p:nvPicPr>
        <p:blipFill>
          <a:blip r:embed="rId1"/>
          <a:stretch>
            <a:fillRect/>
          </a:stretch>
        </p:blipFill>
        <p:spPr>
          <a:xfrm flipH="1">
            <a:off x="7874000" y="0"/>
            <a:ext cx="4306888" cy="6878638"/>
          </a:xfrm>
          <a:prstGeom prst="rect">
            <a:avLst/>
          </a:prstGeom>
          <a:noFill/>
          <a:ln w="9525">
            <a:noFill/>
          </a:ln>
        </p:spPr>
      </p:pic>
      <p:grpSp>
        <p:nvGrpSpPr>
          <p:cNvPr id="24653" name="组合 24652"/>
          <p:cNvGrpSpPr/>
          <p:nvPr/>
        </p:nvGrpSpPr>
        <p:grpSpPr>
          <a:xfrm>
            <a:off x="1404938" y="1535113"/>
            <a:ext cx="1878012" cy="2897187"/>
            <a:chOff x="0" y="0"/>
            <a:chExt cx="1878012" cy="2897188"/>
          </a:xfrm>
        </p:grpSpPr>
        <p:sp>
          <p:nvSpPr>
            <p:cNvPr id="24654" name="AutoShape 69"/>
            <p:cNvSpPr>
              <a:spLocks noChangeAspect="1" noTextEdit="1"/>
            </p:cNvSpPr>
            <p:nvPr/>
          </p:nvSpPr>
          <p:spPr>
            <a:xfrm>
              <a:off x="15875" y="15875"/>
              <a:ext cx="1862137" cy="2881313"/>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55" name="Freeform 71"/>
            <p:cNvSpPr/>
            <p:nvPr/>
          </p:nvSpPr>
          <p:spPr>
            <a:xfrm>
              <a:off x="893762" y="315913"/>
              <a:ext cx="182562" cy="179388"/>
            </a:xfrm>
            <a:custGeom>
              <a:avLst/>
              <a:gdLst>
                <a:gd name="txL" fmla="*/ 0 w 12"/>
                <a:gd name="txT" fmla="*/ 0 h 12"/>
                <a:gd name="txR" fmla="*/ 12 w 12"/>
                <a:gd name="txB" fmla="*/ 12 h 12"/>
              </a:gdLst>
              <a:ahLst/>
              <a:cxnLst>
                <a:cxn ang="0">
                  <a:pos x="0" y="1"/>
                </a:cxn>
                <a:cxn ang="0">
                  <a:pos x="0" y="6"/>
                </a:cxn>
                <a:cxn ang="0">
                  <a:pos x="4" y="12"/>
                </a:cxn>
                <a:cxn ang="0">
                  <a:pos x="10" y="10"/>
                </a:cxn>
                <a:cxn ang="0">
                  <a:pos x="12" y="6"/>
                </a:cxn>
                <a:cxn ang="0">
                  <a:pos x="12" y="1"/>
                </a:cxn>
                <a:cxn ang="0">
                  <a:pos x="0" y="1"/>
                </a:cxn>
              </a:cxnLst>
              <a:rect l="txL" t="txT" r="txR" b="tx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56" name="Freeform 72"/>
            <p:cNvSpPr/>
            <p:nvPr/>
          </p:nvSpPr>
          <p:spPr>
            <a:xfrm>
              <a:off x="15875" y="495300"/>
              <a:ext cx="120650" cy="104775"/>
            </a:xfrm>
            <a:custGeom>
              <a:avLst/>
              <a:gdLst>
                <a:gd name="txL" fmla="*/ 0 w 8"/>
                <a:gd name="txT" fmla="*/ 0 h 7"/>
                <a:gd name="txR" fmla="*/ 8 w 8"/>
                <a:gd name="txB" fmla="*/ 7 h 7"/>
              </a:gdLst>
              <a:ahLst/>
              <a:cxnLst>
                <a:cxn ang="0">
                  <a:pos x="2" y="6"/>
                </a:cxn>
                <a:cxn ang="0">
                  <a:pos x="3" y="1"/>
                </a:cxn>
                <a:cxn ang="0">
                  <a:pos x="8" y="4"/>
                </a:cxn>
                <a:cxn ang="0">
                  <a:pos x="2" y="6"/>
                </a:cxn>
              </a:cxnLst>
              <a:rect l="txL" t="txT" r="txR" b="tx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57" name="Freeform 73"/>
            <p:cNvSpPr/>
            <p:nvPr/>
          </p:nvSpPr>
          <p:spPr>
            <a:xfrm>
              <a:off x="1741487" y="555625"/>
              <a:ext cx="106362" cy="119063"/>
            </a:xfrm>
            <a:custGeom>
              <a:avLst/>
              <a:gdLst>
                <a:gd name="txL" fmla="*/ 0 w 7"/>
                <a:gd name="txT" fmla="*/ 0 h 8"/>
                <a:gd name="txR" fmla="*/ 7 w 7"/>
                <a:gd name="txB" fmla="*/ 8 h 8"/>
              </a:gdLst>
              <a:ahLst/>
              <a:cxnLst>
                <a:cxn ang="0">
                  <a:pos x="0" y="4"/>
                </a:cxn>
                <a:cxn ang="0">
                  <a:pos x="3" y="8"/>
                </a:cxn>
                <a:cxn ang="0">
                  <a:pos x="7" y="6"/>
                </a:cxn>
                <a:cxn ang="0">
                  <a:pos x="5" y="1"/>
                </a:cxn>
                <a:cxn ang="0">
                  <a:pos x="0" y="4"/>
                </a:cxn>
              </a:cxnLst>
              <a:rect l="txL" t="txT" r="txR" b="tx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58" name="Freeform 74"/>
            <p:cNvSpPr/>
            <p:nvPr/>
          </p:nvSpPr>
          <p:spPr>
            <a:xfrm>
              <a:off x="546100" y="1065213"/>
              <a:ext cx="877887" cy="434975"/>
            </a:xfrm>
            <a:custGeom>
              <a:avLst/>
              <a:gdLst>
                <a:gd name="txL" fmla="*/ 0 w 58"/>
                <a:gd name="txT" fmla="*/ 0 h 29"/>
                <a:gd name="txR" fmla="*/ 58 w 58"/>
                <a:gd name="txB" fmla="*/ 29 h 29"/>
              </a:gdLst>
              <a:ahLst/>
              <a:cxnLst>
                <a:cxn ang="0">
                  <a:pos x="0" y="26"/>
                </a:cxn>
                <a:cxn ang="0">
                  <a:pos x="17" y="29"/>
                </a:cxn>
                <a:cxn ang="0">
                  <a:pos x="58" y="27"/>
                </a:cxn>
                <a:cxn ang="0">
                  <a:pos x="58" y="27"/>
                </a:cxn>
                <a:cxn ang="0">
                  <a:pos x="50" y="1"/>
                </a:cxn>
                <a:cxn ang="0">
                  <a:pos x="11" y="0"/>
                </a:cxn>
                <a:cxn ang="0">
                  <a:pos x="0" y="26"/>
                </a:cxn>
              </a:cxnLst>
              <a:rect l="txL" t="txT" r="txR" b="tx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59" name="Freeform 75"/>
            <p:cNvSpPr/>
            <p:nvPr/>
          </p:nvSpPr>
          <p:spPr>
            <a:xfrm>
              <a:off x="682625" y="1141413"/>
              <a:ext cx="635000" cy="1604963"/>
            </a:xfrm>
            <a:custGeom>
              <a:avLst/>
              <a:gdLst>
                <a:gd name="txL" fmla="*/ 0 w 42"/>
                <a:gd name="txT" fmla="*/ 0 h 107"/>
                <a:gd name="txR" fmla="*/ 42 w 42"/>
                <a:gd name="txB" fmla="*/ 107 h 107"/>
              </a:gdLst>
              <a:ahLst/>
              <a:cxnLst>
                <a:cxn ang="0">
                  <a:pos x="0" y="8"/>
                </a:cxn>
                <a:cxn ang="0">
                  <a:pos x="2" y="32"/>
                </a:cxn>
                <a:cxn ang="0">
                  <a:pos x="5" y="44"/>
                </a:cxn>
                <a:cxn ang="0">
                  <a:pos x="7" y="71"/>
                </a:cxn>
                <a:cxn ang="0">
                  <a:pos x="11" y="101"/>
                </a:cxn>
                <a:cxn ang="0">
                  <a:pos x="11" y="107"/>
                </a:cxn>
                <a:cxn ang="0">
                  <a:pos x="23" y="107"/>
                </a:cxn>
                <a:cxn ang="0">
                  <a:pos x="23" y="103"/>
                </a:cxn>
                <a:cxn ang="0">
                  <a:pos x="21" y="99"/>
                </a:cxn>
                <a:cxn ang="0">
                  <a:pos x="24" y="93"/>
                </a:cxn>
                <a:cxn ang="0">
                  <a:pos x="21" y="38"/>
                </a:cxn>
                <a:cxn ang="0">
                  <a:pos x="24" y="50"/>
                </a:cxn>
                <a:cxn ang="0">
                  <a:pos x="26" y="63"/>
                </a:cxn>
                <a:cxn ang="0">
                  <a:pos x="26" y="87"/>
                </a:cxn>
                <a:cxn ang="0">
                  <a:pos x="28" y="96"/>
                </a:cxn>
                <a:cxn ang="0">
                  <a:pos x="36" y="97"/>
                </a:cxn>
                <a:cxn ang="0">
                  <a:pos x="38" y="91"/>
                </a:cxn>
                <a:cxn ang="0">
                  <a:pos x="38" y="85"/>
                </a:cxn>
                <a:cxn ang="0">
                  <a:pos x="39" y="60"/>
                </a:cxn>
                <a:cxn ang="0">
                  <a:pos x="39" y="52"/>
                </a:cxn>
                <a:cxn ang="0">
                  <a:pos x="41" y="20"/>
                </a:cxn>
                <a:cxn ang="0">
                  <a:pos x="40" y="2"/>
                </a:cxn>
                <a:cxn ang="0">
                  <a:pos x="2" y="0"/>
                </a:cxn>
                <a:cxn ang="0">
                  <a:pos x="0" y="8"/>
                </a:cxn>
              </a:cxnLst>
              <a:rect l="txL" t="txT" r="txR" b="tx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0" name="Freeform 76"/>
            <p:cNvSpPr/>
            <p:nvPr/>
          </p:nvSpPr>
          <p:spPr>
            <a:xfrm>
              <a:off x="682625" y="1141413"/>
              <a:ext cx="271462" cy="223838"/>
            </a:xfrm>
            <a:custGeom>
              <a:avLst/>
              <a:gdLst>
                <a:gd name="txL" fmla="*/ 0 w 18"/>
                <a:gd name="txT" fmla="*/ 0 h 15"/>
                <a:gd name="txR" fmla="*/ 18 w 18"/>
                <a:gd name="txB" fmla="*/ 15 h 15"/>
              </a:gdLst>
              <a:ahLst/>
              <a:cxnLst>
                <a:cxn ang="0">
                  <a:pos x="2" y="2"/>
                </a:cxn>
                <a:cxn ang="0">
                  <a:pos x="0" y="8"/>
                </a:cxn>
                <a:cxn ang="0">
                  <a:pos x="0" y="15"/>
                </a:cxn>
                <a:cxn ang="0">
                  <a:pos x="4" y="11"/>
                </a:cxn>
                <a:cxn ang="0">
                  <a:pos x="7" y="7"/>
                </a:cxn>
                <a:cxn ang="0">
                  <a:pos x="18" y="10"/>
                </a:cxn>
                <a:cxn ang="0">
                  <a:pos x="5" y="0"/>
                </a:cxn>
                <a:cxn ang="0">
                  <a:pos x="4" y="0"/>
                </a:cxn>
                <a:cxn ang="0">
                  <a:pos x="2" y="2"/>
                </a:cxn>
              </a:cxnLst>
              <a:rect l="txL" t="txT" r="txR" b="tx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1" name="Freeform 77"/>
            <p:cNvSpPr/>
            <p:nvPr/>
          </p:nvSpPr>
          <p:spPr>
            <a:xfrm>
              <a:off x="787400" y="1155700"/>
              <a:ext cx="530225" cy="1590675"/>
            </a:xfrm>
            <a:custGeom>
              <a:avLst/>
              <a:gdLst>
                <a:gd name="txL" fmla="*/ 0 w 35"/>
                <a:gd name="txT" fmla="*/ 0 h 106"/>
                <a:gd name="txR" fmla="*/ 35 w 35"/>
                <a:gd name="txB" fmla="*/ 106 h 106"/>
              </a:gdLst>
              <a:ahLst/>
              <a:cxnLst>
                <a:cxn ang="0">
                  <a:pos x="27" y="84"/>
                </a:cxn>
                <a:cxn ang="0">
                  <a:pos x="25" y="71"/>
                </a:cxn>
                <a:cxn ang="0">
                  <a:pos x="19" y="36"/>
                </a:cxn>
                <a:cxn ang="0">
                  <a:pos x="17" y="23"/>
                </a:cxn>
                <a:cxn ang="0">
                  <a:pos x="29" y="25"/>
                </a:cxn>
                <a:cxn ang="0">
                  <a:pos x="33" y="37"/>
                </a:cxn>
                <a:cxn ang="0">
                  <a:pos x="34" y="19"/>
                </a:cxn>
                <a:cxn ang="0">
                  <a:pos x="33" y="1"/>
                </a:cxn>
                <a:cxn ang="0">
                  <a:pos x="8" y="0"/>
                </a:cxn>
                <a:cxn ang="0">
                  <a:pos x="0" y="3"/>
                </a:cxn>
                <a:cxn ang="0">
                  <a:pos x="12" y="17"/>
                </a:cxn>
                <a:cxn ang="0">
                  <a:pos x="0" y="19"/>
                </a:cxn>
                <a:cxn ang="0">
                  <a:pos x="4" y="20"/>
                </a:cxn>
                <a:cxn ang="0">
                  <a:pos x="7" y="25"/>
                </a:cxn>
                <a:cxn ang="0">
                  <a:pos x="0" y="25"/>
                </a:cxn>
                <a:cxn ang="0">
                  <a:pos x="9" y="29"/>
                </a:cxn>
                <a:cxn ang="0">
                  <a:pos x="0" y="30"/>
                </a:cxn>
                <a:cxn ang="0">
                  <a:pos x="7" y="30"/>
                </a:cxn>
                <a:cxn ang="0">
                  <a:pos x="9" y="56"/>
                </a:cxn>
                <a:cxn ang="0">
                  <a:pos x="13" y="76"/>
                </a:cxn>
                <a:cxn ang="0">
                  <a:pos x="11" y="85"/>
                </a:cxn>
                <a:cxn ang="0">
                  <a:pos x="4" y="39"/>
                </a:cxn>
                <a:cxn ang="0">
                  <a:pos x="9" y="86"/>
                </a:cxn>
                <a:cxn ang="0">
                  <a:pos x="12" y="96"/>
                </a:cxn>
                <a:cxn ang="0">
                  <a:pos x="12" y="100"/>
                </a:cxn>
                <a:cxn ang="0">
                  <a:pos x="2" y="94"/>
                </a:cxn>
                <a:cxn ang="0">
                  <a:pos x="4" y="100"/>
                </a:cxn>
                <a:cxn ang="0">
                  <a:pos x="4" y="106"/>
                </a:cxn>
                <a:cxn ang="0">
                  <a:pos x="16" y="106"/>
                </a:cxn>
                <a:cxn ang="0">
                  <a:pos x="17" y="101"/>
                </a:cxn>
                <a:cxn ang="0">
                  <a:pos x="17" y="98"/>
                </a:cxn>
                <a:cxn ang="0">
                  <a:pos x="17" y="92"/>
                </a:cxn>
                <a:cxn ang="0">
                  <a:pos x="14" y="37"/>
                </a:cxn>
                <a:cxn ang="0">
                  <a:pos x="16" y="49"/>
                </a:cxn>
                <a:cxn ang="0">
                  <a:pos x="19" y="63"/>
                </a:cxn>
                <a:cxn ang="0">
                  <a:pos x="19" y="86"/>
                </a:cxn>
                <a:cxn ang="0">
                  <a:pos x="21" y="95"/>
                </a:cxn>
                <a:cxn ang="0">
                  <a:pos x="29" y="96"/>
                </a:cxn>
                <a:cxn ang="0">
                  <a:pos x="31" y="90"/>
                </a:cxn>
                <a:cxn ang="0">
                  <a:pos x="31" y="84"/>
                </a:cxn>
                <a:cxn ang="0">
                  <a:pos x="31" y="84"/>
                </a:cxn>
                <a:cxn ang="0">
                  <a:pos x="27" y="84"/>
                </a:cxn>
              </a:cxnLst>
              <a:rect l="txL" t="txT" r="txR" b="tx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2" name="Freeform 78"/>
            <p:cNvSpPr/>
            <p:nvPr/>
          </p:nvSpPr>
          <p:spPr>
            <a:xfrm>
              <a:off x="893762" y="330200"/>
              <a:ext cx="136525" cy="165100"/>
            </a:xfrm>
            <a:custGeom>
              <a:avLst/>
              <a:gdLst>
                <a:gd name="txL" fmla="*/ 0 w 9"/>
                <a:gd name="txT" fmla="*/ 0 h 11"/>
                <a:gd name="txR" fmla="*/ 9 w 9"/>
                <a:gd name="txB" fmla="*/ 11 h 11"/>
              </a:gdLst>
              <a:ahLst/>
              <a:cxnLst>
                <a:cxn ang="0">
                  <a:pos x="0" y="0"/>
                </a:cxn>
                <a:cxn ang="0">
                  <a:pos x="0" y="5"/>
                </a:cxn>
                <a:cxn ang="0">
                  <a:pos x="4" y="11"/>
                </a:cxn>
                <a:cxn ang="0">
                  <a:pos x="5" y="11"/>
                </a:cxn>
                <a:cxn ang="0">
                  <a:pos x="6" y="9"/>
                </a:cxn>
                <a:cxn ang="0">
                  <a:pos x="6" y="7"/>
                </a:cxn>
                <a:cxn ang="0">
                  <a:pos x="8" y="6"/>
                </a:cxn>
                <a:cxn ang="0">
                  <a:pos x="9" y="4"/>
                </a:cxn>
                <a:cxn ang="0">
                  <a:pos x="2" y="0"/>
                </a:cxn>
                <a:cxn ang="0">
                  <a:pos x="0" y="0"/>
                </a:cxn>
              </a:cxnLst>
              <a:rect l="txL" t="txT" r="txR" b="tx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3" name="Freeform 79"/>
            <p:cNvSpPr/>
            <p:nvPr/>
          </p:nvSpPr>
          <p:spPr>
            <a:xfrm>
              <a:off x="682625" y="404813"/>
              <a:ext cx="635000" cy="901700"/>
            </a:xfrm>
            <a:custGeom>
              <a:avLst/>
              <a:gdLst>
                <a:gd name="txL" fmla="*/ 0 w 42"/>
                <a:gd name="txT" fmla="*/ 0 h 60"/>
                <a:gd name="txR" fmla="*/ 42 w 42"/>
                <a:gd name="txB" fmla="*/ 60 h 60"/>
              </a:gdLst>
              <a:ahLst/>
              <a:cxnLst>
                <a:cxn ang="0">
                  <a:pos x="0" y="49"/>
                </a:cxn>
                <a:cxn ang="0">
                  <a:pos x="21" y="59"/>
                </a:cxn>
                <a:cxn ang="0">
                  <a:pos x="41" y="49"/>
                </a:cxn>
                <a:cxn ang="0">
                  <a:pos x="35" y="12"/>
                </a:cxn>
                <a:cxn ang="0">
                  <a:pos x="26" y="0"/>
                </a:cxn>
                <a:cxn ang="0">
                  <a:pos x="21" y="4"/>
                </a:cxn>
                <a:cxn ang="0">
                  <a:pos x="18" y="3"/>
                </a:cxn>
                <a:cxn ang="0">
                  <a:pos x="15" y="0"/>
                </a:cxn>
                <a:cxn ang="0">
                  <a:pos x="13" y="0"/>
                </a:cxn>
                <a:cxn ang="0">
                  <a:pos x="5" y="20"/>
                </a:cxn>
                <a:cxn ang="0">
                  <a:pos x="0" y="49"/>
                </a:cxn>
              </a:cxnLst>
              <a:rect l="txL" t="txT" r="txR" b="tx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4" name="Freeform 80"/>
            <p:cNvSpPr/>
            <p:nvPr/>
          </p:nvSpPr>
          <p:spPr>
            <a:xfrm>
              <a:off x="682625" y="420688"/>
              <a:ext cx="241300" cy="749300"/>
            </a:xfrm>
            <a:custGeom>
              <a:avLst/>
              <a:gdLst>
                <a:gd name="txL" fmla="*/ 0 w 16"/>
                <a:gd name="txT" fmla="*/ 0 h 50"/>
                <a:gd name="txR" fmla="*/ 16 w 16"/>
                <a:gd name="txB" fmla="*/ 50 h 50"/>
              </a:gdLst>
              <a:ahLst/>
              <a:cxnLst>
                <a:cxn ang="0">
                  <a:pos x="9" y="47"/>
                </a:cxn>
                <a:cxn ang="0">
                  <a:pos x="7" y="40"/>
                </a:cxn>
                <a:cxn ang="0">
                  <a:pos x="11" y="46"/>
                </a:cxn>
                <a:cxn ang="0">
                  <a:pos x="7" y="30"/>
                </a:cxn>
                <a:cxn ang="0">
                  <a:pos x="13" y="43"/>
                </a:cxn>
                <a:cxn ang="0">
                  <a:pos x="11" y="32"/>
                </a:cxn>
                <a:cxn ang="0">
                  <a:pos x="14" y="33"/>
                </a:cxn>
                <a:cxn ang="0">
                  <a:pos x="11" y="24"/>
                </a:cxn>
                <a:cxn ang="0">
                  <a:pos x="12" y="3"/>
                </a:cxn>
                <a:cxn ang="0">
                  <a:pos x="16" y="6"/>
                </a:cxn>
                <a:cxn ang="0">
                  <a:pos x="12" y="0"/>
                </a:cxn>
                <a:cxn ang="0">
                  <a:pos x="7" y="13"/>
                </a:cxn>
                <a:cxn ang="0">
                  <a:pos x="4" y="23"/>
                </a:cxn>
                <a:cxn ang="0">
                  <a:pos x="0" y="48"/>
                </a:cxn>
                <a:cxn ang="0">
                  <a:pos x="3" y="50"/>
                </a:cxn>
                <a:cxn ang="0">
                  <a:pos x="9" y="47"/>
                </a:cxn>
              </a:cxnLst>
              <a:rect l="txL" t="txT" r="txR" b="tx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5" name="Freeform 81"/>
            <p:cNvSpPr/>
            <p:nvPr/>
          </p:nvSpPr>
          <p:spPr>
            <a:xfrm>
              <a:off x="1030287" y="434975"/>
              <a:ext cx="76200" cy="74613"/>
            </a:xfrm>
            <a:custGeom>
              <a:avLst/>
              <a:gdLst>
                <a:gd name="txL" fmla="*/ 0 w 5"/>
                <a:gd name="txT" fmla="*/ 0 h 5"/>
                <a:gd name="txR" fmla="*/ 5 w 5"/>
                <a:gd name="txB" fmla="*/ 5 h 5"/>
              </a:gdLst>
              <a:ahLst/>
              <a:cxnLst>
                <a:cxn ang="0">
                  <a:pos x="5" y="0"/>
                </a:cxn>
                <a:cxn ang="0">
                  <a:pos x="0" y="5"/>
                </a:cxn>
                <a:cxn ang="0">
                  <a:pos x="5" y="0"/>
                </a:cxn>
              </a:cxnLst>
              <a:rect l="txL" t="txT" r="txR" b="txB"/>
              <a:pathLst>
                <a:path w="5" h="5">
                  <a:moveTo>
                    <a:pt x="5" y="0"/>
                  </a:moveTo>
                  <a:cubicBezTo>
                    <a:pt x="3" y="2"/>
                    <a:pt x="2" y="4"/>
                    <a:pt x="0" y="5"/>
                  </a:cubicBezTo>
                  <a:cubicBezTo>
                    <a:pt x="0" y="5"/>
                    <a:pt x="2" y="4"/>
                    <a:pt x="5" y="0"/>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6" name="Freeform 82"/>
            <p:cNvSpPr/>
            <p:nvPr/>
          </p:nvSpPr>
          <p:spPr>
            <a:xfrm>
              <a:off x="1076325" y="465138"/>
              <a:ext cx="241300" cy="750888"/>
            </a:xfrm>
            <a:custGeom>
              <a:avLst/>
              <a:gdLst>
                <a:gd name="txL" fmla="*/ 0 w 16"/>
                <a:gd name="txT" fmla="*/ 0 h 50"/>
                <a:gd name="txR" fmla="*/ 16 w 16"/>
                <a:gd name="txB" fmla="*/ 50 h 50"/>
              </a:gdLst>
              <a:ahLst/>
              <a:cxnLst>
                <a:cxn ang="0">
                  <a:pos x="15" y="45"/>
                </a:cxn>
                <a:cxn ang="0">
                  <a:pos x="9" y="8"/>
                </a:cxn>
                <a:cxn ang="0">
                  <a:pos x="4" y="0"/>
                </a:cxn>
                <a:cxn ang="0">
                  <a:pos x="0" y="10"/>
                </a:cxn>
                <a:cxn ang="0">
                  <a:pos x="4" y="6"/>
                </a:cxn>
                <a:cxn ang="0">
                  <a:pos x="4" y="28"/>
                </a:cxn>
                <a:cxn ang="0">
                  <a:pos x="9" y="22"/>
                </a:cxn>
                <a:cxn ang="0">
                  <a:pos x="6" y="36"/>
                </a:cxn>
                <a:cxn ang="0">
                  <a:pos x="6" y="49"/>
                </a:cxn>
                <a:cxn ang="0">
                  <a:pos x="9" y="45"/>
                </a:cxn>
                <a:cxn ang="0">
                  <a:pos x="10" y="50"/>
                </a:cxn>
                <a:cxn ang="0">
                  <a:pos x="15" y="45"/>
                </a:cxn>
              </a:cxnLst>
              <a:rect l="txL" t="txT" r="txR" b="tx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7" name="Freeform 83"/>
            <p:cNvSpPr/>
            <p:nvPr/>
          </p:nvSpPr>
          <p:spPr>
            <a:xfrm>
              <a:off x="1681162" y="495300"/>
              <a:ext cx="106362" cy="150813"/>
            </a:xfrm>
            <a:custGeom>
              <a:avLst/>
              <a:gdLst>
                <a:gd name="txL" fmla="*/ 0 w 7"/>
                <a:gd name="txT" fmla="*/ 0 h 10"/>
                <a:gd name="txR" fmla="*/ 7 w 7"/>
                <a:gd name="txB" fmla="*/ 10 h 10"/>
              </a:gdLst>
              <a:ahLst/>
              <a:cxnLst>
                <a:cxn ang="0">
                  <a:pos x="0" y="1"/>
                </a:cxn>
                <a:cxn ang="0">
                  <a:pos x="1" y="3"/>
                </a:cxn>
                <a:cxn ang="0">
                  <a:pos x="7" y="10"/>
                </a:cxn>
                <a:cxn ang="0">
                  <a:pos x="7" y="9"/>
                </a:cxn>
                <a:cxn ang="0">
                  <a:pos x="7" y="8"/>
                </a:cxn>
                <a:cxn ang="0">
                  <a:pos x="7" y="7"/>
                </a:cxn>
                <a:cxn ang="0">
                  <a:pos x="5" y="4"/>
                </a:cxn>
                <a:cxn ang="0">
                  <a:pos x="4" y="2"/>
                </a:cxn>
                <a:cxn ang="0">
                  <a:pos x="3" y="1"/>
                </a:cxn>
                <a:cxn ang="0">
                  <a:pos x="0" y="1"/>
                </a:cxn>
              </a:cxnLst>
              <a:rect l="txL" t="txT" r="txR" b="tx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8" name="Freeform 84"/>
            <p:cNvSpPr/>
            <p:nvPr/>
          </p:nvSpPr>
          <p:spPr>
            <a:xfrm>
              <a:off x="833437" y="44450"/>
              <a:ext cx="303212" cy="376238"/>
            </a:xfrm>
            <a:custGeom>
              <a:avLst/>
              <a:gdLst>
                <a:gd name="txL" fmla="*/ 0 w 20"/>
                <a:gd name="txT" fmla="*/ 0 h 25"/>
                <a:gd name="txR" fmla="*/ 20 w 20"/>
                <a:gd name="txB" fmla="*/ 25 h 25"/>
              </a:gdLst>
              <a:ahLst/>
              <a:cxnLst>
                <a:cxn ang="0">
                  <a:pos x="10" y="25"/>
                </a:cxn>
                <a:cxn ang="0">
                  <a:pos x="13" y="24"/>
                </a:cxn>
                <a:cxn ang="0">
                  <a:pos x="16" y="20"/>
                </a:cxn>
                <a:cxn ang="0">
                  <a:pos x="17" y="16"/>
                </a:cxn>
                <a:cxn ang="0">
                  <a:pos x="19" y="15"/>
                </a:cxn>
                <a:cxn ang="0">
                  <a:pos x="19" y="10"/>
                </a:cxn>
                <a:cxn ang="0">
                  <a:pos x="16" y="2"/>
                </a:cxn>
                <a:cxn ang="0">
                  <a:pos x="7" y="1"/>
                </a:cxn>
                <a:cxn ang="0">
                  <a:pos x="2" y="8"/>
                </a:cxn>
                <a:cxn ang="0">
                  <a:pos x="2" y="11"/>
                </a:cxn>
                <a:cxn ang="0">
                  <a:pos x="0" y="11"/>
                </a:cxn>
                <a:cxn ang="0">
                  <a:pos x="2" y="16"/>
                </a:cxn>
                <a:cxn ang="0">
                  <a:pos x="3" y="16"/>
                </a:cxn>
                <a:cxn ang="0">
                  <a:pos x="4" y="20"/>
                </a:cxn>
                <a:cxn ang="0">
                  <a:pos x="10" y="25"/>
                </a:cxn>
              </a:cxnLst>
              <a:rect l="txL" t="txT" r="txR" b="tx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69" name="Freeform 85"/>
            <p:cNvSpPr/>
            <p:nvPr/>
          </p:nvSpPr>
          <p:spPr>
            <a:xfrm>
              <a:off x="1666875" y="404813"/>
              <a:ext cx="196850" cy="211138"/>
            </a:xfrm>
            <a:custGeom>
              <a:avLst/>
              <a:gdLst>
                <a:gd name="txL" fmla="*/ 0 w 13"/>
                <a:gd name="txT" fmla="*/ 0 h 14"/>
                <a:gd name="txR" fmla="*/ 13 w 13"/>
                <a:gd name="txB" fmla="*/ 14 h 14"/>
              </a:gdLst>
              <a:ahLst/>
              <a:cxnLst>
                <a:cxn ang="0">
                  <a:pos x="0" y="4"/>
                </a:cxn>
                <a:cxn ang="0">
                  <a:pos x="0" y="4"/>
                </a:cxn>
                <a:cxn ang="0">
                  <a:pos x="0" y="4"/>
                </a:cxn>
                <a:cxn ang="0">
                  <a:pos x="0" y="4"/>
                </a:cxn>
                <a:cxn ang="0">
                  <a:pos x="0" y="5"/>
                </a:cxn>
                <a:cxn ang="0">
                  <a:pos x="1" y="5"/>
                </a:cxn>
                <a:cxn ang="0">
                  <a:pos x="1" y="7"/>
                </a:cxn>
                <a:cxn ang="0">
                  <a:pos x="1" y="7"/>
                </a:cxn>
                <a:cxn ang="0">
                  <a:pos x="4" y="7"/>
                </a:cxn>
                <a:cxn ang="0">
                  <a:pos x="5" y="8"/>
                </a:cxn>
                <a:cxn ang="0">
                  <a:pos x="6" y="10"/>
                </a:cxn>
                <a:cxn ang="0">
                  <a:pos x="8" y="13"/>
                </a:cxn>
                <a:cxn ang="0">
                  <a:pos x="8" y="14"/>
                </a:cxn>
                <a:cxn ang="0">
                  <a:pos x="8" y="14"/>
                </a:cxn>
                <a:cxn ang="0">
                  <a:pos x="9" y="14"/>
                </a:cxn>
                <a:cxn ang="0">
                  <a:pos x="9" y="14"/>
                </a:cxn>
                <a:cxn ang="0">
                  <a:pos x="9" y="14"/>
                </a:cxn>
                <a:cxn ang="0">
                  <a:pos x="9" y="14"/>
                </a:cxn>
                <a:cxn ang="0">
                  <a:pos x="10" y="13"/>
                </a:cxn>
                <a:cxn ang="0">
                  <a:pos x="11" y="12"/>
                </a:cxn>
                <a:cxn ang="0">
                  <a:pos x="11" y="12"/>
                </a:cxn>
                <a:cxn ang="0">
                  <a:pos x="11" y="12"/>
                </a:cxn>
                <a:cxn ang="0">
                  <a:pos x="11" y="12"/>
                </a:cxn>
                <a:cxn ang="0">
                  <a:pos x="11" y="12"/>
                </a:cxn>
                <a:cxn ang="0">
                  <a:pos x="11" y="12"/>
                </a:cxn>
                <a:cxn ang="0">
                  <a:pos x="11" y="12"/>
                </a:cxn>
                <a:cxn ang="0">
                  <a:pos x="11" y="11"/>
                </a:cxn>
                <a:cxn ang="0">
                  <a:pos x="12" y="11"/>
                </a:cxn>
                <a:cxn ang="0">
                  <a:pos x="12" y="11"/>
                </a:cxn>
                <a:cxn ang="0">
                  <a:pos x="12" y="11"/>
                </a:cxn>
                <a:cxn ang="0">
                  <a:pos x="12" y="10"/>
                </a:cxn>
                <a:cxn ang="0">
                  <a:pos x="12" y="10"/>
                </a:cxn>
                <a:cxn ang="0">
                  <a:pos x="12" y="8"/>
                </a:cxn>
                <a:cxn ang="0">
                  <a:pos x="12" y="8"/>
                </a:cxn>
                <a:cxn ang="0">
                  <a:pos x="13" y="8"/>
                </a:cxn>
                <a:cxn ang="0">
                  <a:pos x="13" y="7"/>
                </a:cxn>
                <a:cxn ang="0">
                  <a:pos x="13" y="7"/>
                </a:cxn>
                <a:cxn ang="0">
                  <a:pos x="13" y="7"/>
                </a:cxn>
                <a:cxn ang="0">
                  <a:pos x="12" y="5"/>
                </a:cxn>
                <a:cxn ang="0">
                  <a:pos x="12" y="4"/>
                </a:cxn>
                <a:cxn ang="0">
                  <a:pos x="11" y="3"/>
                </a:cxn>
                <a:cxn ang="0">
                  <a:pos x="11" y="2"/>
                </a:cxn>
                <a:cxn ang="0">
                  <a:pos x="9" y="2"/>
                </a:cxn>
                <a:cxn ang="0">
                  <a:pos x="9" y="1"/>
                </a:cxn>
                <a:cxn ang="0">
                  <a:pos x="5"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4" y="2"/>
                </a:cxn>
                <a:cxn ang="0">
                  <a:pos x="3" y="2"/>
                </a:cxn>
                <a:cxn ang="0">
                  <a:pos x="1" y="3"/>
                </a:cxn>
                <a:cxn ang="0">
                  <a:pos x="1" y="3"/>
                </a:cxn>
                <a:cxn ang="0">
                  <a:pos x="0" y="3"/>
                </a:cxn>
                <a:cxn ang="0">
                  <a:pos x="0" y="3"/>
                </a:cxn>
                <a:cxn ang="0">
                  <a:pos x="0" y="4"/>
                </a:cxn>
              </a:cxnLst>
              <a:rect l="txL" t="txT" r="txR" b="tx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0" name="Freeform 86"/>
            <p:cNvSpPr/>
            <p:nvPr/>
          </p:nvSpPr>
          <p:spPr>
            <a:xfrm>
              <a:off x="1666875" y="420688"/>
              <a:ext cx="196850" cy="195263"/>
            </a:xfrm>
            <a:custGeom>
              <a:avLst/>
              <a:gdLst>
                <a:gd name="txL" fmla="*/ 0 w 13"/>
                <a:gd name="txT" fmla="*/ 0 h 13"/>
                <a:gd name="txR" fmla="*/ 13 w 13"/>
                <a:gd name="txB" fmla="*/ 13 h 13"/>
              </a:gdLst>
              <a:ahLst/>
              <a:cxnLst>
                <a:cxn ang="0">
                  <a:pos x="0" y="3"/>
                </a:cxn>
                <a:cxn ang="0">
                  <a:pos x="0" y="3"/>
                </a:cxn>
                <a:cxn ang="0">
                  <a:pos x="0" y="3"/>
                </a:cxn>
                <a:cxn ang="0">
                  <a:pos x="0" y="3"/>
                </a:cxn>
                <a:cxn ang="0">
                  <a:pos x="0" y="4"/>
                </a:cxn>
                <a:cxn ang="0">
                  <a:pos x="1" y="4"/>
                </a:cxn>
                <a:cxn ang="0">
                  <a:pos x="1" y="6"/>
                </a:cxn>
                <a:cxn ang="0">
                  <a:pos x="1" y="6"/>
                </a:cxn>
                <a:cxn ang="0">
                  <a:pos x="4" y="6"/>
                </a:cxn>
                <a:cxn ang="0">
                  <a:pos x="5" y="7"/>
                </a:cxn>
                <a:cxn ang="0">
                  <a:pos x="6" y="9"/>
                </a:cxn>
                <a:cxn ang="0">
                  <a:pos x="8" y="12"/>
                </a:cxn>
                <a:cxn ang="0">
                  <a:pos x="8" y="13"/>
                </a:cxn>
                <a:cxn ang="0">
                  <a:pos x="8" y="13"/>
                </a:cxn>
                <a:cxn ang="0">
                  <a:pos x="9" y="13"/>
                </a:cxn>
                <a:cxn ang="0">
                  <a:pos x="9" y="13"/>
                </a:cxn>
                <a:cxn ang="0">
                  <a:pos x="9" y="13"/>
                </a:cxn>
                <a:cxn ang="0">
                  <a:pos x="9" y="13"/>
                </a:cxn>
                <a:cxn ang="0">
                  <a:pos x="10" y="12"/>
                </a:cxn>
                <a:cxn ang="0">
                  <a:pos x="11" y="11"/>
                </a:cxn>
                <a:cxn ang="0">
                  <a:pos x="11" y="11"/>
                </a:cxn>
                <a:cxn ang="0">
                  <a:pos x="11" y="11"/>
                </a:cxn>
                <a:cxn ang="0">
                  <a:pos x="11" y="11"/>
                </a:cxn>
                <a:cxn ang="0">
                  <a:pos x="11" y="11"/>
                </a:cxn>
                <a:cxn ang="0">
                  <a:pos x="11" y="11"/>
                </a:cxn>
                <a:cxn ang="0">
                  <a:pos x="11" y="11"/>
                </a:cxn>
                <a:cxn ang="0">
                  <a:pos x="11" y="10"/>
                </a:cxn>
                <a:cxn ang="0">
                  <a:pos x="12" y="10"/>
                </a:cxn>
                <a:cxn ang="0">
                  <a:pos x="12" y="10"/>
                </a:cxn>
                <a:cxn ang="0">
                  <a:pos x="12" y="10"/>
                </a:cxn>
                <a:cxn ang="0">
                  <a:pos x="12" y="9"/>
                </a:cxn>
                <a:cxn ang="0">
                  <a:pos x="12" y="9"/>
                </a:cxn>
                <a:cxn ang="0">
                  <a:pos x="12" y="7"/>
                </a:cxn>
                <a:cxn ang="0">
                  <a:pos x="12" y="7"/>
                </a:cxn>
                <a:cxn ang="0">
                  <a:pos x="13" y="7"/>
                </a:cxn>
                <a:cxn ang="0">
                  <a:pos x="13" y="6"/>
                </a:cxn>
                <a:cxn ang="0">
                  <a:pos x="13" y="6"/>
                </a:cxn>
                <a:cxn ang="0">
                  <a:pos x="10" y="6"/>
                </a:cxn>
                <a:cxn ang="0">
                  <a:pos x="9" y="5"/>
                </a:cxn>
                <a:cxn ang="0">
                  <a:pos x="11" y="4"/>
                </a:cxn>
                <a:cxn ang="0">
                  <a:pos x="8" y="4"/>
                </a:cxn>
                <a:cxn ang="0">
                  <a:pos x="7" y="3"/>
                </a:cxn>
                <a:cxn ang="0">
                  <a:pos x="10" y="2"/>
                </a:cxn>
                <a:cxn ang="0">
                  <a:pos x="7" y="2"/>
                </a:cxn>
                <a:cxn ang="0">
                  <a:pos x="6" y="1"/>
                </a:cxn>
                <a:cxn ang="0">
                  <a:pos x="4" y="0"/>
                </a:cxn>
                <a:cxn ang="0">
                  <a:pos x="4" y="0"/>
                </a:cxn>
                <a:cxn ang="0">
                  <a:pos x="4" y="0"/>
                </a:cxn>
                <a:cxn ang="0">
                  <a:pos x="4" y="0"/>
                </a:cxn>
                <a:cxn ang="0">
                  <a:pos x="4" y="0"/>
                </a:cxn>
                <a:cxn ang="0">
                  <a:pos x="4" y="0"/>
                </a:cxn>
                <a:cxn ang="0">
                  <a:pos x="4" y="1"/>
                </a:cxn>
                <a:cxn ang="0">
                  <a:pos x="4" y="1"/>
                </a:cxn>
                <a:cxn ang="0">
                  <a:pos x="4" y="1"/>
                </a:cxn>
                <a:cxn ang="0">
                  <a:pos x="4" y="1"/>
                </a:cxn>
                <a:cxn ang="0">
                  <a:pos x="4" y="1"/>
                </a:cxn>
                <a:cxn ang="0">
                  <a:pos x="4" y="1"/>
                </a:cxn>
                <a:cxn ang="0">
                  <a:pos x="3" y="2"/>
                </a:cxn>
                <a:cxn ang="0">
                  <a:pos x="1" y="2"/>
                </a:cxn>
                <a:cxn ang="0">
                  <a:pos x="1" y="2"/>
                </a:cxn>
                <a:cxn ang="0">
                  <a:pos x="0" y="2"/>
                </a:cxn>
                <a:cxn ang="0">
                  <a:pos x="0" y="2"/>
                </a:cxn>
                <a:cxn ang="0">
                  <a:pos x="0" y="3"/>
                </a:cxn>
              </a:cxnLst>
              <a:rect l="txL" t="txT" r="txR" b="tx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1" name="Freeform 87"/>
            <p:cNvSpPr/>
            <p:nvPr/>
          </p:nvSpPr>
          <p:spPr>
            <a:xfrm>
              <a:off x="833437" y="60325"/>
              <a:ext cx="303212" cy="360363"/>
            </a:xfrm>
            <a:custGeom>
              <a:avLst/>
              <a:gdLst>
                <a:gd name="txL" fmla="*/ 0 w 20"/>
                <a:gd name="txT" fmla="*/ 0 h 24"/>
                <a:gd name="txR" fmla="*/ 20 w 20"/>
                <a:gd name="txB" fmla="*/ 24 h 24"/>
              </a:gdLst>
              <a:ahLst/>
              <a:cxnLst>
                <a:cxn ang="0">
                  <a:pos x="16" y="1"/>
                </a:cxn>
                <a:cxn ang="0">
                  <a:pos x="13" y="0"/>
                </a:cxn>
                <a:cxn ang="0">
                  <a:pos x="15" y="5"/>
                </a:cxn>
                <a:cxn ang="0">
                  <a:pos x="16" y="9"/>
                </a:cxn>
                <a:cxn ang="0">
                  <a:pos x="17" y="11"/>
                </a:cxn>
                <a:cxn ang="0">
                  <a:pos x="16" y="14"/>
                </a:cxn>
                <a:cxn ang="0">
                  <a:pos x="16" y="16"/>
                </a:cxn>
                <a:cxn ang="0">
                  <a:pos x="16" y="19"/>
                </a:cxn>
                <a:cxn ang="0">
                  <a:pos x="13" y="22"/>
                </a:cxn>
                <a:cxn ang="0">
                  <a:pos x="9" y="23"/>
                </a:cxn>
                <a:cxn ang="0">
                  <a:pos x="8" y="21"/>
                </a:cxn>
                <a:cxn ang="0">
                  <a:pos x="5" y="18"/>
                </a:cxn>
                <a:cxn ang="0">
                  <a:pos x="5" y="15"/>
                </a:cxn>
                <a:cxn ang="0">
                  <a:pos x="6" y="13"/>
                </a:cxn>
                <a:cxn ang="0">
                  <a:pos x="6" y="12"/>
                </a:cxn>
                <a:cxn ang="0">
                  <a:pos x="4" y="10"/>
                </a:cxn>
                <a:cxn ang="0">
                  <a:pos x="6" y="8"/>
                </a:cxn>
                <a:cxn ang="0">
                  <a:pos x="7" y="6"/>
                </a:cxn>
                <a:cxn ang="0">
                  <a:pos x="8" y="1"/>
                </a:cxn>
                <a:cxn ang="0">
                  <a:pos x="7" y="0"/>
                </a:cxn>
                <a:cxn ang="0">
                  <a:pos x="7" y="0"/>
                </a:cxn>
                <a:cxn ang="0">
                  <a:pos x="2" y="7"/>
                </a:cxn>
                <a:cxn ang="0">
                  <a:pos x="2" y="10"/>
                </a:cxn>
                <a:cxn ang="0">
                  <a:pos x="0" y="10"/>
                </a:cxn>
                <a:cxn ang="0">
                  <a:pos x="1" y="15"/>
                </a:cxn>
                <a:cxn ang="0">
                  <a:pos x="3" y="15"/>
                </a:cxn>
                <a:cxn ang="0">
                  <a:pos x="4" y="19"/>
                </a:cxn>
                <a:cxn ang="0">
                  <a:pos x="10" y="24"/>
                </a:cxn>
                <a:cxn ang="0">
                  <a:pos x="13" y="23"/>
                </a:cxn>
                <a:cxn ang="0">
                  <a:pos x="16" y="19"/>
                </a:cxn>
                <a:cxn ang="0">
                  <a:pos x="17" y="15"/>
                </a:cxn>
                <a:cxn ang="0">
                  <a:pos x="19" y="14"/>
                </a:cxn>
                <a:cxn ang="0">
                  <a:pos x="19" y="9"/>
                </a:cxn>
                <a:cxn ang="0">
                  <a:pos x="16" y="1"/>
                </a:cxn>
              </a:cxnLst>
              <a:rect l="txL" t="txT" r="txR" b="tx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2" name="Freeform 88"/>
            <p:cNvSpPr/>
            <p:nvPr/>
          </p:nvSpPr>
          <p:spPr>
            <a:xfrm>
              <a:off x="61912" y="420688"/>
              <a:ext cx="104775" cy="149225"/>
            </a:xfrm>
            <a:custGeom>
              <a:avLst/>
              <a:gdLst>
                <a:gd name="txL" fmla="*/ 0 w 7"/>
                <a:gd name="txT" fmla="*/ 0 h 10"/>
                <a:gd name="txR" fmla="*/ 7 w 7"/>
                <a:gd name="txB" fmla="*/ 10 h 10"/>
              </a:gdLst>
              <a:ahLst/>
              <a:cxnLst>
                <a:cxn ang="0">
                  <a:pos x="7" y="1"/>
                </a:cxn>
                <a:cxn ang="0">
                  <a:pos x="7" y="3"/>
                </a:cxn>
                <a:cxn ang="0">
                  <a:pos x="1" y="10"/>
                </a:cxn>
                <a:cxn ang="0">
                  <a:pos x="0" y="9"/>
                </a:cxn>
                <a:cxn ang="0">
                  <a:pos x="0" y="9"/>
                </a:cxn>
                <a:cxn ang="0">
                  <a:pos x="1" y="7"/>
                </a:cxn>
                <a:cxn ang="0">
                  <a:pos x="2" y="5"/>
                </a:cxn>
                <a:cxn ang="0">
                  <a:pos x="3" y="2"/>
                </a:cxn>
                <a:cxn ang="0">
                  <a:pos x="5" y="1"/>
                </a:cxn>
                <a:cxn ang="0">
                  <a:pos x="7" y="1"/>
                </a:cxn>
              </a:cxnLst>
              <a:rect l="txL" t="txT" r="txR" b="tx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3" name="Freeform 89"/>
            <p:cNvSpPr/>
            <p:nvPr/>
          </p:nvSpPr>
          <p:spPr>
            <a:xfrm>
              <a:off x="0" y="346075"/>
              <a:ext cx="182562" cy="209550"/>
            </a:xfrm>
            <a:custGeom>
              <a:avLst/>
              <a:gdLst>
                <a:gd name="txL" fmla="*/ 0 w 12"/>
                <a:gd name="txT" fmla="*/ 0 h 14"/>
                <a:gd name="txR" fmla="*/ 12 w 12"/>
                <a:gd name="txB" fmla="*/ 14 h 14"/>
              </a:gdLst>
              <a:ahLst/>
              <a:cxnLst>
                <a:cxn ang="0">
                  <a:pos x="12" y="3"/>
                </a:cxn>
                <a:cxn ang="0">
                  <a:pos x="12" y="3"/>
                </a:cxn>
                <a:cxn ang="0">
                  <a:pos x="12" y="3"/>
                </a:cxn>
                <a:cxn ang="0">
                  <a:pos x="12" y="4"/>
                </a:cxn>
                <a:cxn ang="0">
                  <a:pos x="12" y="4"/>
                </a:cxn>
                <a:cxn ang="0">
                  <a:pos x="12" y="4"/>
                </a:cxn>
                <a:cxn ang="0">
                  <a:pos x="11" y="6"/>
                </a:cxn>
                <a:cxn ang="0">
                  <a:pos x="11" y="6"/>
                </a:cxn>
                <a:cxn ang="0">
                  <a:pos x="9" y="6"/>
                </a:cxn>
                <a:cxn ang="0">
                  <a:pos x="7" y="7"/>
                </a:cxn>
                <a:cxn ang="0">
                  <a:pos x="6" y="10"/>
                </a:cxn>
                <a:cxn ang="0">
                  <a:pos x="5" y="12"/>
                </a:cxn>
                <a:cxn ang="0">
                  <a:pos x="4" y="14"/>
                </a:cxn>
                <a:cxn ang="0">
                  <a:pos x="4" y="14"/>
                </a:cxn>
                <a:cxn ang="0">
                  <a:pos x="4" y="14"/>
                </a:cxn>
                <a:cxn ang="0">
                  <a:pos x="4" y="13"/>
                </a:cxn>
                <a:cxn ang="0">
                  <a:pos x="4" y="13"/>
                </a:cxn>
                <a:cxn ang="0">
                  <a:pos x="3" y="13"/>
                </a:cxn>
                <a:cxn ang="0">
                  <a:pos x="3" y="13"/>
                </a:cxn>
                <a:cxn ang="0">
                  <a:pos x="2" y="12"/>
                </a:cxn>
                <a:cxn ang="0">
                  <a:pos x="2" y="11"/>
                </a:cxn>
                <a:cxn ang="0">
                  <a:pos x="2" y="11"/>
                </a:cxn>
                <a:cxn ang="0">
                  <a:pos x="2" y="11"/>
                </a:cxn>
                <a:cxn ang="0">
                  <a:pos x="2" y="11"/>
                </a:cxn>
                <a:cxn ang="0">
                  <a:pos x="1" y="11"/>
                </a:cxn>
                <a:cxn ang="0">
                  <a:pos x="1" y="11"/>
                </a:cxn>
                <a:cxn ang="0">
                  <a:pos x="1" y="11"/>
                </a:cxn>
                <a:cxn ang="0">
                  <a:pos x="1" y="10"/>
                </a:cxn>
                <a:cxn ang="0">
                  <a:pos x="1" y="10"/>
                </a:cxn>
                <a:cxn ang="0">
                  <a:pos x="1" y="10"/>
                </a:cxn>
                <a:cxn ang="0">
                  <a:pos x="1" y="9"/>
                </a:cxn>
                <a:cxn ang="0">
                  <a:pos x="1" y="9"/>
                </a:cxn>
                <a:cxn ang="0">
                  <a:pos x="0" y="8"/>
                </a:cxn>
                <a:cxn ang="0">
                  <a:pos x="0" y="8"/>
                </a:cxn>
                <a:cxn ang="0">
                  <a:pos x="0" y="7"/>
                </a:cxn>
                <a:cxn ang="0">
                  <a:pos x="0" y="7"/>
                </a:cxn>
                <a:cxn ang="0">
                  <a:pos x="0" y="6"/>
                </a:cxn>
                <a:cxn ang="0">
                  <a:pos x="0" y="6"/>
                </a:cxn>
                <a:cxn ang="0">
                  <a:pos x="1" y="5"/>
                </a:cxn>
                <a:cxn ang="0">
                  <a:pos x="1" y="4"/>
                </a:cxn>
                <a:cxn ang="0">
                  <a:pos x="2" y="3"/>
                </a:cxn>
                <a:cxn ang="0">
                  <a:pos x="2" y="1"/>
                </a:cxn>
                <a:cxn ang="0">
                  <a:pos x="4" y="1"/>
                </a:cxn>
                <a:cxn ang="0">
                  <a:pos x="4" y="0"/>
                </a:cxn>
                <a:cxn ang="0">
                  <a:pos x="8" y="0"/>
                </a:cxn>
                <a:cxn ang="0">
                  <a:pos x="8" y="0"/>
                </a:cxn>
                <a:cxn ang="0">
                  <a:pos x="9" y="0"/>
                </a:cxn>
                <a:cxn ang="0">
                  <a:pos x="9" y="1"/>
                </a:cxn>
                <a:cxn ang="0">
                  <a:pos x="9" y="1"/>
                </a:cxn>
                <a:cxn ang="0">
                  <a:pos x="9" y="1"/>
                </a:cxn>
                <a:cxn ang="0">
                  <a:pos x="9" y="1"/>
                </a:cxn>
                <a:cxn ang="0">
                  <a:pos x="9" y="1"/>
                </a:cxn>
                <a:cxn ang="0">
                  <a:pos x="9" y="1"/>
                </a:cxn>
                <a:cxn ang="0">
                  <a:pos x="9" y="1"/>
                </a:cxn>
                <a:cxn ang="0">
                  <a:pos x="9" y="1"/>
                </a:cxn>
                <a:cxn ang="0">
                  <a:pos x="9" y="1"/>
                </a:cxn>
                <a:cxn ang="0">
                  <a:pos x="10" y="1"/>
                </a:cxn>
                <a:cxn ang="0">
                  <a:pos x="12" y="2"/>
                </a:cxn>
                <a:cxn ang="0">
                  <a:pos x="12" y="2"/>
                </a:cxn>
                <a:cxn ang="0">
                  <a:pos x="12" y="2"/>
                </a:cxn>
                <a:cxn ang="0">
                  <a:pos x="12" y="3"/>
                </a:cxn>
                <a:cxn ang="0">
                  <a:pos x="12" y="3"/>
                </a:cxn>
              </a:cxnLst>
              <a:rect l="txL" t="txT" r="txR" b="tx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4" name="Freeform 90"/>
            <p:cNvSpPr/>
            <p:nvPr/>
          </p:nvSpPr>
          <p:spPr>
            <a:xfrm>
              <a:off x="0" y="346075"/>
              <a:ext cx="182562" cy="209550"/>
            </a:xfrm>
            <a:custGeom>
              <a:avLst/>
              <a:gdLst>
                <a:gd name="txL" fmla="*/ 0 w 12"/>
                <a:gd name="txT" fmla="*/ 0 h 14"/>
                <a:gd name="txR" fmla="*/ 12 w 12"/>
                <a:gd name="txB" fmla="*/ 14 h 14"/>
              </a:gdLst>
              <a:ahLst/>
              <a:cxnLst>
                <a:cxn ang="0">
                  <a:pos x="12" y="3"/>
                </a:cxn>
                <a:cxn ang="0">
                  <a:pos x="12" y="3"/>
                </a:cxn>
                <a:cxn ang="0">
                  <a:pos x="12" y="3"/>
                </a:cxn>
                <a:cxn ang="0">
                  <a:pos x="12" y="4"/>
                </a:cxn>
                <a:cxn ang="0">
                  <a:pos x="12" y="4"/>
                </a:cxn>
                <a:cxn ang="0">
                  <a:pos x="12" y="4"/>
                </a:cxn>
                <a:cxn ang="0">
                  <a:pos x="11" y="6"/>
                </a:cxn>
                <a:cxn ang="0">
                  <a:pos x="11" y="6"/>
                </a:cxn>
                <a:cxn ang="0">
                  <a:pos x="9" y="6"/>
                </a:cxn>
                <a:cxn ang="0">
                  <a:pos x="7" y="7"/>
                </a:cxn>
                <a:cxn ang="0">
                  <a:pos x="6" y="10"/>
                </a:cxn>
                <a:cxn ang="0">
                  <a:pos x="5" y="12"/>
                </a:cxn>
                <a:cxn ang="0">
                  <a:pos x="4" y="14"/>
                </a:cxn>
                <a:cxn ang="0">
                  <a:pos x="4" y="14"/>
                </a:cxn>
                <a:cxn ang="0">
                  <a:pos x="4" y="14"/>
                </a:cxn>
                <a:cxn ang="0">
                  <a:pos x="4" y="13"/>
                </a:cxn>
                <a:cxn ang="0">
                  <a:pos x="4" y="13"/>
                </a:cxn>
                <a:cxn ang="0">
                  <a:pos x="3" y="13"/>
                </a:cxn>
                <a:cxn ang="0">
                  <a:pos x="3" y="13"/>
                </a:cxn>
                <a:cxn ang="0">
                  <a:pos x="2" y="12"/>
                </a:cxn>
                <a:cxn ang="0">
                  <a:pos x="2" y="11"/>
                </a:cxn>
                <a:cxn ang="0">
                  <a:pos x="2" y="11"/>
                </a:cxn>
                <a:cxn ang="0">
                  <a:pos x="2" y="11"/>
                </a:cxn>
                <a:cxn ang="0">
                  <a:pos x="2" y="11"/>
                </a:cxn>
                <a:cxn ang="0">
                  <a:pos x="1" y="11"/>
                </a:cxn>
                <a:cxn ang="0">
                  <a:pos x="1" y="11"/>
                </a:cxn>
                <a:cxn ang="0">
                  <a:pos x="1" y="11"/>
                </a:cxn>
                <a:cxn ang="0">
                  <a:pos x="1" y="10"/>
                </a:cxn>
                <a:cxn ang="0">
                  <a:pos x="1" y="10"/>
                </a:cxn>
                <a:cxn ang="0">
                  <a:pos x="1" y="10"/>
                </a:cxn>
                <a:cxn ang="0">
                  <a:pos x="1" y="9"/>
                </a:cxn>
                <a:cxn ang="0">
                  <a:pos x="1" y="9"/>
                </a:cxn>
                <a:cxn ang="0">
                  <a:pos x="0" y="8"/>
                </a:cxn>
                <a:cxn ang="0">
                  <a:pos x="0" y="8"/>
                </a:cxn>
                <a:cxn ang="0">
                  <a:pos x="0" y="7"/>
                </a:cxn>
                <a:cxn ang="0">
                  <a:pos x="0" y="7"/>
                </a:cxn>
                <a:cxn ang="0">
                  <a:pos x="0" y="6"/>
                </a:cxn>
                <a:cxn ang="0">
                  <a:pos x="3" y="6"/>
                </a:cxn>
                <a:cxn ang="0">
                  <a:pos x="4" y="6"/>
                </a:cxn>
                <a:cxn ang="0">
                  <a:pos x="2" y="5"/>
                </a:cxn>
                <a:cxn ang="0">
                  <a:pos x="5" y="5"/>
                </a:cxn>
                <a:cxn ang="0">
                  <a:pos x="6" y="4"/>
                </a:cxn>
                <a:cxn ang="0">
                  <a:pos x="3" y="3"/>
                </a:cxn>
                <a:cxn ang="0">
                  <a:pos x="6" y="3"/>
                </a:cxn>
                <a:cxn ang="0">
                  <a:pos x="7" y="1"/>
                </a:cxn>
                <a:cxn ang="0">
                  <a:pos x="8" y="0"/>
                </a:cxn>
                <a:cxn ang="0">
                  <a:pos x="9" y="0"/>
                </a:cxn>
                <a:cxn ang="0">
                  <a:pos x="9" y="1"/>
                </a:cxn>
                <a:cxn ang="0">
                  <a:pos x="9" y="1"/>
                </a:cxn>
                <a:cxn ang="0">
                  <a:pos x="9" y="1"/>
                </a:cxn>
                <a:cxn ang="0">
                  <a:pos x="9" y="1"/>
                </a:cxn>
                <a:cxn ang="0">
                  <a:pos x="9" y="1"/>
                </a:cxn>
                <a:cxn ang="0">
                  <a:pos x="9" y="1"/>
                </a:cxn>
                <a:cxn ang="0">
                  <a:pos x="9" y="1"/>
                </a:cxn>
                <a:cxn ang="0">
                  <a:pos x="9" y="1"/>
                </a:cxn>
                <a:cxn ang="0">
                  <a:pos x="9" y="1"/>
                </a:cxn>
                <a:cxn ang="0">
                  <a:pos x="9" y="1"/>
                </a:cxn>
                <a:cxn ang="0">
                  <a:pos x="9" y="3"/>
                </a:cxn>
                <a:cxn ang="0">
                  <a:pos x="12" y="2"/>
                </a:cxn>
                <a:cxn ang="0">
                  <a:pos x="12" y="2"/>
                </a:cxn>
                <a:cxn ang="0">
                  <a:pos x="12" y="2"/>
                </a:cxn>
                <a:cxn ang="0">
                  <a:pos x="12" y="3"/>
                </a:cxn>
                <a:cxn ang="0">
                  <a:pos x="12" y="3"/>
                </a:cxn>
              </a:cxnLst>
              <a:rect l="txL" t="txT" r="txR" b="tx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5" name="Freeform 91"/>
            <p:cNvSpPr/>
            <p:nvPr/>
          </p:nvSpPr>
          <p:spPr>
            <a:xfrm>
              <a:off x="0" y="404813"/>
              <a:ext cx="879475" cy="1141413"/>
            </a:xfrm>
            <a:custGeom>
              <a:avLst/>
              <a:gdLst>
                <a:gd name="txL" fmla="*/ 0 w 58"/>
                <a:gd name="txT" fmla="*/ 0 h 76"/>
                <a:gd name="txR" fmla="*/ 58 w 58"/>
                <a:gd name="txB" fmla="*/ 76 h 76"/>
              </a:gdLst>
              <a:ahLst/>
              <a:cxnLst>
                <a:cxn ang="0">
                  <a:pos x="35" y="76"/>
                </a:cxn>
                <a:cxn ang="0">
                  <a:pos x="51" y="47"/>
                </a:cxn>
                <a:cxn ang="0">
                  <a:pos x="58" y="0"/>
                </a:cxn>
                <a:cxn ang="0">
                  <a:pos x="52" y="3"/>
                </a:cxn>
                <a:cxn ang="0">
                  <a:pos x="42" y="4"/>
                </a:cxn>
                <a:cxn ang="0">
                  <a:pos x="33" y="12"/>
                </a:cxn>
                <a:cxn ang="0">
                  <a:pos x="21" y="16"/>
                </a:cxn>
                <a:cxn ang="0">
                  <a:pos x="11" y="4"/>
                </a:cxn>
                <a:cxn ang="0">
                  <a:pos x="3" y="11"/>
                </a:cxn>
                <a:cxn ang="0">
                  <a:pos x="3" y="8"/>
                </a:cxn>
                <a:cxn ang="0">
                  <a:pos x="1" y="12"/>
                </a:cxn>
                <a:cxn ang="0">
                  <a:pos x="17" y="28"/>
                </a:cxn>
                <a:cxn ang="0">
                  <a:pos x="41" y="23"/>
                </a:cxn>
                <a:cxn ang="0">
                  <a:pos x="39" y="48"/>
                </a:cxn>
                <a:cxn ang="0">
                  <a:pos x="35" y="76"/>
                </a:cxn>
              </a:cxnLst>
              <a:rect l="txL" t="txT" r="txR" b="tx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6" name="Freeform 92"/>
            <p:cNvSpPr/>
            <p:nvPr/>
          </p:nvSpPr>
          <p:spPr>
            <a:xfrm>
              <a:off x="1076325" y="404813"/>
              <a:ext cx="787400" cy="1125538"/>
            </a:xfrm>
            <a:custGeom>
              <a:avLst/>
              <a:gdLst>
                <a:gd name="txL" fmla="*/ 0 w 52"/>
                <a:gd name="txT" fmla="*/ 0 h 75"/>
                <a:gd name="txR" fmla="*/ 52 w 52"/>
                <a:gd name="txB" fmla="*/ 75 h 75"/>
              </a:gdLst>
              <a:ahLst/>
              <a:cxnLst>
                <a:cxn ang="0">
                  <a:pos x="0" y="0"/>
                </a:cxn>
                <a:cxn ang="0">
                  <a:pos x="9" y="37"/>
                </a:cxn>
                <a:cxn ang="0">
                  <a:pos x="20" y="73"/>
                </a:cxn>
                <a:cxn ang="0">
                  <a:pos x="23" y="75"/>
                </a:cxn>
                <a:cxn ang="0">
                  <a:pos x="20" y="46"/>
                </a:cxn>
                <a:cxn ang="0">
                  <a:pos x="19" y="24"/>
                </a:cxn>
                <a:cxn ang="0">
                  <a:pos x="19" y="23"/>
                </a:cxn>
                <a:cxn ang="0">
                  <a:pos x="39" y="27"/>
                </a:cxn>
                <a:cxn ang="0">
                  <a:pos x="52" y="16"/>
                </a:cxn>
                <a:cxn ang="0">
                  <a:pos x="50" y="12"/>
                </a:cxn>
                <a:cxn ang="0">
                  <a:pos x="49" y="17"/>
                </a:cxn>
                <a:cxn ang="0">
                  <a:pos x="41" y="9"/>
                </a:cxn>
                <a:cxn ang="0">
                  <a:pos x="35" y="15"/>
                </a:cxn>
                <a:cxn ang="0">
                  <a:pos x="28" y="12"/>
                </a:cxn>
                <a:cxn ang="0">
                  <a:pos x="24" y="11"/>
                </a:cxn>
                <a:cxn ang="0">
                  <a:pos x="18" y="6"/>
                </a:cxn>
                <a:cxn ang="0">
                  <a:pos x="19" y="6"/>
                </a:cxn>
                <a:cxn ang="0">
                  <a:pos x="16" y="4"/>
                </a:cxn>
                <a:cxn ang="0">
                  <a:pos x="8" y="3"/>
                </a:cxn>
                <a:cxn ang="0">
                  <a:pos x="4" y="2"/>
                </a:cxn>
                <a:cxn ang="0">
                  <a:pos x="0" y="0"/>
                </a:cxn>
              </a:cxnLst>
              <a:rect l="txL" t="txT" r="txR" b="tx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7" name="Freeform 93"/>
            <p:cNvSpPr/>
            <p:nvPr/>
          </p:nvSpPr>
          <p:spPr>
            <a:xfrm>
              <a:off x="1166812" y="509588"/>
              <a:ext cx="696912" cy="1020763"/>
            </a:xfrm>
            <a:custGeom>
              <a:avLst/>
              <a:gdLst>
                <a:gd name="txL" fmla="*/ 0 w 46"/>
                <a:gd name="txT" fmla="*/ 0 h 68"/>
                <a:gd name="txR" fmla="*/ 46 w 46"/>
                <a:gd name="txB" fmla="*/ 68 h 68"/>
              </a:gdLst>
              <a:ahLst/>
              <a:cxnLst>
                <a:cxn ang="0">
                  <a:pos x="43" y="10"/>
                </a:cxn>
                <a:cxn ang="0">
                  <a:pos x="38" y="4"/>
                </a:cxn>
                <a:cxn ang="0">
                  <a:pos x="31" y="13"/>
                </a:cxn>
                <a:cxn ang="0">
                  <a:pos x="22" y="16"/>
                </a:cxn>
                <a:cxn ang="0">
                  <a:pos x="26" y="12"/>
                </a:cxn>
                <a:cxn ang="0">
                  <a:pos x="20" y="12"/>
                </a:cxn>
                <a:cxn ang="0">
                  <a:pos x="14" y="11"/>
                </a:cxn>
                <a:cxn ang="0">
                  <a:pos x="12" y="6"/>
                </a:cxn>
                <a:cxn ang="0">
                  <a:pos x="9" y="0"/>
                </a:cxn>
                <a:cxn ang="0">
                  <a:pos x="11" y="9"/>
                </a:cxn>
                <a:cxn ang="0">
                  <a:pos x="9" y="4"/>
                </a:cxn>
                <a:cxn ang="0">
                  <a:pos x="9" y="17"/>
                </a:cxn>
                <a:cxn ang="0">
                  <a:pos x="8" y="34"/>
                </a:cxn>
                <a:cxn ang="0">
                  <a:pos x="3" y="21"/>
                </a:cxn>
                <a:cxn ang="0">
                  <a:pos x="3" y="1"/>
                </a:cxn>
                <a:cxn ang="0">
                  <a:pos x="0" y="22"/>
                </a:cxn>
                <a:cxn ang="0">
                  <a:pos x="3" y="30"/>
                </a:cxn>
                <a:cxn ang="0">
                  <a:pos x="14" y="66"/>
                </a:cxn>
                <a:cxn ang="0">
                  <a:pos x="17" y="68"/>
                </a:cxn>
                <a:cxn ang="0">
                  <a:pos x="14" y="39"/>
                </a:cxn>
                <a:cxn ang="0">
                  <a:pos x="13" y="17"/>
                </a:cxn>
                <a:cxn ang="0">
                  <a:pos x="13" y="16"/>
                </a:cxn>
                <a:cxn ang="0">
                  <a:pos x="33" y="20"/>
                </a:cxn>
                <a:cxn ang="0">
                  <a:pos x="46" y="9"/>
                </a:cxn>
                <a:cxn ang="0">
                  <a:pos x="44" y="5"/>
                </a:cxn>
                <a:cxn ang="0">
                  <a:pos x="43" y="10"/>
                </a:cxn>
              </a:cxnLst>
              <a:rect l="txL" t="txT" r="txR" b="tx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8" name="Freeform 94"/>
            <p:cNvSpPr/>
            <p:nvPr/>
          </p:nvSpPr>
          <p:spPr>
            <a:xfrm>
              <a:off x="696912" y="525463"/>
              <a:ext cx="152400" cy="495300"/>
            </a:xfrm>
            <a:custGeom>
              <a:avLst/>
              <a:gdLst>
                <a:gd name="txL" fmla="*/ 0 w 10"/>
                <a:gd name="txT" fmla="*/ 0 h 33"/>
                <a:gd name="txR" fmla="*/ 10 w 10"/>
                <a:gd name="txB" fmla="*/ 33 h 33"/>
              </a:gdLst>
              <a:ahLst/>
              <a:cxnLst>
                <a:cxn ang="0">
                  <a:pos x="7" y="24"/>
                </a:cxn>
                <a:cxn ang="0">
                  <a:pos x="10" y="4"/>
                </a:cxn>
                <a:cxn ang="0">
                  <a:pos x="6" y="12"/>
                </a:cxn>
                <a:cxn ang="0">
                  <a:pos x="5" y="0"/>
                </a:cxn>
                <a:cxn ang="0">
                  <a:pos x="4" y="12"/>
                </a:cxn>
                <a:cxn ang="0">
                  <a:pos x="2" y="33"/>
                </a:cxn>
                <a:cxn ang="0">
                  <a:pos x="5" y="16"/>
                </a:cxn>
                <a:cxn ang="0">
                  <a:pos x="7" y="24"/>
                </a:cxn>
              </a:cxnLst>
              <a:rect l="txL" t="txT" r="txR" b="tx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79" name="Freeform 95"/>
            <p:cNvSpPr/>
            <p:nvPr/>
          </p:nvSpPr>
          <p:spPr>
            <a:xfrm>
              <a:off x="0" y="495300"/>
              <a:ext cx="636587" cy="344488"/>
            </a:xfrm>
            <a:custGeom>
              <a:avLst/>
              <a:gdLst>
                <a:gd name="txL" fmla="*/ 0 w 42"/>
                <a:gd name="txT" fmla="*/ 0 h 23"/>
                <a:gd name="txR" fmla="*/ 42 w 42"/>
                <a:gd name="txB" fmla="*/ 23 h 23"/>
              </a:gdLst>
              <a:ahLst/>
              <a:cxnLst>
                <a:cxn ang="0">
                  <a:pos x="42" y="0"/>
                </a:cxn>
                <a:cxn ang="0">
                  <a:pos x="39" y="8"/>
                </a:cxn>
                <a:cxn ang="0">
                  <a:pos x="34" y="6"/>
                </a:cxn>
                <a:cxn ang="0">
                  <a:pos x="34" y="6"/>
                </a:cxn>
                <a:cxn ang="0">
                  <a:pos x="37" y="9"/>
                </a:cxn>
                <a:cxn ang="0">
                  <a:pos x="32" y="14"/>
                </a:cxn>
                <a:cxn ang="0">
                  <a:pos x="25" y="11"/>
                </a:cxn>
                <a:cxn ang="0">
                  <a:pos x="27" y="16"/>
                </a:cxn>
                <a:cxn ang="0">
                  <a:pos x="17" y="8"/>
                </a:cxn>
                <a:cxn ang="0">
                  <a:pos x="16" y="7"/>
                </a:cxn>
                <a:cxn ang="0">
                  <a:pos x="16" y="7"/>
                </a:cxn>
                <a:cxn ang="0">
                  <a:pos x="21" y="18"/>
                </a:cxn>
                <a:cxn ang="0">
                  <a:pos x="17" y="12"/>
                </a:cxn>
                <a:cxn ang="0">
                  <a:pos x="15" y="14"/>
                </a:cxn>
                <a:cxn ang="0">
                  <a:pos x="9" y="1"/>
                </a:cxn>
                <a:cxn ang="0">
                  <a:pos x="2" y="5"/>
                </a:cxn>
                <a:cxn ang="0">
                  <a:pos x="3" y="2"/>
                </a:cxn>
                <a:cxn ang="0">
                  <a:pos x="1" y="6"/>
                </a:cxn>
                <a:cxn ang="0">
                  <a:pos x="17" y="22"/>
                </a:cxn>
                <a:cxn ang="0">
                  <a:pos x="41" y="17"/>
                </a:cxn>
                <a:cxn ang="0">
                  <a:pos x="42" y="0"/>
                </a:cxn>
              </a:cxnLst>
              <a:rect l="txL" t="txT" r="txR" b="tx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80" name="Freeform 96"/>
            <p:cNvSpPr/>
            <p:nvPr/>
          </p:nvSpPr>
          <p:spPr>
            <a:xfrm>
              <a:off x="923925" y="450850"/>
              <a:ext cx="152400" cy="795338"/>
            </a:xfrm>
            <a:custGeom>
              <a:avLst/>
              <a:gdLst>
                <a:gd name="txL" fmla="*/ 0 w 96"/>
                <a:gd name="txT" fmla="*/ 0 h 501"/>
                <a:gd name="txR" fmla="*/ 96 w 96"/>
                <a:gd name="txB" fmla="*/ 501 h 501"/>
              </a:gdLst>
              <a:ahLst/>
              <a:cxnLst>
                <a:cxn ang="0">
                  <a:pos x="0" y="37"/>
                </a:cxn>
                <a:cxn ang="0">
                  <a:pos x="29" y="66"/>
                </a:cxn>
                <a:cxn ang="0">
                  <a:pos x="10" y="113"/>
                </a:cxn>
                <a:cxn ang="0">
                  <a:pos x="10" y="463"/>
                </a:cxn>
                <a:cxn ang="0">
                  <a:pos x="48" y="501"/>
                </a:cxn>
                <a:cxn ang="0">
                  <a:pos x="96" y="463"/>
                </a:cxn>
                <a:cxn ang="0">
                  <a:pos x="77" y="113"/>
                </a:cxn>
                <a:cxn ang="0">
                  <a:pos x="48" y="66"/>
                </a:cxn>
                <a:cxn ang="0">
                  <a:pos x="67" y="37"/>
                </a:cxn>
                <a:cxn ang="0">
                  <a:pos x="48" y="9"/>
                </a:cxn>
                <a:cxn ang="0">
                  <a:pos x="19" y="0"/>
                </a:cxn>
                <a:cxn ang="0">
                  <a:pos x="0" y="37"/>
                </a:cxn>
              </a:cxnLst>
              <a:rect l="txL" t="txT" r="txR" b="tx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81" name="Freeform 97"/>
            <p:cNvSpPr/>
            <p:nvPr/>
          </p:nvSpPr>
          <p:spPr>
            <a:xfrm>
              <a:off x="849312" y="2686050"/>
              <a:ext cx="196850" cy="211138"/>
            </a:xfrm>
            <a:custGeom>
              <a:avLst/>
              <a:gdLst>
                <a:gd name="txL" fmla="*/ 0 w 13"/>
                <a:gd name="txT" fmla="*/ 0 h 14"/>
                <a:gd name="txR" fmla="*/ 13 w 13"/>
                <a:gd name="txB" fmla="*/ 14 h 14"/>
              </a:gdLst>
              <a:ahLst/>
              <a:cxnLst>
                <a:cxn ang="0">
                  <a:pos x="2" y="2"/>
                </a:cxn>
                <a:cxn ang="0">
                  <a:pos x="2" y="8"/>
                </a:cxn>
                <a:cxn ang="0">
                  <a:pos x="0" y="13"/>
                </a:cxn>
                <a:cxn ang="0">
                  <a:pos x="8" y="14"/>
                </a:cxn>
                <a:cxn ang="0">
                  <a:pos x="12" y="11"/>
                </a:cxn>
                <a:cxn ang="0">
                  <a:pos x="12" y="2"/>
                </a:cxn>
                <a:cxn ang="0">
                  <a:pos x="2" y="2"/>
                </a:cxn>
              </a:cxnLst>
              <a:rect l="txL" t="txT" r="txR" b="tx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82" name="Freeform 98"/>
            <p:cNvSpPr/>
            <p:nvPr/>
          </p:nvSpPr>
          <p:spPr>
            <a:xfrm>
              <a:off x="1076325" y="2520950"/>
              <a:ext cx="211137" cy="269875"/>
            </a:xfrm>
            <a:custGeom>
              <a:avLst/>
              <a:gdLst>
                <a:gd name="txL" fmla="*/ 0 w 14"/>
                <a:gd name="txT" fmla="*/ 0 h 18"/>
                <a:gd name="txR" fmla="*/ 14 w 14"/>
                <a:gd name="txB" fmla="*/ 18 h 18"/>
              </a:gdLst>
              <a:ahLst/>
              <a:cxnLst>
                <a:cxn ang="0">
                  <a:pos x="3" y="2"/>
                </a:cxn>
                <a:cxn ang="0">
                  <a:pos x="2" y="8"/>
                </a:cxn>
                <a:cxn ang="0">
                  <a:pos x="2" y="15"/>
                </a:cxn>
                <a:cxn ang="0">
                  <a:pos x="12" y="17"/>
                </a:cxn>
                <a:cxn ang="0">
                  <a:pos x="12" y="7"/>
                </a:cxn>
                <a:cxn ang="0">
                  <a:pos x="9" y="1"/>
                </a:cxn>
                <a:cxn ang="0">
                  <a:pos x="3" y="2"/>
                </a:cxn>
              </a:cxnLst>
              <a:rect l="txL" t="txT" r="txR" b="tx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4683" name="Freeform 99"/>
            <p:cNvSpPr/>
            <p:nvPr/>
          </p:nvSpPr>
          <p:spPr>
            <a:xfrm>
              <a:off x="833437" y="0"/>
              <a:ext cx="303212" cy="269875"/>
            </a:xfrm>
            <a:custGeom>
              <a:avLst/>
              <a:gdLst>
                <a:gd name="txL" fmla="*/ 0 w 20"/>
                <a:gd name="txT" fmla="*/ 0 h 18"/>
                <a:gd name="txR" fmla="*/ 20 w 20"/>
                <a:gd name="txB" fmla="*/ 18 h 18"/>
              </a:gdLst>
              <a:ahLst/>
              <a:cxnLst>
                <a:cxn ang="0">
                  <a:pos x="3" y="18"/>
                </a:cxn>
                <a:cxn ang="0">
                  <a:pos x="3" y="12"/>
                </a:cxn>
                <a:cxn ang="0">
                  <a:pos x="4" y="8"/>
                </a:cxn>
                <a:cxn ang="0">
                  <a:pos x="11" y="6"/>
                </a:cxn>
                <a:cxn ang="0">
                  <a:pos x="16" y="8"/>
                </a:cxn>
                <a:cxn ang="0">
                  <a:pos x="17" y="13"/>
                </a:cxn>
                <a:cxn ang="0">
                  <a:pos x="17" y="18"/>
                </a:cxn>
                <a:cxn ang="0">
                  <a:pos x="18" y="18"/>
                </a:cxn>
                <a:cxn ang="0">
                  <a:pos x="19" y="14"/>
                </a:cxn>
                <a:cxn ang="0">
                  <a:pos x="20" y="10"/>
                </a:cxn>
                <a:cxn ang="0">
                  <a:pos x="16" y="4"/>
                </a:cxn>
                <a:cxn ang="0">
                  <a:pos x="11" y="0"/>
                </a:cxn>
                <a:cxn ang="0">
                  <a:pos x="4" y="3"/>
                </a:cxn>
                <a:cxn ang="0">
                  <a:pos x="0" y="9"/>
                </a:cxn>
                <a:cxn ang="0">
                  <a:pos x="1" y="14"/>
                </a:cxn>
                <a:cxn ang="0">
                  <a:pos x="2" y="18"/>
                </a:cxn>
                <a:cxn ang="0">
                  <a:pos x="3" y="18"/>
                </a:cxn>
              </a:cxnLst>
              <a:rect l="txL" t="txT" r="txR" b="tx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4684" name="文本框 2"/>
          <p:cNvSpPr/>
          <p:nvPr/>
        </p:nvSpPr>
        <p:spPr>
          <a:xfrm>
            <a:off x="547688" y="4832350"/>
            <a:ext cx="4332287" cy="1630363"/>
          </a:xfrm>
          <a:prstGeom prst="rect">
            <a:avLst/>
          </a:prstGeom>
          <a:noFill/>
          <a:ln w="9525">
            <a:noFill/>
          </a:ln>
        </p:spPr>
        <p:txBody>
          <a:bodyPr wrap="square">
            <a:spAutoFit/>
          </a:bodyPr>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600" dirty="0">
              <a:solidFill>
                <a:srgbClr val="000000"/>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652"/>
                                        </p:tgtEl>
                                        <p:attrNameLst>
                                          <p:attrName>style.visibility</p:attrName>
                                        </p:attrNameLst>
                                      </p:cBhvr>
                                      <p:to>
                                        <p:strVal val="visible"/>
                                      </p:to>
                                    </p:set>
                                    <p:animEffect filter="wipe(down)">
                                      <p:cBhvr>
                                        <p:cTn id="7" dur="1000"/>
                                        <p:tgtEl>
                                          <p:spTgt spid="2465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4653"/>
                                        </p:tgtEl>
                                        <p:attrNameLst>
                                          <p:attrName>style.visibility</p:attrName>
                                        </p:attrNameLst>
                                      </p:cBhvr>
                                      <p:to>
                                        <p:strVal val="visible"/>
                                      </p:to>
                                    </p:set>
                                    <p:animEffect filter="fade">
                                      <p:cBhvr>
                                        <p:cTn id="11" dur="1000"/>
                                        <p:tgtEl>
                                          <p:spTgt spid="24653"/>
                                        </p:tgtEl>
                                      </p:cBhvr>
                                    </p:animEffect>
                                    <p:anim calcmode="lin" valueType="num">
                                      <p:cBhvr>
                                        <p:cTn id="12" dur="1000" fill="hold"/>
                                        <p:tgtEl>
                                          <p:spTgt spid="24653"/>
                                        </p:tgtEl>
                                        <p:attrNameLst>
                                          <p:attrName>ppt_x</p:attrName>
                                        </p:attrNameLst>
                                      </p:cBhvr>
                                      <p:tavLst>
                                        <p:tav tm="0">
                                          <p:val>
                                            <p:strVal val="#ppt_x"/>
                                          </p:val>
                                        </p:tav>
                                        <p:tav tm="100000">
                                          <p:val>
                                            <p:strVal val="#ppt_x"/>
                                          </p:val>
                                        </p:tav>
                                      </p:tavLst>
                                    </p:anim>
                                    <p:anim calcmode="lin" valueType="num">
                                      <p:cBhvr>
                                        <p:cTn id="13" dur="1000" fill="hold"/>
                                        <p:tgtEl>
                                          <p:spTgt spid="24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5602"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5603" name="组合 25602"/>
          <p:cNvGrpSpPr/>
          <p:nvPr/>
        </p:nvGrpSpPr>
        <p:grpSpPr>
          <a:xfrm>
            <a:off x="65088" y="288925"/>
            <a:ext cx="557212" cy="468313"/>
            <a:chOff x="0" y="0"/>
            <a:chExt cx="557268" cy="467712"/>
          </a:xfrm>
        </p:grpSpPr>
        <p:sp>
          <p:nvSpPr>
            <p:cNvPr id="25604"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5"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6"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7"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08" name="弦形 7"/>
          <p:cNvSpPr/>
          <p:nvPr/>
        </p:nvSpPr>
        <p:spPr>
          <a:xfrm rot="7859451">
            <a:off x="-26987" y="5994400"/>
            <a:ext cx="1727200" cy="1725613"/>
          </a:xfrm>
          <a:custGeom>
            <a:avLst/>
            <a:gdLst>
              <a:gd name="txL" fmla="*/ 0 w 2721"/>
              <a:gd name="txT" fmla="*/ 0 h 2721"/>
              <a:gd name="txR" fmla="*/ 2721 w 2721"/>
              <a:gd name="txB" fmla="*/ 2721 h 2721"/>
            </a:gdLst>
            <a:ahLst/>
            <a:cxnLst/>
            <a:rect l="txL" t="txT" r="txR" b="txB"/>
            <a:pathLst>
              <a:path w="2721" h="2721">
                <a:moveTo>
                  <a:pt x="2322" y="2322"/>
                </a:moveTo>
                <a:arcTo wR="1360" hR="1360" stAng="-18900000" swAng="11315117"/>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弦形 8"/>
          <p:cNvSpPr/>
          <p:nvPr/>
        </p:nvSpPr>
        <p:spPr>
          <a:xfrm rot="7859451">
            <a:off x="2144713" y="5784850"/>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0" name="弦形 9"/>
          <p:cNvSpPr/>
          <p:nvPr/>
        </p:nvSpPr>
        <p:spPr>
          <a:xfrm rot="7859451">
            <a:off x="4305300" y="5797550"/>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1" name="弦形 10"/>
          <p:cNvSpPr/>
          <p:nvPr/>
        </p:nvSpPr>
        <p:spPr>
          <a:xfrm rot="7859451">
            <a:off x="5991225" y="6203950"/>
            <a:ext cx="889000" cy="889000"/>
          </a:xfrm>
          <a:custGeom>
            <a:avLst/>
            <a:gdLst>
              <a:gd name="txL" fmla="*/ 0 w 1400"/>
              <a:gd name="txT" fmla="*/ 0 h 1400"/>
              <a:gd name="txR" fmla="*/ 1400 w 1400"/>
              <a:gd name="txB" fmla="*/ 1400 h 1400"/>
            </a:gdLst>
            <a:ahLst/>
            <a:cxnLst/>
            <a:rect l="txL" t="txT" r="txR" b="txB"/>
            <a:pathLst>
              <a:path w="1400" h="1400">
                <a:moveTo>
                  <a:pt x="1194" y="1194"/>
                </a:moveTo>
                <a:arcTo wR="700" hR="700" stAng="-18900000" swAng="14188242"/>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2" name="弦形 11"/>
          <p:cNvSpPr/>
          <p:nvPr/>
        </p:nvSpPr>
        <p:spPr>
          <a:xfrm rot="6457608">
            <a:off x="6711950" y="5889625"/>
            <a:ext cx="1358900" cy="1358900"/>
          </a:xfrm>
          <a:custGeom>
            <a:avLst/>
            <a:gdLst>
              <a:gd name="txL" fmla="*/ 0 w 2141"/>
              <a:gd name="txT" fmla="*/ 0 h 2141"/>
              <a:gd name="txR" fmla="*/ 2141 w 2141"/>
              <a:gd name="txB" fmla="*/ 2141 h 2141"/>
            </a:gdLst>
            <a:ahLst/>
            <a:cxnLst/>
            <a:rect l="txL" t="txT" r="txR" b="txB"/>
            <a:pathLst>
              <a:path w="2141" h="2141">
                <a:moveTo>
                  <a:pt x="1827" y="1827"/>
                </a:moveTo>
                <a:arcTo wR="1070" hR="1070" stAng="-18900000" swAng="14189313"/>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3" name="弦形 12"/>
          <p:cNvSpPr/>
          <p:nvPr/>
        </p:nvSpPr>
        <p:spPr>
          <a:xfrm rot="7859451">
            <a:off x="7778750" y="5776913"/>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4" name="弦形 13"/>
          <p:cNvSpPr/>
          <p:nvPr/>
        </p:nvSpPr>
        <p:spPr>
          <a:xfrm rot="7859451">
            <a:off x="9309100" y="5835650"/>
            <a:ext cx="2822575" cy="2660650"/>
          </a:xfrm>
          <a:custGeom>
            <a:avLst/>
            <a:gdLst>
              <a:gd name="txL" fmla="*/ 0 w 4445"/>
              <a:gd name="txT" fmla="*/ 0 h 4189"/>
              <a:gd name="txR" fmla="*/ 4445 w 4445"/>
              <a:gd name="txB" fmla="*/ 4189 h 4189"/>
            </a:gdLst>
            <a:ahLst/>
            <a:cxnLst/>
            <a:rect l="txL" t="txT" r="txR" b="txB"/>
            <a:pathLst>
              <a:path w="4445" h="4189">
                <a:moveTo>
                  <a:pt x="3746" y="3618"/>
                </a:moveTo>
                <a:arcTo wR="2222" hR="2094" stAng="-18900000" swAng="11315166"/>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5" name="弦形 14"/>
          <p:cNvSpPr/>
          <p:nvPr/>
        </p:nvSpPr>
        <p:spPr>
          <a:xfrm rot="7859451">
            <a:off x="1019175" y="5776913"/>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6" name="弦形 15"/>
          <p:cNvSpPr/>
          <p:nvPr/>
        </p:nvSpPr>
        <p:spPr>
          <a:xfrm rot="5843795">
            <a:off x="3800475" y="6072188"/>
            <a:ext cx="1149350" cy="1150937"/>
          </a:xfrm>
          <a:custGeom>
            <a:avLst/>
            <a:gdLst>
              <a:gd name="txL" fmla="*/ 0 w 1812"/>
              <a:gd name="txT" fmla="*/ 0 h 1812"/>
              <a:gd name="txR" fmla="*/ 1812 w 1812"/>
              <a:gd name="txB" fmla="*/ 1812 h 1812"/>
            </a:gdLst>
            <a:ahLst/>
            <a:cxnLst/>
            <a:rect l="txL" t="txT" r="txR" b="txB"/>
            <a:pathLst>
              <a:path w="1812" h="1812">
                <a:moveTo>
                  <a:pt x="1546" y="1546"/>
                </a:moveTo>
                <a:arcTo wR="906" hR="906" stAng="-18900000" swAng="14188280"/>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7" name="弦形 16"/>
          <p:cNvSpPr/>
          <p:nvPr/>
        </p:nvSpPr>
        <p:spPr>
          <a:xfrm rot="6457608">
            <a:off x="9575800" y="6116638"/>
            <a:ext cx="344488" cy="344487"/>
          </a:xfrm>
          <a:custGeom>
            <a:avLst/>
            <a:gdLst>
              <a:gd name="txL" fmla="*/ 0 w 542"/>
              <a:gd name="txT" fmla="*/ 0 h 542"/>
              <a:gd name="txR" fmla="*/ 542 w 542"/>
              <a:gd name="txB" fmla="*/ 542 h 542"/>
            </a:gdLst>
            <a:ahLst/>
            <a:cxnLst/>
            <a:rect l="txL" t="txT" r="txR" b="txB"/>
            <a:pathLst>
              <a:path w="542" h="542">
                <a:moveTo>
                  <a:pt x="462" y="462"/>
                </a:moveTo>
                <a:arcTo wR="271" hR="271" stAng="-18900000" swAng="14191061"/>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8" name="弦形 17"/>
          <p:cNvSpPr/>
          <p:nvPr/>
        </p:nvSpPr>
        <p:spPr>
          <a:xfrm rot="6457608">
            <a:off x="969963" y="5881688"/>
            <a:ext cx="342900" cy="344487"/>
          </a:xfrm>
          <a:custGeom>
            <a:avLst/>
            <a:gdLst>
              <a:gd name="txL" fmla="*/ 0 w 542"/>
              <a:gd name="txT" fmla="*/ 0 h 542"/>
              <a:gd name="txR" fmla="*/ 542 w 542"/>
              <a:gd name="txB" fmla="*/ 542 h 542"/>
            </a:gdLst>
            <a:ahLst/>
            <a:cxnLst/>
            <a:rect l="txL" t="txT" r="txR" b="txB"/>
            <a:pathLst>
              <a:path w="542" h="542">
                <a:moveTo>
                  <a:pt x="462" y="462"/>
                </a:moveTo>
                <a:arcTo wR="271" hR="271" stAng="-18900000" swAng="14191061"/>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19" name="新月形 18"/>
          <p:cNvSpPr/>
          <p:nvPr/>
        </p:nvSpPr>
        <p:spPr>
          <a:xfrm rot="4147648">
            <a:off x="4876800" y="5995988"/>
            <a:ext cx="241300" cy="428625"/>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0" name="新月形 20"/>
          <p:cNvSpPr/>
          <p:nvPr/>
        </p:nvSpPr>
        <p:spPr>
          <a:xfrm rot="6023875">
            <a:off x="10371138" y="5741988"/>
            <a:ext cx="598487" cy="105886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5621" name="组合 25620"/>
          <p:cNvGrpSpPr/>
          <p:nvPr/>
        </p:nvGrpSpPr>
        <p:grpSpPr>
          <a:xfrm>
            <a:off x="1416050" y="2066925"/>
            <a:ext cx="1470025" cy="1587500"/>
            <a:chOff x="0" y="0"/>
            <a:chExt cx="1469937" cy="1586795"/>
          </a:xfrm>
        </p:grpSpPr>
        <p:sp>
          <p:nvSpPr>
            <p:cNvPr id="25622" name="椭圆 22"/>
            <p:cNvSpPr/>
            <p:nvPr/>
          </p:nvSpPr>
          <p:spPr>
            <a:xfrm>
              <a:off x="0" y="116858"/>
              <a:ext cx="1469937" cy="1469937"/>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3" name="等腰三角形 23"/>
            <p:cNvSpPr/>
            <p:nvPr/>
          </p:nvSpPr>
          <p:spPr>
            <a:xfrm rot="19398827">
              <a:off x="130725" y="0"/>
              <a:ext cx="301463" cy="288032"/>
            </a:xfrm>
            <a:prstGeom prst="triangle">
              <a:avLst>
                <a:gd name="adj" fmla="val 50000"/>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24" name="组合 25623"/>
          <p:cNvGrpSpPr/>
          <p:nvPr/>
        </p:nvGrpSpPr>
        <p:grpSpPr>
          <a:xfrm>
            <a:off x="6176963" y="2184400"/>
            <a:ext cx="1470025" cy="1598613"/>
            <a:chOff x="0" y="0"/>
            <a:chExt cx="1469937" cy="1598948"/>
          </a:xfrm>
        </p:grpSpPr>
        <p:sp>
          <p:nvSpPr>
            <p:cNvPr id="25625" name="椭圆 25"/>
            <p:cNvSpPr/>
            <p:nvPr/>
          </p:nvSpPr>
          <p:spPr>
            <a:xfrm>
              <a:off x="0" y="0"/>
              <a:ext cx="1469937" cy="1469937"/>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6" name="等腰三角形 31"/>
            <p:cNvSpPr/>
            <p:nvPr/>
          </p:nvSpPr>
          <p:spPr>
            <a:xfrm rot="12557902">
              <a:off x="206870" y="1310916"/>
              <a:ext cx="301463" cy="288032"/>
            </a:xfrm>
            <a:prstGeom prst="triangle">
              <a:avLst>
                <a:gd name="adj" fmla="val 50000"/>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27" name="组合 25626"/>
          <p:cNvGrpSpPr/>
          <p:nvPr/>
        </p:nvGrpSpPr>
        <p:grpSpPr>
          <a:xfrm>
            <a:off x="3795713" y="2184400"/>
            <a:ext cx="1595437" cy="1470025"/>
            <a:chOff x="0" y="0"/>
            <a:chExt cx="1596054" cy="1469937"/>
          </a:xfrm>
        </p:grpSpPr>
        <p:sp>
          <p:nvSpPr>
            <p:cNvPr id="25628" name="椭圆 33"/>
            <p:cNvSpPr/>
            <p:nvPr/>
          </p:nvSpPr>
          <p:spPr>
            <a:xfrm>
              <a:off x="0" y="0"/>
              <a:ext cx="1469937" cy="1469937"/>
            </a:xfrm>
            <a:prstGeom prst="ellipse">
              <a:avLst/>
            </a:prstGeom>
            <a:solidFill>
              <a:srgbClr val="23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29" name="等腰三角形 34"/>
            <p:cNvSpPr/>
            <p:nvPr/>
          </p:nvSpPr>
          <p:spPr>
            <a:xfrm rot="3774757">
              <a:off x="1301305" y="188347"/>
              <a:ext cx="301463" cy="288032"/>
            </a:xfrm>
            <a:prstGeom prst="triangle">
              <a:avLst>
                <a:gd name="adj" fmla="val 50000"/>
              </a:avLst>
            </a:prstGeom>
            <a:solidFill>
              <a:srgbClr val="23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5630" name="组合 25629"/>
          <p:cNvGrpSpPr/>
          <p:nvPr/>
        </p:nvGrpSpPr>
        <p:grpSpPr>
          <a:xfrm>
            <a:off x="8556625" y="2236788"/>
            <a:ext cx="1606550" cy="1470025"/>
            <a:chOff x="0" y="0"/>
            <a:chExt cx="1607172" cy="1469937"/>
          </a:xfrm>
        </p:grpSpPr>
        <p:sp>
          <p:nvSpPr>
            <p:cNvPr id="25631" name="椭圆 36"/>
            <p:cNvSpPr/>
            <p:nvPr/>
          </p:nvSpPr>
          <p:spPr>
            <a:xfrm>
              <a:off x="0" y="0"/>
              <a:ext cx="1469937" cy="1469937"/>
            </a:xfrm>
            <a:prstGeom prst="ellipse">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32" name="等腰三角形 37"/>
            <p:cNvSpPr/>
            <p:nvPr/>
          </p:nvSpPr>
          <p:spPr>
            <a:xfrm rot="6987221">
              <a:off x="1312423" y="976932"/>
              <a:ext cx="301463" cy="288032"/>
            </a:xfrm>
            <a:prstGeom prst="triangle">
              <a:avLst>
                <a:gd name="adj" fmla="val 50000"/>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25633" name="图片 38"/>
          <p:cNvPicPr>
            <a:picLocks noChangeAspect="1"/>
          </p:cNvPicPr>
          <p:nvPr/>
        </p:nvPicPr>
        <p:blipFill>
          <a:blip r:embed="rId2"/>
          <a:stretch>
            <a:fillRect/>
          </a:stretch>
        </p:blipFill>
        <p:spPr>
          <a:xfrm>
            <a:off x="1781175" y="2606675"/>
            <a:ext cx="711200" cy="711200"/>
          </a:xfrm>
          <a:prstGeom prst="rect">
            <a:avLst/>
          </a:prstGeom>
          <a:noFill/>
          <a:ln w="9525">
            <a:noFill/>
          </a:ln>
        </p:spPr>
      </p:pic>
      <p:pic>
        <p:nvPicPr>
          <p:cNvPr id="25634" name="图片 39"/>
          <p:cNvPicPr>
            <a:picLocks noChangeAspect="1"/>
          </p:cNvPicPr>
          <p:nvPr/>
        </p:nvPicPr>
        <p:blipFill>
          <a:blip r:embed="rId3"/>
          <a:stretch>
            <a:fillRect/>
          </a:stretch>
        </p:blipFill>
        <p:spPr>
          <a:xfrm>
            <a:off x="4087813" y="2544763"/>
            <a:ext cx="885825" cy="884237"/>
          </a:xfrm>
          <a:prstGeom prst="rect">
            <a:avLst/>
          </a:prstGeom>
          <a:noFill/>
          <a:ln w="9525">
            <a:noFill/>
          </a:ln>
        </p:spPr>
      </p:pic>
      <p:pic>
        <p:nvPicPr>
          <p:cNvPr id="25635" name="图片 40"/>
          <p:cNvPicPr>
            <a:picLocks noChangeAspect="1"/>
          </p:cNvPicPr>
          <p:nvPr/>
        </p:nvPicPr>
        <p:blipFill>
          <a:blip r:embed="rId4">
            <a:biLevel thresh="50000"/>
            <a:grayscl/>
          </a:blip>
          <a:stretch>
            <a:fillRect/>
          </a:stretch>
        </p:blipFill>
        <p:spPr>
          <a:xfrm>
            <a:off x="6572250" y="2500313"/>
            <a:ext cx="942975" cy="944562"/>
          </a:xfrm>
          <a:prstGeom prst="rect">
            <a:avLst/>
          </a:prstGeom>
          <a:noFill/>
          <a:ln w="9525">
            <a:noFill/>
          </a:ln>
        </p:spPr>
      </p:pic>
      <p:pic>
        <p:nvPicPr>
          <p:cNvPr id="25636" name="图片 41"/>
          <p:cNvPicPr>
            <a:picLocks noChangeAspect="1"/>
          </p:cNvPicPr>
          <p:nvPr/>
        </p:nvPicPr>
        <p:blipFill>
          <a:blip r:embed="rId5">
            <a:biLevel thresh="50000"/>
            <a:grayscl/>
          </a:blip>
          <a:stretch>
            <a:fillRect/>
          </a:stretch>
        </p:blipFill>
        <p:spPr>
          <a:xfrm rot="20375568">
            <a:off x="8823325" y="2555875"/>
            <a:ext cx="936625" cy="935038"/>
          </a:xfrm>
          <a:prstGeom prst="rect">
            <a:avLst/>
          </a:prstGeom>
          <a:noFill/>
          <a:ln w="9525">
            <a:noFill/>
          </a:ln>
        </p:spPr>
      </p:pic>
      <p:sp>
        <p:nvSpPr>
          <p:cNvPr id="25637" name="文本框 42"/>
          <p:cNvSpPr/>
          <p:nvPr/>
        </p:nvSpPr>
        <p:spPr>
          <a:xfrm>
            <a:off x="1147763" y="1725613"/>
            <a:ext cx="944562" cy="369887"/>
          </a:xfrm>
          <a:prstGeom prst="rect">
            <a:avLst/>
          </a:prstGeom>
          <a:noFill/>
          <a:ln w="9525">
            <a:noFill/>
          </a:ln>
        </p:spPr>
        <p:txBody>
          <a:bodyPr wrap="square">
            <a:spAutoFit/>
          </a:bodyPr>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25%</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38" name="文本框 43"/>
          <p:cNvSpPr/>
          <p:nvPr/>
        </p:nvSpPr>
        <p:spPr>
          <a:xfrm>
            <a:off x="5338763" y="2125663"/>
            <a:ext cx="944562" cy="369887"/>
          </a:xfrm>
          <a:prstGeom prst="rect">
            <a:avLst/>
          </a:prstGeom>
          <a:noFill/>
          <a:ln w="9525">
            <a:noFill/>
          </a:ln>
        </p:spPr>
        <p:txBody>
          <a:bodyPr wrap="square">
            <a:spAutoFit/>
          </a:bodyPr>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25%</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39" name="文本框 44"/>
          <p:cNvSpPr/>
          <p:nvPr/>
        </p:nvSpPr>
        <p:spPr>
          <a:xfrm>
            <a:off x="5727700" y="3481388"/>
            <a:ext cx="944563" cy="369887"/>
          </a:xfrm>
          <a:prstGeom prst="rect">
            <a:avLst/>
          </a:prstGeom>
          <a:noFill/>
          <a:ln w="9525">
            <a:noFill/>
          </a:ln>
        </p:spPr>
        <p:txBody>
          <a:bodyPr wrap="square">
            <a:spAutoFit/>
          </a:bodyPr>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25%</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40" name="文本框 45"/>
          <p:cNvSpPr/>
          <p:nvPr/>
        </p:nvSpPr>
        <p:spPr>
          <a:xfrm>
            <a:off x="10160000" y="3290888"/>
            <a:ext cx="944563" cy="369887"/>
          </a:xfrm>
          <a:prstGeom prst="rect">
            <a:avLst/>
          </a:prstGeom>
          <a:noFill/>
          <a:ln w="9525">
            <a:noFill/>
          </a:ln>
        </p:spPr>
        <p:txBody>
          <a:bodyPr wrap="square">
            <a:spAutoFit/>
          </a:bodyPr>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25%</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5641" name="组合 25640"/>
          <p:cNvGrpSpPr/>
          <p:nvPr/>
        </p:nvGrpSpPr>
        <p:grpSpPr>
          <a:xfrm>
            <a:off x="1366838" y="4200525"/>
            <a:ext cx="9185275" cy="989013"/>
            <a:chOff x="0" y="0"/>
            <a:chExt cx="9185316" cy="990270"/>
          </a:xfrm>
        </p:grpSpPr>
        <p:sp>
          <p:nvSpPr>
            <p:cNvPr id="25642" name="文本框 47"/>
            <p:cNvSpPr/>
            <p:nvPr/>
          </p:nvSpPr>
          <p:spPr>
            <a:xfrm>
              <a:off x="0" y="0"/>
              <a:ext cx="1995612" cy="984885"/>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43" name="文本框 48"/>
            <p:cNvSpPr/>
            <p:nvPr/>
          </p:nvSpPr>
          <p:spPr>
            <a:xfrm>
              <a:off x="2415043" y="5385"/>
              <a:ext cx="1995612" cy="984885"/>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44" name="文本框 49"/>
            <p:cNvSpPr/>
            <p:nvPr/>
          </p:nvSpPr>
          <p:spPr>
            <a:xfrm>
              <a:off x="4807903" y="5384"/>
              <a:ext cx="1995612" cy="984885"/>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45" name="文本框 50"/>
            <p:cNvSpPr/>
            <p:nvPr/>
          </p:nvSpPr>
          <p:spPr>
            <a:xfrm>
              <a:off x="7189704" y="2790"/>
              <a:ext cx="1995612" cy="984885"/>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641"/>
                                        </p:tgtEl>
                                        <p:attrNameLst>
                                          <p:attrName>style.visibility</p:attrName>
                                        </p:attrNameLst>
                                      </p:cBhvr>
                                      <p:to>
                                        <p:strVal val="visible"/>
                                      </p:to>
                                    </p:set>
                                    <p:animEffect filter="fade">
                                      <p:cBhvr>
                                        <p:cTn id="7" dur="1000"/>
                                        <p:tgtEl>
                                          <p:spTgt spid="25641"/>
                                        </p:tgtEl>
                                      </p:cBhvr>
                                    </p:animEffect>
                                    <p:anim calcmode="lin" valueType="num">
                                      <p:cBhvr>
                                        <p:cTn id="8" dur="1000" fill="hold"/>
                                        <p:tgtEl>
                                          <p:spTgt spid="25641"/>
                                        </p:tgtEl>
                                        <p:attrNameLst>
                                          <p:attrName>ppt_x</p:attrName>
                                        </p:attrNameLst>
                                      </p:cBhvr>
                                      <p:tavLst>
                                        <p:tav tm="0">
                                          <p:val>
                                            <p:strVal val="#ppt_x"/>
                                          </p:val>
                                        </p:tav>
                                        <p:tav tm="100000">
                                          <p:val>
                                            <p:strVal val="#ppt_x"/>
                                          </p:val>
                                        </p:tav>
                                      </p:tavLst>
                                    </p:anim>
                                    <p:anim calcmode="lin" valueType="num">
                                      <p:cBhvr>
                                        <p:cTn id="9" dur="1000" fill="hold"/>
                                        <p:tgtEl>
                                          <p:spTgt spid="256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Freeform 5"/>
          <p:cNvSpPr/>
          <p:nvPr/>
        </p:nvSpPr>
        <p:spPr>
          <a:xfrm>
            <a:off x="1343025" y="342900"/>
            <a:ext cx="3097213" cy="520700"/>
          </a:xfrm>
          <a:custGeom>
            <a:avLst/>
            <a:gdLst>
              <a:gd name="txL" fmla="*/ 0 w 4826"/>
              <a:gd name="txT" fmla="*/ 0 h 395"/>
              <a:gd name="txR" fmla="*/ 4826 w 4826"/>
              <a:gd name="txB" fmla="*/ 395 h 395"/>
            </a:gdLst>
            <a:ahLst/>
            <a:cxnLst>
              <a:cxn ang="0">
                <a:pos x="4637" y="197"/>
              </a:cxn>
              <a:cxn ang="0">
                <a:pos x="4826" y="395"/>
              </a:cxn>
              <a:cxn ang="0">
                <a:pos x="0" y="395"/>
              </a:cxn>
              <a:cxn ang="0">
                <a:pos x="185" y="183"/>
              </a:cxn>
              <a:cxn ang="0">
                <a:pos x="0" y="0"/>
              </a:cxn>
              <a:cxn ang="0">
                <a:pos x="4826" y="0"/>
              </a:cxn>
              <a:cxn ang="0">
                <a:pos x="4637" y="197"/>
              </a:cxn>
            </a:cxnLst>
            <a:rect l="txL" t="txT" r="txR" b="txB"/>
            <a:pathLst>
              <a:path w="4826" h="395">
                <a:moveTo>
                  <a:pt x="4637" y="197"/>
                </a:moveTo>
                <a:lnTo>
                  <a:pt x="4826" y="395"/>
                </a:lnTo>
                <a:lnTo>
                  <a:pt x="0" y="395"/>
                </a:lnTo>
                <a:lnTo>
                  <a:pt x="185" y="183"/>
                </a:lnTo>
                <a:lnTo>
                  <a:pt x="0" y="0"/>
                </a:lnTo>
                <a:lnTo>
                  <a:pt x="4826" y="0"/>
                </a:lnTo>
                <a:lnTo>
                  <a:pt x="4637" y="197"/>
                </a:lnTo>
                <a:close/>
              </a:path>
            </a:pathLst>
          </a:custGeom>
          <a:solidFill>
            <a:srgbClr val="2DB4A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6627" name="椭圆 7"/>
          <p:cNvSpPr/>
          <p:nvPr/>
        </p:nvSpPr>
        <p:spPr>
          <a:xfrm>
            <a:off x="334963" y="188913"/>
            <a:ext cx="792162" cy="792162"/>
          </a:xfrm>
          <a:prstGeom prst="ellipse">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8" name="Freeform 5"/>
          <p:cNvSpPr>
            <a:spLocks noEditPoints="1"/>
          </p:cNvSpPr>
          <p:nvPr/>
        </p:nvSpPr>
        <p:spPr>
          <a:xfrm>
            <a:off x="512763" y="436563"/>
            <a:ext cx="436562" cy="331787"/>
          </a:xfrm>
          <a:custGeom>
            <a:avLst/>
            <a:gdLst>
              <a:gd name="txL" fmla="*/ 0 w 71"/>
              <a:gd name="txT" fmla="*/ 0 h 54"/>
              <a:gd name="txR" fmla="*/ 71 w 71"/>
              <a:gd name="txB" fmla="*/ 54 h 54"/>
            </a:gdLst>
            <a:ahLst/>
            <a:cxnLst>
              <a:cxn ang="0">
                <a:pos x="68" y="0"/>
              </a:cxn>
              <a:cxn ang="0">
                <a:pos x="4" y="0"/>
              </a:cxn>
              <a:cxn ang="0">
                <a:pos x="0" y="4"/>
              </a:cxn>
              <a:cxn ang="0">
                <a:pos x="0" y="42"/>
              </a:cxn>
              <a:cxn ang="0">
                <a:pos x="4" y="45"/>
              </a:cxn>
              <a:cxn ang="0">
                <a:pos x="24" y="45"/>
              </a:cxn>
              <a:cxn ang="0">
                <a:pos x="24" y="52"/>
              </a:cxn>
              <a:cxn ang="0">
                <a:pos x="17" y="52"/>
              </a:cxn>
              <a:cxn ang="0">
                <a:pos x="16" y="53"/>
              </a:cxn>
              <a:cxn ang="0">
                <a:pos x="17" y="54"/>
              </a:cxn>
              <a:cxn ang="0">
                <a:pos x="55" y="54"/>
              </a:cxn>
              <a:cxn ang="0">
                <a:pos x="56" y="53"/>
              </a:cxn>
              <a:cxn ang="0">
                <a:pos x="55" y="52"/>
              </a:cxn>
              <a:cxn ang="0">
                <a:pos x="48" y="52"/>
              </a:cxn>
              <a:cxn ang="0">
                <a:pos x="48" y="45"/>
              </a:cxn>
              <a:cxn ang="0">
                <a:pos x="68" y="45"/>
              </a:cxn>
              <a:cxn ang="0">
                <a:pos x="71" y="42"/>
              </a:cxn>
              <a:cxn ang="0">
                <a:pos x="71" y="4"/>
              </a:cxn>
              <a:cxn ang="0">
                <a:pos x="68" y="0"/>
              </a:cxn>
              <a:cxn ang="0">
                <a:pos x="59" y="42"/>
              </a:cxn>
              <a:cxn ang="0">
                <a:pos x="58" y="41"/>
              </a:cxn>
              <a:cxn ang="0">
                <a:pos x="59" y="40"/>
              </a:cxn>
              <a:cxn ang="0">
                <a:pos x="60" y="41"/>
              </a:cxn>
              <a:cxn ang="0">
                <a:pos x="59" y="42"/>
              </a:cxn>
              <a:cxn ang="0">
                <a:pos x="68" y="37"/>
              </a:cxn>
              <a:cxn ang="0">
                <a:pos x="4" y="37"/>
              </a:cxn>
              <a:cxn ang="0">
                <a:pos x="4" y="4"/>
              </a:cxn>
              <a:cxn ang="0">
                <a:pos x="68" y="4"/>
              </a:cxn>
              <a:cxn ang="0">
                <a:pos x="68" y="37"/>
              </a:cxn>
            </a:cxnLst>
            <a:rect l="txL" t="txT" r="txR" b="txB"/>
            <a:pathLst>
              <a:path w="71" h="54">
                <a:moveTo>
                  <a:pt x="68" y="0"/>
                </a:moveTo>
                <a:cubicBezTo>
                  <a:pt x="4" y="0"/>
                  <a:pt x="4" y="0"/>
                  <a:pt x="4" y="0"/>
                </a:cubicBezTo>
                <a:cubicBezTo>
                  <a:pt x="2" y="0"/>
                  <a:pt x="0" y="2"/>
                  <a:pt x="0" y="4"/>
                </a:cubicBezTo>
                <a:cubicBezTo>
                  <a:pt x="0" y="42"/>
                  <a:pt x="0" y="42"/>
                  <a:pt x="0" y="42"/>
                </a:cubicBezTo>
                <a:cubicBezTo>
                  <a:pt x="0" y="44"/>
                  <a:pt x="2" y="45"/>
                  <a:pt x="4" y="45"/>
                </a:cubicBezTo>
                <a:cubicBezTo>
                  <a:pt x="24" y="45"/>
                  <a:pt x="24" y="45"/>
                  <a:pt x="24" y="45"/>
                </a:cubicBezTo>
                <a:cubicBezTo>
                  <a:pt x="24" y="52"/>
                  <a:pt x="24" y="52"/>
                  <a:pt x="24" y="52"/>
                </a:cubicBezTo>
                <a:cubicBezTo>
                  <a:pt x="17" y="52"/>
                  <a:pt x="17" y="52"/>
                  <a:pt x="17" y="52"/>
                </a:cubicBezTo>
                <a:cubicBezTo>
                  <a:pt x="16" y="52"/>
                  <a:pt x="16" y="53"/>
                  <a:pt x="16" y="53"/>
                </a:cubicBezTo>
                <a:cubicBezTo>
                  <a:pt x="16" y="54"/>
                  <a:pt x="16" y="54"/>
                  <a:pt x="17" y="54"/>
                </a:cubicBezTo>
                <a:cubicBezTo>
                  <a:pt x="55" y="54"/>
                  <a:pt x="55" y="54"/>
                  <a:pt x="55" y="54"/>
                </a:cubicBezTo>
                <a:cubicBezTo>
                  <a:pt x="56" y="54"/>
                  <a:pt x="56" y="54"/>
                  <a:pt x="56" y="53"/>
                </a:cubicBezTo>
                <a:cubicBezTo>
                  <a:pt x="56" y="53"/>
                  <a:pt x="56" y="52"/>
                  <a:pt x="55" y="52"/>
                </a:cubicBezTo>
                <a:cubicBezTo>
                  <a:pt x="48" y="52"/>
                  <a:pt x="48" y="52"/>
                  <a:pt x="48" y="52"/>
                </a:cubicBezTo>
                <a:cubicBezTo>
                  <a:pt x="48" y="45"/>
                  <a:pt x="48" y="45"/>
                  <a:pt x="48" y="45"/>
                </a:cubicBezTo>
                <a:cubicBezTo>
                  <a:pt x="68" y="45"/>
                  <a:pt x="68" y="45"/>
                  <a:pt x="68" y="45"/>
                </a:cubicBezTo>
                <a:cubicBezTo>
                  <a:pt x="70" y="45"/>
                  <a:pt x="71" y="44"/>
                  <a:pt x="71" y="42"/>
                </a:cubicBezTo>
                <a:cubicBezTo>
                  <a:pt x="71" y="4"/>
                  <a:pt x="71" y="4"/>
                  <a:pt x="71" y="4"/>
                </a:cubicBezTo>
                <a:cubicBezTo>
                  <a:pt x="71" y="2"/>
                  <a:pt x="70" y="0"/>
                  <a:pt x="68" y="0"/>
                </a:cubicBezTo>
                <a:close/>
                <a:moveTo>
                  <a:pt x="59" y="42"/>
                </a:moveTo>
                <a:cubicBezTo>
                  <a:pt x="58" y="42"/>
                  <a:pt x="58" y="41"/>
                  <a:pt x="58" y="41"/>
                </a:cubicBezTo>
                <a:cubicBezTo>
                  <a:pt x="58" y="41"/>
                  <a:pt x="58" y="40"/>
                  <a:pt x="59" y="40"/>
                </a:cubicBezTo>
                <a:cubicBezTo>
                  <a:pt x="59" y="40"/>
                  <a:pt x="60" y="41"/>
                  <a:pt x="60" y="41"/>
                </a:cubicBezTo>
                <a:cubicBezTo>
                  <a:pt x="60" y="41"/>
                  <a:pt x="59" y="42"/>
                  <a:pt x="59" y="42"/>
                </a:cubicBezTo>
                <a:close/>
                <a:moveTo>
                  <a:pt x="68" y="37"/>
                </a:moveTo>
                <a:cubicBezTo>
                  <a:pt x="4" y="37"/>
                  <a:pt x="4" y="37"/>
                  <a:pt x="4" y="37"/>
                </a:cubicBezTo>
                <a:cubicBezTo>
                  <a:pt x="4" y="4"/>
                  <a:pt x="4" y="4"/>
                  <a:pt x="4" y="4"/>
                </a:cubicBezTo>
                <a:cubicBezTo>
                  <a:pt x="68" y="4"/>
                  <a:pt x="68" y="4"/>
                  <a:pt x="68" y="4"/>
                </a:cubicBezTo>
                <a:lnTo>
                  <a:pt x="68" y="37"/>
                </a:lnTo>
                <a:close/>
              </a:path>
            </a:pathLst>
          </a:custGeom>
          <a:solidFill>
            <a:schemeClr val="bg1"/>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6629" name="文本框 9"/>
          <p:cNvSpPr/>
          <p:nvPr/>
        </p:nvSpPr>
        <p:spPr>
          <a:xfrm>
            <a:off x="1847850" y="417513"/>
            <a:ext cx="2374900" cy="369887"/>
          </a:xfrm>
          <a:prstGeom prst="rect">
            <a:avLst/>
          </a:prstGeom>
          <a:noFill/>
          <a:ln w="9525">
            <a:noFill/>
          </a:ln>
        </p:spPr>
        <p:txBody>
          <a:bodyPr wrap="square">
            <a:spAutoFit/>
          </a:bodyPr>
          <a:p>
            <a:pPr lvl="0">
              <a:lnSpc>
                <a:spcPct val="100000"/>
              </a:lnSpc>
            </a:pP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6630" name="图片 11"/>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26631" name="矩形 1"/>
          <p:cNvSpPr/>
          <p:nvPr/>
        </p:nvSpPr>
        <p:spPr>
          <a:xfrm>
            <a:off x="1343025" y="0"/>
            <a:ext cx="3600450" cy="5229225"/>
          </a:xfrm>
          <a:prstGeom prst="rect">
            <a:avLst/>
          </a:prstGeom>
          <a:solidFill>
            <a:srgbClr val="000000">
              <a:alpha val="59999"/>
            </a:srgbClr>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6632" name="图片 12"/>
          <p:cNvPicPr>
            <a:picLocks noChangeAspect="1"/>
          </p:cNvPicPr>
          <p:nvPr/>
        </p:nvPicPr>
        <p:blipFill>
          <a:blip r:embed="rId2"/>
          <a:stretch>
            <a:fillRect/>
          </a:stretch>
        </p:blipFill>
        <p:spPr>
          <a:xfrm>
            <a:off x="1101725" y="388938"/>
            <a:ext cx="3705225" cy="4335462"/>
          </a:xfrm>
          <a:prstGeom prst="rect">
            <a:avLst/>
          </a:prstGeom>
          <a:noFill/>
          <a:ln w="9525">
            <a:noFill/>
          </a:ln>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31"/>
                                        </p:tgtEl>
                                        <p:attrNameLst>
                                          <p:attrName>style.visibility</p:attrName>
                                        </p:attrNameLst>
                                      </p:cBhvr>
                                      <p:to>
                                        <p:strVal val="visible"/>
                                      </p:to>
                                    </p:set>
                                    <p:animEffect filter="wipe(up)">
                                      <p:cBhvr>
                                        <p:cTn id="7" dur="500"/>
                                        <p:tgtEl>
                                          <p:spTgt spid="266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632"/>
                                        </p:tgtEl>
                                        <p:attrNameLst>
                                          <p:attrName>style.visibility</p:attrName>
                                        </p:attrNameLst>
                                      </p:cBhvr>
                                      <p:to>
                                        <p:strVal val="visible"/>
                                      </p:to>
                                    </p:set>
                                    <p:animEffect filter="fade">
                                      <p:cBhvr>
                                        <p:cTn id="11" dur="1000"/>
                                        <p:tgtEl>
                                          <p:spTgt spid="26632"/>
                                        </p:tgtEl>
                                      </p:cBhvr>
                                    </p:animEffect>
                                    <p:anim calcmode="lin" valueType="num">
                                      <p:cBhvr>
                                        <p:cTn id="12" dur="1000" fill="hold"/>
                                        <p:tgtEl>
                                          <p:spTgt spid="26632"/>
                                        </p:tgtEl>
                                        <p:attrNameLst>
                                          <p:attrName>ppt_x</p:attrName>
                                        </p:attrNameLst>
                                      </p:cBhvr>
                                      <p:tavLst>
                                        <p:tav tm="0">
                                          <p:val>
                                            <p:strVal val="#ppt_x"/>
                                          </p:val>
                                        </p:tav>
                                        <p:tav tm="100000">
                                          <p:val>
                                            <p:strVal val="#ppt_x"/>
                                          </p:val>
                                        </p:tav>
                                      </p:tavLst>
                                    </p:anim>
                                    <p:anim calcmode="lin" valueType="num">
                                      <p:cBhvr>
                                        <p:cTn id="13" dur="1000" fill="hold"/>
                                        <p:tgtEl>
                                          <p:spTgt spid="266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Freeform 5"/>
          <p:cNvSpPr/>
          <p:nvPr/>
        </p:nvSpPr>
        <p:spPr>
          <a:xfrm>
            <a:off x="1343025" y="342900"/>
            <a:ext cx="3097213" cy="520700"/>
          </a:xfrm>
          <a:custGeom>
            <a:avLst/>
            <a:gdLst>
              <a:gd name="txL" fmla="*/ 0 w 4826"/>
              <a:gd name="txT" fmla="*/ 0 h 395"/>
              <a:gd name="txR" fmla="*/ 4826 w 4826"/>
              <a:gd name="txB" fmla="*/ 395 h 395"/>
            </a:gdLst>
            <a:ahLst/>
            <a:cxnLst>
              <a:cxn ang="0">
                <a:pos x="4637" y="197"/>
              </a:cxn>
              <a:cxn ang="0">
                <a:pos x="4826" y="395"/>
              </a:cxn>
              <a:cxn ang="0">
                <a:pos x="0" y="395"/>
              </a:cxn>
              <a:cxn ang="0">
                <a:pos x="185" y="183"/>
              </a:cxn>
              <a:cxn ang="0">
                <a:pos x="0" y="0"/>
              </a:cxn>
              <a:cxn ang="0">
                <a:pos x="4826" y="0"/>
              </a:cxn>
              <a:cxn ang="0">
                <a:pos x="4637" y="197"/>
              </a:cxn>
            </a:cxnLst>
            <a:rect l="txL" t="txT" r="txR" b="txB"/>
            <a:pathLst>
              <a:path w="4826" h="395">
                <a:moveTo>
                  <a:pt x="4637" y="197"/>
                </a:moveTo>
                <a:lnTo>
                  <a:pt x="4826" y="395"/>
                </a:lnTo>
                <a:lnTo>
                  <a:pt x="0" y="395"/>
                </a:lnTo>
                <a:lnTo>
                  <a:pt x="185" y="183"/>
                </a:lnTo>
                <a:lnTo>
                  <a:pt x="0" y="0"/>
                </a:lnTo>
                <a:lnTo>
                  <a:pt x="4826" y="0"/>
                </a:lnTo>
                <a:lnTo>
                  <a:pt x="4637" y="197"/>
                </a:lnTo>
                <a:close/>
              </a:path>
            </a:pathLst>
          </a:custGeom>
          <a:solidFill>
            <a:srgbClr val="B3201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19" name="椭圆 7"/>
          <p:cNvSpPr/>
          <p:nvPr/>
        </p:nvSpPr>
        <p:spPr>
          <a:xfrm>
            <a:off x="334963" y="188913"/>
            <a:ext cx="792162" cy="792162"/>
          </a:xfrm>
          <a:prstGeom prst="ellipse">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0" name="Freeform 5"/>
          <p:cNvSpPr>
            <a:spLocks noEditPoints="1"/>
          </p:cNvSpPr>
          <p:nvPr/>
        </p:nvSpPr>
        <p:spPr>
          <a:xfrm>
            <a:off x="512763" y="436563"/>
            <a:ext cx="436562" cy="331787"/>
          </a:xfrm>
          <a:custGeom>
            <a:avLst/>
            <a:gdLst>
              <a:gd name="txL" fmla="*/ 0 w 71"/>
              <a:gd name="txT" fmla="*/ 0 h 54"/>
              <a:gd name="txR" fmla="*/ 71 w 71"/>
              <a:gd name="txB" fmla="*/ 54 h 54"/>
            </a:gdLst>
            <a:ahLst/>
            <a:cxnLst>
              <a:cxn ang="0">
                <a:pos x="68" y="0"/>
              </a:cxn>
              <a:cxn ang="0">
                <a:pos x="4" y="0"/>
              </a:cxn>
              <a:cxn ang="0">
                <a:pos x="0" y="4"/>
              </a:cxn>
              <a:cxn ang="0">
                <a:pos x="0" y="42"/>
              </a:cxn>
              <a:cxn ang="0">
                <a:pos x="4" y="45"/>
              </a:cxn>
              <a:cxn ang="0">
                <a:pos x="24" y="45"/>
              </a:cxn>
              <a:cxn ang="0">
                <a:pos x="24" y="52"/>
              </a:cxn>
              <a:cxn ang="0">
                <a:pos x="17" y="52"/>
              </a:cxn>
              <a:cxn ang="0">
                <a:pos x="16" y="53"/>
              </a:cxn>
              <a:cxn ang="0">
                <a:pos x="17" y="54"/>
              </a:cxn>
              <a:cxn ang="0">
                <a:pos x="55" y="54"/>
              </a:cxn>
              <a:cxn ang="0">
                <a:pos x="56" y="53"/>
              </a:cxn>
              <a:cxn ang="0">
                <a:pos x="55" y="52"/>
              </a:cxn>
              <a:cxn ang="0">
                <a:pos x="48" y="52"/>
              </a:cxn>
              <a:cxn ang="0">
                <a:pos x="48" y="45"/>
              </a:cxn>
              <a:cxn ang="0">
                <a:pos x="68" y="45"/>
              </a:cxn>
              <a:cxn ang="0">
                <a:pos x="71" y="42"/>
              </a:cxn>
              <a:cxn ang="0">
                <a:pos x="71" y="4"/>
              </a:cxn>
              <a:cxn ang="0">
                <a:pos x="68" y="0"/>
              </a:cxn>
              <a:cxn ang="0">
                <a:pos x="59" y="42"/>
              </a:cxn>
              <a:cxn ang="0">
                <a:pos x="58" y="41"/>
              </a:cxn>
              <a:cxn ang="0">
                <a:pos x="59" y="40"/>
              </a:cxn>
              <a:cxn ang="0">
                <a:pos x="60" y="41"/>
              </a:cxn>
              <a:cxn ang="0">
                <a:pos x="59" y="42"/>
              </a:cxn>
              <a:cxn ang="0">
                <a:pos x="68" y="37"/>
              </a:cxn>
              <a:cxn ang="0">
                <a:pos x="4" y="37"/>
              </a:cxn>
              <a:cxn ang="0">
                <a:pos x="4" y="4"/>
              </a:cxn>
              <a:cxn ang="0">
                <a:pos x="68" y="4"/>
              </a:cxn>
              <a:cxn ang="0">
                <a:pos x="68" y="37"/>
              </a:cxn>
            </a:cxnLst>
            <a:rect l="txL" t="txT" r="txR" b="txB"/>
            <a:pathLst>
              <a:path w="71" h="54">
                <a:moveTo>
                  <a:pt x="68" y="0"/>
                </a:moveTo>
                <a:cubicBezTo>
                  <a:pt x="4" y="0"/>
                  <a:pt x="4" y="0"/>
                  <a:pt x="4" y="0"/>
                </a:cubicBezTo>
                <a:cubicBezTo>
                  <a:pt x="2" y="0"/>
                  <a:pt x="0" y="2"/>
                  <a:pt x="0" y="4"/>
                </a:cubicBezTo>
                <a:cubicBezTo>
                  <a:pt x="0" y="42"/>
                  <a:pt x="0" y="42"/>
                  <a:pt x="0" y="42"/>
                </a:cubicBezTo>
                <a:cubicBezTo>
                  <a:pt x="0" y="44"/>
                  <a:pt x="2" y="45"/>
                  <a:pt x="4" y="45"/>
                </a:cubicBezTo>
                <a:cubicBezTo>
                  <a:pt x="24" y="45"/>
                  <a:pt x="24" y="45"/>
                  <a:pt x="24" y="45"/>
                </a:cubicBezTo>
                <a:cubicBezTo>
                  <a:pt x="24" y="52"/>
                  <a:pt x="24" y="52"/>
                  <a:pt x="24" y="52"/>
                </a:cubicBezTo>
                <a:cubicBezTo>
                  <a:pt x="17" y="52"/>
                  <a:pt x="17" y="52"/>
                  <a:pt x="17" y="52"/>
                </a:cubicBezTo>
                <a:cubicBezTo>
                  <a:pt x="16" y="52"/>
                  <a:pt x="16" y="53"/>
                  <a:pt x="16" y="53"/>
                </a:cubicBezTo>
                <a:cubicBezTo>
                  <a:pt x="16" y="54"/>
                  <a:pt x="16" y="54"/>
                  <a:pt x="17" y="54"/>
                </a:cubicBezTo>
                <a:cubicBezTo>
                  <a:pt x="55" y="54"/>
                  <a:pt x="55" y="54"/>
                  <a:pt x="55" y="54"/>
                </a:cubicBezTo>
                <a:cubicBezTo>
                  <a:pt x="56" y="54"/>
                  <a:pt x="56" y="54"/>
                  <a:pt x="56" y="53"/>
                </a:cubicBezTo>
                <a:cubicBezTo>
                  <a:pt x="56" y="53"/>
                  <a:pt x="56" y="52"/>
                  <a:pt x="55" y="52"/>
                </a:cubicBezTo>
                <a:cubicBezTo>
                  <a:pt x="48" y="52"/>
                  <a:pt x="48" y="52"/>
                  <a:pt x="48" y="52"/>
                </a:cubicBezTo>
                <a:cubicBezTo>
                  <a:pt x="48" y="45"/>
                  <a:pt x="48" y="45"/>
                  <a:pt x="48" y="45"/>
                </a:cubicBezTo>
                <a:cubicBezTo>
                  <a:pt x="68" y="45"/>
                  <a:pt x="68" y="45"/>
                  <a:pt x="68" y="45"/>
                </a:cubicBezTo>
                <a:cubicBezTo>
                  <a:pt x="70" y="45"/>
                  <a:pt x="71" y="44"/>
                  <a:pt x="71" y="42"/>
                </a:cubicBezTo>
                <a:cubicBezTo>
                  <a:pt x="71" y="4"/>
                  <a:pt x="71" y="4"/>
                  <a:pt x="71" y="4"/>
                </a:cubicBezTo>
                <a:cubicBezTo>
                  <a:pt x="71" y="2"/>
                  <a:pt x="70" y="0"/>
                  <a:pt x="68" y="0"/>
                </a:cubicBezTo>
                <a:close/>
                <a:moveTo>
                  <a:pt x="59" y="42"/>
                </a:moveTo>
                <a:cubicBezTo>
                  <a:pt x="58" y="42"/>
                  <a:pt x="58" y="41"/>
                  <a:pt x="58" y="41"/>
                </a:cubicBezTo>
                <a:cubicBezTo>
                  <a:pt x="58" y="41"/>
                  <a:pt x="58" y="40"/>
                  <a:pt x="59" y="40"/>
                </a:cubicBezTo>
                <a:cubicBezTo>
                  <a:pt x="59" y="40"/>
                  <a:pt x="60" y="41"/>
                  <a:pt x="60" y="41"/>
                </a:cubicBezTo>
                <a:cubicBezTo>
                  <a:pt x="60" y="41"/>
                  <a:pt x="59" y="42"/>
                  <a:pt x="59" y="42"/>
                </a:cubicBezTo>
                <a:close/>
                <a:moveTo>
                  <a:pt x="68" y="37"/>
                </a:moveTo>
                <a:cubicBezTo>
                  <a:pt x="4" y="37"/>
                  <a:pt x="4" y="37"/>
                  <a:pt x="4" y="37"/>
                </a:cubicBezTo>
                <a:cubicBezTo>
                  <a:pt x="4" y="4"/>
                  <a:pt x="4" y="4"/>
                  <a:pt x="4" y="4"/>
                </a:cubicBezTo>
                <a:cubicBezTo>
                  <a:pt x="68" y="4"/>
                  <a:pt x="68" y="4"/>
                  <a:pt x="68" y="4"/>
                </a:cubicBezTo>
                <a:lnTo>
                  <a:pt x="68" y="37"/>
                </a:lnTo>
                <a:close/>
              </a:path>
            </a:pathLst>
          </a:custGeom>
          <a:solidFill>
            <a:schemeClr val="bg1"/>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1" name="文本框 9"/>
          <p:cNvSpPr/>
          <p:nvPr/>
        </p:nvSpPr>
        <p:spPr>
          <a:xfrm>
            <a:off x="2228850" y="409575"/>
            <a:ext cx="2376488" cy="368300"/>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真情大回馈</a:t>
            </a:r>
            <a:endPar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9222" name="组合 9221"/>
          <p:cNvGrpSpPr/>
          <p:nvPr/>
        </p:nvGrpSpPr>
        <p:grpSpPr>
          <a:xfrm>
            <a:off x="4016375" y="3160713"/>
            <a:ext cx="846138" cy="2489200"/>
            <a:chOff x="0" y="0"/>
            <a:chExt cx="1974850" cy="5816600"/>
          </a:xfrm>
        </p:grpSpPr>
        <p:sp>
          <p:nvSpPr>
            <p:cNvPr id="9223" name="Freeform 184"/>
            <p:cNvSpPr/>
            <p:nvPr/>
          </p:nvSpPr>
          <p:spPr>
            <a:xfrm>
              <a:off x="458788" y="4354512"/>
              <a:ext cx="34925" cy="33338"/>
            </a:xfrm>
            <a:custGeom>
              <a:avLst/>
              <a:gdLst>
                <a:gd name="txL" fmla="*/ 0 w 1"/>
                <a:gd name="txT" fmla="*/ 0 h 1"/>
                <a:gd name="txR" fmla="*/ 1 w 1"/>
                <a:gd name="txB" fmla="*/ 1 h 1"/>
              </a:gdLst>
              <a:ahLst/>
              <a:cxnLst>
                <a:cxn ang="0">
                  <a:pos x="1" y="1"/>
                </a:cxn>
                <a:cxn ang="0">
                  <a:pos x="1" y="0"/>
                </a:cxn>
                <a:cxn ang="0">
                  <a:pos x="1" y="1"/>
                </a:cxn>
              </a:cxnLst>
              <a:rect l="txL" t="txT" r="txR" b="txB"/>
              <a:pathLst>
                <a:path w="1" h="1">
                  <a:moveTo>
                    <a:pt x="1" y="1"/>
                  </a:moveTo>
                  <a:cubicBezTo>
                    <a:pt x="1" y="1"/>
                    <a:pt x="1" y="0"/>
                    <a:pt x="1" y="0"/>
                  </a:cubicBezTo>
                  <a:cubicBezTo>
                    <a:pt x="0" y="0"/>
                    <a:pt x="0" y="1"/>
                    <a:pt x="1" y="1"/>
                  </a:cubicBezTo>
                  <a:close/>
                </a:path>
              </a:pathLst>
            </a:custGeom>
            <a:solidFill>
              <a:srgbClr val="2624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4" name="Freeform 185"/>
            <p:cNvSpPr/>
            <p:nvPr/>
          </p:nvSpPr>
          <p:spPr>
            <a:xfrm>
              <a:off x="1409700" y="1157287"/>
              <a:ext cx="565150" cy="1733550"/>
            </a:xfrm>
            <a:custGeom>
              <a:avLst/>
              <a:gdLst>
                <a:gd name="txL" fmla="*/ 0 w 16"/>
                <a:gd name="txT" fmla="*/ 0 h 51"/>
                <a:gd name="txR" fmla="*/ 16 w 16"/>
                <a:gd name="txB" fmla="*/ 51 h 51"/>
              </a:gdLst>
              <a:ahLst/>
              <a:cxnLst>
                <a:cxn ang="0">
                  <a:pos x="4" y="44"/>
                </a:cxn>
                <a:cxn ang="0">
                  <a:pos x="7" y="51"/>
                </a:cxn>
                <a:cxn ang="0">
                  <a:pos x="9" y="44"/>
                </a:cxn>
                <a:cxn ang="0">
                  <a:pos x="14" y="42"/>
                </a:cxn>
                <a:cxn ang="0">
                  <a:pos x="14" y="36"/>
                </a:cxn>
                <a:cxn ang="0">
                  <a:pos x="15" y="34"/>
                </a:cxn>
                <a:cxn ang="0">
                  <a:pos x="14" y="30"/>
                </a:cxn>
                <a:cxn ang="0">
                  <a:pos x="12" y="9"/>
                </a:cxn>
                <a:cxn ang="0">
                  <a:pos x="10" y="0"/>
                </a:cxn>
                <a:cxn ang="0">
                  <a:pos x="1" y="29"/>
                </a:cxn>
                <a:cxn ang="0">
                  <a:pos x="4" y="44"/>
                </a:cxn>
              </a:cxnLst>
              <a:rect l="txL" t="txT" r="txR" b="txB"/>
              <a:pathLst>
                <a:path w="16" h="51">
                  <a:moveTo>
                    <a:pt x="4" y="44"/>
                  </a:moveTo>
                  <a:cubicBezTo>
                    <a:pt x="7" y="51"/>
                    <a:pt x="7" y="51"/>
                    <a:pt x="7" y="51"/>
                  </a:cubicBezTo>
                  <a:cubicBezTo>
                    <a:pt x="7" y="51"/>
                    <a:pt x="10" y="45"/>
                    <a:pt x="9" y="44"/>
                  </a:cubicBezTo>
                  <a:cubicBezTo>
                    <a:pt x="9" y="42"/>
                    <a:pt x="11" y="45"/>
                    <a:pt x="14" y="42"/>
                  </a:cubicBezTo>
                  <a:cubicBezTo>
                    <a:pt x="16" y="40"/>
                    <a:pt x="14" y="36"/>
                    <a:pt x="14" y="36"/>
                  </a:cubicBezTo>
                  <a:cubicBezTo>
                    <a:pt x="15" y="34"/>
                    <a:pt x="15" y="34"/>
                    <a:pt x="15" y="34"/>
                  </a:cubicBezTo>
                  <a:cubicBezTo>
                    <a:pt x="14" y="30"/>
                    <a:pt x="14" y="30"/>
                    <a:pt x="14" y="30"/>
                  </a:cubicBezTo>
                  <a:cubicBezTo>
                    <a:pt x="14" y="30"/>
                    <a:pt x="12" y="10"/>
                    <a:pt x="12" y="9"/>
                  </a:cubicBezTo>
                  <a:cubicBezTo>
                    <a:pt x="12" y="7"/>
                    <a:pt x="12" y="1"/>
                    <a:pt x="10" y="0"/>
                  </a:cubicBezTo>
                  <a:cubicBezTo>
                    <a:pt x="10" y="0"/>
                    <a:pt x="0" y="27"/>
                    <a:pt x="1" y="29"/>
                  </a:cubicBezTo>
                  <a:cubicBezTo>
                    <a:pt x="1" y="31"/>
                    <a:pt x="4" y="44"/>
                    <a:pt x="4" y="44"/>
                  </a:cubicBezTo>
                  <a:close/>
                </a:path>
              </a:pathLst>
            </a:custGeom>
            <a:solidFill>
              <a:srgbClr val="F5F7F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5" name="Freeform 186"/>
            <p:cNvSpPr/>
            <p:nvPr/>
          </p:nvSpPr>
          <p:spPr>
            <a:xfrm>
              <a:off x="0" y="1157287"/>
              <a:ext cx="493713" cy="1631950"/>
            </a:xfrm>
            <a:custGeom>
              <a:avLst/>
              <a:gdLst>
                <a:gd name="txL" fmla="*/ 0 w 14"/>
                <a:gd name="txT" fmla="*/ 0 h 48"/>
                <a:gd name="txR" fmla="*/ 14 w 14"/>
                <a:gd name="txB" fmla="*/ 48 h 48"/>
              </a:gdLst>
              <a:ahLst/>
              <a:cxnLst>
                <a:cxn ang="0">
                  <a:pos x="8" y="0"/>
                </a:cxn>
                <a:cxn ang="0">
                  <a:pos x="6" y="9"/>
                </a:cxn>
                <a:cxn ang="0">
                  <a:pos x="2" y="23"/>
                </a:cxn>
                <a:cxn ang="0">
                  <a:pos x="2" y="32"/>
                </a:cxn>
                <a:cxn ang="0">
                  <a:pos x="5" y="38"/>
                </a:cxn>
                <a:cxn ang="0">
                  <a:pos x="5" y="42"/>
                </a:cxn>
                <a:cxn ang="0">
                  <a:pos x="8" y="48"/>
                </a:cxn>
                <a:cxn ang="0">
                  <a:pos x="14" y="40"/>
                </a:cxn>
                <a:cxn ang="0">
                  <a:pos x="14" y="32"/>
                </a:cxn>
                <a:cxn ang="0">
                  <a:pos x="11" y="5"/>
                </a:cxn>
                <a:cxn ang="0">
                  <a:pos x="8" y="0"/>
                </a:cxn>
              </a:cxnLst>
              <a:rect l="txL" t="txT" r="txR" b="txB"/>
              <a:pathLst>
                <a:path w="14" h="48">
                  <a:moveTo>
                    <a:pt x="8" y="0"/>
                  </a:moveTo>
                  <a:cubicBezTo>
                    <a:pt x="8" y="0"/>
                    <a:pt x="7" y="6"/>
                    <a:pt x="6" y="9"/>
                  </a:cubicBezTo>
                  <a:cubicBezTo>
                    <a:pt x="6" y="11"/>
                    <a:pt x="3" y="22"/>
                    <a:pt x="2" y="23"/>
                  </a:cubicBezTo>
                  <a:cubicBezTo>
                    <a:pt x="1" y="24"/>
                    <a:pt x="0" y="30"/>
                    <a:pt x="2" y="32"/>
                  </a:cubicBezTo>
                  <a:cubicBezTo>
                    <a:pt x="4" y="33"/>
                    <a:pt x="5" y="36"/>
                    <a:pt x="5" y="38"/>
                  </a:cubicBezTo>
                  <a:cubicBezTo>
                    <a:pt x="4" y="39"/>
                    <a:pt x="2" y="40"/>
                    <a:pt x="5" y="42"/>
                  </a:cubicBezTo>
                  <a:cubicBezTo>
                    <a:pt x="7" y="44"/>
                    <a:pt x="5" y="48"/>
                    <a:pt x="8" y="48"/>
                  </a:cubicBezTo>
                  <a:cubicBezTo>
                    <a:pt x="14" y="40"/>
                    <a:pt x="14" y="40"/>
                    <a:pt x="14" y="40"/>
                  </a:cubicBezTo>
                  <a:cubicBezTo>
                    <a:pt x="14" y="32"/>
                    <a:pt x="14" y="32"/>
                    <a:pt x="14" y="32"/>
                  </a:cubicBezTo>
                  <a:cubicBezTo>
                    <a:pt x="14" y="32"/>
                    <a:pt x="14" y="9"/>
                    <a:pt x="11" y="5"/>
                  </a:cubicBezTo>
                  <a:cubicBezTo>
                    <a:pt x="8" y="0"/>
                    <a:pt x="8" y="0"/>
                    <a:pt x="8" y="0"/>
                  </a:cubicBezTo>
                  <a:close/>
                </a:path>
              </a:pathLst>
            </a:custGeom>
            <a:solidFill>
              <a:srgbClr val="F5F7F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6" name="Freeform 187"/>
            <p:cNvSpPr/>
            <p:nvPr/>
          </p:nvSpPr>
          <p:spPr>
            <a:xfrm>
              <a:off x="71438" y="5443537"/>
              <a:ext cx="493713" cy="373063"/>
            </a:xfrm>
            <a:custGeom>
              <a:avLst/>
              <a:gdLst>
                <a:gd name="txL" fmla="*/ 0 w 14"/>
                <a:gd name="txT" fmla="*/ 0 h 11"/>
                <a:gd name="txR" fmla="*/ 14 w 14"/>
                <a:gd name="txB" fmla="*/ 11 h 11"/>
              </a:gdLst>
              <a:ahLst/>
              <a:cxnLst>
                <a:cxn ang="0">
                  <a:pos x="5" y="0"/>
                </a:cxn>
                <a:cxn ang="0">
                  <a:pos x="1" y="9"/>
                </a:cxn>
                <a:cxn ang="0">
                  <a:pos x="12" y="7"/>
                </a:cxn>
                <a:cxn ang="0">
                  <a:pos x="13" y="5"/>
                </a:cxn>
                <a:cxn ang="0">
                  <a:pos x="14" y="1"/>
                </a:cxn>
                <a:cxn ang="0">
                  <a:pos x="5" y="0"/>
                </a:cxn>
              </a:cxnLst>
              <a:rect l="txL" t="txT" r="txR" b="txB"/>
              <a:pathLst>
                <a:path w="14" h="11">
                  <a:moveTo>
                    <a:pt x="5" y="0"/>
                  </a:moveTo>
                  <a:cubicBezTo>
                    <a:pt x="5" y="0"/>
                    <a:pt x="0" y="6"/>
                    <a:pt x="1" y="9"/>
                  </a:cubicBezTo>
                  <a:cubicBezTo>
                    <a:pt x="1" y="9"/>
                    <a:pt x="12" y="11"/>
                    <a:pt x="12" y="7"/>
                  </a:cubicBezTo>
                  <a:cubicBezTo>
                    <a:pt x="13" y="5"/>
                    <a:pt x="13" y="5"/>
                    <a:pt x="13" y="5"/>
                  </a:cubicBezTo>
                  <a:cubicBezTo>
                    <a:pt x="13" y="5"/>
                    <a:pt x="14" y="6"/>
                    <a:pt x="14" y="1"/>
                  </a:cubicBezTo>
                  <a:lnTo>
                    <a:pt x="5"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7" name="Freeform 188"/>
            <p:cNvSpPr/>
            <p:nvPr/>
          </p:nvSpPr>
          <p:spPr>
            <a:xfrm>
              <a:off x="1374775" y="5340350"/>
              <a:ext cx="528638" cy="476250"/>
            </a:xfrm>
            <a:custGeom>
              <a:avLst/>
              <a:gdLst>
                <a:gd name="txL" fmla="*/ 0 w 15"/>
                <a:gd name="txT" fmla="*/ 0 h 14"/>
                <a:gd name="txR" fmla="*/ 15 w 15"/>
                <a:gd name="txB" fmla="*/ 14 h 14"/>
              </a:gdLst>
              <a:ahLst/>
              <a:cxnLst>
                <a:cxn ang="0">
                  <a:pos x="0" y="3"/>
                </a:cxn>
                <a:cxn ang="0">
                  <a:pos x="0" y="8"/>
                </a:cxn>
                <a:cxn ang="0">
                  <a:pos x="5" y="10"/>
                </a:cxn>
                <a:cxn ang="0">
                  <a:pos x="5" y="12"/>
                </a:cxn>
                <a:cxn ang="0">
                  <a:pos x="5" y="12"/>
                </a:cxn>
                <a:cxn ang="0">
                  <a:pos x="15" y="13"/>
                </a:cxn>
                <a:cxn ang="0">
                  <a:pos x="15" y="11"/>
                </a:cxn>
                <a:cxn ang="0">
                  <a:pos x="9" y="3"/>
                </a:cxn>
                <a:cxn ang="0">
                  <a:pos x="0" y="3"/>
                </a:cxn>
              </a:cxnLst>
              <a:rect l="txL" t="txT" r="txR" b="txB"/>
              <a:pathLst>
                <a:path w="15" h="14">
                  <a:moveTo>
                    <a:pt x="0" y="3"/>
                  </a:moveTo>
                  <a:cubicBezTo>
                    <a:pt x="0" y="3"/>
                    <a:pt x="0" y="6"/>
                    <a:pt x="0" y="8"/>
                  </a:cubicBezTo>
                  <a:cubicBezTo>
                    <a:pt x="0" y="8"/>
                    <a:pt x="3" y="10"/>
                    <a:pt x="5" y="10"/>
                  </a:cubicBezTo>
                  <a:cubicBezTo>
                    <a:pt x="5" y="10"/>
                    <a:pt x="5" y="12"/>
                    <a:pt x="5" y="12"/>
                  </a:cubicBezTo>
                  <a:cubicBezTo>
                    <a:pt x="6" y="13"/>
                    <a:pt x="5" y="12"/>
                    <a:pt x="5" y="12"/>
                  </a:cubicBezTo>
                  <a:cubicBezTo>
                    <a:pt x="5" y="12"/>
                    <a:pt x="13" y="14"/>
                    <a:pt x="15" y="13"/>
                  </a:cubicBezTo>
                  <a:cubicBezTo>
                    <a:pt x="15" y="11"/>
                    <a:pt x="15" y="11"/>
                    <a:pt x="15" y="11"/>
                  </a:cubicBezTo>
                  <a:cubicBezTo>
                    <a:pt x="15" y="11"/>
                    <a:pt x="10" y="5"/>
                    <a:pt x="9" y="3"/>
                  </a:cubicBezTo>
                  <a:cubicBezTo>
                    <a:pt x="9" y="0"/>
                    <a:pt x="0" y="3"/>
                    <a:pt x="0" y="3"/>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8" name="Freeform 189"/>
            <p:cNvSpPr/>
            <p:nvPr/>
          </p:nvSpPr>
          <p:spPr>
            <a:xfrm>
              <a:off x="1409700" y="1258887"/>
              <a:ext cx="493713" cy="1223963"/>
            </a:xfrm>
            <a:custGeom>
              <a:avLst/>
              <a:gdLst>
                <a:gd name="txL" fmla="*/ 0 w 14"/>
                <a:gd name="txT" fmla="*/ 0 h 36"/>
                <a:gd name="txR" fmla="*/ 14 w 14"/>
                <a:gd name="txB" fmla="*/ 36 h 36"/>
              </a:gdLst>
              <a:ahLst/>
              <a:cxnLst>
                <a:cxn ang="0">
                  <a:pos x="3" y="27"/>
                </a:cxn>
                <a:cxn ang="0">
                  <a:pos x="6" y="25"/>
                </a:cxn>
                <a:cxn ang="0">
                  <a:pos x="6" y="24"/>
                </a:cxn>
                <a:cxn ang="0">
                  <a:pos x="11" y="24"/>
                </a:cxn>
                <a:cxn ang="0">
                  <a:pos x="6" y="21"/>
                </a:cxn>
                <a:cxn ang="0">
                  <a:pos x="8" y="18"/>
                </a:cxn>
                <a:cxn ang="0">
                  <a:pos x="9" y="12"/>
                </a:cxn>
                <a:cxn ang="0">
                  <a:pos x="9" y="0"/>
                </a:cxn>
                <a:cxn ang="0">
                  <a:pos x="4" y="12"/>
                </a:cxn>
                <a:cxn ang="0">
                  <a:pos x="0" y="26"/>
                </a:cxn>
                <a:cxn ang="0">
                  <a:pos x="2" y="36"/>
                </a:cxn>
                <a:cxn ang="0">
                  <a:pos x="6" y="35"/>
                </a:cxn>
                <a:cxn ang="0">
                  <a:pos x="4" y="27"/>
                </a:cxn>
                <a:cxn ang="0">
                  <a:pos x="12" y="31"/>
                </a:cxn>
                <a:cxn ang="0">
                  <a:pos x="13" y="33"/>
                </a:cxn>
                <a:cxn ang="0">
                  <a:pos x="14" y="31"/>
                </a:cxn>
                <a:cxn ang="0">
                  <a:pos x="13" y="30"/>
                </a:cxn>
                <a:cxn ang="0">
                  <a:pos x="3" y="27"/>
                </a:cxn>
              </a:cxnLst>
              <a:rect l="txL" t="txT" r="txR" b="txB"/>
              <a:pathLst>
                <a:path w="14" h="36">
                  <a:moveTo>
                    <a:pt x="3" y="27"/>
                  </a:moveTo>
                  <a:cubicBezTo>
                    <a:pt x="3" y="27"/>
                    <a:pt x="4" y="25"/>
                    <a:pt x="6" y="25"/>
                  </a:cubicBezTo>
                  <a:cubicBezTo>
                    <a:pt x="6" y="25"/>
                    <a:pt x="4" y="24"/>
                    <a:pt x="6" y="24"/>
                  </a:cubicBezTo>
                  <a:cubicBezTo>
                    <a:pt x="7" y="23"/>
                    <a:pt x="8" y="22"/>
                    <a:pt x="11" y="24"/>
                  </a:cubicBezTo>
                  <a:cubicBezTo>
                    <a:pt x="11" y="24"/>
                    <a:pt x="10" y="21"/>
                    <a:pt x="6" y="21"/>
                  </a:cubicBezTo>
                  <a:cubicBezTo>
                    <a:pt x="6" y="21"/>
                    <a:pt x="6" y="19"/>
                    <a:pt x="8" y="18"/>
                  </a:cubicBezTo>
                  <a:cubicBezTo>
                    <a:pt x="10" y="17"/>
                    <a:pt x="7" y="13"/>
                    <a:pt x="9" y="12"/>
                  </a:cubicBezTo>
                  <a:cubicBezTo>
                    <a:pt x="11" y="10"/>
                    <a:pt x="9" y="0"/>
                    <a:pt x="9" y="0"/>
                  </a:cubicBezTo>
                  <a:cubicBezTo>
                    <a:pt x="4" y="12"/>
                    <a:pt x="4" y="12"/>
                    <a:pt x="4" y="12"/>
                  </a:cubicBezTo>
                  <a:cubicBezTo>
                    <a:pt x="2" y="19"/>
                    <a:pt x="0" y="25"/>
                    <a:pt x="0" y="26"/>
                  </a:cubicBezTo>
                  <a:cubicBezTo>
                    <a:pt x="0" y="27"/>
                    <a:pt x="1" y="32"/>
                    <a:pt x="2" y="36"/>
                  </a:cubicBezTo>
                  <a:cubicBezTo>
                    <a:pt x="3" y="35"/>
                    <a:pt x="5" y="34"/>
                    <a:pt x="6" y="35"/>
                  </a:cubicBezTo>
                  <a:cubicBezTo>
                    <a:pt x="6" y="35"/>
                    <a:pt x="3" y="27"/>
                    <a:pt x="4" y="27"/>
                  </a:cubicBezTo>
                  <a:cubicBezTo>
                    <a:pt x="4" y="27"/>
                    <a:pt x="11" y="29"/>
                    <a:pt x="12" y="31"/>
                  </a:cubicBezTo>
                  <a:cubicBezTo>
                    <a:pt x="12" y="31"/>
                    <a:pt x="12" y="32"/>
                    <a:pt x="13" y="33"/>
                  </a:cubicBezTo>
                  <a:cubicBezTo>
                    <a:pt x="14" y="31"/>
                    <a:pt x="14" y="31"/>
                    <a:pt x="14" y="31"/>
                  </a:cubicBezTo>
                  <a:cubicBezTo>
                    <a:pt x="13" y="30"/>
                    <a:pt x="13" y="30"/>
                    <a:pt x="13" y="30"/>
                  </a:cubicBezTo>
                  <a:cubicBezTo>
                    <a:pt x="11" y="29"/>
                    <a:pt x="7" y="27"/>
                    <a:pt x="3" y="27"/>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29" name="Freeform 190"/>
            <p:cNvSpPr/>
            <p:nvPr/>
          </p:nvSpPr>
          <p:spPr>
            <a:xfrm>
              <a:off x="1481138" y="2517775"/>
              <a:ext cx="211138" cy="134938"/>
            </a:xfrm>
            <a:custGeom>
              <a:avLst/>
              <a:gdLst>
                <a:gd name="txL" fmla="*/ 0 w 6"/>
                <a:gd name="txT" fmla="*/ 0 h 4"/>
                <a:gd name="txR" fmla="*/ 6 w 6"/>
                <a:gd name="txB" fmla="*/ 4 h 4"/>
              </a:gdLst>
              <a:ahLst/>
              <a:cxnLst>
                <a:cxn ang="0">
                  <a:pos x="0" y="0"/>
                </a:cxn>
                <a:cxn ang="0">
                  <a:pos x="0" y="1"/>
                </a:cxn>
                <a:cxn ang="0">
                  <a:pos x="6" y="4"/>
                </a:cxn>
                <a:cxn ang="0">
                  <a:pos x="0" y="0"/>
                </a:cxn>
              </a:cxnLst>
              <a:rect l="txL" t="txT" r="txR" b="txB"/>
              <a:pathLst>
                <a:path w="6" h="4">
                  <a:moveTo>
                    <a:pt x="0" y="0"/>
                  </a:moveTo>
                  <a:cubicBezTo>
                    <a:pt x="0" y="0"/>
                    <a:pt x="0" y="1"/>
                    <a:pt x="0" y="1"/>
                  </a:cubicBezTo>
                  <a:cubicBezTo>
                    <a:pt x="2" y="1"/>
                    <a:pt x="4" y="1"/>
                    <a:pt x="6" y="4"/>
                  </a:cubicBezTo>
                  <a:cubicBezTo>
                    <a:pt x="6" y="4"/>
                    <a:pt x="4" y="0"/>
                    <a:pt x="0" y="0"/>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0" name="Freeform 191"/>
            <p:cNvSpPr/>
            <p:nvPr/>
          </p:nvSpPr>
          <p:spPr>
            <a:xfrm>
              <a:off x="36513" y="1258887"/>
              <a:ext cx="457200" cy="1020763"/>
            </a:xfrm>
            <a:custGeom>
              <a:avLst/>
              <a:gdLst>
                <a:gd name="txL" fmla="*/ 0 w 13"/>
                <a:gd name="txT" fmla="*/ 0 h 30"/>
                <a:gd name="txR" fmla="*/ 13 w 13"/>
                <a:gd name="txB" fmla="*/ 30 h 30"/>
              </a:gdLst>
              <a:ahLst/>
              <a:cxnLst>
                <a:cxn ang="0">
                  <a:pos x="9" y="0"/>
                </a:cxn>
                <a:cxn ang="0">
                  <a:pos x="10" y="13"/>
                </a:cxn>
                <a:cxn ang="0">
                  <a:pos x="11" y="18"/>
                </a:cxn>
                <a:cxn ang="0">
                  <a:pos x="7" y="13"/>
                </a:cxn>
                <a:cxn ang="0">
                  <a:pos x="9" y="19"/>
                </a:cxn>
                <a:cxn ang="0">
                  <a:pos x="6" y="16"/>
                </a:cxn>
                <a:cxn ang="0">
                  <a:pos x="9" y="21"/>
                </a:cxn>
                <a:cxn ang="0">
                  <a:pos x="1" y="22"/>
                </a:cxn>
                <a:cxn ang="0">
                  <a:pos x="0" y="23"/>
                </a:cxn>
                <a:cxn ang="0">
                  <a:pos x="9" y="24"/>
                </a:cxn>
                <a:cxn ang="0">
                  <a:pos x="2" y="27"/>
                </a:cxn>
                <a:cxn ang="0">
                  <a:pos x="11" y="26"/>
                </a:cxn>
                <a:cxn ang="0">
                  <a:pos x="13" y="30"/>
                </a:cxn>
                <a:cxn ang="0">
                  <a:pos x="13" y="29"/>
                </a:cxn>
                <a:cxn ang="0">
                  <a:pos x="10" y="2"/>
                </a:cxn>
                <a:cxn ang="0">
                  <a:pos x="9" y="0"/>
                </a:cxn>
              </a:cxnLst>
              <a:rect l="txL" t="txT" r="txR" b="txB"/>
              <a:pathLst>
                <a:path w="13" h="30">
                  <a:moveTo>
                    <a:pt x="9" y="0"/>
                  </a:moveTo>
                  <a:cubicBezTo>
                    <a:pt x="9" y="3"/>
                    <a:pt x="9" y="11"/>
                    <a:pt x="10" y="13"/>
                  </a:cubicBezTo>
                  <a:cubicBezTo>
                    <a:pt x="12" y="16"/>
                    <a:pt x="11" y="18"/>
                    <a:pt x="11" y="18"/>
                  </a:cubicBezTo>
                  <a:cubicBezTo>
                    <a:pt x="7" y="13"/>
                    <a:pt x="7" y="13"/>
                    <a:pt x="7" y="13"/>
                  </a:cubicBezTo>
                  <a:cubicBezTo>
                    <a:pt x="9" y="19"/>
                    <a:pt x="9" y="19"/>
                    <a:pt x="9" y="19"/>
                  </a:cubicBezTo>
                  <a:cubicBezTo>
                    <a:pt x="9" y="19"/>
                    <a:pt x="8" y="18"/>
                    <a:pt x="6" y="16"/>
                  </a:cubicBezTo>
                  <a:cubicBezTo>
                    <a:pt x="6" y="16"/>
                    <a:pt x="7" y="20"/>
                    <a:pt x="9" y="21"/>
                  </a:cubicBezTo>
                  <a:cubicBezTo>
                    <a:pt x="9" y="21"/>
                    <a:pt x="1" y="20"/>
                    <a:pt x="1" y="22"/>
                  </a:cubicBezTo>
                  <a:cubicBezTo>
                    <a:pt x="1" y="22"/>
                    <a:pt x="1" y="23"/>
                    <a:pt x="0" y="23"/>
                  </a:cubicBezTo>
                  <a:cubicBezTo>
                    <a:pt x="0" y="23"/>
                    <a:pt x="5" y="21"/>
                    <a:pt x="9" y="24"/>
                  </a:cubicBezTo>
                  <a:cubicBezTo>
                    <a:pt x="9" y="24"/>
                    <a:pt x="3" y="24"/>
                    <a:pt x="2" y="27"/>
                  </a:cubicBezTo>
                  <a:cubicBezTo>
                    <a:pt x="2" y="27"/>
                    <a:pt x="7" y="24"/>
                    <a:pt x="11" y="26"/>
                  </a:cubicBezTo>
                  <a:cubicBezTo>
                    <a:pt x="13" y="30"/>
                    <a:pt x="13" y="30"/>
                    <a:pt x="13" y="30"/>
                  </a:cubicBezTo>
                  <a:cubicBezTo>
                    <a:pt x="13" y="29"/>
                    <a:pt x="13" y="29"/>
                    <a:pt x="13" y="29"/>
                  </a:cubicBezTo>
                  <a:cubicBezTo>
                    <a:pt x="13" y="29"/>
                    <a:pt x="13" y="6"/>
                    <a:pt x="10" y="2"/>
                  </a:cubicBezTo>
                  <a:cubicBezTo>
                    <a:pt x="10" y="1"/>
                    <a:pt x="9" y="0"/>
                    <a:pt x="9" y="0"/>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1" name="Freeform 192"/>
            <p:cNvSpPr/>
            <p:nvPr/>
          </p:nvSpPr>
          <p:spPr>
            <a:xfrm>
              <a:off x="176213" y="2279650"/>
              <a:ext cx="317500" cy="238125"/>
            </a:xfrm>
            <a:custGeom>
              <a:avLst/>
              <a:gdLst>
                <a:gd name="txL" fmla="*/ 0 w 9"/>
                <a:gd name="txT" fmla="*/ 0 h 7"/>
                <a:gd name="txR" fmla="*/ 9 w 9"/>
                <a:gd name="txB" fmla="*/ 7 h 7"/>
              </a:gdLst>
              <a:ahLst/>
              <a:cxnLst>
                <a:cxn ang="0">
                  <a:pos x="0" y="7"/>
                </a:cxn>
                <a:cxn ang="0">
                  <a:pos x="9" y="2"/>
                </a:cxn>
                <a:cxn ang="0">
                  <a:pos x="9" y="0"/>
                </a:cxn>
                <a:cxn ang="0">
                  <a:pos x="0" y="7"/>
                </a:cxn>
              </a:cxnLst>
              <a:rect l="txL" t="txT" r="txR" b="txB"/>
              <a:pathLst>
                <a:path w="9" h="7">
                  <a:moveTo>
                    <a:pt x="0" y="7"/>
                  </a:moveTo>
                  <a:cubicBezTo>
                    <a:pt x="0" y="7"/>
                    <a:pt x="5" y="3"/>
                    <a:pt x="9" y="2"/>
                  </a:cubicBezTo>
                  <a:cubicBezTo>
                    <a:pt x="9" y="0"/>
                    <a:pt x="9" y="0"/>
                    <a:pt x="9" y="0"/>
                  </a:cubicBezTo>
                  <a:cubicBezTo>
                    <a:pt x="9" y="0"/>
                    <a:pt x="1" y="4"/>
                    <a:pt x="0" y="7"/>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2" name="Freeform 193"/>
            <p:cNvSpPr/>
            <p:nvPr/>
          </p:nvSpPr>
          <p:spPr>
            <a:xfrm>
              <a:off x="141288" y="2312987"/>
              <a:ext cx="1657350" cy="3300413"/>
            </a:xfrm>
            <a:custGeom>
              <a:avLst/>
              <a:gdLst>
                <a:gd name="txL" fmla="*/ 0 w 47"/>
                <a:gd name="txT" fmla="*/ 0 h 97"/>
                <a:gd name="txR" fmla="*/ 47 w 47"/>
                <a:gd name="txB" fmla="*/ 97 h 97"/>
              </a:gdLst>
              <a:ahLst/>
              <a:cxnLst>
                <a:cxn ang="0">
                  <a:pos x="2" y="93"/>
                </a:cxn>
                <a:cxn ang="0">
                  <a:pos x="13" y="92"/>
                </a:cxn>
                <a:cxn ang="0">
                  <a:pos x="12" y="81"/>
                </a:cxn>
                <a:cxn ang="0">
                  <a:pos x="17" y="50"/>
                </a:cxn>
                <a:cxn ang="0">
                  <a:pos x="23" y="28"/>
                </a:cxn>
                <a:cxn ang="0">
                  <a:pos x="24" y="31"/>
                </a:cxn>
                <a:cxn ang="0">
                  <a:pos x="35" y="92"/>
                </a:cxn>
                <a:cxn ang="0">
                  <a:pos x="45" y="93"/>
                </a:cxn>
                <a:cxn ang="0">
                  <a:pos x="45" y="84"/>
                </a:cxn>
                <a:cxn ang="0">
                  <a:pos x="44" y="68"/>
                </a:cxn>
                <a:cxn ang="0">
                  <a:pos x="44" y="45"/>
                </a:cxn>
                <a:cxn ang="0">
                  <a:pos x="43" y="19"/>
                </a:cxn>
                <a:cxn ang="0">
                  <a:pos x="43" y="16"/>
                </a:cxn>
                <a:cxn ang="0">
                  <a:pos x="40" y="10"/>
                </a:cxn>
                <a:cxn ang="0">
                  <a:pos x="39" y="2"/>
                </a:cxn>
                <a:cxn ang="0">
                  <a:pos x="23" y="4"/>
                </a:cxn>
                <a:cxn ang="0">
                  <a:pos x="11" y="0"/>
                </a:cxn>
                <a:cxn ang="0">
                  <a:pos x="10" y="4"/>
                </a:cxn>
                <a:cxn ang="0">
                  <a:pos x="2" y="14"/>
                </a:cxn>
                <a:cxn ang="0">
                  <a:pos x="4" y="18"/>
                </a:cxn>
                <a:cxn ang="0">
                  <a:pos x="4" y="42"/>
                </a:cxn>
                <a:cxn ang="0">
                  <a:pos x="2" y="72"/>
                </a:cxn>
                <a:cxn ang="0">
                  <a:pos x="1" y="86"/>
                </a:cxn>
                <a:cxn ang="0">
                  <a:pos x="2" y="93"/>
                </a:cxn>
              </a:cxnLst>
              <a:rect l="txL" t="txT" r="txR" b="txB"/>
              <a:pathLst>
                <a:path w="47" h="97">
                  <a:moveTo>
                    <a:pt x="2" y="93"/>
                  </a:moveTo>
                  <a:cubicBezTo>
                    <a:pt x="2" y="93"/>
                    <a:pt x="12" y="95"/>
                    <a:pt x="13" y="92"/>
                  </a:cubicBezTo>
                  <a:cubicBezTo>
                    <a:pt x="14" y="89"/>
                    <a:pt x="12" y="81"/>
                    <a:pt x="12" y="81"/>
                  </a:cubicBezTo>
                  <a:cubicBezTo>
                    <a:pt x="12" y="81"/>
                    <a:pt x="17" y="50"/>
                    <a:pt x="17" y="50"/>
                  </a:cubicBezTo>
                  <a:cubicBezTo>
                    <a:pt x="18" y="49"/>
                    <a:pt x="21" y="37"/>
                    <a:pt x="23" y="28"/>
                  </a:cubicBezTo>
                  <a:cubicBezTo>
                    <a:pt x="24" y="31"/>
                    <a:pt x="24" y="31"/>
                    <a:pt x="24" y="31"/>
                  </a:cubicBezTo>
                  <a:cubicBezTo>
                    <a:pt x="24" y="31"/>
                    <a:pt x="30" y="85"/>
                    <a:pt x="35" y="92"/>
                  </a:cubicBezTo>
                  <a:cubicBezTo>
                    <a:pt x="35" y="92"/>
                    <a:pt x="42" y="97"/>
                    <a:pt x="45" y="93"/>
                  </a:cubicBezTo>
                  <a:cubicBezTo>
                    <a:pt x="45" y="93"/>
                    <a:pt x="47" y="91"/>
                    <a:pt x="45" y="84"/>
                  </a:cubicBezTo>
                  <a:cubicBezTo>
                    <a:pt x="45" y="84"/>
                    <a:pt x="46" y="73"/>
                    <a:pt x="44" y="68"/>
                  </a:cubicBezTo>
                  <a:cubicBezTo>
                    <a:pt x="44" y="68"/>
                    <a:pt x="44" y="49"/>
                    <a:pt x="44" y="45"/>
                  </a:cubicBezTo>
                  <a:cubicBezTo>
                    <a:pt x="44" y="41"/>
                    <a:pt x="42" y="22"/>
                    <a:pt x="43" y="19"/>
                  </a:cubicBezTo>
                  <a:cubicBezTo>
                    <a:pt x="43" y="16"/>
                    <a:pt x="43" y="16"/>
                    <a:pt x="43" y="16"/>
                  </a:cubicBezTo>
                  <a:cubicBezTo>
                    <a:pt x="40" y="10"/>
                    <a:pt x="40" y="10"/>
                    <a:pt x="40" y="10"/>
                  </a:cubicBezTo>
                  <a:cubicBezTo>
                    <a:pt x="39" y="2"/>
                    <a:pt x="39" y="2"/>
                    <a:pt x="39" y="2"/>
                  </a:cubicBezTo>
                  <a:cubicBezTo>
                    <a:pt x="39" y="2"/>
                    <a:pt x="28" y="5"/>
                    <a:pt x="23" y="4"/>
                  </a:cubicBezTo>
                  <a:cubicBezTo>
                    <a:pt x="11" y="0"/>
                    <a:pt x="11" y="0"/>
                    <a:pt x="11" y="0"/>
                  </a:cubicBezTo>
                  <a:cubicBezTo>
                    <a:pt x="10" y="4"/>
                    <a:pt x="10" y="4"/>
                    <a:pt x="10" y="4"/>
                  </a:cubicBezTo>
                  <a:cubicBezTo>
                    <a:pt x="10" y="4"/>
                    <a:pt x="3" y="11"/>
                    <a:pt x="2" y="14"/>
                  </a:cubicBezTo>
                  <a:cubicBezTo>
                    <a:pt x="4" y="18"/>
                    <a:pt x="4" y="18"/>
                    <a:pt x="4" y="18"/>
                  </a:cubicBezTo>
                  <a:cubicBezTo>
                    <a:pt x="4" y="18"/>
                    <a:pt x="3" y="37"/>
                    <a:pt x="4" y="42"/>
                  </a:cubicBezTo>
                  <a:cubicBezTo>
                    <a:pt x="4" y="42"/>
                    <a:pt x="2" y="67"/>
                    <a:pt x="2" y="72"/>
                  </a:cubicBezTo>
                  <a:cubicBezTo>
                    <a:pt x="2" y="72"/>
                    <a:pt x="0" y="84"/>
                    <a:pt x="1" y="86"/>
                  </a:cubicBezTo>
                  <a:cubicBezTo>
                    <a:pt x="1" y="88"/>
                    <a:pt x="2" y="93"/>
                    <a:pt x="2" y="93"/>
                  </a:cubicBezTo>
                  <a:close/>
                </a:path>
              </a:pathLst>
            </a:custGeom>
            <a:solidFill>
              <a:srgbClr val="2624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3" name="Rectangle 194"/>
            <p:cNvSpPr/>
            <p:nvPr/>
          </p:nvSpPr>
          <p:spPr>
            <a:xfrm>
              <a:off x="1198563" y="2789237"/>
              <a:ext cx="1588" cy="34925"/>
            </a:xfrm>
            <a:prstGeom prst="rect">
              <a:avLst/>
            </a:pr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4" name="Freeform 195"/>
            <p:cNvSpPr/>
            <p:nvPr/>
          </p:nvSpPr>
          <p:spPr>
            <a:xfrm>
              <a:off x="1446213" y="2925762"/>
              <a:ext cx="1" cy="33338"/>
            </a:xfrm>
            <a:custGeom>
              <a:avLst/>
              <a:gdLst>
                <a:gd name="txL" fmla="*/ 0 w 1"/>
                <a:gd name="txT" fmla="*/ 0 h 1"/>
                <a:gd name="txR" fmla="*/ 1 w 1"/>
                <a:gd name="txB" fmla="*/ 1 h 1"/>
              </a:gdLst>
              <a:ahLst/>
              <a:cxnLst>
                <a:cxn ang="0">
                  <a:pos x="0" y="1"/>
                </a:cxn>
                <a:cxn ang="0">
                  <a:pos x="0" y="0"/>
                </a:cxn>
                <a:cxn ang="0">
                  <a:pos x="0" y="1"/>
                </a:cxn>
              </a:cxnLst>
              <a:rect l="txL" t="txT" r="txR" b="txB"/>
              <a:pathLst>
                <a:path w="1" h="1">
                  <a:moveTo>
                    <a:pt x="0" y="1"/>
                  </a:moveTo>
                  <a:cubicBezTo>
                    <a:pt x="0" y="1"/>
                    <a:pt x="0" y="1"/>
                    <a:pt x="0" y="0"/>
                  </a:cubicBezTo>
                  <a:cubicBezTo>
                    <a:pt x="0" y="0"/>
                    <a:pt x="0" y="1"/>
                    <a:pt x="0" y="1"/>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5" name="Freeform 196"/>
            <p:cNvSpPr/>
            <p:nvPr/>
          </p:nvSpPr>
          <p:spPr>
            <a:xfrm>
              <a:off x="1446213" y="3197225"/>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6" name="Freeform 197"/>
            <p:cNvSpPr/>
            <p:nvPr/>
          </p:nvSpPr>
          <p:spPr>
            <a:xfrm>
              <a:off x="212725" y="2586037"/>
              <a:ext cx="1444625" cy="2925763"/>
            </a:xfrm>
            <a:custGeom>
              <a:avLst/>
              <a:gdLst>
                <a:gd name="txL" fmla="*/ 0 w 41"/>
                <a:gd name="txT" fmla="*/ 0 h 86"/>
                <a:gd name="txR" fmla="*/ 41 w 41"/>
                <a:gd name="txB" fmla="*/ 86 h 86"/>
              </a:gdLst>
              <a:ahLst/>
              <a:cxnLst>
                <a:cxn ang="0">
                  <a:pos x="40" y="86"/>
                </a:cxn>
                <a:cxn ang="0">
                  <a:pos x="38" y="76"/>
                </a:cxn>
                <a:cxn ang="0">
                  <a:pos x="37" y="68"/>
                </a:cxn>
                <a:cxn ang="0">
                  <a:pos x="41" y="56"/>
                </a:cxn>
                <a:cxn ang="0">
                  <a:pos x="35" y="60"/>
                </a:cxn>
                <a:cxn ang="0">
                  <a:pos x="35" y="52"/>
                </a:cxn>
                <a:cxn ang="0">
                  <a:pos x="33" y="34"/>
                </a:cxn>
                <a:cxn ang="0">
                  <a:pos x="33" y="46"/>
                </a:cxn>
                <a:cxn ang="0">
                  <a:pos x="29" y="26"/>
                </a:cxn>
                <a:cxn ang="0">
                  <a:pos x="35" y="18"/>
                </a:cxn>
                <a:cxn ang="0">
                  <a:pos x="25" y="18"/>
                </a:cxn>
                <a:cxn ang="0">
                  <a:pos x="35" y="11"/>
                </a:cxn>
                <a:cxn ang="0">
                  <a:pos x="24" y="14"/>
                </a:cxn>
                <a:cxn ang="0">
                  <a:pos x="28" y="7"/>
                </a:cxn>
                <a:cxn ang="0">
                  <a:pos x="19" y="9"/>
                </a:cxn>
                <a:cxn ang="0">
                  <a:pos x="11" y="0"/>
                </a:cxn>
                <a:cxn ang="0">
                  <a:pos x="14" y="11"/>
                </a:cxn>
                <a:cxn ang="0">
                  <a:pos x="8" y="8"/>
                </a:cxn>
                <a:cxn ang="0">
                  <a:pos x="3" y="1"/>
                </a:cxn>
                <a:cxn ang="0">
                  <a:pos x="0" y="6"/>
                </a:cxn>
                <a:cxn ang="0">
                  <a:pos x="1" y="8"/>
                </a:cxn>
                <a:cxn ang="0">
                  <a:pos x="17" y="18"/>
                </a:cxn>
                <a:cxn ang="0">
                  <a:pos x="6" y="16"/>
                </a:cxn>
                <a:cxn ang="0">
                  <a:pos x="14" y="21"/>
                </a:cxn>
                <a:cxn ang="0">
                  <a:pos x="10" y="36"/>
                </a:cxn>
                <a:cxn ang="0">
                  <a:pos x="10" y="51"/>
                </a:cxn>
                <a:cxn ang="0">
                  <a:pos x="6" y="41"/>
                </a:cxn>
                <a:cxn ang="0">
                  <a:pos x="5" y="60"/>
                </a:cxn>
                <a:cxn ang="0">
                  <a:pos x="8" y="75"/>
                </a:cxn>
                <a:cxn ang="0">
                  <a:pos x="2" y="65"/>
                </a:cxn>
                <a:cxn ang="0">
                  <a:pos x="5" y="79"/>
                </a:cxn>
                <a:cxn ang="0">
                  <a:pos x="5" y="85"/>
                </a:cxn>
                <a:cxn ang="0">
                  <a:pos x="11" y="84"/>
                </a:cxn>
                <a:cxn ang="0">
                  <a:pos x="10" y="73"/>
                </a:cxn>
                <a:cxn ang="0">
                  <a:pos x="15" y="42"/>
                </a:cxn>
                <a:cxn ang="0">
                  <a:pos x="21" y="20"/>
                </a:cxn>
                <a:cxn ang="0">
                  <a:pos x="22" y="23"/>
                </a:cxn>
                <a:cxn ang="0">
                  <a:pos x="33" y="84"/>
                </a:cxn>
                <a:cxn ang="0">
                  <a:pos x="40" y="86"/>
                </a:cxn>
              </a:cxnLst>
              <a:rect l="txL" t="txT" r="txR" b="txB"/>
              <a:pathLst>
                <a:path w="41" h="86">
                  <a:moveTo>
                    <a:pt x="40" y="86"/>
                  </a:moveTo>
                  <a:cubicBezTo>
                    <a:pt x="40" y="82"/>
                    <a:pt x="39" y="78"/>
                    <a:pt x="38" y="76"/>
                  </a:cubicBezTo>
                  <a:cubicBezTo>
                    <a:pt x="37" y="73"/>
                    <a:pt x="37" y="68"/>
                    <a:pt x="37" y="68"/>
                  </a:cubicBezTo>
                  <a:cubicBezTo>
                    <a:pt x="40" y="67"/>
                    <a:pt x="41" y="56"/>
                    <a:pt x="41" y="56"/>
                  </a:cubicBezTo>
                  <a:cubicBezTo>
                    <a:pt x="41" y="56"/>
                    <a:pt x="37" y="60"/>
                    <a:pt x="35" y="60"/>
                  </a:cubicBezTo>
                  <a:cubicBezTo>
                    <a:pt x="34" y="59"/>
                    <a:pt x="34" y="57"/>
                    <a:pt x="35" y="52"/>
                  </a:cubicBezTo>
                  <a:cubicBezTo>
                    <a:pt x="36" y="47"/>
                    <a:pt x="33" y="34"/>
                    <a:pt x="33" y="34"/>
                  </a:cubicBezTo>
                  <a:cubicBezTo>
                    <a:pt x="34" y="38"/>
                    <a:pt x="33" y="46"/>
                    <a:pt x="33" y="46"/>
                  </a:cubicBezTo>
                  <a:cubicBezTo>
                    <a:pt x="33" y="46"/>
                    <a:pt x="29" y="31"/>
                    <a:pt x="29" y="26"/>
                  </a:cubicBezTo>
                  <a:cubicBezTo>
                    <a:pt x="28" y="23"/>
                    <a:pt x="34" y="19"/>
                    <a:pt x="35" y="18"/>
                  </a:cubicBezTo>
                  <a:cubicBezTo>
                    <a:pt x="30" y="21"/>
                    <a:pt x="25" y="18"/>
                    <a:pt x="25" y="18"/>
                  </a:cubicBezTo>
                  <a:cubicBezTo>
                    <a:pt x="27" y="17"/>
                    <a:pt x="33" y="12"/>
                    <a:pt x="35" y="11"/>
                  </a:cubicBezTo>
                  <a:cubicBezTo>
                    <a:pt x="32" y="13"/>
                    <a:pt x="24" y="14"/>
                    <a:pt x="24" y="14"/>
                  </a:cubicBezTo>
                  <a:cubicBezTo>
                    <a:pt x="28" y="7"/>
                    <a:pt x="28" y="7"/>
                    <a:pt x="28" y="7"/>
                  </a:cubicBezTo>
                  <a:cubicBezTo>
                    <a:pt x="26" y="11"/>
                    <a:pt x="22" y="13"/>
                    <a:pt x="19" y="9"/>
                  </a:cubicBezTo>
                  <a:cubicBezTo>
                    <a:pt x="16" y="4"/>
                    <a:pt x="11" y="0"/>
                    <a:pt x="11" y="0"/>
                  </a:cubicBezTo>
                  <a:cubicBezTo>
                    <a:pt x="13" y="3"/>
                    <a:pt x="14" y="11"/>
                    <a:pt x="14" y="11"/>
                  </a:cubicBezTo>
                  <a:cubicBezTo>
                    <a:pt x="14" y="11"/>
                    <a:pt x="14" y="10"/>
                    <a:pt x="8" y="8"/>
                  </a:cubicBezTo>
                  <a:cubicBezTo>
                    <a:pt x="4" y="7"/>
                    <a:pt x="3" y="4"/>
                    <a:pt x="3" y="1"/>
                  </a:cubicBezTo>
                  <a:cubicBezTo>
                    <a:pt x="2" y="3"/>
                    <a:pt x="1" y="5"/>
                    <a:pt x="0" y="6"/>
                  </a:cubicBezTo>
                  <a:cubicBezTo>
                    <a:pt x="1" y="8"/>
                    <a:pt x="1" y="8"/>
                    <a:pt x="1" y="8"/>
                  </a:cubicBezTo>
                  <a:cubicBezTo>
                    <a:pt x="6" y="16"/>
                    <a:pt x="19" y="15"/>
                    <a:pt x="17" y="18"/>
                  </a:cubicBezTo>
                  <a:cubicBezTo>
                    <a:pt x="14" y="20"/>
                    <a:pt x="6" y="16"/>
                    <a:pt x="6" y="16"/>
                  </a:cubicBezTo>
                  <a:cubicBezTo>
                    <a:pt x="8" y="19"/>
                    <a:pt x="14" y="21"/>
                    <a:pt x="14" y="21"/>
                  </a:cubicBezTo>
                  <a:cubicBezTo>
                    <a:pt x="14" y="21"/>
                    <a:pt x="14" y="27"/>
                    <a:pt x="10" y="36"/>
                  </a:cubicBezTo>
                  <a:cubicBezTo>
                    <a:pt x="6" y="44"/>
                    <a:pt x="10" y="51"/>
                    <a:pt x="10" y="51"/>
                  </a:cubicBezTo>
                  <a:cubicBezTo>
                    <a:pt x="6" y="51"/>
                    <a:pt x="6" y="41"/>
                    <a:pt x="6" y="41"/>
                  </a:cubicBezTo>
                  <a:cubicBezTo>
                    <a:pt x="6" y="41"/>
                    <a:pt x="6" y="55"/>
                    <a:pt x="5" y="60"/>
                  </a:cubicBezTo>
                  <a:cubicBezTo>
                    <a:pt x="4" y="65"/>
                    <a:pt x="8" y="75"/>
                    <a:pt x="8" y="75"/>
                  </a:cubicBezTo>
                  <a:cubicBezTo>
                    <a:pt x="4" y="75"/>
                    <a:pt x="2" y="65"/>
                    <a:pt x="2" y="65"/>
                  </a:cubicBezTo>
                  <a:cubicBezTo>
                    <a:pt x="2" y="66"/>
                    <a:pt x="3" y="75"/>
                    <a:pt x="5" y="79"/>
                  </a:cubicBezTo>
                  <a:cubicBezTo>
                    <a:pt x="6" y="81"/>
                    <a:pt x="5" y="83"/>
                    <a:pt x="5" y="85"/>
                  </a:cubicBezTo>
                  <a:cubicBezTo>
                    <a:pt x="7" y="85"/>
                    <a:pt x="10" y="85"/>
                    <a:pt x="11" y="84"/>
                  </a:cubicBezTo>
                  <a:cubicBezTo>
                    <a:pt x="12" y="81"/>
                    <a:pt x="10" y="73"/>
                    <a:pt x="10" y="73"/>
                  </a:cubicBezTo>
                  <a:cubicBezTo>
                    <a:pt x="10" y="73"/>
                    <a:pt x="15" y="42"/>
                    <a:pt x="15" y="42"/>
                  </a:cubicBezTo>
                  <a:cubicBezTo>
                    <a:pt x="16" y="41"/>
                    <a:pt x="19" y="29"/>
                    <a:pt x="21" y="20"/>
                  </a:cubicBezTo>
                  <a:cubicBezTo>
                    <a:pt x="22" y="23"/>
                    <a:pt x="22" y="23"/>
                    <a:pt x="22" y="23"/>
                  </a:cubicBezTo>
                  <a:cubicBezTo>
                    <a:pt x="22" y="23"/>
                    <a:pt x="28" y="77"/>
                    <a:pt x="33" y="84"/>
                  </a:cubicBezTo>
                  <a:cubicBezTo>
                    <a:pt x="33" y="84"/>
                    <a:pt x="37" y="86"/>
                    <a:pt x="40" y="86"/>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7" name="Freeform 198"/>
            <p:cNvSpPr/>
            <p:nvPr/>
          </p:nvSpPr>
          <p:spPr>
            <a:xfrm>
              <a:off x="282575" y="884237"/>
              <a:ext cx="1479550" cy="1735138"/>
            </a:xfrm>
            <a:custGeom>
              <a:avLst/>
              <a:gdLst>
                <a:gd name="txL" fmla="*/ 0 w 42"/>
                <a:gd name="txT" fmla="*/ 0 h 51"/>
                <a:gd name="txR" fmla="*/ 42 w 42"/>
                <a:gd name="txB" fmla="*/ 51 h 51"/>
              </a:gdLst>
              <a:ahLst/>
              <a:cxnLst>
                <a:cxn ang="0">
                  <a:pos x="3" y="37"/>
                </a:cxn>
                <a:cxn ang="0">
                  <a:pos x="6" y="42"/>
                </a:cxn>
                <a:cxn ang="0">
                  <a:pos x="11" y="46"/>
                </a:cxn>
                <a:cxn ang="0">
                  <a:pos x="35" y="44"/>
                </a:cxn>
                <a:cxn ang="0">
                  <a:pos x="37" y="41"/>
                </a:cxn>
                <a:cxn ang="0">
                  <a:pos x="37" y="33"/>
                </a:cxn>
                <a:cxn ang="0">
                  <a:pos x="40" y="22"/>
                </a:cxn>
                <a:cxn ang="0">
                  <a:pos x="42" y="8"/>
                </a:cxn>
                <a:cxn ang="0">
                  <a:pos x="28" y="0"/>
                </a:cxn>
                <a:cxn ang="0">
                  <a:pos x="21" y="0"/>
                </a:cxn>
                <a:cxn ang="0">
                  <a:pos x="15" y="0"/>
                </a:cxn>
                <a:cxn ang="0">
                  <a:pos x="0" y="8"/>
                </a:cxn>
                <a:cxn ang="0">
                  <a:pos x="4" y="24"/>
                </a:cxn>
                <a:cxn ang="0">
                  <a:pos x="3" y="37"/>
                </a:cxn>
              </a:cxnLst>
              <a:rect l="txL" t="txT" r="txR" b="txB"/>
              <a:pathLst>
                <a:path w="42" h="51">
                  <a:moveTo>
                    <a:pt x="3" y="37"/>
                  </a:moveTo>
                  <a:cubicBezTo>
                    <a:pt x="3" y="37"/>
                    <a:pt x="2" y="42"/>
                    <a:pt x="6" y="42"/>
                  </a:cubicBezTo>
                  <a:cubicBezTo>
                    <a:pt x="9" y="43"/>
                    <a:pt x="11" y="46"/>
                    <a:pt x="11" y="46"/>
                  </a:cubicBezTo>
                  <a:cubicBezTo>
                    <a:pt x="11" y="46"/>
                    <a:pt x="24" y="51"/>
                    <a:pt x="35" y="44"/>
                  </a:cubicBezTo>
                  <a:cubicBezTo>
                    <a:pt x="35" y="44"/>
                    <a:pt x="36" y="43"/>
                    <a:pt x="37" y="41"/>
                  </a:cubicBezTo>
                  <a:cubicBezTo>
                    <a:pt x="37" y="39"/>
                    <a:pt x="36" y="36"/>
                    <a:pt x="37" y="33"/>
                  </a:cubicBezTo>
                  <a:cubicBezTo>
                    <a:pt x="37" y="30"/>
                    <a:pt x="40" y="25"/>
                    <a:pt x="40" y="22"/>
                  </a:cubicBezTo>
                  <a:cubicBezTo>
                    <a:pt x="40" y="19"/>
                    <a:pt x="42" y="8"/>
                    <a:pt x="42" y="8"/>
                  </a:cubicBezTo>
                  <a:cubicBezTo>
                    <a:pt x="28" y="0"/>
                    <a:pt x="28" y="0"/>
                    <a:pt x="28" y="0"/>
                  </a:cubicBezTo>
                  <a:cubicBezTo>
                    <a:pt x="21" y="0"/>
                    <a:pt x="21" y="0"/>
                    <a:pt x="21" y="0"/>
                  </a:cubicBezTo>
                  <a:cubicBezTo>
                    <a:pt x="15" y="0"/>
                    <a:pt x="15" y="0"/>
                    <a:pt x="15" y="0"/>
                  </a:cubicBezTo>
                  <a:cubicBezTo>
                    <a:pt x="15" y="0"/>
                    <a:pt x="3" y="4"/>
                    <a:pt x="0" y="8"/>
                  </a:cubicBezTo>
                  <a:cubicBezTo>
                    <a:pt x="0" y="8"/>
                    <a:pt x="3" y="15"/>
                    <a:pt x="4" y="24"/>
                  </a:cubicBezTo>
                  <a:cubicBezTo>
                    <a:pt x="6" y="33"/>
                    <a:pt x="2" y="33"/>
                    <a:pt x="3" y="37"/>
                  </a:cubicBezTo>
                  <a:close/>
                </a:path>
              </a:pathLst>
            </a:custGeom>
            <a:solidFill>
              <a:srgbClr val="F5F7F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8" name="Freeform 199"/>
            <p:cNvSpPr/>
            <p:nvPr/>
          </p:nvSpPr>
          <p:spPr>
            <a:xfrm>
              <a:off x="565150" y="2176462"/>
              <a:ext cx="104775" cy="204788"/>
            </a:xfrm>
            <a:custGeom>
              <a:avLst/>
              <a:gdLst>
                <a:gd name="txL" fmla="*/ 0 w 3"/>
                <a:gd name="txT" fmla="*/ 0 h 6"/>
                <a:gd name="txR" fmla="*/ 3 w 3"/>
                <a:gd name="txB" fmla="*/ 6 h 6"/>
              </a:gdLst>
              <a:ahLst/>
              <a:cxnLst>
                <a:cxn ang="0">
                  <a:pos x="0" y="0"/>
                </a:cxn>
                <a:cxn ang="0">
                  <a:pos x="3" y="6"/>
                </a:cxn>
                <a:cxn ang="0">
                  <a:pos x="0" y="0"/>
                </a:cxn>
              </a:cxnLst>
              <a:rect l="txL" t="txT" r="txR" b="txB"/>
              <a:pathLst>
                <a:path w="3" h="6">
                  <a:moveTo>
                    <a:pt x="0" y="0"/>
                  </a:moveTo>
                  <a:cubicBezTo>
                    <a:pt x="1" y="3"/>
                    <a:pt x="3" y="6"/>
                    <a:pt x="3" y="6"/>
                  </a:cubicBezTo>
                  <a:cubicBezTo>
                    <a:pt x="3" y="6"/>
                    <a:pt x="2" y="2"/>
                    <a:pt x="0" y="0"/>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39" name="Freeform 200"/>
            <p:cNvSpPr/>
            <p:nvPr/>
          </p:nvSpPr>
          <p:spPr>
            <a:xfrm>
              <a:off x="352425" y="1327150"/>
              <a:ext cx="388938" cy="1054100"/>
            </a:xfrm>
            <a:custGeom>
              <a:avLst/>
              <a:gdLst>
                <a:gd name="txL" fmla="*/ 0 w 11"/>
                <a:gd name="txT" fmla="*/ 0 h 31"/>
                <a:gd name="txR" fmla="*/ 11 w 11"/>
                <a:gd name="txB" fmla="*/ 31 h 31"/>
              </a:gdLst>
              <a:ahLst/>
              <a:cxnLst>
                <a:cxn ang="0">
                  <a:pos x="4" y="25"/>
                </a:cxn>
                <a:cxn ang="0">
                  <a:pos x="6" y="25"/>
                </a:cxn>
                <a:cxn ang="0">
                  <a:pos x="5" y="24"/>
                </a:cxn>
                <a:cxn ang="0">
                  <a:pos x="6" y="18"/>
                </a:cxn>
                <a:cxn ang="0">
                  <a:pos x="11" y="26"/>
                </a:cxn>
                <a:cxn ang="0">
                  <a:pos x="4" y="9"/>
                </a:cxn>
                <a:cxn ang="0">
                  <a:pos x="6" y="7"/>
                </a:cxn>
                <a:cxn ang="0">
                  <a:pos x="0" y="0"/>
                </a:cxn>
                <a:cxn ang="0">
                  <a:pos x="2" y="11"/>
                </a:cxn>
                <a:cxn ang="0">
                  <a:pos x="1" y="24"/>
                </a:cxn>
                <a:cxn ang="0">
                  <a:pos x="4" y="29"/>
                </a:cxn>
                <a:cxn ang="0">
                  <a:pos x="7" y="31"/>
                </a:cxn>
                <a:cxn ang="0">
                  <a:pos x="7" y="31"/>
                </a:cxn>
                <a:cxn ang="0">
                  <a:pos x="4" y="25"/>
                </a:cxn>
              </a:cxnLst>
              <a:rect l="txL" t="txT" r="txR" b="txB"/>
              <a:pathLst>
                <a:path w="11" h="31">
                  <a:moveTo>
                    <a:pt x="4" y="25"/>
                  </a:moveTo>
                  <a:cubicBezTo>
                    <a:pt x="4" y="25"/>
                    <a:pt x="5" y="25"/>
                    <a:pt x="6" y="25"/>
                  </a:cubicBezTo>
                  <a:cubicBezTo>
                    <a:pt x="5" y="25"/>
                    <a:pt x="5" y="24"/>
                    <a:pt x="5" y="24"/>
                  </a:cubicBezTo>
                  <a:cubicBezTo>
                    <a:pt x="4" y="21"/>
                    <a:pt x="5" y="17"/>
                    <a:pt x="6" y="18"/>
                  </a:cubicBezTo>
                  <a:cubicBezTo>
                    <a:pt x="11" y="26"/>
                    <a:pt x="11" y="26"/>
                    <a:pt x="11" y="26"/>
                  </a:cubicBezTo>
                  <a:cubicBezTo>
                    <a:pt x="10" y="22"/>
                    <a:pt x="4" y="9"/>
                    <a:pt x="4" y="9"/>
                  </a:cubicBezTo>
                  <a:cubicBezTo>
                    <a:pt x="2" y="6"/>
                    <a:pt x="6" y="7"/>
                    <a:pt x="6" y="7"/>
                  </a:cubicBezTo>
                  <a:cubicBezTo>
                    <a:pt x="6" y="6"/>
                    <a:pt x="2" y="3"/>
                    <a:pt x="0" y="0"/>
                  </a:cubicBezTo>
                  <a:cubicBezTo>
                    <a:pt x="1" y="3"/>
                    <a:pt x="2" y="7"/>
                    <a:pt x="2" y="11"/>
                  </a:cubicBezTo>
                  <a:cubicBezTo>
                    <a:pt x="4" y="20"/>
                    <a:pt x="0" y="20"/>
                    <a:pt x="1" y="24"/>
                  </a:cubicBezTo>
                  <a:cubicBezTo>
                    <a:pt x="1" y="24"/>
                    <a:pt x="0" y="29"/>
                    <a:pt x="4" y="29"/>
                  </a:cubicBezTo>
                  <a:cubicBezTo>
                    <a:pt x="5" y="30"/>
                    <a:pt x="6" y="30"/>
                    <a:pt x="7" y="31"/>
                  </a:cubicBezTo>
                  <a:cubicBezTo>
                    <a:pt x="7" y="31"/>
                    <a:pt x="7" y="31"/>
                    <a:pt x="7" y="31"/>
                  </a:cubicBezTo>
                  <a:cubicBezTo>
                    <a:pt x="5" y="29"/>
                    <a:pt x="1" y="25"/>
                    <a:pt x="4" y="25"/>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0" name="Freeform 201"/>
            <p:cNvSpPr/>
            <p:nvPr/>
          </p:nvSpPr>
          <p:spPr>
            <a:xfrm>
              <a:off x="1233488" y="1089025"/>
              <a:ext cx="458788" cy="1325563"/>
            </a:xfrm>
            <a:custGeom>
              <a:avLst/>
              <a:gdLst>
                <a:gd name="txL" fmla="*/ 0 w 13"/>
                <a:gd name="txT" fmla="*/ 0 h 39"/>
                <a:gd name="txR" fmla="*/ 13 w 13"/>
                <a:gd name="txB" fmla="*/ 39 h 39"/>
              </a:gdLst>
              <a:ahLst/>
              <a:cxnLst>
                <a:cxn ang="0">
                  <a:pos x="13" y="16"/>
                </a:cxn>
                <a:cxn ang="0">
                  <a:pos x="13" y="12"/>
                </a:cxn>
                <a:cxn ang="0">
                  <a:pos x="13" y="3"/>
                </a:cxn>
                <a:cxn ang="0">
                  <a:pos x="12" y="8"/>
                </a:cxn>
                <a:cxn ang="0">
                  <a:pos x="8" y="0"/>
                </a:cxn>
                <a:cxn ang="0">
                  <a:pos x="12" y="12"/>
                </a:cxn>
                <a:cxn ang="0">
                  <a:pos x="9" y="18"/>
                </a:cxn>
                <a:cxn ang="0">
                  <a:pos x="4" y="17"/>
                </a:cxn>
                <a:cxn ang="0">
                  <a:pos x="8" y="22"/>
                </a:cxn>
                <a:cxn ang="0">
                  <a:pos x="6" y="25"/>
                </a:cxn>
                <a:cxn ang="0">
                  <a:pos x="0" y="25"/>
                </a:cxn>
                <a:cxn ang="0">
                  <a:pos x="7" y="34"/>
                </a:cxn>
                <a:cxn ang="0">
                  <a:pos x="7" y="39"/>
                </a:cxn>
                <a:cxn ang="0">
                  <a:pos x="8" y="38"/>
                </a:cxn>
                <a:cxn ang="0">
                  <a:pos x="10" y="35"/>
                </a:cxn>
                <a:cxn ang="0">
                  <a:pos x="10" y="27"/>
                </a:cxn>
                <a:cxn ang="0">
                  <a:pos x="13" y="16"/>
                </a:cxn>
              </a:cxnLst>
              <a:rect l="txL" t="txT" r="txR" b="txB"/>
              <a:pathLst>
                <a:path w="13" h="39">
                  <a:moveTo>
                    <a:pt x="13" y="16"/>
                  </a:moveTo>
                  <a:cubicBezTo>
                    <a:pt x="13" y="15"/>
                    <a:pt x="13" y="13"/>
                    <a:pt x="13" y="12"/>
                  </a:cubicBezTo>
                  <a:cubicBezTo>
                    <a:pt x="13" y="9"/>
                    <a:pt x="13" y="3"/>
                    <a:pt x="13" y="3"/>
                  </a:cubicBezTo>
                  <a:cubicBezTo>
                    <a:pt x="12" y="8"/>
                    <a:pt x="12" y="8"/>
                    <a:pt x="12" y="8"/>
                  </a:cubicBezTo>
                  <a:cubicBezTo>
                    <a:pt x="11" y="8"/>
                    <a:pt x="8" y="0"/>
                    <a:pt x="8" y="0"/>
                  </a:cubicBezTo>
                  <a:cubicBezTo>
                    <a:pt x="12" y="12"/>
                    <a:pt x="12" y="12"/>
                    <a:pt x="12" y="12"/>
                  </a:cubicBezTo>
                  <a:cubicBezTo>
                    <a:pt x="12" y="12"/>
                    <a:pt x="11" y="17"/>
                    <a:pt x="9" y="18"/>
                  </a:cubicBezTo>
                  <a:cubicBezTo>
                    <a:pt x="8" y="20"/>
                    <a:pt x="4" y="17"/>
                    <a:pt x="4" y="17"/>
                  </a:cubicBezTo>
                  <a:cubicBezTo>
                    <a:pt x="4" y="19"/>
                    <a:pt x="8" y="22"/>
                    <a:pt x="8" y="22"/>
                  </a:cubicBezTo>
                  <a:cubicBezTo>
                    <a:pt x="8" y="22"/>
                    <a:pt x="9" y="24"/>
                    <a:pt x="6" y="25"/>
                  </a:cubicBezTo>
                  <a:cubicBezTo>
                    <a:pt x="4" y="27"/>
                    <a:pt x="0" y="25"/>
                    <a:pt x="0" y="25"/>
                  </a:cubicBezTo>
                  <a:cubicBezTo>
                    <a:pt x="0" y="25"/>
                    <a:pt x="4" y="32"/>
                    <a:pt x="7" y="34"/>
                  </a:cubicBezTo>
                  <a:cubicBezTo>
                    <a:pt x="9" y="35"/>
                    <a:pt x="8" y="37"/>
                    <a:pt x="7" y="39"/>
                  </a:cubicBezTo>
                  <a:cubicBezTo>
                    <a:pt x="8" y="39"/>
                    <a:pt x="8" y="39"/>
                    <a:pt x="8" y="38"/>
                  </a:cubicBezTo>
                  <a:cubicBezTo>
                    <a:pt x="8" y="38"/>
                    <a:pt x="9" y="37"/>
                    <a:pt x="10" y="35"/>
                  </a:cubicBezTo>
                  <a:cubicBezTo>
                    <a:pt x="10" y="33"/>
                    <a:pt x="9" y="30"/>
                    <a:pt x="10" y="27"/>
                  </a:cubicBezTo>
                  <a:cubicBezTo>
                    <a:pt x="10" y="24"/>
                    <a:pt x="13" y="19"/>
                    <a:pt x="13" y="16"/>
                  </a:cubicBez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1" name="Freeform 202"/>
            <p:cNvSpPr/>
            <p:nvPr/>
          </p:nvSpPr>
          <p:spPr>
            <a:xfrm>
              <a:off x="811213" y="884237"/>
              <a:ext cx="528638" cy="306388"/>
            </a:xfrm>
            <a:custGeom>
              <a:avLst/>
              <a:gdLst>
                <a:gd name="txL" fmla="*/ 0 w 15"/>
                <a:gd name="txT" fmla="*/ 0 h 9"/>
                <a:gd name="txR" fmla="*/ 15 w 15"/>
                <a:gd name="txB" fmla="*/ 9 h 9"/>
              </a:gdLst>
              <a:ahLst/>
              <a:cxnLst>
                <a:cxn ang="0">
                  <a:pos x="13" y="0"/>
                </a:cxn>
                <a:cxn ang="0">
                  <a:pos x="6" y="0"/>
                </a:cxn>
                <a:cxn ang="0">
                  <a:pos x="0" y="0"/>
                </a:cxn>
                <a:cxn ang="0">
                  <a:pos x="0" y="0"/>
                </a:cxn>
                <a:cxn ang="0">
                  <a:pos x="0" y="9"/>
                </a:cxn>
                <a:cxn ang="0">
                  <a:pos x="4" y="5"/>
                </a:cxn>
                <a:cxn ang="0">
                  <a:pos x="8" y="5"/>
                </a:cxn>
                <a:cxn ang="0">
                  <a:pos x="11" y="8"/>
                </a:cxn>
                <a:cxn ang="0">
                  <a:pos x="15" y="1"/>
                </a:cxn>
                <a:cxn ang="0">
                  <a:pos x="13" y="0"/>
                </a:cxn>
              </a:cxnLst>
              <a:rect l="txL" t="txT" r="txR" b="txB"/>
              <a:pathLst>
                <a:path w="15" h="9">
                  <a:moveTo>
                    <a:pt x="13" y="0"/>
                  </a:moveTo>
                  <a:cubicBezTo>
                    <a:pt x="6" y="0"/>
                    <a:pt x="6" y="0"/>
                    <a:pt x="6" y="0"/>
                  </a:cubicBezTo>
                  <a:cubicBezTo>
                    <a:pt x="0" y="0"/>
                    <a:pt x="0" y="0"/>
                    <a:pt x="0" y="0"/>
                  </a:cubicBezTo>
                  <a:cubicBezTo>
                    <a:pt x="0" y="0"/>
                    <a:pt x="0" y="0"/>
                    <a:pt x="0" y="0"/>
                  </a:cubicBezTo>
                  <a:cubicBezTo>
                    <a:pt x="0" y="9"/>
                    <a:pt x="0" y="9"/>
                    <a:pt x="0" y="9"/>
                  </a:cubicBezTo>
                  <a:cubicBezTo>
                    <a:pt x="4" y="5"/>
                    <a:pt x="4" y="5"/>
                    <a:pt x="4" y="5"/>
                  </a:cubicBezTo>
                  <a:cubicBezTo>
                    <a:pt x="8" y="5"/>
                    <a:pt x="8" y="5"/>
                    <a:pt x="8" y="5"/>
                  </a:cubicBezTo>
                  <a:cubicBezTo>
                    <a:pt x="11" y="8"/>
                    <a:pt x="11" y="8"/>
                    <a:pt x="11" y="8"/>
                  </a:cubicBezTo>
                  <a:cubicBezTo>
                    <a:pt x="11" y="8"/>
                    <a:pt x="14" y="6"/>
                    <a:pt x="15" y="1"/>
                  </a:cubicBezTo>
                  <a:lnTo>
                    <a:pt x="13" y="0"/>
                  </a:lnTo>
                  <a:close/>
                </a:path>
              </a:pathLst>
            </a:custGeom>
            <a:solidFill>
              <a:srgbClr val="CFD0D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2" name="Freeform 203"/>
            <p:cNvSpPr/>
            <p:nvPr/>
          </p:nvSpPr>
          <p:spPr>
            <a:xfrm>
              <a:off x="846138" y="509587"/>
              <a:ext cx="423863" cy="511175"/>
            </a:xfrm>
            <a:custGeom>
              <a:avLst/>
              <a:gdLst>
                <a:gd name="txL" fmla="*/ 0 w 12"/>
                <a:gd name="txT" fmla="*/ 0 h 15"/>
                <a:gd name="txR" fmla="*/ 12 w 12"/>
                <a:gd name="txB" fmla="*/ 15 h 15"/>
              </a:gdLst>
              <a:ahLst/>
              <a:cxnLst>
                <a:cxn ang="0">
                  <a:pos x="0" y="7"/>
                </a:cxn>
                <a:cxn ang="0">
                  <a:pos x="0" y="9"/>
                </a:cxn>
                <a:cxn ang="0">
                  <a:pos x="5" y="15"/>
                </a:cxn>
                <a:cxn ang="0">
                  <a:pos x="9" y="13"/>
                </a:cxn>
                <a:cxn ang="0">
                  <a:pos x="11" y="8"/>
                </a:cxn>
                <a:cxn ang="0">
                  <a:pos x="11" y="2"/>
                </a:cxn>
                <a:cxn ang="0">
                  <a:pos x="0" y="7"/>
                </a:cxn>
              </a:cxnLst>
              <a:rect l="txL" t="txT" r="txR" b="txB"/>
              <a:pathLst>
                <a:path w="12" h="15">
                  <a:moveTo>
                    <a:pt x="0" y="7"/>
                  </a:moveTo>
                  <a:cubicBezTo>
                    <a:pt x="0" y="9"/>
                    <a:pt x="0" y="9"/>
                    <a:pt x="0" y="9"/>
                  </a:cubicBezTo>
                  <a:cubicBezTo>
                    <a:pt x="0" y="9"/>
                    <a:pt x="4" y="14"/>
                    <a:pt x="5" y="15"/>
                  </a:cubicBezTo>
                  <a:cubicBezTo>
                    <a:pt x="6" y="15"/>
                    <a:pt x="9" y="13"/>
                    <a:pt x="9" y="13"/>
                  </a:cubicBezTo>
                  <a:cubicBezTo>
                    <a:pt x="11" y="8"/>
                    <a:pt x="11" y="8"/>
                    <a:pt x="11" y="8"/>
                  </a:cubicBezTo>
                  <a:cubicBezTo>
                    <a:pt x="11" y="8"/>
                    <a:pt x="11" y="4"/>
                    <a:pt x="11" y="2"/>
                  </a:cubicBezTo>
                  <a:cubicBezTo>
                    <a:pt x="12" y="0"/>
                    <a:pt x="2" y="6"/>
                    <a:pt x="0" y="7"/>
                  </a:cubicBezTo>
                  <a:close/>
                </a:path>
              </a:pathLst>
            </a:custGeom>
            <a:solidFill>
              <a:srgbClr val="D69B6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3" name="Freeform 204"/>
            <p:cNvSpPr/>
            <p:nvPr/>
          </p:nvSpPr>
          <p:spPr>
            <a:xfrm>
              <a:off x="917575" y="681037"/>
              <a:ext cx="280988" cy="339725"/>
            </a:xfrm>
            <a:custGeom>
              <a:avLst/>
              <a:gdLst>
                <a:gd name="txL" fmla="*/ 0 w 8"/>
                <a:gd name="txT" fmla="*/ 0 h 10"/>
                <a:gd name="txR" fmla="*/ 8 w 8"/>
                <a:gd name="txB" fmla="*/ 10 h 10"/>
              </a:gdLst>
              <a:ahLst/>
              <a:cxnLst>
                <a:cxn ang="0">
                  <a:pos x="8" y="0"/>
                </a:cxn>
                <a:cxn ang="0">
                  <a:pos x="5" y="4"/>
                </a:cxn>
                <a:cxn ang="0">
                  <a:pos x="0" y="6"/>
                </a:cxn>
                <a:cxn ang="0">
                  <a:pos x="3" y="10"/>
                </a:cxn>
                <a:cxn ang="0">
                  <a:pos x="7" y="8"/>
                </a:cxn>
                <a:cxn ang="0">
                  <a:pos x="8" y="5"/>
                </a:cxn>
                <a:cxn ang="0">
                  <a:pos x="8" y="0"/>
                </a:cxn>
              </a:cxnLst>
              <a:rect l="txL" t="txT" r="txR" b="txB"/>
              <a:pathLst>
                <a:path w="8" h="10">
                  <a:moveTo>
                    <a:pt x="8" y="0"/>
                  </a:moveTo>
                  <a:cubicBezTo>
                    <a:pt x="8" y="0"/>
                    <a:pt x="6" y="3"/>
                    <a:pt x="5" y="4"/>
                  </a:cubicBezTo>
                  <a:cubicBezTo>
                    <a:pt x="5" y="5"/>
                    <a:pt x="2" y="6"/>
                    <a:pt x="0" y="6"/>
                  </a:cubicBezTo>
                  <a:cubicBezTo>
                    <a:pt x="1" y="8"/>
                    <a:pt x="3" y="10"/>
                    <a:pt x="3" y="10"/>
                  </a:cubicBezTo>
                  <a:cubicBezTo>
                    <a:pt x="4" y="10"/>
                    <a:pt x="7" y="8"/>
                    <a:pt x="7" y="8"/>
                  </a:cubicBezTo>
                  <a:cubicBezTo>
                    <a:pt x="8" y="5"/>
                    <a:pt x="8" y="5"/>
                    <a:pt x="8" y="5"/>
                  </a:cubicBezTo>
                  <a:cubicBezTo>
                    <a:pt x="8" y="4"/>
                    <a:pt x="8" y="0"/>
                    <a:pt x="8" y="0"/>
                  </a:cubicBezTo>
                  <a:close/>
                </a:path>
              </a:pathLst>
            </a:custGeom>
            <a:solidFill>
              <a:srgbClr val="EBB27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4" name="Freeform 205"/>
            <p:cNvSpPr/>
            <p:nvPr/>
          </p:nvSpPr>
          <p:spPr>
            <a:xfrm>
              <a:off x="846138" y="919162"/>
              <a:ext cx="352425" cy="1462088"/>
            </a:xfrm>
            <a:custGeom>
              <a:avLst/>
              <a:gdLst>
                <a:gd name="txL" fmla="*/ 0 w 10"/>
                <a:gd name="txT" fmla="*/ 0 h 43"/>
                <a:gd name="txR" fmla="*/ 10 w 10"/>
                <a:gd name="txB" fmla="*/ 43 h 43"/>
              </a:gdLst>
              <a:ahLst/>
              <a:cxnLst>
                <a:cxn ang="0">
                  <a:pos x="0" y="39"/>
                </a:cxn>
                <a:cxn ang="0">
                  <a:pos x="3" y="43"/>
                </a:cxn>
                <a:cxn ang="0">
                  <a:pos x="9" y="40"/>
                </a:cxn>
                <a:cxn ang="0">
                  <a:pos x="9" y="13"/>
                </a:cxn>
                <a:cxn ang="0">
                  <a:pos x="7" y="7"/>
                </a:cxn>
                <a:cxn ang="0">
                  <a:pos x="8" y="4"/>
                </a:cxn>
                <a:cxn ang="0">
                  <a:pos x="4" y="2"/>
                </a:cxn>
                <a:cxn ang="0">
                  <a:pos x="3" y="5"/>
                </a:cxn>
                <a:cxn ang="0">
                  <a:pos x="3" y="9"/>
                </a:cxn>
                <a:cxn ang="0">
                  <a:pos x="1" y="13"/>
                </a:cxn>
                <a:cxn ang="0">
                  <a:pos x="0" y="39"/>
                </a:cxn>
              </a:cxnLst>
              <a:rect l="txL" t="txT" r="txR" b="txB"/>
              <a:pathLst>
                <a:path w="10" h="43">
                  <a:moveTo>
                    <a:pt x="0" y="39"/>
                  </a:moveTo>
                  <a:cubicBezTo>
                    <a:pt x="3" y="43"/>
                    <a:pt x="3" y="43"/>
                    <a:pt x="3" y="43"/>
                  </a:cubicBezTo>
                  <a:cubicBezTo>
                    <a:pt x="9" y="40"/>
                    <a:pt x="9" y="40"/>
                    <a:pt x="9" y="40"/>
                  </a:cubicBezTo>
                  <a:cubicBezTo>
                    <a:pt x="9" y="40"/>
                    <a:pt x="10" y="14"/>
                    <a:pt x="9" y="13"/>
                  </a:cubicBezTo>
                  <a:cubicBezTo>
                    <a:pt x="8" y="11"/>
                    <a:pt x="7" y="7"/>
                    <a:pt x="7" y="7"/>
                  </a:cubicBezTo>
                  <a:cubicBezTo>
                    <a:pt x="8" y="4"/>
                    <a:pt x="8" y="4"/>
                    <a:pt x="8" y="4"/>
                  </a:cubicBezTo>
                  <a:cubicBezTo>
                    <a:pt x="8" y="4"/>
                    <a:pt x="7" y="0"/>
                    <a:pt x="4" y="2"/>
                  </a:cubicBezTo>
                  <a:cubicBezTo>
                    <a:pt x="1" y="3"/>
                    <a:pt x="3" y="5"/>
                    <a:pt x="3" y="5"/>
                  </a:cubicBezTo>
                  <a:cubicBezTo>
                    <a:pt x="3" y="9"/>
                    <a:pt x="3" y="9"/>
                    <a:pt x="3" y="9"/>
                  </a:cubicBezTo>
                  <a:cubicBezTo>
                    <a:pt x="1" y="13"/>
                    <a:pt x="1" y="13"/>
                    <a:pt x="1" y="13"/>
                  </a:cubicBezTo>
                  <a:lnTo>
                    <a:pt x="0" y="39"/>
                  </a:lnTo>
                  <a:close/>
                </a:path>
              </a:pathLst>
            </a:custGeom>
            <a:solidFill>
              <a:srgbClr val="2624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5" name="Freeform 206"/>
            <p:cNvSpPr/>
            <p:nvPr/>
          </p:nvSpPr>
          <p:spPr>
            <a:xfrm>
              <a:off x="811213" y="782637"/>
              <a:ext cx="176213" cy="374650"/>
            </a:xfrm>
            <a:custGeom>
              <a:avLst/>
              <a:gdLst>
                <a:gd name="txL" fmla="*/ 0 w 111"/>
                <a:gd name="txT" fmla="*/ 0 h 236"/>
                <a:gd name="txR" fmla="*/ 111 w 111"/>
                <a:gd name="txB" fmla="*/ 236 h 236"/>
              </a:gdLst>
              <a:ahLst/>
              <a:cxnLst>
                <a:cxn ang="0">
                  <a:pos x="22" y="0"/>
                </a:cxn>
                <a:cxn ang="0">
                  <a:pos x="0" y="107"/>
                </a:cxn>
                <a:cxn ang="0">
                  <a:pos x="22" y="236"/>
                </a:cxn>
                <a:cxn ang="0">
                  <a:pos x="111" y="128"/>
                </a:cxn>
                <a:cxn ang="0">
                  <a:pos x="22" y="0"/>
                </a:cxn>
              </a:cxnLst>
              <a:rect l="txL" t="txT" r="txR" b="txB"/>
              <a:pathLst>
                <a:path w="111" h="236">
                  <a:moveTo>
                    <a:pt x="22" y="0"/>
                  </a:moveTo>
                  <a:lnTo>
                    <a:pt x="0" y="107"/>
                  </a:lnTo>
                  <a:lnTo>
                    <a:pt x="22" y="236"/>
                  </a:lnTo>
                  <a:lnTo>
                    <a:pt x="111" y="128"/>
                  </a:lnTo>
                  <a:lnTo>
                    <a:pt x="22" y="0"/>
                  </a:lnTo>
                  <a:close/>
                </a:path>
              </a:pathLst>
            </a:custGeom>
            <a:solidFill>
              <a:srgbClr val="F5F7F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6" name="Freeform 207"/>
            <p:cNvSpPr/>
            <p:nvPr/>
          </p:nvSpPr>
          <p:spPr>
            <a:xfrm>
              <a:off x="741363" y="0"/>
              <a:ext cx="633413" cy="577850"/>
            </a:xfrm>
            <a:custGeom>
              <a:avLst/>
              <a:gdLst>
                <a:gd name="txL" fmla="*/ 0 w 18"/>
                <a:gd name="txT" fmla="*/ 0 h 17"/>
                <a:gd name="txR" fmla="*/ 18 w 18"/>
                <a:gd name="txB" fmla="*/ 17 h 17"/>
              </a:gdLst>
              <a:ahLst/>
              <a:cxnLst>
                <a:cxn ang="0">
                  <a:pos x="1" y="5"/>
                </a:cxn>
                <a:cxn ang="0">
                  <a:pos x="0" y="4"/>
                </a:cxn>
                <a:cxn ang="0">
                  <a:pos x="5" y="0"/>
                </a:cxn>
                <a:cxn ang="0">
                  <a:pos x="12" y="0"/>
                </a:cxn>
                <a:cxn ang="0">
                  <a:pos x="17" y="5"/>
                </a:cxn>
                <a:cxn ang="0">
                  <a:pos x="18" y="10"/>
                </a:cxn>
                <a:cxn ang="0">
                  <a:pos x="16" y="16"/>
                </a:cxn>
                <a:cxn ang="0">
                  <a:pos x="1" y="5"/>
                </a:cxn>
              </a:cxnLst>
              <a:rect l="txL" t="txT" r="txR" b="txB"/>
              <a:pathLst>
                <a:path w="18" h="17">
                  <a:moveTo>
                    <a:pt x="1" y="5"/>
                  </a:moveTo>
                  <a:cubicBezTo>
                    <a:pt x="1" y="5"/>
                    <a:pt x="0" y="4"/>
                    <a:pt x="0" y="4"/>
                  </a:cubicBezTo>
                  <a:cubicBezTo>
                    <a:pt x="1" y="3"/>
                    <a:pt x="3" y="0"/>
                    <a:pt x="5" y="0"/>
                  </a:cubicBezTo>
                  <a:cubicBezTo>
                    <a:pt x="7" y="0"/>
                    <a:pt x="12" y="0"/>
                    <a:pt x="12" y="0"/>
                  </a:cubicBezTo>
                  <a:cubicBezTo>
                    <a:pt x="12" y="0"/>
                    <a:pt x="15" y="2"/>
                    <a:pt x="17" y="5"/>
                  </a:cubicBezTo>
                  <a:cubicBezTo>
                    <a:pt x="18" y="7"/>
                    <a:pt x="18" y="10"/>
                    <a:pt x="18" y="10"/>
                  </a:cubicBezTo>
                  <a:cubicBezTo>
                    <a:pt x="18" y="10"/>
                    <a:pt x="18" y="14"/>
                    <a:pt x="16" y="16"/>
                  </a:cubicBezTo>
                  <a:cubicBezTo>
                    <a:pt x="16" y="16"/>
                    <a:pt x="10" y="17"/>
                    <a:pt x="1" y="5"/>
                  </a:cubicBezTo>
                  <a:close/>
                </a:path>
              </a:pathLst>
            </a:custGeom>
            <a:solidFill>
              <a:srgbClr val="2624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7" name="Freeform 208"/>
            <p:cNvSpPr/>
            <p:nvPr/>
          </p:nvSpPr>
          <p:spPr>
            <a:xfrm>
              <a:off x="1093788" y="782637"/>
              <a:ext cx="246063" cy="374650"/>
            </a:xfrm>
            <a:custGeom>
              <a:avLst/>
              <a:gdLst>
                <a:gd name="txL" fmla="*/ 0 w 7"/>
                <a:gd name="txT" fmla="*/ 0 h 11"/>
                <a:gd name="txR" fmla="*/ 7 w 7"/>
                <a:gd name="txB" fmla="*/ 11 h 11"/>
              </a:gdLst>
              <a:ahLst/>
              <a:cxnLst>
                <a:cxn ang="0">
                  <a:pos x="0" y="6"/>
                </a:cxn>
                <a:cxn ang="0">
                  <a:pos x="3" y="11"/>
                </a:cxn>
                <a:cxn ang="0">
                  <a:pos x="7" y="4"/>
                </a:cxn>
                <a:cxn ang="0">
                  <a:pos x="4" y="0"/>
                </a:cxn>
                <a:cxn ang="0">
                  <a:pos x="0" y="6"/>
                </a:cxn>
              </a:cxnLst>
              <a:rect l="txL" t="txT" r="txR" b="txB"/>
              <a:pathLst>
                <a:path w="7" h="11">
                  <a:moveTo>
                    <a:pt x="0" y="6"/>
                  </a:moveTo>
                  <a:cubicBezTo>
                    <a:pt x="3" y="11"/>
                    <a:pt x="3" y="11"/>
                    <a:pt x="3" y="11"/>
                  </a:cubicBezTo>
                  <a:cubicBezTo>
                    <a:pt x="3" y="11"/>
                    <a:pt x="7" y="5"/>
                    <a:pt x="7" y="4"/>
                  </a:cubicBezTo>
                  <a:cubicBezTo>
                    <a:pt x="7" y="4"/>
                    <a:pt x="4" y="1"/>
                    <a:pt x="4" y="0"/>
                  </a:cubicBezTo>
                  <a:cubicBezTo>
                    <a:pt x="4" y="0"/>
                    <a:pt x="2" y="5"/>
                    <a:pt x="0" y="6"/>
                  </a:cubicBezTo>
                  <a:close/>
                </a:path>
              </a:pathLst>
            </a:custGeom>
            <a:solidFill>
              <a:srgbClr val="F5F7F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8" name="Freeform 209"/>
            <p:cNvSpPr/>
            <p:nvPr/>
          </p:nvSpPr>
          <p:spPr>
            <a:xfrm>
              <a:off x="704850" y="136525"/>
              <a:ext cx="635000" cy="679450"/>
            </a:xfrm>
            <a:custGeom>
              <a:avLst/>
              <a:gdLst>
                <a:gd name="txL" fmla="*/ 0 w 18"/>
                <a:gd name="txT" fmla="*/ 0 h 20"/>
                <a:gd name="txR" fmla="*/ 18 w 18"/>
                <a:gd name="txB" fmla="*/ 20 h 20"/>
              </a:gdLst>
              <a:ahLst/>
              <a:cxnLst>
                <a:cxn ang="0">
                  <a:pos x="3" y="19"/>
                </a:cxn>
                <a:cxn ang="0">
                  <a:pos x="6" y="20"/>
                </a:cxn>
                <a:cxn ang="0">
                  <a:pos x="12" y="17"/>
                </a:cxn>
                <a:cxn ang="0">
                  <a:pos x="14" y="14"/>
                </a:cxn>
                <a:cxn ang="0">
                  <a:pos x="15" y="14"/>
                </a:cxn>
                <a:cxn ang="0">
                  <a:pos x="17" y="11"/>
                </a:cxn>
                <a:cxn ang="0">
                  <a:pos x="17" y="8"/>
                </a:cxn>
                <a:cxn ang="0">
                  <a:pos x="15" y="8"/>
                </a:cxn>
                <a:cxn ang="0">
                  <a:pos x="13" y="10"/>
                </a:cxn>
                <a:cxn ang="0">
                  <a:pos x="13" y="10"/>
                </a:cxn>
                <a:cxn ang="0">
                  <a:pos x="13" y="8"/>
                </a:cxn>
                <a:cxn ang="0">
                  <a:pos x="11" y="5"/>
                </a:cxn>
                <a:cxn ang="0">
                  <a:pos x="12" y="4"/>
                </a:cxn>
                <a:cxn ang="0">
                  <a:pos x="9" y="1"/>
                </a:cxn>
                <a:cxn ang="0">
                  <a:pos x="2" y="1"/>
                </a:cxn>
                <a:cxn ang="0">
                  <a:pos x="1" y="6"/>
                </a:cxn>
                <a:cxn ang="0">
                  <a:pos x="1" y="7"/>
                </a:cxn>
                <a:cxn ang="0">
                  <a:pos x="0" y="11"/>
                </a:cxn>
                <a:cxn ang="0">
                  <a:pos x="2" y="17"/>
                </a:cxn>
                <a:cxn ang="0">
                  <a:pos x="3" y="19"/>
                </a:cxn>
              </a:cxnLst>
              <a:rect l="txL" t="txT" r="txR" b="txB"/>
              <a:pathLst>
                <a:path w="18" h="20">
                  <a:moveTo>
                    <a:pt x="3" y="19"/>
                  </a:moveTo>
                  <a:cubicBezTo>
                    <a:pt x="3" y="19"/>
                    <a:pt x="5" y="20"/>
                    <a:pt x="6" y="20"/>
                  </a:cubicBezTo>
                  <a:cubicBezTo>
                    <a:pt x="6" y="20"/>
                    <a:pt x="10" y="19"/>
                    <a:pt x="12" y="17"/>
                  </a:cubicBezTo>
                  <a:cubicBezTo>
                    <a:pt x="13" y="15"/>
                    <a:pt x="14" y="14"/>
                    <a:pt x="14" y="14"/>
                  </a:cubicBezTo>
                  <a:cubicBezTo>
                    <a:pt x="14" y="14"/>
                    <a:pt x="15" y="14"/>
                    <a:pt x="15" y="14"/>
                  </a:cubicBezTo>
                  <a:cubicBezTo>
                    <a:pt x="16" y="14"/>
                    <a:pt x="17" y="11"/>
                    <a:pt x="17" y="11"/>
                  </a:cubicBezTo>
                  <a:cubicBezTo>
                    <a:pt x="17" y="11"/>
                    <a:pt x="18" y="8"/>
                    <a:pt x="17" y="8"/>
                  </a:cubicBezTo>
                  <a:cubicBezTo>
                    <a:pt x="16" y="7"/>
                    <a:pt x="15" y="8"/>
                    <a:pt x="15" y="8"/>
                  </a:cubicBezTo>
                  <a:cubicBezTo>
                    <a:pt x="15" y="8"/>
                    <a:pt x="13" y="10"/>
                    <a:pt x="13" y="10"/>
                  </a:cubicBezTo>
                  <a:cubicBezTo>
                    <a:pt x="13" y="10"/>
                    <a:pt x="13" y="10"/>
                    <a:pt x="13" y="10"/>
                  </a:cubicBezTo>
                  <a:cubicBezTo>
                    <a:pt x="13" y="10"/>
                    <a:pt x="13" y="8"/>
                    <a:pt x="13" y="8"/>
                  </a:cubicBezTo>
                  <a:cubicBezTo>
                    <a:pt x="13" y="7"/>
                    <a:pt x="11" y="5"/>
                    <a:pt x="11" y="5"/>
                  </a:cubicBezTo>
                  <a:cubicBezTo>
                    <a:pt x="11" y="4"/>
                    <a:pt x="12" y="4"/>
                    <a:pt x="12" y="4"/>
                  </a:cubicBezTo>
                  <a:cubicBezTo>
                    <a:pt x="12" y="3"/>
                    <a:pt x="10" y="1"/>
                    <a:pt x="9" y="1"/>
                  </a:cubicBezTo>
                  <a:cubicBezTo>
                    <a:pt x="9" y="1"/>
                    <a:pt x="4" y="0"/>
                    <a:pt x="2" y="1"/>
                  </a:cubicBezTo>
                  <a:cubicBezTo>
                    <a:pt x="2" y="1"/>
                    <a:pt x="1" y="3"/>
                    <a:pt x="1" y="6"/>
                  </a:cubicBezTo>
                  <a:cubicBezTo>
                    <a:pt x="1" y="6"/>
                    <a:pt x="1" y="7"/>
                    <a:pt x="1" y="7"/>
                  </a:cubicBezTo>
                  <a:cubicBezTo>
                    <a:pt x="1" y="8"/>
                    <a:pt x="0" y="9"/>
                    <a:pt x="0" y="11"/>
                  </a:cubicBezTo>
                  <a:cubicBezTo>
                    <a:pt x="0" y="14"/>
                    <a:pt x="2" y="16"/>
                    <a:pt x="2" y="17"/>
                  </a:cubicBezTo>
                  <a:cubicBezTo>
                    <a:pt x="2" y="18"/>
                    <a:pt x="2" y="19"/>
                    <a:pt x="3" y="19"/>
                  </a:cubicBezTo>
                  <a:close/>
                </a:path>
              </a:pathLst>
            </a:custGeom>
            <a:solidFill>
              <a:srgbClr val="F2C279"/>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49" name="Freeform 210"/>
            <p:cNvSpPr/>
            <p:nvPr/>
          </p:nvSpPr>
          <p:spPr>
            <a:xfrm>
              <a:off x="776288" y="169862"/>
              <a:ext cx="563563" cy="646113"/>
            </a:xfrm>
            <a:custGeom>
              <a:avLst/>
              <a:gdLst>
                <a:gd name="txL" fmla="*/ 0 w 16"/>
                <a:gd name="txT" fmla="*/ 0 h 19"/>
                <a:gd name="txR" fmla="*/ 16 w 16"/>
                <a:gd name="txB" fmla="*/ 19 h 19"/>
              </a:gdLst>
              <a:ahLst/>
              <a:cxnLst>
                <a:cxn ang="0">
                  <a:pos x="15" y="7"/>
                </a:cxn>
                <a:cxn ang="0">
                  <a:pos x="13" y="7"/>
                </a:cxn>
                <a:cxn ang="0">
                  <a:pos x="11" y="9"/>
                </a:cxn>
                <a:cxn ang="0">
                  <a:pos x="11" y="9"/>
                </a:cxn>
                <a:cxn ang="0">
                  <a:pos x="11" y="7"/>
                </a:cxn>
                <a:cxn ang="0">
                  <a:pos x="9" y="4"/>
                </a:cxn>
                <a:cxn ang="0">
                  <a:pos x="10" y="3"/>
                </a:cxn>
                <a:cxn ang="0">
                  <a:pos x="7" y="0"/>
                </a:cxn>
                <a:cxn ang="0">
                  <a:pos x="7" y="0"/>
                </a:cxn>
                <a:cxn ang="0">
                  <a:pos x="4" y="4"/>
                </a:cxn>
                <a:cxn ang="0">
                  <a:pos x="6" y="5"/>
                </a:cxn>
                <a:cxn ang="0">
                  <a:pos x="7" y="7"/>
                </a:cxn>
                <a:cxn ang="0">
                  <a:pos x="8" y="8"/>
                </a:cxn>
                <a:cxn ang="0">
                  <a:pos x="8" y="11"/>
                </a:cxn>
                <a:cxn ang="0">
                  <a:pos x="5" y="11"/>
                </a:cxn>
                <a:cxn ang="0">
                  <a:pos x="6" y="15"/>
                </a:cxn>
                <a:cxn ang="0">
                  <a:pos x="3" y="18"/>
                </a:cxn>
                <a:cxn ang="0">
                  <a:pos x="0" y="17"/>
                </a:cxn>
                <a:cxn ang="0">
                  <a:pos x="1" y="18"/>
                </a:cxn>
                <a:cxn ang="0">
                  <a:pos x="4" y="19"/>
                </a:cxn>
                <a:cxn ang="0">
                  <a:pos x="10" y="16"/>
                </a:cxn>
                <a:cxn ang="0">
                  <a:pos x="12" y="13"/>
                </a:cxn>
                <a:cxn ang="0">
                  <a:pos x="13" y="13"/>
                </a:cxn>
                <a:cxn ang="0">
                  <a:pos x="15" y="10"/>
                </a:cxn>
                <a:cxn ang="0">
                  <a:pos x="15" y="7"/>
                </a:cxn>
              </a:cxnLst>
              <a:rect l="txL" t="txT" r="txR" b="txB"/>
              <a:pathLst>
                <a:path w="16" h="19">
                  <a:moveTo>
                    <a:pt x="15" y="7"/>
                  </a:moveTo>
                  <a:cubicBezTo>
                    <a:pt x="14" y="6"/>
                    <a:pt x="13" y="7"/>
                    <a:pt x="13" y="7"/>
                  </a:cubicBezTo>
                  <a:cubicBezTo>
                    <a:pt x="13" y="7"/>
                    <a:pt x="11" y="9"/>
                    <a:pt x="11" y="9"/>
                  </a:cubicBezTo>
                  <a:cubicBezTo>
                    <a:pt x="11" y="9"/>
                    <a:pt x="11" y="9"/>
                    <a:pt x="11" y="9"/>
                  </a:cubicBezTo>
                  <a:cubicBezTo>
                    <a:pt x="11" y="9"/>
                    <a:pt x="11" y="7"/>
                    <a:pt x="11" y="7"/>
                  </a:cubicBezTo>
                  <a:cubicBezTo>
                    <a:pt x="11" y="6"/>
                    <a:pt x="9" y="4"/>
                    <a:pt x="9" y="4"/>
                  </a:cubicBezTo>
                  <a:cubicBezTo>
                    <a:pt x="9" y="3"/>
                    <a:pt x="10" y="3"/>
                    <a:pt x="10" y="3"/>
                  </a:cubicBezTo>
                  <a:cubicBezTo>
                    <a:pt x="10" y="2"/>
                    <a:pt x="8" y="0"/>
                    <a:pt x="7" y="0"/>
                  </a:cubicBezTo>
                  <a:cubicBezTo>
                    <a:pt x="7" y="0"/>
                    <a:pt x="7" y="0"/>
                    <a:pt x="7" y="0"/>
                  </a:cubicBezTo>
                  <a:cubicBezTo>
                    <a:pt x="5" y="1"/>
                    <a:pt x="4" y="4"/>
                    <a:pt x="4" y="4"/>
                  </a:cubicBezTo>
                  <a:cubicBezTo>
                    <a:pt x="5" y="4"/>
                    <a:pt x="6" y="5"/>
                    <a:pt x="6" y="5"/>
                  </a:cubicBezTo>
                  <a:cubicBezTo>
                    <a:pt x="6" y="5"/>
                    <a:pt x="7" y="7"/>
                    <a:pt x="7" y="7"/>
                  </a:cubicBezTo>
                  <a:cubicBezTo>
                    <a:pt x="7" y="7"/>
                    <a:pt x="8" y="7"/>
                    <a:pt x="8" y="8"/>
                  </a:cubicBezTo>
                  <a:cubicBezTo>
                    <a:pt x="8" y="8"/>
                    <a:pt x="8" y="10"/>
                    <a:pt x="8" y="11"/>
                  </a:cubicBezTo>
                  <a:cubicBezTo>
                    <a:pt x="7" y="12"/>
                    <a:pt x="5" y="11"/>
                    <a:pt x="5" y="11"/>
                  </a:cubicBezTo>
                  <a:cubicBezTo>
                    <a:pt x="6" y="12"/>
                    <a:pt x="6" y="14"/>
                    <a:pt x="6" y="15"/>
                  </a:cubicBezTo>
                  <a:cubicBezTo>
                    <a:pt x="6" y="16"/>
                    <a:pt x="4" y="17"/>
                    <a:pt x="3" y="18"/>
                  </a:cubicBezTo>
                  <a:cubicBezTo>
                    <a:pt x="3" y="18"/>
                    <a:pt x="1" y="17"/>
                    <a:pt x="0" y="17"/>
                  </a:cubicBezTo>
                  <a:cubicBezTo>
                    <a:pt x="0" y="18"/>
                    <a:pt x="0" y="18"/>
                    <a:pt x="1" y="18"/>
                  </a:cubicBezTo>
                  <a:cubicBezTo>
                    <a:pt x="1" y="18"/>
                    <a:pt x="3" y="19"/>
                    <a:pt x="4" y="19"/>
                  </a:cubicBezTo>
                  <a:cubicBezTo>
                    <a:pt x="4" y="19"/>
                    <a:pt x="8" y="18"/>
                    <a:pt x="10" y="16"/>
                  </a:cubicBezTo>
                  <a:cubicBezTo>
                    <a:pt x="11" y="14"/>
                    <a:pt x="12" y="13"/>
                    <a:pt x="12" y="13"/>
                  </a:cubicBezTo>
                  <a:cubicBezTo>
                    <a:pt x="12" y="13"/>
                    <a:pt x="13" y="13"/>
                    <a:pt x="13" y="13"/>
                  </a:cubicBezTo>
                  <a:cubicBezTo>
                    <a:pt x="14" y="13"/>
                    <a:pt x="15" y="10"/>
                    <a:pt x="15" y="10"/>
                  </a:cubicBezTo>
                  <a:cubicBezTo>
                    <a:pt x="15" y="10"/>
                    <a:pt x="16" y="7"/>
                    <a:pt x="15" y="7"/>
                  </a:cubicBezTo>
                  <a:close/>
                </a:path>
              </a:pathLst>
            </a:custGeom>
            <a:solidFill>
              <a:srgbClr val="EBB27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9250" name="组合 9249"/>
          <p:cNvGrpSpPr/>
          <p:nvPr/>
        </p:nvGrpSpPr>
        <p:grpSpPr>
          <a:xfrm>
            <a:off x="754063" y="2954338"/>
            <a:ext cx="1431925" cy="2347912"/>
            <a:chOff x="0" y="0"/>
            <a:chExt cx="1778000" cy="2914651"/>
          </a:xfrm>
        </p:grpSpPr>
        <p:sp>
          <p:nvSpPr>
            <p:cNvPr id="9251" name="Freeform 126"/>
            <p:cNvSpPr>
              <a:spLocks noEditPoints="1"/>
            </p:cNvSpPr>
            <p:nvPr/>
          </p:nvSpPr>
          <p:spPr>
            <a:xfrm>
              <a:off x="146423" y="165406"/>
              <a:ext cx="1263651" cy="1381128"/>
            </a:xfrm>
            <a:custGeom>
              <a:avLst/>
              <a:gdLst>
                <a:gd name="txL" fmla="*/ 0 w 628"/>
                <a:gd name="txT" fmla="*/ 0 h 734"/>
                <a:gd name="txR" fmla="*/ 628 w 628"/>
                <a:gd name="txB" fmla="*/ 734 h 734"/>
              </a:gdLst>
              <a:ahLst/>
              <a:cxnLst>
                <a:cxn ang="0">
                  <a:pos x="411" y="695"/>
                </a:cxn>
                <a:cxn ang="0">
                  <a:pos x="411" y="706"/>
                </a:cxn>
                <a:cxn ang="0">
                  <a:pos x="442" y="725"/>
                </a:cxn>
                <a:cxn ang="0">
                  <a:pos x="475" y="734"/>
                </a:cxn>
                <a:cxn ang="0">
                  <a:pos x="480" y="727"/>
                </a:cxn>
                <a:cxn ang="0">
                  <a:pos x="437" y="711"/>
                </a:cxn>
                <a:cxn ang="0">
                  <a:pos x="411" y="695"/>
                </a:cxn>
                <a:cxn ang="0">
                  <a:pos x="238" y="340"/>
                </a:cxn>
                <a:cxn ang="0">
                  <a:pos x="244" y="380"/>
                </a:cxn>
                <a:cxn ang="0">
                  <a:pos x="231" y="409"/>
                </a:cxn>
                <a:cxn ang="0">
                  <a:pos x="233" y="413"/>
                </a:cxn>
                <a:cxn ang="0">
                  <a:pos x="253" y="416"/>
                </a:cxn>
                <a:cxn ang="0">
                  <a:pos x="260" y="366"/>
                </a:cxn>
                <a:cxn ang="0">
                  <a:pos x="249" y="340"/>
                </a:cxn>
                <a:cxn ang="0">
                  <a:pos x="238" y="340"/>
                </a:cxn>
                <a:cxn ang="0">
                  <a:pos x="486" y="79"/>
                </a:cxn>
                <a:cxn ang="0">
                  <a:pos x="487" y="112"/>
                </a:cxn>
                <a:cxn ang="0">
                  <a:pos x="542" y="58"/>
                </a:cxn>
                <a:cxn ang="0">
                  <a:pos x="609" y="17"/>
                </a:cxn>
                <a:cxn ang="0">
                  <a:pos x="628" y="14"/>
                </a:cxn>
                <a:cxn ang="0">
                  <a:pos x="625" y="3"/>
                </a:cxn>
                <a:cxn ang="0">
                  <a:pos x="600" y="6"/>
                </a:cxn>
                <a:cxn ang="0">
                  <a:pos x="546" y="25"/>
                </a:cxn>
                <a:cxn ang="0">
                  <a:pos x="512" y="50"/>
                </a:cxn>
                <a:cxn ang="0">
                  <a:pos x="486" y="79"/>
                </a:cxn>
                <a:cxn ang="0">
                  <a:pos x="0" y="285"/>
                </a:cxn>
                <a:cxn ang="0">
                  <a:pos x="18" y="312"/>
                </a:cxn>
                <a:cxn ang="0">
                  <a:pos x="24" y="326"/>
                </a:cxn>
                <a:cxn ang="0">
                  <a:pos x="28" y="316"/>
                </a:cxn>
                <a:cxn ang="0">
                  <a:pos x="6" y="258"/>
                </a:cxn>
                <a:cxn ang="0">
                  <a:pos x="0" y="285"/>
                </a:cxn>
              </a:cxnLst>
              <a:rect l="txL" t="txT" r="txR" b="txB"/>
              <a:pathLst>
                <a:path w="628" h="734">
                  <a:moveTo>
                    <a:pt x="411" y="695"/>
                  </a:moveTo>
                  <a:cubicBezTo>
                    <a:pt x="411" y="706"/>
                    <a:pt x="411" y="706"/>
                    <a:pt x="411" y="706"/>
                  </a:cubicBezTo>
                  <a:cubicBezTo>
                    <a:pt x="411" y="706"/>
                    <a:pt x="424" y="716"/>
                    <a:pt x="442" y="725"/>
                  </a:cubicBezTo>
                  <a:cubicBezTo>
                    <a:pt x="460" y="734"/>
                    <a:pt x="470" y="734"/>
                    <a:pt x="475" y="734"/>
                  </a:cubicBezTo>
                  <a:cubicBezTo>
                    <a:pt x="479" y="733"/>
                    <a:pt x="480" y="727"/>
                    <a:pt x="480" y="727"/>
                  </a:cubicBezTo>
                  <a:cubicBezTo>
                    <a:pt x="480" y="727"/>
                    <a:pt x="461" y="725"/>
                    <a:pt x="437" y="711"/>
                  </a:cubicBezTo>
                  <a:cubicBezTo>
                    <a:pt x="412" y="698"/>
                    <a:pt x="411" y="695"/>
                    <a:pt x="411" y="695"/>
                  </a:cubicBezTo>
                  <a:close/>
                  <a:moveTo>
                    <a:pt x="238" y="340"/>
                  </a:moveTo>
                  <a:cubicBezTo>
                    <a:pt x="238" y="340"/>
                    <a:pt x="249" y="358"/>
                    <a:pt x="244" y="380"/>
                  </a:cubicBezTo>
                  <a:cubicBezTo>
                    <a:pt x="240" y="401"/>
                    <a:pt x="231" y="409"/>
                    <a:pt x="231" y="409"/>
                  </a:cubicBezTo>
                  <a:cubicBezTo>
                    <a:pt x="233" y="413"/>
                    <a:pt x="233" y="413"/>
                    <a:pt x="233" y="413"/>
                  </a:cubicBezTo>
                  <a:cubicBezTo>
                    <a:pt x="253" y="416"/>
                    <a:pt x="253" y="416"/>
                    <a:pt x="253" y="416"/>
                  </a:cubicBezTo>
                  <a:cubicBezTo>
                    <a:pt x="253" y="416"/>
                    <a:pt x="264" y="391"/>
                    <a:pt x="260" y="366"/>
                  </a:cubicBezTo>
                  <a:cubicBezTo>
                    <a:pt x="255" y="341"/>
                    <a:pt x="249" y="340"/>
                    <a:pt x="249" y="340"/>
                  </a:cubicBezTo>
                  <a:cubicBezTo>
                    <a:pt x="238" y="340"/>
                    <a:pt x="238" y="340"/>
                    <a:pt x="238" y="340"/>
                  </a:cubicBezTo>
                  <a:close/>
                  <a:moveTo>
                    <a:pt x="486" y="79"/>
                  </a:moveTo>
                  <a:cubicBezTo>
                    <a:pt x="487" y="112"/>
                    <a:pt x="487" y="112"/>
                    <a:pt x="487" y="112"/>
                  </a:cubicBezTo>
                  <a:cubicBezTo>
                    <a:pt x="487" y="112"/>
                    <a:pt x="515" y="78"/>
                    <a:pt x="542" y="58"/>
                  </a:cubicBezTo>
                  <a:cubicBezTo>
                    <a:pt x="570" y="38"/>
                    <a:pt x="590" y="20"/>
                    <a:pt x="609" y="17"/>
                  </a:cubicBezTo>
                  <a:cubicBezTo>
                    <a:pt x="628" y="14"/>
                    <a:pt x="628" y="14"/>
                    <a:pt x="628" y="14"/>
                  </a:cubicBezTo>
                  <a:cubicBezTo>
                    <a:pt x="625" y="3"/>
                    <a:pt x="625" y="3"/>
                    <a:pt x="625" y="3"/>
                  </a:cubicBezTo>
                  <a:cubicBezTo>
                    <a:pt x="625" y="3"/>
                    <a:pt x="622" y="0"/>
                    <a:pt x="600" y="6"/>
                  </a:cubicBezTo>
                  <a:cubicBezTo>
                    <a:pt x="578" y="12"/>
                    <a:pt x="560" y="15"/>
                    <a:pt x="546" y="25"/>
                  </a:cubicBezTo>
                  <a:cubicBezTo>
                    <a:pt x="532" y="34"/>
                    <a:pt x="530" y="32"/>
                    <a:pt x="512" y="50"/>
                  </a:cubicBezTo>
                  <a:cubicBezTo>
                    <a:pt x="493" y="69"/>
                    <a:pt x="486" y="79"/>
                    <a:pt x="486" y="79"/>
                  </a:cubicBezTo>
                  <a:close/>
                  <a:moveTo>
                    <a:pt x="0" y="285"/>
                  </a:moveTo>
                  <a:cubicBezTo>
                    <a:pt x="0" y="285"/>
                    <a:pt x="14" y="306"/>
                    <a:pt x="18" y="312"/>
                  </a:cubicBezTo>
                  <a:cubicBezTo>
                    <a:pt x="22" y="318"/>
                    <a:pt x="24" y="326"/>
                    <a:pt x="24" y="326"/>
                  </a:cubicBezTo>
                  <a:cubicBezTo>
                    <a:pt x="28" y="316"/>
                    <a:pt x="28" y="316"/>
                    <a:pt x="28" y="316"/>
                  </a:cubicBezTo>
                  <a:cubicBezTo>
                    <a:pt x="6" y="258"/>
                    <a:pt x="6" y="258"/>
                    <a:pt x="6" y="258"/>
                  </a:cubicBezTo>
                  <a:lnTo>
                    <a:pt x="0" y="285"/>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2" name="AutoShape 266"/>
            <p:cNvSpPr>
              <a:spLocks noChangeAspect="1" noTextEdit="1"/>
            </p:cNvSpPr>
            <p:nvPr/>
          </p:nvSpPr>
          <p:spPr>
            <a:xfrm>
              <a:off x="0" y="34925"/>
              <a:ext cx="1778000" cy="2844800"/>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3" name="Freeform 268"/>
            <p:cNvSpPr/>
            <p:nvPr/>
          </p:nvSpPr>
          <p:spPr>
            <a:xfrm>
              <a:off x="417513" y="379413"/>
              <a:ext cx="244475" cy="171450"/>
            </a:xfrm>
            <a:custGeom>
              <a:avLst/>
              <a:gdLst>
                <a:gd name="txL" fmla="*/ 0 w 14"/>
                <a:gd name="txT" fmla="*/ 0 h 10"/>
                <a:gd name="txR" fmla="*/ 14 w 14"/>
                <a:gd name="txB" fmla="*/ 10 h 10"/>
              </a:gdLst>
              <a:ahLst/>
              <a:cxnLst>
                <a:cxn ang="0">
                  <a:pos x="14" y="5"/>
                </a:cxn>
                <a:cxn ang="0">
                  <a:pos x="12" y="2"/>
                </a:cxn>
                <a:cxn ang="0">
                  <a:pos x="0" y="1"/>
                </a:cxn>
                <a:cxn ang="0">
                  <a:pos x="3" y="9"/>
                </a:cxn>
                <a:cxn ang="0">
                  <a:pos x="14" y="5"/>
                </a:cxn>
              </a:cxnLst>
              <a:rect l="txL" t="txT" r="txR" b="txB"/>
              <a:pathLst>
                <a:path w="14" h="10">
                  <a:moveTo>
                    <a:pt x="14" y="5"/>
                  </a:moveTo>
                  <a:cubicBezTo>
                    <a:pt x="12" y="2"/>
                    <a:pt x="12" y="2"/>
                    <a:pt x="12" y="2"/>
                  </a:cubicBezTo>
                  <a:cubicBezTo>
                    <a:pt x="12" y="2"/>
                    <a:pt x="1" y="0"/>
                    <a:pt x="0" y="1"/>
                  </a:cubicBezTo>
                  <a:cubicBezTo>
                    <a:pt x="0" y="1"/>
                    <a:pt x="1" y="9"/>
                    <a:pt x="3" y="9"/>
                  </a:cubicBezTo>
                  <a:cubicBezTo>
                    <a:pt x="5" y="10"/>
                    <a:pt x="13" y="5"/>
                    <a:pt x="14" y="5"/>
                  </a:cubicBezTo>
                  <a:close/>
                </a:path>
              </a:pathLst>
            </a:custGeom>
            <a:solidFill>
              <a:srgbClr val="F2F2F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4" name="Freeform 269"/>
            <p:cNvSpPr/>
            <p:nvPr/>
          </p:nvSpPr>
          <p:spPr>
            <a:xfrm>
              <a:off x="1498600" y="412750"/>
              <a:ext cx="260350" cy="293688"/>
            </a:xfrm>
            <a:custGeom>
              <a:avLst/>
              <a:gdLst>
                <a:gd name="txL" fmla="*/ 0 w 15"/>
                <a:gd name="txT" fmla="*/ 0 h 17"/>
                <a:gd name="txR" fmla="*/ 15 w 15"/>
                <a:gd name="txB" fmla="*/ 17 h 17"/>
              </a:gdLst>
              <a:ahLst/>
              <a:cxnLst>
                <a:cxn ang="0">
                  <a:pos x="1" y="16"/>
                </a:cxn>
                <a:cxn ang="0">
                  <a:pos x="4" y="17"/>
                </a:cxn>
                <a:cxn ang="0">
                  <a:pos x="10" y="13"/>
                </a:cxn>
                <a:cxn ang="0">
                  <a:pos x="11" y="10"/>
                </a:cxn>
                <a:cxn ang="0">
                  <a:pos x="13" y="6"/>
                </a:cxn>
                <a:cxn ang="0">
                  <a:pos x="12" y="7"/>
                </a:cxn>
                <a:cxn ang="0">
                  <a:pos x="13" y="5"/>
                </a:cxn>
                <a:cxn ang="0">
                  <a:pos x="15" y="1"/>
                </a:cxn>
                <a:cxn ang="0">
                  <a:pos x="13" y="1"/>
                </a:cxn>
                <a:cxn ang="0">
                  <a:pos x="13" y="1"/>
                </a:cxn>
                <a:cxn ang="0">
                  <a:pos x="10" y="3"/>
                </a:cxn>
                <a:cxn ang="0">
                  <a:pos x="7" y="8"/>
                </a:cxn>
                <a:cxn ang="0">
                  <a:pos x="3" y="11"/>
                </a:cxn>
                <a:cxn ang="0">
                  <a:pos x="0" y="12"/>
                </a:cxn>
                <a:cxn ang="0">
                  <a:pos x="1" y="16"/>
                </a:cxn>
              </a:cxnLst>
              <a:rect l="txL" t="txT" r="txR" b="txB"/>
              <a:pathLst>
                <a:path w="15" h="17">
                  <a:moveTo>
                    <a:pt x="1" y="16"/>
                  </a:moveTo>
                  <a:cubicBezTo>
                    <a:pt x="1" y="16"/>
                    <a:pt x="3" y="17"/>
                    <a:pt x="4" y="17"/>
                  </a:cubicBezTo>
                  <a:cubicBezTo>
                    <a:pt x="5" y="16"/>
                    <a:pt x="10" y="13"/>
                    <a:pt x="10" y="13"/>
                  </a:cubicBezTo>
                  <a:cubicBezTo>
                    <a:pt x="10" y="13"/>
                    <a:pt x="10" y="11"/>
                    <a:pt x="11" y="10"/>
                  </a:cubicBezTo>
                  <a:cubicBezTo>
                    <a:pt x="12" y="9"/>
                    <a:pt x="14" y="7"/>
                    <a:pt x="13" y="6"/>
                  </a:cubicBezTo>
                  <a:cubicBezTo>
                    <a:pt x="12" y="7"/>
                    <a:pt x="12" y="7"/>
                    <a:pt x="12" y="7"/>
                  </a:cubicBezTo>
                  <a:cubicBezTo>
                    <a:pt x="12" y="7"/>
                    <a:pt x="12" y="6"/>
                    <a:pt x="13" y="5"/>
                  </a:cubicBezTo>
                  <a:cubicBezTo>
                    <a:pt x="13" y="5"/>
                    <a:pt x="15" y="2"/>
                    <a:pt x="15" y="1"/>
                  </a:cubicBezTo>
                  <a:cubicBezTo>
                    <a:pt x="15" y="0"/>
                    <a:pt x="14" y="1"/>
                    <a:pt x="13" y="1"/>
                  </a:cubicBezTo>
                  <a:cubicBezTo>
                    <a:pt x="13" y="1"/>
                    <a:pt x="13" y="1"/>
                    <a:pt x="13" y="1"/>
                  </a:cubicBezTo>
                  <a:cubicBezTo>
                    <a:pt x="12" y="2"/>
                    <a:pt x="10" y="3"/>
                    <a:pt x="10" y="3"/>
                  </a:cubicBezTo>
                  <a:cubicBezTo>
                    <a:pt x="9" y="5"/>
                    <a:pt x="8" y="7"/>
                    <a:pt x="7" y="8"/>
                  </a:cubicBezTo>
                  <a:cubicBezTo>
                    <a:pt x="7" y="8"/>
                    <a:pt x="5" y="9"/>
                    <a:pt x="3" y="11"/>
                  </a:cubicBezTo>
                  <a:cubicBezTo>
                    <a:pt x="1" y="13"/>
                    <a:pt x="0" y="12"/>
                    <a:pt x="0" y="12"/>
                  </a:cubicBezTo>
                  <a:cubicBezTo>
                    <a:pt x="0" y="12"/>
                    <a:pt x="0" y="15"/>
                    <a:pt x="1" y="16"/>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5" name="Freeform 270"/>
            <p:cNvSpPr/>
            <p:nvPr/>
          </p:nvSpPr>
          <p:spPr>
            <a:xfrm>
              <a:off x="1516063" y="430213"/>
              <a:ext cx="242888" cy="276225"/>
            </a:xfrm>
            <a:custGeom>
              <a:avLst/>
              <a:gdLst>
                <a:gd name="txL" fmla="*/ 0 w 14"/>
                <a:gd name="txT" fmla="*/ 0 h 16"/>
                <a:gd name="txR" fmla="*/ 14 w 14"/>
                <a:gd name="txB" fmla="*/ 16 h 16"/>
              </a:gdLst>
              <a:ahLst/>
              <a:cxnLst>
                <a:cxn ang="0">
                  <a:pos x="14" y="0"/>
                </a:cxn>
                <a:cxn ang="0">
                  <a:pos x="13" y="0"/>
                </a:cxn>
                <a:cxn ang="0">
                  <a:pos x="11" y="4"/>
                </a:cxn>
                <a:cxn ang="0">
                  <a:pos x="10" y="7"/>
                </a:cxn>
                <a:cxn ang="0">
                  <a:pos x="11" y="7"/>
                </a:cxn>
                <a:cxn ang="0">
                  <a:pos x="8" y="11"/>
                </a:cxn>
                <a:cxn ang="0">
                  <a:pos x="3" y="14"/>
                </a:cxn>
                <a:cxn ang="0">
                  <a:pos x="0" y="13"/>
                </a:cxn>
                <a:cxn ang="0">
                  <a:pos x="0" y="15"/>
                </a:cxn>
                <a:cxn ang="0">
                  <a:pos x="0" y="15"/>
                </a:cxn>
                <a:cxn ang="0">
                  <a:pos x="3" y="16"/>
                </a:cxn>
                <a:cxn ang="0">
                  <a:pos x="9" y="12"/>
                </a:cxn>
                <a:cxn ang="0">
                  <a:pos x="10" y="9"/>
                </a:cxn>
                <a:cxn ang="0">
                  <a:pos x="12" y="5"/>
                </a:cxn>
                <a:cxn ang="0">
                  <a:pos x="11" y="6"/>
                </a:cxn>
                <a:cxn ang="0">
                  <a:pos x="12" y="4"/>
                </a:cxn>
                <a:cxn ang="0">
                  <a:pos x="14" y="0"/>
                </a:cxn>
              </a:cxnLst>
              <a:rect l="txL" t="txT" r="txR" b="txB"/>
              <a:pathLst>
                <a:path w="14" h="16">
                  <a:moveTo>
                    <a:pt x="14" y="0"/>
                  </a:moveTo>
                  <a:cubicBezTo>
                    <a:pt x="14" y="0"/>
                    <a:pt x="14" y="0"/>
                    <a:pt x="13" y="0"/>
                  </a:cubicBezTo>
                  <a:cubicBezTo>
                    <a:pt x="14" y="1"/>
                    <a:pt x="11" y="4"/>
                    <a:pt x="11" y="4"/>
                  </a:cubicBezTo>
                  <a:cubicBezTo>
                    <a:pt x="10" y="7"/>
                    <a:pt x="10" y="7"/>
                    <a:pt x="10" y="7"/>
                  </a:cubicBezTo>
                  <a:cubicBezTo>
                    <a:pt x="10" y="7"/>
                    <a:pt x="11" y="6"/>
                    <a:pt x="11" y="7"/>
                  </a:cubicBezTo>
                  <a:cubicBezTo>
                    <a:pt x="10" y="8"/>
                    <a:pt x="8" y="11"/>
                    <a:pt x="8" y="11"/>
                  </a:cubicBezTo>
                  <a:cubicBezTo>
                    <a:pt x="8" y="11"/>
                    <a:pt x="6" y="13"/>
                    <a:pt x="3" y="14"/>
                  </a:cubicBezTo>
                  <a:cubicBezTo>
                    <a:pt x="1" y="16"/>
                    <a:pt x="0" y="13"/>
                    <a:pt x="0" y="13"/>
                  </a:cubicBezTo>
                  <a:cubicBezTo>
                    <a:pt x="0" y="15"/>
                    <a:pt x="0" y="15"/>
                    <a:pt x="0" y="15"/>
                  </a:cubicBezTo>
                  <a:cubicBezTo>
                    <a:pt x="0" y="15"/>
                    <a:pt x="0" y="15"/>
                    <a:pt x="0" y="15"/>
                  </a:cubicBezTo>
                  <a:cubicBezTo>
                    <a:pt x="0" y="15"/>
                    <a:pt x="2" y="16"/>
                    <a:pt x="3" y="16"/>
                  </a:cubicBezTo>
                  <a:cubicBezTo>
                    <a:pt x="4" y="15"/>
                    <a:pt x="9" y="12"/>
                    <a:pt x="9" y="12"/>
                  </a:cubicBezTo>
                  <a:cubicBezTo>
                    <a:pt x="9" y="12"/>
                    <a:pt x="9" y="10"/>
                    <a:pt x="10" y="9"/>
                  </a:cubicBezTo>
                  <a:cubicBezTo>
                    <a:pt x="11" y="8"/>
                    <a:pt x="13" y="6"/>
                    <a:pt x="12" y="5"/>
                  </a:cubicBezTo>
                  <a:cubicBezTo>
                    <a:pt x="11" y="6"/>
                    <a:pt x="11" y="6"/>
                    <a:pt x="11" y="6"/>
                  </a:cubicBezTo>
                  <a:cubicBezTo>
                    <a:pt x="11" y="6"/>
                    <a:pt x="11" y="5"/>
                    <a:pt x="12" y="4"/>
                  </a:cubicBezTo>
                  <a:cubicBezTo>
                    <a:pt x="12" y="4"/>
                    <a:pt x="14" y="1"/>
                    <a:pt x="14"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6" name="Freeform 271"/>
            <p:cNvSpPr/>
            <p:nvPr/>
          </p:nvSpPr>
          <p:spPr>
            <a:xfrm>
              <a:off x="1655763" y="517525"/>
              <a:ext cx="52388" cy="68263"/>
            </a:xfrm>
            <a:custGeom>
              <a:avLst/>
              <a:gdLst>
                <a:gd name="txL" fmla="*/ 0 w 3"/>
                <a:gd name="txT" fmla="*/ 0 h 4"/>
                <a:gd name="txR" fmla="*/ 3 w 3"/>
                <a:gd name="txB" fmla="*/ 4 h 4"/>
              </a:gdLst>
              <a:ahLst/>
              <a:cxnLst>
                <a:cxn ang="0">
                  <a:pos x="0" y="4"/>
                </a:cxn>
                <a:cxn ang="0">
                  <a:pos x="3" y="2"/>
                </a:cxn>
                <a:cxn ang="0">
                  <a:pos x="2" y="0"/>
                </a:cxn>
                <a:cxn ang="0">
                  <a:pos x="0" y="4"/>
                </a:cxn>
              </a:cxnLst>
              <a:rect l="txL" t="txT" r="txR" b="txB"/>
              <a:pathLst>
                <a:path w="3" h="4">
                  <a:moveTo>
                    <a:pt x="0" y="4"/>
                  </a:moveTo>
                  <a:cubicBezTo>
                    <a:pt x="0" y="4"/>
                    <a:pt x="2" y="2"/>
                    <a:pt x="3" y="2"/>
                  </a:cubicBezTo>
                  <a:cubicBezTo>
                    <a:pt x="2" y="0"/>
                    <a:pt x="2" y="0"/>
                    <a:pt x="2" y="0"/>
                  </a:cubicBezTo>
                  <a:cubicBezTo>
                    <a:pt x="2" y="0"/>
                    <a:pt x="0" y="4"/>
                    <a:pt x="0" y="4"/>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7" name="Freeform 272"/>
            <p:cNvSpPr/>
            <p:nvPr/>
          </p:nvSpPr>
          <p:spPr>
            <a:xfrm>
              <a:off x="1655763" y="447675"/>
              <a:ext cx="69850" cy="69850"/>
            </a:xfrm>
            <a:custGeom>
              <a:avLst/>
              <a:gdLst>
                <a:gd name="txL" fmla="*/ 0 w 4"/>
                <a:gd name="txT" fmla="*/ 0 h 4"/>
                <a:gd name="txR" fmla="*/ 4 w 4"/>
                <a:gd name="txB" fmla="*/ 4 h 4"/>
              </a:gdLst>
              <a:ahLst/>
              <a:cxnLst>
                <a:cxn ang="0">
                  <a:pos x="0" y="4"/>
                </a:cxn>
                <a:cxn ang="0">
                  <a:pos x="2" y="2"/>
                </a:cxn>
                <a:cxn ang="0">
                  <a:pos x="4" y="0"/>
                </a:cxn>
                <a:cxn ang="0">
                  <a:pos x="2" y="2"/>
                </a:cxn>
                <a:cxn ang="0">
                  <a:pos x="0" y="4"/>
                </a:cxn>
              </a:cxnLst>
              <a:rect l="txL" t="txT" r="txR" b="txB"/>
              <a:pathLst>
                <a:path w="4" h="4">
                  <a:moveTo>
                    <a:pt x="0" y="4"/>
                  </a:moveTo>
                  <a:cubicBezTo>
                    <a:pt x="0" y="4"/>
                    <a:pt x="1" y="3"/>
                    <a:pt x="2" y="2"/>
                  </a:cubicBezTo>
                  <a:cubicBezTo>
                    <a:pt x="2" y="2"/>
                    <a:pt x="4" y="0"/>
                    <a:pt x="4" y="0"/>
                  </a:cubicBezTo>
                  <a:cubicBezTo>
                    <a:pt x="2" y="2"/>
                    <a:pt x="2" y="2"/>
                    <a:pt x="2" y="2"/>
                  </a:cubicBezTo>
                  <a:lnTo>
                    <a:pt x="0" y="4"/>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8" name="Freeform 273"/>
            <p:cNvSpPr/>
            <p:nvPr/>
          </p:nvSpPr>
          <p:spPr>
            <a:xfrm>
              <a:off x="1550988" y="550863"/>
              <a:ext cx="69850" cy="155575"/>
            </a:xfrm>
            <a:custGeom>
              <a:avLst/>
              <a:gdLst>
                <a:gd name="txL" fmla="*/ 0 w 4"/>
                <a:gd name="txT" fmla="*/ 0 h 9"/>
                <a:gd name="txR" fmla="*/ 4 w 4"/>
                <a:gd name="txB" fmla="*/ 9 h 9"/>
              </a:gdLst>
              <a:ahLst/>
              <a:cxnLst>
                <a:cxn ang="0">
                  <a:pos x="3" y="0"/>
                </a:cxn>
                <a:cxn ang="0">
                  <a:pos x="0" y="2"/>
                </a:cxn>
                <a:cxn ang="0">
                  <a:pos x="2" y="9"/>
                </a:cxn>
                <a:cxn ang="0">
                  <a:pos x="3" y="0"/>
                </a:cxn>
              </a:cxnLst>
              <a:rect l="txL" t="txT" r="txR" b="txB"/>
              <a:pathLst>
                <a:path w="4" h="9">
                  <a:moveTo>
                    <a:pt x="3" y="0"/>
                  </a:moveTo>
                  <a:cubicBezTo>
                    <a:pt x="0" y="2"/>
                    <a:pt x="0" y="2"/>
                    <a:pt x="0" y="2"/>
                  </a:cubicBezTo>
                  <a:cubicBezTo>
                    <a:pt x="2" y="9"/>
                    <a:pt x="2" y="9"/>
                    <a:pt x="2" y="9"/>
                  </a:cubicBezTo>
                  <a:cubicBezTo>
                    <a:pt x="2" y="9"/>
                    <a:pt x="4" y="4"/>
                    <a:pt x="3" y="0"/>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59" name="Freeform 274"/>
            <p:cNvSpPr/>
            <p:nvPr/>
          </p:nvSpPr>
          <p:spPr>
            <a:xfrm>
              <a:off x="139700" y="1362075"/>
              <a:ext cx="139700" cy="206375"/>
            </a:xfrm>
            <a:custGeom>
              <a:avLst/>
              <a:gdLst>
                <a:gd name="txL" fmla="*/ 0 w 8"/>
                <a:gd name="txT" fmla="*/ 0 h 12"/>
                <a:gd name="txR" fmla="*/ 8 w 8"/>
                <a:gd name="txB" fmla="*/ 12 h 12"/>
              </a:gdLst>
              <a:ahLst/>
              <a:cxnLst>
                <a:cxn ang="0">
                  <a:pos x="0" y="0"/>
                </a:cxn>
                <a:cxn ang="0">
                  <a:pos x="0" y="10"/>
                </a:cxn>
                <a:cxn ang="0">
                  <a:pos x="8" y="12"/>
                </a:cxn>
                <a:cxn ang="0">
                  <a:pos x="4" y="0"/>
                </a:cxn>
                <a:cxn ang="0">
                  <a:pos x="0" y="0"/>
                </a:cxn>
              </a:cxnLst>
              <a:rect l="txL" t="txT" r="txR" b="txB"/>
              <a:pathLst>
                <a:path w="8" h="12">
                  <a:moveTo>
                    <a:pt x="0" y="0"/>
                  </a:moveTo>
                  <a:cubicBezTo>
                    <a:pt x="0" y="0"/>
                    <a:pt x="0" y="9"/>
                    <a:pt x="0" y="10"/>
                  </a:cubicBezTo>
                  <a:cubicBezTo>
                    <a:pt x="1" y="11"/>
                    <a:pt x="8" y="12"/>
                    <a:pt x="8" y="12"/>
                  </a:cubicBezTo>
                  <a:cubicBezTo>
                    <a:pt x="4" y="0"/>
                    <a:pt x="4" y="0"/>
                    <a:pt x="4" y="0"/>
                  </a:cubicBezTo>
                  <a:lnTo>
                    <a:pt x="0"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0" name="Freeform 275"/>
            <p:cNvSpPr/>
            <p:nvPr/>
          </p:nvSpPr>
          <p:spPr>
            <a:xfrm>
              <a:off x="417513" y="258763"/>
              <a:ext cx="209550" cy="258763"/>
            </a:xfrm>
            <a:custGeom>
              <a:avLst/>
              <a:gdLst>
                <a:gd name="txL" fmla="*/ 0 w 12"/>
                <a:gd name="txT" fmla="*/ 0 h 15"/>
                <a:gd name="txR" fmla="*/ 12 w 12"/>
                <a:gd name="txB" fmla="*/ 15 h 15"/>
              </a:gdLst>
              <a:ahLst/>
              <a:cxnLst>
                <a:cxn ang="0">
                  <a:pos x="12" y="7"/>
                </a:cxn>
                <a:cxn ang="0">
                  <a:pos x="11" y="9"/>
                </a:cxn>
                <a:cxn ang="0">
                  <a:pos x="6" y="15"/>
                </a:cxn>
                <a:cxn ang="0">
                  <a:pos x="2" y="13"/>
                </a:cxn>
                <a:cxn ang="0">
                  <a:pos x="0" y="8"/>
                </a:cxn>
                <a:cxn ang="0">
                  <a:pos x="0" y="2"/>
                </a:cxn>
                <a:cxn ang="0">
                  <a:pos x="12" y="7"/>
                </a:cxn>
              </a:cxnLst>
              <a:rect l="txL" t="txT" r="txR" b="txB"/>
              <a:pathLst>
                <a:path w="12" h="15">
                  <a:moveTo>
                    <a:pt x="12" y="7"/>
                  </a:moveTo>
                  <a:cubicBezTo>
                    <a:pt x="11" y="9"/>
                    <a:pt x="11" y="9"/>
                    <a:pt x="11" y="9"/>
                  </a:cubicBezTo>
                  <a:cubicBezTo>
                    <a:pt x="11" y="9"/>
                    <a:pt x="7" y="14"/>
                    <a:pt x="6" y="15"/>
                  </a:cubicBezTo>
                  <a:cubicBezTo>
                    <a:pt x="5" y="15"/>
                    <a:pt x="2" y="13"/>
                    <a:pt x="2" y="13"/>
                  </a:cubicBezTo>
                  <a:cubicBezTo>
                    <a:pt x="0" y="8"/>
                    <a:pt x="0" y="8"/>
                    <a:pt x="0" y="8"/>
                  </a:cubicBezTo>
                  <a:cubicBezTo>
                    <a:pt x="0" y="8"/>
                    <a:pt x="1" y="4"/>
                    <a:pt x="0" y="2"/>
                  </a:cubicBezTo>
                  <a:cubicBezTo>
                    <a:pt x="0" y="0"/>
                    <a:pt x="9" y="6"/>
                    <a:pt x="12" y="7"/>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1" name="Freeform 276"/>
            <p:cNvSpPr/>
            <p:nvPr/>
          </p:nvSpPr>
          <p:spPr>
            <a:xfrm>
              <a:off x="434975" y="344488"/>
              <a:ext cx="157163" cy="173038"/>
            </a:xfrm>
            <a:custGeom>
              <a:avLst/>
              <a:gdLst>
                <a:gd name="txL" fmla="*/ 0 w 9"/>
                <a:gd name="txT" fmla="*/ 0 h 10"/>
                <a:gd name="txR" fmla="*/ 9 w 9"/>
                <a:gd name="txB" fmla="*/ 10 h 10"/>
              </a:gdLst>
              <a:ahLst/>
              <a:cxnLst>
                <a:cxn ang="0">
                  <a:pos x="1" y="0"/>
                </a:cxn>
                <a:cxn ang="0">
                  <a:pos x="3" y="4"/>
                </a:cxn>
                <a:cxn ang="0">
                  <a:pos x="9" y="6"/>
                </a:cxn>
                <a:cxn ang="0">
                  <a:pos x="5" y="10"/>
                </a:cxn>
                <a:cxn ang="0">
                  <a:pos x="1" y="8"/>
                </a:cxn>
                <a:cxn ang="0">
                  <a:pos x="0" y="5"/>
                </a:cxn>
                <a:cxn ang="0">
                  <a:pos x="1" y="0"/>
                </a:cxn>
              </a:cxnLst>
              <a:rect l="txL" t="txT" r="txR" b="txB"/>
              <a:pathLst>
                <a:path w="9" h="10">
                  <a:moveTo>
                    <a:pt x="1" y="0"/>
                  </a:moveTo>
                  <a:cubicBezTo>
                    <a:pt x="1" y="0"/>
                    <a:pt x="3" y="3"/>
                    <a:pt x="3" y="4"/>
                  </a:cubicBezTo>
                  <a:cubicBezTo>
                    <a:pt x="4" y="5"/>
                    <a:pt x="7" y="6"/>
                    <a:pt x="9" y="6"/>
                  </a:cubicBezTo>
                  <a:cubicBezTo>
                    <a:pt x="7" y="8"/>
                    <a:pt x="6" y="9"/>
                    <a:pt x="5" y="10"/>
                  </a:cubicBezTo>
                  <a:cubicBezTo>
                    <a:pt x="4" y="10"/>
                    <a:pt x="1" y="8"/>
                    <a:pt x="1" y="8"/>
                  </a:cubicBezTo>
                  <a:cubicBezTo>
                    <a:pt x="0" y="5"/>
                    <a:pt x="0" y="5"/>
                    <a:pt x="0" y="5"/>
                  </a:cubicBezTo>
                  <a:cubicBezTo>
                    <a:pt x="1" y="4"/>
                    <a:pt x="1" y="0"/>
                    <a:pt x="1"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2" name="Freeform 277"/>
            <p:cNvSpPr/>
            <p:nvPr/>
          </p:nvSpPr>
          <p:spPr>
            <a:xfrm>
              <a:off x="365125" y="0"/>
              <a:ext cx="296863" cy="309563"/>
            </a:xfrm>
            <a:custGeom>
              <a:avLst/>
              <a:gdLst>
                <a:gd name="txL" fmla="*/ 0 w 17"/>
                <a:gd name="txT" fmla="*/ 0 h 18"/>
                <a:gd name="txR" fmla="*/ 17 w 17"/>
                <a:gd name="txB" fmla="*/ 18 h 18"/>
              </a:gdLst>
              <a:ahLst/>
              <a:cxnLst>
                <a:cxn ang="0">
                  <a:pos x="16" y="6"/>
                </a:cxn>
                <a:cxn ang="0">
                  <a:pos x="17" y="4"/>
                </a:cxn>
                <a:cxn ang="0">
                  <a:pos x="13" y="1"/>
                </a:cxn>
                <a:cxn ang="0">
                  <a:pos x="6" y="1"/>
                </a:cxn>
                <a:cxn ang="0">
                  <a:pos x="1" y="5"/>
                </a:cxn>
                <a:cxn ang="0">
                  <a:pos x="0" y="10"/>
                </a:cxn>
                <a:cxn ang="0">
                  <a:pos x="2" y="16"/>
                </a:cxn>
                <a:cxn ang="0">
                  <a:pos x="16" y="6"/>
                </a:cxn>
              </a:cxnLst>
              <a:rect l="txL" t="txT" r="txR" b="txB"/>
              <a:pathLst>
                <a:path w="17" h="18">
                  <a:moveTo>
                    <a:pt x="16" y="6"/>
                  </a:moveTo>
                  <a:cubicBezTo>
                    <a:pt x="16" y="6"/>
                    <a:pt x="17" y="5"/>
                    <a:pt x="17" y="4"/>
                  </a:cubicBezTo>
                  <a:cubicBezTo>
                    <a:pt x="17" y="4"/>
                    <a:pt x="15" y="1"/>
                    <a:pt x="13" y="1"/>
                  </a:cubicBezTo>
                  <a:cubicBezTo>
                    <a:pt x="11" y="0"/>
                    <a:pt x="6" y="1"/>
                    <a:pt x="6" y="1"/>
                  </a:cubicBezTo>
                  <a:cubicBezTo>
                    <a:pt x="6" y="1"/>
                    <a:pt x="2" y="3"/>
                    <a:pt x="1" y="5"/>
                  </a:cubicBezTo>
                  <a:cubicBezTo>
                    <a:pt x="0" y="8"/>
                    <a:pt x="0" y="10"/>
                    <a:pt x="0" y="10"/>
                  </a:cubicBezTo>
                  <a:cubicBezTo>
                    <a:pt x="0" y="10"/>
                    <a:pt x="0" y="14"/>
                    <a:pt x="2" y="16"/>
                  </a:cubicBezTo>
                  <a:cubicBezTo>
                    <a:pt x="2" y="16"/>
                    <a:pt x="7" y="18"/>
                    <a:pt x="16" y="6"/>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3" name="Freeform 278"/>
            <p:cNvSpPr/>
            <p:nvPr/>
          </p:nvSpPr>
          <p:spPr>
            <a:xfrm>
              <a:off x="365125" y="85725"/>
              <a:ext cx="331788" cy="327025"/>
            </a:xfrm>
            <a:custGeom>
              <a:avLst/>
              <a:gdLst>
                <a:gd name="txL" fmla="*/ 0 w 19"/>
                <a:gd name="txT" fmla="*/ 0 h 19"/>
                <a:gd name="txR" fmla="*/ 19 w 19"/>
                <a:gd name="txB" fmla="*/ 19 h 19"/>
              </a:gdLst>
              <a:ahLst/>
              <a:cxnLst>
                <a:cxn ang="0">
                  <a:pos x="15" y="18"/>
                </a:cxn>
                <a:cxn ang="0">
                  <a:pos x="13" y="19"/>
                </a:cxn>
                <a:cxn ang="0">
                  <a:pos x="7" y="16"/>
                </a:cxn>
                <a:cxn ang="0">
                  <a:pos x="5" y="13"/>
                </a:cxn>
                <a:cxn ang="0">
                  <a:pos x="4" y="13"/>
                </a:cxn>
                <a:cxn ang="0">
                  <a:pos x="2" y="10"/>
                </a:cxn>
                <a:cxn ang="0">
                  <a:pos x="1" y="7"/>
                </a:cxn>
                <a:cxn ang="0">
                  <a:pos x="4" y="7"/>
                </a:cxn>
                <a:cxn ang="0">
                  <a:pos x="5" y="10"/>
                </a:cxn>
                <a:cxn ang="0">
                  <a:pos x="6" y="10"/>
                </a:cxn>
                <a:cxn ang="0">
                  <a:pos x="5" y="7"/>
                </a:cxn>
                <a:cxn ang="0">
                  <a:pos x="8" y="4"/>
                </a:cxn>
                <a:cxn ang="0">
                  <a:pos x="7" y="3"/>
                </a:cxn>
                <a:cxn ang="0">
                  <a:pos x="9" y="1"/>
                </a:cxn>
                <a:cxn ang="0">
                  <a:pos x="16" y="1"/>
                </a:cxn>
                <a:cxn ang="0">
                  <a:pos x="18" y="5"/>
                </a:cxn>
                <a:cxn ang="0">
                  <a:pos x="17" y="7"/>
                </a:cxn>
                <a:cxn ang="0">
                  <a:pos x="18" y="11"/>
                </a:cxn>
                <a:cxn ang="0">
                  <a:pos x="16" y="16"/>
                </a:cxn>
                <a:cxn ang="0">
                  <a:pos x="15" y="18"/>
                </a:cxn>
              </a:cxnLst>
              <a:rect l="txL" t="txT" r="txR" b="txB"/>
              <a:pathLst>
                <a:path w="19" h="19">
                  <a:moveTo>
                    <a:pt x="15" y="18"/>
                  </a:moveTo>
                  <a:cubicBezTo>
                    <a:pt x="15" y="18"/>
                    <a:pt x="13" y="19"/>
                    <a:pt x="13" y="19"/>
                  </a:cubicBezTo>
                  <a:cubicBezTo>
                    <a:pt x="12" y="19"/>
                    <a:pt x="9" y="18"/>
                    <a:pt x="7" y="16"/>
                  </a:cubicBezTo>
                  <a:cubicBezTo>
                    <a:pt x="5" y="14"/>
                    <a:pt x="5" y="13"/>
                    <a:pt x="5" y="13"/>
                  </a:cubicBezTo>
                  <a:cubicBezTo>
                    <a:pt x="5" y="13"/>
                    <a:pt x="4" y="13"/>
                    <a:pt x="4" y="13"/>
                  </a:cubicBezTo>
                  <a:cubicBezTo>
                    <a:pt x="3" y="13"/>
                    <a:pt x="2" y="11"/>
                    <a:pt x="2" y="10"/>
                  </a:cubicBezTo>
                  <a:cubicBezTo>
                    <a:pt x="1" y="10"/>
                    <a:pt x="0" y="8"/>
                    <a:pt x="1" y="7"/>
                  </a:cubicBezTo>
                  <a:cubicBezTo>
                    <a:pt x="2" y="6"/>
                    <a:pt x="4" y="7"/>
                    <a:pt x="4" y="7"/>
                  </a:cubicBezTo>
                  <a:cubicBezTo>
                    <a:pt x="4" y="8"/>
                    <a:pt x="5" y="10"/>
                    <a:pt x="5" y="10"/>
                  </a:cubicBezTo>
                  <a:cubicBezTo>
                    <a:pt x="6" y="10"/>
                    <a:pt x="6" y="10"/>
                    <a:pt x="6" y="10"/>
                  </a:cubicBezTo>
                  <a:cubicBezTo>
                    <a:pt x="6" y="10"/>
                    <a:pt x="5" y="8"/>
                    <a:pt x="5" y="7"/>
                  </a:cubicBezTo>
                  <a:cubicBezTo>
                    <a:pt x="6" y="7"/>
                    <a:pt x="8" y="4"/>
                    <a:pt x="8" y="4"/>
                  </a:cubicBezTo>
                  <a:cubicBezTo>
                    <a:pt x="8" y="4"/>
                    <a:pt x="7" y="3"/>
                    <a:pt x="7" y="3"/>
                  </a:cubicBezTo>
                  <a:cubicBezTo>
                    <a:pt x="7" y="3"/>
                    <a:pt x="9" y="1"/>
                    <a:pt x="9" y="1"/>
                  </a:cubicBezTo>
                  <a:cubicBezTo>
                    <a:pt x="10" y="0"/>
                    <a:pt x="14" y="0"/>
                    <a:pt x="16" y="1"/>
                  </a:cubicBezTo>
                  <a:cubicBezTo>
                    <a:pt x="16" y="1"/>
                    <a:pt x="18" y="3"/>
                    <a:pt x="18" y="5"/>
                  </a:cubicBezTo>
                  <a:cubicBezTo>
                    <a:pt x="18" y="5"/>
                    <a:pt x="18" y="6"/>
                    <a:pt x="17" y="7"/>
                  </a:cubicBezTo>
                  <a:cubicBezTo>
                    <a:pt x="17" y="7"/>
                    <a:pt x="19" y="8"/>
                    <a:pt x="18" y="11"/>
                  </a:cubicBezTo>
                  <a:cubicBezTo>
                    <a:pt x="18" y="13"/>
                    <a:pt x="17" y="15"/>
                    <a:pt x="16" y="16"/>
                  </a:cubicBezTo>
                  <a:cubicBezTo>
                    <a:pt x="16" y="17"/>
                    <a:pt x="16" y="18"/>
                    <a:pt x="15" y="18"/>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4" name="Freeform 279"/>
            <p:cNvSpPr/>
            <p:nvPr/>
          </p:nvSpPr>
          <p:spPr>
            <a:xfrm>
              <a:off x="365125" y="85725"/>
              <a:ext cx="279400" cy="327025"/>
            </a:xfrm>
            <a:custGeom>
              <a:avLst/>
              <a:gdLst>
                <a:gd name="txL" fmla="*/ 0 w 16"/>
                <a:gd name="txT" fmla="*/ 0 h 19"/>
                <a:gd name="txR" fmla="*/ 16 w 16"/>
                <a:gd name="txB" fmla="*/ 19 h 19"/>
              </a:gdLst>
              <a:ahLst/>
              <a:cxnLst>
                <a:cxn ang="0">
                  <a:pos x="1" y="7"/>
                </a:cxn>
                <a:cxn ang="0">
                  <a:pos x="4" y="7"/>
                </a:cxn>
                <a:cxn ang="0">
                  <a:pos x="5" y="10"/>
                </a:cxn>
                <a:cxn ang="0">
                  <a:pos x="6" y="10"/>
                </a:cxn>
                <a:cxn ang="0">
                  <a:pos x="5" y="7"/>
                </a:cxn>
                <a:cxn ang="0">
                  <a:pos x="8" y="4"/>
                </a:cxn>
                <a:cxn ang="0">
                  <a:pos x="7" y="3"/>
                </a:cxn>
                <a:cxn ang="0">
                  <a:pos x="9" y="1"/>
                </a:cxn>
                <a:cxn ang="0">
                  <a:pos x="10" y="0"/>
                </a:cxn>
                <a:cxn ang="0">
                  <a:pos x="12" y="5"/>
                </a:cxn>
                <a:cxn ang="0">
                  <a:pos x="10" y="6"/>
                </a:cxn>
                <a:cxn ang="0">
                  <a:pos x="10" y="7"/>
                </a:cxn>
                <a:cxn ang="0">
                  <a:pos x="8" y="8"/>
                </a:cxn>
                <a:cxn ang="0">
                  <a:pos x="9" y="11"/>
                </a:cxn>
                <a:cxn ang="0">
                  <a:pos x="11" y="11"/>
                </a:cxn>
                <a:cxn ang="0">
                  <a:pos x="11" y="15"/>
                </a:cxn>
                <a:cxn ang="0">
                  <a:pos x="13" y="18"/>
                </a:cxn>
                <a:cxn ang="0">
                  <a:pos x="16" y="17"/>
                </a:cxn>
                <a:cxn ang="0">
                  <a:pos x="15" y="18"/>
                </a:cxn>
                <a:cxn ang="0">
                  <a:pos x="13" y="19"/>
                </a:cxn>
                <a:cxn ang="0">
                  <a:pos x="7" y="16"/>
                </a:cxn>
                <a:cxn ang="0">
                  <a:pos x="5" y="13"/>
                </a:cxn>
                <a:cxn ang="0">
                  <a:pos x="4" y="13"/>
                </a:cxn>
                <a:cxn ang="0">
                  <a:pos x="2" y="10"/>
                </a:cxn>
                <a:cxn ang="0">
                  <a:pos x="1" y="7"/>
                </a:cxn>
              </a:cxnLst>
              <a:rect l="txL" t="txT" r="txR" b="txB"/>
              <a:pathLst>
                <a:path w="16" h="19">
                  <a:moveTo>
                    <a:pt x="1" y="7"/>
                  </a:moveTo>
                  <a:cubicBezTo>
                    <a:pt x="2" y="6"/>
                    <a:pt x="4" y="7"/>
                    <a:pt x="4" y="7"/>
                  </a:cubicBezTo>
                  <a:cubicBezTo>
                    <a:pt x="4" y="8"/>
                    <a:pt x="5" y="10"/>
                    <a:pt x="5" y="10"/>
                  </a:cubicBezTo>
                  <a:cubicBezTo>
                    <a:pt x="6" y="10"/>
                    <a:pt x="6" y="10"/>
                    <a:pt x="6" y="10"/>
                  </a:cubicBezTo>
                  <a:cubicBezTo>
                    <a:pt x="6" y="10"/>
                    <a:pt x="5" y="8"/>
                    <a:pt x="5" y="7"/>
                  </a:cubicBezTo>
                  <a:cubicBezTo>
                    <a:pt x="6" y="7"/>
                    <a:pt x="8" y="4"/>
                    <a:pt x="8" y="4"/>
                  </a:cubicBezTo>
                  <a:cubicBezTo>
                    <a:pt x="8" y="4"/>
                    <a:pt x="7" y="3"/>
                    <a:pt x="7" y="3"/>
                  </a:cubicBezTo>
                  <a:cubicBezTo>
                    <a:pt x="7" y="3"/>
                    <a:pt x="9" y="1"/>
                    <a:pt x="9" y="1"/>
                  </a:cubicBezTo>
                  <a:cubicBezTo>
                    <a:pt x="9" y="0"/>
                    <a:pt x="9" y="0"/>
                    <a:pt x="10" y="0"/>
                  </a:cubicBezTo>
                  <a:cubicBezTo>
                    <a:pt x="11" y="2"/>
                    <a:pt x="12" y="5"/>
                    <a:pt x="12" y="5"/>
                  </a:cubicBezTo>
                  <a:cubicBezTo>
                    <a:pt x="11" y="5"/>
                    <a:pt x="10" y="6"/>
                    <a:pt x="10" y="6"/>
                  </a:cubicBezTo>
                  <a:cubicBezTo>
                    <a:pt x="10" y="6"/>
                    <a:pt x="10" y="7"/>
                    <a:pt x="10" y="7"/>
                  </a:cubicBezTo>
                  <a:cubicBezTo>
                    <a:pt x="9" y="8"/>
                    <a:pt x="8" y="8"/>
                    <a:pt x="8" y="8"/>
                  </a:cubicBezTo>
                  <a:cubicBezTo>
                    <a:pt x="8" y="8"/>
                    <a:pt x="8" y="10"/>
                    <a:pt x="9" y="11"/>
                  </a:cubicBezTo>
                  <a:cubicBezTo>
                    <a:pt x="10" y="12"/>
                    <a:pt x="11" y="11"/>
                    <a:pt x="11" y="11"/>
                  </a:cubicBezTo>
                  <a:cubicBezTo>
                    <a:pt x="10" y="12"/>
                    <a:pt x="11" y="14"/>
                    <a:pt x="11" y="15"/>
                  </a:cubicBezTo>
                  <a:cubicBezTo>
                    <a:pt x="11" y="16"/>
                    <a:pt x="12" y="17"/>
                    <a:pt x="13" y="18"/>
                  </a:cubicBezTo>
                  <a:cubicBezTo>
                    <a:pt x="14" y="18"/>
                    <a:pt x="15" y="18"/>
                    <a:pt x="16" y="17"/>
                  </a:cubicBezTo>
                  <a:cubicBezTo>
                    <a:pt x="16" y="18"/>
                    <a:pt x="16" y="18"/>
                    <a:pt x="15" y="18"/>
                  </a:cubicBezTo>
                  <a:cubicBezTo>
                    <a:pt x="15" y="18"/>
                    <a:pt x="13" y="19"/>
                    <a:pt x="13" y="19"/>
                  </a:cubicBezTo>
                  <a:cubicBezTo>
                    <a:pt x="12" y="19"/>
                    <a:pt x="9" y="18"/>
                    <a:pt x="7" y="16"/>
                  </a:cubicBezTo>
                  <a:cubicBezTo>
                    <a:pt x="5" y="14"/>
                    <a:pt x="5" y="13"/>
                    <a:pt x="5" y="13"/>
                  </a:cubicBezTo>
                  <a:cubicBezTo>
                    <a:pt x="5" y="13"/>
                    <a:pt x="4" y="13"/>
                    <a:pt x="4" y="13"/>
                  </a:cubicBezTo>
                  <a:cubicBezTo>
                    <a:pt x="3" y="13"/>
                    <a:pt x="2" y="11"/>
                    <a:pt x="2" y="10"/>
                  </a:cubicBezTo>
                  <a:cubicBezTo>
                    <a:pt x="1" y="10"/>
                    <a:pt x="0" y="8"/>
                    <a:pt x="1" y="7"/>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5" name="Freeform 280"/>
            <p:cNvSpPr/>
            <p:nvPr/>
          </p:nvSpPr>
          <p:spPr>
            <a:xfrm>
              <a:off x="209550" y="2155825"/>
              <a:ext cx="190500" cy="85725"/>
            </a:xfrm>
            <a:custGeom>
              <a:avLst/>
              <a:gdLst>
                <a:gd name="txL" fmla="*/ 0 w 11"/>
                <a:gd name="txT" fmla="*/ 0 h 5"/>
                <a:gd name="txR" fmla="*/ 11 w 11"/>
                <a:gd name="txB" fmla="*/ 5 h 5"/>
              </a:gdLst>
              <a:ahLst/>
              <a:cxnLst>
                <a:cxn ang="0">
                  <a:pos x="5" y="5"/>
                </a:cxn>
                <a:cxn ang="0">
                  <a:pos x="6" y="0"/>
                </a:cxn>
                <a:cxn ang="0">
                  <a:pos x="5" y="5"/>
                </a:cxn>
              </a:cxnLst>
              <a:rect l="txL" t="txT" r="txR" b="txB"/>
              <a:pathLst>
                <a:path w="11" h="5">
                  <a:moveTo>
                    <a:pt x="5" y="5"/>
                  </a:moveTo>
                  <a:cubicBezTo>
                    <a:pt x="10" y="5"/>
                    <a:pt x="11" y="0"/>
                    <a:pt x="6" y="0"/>
                  </a:cubicBezTo>
                  <a:cubicBezTo>
                    <a:pt x="2" y="0"/>
                    <a:pt x="0" y="5"/>
                    <a:pt x="5" y="5"/>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6" name="Freeform 281"/>
            <p:cNvSpPr/>
            <p:nvPr/>
          </p:nvSpPr>
          <p:spPr>
            <a:xfrm>
              <a:off x="122238" y="2724150"/>
              <a:ext cx="225425" cy="190500"/>
            </a:xfrm>
            <a:custGeom>
              <a:avLst/>
              <a:gdLst>
                <a:gd name="txL" fmla="*/ 0 w 13"/>
                <a:gd name="txT" fmla="*/ 0 h 11"/>
                <a:gd name="txR" fmla="*/ 13 w 13"/>
                <a:gd name="txB" fmla="*/ 11 h 11"/>
              </a:gdLst>
              <a:ahLst/>
              <a:cxnLst>
                <a:cxn ang="0">
                  <a:pos x="4" y="0"/>
                </a:cxn>
                <a:cxn ang="0">
                  <a:pos x="0" y="10"/>
                </a:cxn>
                <a:cxn ang="0">
                  <a:pos x="11" y="7"/>
                </a:cxn>
                <a:cxn ang="0">
                  <a:pos x="12" y="5"/>
                </a:cxn>
                <a:cxn ang="0">
                  <a:pos x="13" y="1"/>
                </a:cxn>
                <a:cxn ang="0">
                  <a:pos x="4" y="0"/>
                </a:cxn>
              </a:cxnLst>
              <a:rect l="txL" t="txT" r="txR" b="txB"/>
              <a:pathLst>
                <a:path w="13" h="11">
                  <a:moveTo>
                    <a:pt x="4" y="0"/>
                  </a:moveTo>
                  <a:cubicBezTo>
                    <a:pt x="4" y="0"/>
                    <a:pt x="0" y="6"/>
                    <a:pt x="0" y="10"/>
                  </a:cubicBezTo>
                  <a:cubicBezTo>
                    <a:pt x="0" y="10"/>
                    <a:pt x="11" y="11"/>
                    <a:pt x="11" y="7"/>
                  </a:cubicBezTo>
                  <a:cubicBezTo>
                    <a:pt x="12" y="5"/>
                    <a:pt x="12" y="5"/>
                    <a:pt x="12" y="5"/>
                  </a:cubicBezTo>
                  <a:cubicBezTo>
                    <a:pt x="12" y="5"/>
                    <a:pt x="13" y="7"/>
                    <a:pt x="13" y="1"/>
                  </a:cubicBezTo>
                  <a:lnTo>
                    <a:pt x="4"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7" name="Freeform 282"/>
            <p:cNvSpPr/>
            <p:nvPr/>
          </p:nvSpPr>
          <p:spPr>
            <a:xfrm>
              <a:off x="731838" y="2690813"/>
              <a:ext cx="261938" cy="223838"/>
            </a:xfrm>
            <a:custGeom>
              <a:avLst/>
              <a:gdLst>
                <a:gd name="txL" fmla="*/ 0 w 15"/>
                <a:gd name="txT" fmla="*/ 0 h 13"/>
                <a:gd name="txR" fmla="*/ 15 w 15"/>
                <a:gd name="txB" fmla="*/ 13 h 13"/>
              </a:gdLst>
              <a:ahLst/>
              <a:cxnLst>
                <a:cxn ang="0">
                  <a:pos x="1" y="2"/>
                </a:cxn>
                <a:cxn ang="0">
                  <a:pos x="1" y="7"/>
                </a:cxn>
                <a:cxn ang="0">
                  <a:pos x="5" y="9"/>
                </a:cxn>
                <a:cxn ang="0">
                  <a:pos x="6" y="12"/>
                </a:cxn>
                <a:cxn ang="0">
                  <a:pos x="5" y="11"/>
                </a:cxn>
                <a:cxn ang="0">
                  <a:pos x="15" y="12"/>
                </a:cxn>
                <a:cxn ang="0">
                  <a:pos x="15" y="10"/>
                </a:cxn>
                <a:cxn ang="0">
                  <a:pos x="10" y="2"/>
                </a:cxn>
                <a:cxn ang="0">
                  <a:pos x="1" y="2"/>
                </a:cxn>
              </a:cxnLst>
              <a:rect l="txL" t="txT" r="txR" b="txB"/>
              <a:pathLst>
                <a:path w="15" h="13">
                  <a:moveTo>
                    <a:pt x="1" y="2"/>
                  </a:moveTo>
                  <a:cubicBezTo>
                    <a:pt x="1" y="2"/>
                    <a:pt x="0" y="6"/>
                    <a:pt x="1" y="7"/>
                  </a:cubicBezTo>
                  <a:cubicBezTo>
                    <a:pt x="1" y="7"/>
                    <a:pt x="3" y="9"/>
                    <a:pt x="5" y="9"/>
                  </a:cubicBezTo>
                  <a:cubicBezTo>
                    <a:pt x="5" y="9"/>
                    <a:pt x="5" y="11"/>
                    <a:pt x="6" y="12"/>
                  </a:cubicBezTo>
                  <a:cubicBezTo>
                    <a:pt x="6" y="12"/>
                    <a:pt x="5" y="11"/>
                    <a:pt x="5" y="11"/>
                  </a:cubicBezTo>
                  <a:cubicBezTo>
                    <a:pt x="5" y="11"/>
                    <a:pt x="13" y="13"/>
                    <a:pt x="15" y="12"/>
                  </a:cubicBezTo>
                  <a:cubicBezTo>
                    <a:pt x="15" y="10"/>
                    <a:pt x="15" y="10"/>
                    <a:pt x="15" y="10"/>
                  </a:cubicBezTo>
                  <a:cubicBezTo>
                    <a:pt x="15" y="10"/>
                    <a:pt x="11" y="5"/>
                    <a:pt x="10" y="2"/>
                  </a:cubicBezTo>
                  <a:cubicBezTo>
                    <a:pt x="9" y="0"/>
                    <a:pt x="1" y="2"/>
                    <a:pt x="1" y="2"/>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8" name="Freeform 283"/>
            <p:cNvSpPr/>
            <p:nvPr/>
          </p:nvSpPr>
          <p:spPr>
            <a:xfrm>
              <a:off x="139700" y="1189038"/>
              <a:ext cx="819150" cy="1622425"/>
            </a:xfrm>
            <a:custGeom>
              <a:avLst/>
              <a:gdLst>
                <a:gd name="txL" fmla="*/ 0 w 47"/>
                <a:gd name="txT" fmla="*/ 0 h 94"/>
                <a:gd name="txR" fmla="*/ 47 w 47"/>
                <a:gd name="txB" fmla="*/ 94 h 94"/>
              </a:gdLst>
              <a:ahLst/>
              <a:cxnLst>
                <a:cxn ang="0">
                  <a:pos x="3" y="90"/>
                </a:cxn>
                <a:cxn ang="0">
                  <a:pos x="13" y="89"/>
                </a:cxn>
                <a:cxn ang="0">
                  <a:pos x="12" y="79"/>
                </a:cxn>
                <a:cxn ang="0">
                  <a:pos x="17" y="48"/>
                </a:cxn>
                <a:cxn ang="0">
                  <a:pos x="23" y="27"/>
                </a:cxn>
                <a:cxn ang="0">
                  <a:pos x="24" y="30"/>
                </a:cxn>
                <a:cxn ang="0">
                  <a:pos x="35" y="89"/>
                </a:cxn>
                <a:cxn ang="0">
                  <a:pos x="45" y="91"/>
                </a:cxn>
                <a:cxn ang="0">
                  <a:pos x="45" y="82"/>
                </a:cxn>
                <a:cxn ang="0">
                  <a:pos x="44" y="66"/>
                </a:cxn>
                <a:cxn ang="0">
                  <a:pos x="43" y="44"/>
                </a:cxn>
                <a:cxn ang="0">
                  <a:pos x="42" y="18"/>
                </a:cxn>
                <a:cxn ang="0">
                  <a:pos x="42" y="15"/>
                </a:cxn>
                <a:cxn ang="0">
                  <a:pos x="39" y="9"/>
                </a:cxn>
                <a:cxn ang="0">
                  <a:pos x="39" y="2"/>
                </a:cxn>
                <a:cxn ang="0">
                  <a:pos x="22" y="4"/>
                </a:cxn>
                <a:cxn ang="0">
                  <a:pos x="11" y="0"/>
                </a:cxn>
                <a:cxn ang="0">
                  <a:pos x="10" y="4"/>
                </a:cxn>
                <a:cxn ang="0">
                  <a:pos x="3" y="13"/>
                </a:cxn>
                <a:cxn ang="0">
                  <a:pos x="5" y="18"/>
                </a:cxn>
                <a:cxn ang="0">
                  <a:pos x="5" y="41"/>
                </a:cxn>
                <a:cxn ang="0">
                  <a:pos x="3" y="70"/>
                </a:cxn>
                <a:cxn ang="0">
                  <a:pos x="1" y="83"/>
                </a:cxn>
                <a:cxn ang="0">
                  <a:pos x="3" y="90"/>
                </a:cxn>
              </a:cxnLst>
              <a:rect l="txL" t="txT" r="txR" b="txB"/>
              <a:pathLst>
                <a:path w="47" h="94">
                  <a:moveTo>
                    <a:pt x="3" y="90"/>
                  </a:moveTo>
                  <a:cubicBezTo>
                    <a:pt x="3" y="90"/>
                    <a:pt x="12" y="92"/>
                    <a:pt x="13" y="89"/>
                  </a:cubicBezTo>
                  <a:cubicBezTo>
                    <a:pt x="14" y="86"/>
                    <a:pt x="12" y="79"/>
                    <a:pt x="12" y="79"/>
                  </a:cubicBezTo>
                  <a:cubicBezTo>
                    <a:pt x="12" y="79"/>
                    <a:pt x="17" y="49"/>
                    <a:pt x="17" y="48"/>
                  </a:cubicBezTo>
                  <a:cubicBezTo>
                    <a:pt x="18" y="48"/>
                    <a:pt x="21" y="36"/>
                    <a:pt x="23" y="27"/>
                  </a:cubicBezTo>
                  <a:cubicBezTo>
                    <a:pt x="24" y="30"/>
                    <a:pt x="24" y="30"/>
                    <a:pt x="24" y="30"/>
                  </a:cubicBezTo>
                  <a:cubicBezTo>
                    <a:pt x="24" y="30"/>
                    <a:pt x="29" y="83"/>
                    <a:pt x="35" y="89"/>
                  </a:cubicBezTo>
                  <a:cubicBezTo>
                    <a:pt x="35" y="89"/>
                    <a:pt x="41" y="94"/>
                    <a:pt x="45" y="91"/>
                  </a:cubicBezTo>
                  <a:cubicBezTo>
                    <a:pt x="45" y="91"/>
                    <a:pt x="47" y="89"/>
                    <a:pt x="45" y="82"/>
                  </a:cubicBezTo>
                  <a:cubicBezTo>
                    <a:pt x="45" y="82"/>
                    <a:pt x="46" y="71"/>
                    <a:pt x="44" y="66"/>
                  </a:cubicBezTo>
                  <a:cubicBezTo>
                    <a:pt x="44" y="66"/>
                    <a:pt x="43" y="48"/>
                    <a:pt x="43" y="44"/>
                  </a:cubicBezTo>
                  <a:cubicBezTo>
                    <a:pt x="43" y="40"/>
                    <a:pt x="41" y="21"/>
                    <a:pt x="42" y="18"/>
                  </a:cubicBezTo>
                  <a:cubicBezTo>
                    <a:pt x="42" y="15"/>
                    <a:pt x="42" y="15"/>
                    <a:pt x="42" y="15"/>
                  </a:cubicBezTo>
                  <a:cubicBezTo>
                    <a:pt x="39" y="9"/>
                    <a:pt x="39" y="9"/>
                    <a:pt x="39" y="9"/>
                  </a:cubicBezTo>
                  <a:cubicBezTo>
                    <a:pt x="39" y="2"/>
                    <a:pt x="39" y="2"/>
                    <a:pt x="39" y="2"/>
                  </a:cubicBezTo>
                  <a:cubicBezTo>
                    <a:pt x="39" y="2"/>
                    <a:pt x="28" y="5"/>
                    <a:pt x="22" y="4"/>
                  </a:cubicBezTo>
                  <a:cubicBezTo>
                    <a:pt x="11" y="0"/>
                    <a:pt x="11" y="0"/>
                    <a:pt x="11" y="0"/>
                  </a:cubicBezTo>
                  <a:cubicBezTo>
                    <a:pt x="10" y="4"/>
                    <a:pt x="10" y="4"/>
                    <a:pt x="10" y="4"/>
                  </a:cubicBezTo>
                  <a:cubicBezTo>
                    <a:pt x="10" y="4"/>
                    <a:pt x="4" y="11"/>
                    <a:pt x="3" y="13"/>
                  </a:cubicBezTo>
                  <a:cubicBezTo>
                    <a:pt x="5" y="18"/>
                    <a:pt x="5" y="18"/>
                    <a:pt x="5" y="18"/>
                  </a:cubicBezTo>
                  <a:cubicBezTo>
                    <a:pt x="5" y="18"/>
                    <a:pt x="3" y="36"/>
                    <a:pt x="5" y="41"/>
                  </a:cubicBezTo>
                  <a:cubicBezTo>
                    <a:pt x="5" y="41"/>
                    <a:pt x="2" y="65"/>
                    <a:pt x="3" y="70"/>
                  </a:cubicBezTo>
                  <a:cubicBezTo>
                    <a:pt x="3" y="70"/>
                    <a:pt x="0" y="81"/>
                    <a:pt x="1" y="83"/>
                  </a:cubicBezTo>
                  <a:cubicBezTo>
                    <a:pt x="2" y="86"/>
                    <a:pt x="3" y="90"/>
                    <a:pt x="3" y="90"/>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69" name="Rectangle 284"/>
            <p:cNvSpPr/>
            <p:nvPr/>
          </p:nvSpPr>
          <p:spPr>
            <a:xfrm>
              <a:off x="661988" y="1431925"/>
              <a:ext cx="1588" cy="1588"/>
            </a:xfrm>
            <a:prstGeom prst="rect">
              <a:avLst/>
            </a:pr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0" name="Freeform 285"/>
            <p:cNvSpPr/>
            <p:nvPr/>
          </p:nvSpPr>
          <p:spPr>
            <a:xfrm>
              <a:off x="766763" y="1500188"/>
              <a:ext cx="17463" cy="1"/>
            </a:xfrm>
            <a:custGeom>
              <a:avLst/>
              <a:gdLst>
                <a:gd name="txL" fmla="*/ 0 w 1"/>
                <a:gd name="txT" fmla="*/ 0 h 1"/>
                <a:gd name="txR" fmla="*/ 1 w 1"/>
                <a:gd name="txB" fmla="*/ 1 h 1"/>
              </a:gdLst>
              <a:ahLst/>
              <a:cxnLst>
                <a:cxn ang="0">
                  <a:pos x="0" y="0"/>
                </a:cxn>
                <a:cxn ang="0">
                  <a:pos x="1" y="0"/>
                </a:cxn>
                <a:cxn ang="0">
                  <a:pos x="0" y="0"/>
                </a:cxn>
              </a:cxnLst>
              <a:rect l="txL" t="txT" r="txR" b="txB"/>
              <a:pathLst>
                <a:path w="1" h="1">
                  <a:moveTo>
                    <a:pt x="0" y="0"/>
                  </a:moveTo>
                  <a:cubicBezTo>
                    <a:pt x="0" y="0"/>
                    <a:pt x="0" y="0"/>
                    <a:pt x="1" y="0"/>
                  </a:cubicBezTo>
                  <a:cubicBezTo>
                    <a:pt x="1" y="0"/>
                    <a:pt x="0" y="0"/>
                    <a:pt x="0"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1" name="Freeform 286"/>
            <p:cNvSpPr/>
            <p:nvPr/>
          </p:nvSpPr>
          <p:spPr>
            <a:xfrm>
              <a:off x="766763" y="1620838"/>
              <a:ext cx="17463" cy="1"/>
            </a:xfrm>
            <a:custGeom>
              <a:avLst/>
              <a:gdLst>
                <a:gd name="txL" fmla="*/ 0 w 1"/>
                <a:gd name="txT" fmla="*/ 0 h 1"/>
                <a:gd name="txR" fmla="*/ 1 w 1"/>
                <a:gd name="txB" fmla="*/ 1 h 1"/>
              </a:gdLst>
              <a:ahLst/>
              <a:cxnLst>
                <a:cxn ang="0">
                  <a:pos x="0" y="0"/>
                </a:cxn>
                <a:cxn ang="0">
                  <a:pos x="1" y="0"/>
                </a:cxn>
                <a:cxn ang="0">
                  <a:pos x="0" y="0"/>
                </a:cxn>
              </a:cxnLst>
              <a:rect l="txL" t="txT" r="txR" b="txB"/>
              <a:pathLst>
                <a:path w="1" h="1">
                  <a:moveTo>
                    <a:pt x="0" y="0"/>
                  </a:moveTo>
                  <a:cubicBezTo>
                    <a:pt x="0" y="0"/>
                    <a:pt x="1" y="0"/>
                    <a:pt x="1" y="0"/>
                  </a:cubicBezTo>
                  <a:cubicBezTo>
                    <a:pt x="1" y="0"/>
                    <a:pt x="1" y="0"/>
                    <a:pt x="0"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2" name="Freeform 287"/>
            <p:cNvSpPr/>
            <p:nvPr/>
          </p:nvSpPr>
          <p:spPr>
            <a:xfrm>
              <a:off x="192088" y="1327150"/>
              <a:ext cx="679450" cy="1449388"/>
            </a:xfrm>
            <a:custGeom>
              <a:avLst/>
              <a:gdLst>
                <a:gd name="txL" fmla="*/ 0 w 39"/>
                <a:gd name="txT" fmla="*/ 0 h 84"/>
                <a:gd name="txR" fmla="*/ 39 w 39"/>
                <a:gd name="txB" fmla="*/ 84 h 84"/>
              </a:gdLst>
              <a:ahLst/>
              <a:cxnLst>
                <a:cxn ang="0">
                  <a:pos x="39" y="84"/>
                </a:cxn>
                <a:cxn ang="0">
                  <a:pos x="37" y="74"/>
                </a:cxn>
                <a:cxn ang="0">
                  <a:pos x="35" y="66"/>
                </a:cxn>
                <a:cxn ang="0">
                  <a:pos x="39" y="54"/>
                </a:cxn>
                <a:cxn ang="0">
                  <a:pos x="34" y="58"/>
                </a:cxn>
                <a:cxn ang="0">
                  <a:pos x="34" y="51"/>
                </a:cxn>
                <a:cxn ang="0">
                  <a:pos x="32" y="32"/>
                </a:cxn>
                <a:cxn ang="0">
                  <a:pos x="32" y="44"/>
                </a:cxn>
                <a:cxn ang="0">
                  <a:pos x="27" y="25"/>
                </a:cxn>
                <a:cxn ang="0">
                  <a:pos x="33" y="17"/>
                </a:cxn>
                <a:cxn ang="0">
                  <a:pos x="24" y="17"/>
                </a:cxn>
                <a:cxn ang="0">
                  <a:pos x="33" y="10"/>
                </a:cxn>
                <a:cxn ang="0">
                  <a:pos x="23" y="14"/>
                </a:cxn>
                <a:cxn ang="0">
                  <a:pos x="27" y="6"/>
                </a:cxn>
                <a:cxn ang="0">
                  <a:pos x="18" y="8"/>
                </a:cxn>
                <a:cxn ang="0">
                  <a:pos x="10" y="0"/>
                </a:cxn>
                <a:cxn ang="0">
                  <a:pos x="13" y="11"/>
                </a:cxn>
                <a:cxn ang="0">
                  <a:pos x="7" y="7"/>
                </a:cxn>
                <a:cxn ang="0">
                  <a:pos x="3" y="1"/>
                </a:cxn>
                <a:cxn ang="0">
                  <a:pos x="0" y="5"/>
                </a:cxn>
                <a:cxn ang="0">
                  <a:pos x="1" y="7"/>
                </a:cxn>
                <a:cxn ang="0">
                  <a:pos x="16" y="17"/>
                </a:cxn>
                <a:cxn ang="0">
                  <a:pos x="5" y="15"/>
                </a:cxn>
                <a:cxn ang="0">
                  <a:pos x="13" y="20"/>
                </a:cxn>
                <a:cxn ang="0">
                  <a:pos x="9" y="34"/>
                </a:cxn>
                <a:cxn ang="0">
                  <a:pos x="9" y="50"/>
                </a:cxn>
                <a:cxn ang="0">
                  <a:pos x="5" y="40"/>
                </a:cxn>
                <a:cxn ang="0">
                  <a:pos x="4" y="58"/>
                </a:cxn>
                <a:cxn ang="0">
                  <a:pos x="7" y="73"/>
                </a:cxn>
                <a:cxn ang="0">
                  <a:pos x="2" y="63"/>
                </a:cxn>
                <a:cxn ang="0">
                  <a:pos x="4" y="76"/>
                </a:cxn>
                <a:cxn ang="0">
                  <a:pos x="4" y="83"/>
                </a:cxn>
                <a:cxn ang="0">
                  <a:pos x="10" y="81"/>
                </a:cxn>
                <a:cxn ang="0">
                  <a:pos x="9" y="71"/>
                </a:cxn>
                <a:cxn ang="0">
                  <a:pos x="14" y="40"/>
                </a:cxn>
                <a:cxn ang="0">
                  <a:pos x="20" y="19"/>
                </a:cxn>
                <a:cxn ang="0">
                  <a:pos x="21" y="22"/>
                </a:cxn>
                <a:cxn ang="0">
                  <a:pos x="32" y="81"/>
                </a:cxn>
                <a:cxn ang="0">
                  <a:pos x="39" y="84"/>
                </a:cxn>
              </a:cxnLst>
              <a:rect l="txL" t="txT" r="txR" b="txB"/>
              <a:pathLst>
                <a:path w="39" h="84">
                  <a:moveTo>
                    <a:pt x="39" y="84"/>
                  </a:moveTo>
                  <a:cubicBezTo>
                    <a:pt x="38" y="80"/>
                    <a:pt x="38" y="76"/>
                    <a:pt x="37" y="74"/>
                  </a:cubicBezTo>
                  <a:cubicBezTo>
                    <a:pt x="35" y="71"/>
                    <a:pt x="35" y="66"/>
                    <a:pt x="35" y="66"/>
                  </a:cubicBezTo>
                  <a:cubicBezTo>
                    <a:pt x="38" y="65"/>
                    <a:pt x="39" y="54"/>
                    <a:pt x="39" y="54"/>
                  </a:cubicBezTo>
                  <a:cubicBezTo>
                    <a:pt x="39" y="54"/>
                    <a:pt x="35" y="59"/>
                    <a:pt x="34" y="58"/>
                  </a:cubicBezTo>
                  <a:cubicBezTo>
                    <a:pt x="32" y="58"/>
                    <a:pt x="33" y="56"/>
                    <a:pt x="34" y="51"/>
                  </a:cubicBezTo>
                  <a:cubicBezTo>
                    <a:pt x="34" y="46"/>
                    <a:pt x="32" y="32"/>
                    <a:pt x="32" y="32"/>
                  </a:cubicBezTo>
                  <a:cubicBezTo>
                    <a:pt x="32" y="37"/>
                    <a:pt x="32" y="44"/>
                    <a:pt x="32" y="44"/>
                  </a:cubicBezTo>
                  <a:cubicBezTo>
                    <a:pt x="32" y="44"/>
                    <a:pt x="28" y="30"/>
                    <a:pt x="27" y="25"/>
                  </a:cubicBezTo>
                  <a:cubicBezTo>
                    <a:pt x="27" y="22"/>
                    <a:pt x="32" y="18"/>
                    <a:pt x="33" y="17"/>
                  </a:cubicBezTo>
                  <a:cubicBezTo>
                    <a:pt x="28" y="20"/>
                    <a:pt x="24" y="17"/>
                    <a:pt x="24" y="17"/>
                  </a:cubicBezTo>
                  <a:cubicBezTo>
                    <a:pt x="26" y="16"/>
                    <a:pt x="31" y="12"/>
                    <a:pt x="33" y="10"/>
                  </a:cubicBezTo>
                  <a:cubicBezTo>
                    <a:pt x="30" y="12"/>
                    <a:pt x="23" y="14"/>
                    <a:pt x="23" y="14"/>
                  </a:cubicBezTo>
                  <a:cubicBezTo>
                    <a:pt x="27" y="6"/>
                    <a:pt x="27" y="6"/>
                    <a:pt x="27" y="6"/>
                  </a:cubicBezTo>
                  <a:cubicBezTo>
                    <a:pt x="25" y="10"/>
                    <a:pt x="20" y="12"/>
                    <a:pt x="18" y="8"/>
                  </a:cubicBezTo>
                  <a:cubicBezTo>
                    <a:pt x="15" y="4"/>
                    <a:pt x="10" y="0"/>
                    <a:pt x="10" y="0"/>
                  </a:cubicBezTo>
                  <a:cubicBezTo>
                    <a:pt x="12" y="3"/>
                    <a:pt x="13" y="11"/>
                    <a:pt x="13" y="11"/>
                  </a:cubicBezTo>
                  <a:cubicBezTo>
                    <a:pt x="13" y="11"/>
                    <a:pt x="13" y="10"/>
                    <a:pt x="7" y="7"/>
                  </a:cubicBezTo>
                  <a:cubicBezTo>
                    <a:pt x="4" y="6"/>
                    <a:pt x="3" y="3"/>
                    <a:pt x="3" y="1"/>
                  </a:cubicBezTo>
                  <a:cubicBezTo>
                    <a:pt x="1" y="3"/>
                    <a:pt x="0" y="4"/>
                    <a:pt x="0" y="5"/>
                  </a:cubicBezTo>
                  <a:cubicBezTo>
                    <a:pt x="1" y="7"/>
                    <a:pt x="1" y="7"/>
                    <a:pt x="1" y="7"/>
                  </a:cubicBezTo>
                  <a:cubicBezTo>
                    <a:pt x="3" y="17"/>
                    <a:pt x="18" y="15"/>
                    <a:pt x="16" y="17"/>
                  </a:cubicBezTo>
                  <a:cubicBezTo>
                    <a:pt x="13" y="19"/>
                    <a:pt x="5" y="15"/>
                    <a:pt x="5" y="15"/>
                  </a:cubicBezTo>
                  <a:cubicBezTo>
                    <a:pt x="7" y="19"/>
                    <a:pt x="13" y="20"/>
                    <a:pt x="13" y="20"/>
                  </a:cubicBezTo>
                  <a:cubicBezTo>
                    <a:pt x="13" y="20"/>
                    <a:pt x="13" y="26"/>
                    <a:pt x="9" y="34"/>
                  </a:cubicBezTo>
                  <a:cubicBezTo>
                    <a:pt x="5" y="43"/>
                    <a:pt x="9" y="50"/>
                    <a:pt x="9" y="50"/>
                  </a:cubicBezTo>
                  <a:cubicBezTo>
                    <a:pt x="6" y="49"/>
                    <a:pt x="5" y="40"/>
                    <a:pt x="5" y="40"/>
                  </a:cubicBezTo>
                  <a:cubicBezTo>
                    <a:pt x="5" y="40"/>
                    <a:pt x="5" y="53"/>
                    <a:pt x="4" y="58"/>
                  </a:cubicBezTo>
                  <a:cubicBezTo>
                    <a:pt x="3" y="63"/>
                    <a:pt x="7" y="73"/>
                    <a:pt x="7" y="73"/>
                  </a:cubicBezTo>
                  <a:cubicBezTo>
                    <a:pt x="3" y="73"/>
                    <a:pt x="2" y="63"/>
                    <a:pt x="2" y="63"/>
                  </a:cubicBezTo>
                  <a:cubicBezTo>
                    <a:pt x="1" y="64"/>
                    <a:pt x="3" y="73"/>
                    <a:pt x="4" y="76"/>
                  </a:cubicBezTo>
                  <a:cubicBezTo>
                    <a:pt x="5" y="78"/>
                    <a:pt x="5" y="81"/>
                    <a:pt x="4" y="83"/>
                  </a:cubicBezTo>
                  <a:cubicBezTo>
                    <a:pt x="7" y="83"/>
                    <a:pt x="10" y="83"/>
                    <a:pt x="10" y="81"/>
                  </a:cubicBezTo>
                  <a:cubicBezTo>
                    <a:pt x="11" y="78"/>
                    <a:pt x="9" y="71"/>
                    <a:pt x="9" y="71"/>
                  </a:cubicBezTo>
                  <a:cubicBezTo>
                    <a:pt x="9" y="71"/>
                    <a:pt x="14" y="41"/>
                    <a:pt x="14" y="40"/>
                  </a:cubicBezTo>
                  <a:cubicBezTo>
                    <a:pt x="15" y="40"/>
                    <a:pt x="18" y="28"/>
                    <a:pt x="20" y="19"/>
                  </a:cubicBezTo>
                  <a:cubicBezTo>
                    <a:pt x="21" y="22"/>
                    <a:pt x="21" y="22"/>
                    <a:pt x="21" y="22"/>
                  </a:cubicBezTo>
                  <a:cubicBezTo>
                    <a:pt x="21" y="22"/>
                    <a:pt x="26" y="75"/>
                    <a:pt x="32" y="81"/>
                  </a:cubicBezTo>
                  <a:cubicBezTo>
                    <a:pt x="32" y="81"/>
                    <a:pt x="35" y="84"/>
                    <a:pt x="39" y="8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3" name="Freeform 288"/>
            <p:cNvSpPr/>
            <p:nvPr/>
          </p:nvSpPr>
          <p:spPr>
            <a:xfrm>
              <a:off x="174625" y="1362075"/>
              <a:ext cx="104775" cy="155575"/>
            </a:xfrm>
            <a:custGeom>
              <a:avLst/>
              <a:gdLst>
                <a:gd name="txL" fmla="*/ 0 w 6"/>
                <a:gd name="txT" fmla="*/ 0 h 9"/>
                <a:gd name="txR" fmla="*/ 6 w 6"/>
                <a:gd name="txB" fmla="*/ 9 h 9"/>
              </a:gdLst>
              <a:ahLst/>
              <a:cxnLst>
                <a:cxn ang="0">
                  <a:pos x="0" y="4"/>
                </a:cxn>
                <a:cxn ang="0">
                  <a:pos x="3" y="9"/>
                </a:cxn>
                <a:cxn ang="0">
                  <a:pos x="3" y="4"/>
                </a:cxn>
                <a:cxn ang="0">
                  <a:pos x="5" y="0"/>
                </a:cxn>
                <a:cxn ang="0">
                  <a:pos x="0" y="4"/>
                </a:cxn>
              </a:cxnLst>
              <a:rect l="txL" t="txT" r="txR" b="txB"/>
              <a:pathLst>
                <a:path w="6" h="9">
                  <a:moveTo>
                    <a:pt x="0" y="4"/>
                  </a:moveTo>
                  <a:cubicBezTo>
                    <a:pt x="0" y="4"/>
                    <a:pt x="1" y="8"/>
                    <a:pt x="3" y="9"/>
                  </a:cubicBezTo>
                  <a:cubicBezTo>
                    <a:pt x="3" y="9"/>
                    <a:pt x="3" y="6"/>
                    <a:pt x="3" y="4"/>
                  </a:cubicBezTo>
                  <a:cubicBezTo>
                    <a:pt x="3" y="4"/>
                    <a:pt x="6" y="2"/>
                    <a:pt x="5" y="0"/>
                  </a:cubicBezTo>
                  <a:lnTo>
                    <a:pt x="0" y="4"/>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4" name="Freeform 289"/>
            <p:cNvSpPr/>
            <p:nvPr/>
          </p:nvSpPr>
          <p:spPr>
            <a:xfrm>
              <a:off x="227013" y="396875"/>
              <a:ext cx="609600" cy="862013"/>
            </a:xfrm>
            <a:custGeom>
              <a:avLst/>
              <a:gdLst>
                <a:gd name="txL" fmla="*/ 0 w 35"/>
                <a:gd name="txT" fmla="*/ 0 h 50"/>
                <a:gd name="txR" fmla="*/ 35 w 35"/>
                <a:gd name="txB" fmla="*/ 50 h 50"/>
              </a:gdLst>
              <a:ahLst/>
              <a:cxnLst>
                <a:cxn ang="0">
                  <a:pos x="11" y="0"/>
                </a:cxn>
                <a:cxn ang="0">
                  <a:pos x="15" y="5"/>
                </a:cxn>
                <a:cxn ang="0">
                  <a:pos x="22" y="4"/>
                </a:cxn>
                <a:cxn ang="0">
                  <a:pos x="29" y="34"/>
                </a:cxn>
                <a:cxn ang="0">
                  <a:pos x="35" y="49"/>
                </a:cxn>
                <a:cxn ang="0">
                  <a:pos x="17" y="50"/>
                </a:cxn>
                <a:cxn ang="0">
                  <a:pos x="1" y="49"/>
                </a:cxn>
                <a:cxn ang="0">
                  <a:pos x="0" y="15"/>
                </a:cxn>
                <a:cxn ang="0">
                  <a:pos x="11" y="0"/>
                </a:cxn>
              </a:cxnLst>
              <a:rect l="txL" t="txT" r="txR" b="txB"/>
              <a:pathLst>
                <a:path w="35" h="50">
                  <a:moveTo>
                    <a:pt x="11" y="0"/>
                  </a:moveTo>
                  <a:cubicBezTo>
                    <a:pt x="11" y="0"/>
                    <a:pt x="13" y="5"/>
                    <a:pt x="15" y="5"/>
                  </a:cubicBezTo>
                  <a:cubicBezTo>
                    <a:pt x="15" y="5"/>
                    <a:pt x="19" y="7"/>
                    <a:pt x="22" y="4"/>
                  </a:cubicBezTo>
                  <a:cubicBezTo>
                    <a:pt x="29" y="34"/>
                    <a:pt x="29" y="34"/>
                    <a:pt x="29" y="34"/>
                  </a:cubicBezTo>
                  <a:cubicBezTo>
                    <a:pt x="35" y="49"/>
                    <a:pt x="35" y="49"/>
                    <a:pt x="35" y="49"/>
                  </a:cubicBezTo>
                  <a:cubicBezTo>
                    <a:pt x="17" y="50"/>
                    <a:pt x="17" y="50"/>
                    <a:pt x="17" y="50"/>
                  </a:cubicBezTo>
                  <a:cubicBezTo>
                    <a:pt x="1" y="49"/>
                    <a:pt x="1" y="49"/>
                    <a:pt x="1" y="49"/>
                  </a:cubicBezTo>
                  <a:cubicBezTo>
                    <a:pt x="0" y="15"/>
                    <a:pt x="0" y="15"/>
                    <a:pt x="0" y="15"/>
                  </a:cubicBezTo>
                  <a:lnTo>
                    <a:pt x="11" y="0"/>
                  </a:lnTo>
                  <a:close/>
                </a:path>
              </a:pathLst>
            </a:custGeom>
            <a:solidFill>
              <a:srgbClr val="F2F2F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5" name="Freeform 290"/>
            <p:cNvSpPr/>
            <p:nvPr/>
          </p:nvSpPr>
          <p:spPr>
            <a:xfrm>
              <a:off x="347663" y="500063"/>
              <a:ext cx="122238" cy="120650"/>
            </a:xfrm>
            <a:custGeom>
              <a:avLst/>
              <a:gdLst>
                <a:gd name="txL" fmla="*/ 0 w 77"/>
                <a:gd name="txT" fmla="*/ 0 h 76"/>
                <a:gd name="txR" fmla="*/ 77 w 77"/>
                <a:gd name="txB" fmla="*/ 76 h 76"/>
              </a:gdLst>
              <a:ahLst/>
              <a:cxnLst>
                <a:cxn ang="0">
                  <a:pos x="0" y="54"/>
                </a:cxn>
                <a:cxn ang="0">
                  <a:pos x="77" y="0"/>
                </a:cxn>
                <a:cxn ang="0">
                  <a:pos x="0" y="76"/>
                </a:cxn>
                <a:cxn ang="0">
                  <a:pos x="0" y="54"/>
                </a:cxn>
              </a:cxnLst>
              <a:rect l="txL" t="txT" r="txR" b="txB"/>
              <a:pathLst>
                <a:path w="77" h="76">
                  <a:moveTo>
                    <a:pt x="0" y="54"/>
                  </a:moveTo>
                  <a:lnTo>
                    <a:pt x="77" y="0"/>
                  </a:lnTo>
                  <a:lnTo>
                    <a:pt x="0" y="76"/>
                  </a:lnTo>
                  <a:lnTo>
                    <a:pt x="0" y="54"/>
                  </a:ln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6" name="Freeform 291"/>
            <p:cNvSpPr/>
            <p:nvPr/>
          </p:nvSpPr>
          <p:spPr>
            <a:xfrm>
              <a:off x="522288" y="517525"/>
              <a:ext cx="279400" cy="688975"/>
            </a:xfrm>
            <a:custGeom>
              <a:avLst/>
              <a:gdLst>
                <a:gd name="txL" fmla="*/ 0 w 16"/>
                <a:gd name="txT" fmla="*/ 0 h 40"/>
                <a:gd name="txR" fmla="*/ 16 w 16"/>
                <a:gd name="txB" fmla="*/ 40 h 40"/>
              </a:gdLst>
              <a:ahLst/>
              <a:cxnLst>
                <a:cxn ang="0">
                  <a:pos x="0" y="0"/>
                </a:cxn>
                <a:cxn ang="0">
                  <a:pos x="6" y="5"/>
                </a:cxn>
                <a:cxn ang="0">
                  <a:pos x="11" y="22"/>
                </a:cxn>
                <a:cxn ang="0">
                  <a:pos x="16" y="38"/>
                </a:cxn>
                <a:cxn ang="0">
                  <a:pos x="4" y="37"/>
                </a:cxn>
                <a:cxn ang="0">
                  <a:pos x="10" y="33"/>
                </a:cxn>
                <a:cxn ang="0">
                  <a:pos x="4" y="25"/>
                </a:cxn>
                <a:cxn ang="0">
                  <a:pos x="6" y="21"/>
                </a:cxn>
                <a:cxn ang="0">
                  <a:pos x="5" y="7"/>
                </a:cxn>
                <a:cxn ang="0">
                  <a:pos x="0" y="0"/>
                </a:cxn>
              </a:cxnLst>
              <a:rect l="txL" t="txT" r="txR" b="txB"/>
              <a:pathLst>
                <a:path w="16" h="40">
                  <a:moveTo>
                    <a:pt x="0" y="0"/>
                  </a:moveTo>
                  <a:cubicBezTo>
                    <a:pt x="6" y="5"/>
                    <a:pt x="6" y="5"/>
                    <a:pt x="6" y="5"/>
                  </a:cubicBezTo>
                  <a:cubicBezTo>
                    <a:pt x="11" y="22"/>
                    <a:pt x="11" y="22"/>
                    <a:pt x="11" y="22"/>
                  </a:cubicBezTo>
                  <a:cubicBezTo>
                    <a:pt x="16" y="38"/>
                    <a:pt x="16" y="38"/>
                    <a:pt x="16" y="38"/>
                  </a:cubicBezTo>
                  <a:cubicBezTo>
                    <a:pt x="16" y="38"/>
                    <a:pt x="7" y="40"/>
                    <a:pt x="4" y="37"/>
                  </a:cubicBezTo>
                  <a:cubicBezTo>
                    <a:pt x="4" y="37"/>
                    <a:pt x="10" y="39"/>
                    <a:pt x="10" y="33"/>
                  </a:cubicBezTo>
                  <a:cubicBezTo>
                    <a:pt x="9" y="27"/>
                    <a:pt x="6" y="28"/>
                    <a:pt x="4" y="25"/>
                  </a:cubicBezTo>
                  <a:cubicBezTo>
                    <a:pt x="4" y="25"/>
                    <a:pt x="6" y="25"/>
                    <a:pt x="6" y="21"/>
                  </a:cubicBezTo>
                  <a:cubicBezTo>
                    <a:pt x="6" y="16"/>
                    <a:pt x="5" y="7"/>
                    <a:pt x="5" y="7"/>
                  </a:cubicBezTo>
                  <a:cubicBezTo>
                    <a:pt x="5" y="7"/>
                    <a:pt x="3" y="4"/>
                    <a:pt x="0" y="0"/>
                  </a:cubicBezTo>
                  <a:close/>
                </a:path>
              </a:pathLst>
            </a:custGeom>
            <a:solidFill>
              <a:srgbClr val="BABAB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7" name="Freeform 292"/>
            <p:cNvSpPr/>
            <p:nvPr/>
          </p:nvSpPr>
          <p:spPr>
            <a:xfrm>
              <a:off x="17463" y="412750"/>
              <a:ext cx="382588" cy="1087438"/>
            </a:xfrm>
            <a:custGeom>
              <a:avLst/>
              <a:gdLst>
                <a:gd name="txL" fmla="*/ 0 w 22"/>
                <a:gd name="txT" fmla="*/ 0 h 63"/>
                <a:gd name="txR" fmla="*/ 22 w 22"/>
                <a:gd name="txB" fmla="*/ 63 h 63"/>
              </a:gdLst>
              <a:ahLst/>
              <a:cxnLst>
                <a:cxn ang="0">
                  <a:pos x="9" y="63"/>
                </a:cxn>
                <a:cxn ang="0">
                  <a:pos x="15" y="56"/>
                </a:cxn>
                <a:cxn ang="0">
                  <a:pos x="20" y="33"/>
                </a:cxn>
                <a:cxn ang="0">
                  <a:pos x="22" y="0"/>
                </a:cxn>
                <a:cxn ang="0">
                  <a:pos x="18" y="4"/>
                </a:cxn>
                <a:cxn ang="0">
                  <a:pos x="5" y="7"/>
                </a:cxn>
                <a:cxn ang="0">
                  <a:pos x="0" y="35"/>
                </a:cxn>
                <a:cxn ang="0">
                  <a:pos x="2" y="47"/>
                </a:cxn>
                <a:cxn ang="0">
                  <a:pos x="9" y="63"/>
                </a:cxn>
              </a:cxnLst>
              <a:rect l="txL" t="txT" r="txR" b="txB"/>
              <a:pathLst>
                <a:path w="22" h="63">
                  <a:moveTo>
                    <a:pt x="9" y="63"/>
                  </a:moveTo>
                  <a:cubicBezTo>
                    <a:pt x="9" y="63"/>
                    <a:pt x="10" y="58"/>
                    <a:pt x="15" y="56"/>
                  </a:cubicBezTo>
                  <a:cubicBezTo>
                    <a:pt x="15" y="56"/>
                    <a:pt x="20" y="44"/>
                    <a:pt x="20" y="33"/>
                  </a:cubicBezTo>
                  <a:cubicBezTo>
                    <a:pt x="21" y="21"/>
                    <a:pt x="20" y="4"/>
                    <a:pt x="22" y="0"/>
                  </a:cubicBezTo>
                  <a:cubicBezTo>
                    <a:pt x="22" y="0"/>
                    <a:pt x="20" y="1"/>
                    <a:pt x="18" y="4"/>
                  </a:cubicBezTo>
                  <a:cubicBezTo>
                    <a:pt x="18" y="4"/>
                    <a:pt x="8" y="5"/>
                    <a:pt x="5" y="7"/>
                  </a:cubicBezTo>
                  <a:cubicBezTo>
                    <a:pt x="5" y="7"/>
                    <a:pt x="1" y="17"/>
                    <a:pt x="0" y="35"/>
                  </a:cubicBezTo>
                  <a:cubicBezTo>
                    <a:pt x="0" y="35"/>
                    <a:pt x="2" y="45"/>
                    <a:pt x="2" y="47"/>
                  </a:cubicBezTo>
                  <a:cubicBezTo>
                    <a:pt x="3" y="48"/>
                    <a:pt x="6" y="56"/>
                    <a:pt x="9" y="63"/>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8" name="Freeform 293"/>
            <p:cNvSpPr/>
            <p:nvPr/>
          </p:nvSpPr>
          <p:spPr>
            <a:xfrm>
              <a:off x="347663" y="1206500"/>
              <a:ext cx="436563" cy="103188"/>
            </a:xfrm>
            <a:custGeom>
              <a:avLst/>
              <a:gdLst>
                <a:gd name="txL" fmla="*/ 0 w 25"/>
                <a:gd name="txT" fmla="*/ 0 h 6"/>
                <a:gd name="txR" fmla="*/ 25 w 25"/>
                <a:gd name="txB" fmla="*/ 6 h 6"/>
              </a:gdLst>
              <a:ahLst/>
              <a:cxnLst>
                <a:cxn ang="0">
                  <a:pos x="24" y="0"/>
                </a:cxn>
                <a:cxn ang="0">
                  <a:pos x="1" y="3"/>
                </a:cxn>
                <a:cxn ang="0">
                  <a:pos x="0" y="3"/>
                </a:cxn>
                <a:cxn ang="0">
                  <a:pos x="25" y="2"/>
                </a:cxn>
                <a:cxn ang="0">
                  <a:pos x="24" y="0"/>
                </a:cxn>
              </a:cxnLst>
              <a:rect l="txL" t="txT" r="txR" b="txB"/>
              <a:pathLst>
                <a:path w="25" h="6">
                  <a:moveTo>
                    <a:pt x="24" y="0"/>
                  </a:moveTo>
                  <a:cubicBezTo>
                    <a:pt x="15" y="3"/>
                    <a:pt x="5" y="3"/>
                    <a:pt x="1" y="3"/>
                  </a:cubicBezTo>
                  <a:cubicBezTo>
                    <a:pt x="0" y="3"/>
                    <a:pt x="0" y="3"/>
                    <a:pt x="0" y="3"/>
                  </a:cubicBezTo>
                  <a:cubicBezTo>
                    <a:pt x="0" y="3"/>
                    <a:pt x="15" y="6"/>
                    <a:pt x="25" y="2"/>
                  </a:cubicBezTo>
                  <a:lnTo>
                    <a:pt x="24"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79" name="Freeform 294"/>
            <p:cNvSpPr/>
            <p:nvPr/>
          </p:nvSpPr>
          <p:spPr>
            <a:xfrm>
              <a:off x="244475" y="517525"/>
              <a:ext cx="138113" cy="603250"/>
            </a:xfrm>
            <a:custGeom>
              <a:avLst/>
              <a:gdLst>
                <a:gd name="txL" fmla="*/ 0 w 8"/>
                <a:gd name="txT" fmla="*/ 0 h 35"/>
                <a:gd name="txR" fmla="*/ 8 w 8"/>
                <a:gd name="txB" fmla="*/ 35 h 35"/>
              </a:gdLst>
              <a:ahLst/>
              <a:cxnLst>
                <a:cxn ang="0">
                  <a:pos x="6" y="35"/>
                </a:cxn>
                <a:cxn ang="0">
                  <a:pos x="7" y="27"/>
                </a:cxn>
                <a:cxn ang="0">
                  <a:pos x="8" y="25"/>
                </a:cxn>
                <a:cxn ang="0">
                  <a:pos x="1" y="4"/>
                </a:cxn>
                <a:cxn ang="0">
                  <a:pos x="4" y="3"/>
                </a:cxn>
                <a:cxn ang="0">
                  <a:pos x="1" y="0"/>
                </a:cxn>
                <a:cxn ang="0">
                  <a:pos x="3" y="3"/>
                </a:cxn>
                <a:cxn ang="0">
                  <a:pos x="0" y="4"/>
                </a:cxn>
                <a:cxn ang="0">
                  <a:pos x="6" y="35"/>
                </a:cxn>
              </a:cxnLst>
              <a:rect l="txL" t="txT" r="txR" b="txB"/>
              <a:pathLst>
                <a:path w="8" h="35">
                  <a:moveTo>
                    <a:pt x="6" y="35"/>
                  </a:moveTo>
                  <a:cubicBezTo>
                    <a:pt x="7" y="32"/>
                    <a:pt x="7" y="29"/>
                    <a:pt x="7" y="27"/>
                  </a:cubicBezTo>
                  <a:cubicBezTo>
                    <a:pt x="7" y="26"/>
                    <a:pt x="7" y="26"/>
                    <a:pt x="8" y="25"/>
                  </a:cubicBezTo>
                  <a:cubicBezTo>
                    <a:pt x="5" y="17"/>
                    <a:pt x="1" y="4"/>
                    <a:pt x="1" y="4"/>
                  </a:cubicBezTo>
                  <a:cubicBezTo>
                    <a:pt x="4" y="3"/>
                    <a:pt x="4" y="3"/>
                    <a:pt x="4" y="3"/>
                  </a:cubicBezTo>
                  <a:cubicBezTo>
                    <a:pt x="2" y="2"/>
                    <a:pt x="1" y="0"/>
                    <a:pt x="1" y="0"/>
                  </a:cubicBezTo>
                  <a:cubicBezTo>
                    <a:pt x="3" y="3"/>
                    <a:pt x="3" y="3"/>
                    <a:pt x="3" y="3"/>
                  </a:cubicBezTo>
                  <a:cubicBezTo>
                    <a:pt x="1" y="4"/>
                    <a:pt x="0" y="4"/>
                    <a:pt x="0" y="4"/>
                  </a:cubicBezTo>
                  <a:cubicBezTo>
                    <a:pt x="4" y="17"/>
                    <a:pt x="6" y="28"/>
                    <a:pt x="6" y="35"/>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0" name="Freeform 295"/>
            <p:cNvSpPr/>
            <p:nvPr/>
          </p:nvSpPr>
          <p:spPr>
            <a:xfrm>
              <a:off x="261938" y="793750"/>
              <a:ext cx="17463" cy="68263"/>
            </a:xfrm>
            <a:custGeom>
              <a:avLst/>
              <a:gdLst>
                <a:gd name="txL" fmla="*/ 0 w 1"/>
                <a:gd name="txT" fmla="*/ 0 h 4"/>
                <a:gd name="txR" fmla="*/ 1 w 1"/>
                <a:gd name="txB" fmla="*/ 4 h 4"/>
              </a:gdLst>
              <a:ahLst/>
              <a:cxnLst>
                <a:cxn ang="0">
                  <a:pos x="0" y="1"/>
                </a:cxn>
                <a:cxn ang="0">
                  <a:pos x="0" y="4"/>
                </a:cxn>
                <a:cxn ang="0">
                  <a:pos x="0" y="2"/>
                </a:cxn>
                <a:cxn ang="0">
                  <a:pos x="0" y="1"/>
                </a:cxn>
              </a:cxnLst>
              <a:rect l="txL" t="txT" r="txR" b="txB"/>
              <a:pathLst>
                <a:path w="1" h="4">
                  <a:moveTo>
                    <a:pt x="0" y="1"/>
                  </a:moveTo>
                  <a:cubicBezTo>
                    <a:pt x="0" y="0"/>
                    <a:pt x="0" y="2"/>
                    <a:pt x="0" y="4"/>
                  </a:cubicBezTo>
                  <a:cubicBezTo>
                    <a:pt x="0" y="3"/>
                    <a:pt x="1" y="3"/>
                    <a:pt x="0" y="2"/>
                  </a:cubicBezTo>
                  <a:cubicBezTo>
                    <a:pt x="0" y="2"/>
                    <a:pt x="0" y="2"/>
                    <a:pt x="0" y="1"/>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1" name="Freeform 296"/>
            <p:cNvSpPr/>
            <p:nvPr/>
          </p:nvSpPr>
          <p:spPr>
            <a:xfrm>
              <a:off x="69850" y="603250"/>
              <a:ext cx="227013" cy="776288"/>
            </a:xfrm>
            <a:custGeom>
              <a:avLst/>
              <a:gdLst>
                <a:gd name="txL" fmla="*/ 0 w 13"/>
                <a:gd name="txT" fmla="*/ 0 h 45"/>
                <a:gd name="txR" fmla="*/ 13 w 13"/>
                <a:gd name="txB" fmla="*/ 45 h 45"/>
              </a:gdLst>
              <a:ahLst/>
              <a:cxnLst>
                <a:cxn ang="0">
                  <a:pos x="13" y="42"/>
                </a:cxn>
                <a:cxn ang="0">
                  <a:pos x="12" y="33"/>
                </a:cxn>
                <a:cxn ang="0">
                  <a:pos x="11" y="15"/>
                </a:cxn>
                <a:cxn ang="0">
                  <a:pos x="10" y="28"/>
                </a:cxn>
                <a:cxn ang="0">
                  <a:pos x="9" y="12"/>
                </a:cxn>
                <a:cxn ang="0">
                  <a:pos x="9" y="33"/>
                </a:cxn>
                <a:cxn ang="0">
                  <a:pos x="5" y="20"/>
                </a:cxn>
                <a:cxn ang="0">
                  <a:pos x="4" y="0"/>
                </a:cxn>
                <a:cxn ang="0">
                  <a:pos x="4" y="19"/>
                </a:cxn>
                <a:cxn ang="0">
                  <a:pos x="0" y="14"/>
                </a:cxn>
                <a:cxn ang="0">
                  <a:pos x="3" y="20"/>
                </a:cxn>
                <a:cxn ang="0">
                  <a:pos x="2" y="22"/>
                </a:cxn>
                <a:cxn ang="0">
                  <a:pos x="4" y="24"/>
                </a:cxn>
                <a:cxn ang="0">
                  <a:pos x="0" y="26"/>
                </a:cxn>
                <a:cxn ang="0">
                  <a:pos x="4" y="26"/>
                </a:cxn>
                <a:cxn ang="0">
                  <a:pos x="1" y="27"/>
                </a:cxn>
                <a:cxn ang="0">
                  <a:pos x="6" y="30"/>
                </a:cxn>
                <a:cxn ang="0">
                  <a:pos x="12" y="45"/>
                </a:cxn>
                <a:cxn ang="0">
                  <a:pos x="13" y="42"/>
                </a:cxn>
              </a:cxnLst>
              <a:rect l="txL" t="txT" r="txR" b="txB"/>
              <a:pathLst>
                <a:path w="13" h="45">
                  <a:moveTo>
                    <a:pt x="13" y="42"/>
                  </a:moveTo>
                  <a:cubicBezTo>
                    <a:pt x="12" y="38"/>
                    <a:pt x="12" y="33"/>
                    <a:pt x="12" y="33"/>
                  </a:cubicBezTo>
                  <a:cubicBezTo>
                    <a:pt x="12" y="27"/>
                    <a:pt x="11" y="20"/>
                    <a:pt x="11" y="15"/>
                  </a:cubicBezTo>
                  <a:cubicBezTo>
                    <a:pt x="11" y="20"/>
                    <a:pt x="10" y="28"/>
                    <a:pt x="10" y="28"/>
                  </a:cubicBezTo>
                  <a:cubicBezTo>
                    <a:pt x="10" y="24"/>
                    <a:pt x="9" y="12"/>
                    <a:pt x="9" y="12"/>
                  </a:cubicBezTo>
                  <a:cubicBezTo>
                    <a:pt x="9" y="12"/>
                    <a:pt x="9" y="33"/>
                    <a:pt x="9" y="33"/>
                  </a:cubicBezTo>
                  <a:cubicBezTo>
                    <a:pt x="6" y="29"/>
                    <a:pt x="5" y="20"/>
                    <a:pt x="5" y="20"/>
                  </a:cubicBezTo>
                  <a:cubicBezTo>
                    <a:pt x="6" y="14"/>
                    <a:pt x="4" y="0"/>
                    <a:pt x="4" y="0"/>
                  </a:cubicBezTo>
                  <a:cubicBezTo>
                    <a:pt x="4" y="0"/>
                    <a:pt x="6" y="17"/>
                    <a:pt x="4" y="19"/>
                  </a:cubicBezTo>
                  <a:cubicBezTo>
                    <a:pt x="2" y="20"/>
                    <a:pt x="0" y="14"/>
                    <a:pt x="0" y="14"/>
                  </a:cubicBezTo>
                  <a:cubicBezTo>
                    <a:pt x="0" y="19"/>
                    <a:pt x="3" y="20"/>
                    <a:pt x="3" y="20"/>
                  </a:cubicBezTo>
                  <a:cubicBezTo>
                    <a:pt x="3" y="20"/>
                    <a:pt x="2" y="22"/>
                    <a:pt x="2" y="22"/>
                  </a:cubicBezTo>
                  <a:cubicBezTo>
                    <a:pt x="4" y="22"/>
                    <a:pt x="4" y="24"/>
                    <a:pt x="4" y="24"/>
                  </a:cubicBezTo>
                  <a:cubicBezTo>
                    <a:pt x="3" y="24"/>
                    <a:pt x="0" y="26"/>
                    <a:pt x="0" y="26"/>
                  </a:cubicBezTo>
                  <a:cubicBezTo>
                    <a:pt x="2" y="25"/>
                    <a:pt x="4" y="26"/>
                    <a:pt x="4" y="26"/>
                  </a:cubicBezTo>
                  <a:cubicBezTo>
                    <a:pt x="3" y="25"/>
                    <a:pt x="1" y="27"/>
                    <a:pt x="1" y="27"/>
                  </a:cubicBezTo>
                  <a:cubicBezTo>
                    <a:pt x="4" y="26"/>
                    <a:pt x="5" y="29"/>
                    <a:pt x="6" y="30"/>
                  </a:cubicBezTo>
                  <a:cubicBezTo>
                    <a:pt x="6" y="31"/>
                    <a:pt x="10" y="40"/>
                    <a:pt x="12" y="45"/>
                  </a:cubicBezTo>
                  <a:cubicBezTo>
                    <a:pt x="12" y="45"/>
                    <a:pt x="13" y="44"/>
                    <a:pt x="13" y="42"/>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2" name="Freeform 297"/>
            <p:cNvSpPr/>
            <p:nvPr/>
          </p:nvSpPr>
          <p:spPr>
            <a:xfrm>
              <a:off x="592138" y="447675"/>
              <a:ext cx="1028700" cy="1155700"/>
            </a:xfrm>
            <a:custGeom>
              <a:avLst/>
              <a:gdLst>
                <a:gd name="txL" fmla="*/ 0 w 59"/>
                <a:gd name="txT" fmla="*/ 0 h 67"/>
                <a:gd name="txR" fmla="*/ 59 w 59"/>
                <a:gd name="txB" fmla="*/ 67 h 67"/>
              </a:gdLst>
              <a:ahLst/>
              <a:cxnLst>
                <a:cxn ang="0">
                  <a:pos x="0" y="2"/>
                </a:cxn>
                <a:cxn ang="0">
                  <a:pos x="2" y="28"/>
                </a:cxn>
                <a:cxn ang="0">
                  <a:pos x="21" y="67"/>
                </a:cxn>
                <a:cxn ang="0">
                  <a:pos x="25" y="64"/>
                </a:cxn>
                <a:cxn ang="0">
                  <a:pos x="20" y="31"/>
                </a:cxn>
                <a:cxn ang="0">
                  <a:pos x="18" y="18"/>
                </a:cxn>
                <a:cxn ang="0">
                  <a:pos x="29" y="20"/>
                </a:cxn>
                <a:cxn ang="0">
                  <a:pos x="31" y="21"/>
                </a:cxn>
                <a:cxn ang="0">
                  <a:pos x="42" y="19"/>
                </a:cxn>
                <a:cxn ang="0">
                  <a:pos x="58" y="16"/>
                </a:cxn>
                <a:cxn ang="0">
                  <a:pos x="56" y="7"/>
                </a:cxn>
                <a:cxn ang="0">
                  <a:pos x="33" y="9"/>
                </a:cxn>
                <a:cxn ang="0">
                  <a:pos x="24" y="8"/>
                </a:cxn>
                <a:cxn ang="0">
                  <a:pos x="20" y="8"/>
                </a:cxn>
                <a:cxn ang="0">
                  <a:pos x="19" y="6"/>
                </a:cxn>
                <a:cxn ang="0">
                  <a:pos x="17" y="6"/>
                </a:cxn>
                <a:cxn ang="0">
                  <a:pos x="15" y="2"/>
                </a:cxn>
                <a:cxn ang="0">
                  <a:pos x="7" y="1"/>
                </a:cxn>
                <a:cxn ang="0">
                  <a:pos x="2" y="0"/>
                </a:cxn>
                <a:cxn ang="0">
                  <a:pos x="0" y="2"/>
                </a:cxn>
              </a:cxnLst>
              <a:rect l="txL" t="txT" r="txR" b="txB"/>
              <a:pathLst>
                <a:path w="59" h="67">
                  <a:moveTo>
                    <a:pt x="0" y="2"/>
                  </a:moveTo>
                  <a:cubicBezTo>
                    <a:pt x="0" y="2"/>
                    <a:pt x="0" y="19"/>
                    <a:pt x="2" y="28"/>
                  </a:cubicBezTo>
                  <a:cubicBezTo>
                    <a:pt x="2" y="28"/>
                    <a:pt x="11" y="61"/>
                    <a:pt x="21" y="67"/>
                  </a:cubicBezTo>
                  <a:cubicBezTo>
                    <a:pt x="21" y="67"/>
                    <a:pt x="25" y="65"/>
                    <a:pt x="25" y="64"/>
                  </a:cubicBezTo>
                  <a:cubicBezTo>
                    <a:pt x="25" y="63"/>
                    <a:pt x="20" y="34"/>
                    <a:pt x="20" y="31"/>
                  </a:cubicBezTo>
                  <a:cubicBezTo>
                    <a:pt x="19" y="29"/>
                    <a:pt x="18" y="18"/>
                    <a:pt x="18" y="18"/>
                  </a:cubicBezTo>
                  <a:cubicBezTo>
                    <a:pt x="18" y="18"/>
                    <a:pt x="27" y="19"/>
                    <a:pt x="29" y="20"/>
                  </a:cubicBezTo>
                  <a:cubicBezTo>
                    <a:pt x="29" y="20"/>
                    <a:pt x="29" y="21"/>
                    <a:pt x="31" y="21"/>
                  </a:cubicBezTo>
                  <a:cubicBezTo>
                    <a:pt x="33" y="21"/>
                    <a:pt x="41" y="19"/>
                    <a:pt x="42" y="19"/>
                  </a:cubicBezTo>
                  <a:cubicBezTo>
                    <a:pt x="44" y="19"/>
                    <a:pt x="57" y="16"/>
                    <a:pt x="58" y="16"/>
                  </a:cubicBezTo>
                  <a:cubicBezTo>
                    <a:pt x="59" y="15"/>
                    <a:pt x="57" y="8"/>
                    <a:pt x="56" y="7"/>
                  </a:cubicBezTo>
                  <a:cubicBezTo>
                    <a:pt x="56" y="6"/>
                    <a:pt x="37" y="8"/>
                    <a:pt x="33" y="9"/>
                  </a:cubicBezTo>
                  <a:cubicBezTo>
                    <a:pt x="33" y="9"/>
                    <a:pt x="25" y="8"/>
                    <a:pt x="24" y="8"/>
                  </a:cubicBezTo>
                  <a:cubicBezTo>
                    <a:pt x="23" y="8"/>
                    <a:pt x="20" y="8"/>
                    <a:pt x="20" y="8"/>
                  </a:cubicBezTo>
                  <a:cubicBezTo>
                    <a:pt x="20" y="8"/>
                    <a:pt x="20" y="6"/>
                    <a:pt x="19" y="6"/>
                  </a:cubicBezTo>
                  <a:cubicBezTo>
                    <a:pt x="19" y="6"/>
                    <a:pt x="17" y="6"/>
                    <a:pt x="17" y="6"/>
                  </a:cubicBezTo>
                  <a:cubicBezTo>
                    <a:pt x="17" y="6"/>
                    <a:pt x="17" y="3"/>
                    <a:pt x="15" y="2"/>
                  </a:cubicBezTo>
                  <a:cubicBezTo>
                    <a:pt x="13" y="1"/>
                    <a:pt x="8" y="1"/>
                    <a:pt x="7" y="1"/>
                  </a:cubicBezTo>
                  <a:cubicBezTo>
                    <a:pt x="6" y="0"/>
                    <a:pt x="2" y="0"/>
                    <a:pt x="2" y="0"/>
                  </a:cubicBezTo>
                  <a:lnTo>
                    <a:pt x="0" y="2"/>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3" name="Freeform 298"/>
            <p:cNvSpPr/>
            <p:nvPr/>
          </p:nvSpPr>
          <p:spPr>
            <a:xfrm>
              <a:off x="592138" y="465138"/>
              <a:ext cx="993775" cy="1052513"/>
            </a:xfrm>
            <a:custGeom>
              <a:avLst/>
              <a:gdLst>
                <a:gd name="txL" fmla="*/ 0 w 57"/>
                <a:gd name="txT" fmla="*/ 0 h 61"/>
                <a:gd name="txR" fmla="*/ 57 w 57"/>
                <a:gd name="txB" fmla="*/ 61 h 61"/>
              </a:gdLst>
              <a:ahLst/>
              <a:cxnLst>
                <a:cxn ang="0">
                  <a:pos x="55" y="7"/>
                </a:cxn>
                <a:cxn ang="0">
                  <a:pos x="33" y="9"/>
                </a:cxn>
                <a:cxn ang="0">
                  <a:pos x="23" y="15"/>
                </a:cxn>
                <a:cxn ang="0">
                  <a:pos x="29" y="9"/>
                </a:cxn>
                <a:cxn ang="0">
                  <a:pos x="22" y="15"/>
                </a:cxn>
                <a:cxn ang="0">
                  <a:pos x="26" y="9"/>
                </a:cxn>
                <a:cxn ang="0">
                  <a:pos x="20" y="15"/>
                </a:cxn>
                <a:cxn ang="0">
                  <a:pos x="21" y="9"/>
                </a:cxn>
                <a:cxn ang="0">
                  <a:pos x="22" y="9"/>
                </a:cxn>
                <a:cxn ang="0">
                  <a:pos x="20" y="9"/>
                </a:cxn>
                <a:cxn ang="0">
                  <a:pos x="18" y="13"/>
                </a:cxn>
                <a:cxn ang="0">
                  <a:pos x="19" y="8"/>
                </a:cxn>
                <a:cxn ang="0">
                  <a:pos x="16" y="10"/>
                </a:cxn>
                <a:cxn ang="0">
                  <a:pos x="16" y="11"/>
                </a:cxn>
                <a:cxn ang="0">
                  <a:pos x="16" y="1"/>
                </a:cxn>
                <a:cxn ang="0">
                  <a:pos x="15" y="1"/>
                </a:cxn>
                <a:cxn ang="0">
                  <a:pos x="12" y="0"/>
                </a:cxn>
                <a:cxn ang="0">
                  <a:pos x="11" y="1"/>
                </a:cxn>
                <a:cxn ang="0">
                  <a:pos x="7" y="1"/>
                </a:cxn>
                <a:cxn ang="0">
                  <a:pos x="10" y="3"/>
                </a:cxn>
                <a:cxn ang="0">
                  <a:pos x="1" y="0"/>
                </a:cxn>
                <a:cxn ang="0">
                  <a:pos x="0" y="1"/>
                </a:cxn>
                <a:cxn ang="0">
                  <a:pos x="0" y="1"/>
                </a:cxn>
                <a:cxn ang="0">
                  <a:pos x="4" y="4"/>
                </a:cxn>
                <a:cxn ang="0">
                  <a:pos x="2" y="16"/>
                </a:cxn>
                <a:cxn ang="0">
                  <a:pos x="1" y="24"/>
                </a:cxn>
                <a:cxn ang="0">
                  <a:pos x="2" y="27"/>
                </a:cxn>
                <a:cxn ang="0">
                  <a:pos x="3" y="30"/>
                </a:cxn>
                <a:cxn ang="0">
                  <a:pos x="5" y="17"/>
                </a:cxn>
                <a:cxn ang="0">
                  <a:pos x="6" y="5"/>
                </a:cxn>
                <a:cxn ang="0">
                  <a:pos x="6" y="18"/>
                </a:cxn>
                <a:cxn ang="0">
                  <a:pos x="6" y="31"/>
                </a:cxn>
                <a:cxn ang="0">
                  <a:pos x="16" y="55"/>
                </a:cxn>
                <a:cxn ang="0">
                  <a:pos x="21" y="61"/>
                </a:cxn>
                <a:cxn ang="0">
                  <a:pos x="19" y="38"/>
                </a:cxn>
                <a:cxn ang="0">
                  <a:pos x="18" y="17"/>
                </a:cxn>
                <a:cxn ang="0">
                  <a:pos x="25" y="16"/>
                </a:cxn>
                <a:cxn ang="0">
                  <a:pos x="32" y="15"/>
                </a:cxn>
                <a:cxn ang="0">
                  <a:pos x="31" y="17"/>
                </a:cxn>
                <a:cxn ang="0">
                  <a:pos x="39" y="16"/>
                </a:cxn>
                <a:cxn ang="0">
                  <a:pos x="57" y="14"/>
                </a:cxn>
                <a:cxn ang="0">
                  <a:pos x="55" y="7"/>
                </a:cxn>
              </a:cxnLst>
              <a:rect l="txL" t="txT" r="txR" b="txB"/>
              <a:pathLst>
                <a:path w="57" h="61">
                  <a:moveTo>
                    <a:pt x="55" y="7"/>
                  </a:moveTo>
                  <a:cubicBezTo>
                    <a:pt x="54" y="6"/>
                    <a:pt x="33" y="9"/>
                    <a:pt x="33" y="9"/>
                  </a:cubicBezTo>
                  <a:cubicBezTo>
                    <a:pt x="33" y="9"/>
                    <a:pt x="26" y="15"/>
                    <a:pt x="23" y="15"/>
                  </a:cubicBezTo>
                  <a:cubicBezTo>
                    <a:pt x="23" y="15"/>
                    <a:pt x="31" y="11"/>
                    <a:pt x="29" y="9"/>
                  </a:cubicBezTo>
                  <a:cubicBezTo>
                    <a:pt x="28" y="7"/>
                    <a:pt x="22" y="15"/>
                    <a:pt x="22" y="15"/>
                  </a:cubicBezTo>
                  <a:cubicBezTo>
                    <a:pt x="22" y="15"/>
                    <a:pt x="23" y="11"/>
                    <a:pt x="26" y="9"/>
                  </a:cubicBezTo>
                  <a:cubicBezTo>
                    <a:pt x="26" y="9"/>
                    <a:pt x="23" y="8"/>
                    <a:pt x="20" y="15"/>
                  </a:cubicBezTo>
                  <a:cubicBezTo>
                    <a:pt x="20" y="15"/>
                    <a:pt x="20" y="11"/>
                    <a:pt x="21" y="9"/>
                  </a:cubicBezTo>
                  <a:cubicBezTo>
                    <a:pt x="22" y="9"/>
                    <a:pt x="22" y="9"/>
                    <a:pt x="22" y="9"/>
                  </a:cubicBezTo>
                  <a:cubicBezTo>
                    <a:pt x="23" y="8"/>
                    <a:pt x="21" y="8"/>
                    <a:pt x="20" y="9"/>
                  </a:cubicBezTo>
                  <a:cubicBezTo>
                    <a:pt x="19" y="10"/>
                    <a:pt x="18" y="13"/>
                    <a:pt x="18" y="13"/>
                  </a:cubicBezTo>
                  <a:cubicBezTo>
                    <a:pt x="18" y="13"/>
                    <a:pt x="17" y="8"/>
                    <a:pt x="19" y="8"/>
                  </a:cubicBezTo>
                  <a:cubicBezTo>
                    <a:pt x="19" y="8"/>
                    <a:pt x="16" y="6"/>
                    <a:pt x="16" y="10"/>
                  </a:cubicBezTo>
                  <a:cubicBezTo>
                    <a:pt x="16" y="11"/>
                    <a:pt x="16" y="11"/>
                    <a:pt x="16" y="11"/>
                  </a:cubicBezTo>
                  <a:cubicBezTo>
                    <a:pt x="17" y="15"/>
                    <a:pt x="12" y="4"/>
                    <a:pt x="16" y="1"/>
                  </a:cubicBezTo>
                  <a:cubicBezTo>
                    <a:pt x="16" y="1"/>
                    <a:pt x="15" y="1"/>
                    <a:pt x="15" y="1"/>
                  </a:cubicBezTo>
                  <a:cubicBezTo>
                    <a:pt x="14" y="0"/>
                    <a:pt x="13" y="0"/>
                    <a:pt x="12" y="0"/>
                  </a:cubicBezTo>
                  <a:cubicBezTo>
                    <a:pt x="11" y="1"/>
                    <a:pt x="11" y="1"/>
                    <a:pt x="11" y="1"/>
                  </a:cubicBezTo>
                  <a:cubicBezTo>
                    <a:pt x="11" y="1"/>
                    <a:pt x="7" y="1"/>
                    <a:pt x="7" y="1"/>
                  </a:cubicBezTo>
                  <a:cubicBezTo>
                    <a:pt x="8" y="1"/>
                    <a:pt x="9" y="3"/>
                    <a:pt x="10" y="3"/>
                  </a:cubicBezTo>
                  <a:cubicBezTo>
                    <a:pt x="10" y="3"/>
                    <a:pt x="4" y="2"/>
                    <a:pt x="1" y="0"/>
                  </a:cubicBezTo>
                  <a:cubicBezTo>
                    <a:pt x="0" y="1"/>
                    <a:pt x="0" y="1"/>
                    <a:pt x="0" y="1"/>
                  </a:cubicBezTo>
                  <a:cubicBezTo>
                    <a:pt x="0" y="1"/>
                    <a:pt x="0" y="1"/>
                    <a:pt x="0" y="1"/>
                  </a:cubicBezTo>
                  <a:cubicBezTo>
                    <a:pt x="2" y="2"/>
                    <a:pt x="4" y="4"/>
                    <a:pt x="4" y="4"/>
                  </a:cubicBezTo>
                  <a:cubicBezTo>
                    <a:pt x="5" y="5"/>
                    <a:pt x="2" y="8"/>
                    <a:pt x="2" y="16"/>
                  </a:cubicBezTo>
                  <a:cubicBezTo>
                    <a:pt x="2" y="19"/>
                    <a:pt x="2" y="22"/>
                    <a:pt x="1" y="24"/>
                  </a:cubicBezTo>
                  <a:cubicBezTo>
                    <a:pt x="1" y="25"/>
                    <a:pt x="2" y="26"/>
                    <a:pt x="2" y="27"/>
                  </a:cubicBezTo>
                  <a:cubicBezTo>
                    <a:pt x="2" y="27"/>
                    <a:pt x="2" y="28"/>
                    <a:pt x="3" y="30"/>
                  </a:cubicBezTo>
                  <a:cubicBezTo>
                    <a:pt x="5" y="17"/>
                    <a:pt x="5" y="17"/>
                    <a:pt x="5" y="17"/>
                  </a:cubicBezTo>
                  <a:cubicBezTo>
                    <a:pt x="6" y="5"/>
                    <a:pt x="6" y="5"/>
                    <a:pt x="6" y="5"/>
                  </a:cubicBezTo>
                  <a:cubicBezTo>
                    <a:pt x="6" y="18"/>
                    <a:pt x="6" y="18"/>
                    <a:pt x="6" y="18"/>
                  </a:cubicBezTo>
                  <a:cubicBezTo>
                    <a:pt x="6" y="18"/>
                    <a:pt x="5" y="30"/>
                    <a:pt x="6" y="31"/>
                  </a:cubicBezTo>
                  <a:cubicBezTo>
                    <a:pt x="8" y="32"/>
                    <a:pt x="15" y="54"/>
                    <a:pt x="16" y="55"/>
                  </a:cubicBezTo>
                  <a:cubicBezTo>
                    <a:pt x="17" y="55"/>
                    <a:pt x="21" y="61"/>
                    <a:pt x="21" y="61"/>
                  </a:cubicBezTo>
                  <a:cubicBezTo>
                    <a:pt x="21" y="61"/>
                    <a:pt x="19" y="39"/>
                    <a:pt x="19" y="38"/>
                  </a:cubicBezTo>
                  <a:cubicBezTo>
                    <a:pt x="19" y="36"/>
                    <a:pt x="18" y="17"/>
                    <a:pt x="18" y="17"/>
                  </a:cubicBezTo>
                  <a:cubicBezTo>
                    <a:pt x="18" y="17"/>
                    <a:pt x="24" y="17"/>
                    <a:pt x="25" y="16"/>
                  </a:cubicBezTo>
                  <a:cubicBezTo>
                    <a:pt x="26" y="16"/>
                    <a:pt x="31" y="15"/>
                    <a:pt x="32" y="15"/>
                  </a:cubicBezTo>
                  <a:cubicBezTo>
                    <a:pt x="32" y="15"/>
                    <a:pt x="30" y="16"/>
                    <a:pt x="31" y="17"/>
                  </a:cubicBezTo>
                  <a:cubicBezTo>
                    <a:pt x="32" y="18"/>
                    <a:pt x="37" y="17"/>
                    <a:pt x="39" y="16"/>
                  </a:cubicBezTo>
                  <a:cubicBezTo>
                    <a:pt x="40" y="16"/>
                    <a:pt x="57" y="14"/>
                    <a:pt x="57" y="14"/>
                  </a:cubicBezTo>
                  <a:cubicBezTo>
                    <a:pt x="57" y="14"/>
                    <a:pt x="57" y="8"/>
                    <a:pt x="55" y="7"/>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4" name="Freeform 299"/>
            <p:cNvSpPr/>
            <p:nvPr/>
          </p:nvSpPr>
          <p:spPr>
            <a:xfrm>
              <a:off x="400050" y="465138"/>
              <a:ext cx="157163" cy="708025"/>
            </a:xfrm>
            <a:custGeom>
              <a:avLst/>
              <a:gdLst>
                <a:gd name="txL" fmla="*/ 0 w 9"/>
                <a:gd name="txT" fmla="*/ 0 h 41"/>
                <a:gd name="txR" fmla="*/ 9 w 9"/>
                <a:gd name="txB" fmla="*/ 41 h 41"/>
              </a:gdLst>
              <a:ahLst/>
              <a:cxnLst>
                <a:cxn ang="0">
                  <a:pos x="0" y="37"/>
                </a:cxn>
                <a:cxn ang="0">
                  <a:pos x="5" y="41"/>
                </a:cxn>
                <a:cxn ang="0">
                  <a:pos x="9" y="36"/>
                </a:cxn>
                <a:cxn ang="0">
                  <a:pos x="8" y="9"/>
                </a:cxn>
                <a:cxn ang="0">
                  <a:pos x="6" y="5"/>
                </a:cxn>
                <a:cxn ang="0">
                  <a:pos x="7" y="3"/>
                </a:cxn>
                <a:cxn ang="0">
                  <a:pos x="5" y="1"/>
                </a:cxn>
                <a:cxn ang="0">
                  <a:pos x="3" y="5"/>
                </a:cxn>
                <a:cxn ang="0">
                  <a:pos x="1" y="9"/>
                </a:cxn>
                <a:cxn ang="0">
                  <a:pos x="0" y="37"/>
                </a:cxn>
              </a:cxnLst>
              <a:rect l="txL" t="txT" r="txR" b="txB"/>
              <a:pathLst>
                <a:path w="9" h="41">
                  <a:moveTo>
                    <a:pt x="0" y="37"/>
                  </a:moveTo>
                  <a:cubicBezTo>
                    <a:pt x="5" y="41"/>
                    <a:pt x="5" y="41"/>
                    <a:pt x="5" y="41"/>
                  </a:cubicBezTo>
                  <a:cubicBezTo>
                    <a:pt x="9" y="36"/>
                    <a:pt x="9" y="36"/>
                    <a:pt x="9" y="36"/>
                  </a:cubicBezTo>
                  <a:cubicBezTo>
                    <a:pt x="9" y="36"/>
                    <a:pt x="8" y="10"/>
                    <a:pt x="8" y="9"/>
                  </a:cubicBezTo>
                  <a:cubicBezTo>
                    <a:pt x="8" y="8"/>
                    <a:pt x="6" y="5"/>
                    <a:pt x="6" y="5"/>
                  </a:cubicBezTo>
                  <a:cubicBezTo>
                    <a:pt x="7" y="3"/>
                    <a:pt x="7" y="3"/>
                    <a:pt x="7" y="3"/>
                  </a:cubicBezTo>
                  <a:cubicBezTo>
                    <a:pt x="7" y="3"/>
                    <a:pt x="7" y="0"/>
                    <a:pt x="5" y="1"/>
                  </a:cubicBezTo>
                  <a:cubicBezTo>
                    <a:pt x="3" y="2"/>
                    <a:pt x="3" y="5"/>
                    <a:pt x="3" y="5"/>
                  </a:cubicBezTo>
                  <a:cubicBezTo>
                    <a:pt x="1" y="9"/>
                    <a:pt x="1" y="9"/>
                    <a:pt x="1" y="9"/>
                  </a:cubicBezTo>
                  <a:lnTo>
                    <a:pt x="0" y="37"/>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9285" name="组合 9284"/>
          <p:cNvGrpSpPr/>
          <p:nvPr/>
        </p:nvGrpSpPr>
        <p:grpSpPr>
          <a:xfrm>
            <a:off x="2520950" y="3028950"/>
            <a:ext cx="641350" cy="2241550"/>
            <a:chOff x="0" y="0"/>
            <a:chExt cx="835025" cy="2920999"/>
          </a:xfrm>
        </p:grpSpPr>
        <p:sp>
          <p:nvSpPr>
            <p:cNvPr id="9286" name="AutoShape 202"/>
            <p:cNvSpPr>
              <a:spLocks noChangeAspect="1" noTextEdit="1"/>
            </p:cNvSpPr>
            <p:nvPr/>
          </p:nvSpPr>
          <p:spPr>
            <a:xfrm>
              <a:off x="0" y="49212"/>
              <a:ext cx="835025" cy="2849562"/>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7" name="Freeform 204"/>
            <p:cNvSpPr/>
            <p:nvPr/>
          </p:nvSpPr>
          <p:spPr>
            <a:xfrm>
              <a:off x="304800" y="1971674"/>
              <a:ext cx="227013" cy="830262"/>
            </a:xfrm>
            <a:custGeom>
              <a:avLst/>
              <a:gdLst>
                <a:gd name="txL" fmla="*/ 0 w 9"/>
                <a:gd name="txT" fmla="*/ 0 h 35"/>
                <a:gd name="txR" fmla="*/ 9 w 9"/>
                <a:gd name="txB" fmla="*/ 35 h 35"/>
              </a:gdLst>
              <a:ahLst/>
              <a:cxnLst>
                <a:cxn ang="0">
                  <a:pos x="0" y="34"/>
                </a:cxn>
                <a:cxn ang="0">
                  <a:pos x="6" y="30"/>
                </a:cxn>
                <a:cxn ang="0">
                  <a:pos x="8" y="26"/>
                </a:cxn>
                <a:cxn ang="0">
                  <a:pos x="7" y="21"/>
                </a:cxn>
                <a:cxn ang="0">
                  <a:pos x="9" y="13"/>
                </a:cxn>
                <a:cxn ang="0">
                  <a:pos x="5" y="0"/>
                </a:cxn>
                <a:cxn ang="0">
                  <a:pos x="0" y="0"/>
                </a:cxn>
                <a:cxn ang="0">
                  <a:pos x="1" y="4"/>
                </a:cxn>
                <a:cxn ang="0">
                  <a:pos x="3" y="24"/>
                </a:cxn>
                <a:cxn ang="0">
                  <a:pos x="3" y="27"/>
                </a:cxn>
                <a:cxn ang="0">
                  <a:pos x="1" y="32"/>
                </a:cxn>
                <a:cxn ang="0">
                  <a:pos x="0" y="34"/>
                </a:cxn>
              </a:cxnLst>
              <a:rect l="txL" t="txT" r="txR" b="txB"/>
              <a:pathLst>
                <a:path w="9" h="35">
                  <a:moveTo>
                    <a:pt x="0" y="34"/>
                  </a:moveTo>
                  <a:cubicBezTo>
                    <a:pt x="0" y="34"/>
                    <a:pt x="5" y="35"/>
                    <a:pt x="6" y="30"/>
                  </a:cubicBezTo>
                  <a:cubicBezTo>
                    <a:pt x="8" y="25"/>
                    <a:pt x="8" y="26"/>
                    <a:pt x="8" y="26"/>
                  </a:cubicBezTo>
                  <a:cubicBezTo>
                    <a:pt x="8" y="26"/>
                    <a:pt x="7" y="23"/>
                    <a:pt x="7" y="21"/>
                  </a:cubicBezTo>
                  <a:cubicBezTo>
                    <a:pt x="7" y="19"/>
                    <a:pt x="9" y="14"/>
                    <a:pt x="9" y="13"/>
                  </a:cubicBezTo>
                  <a:cubicBezTo>
                    <a:pt x="9" y="12"/>
                    <a:pt x="5" y="0"/>
                    <a:pt x="5" y="0"/>
                  </a:cubicBezTo>
                  <a:cubicBezTo>
                    <a:pt x="0" y="0"/>
                    <a:pt x="0" y="0"/>
                    <a:pt x="0" y="0"/>
                  </a:cubicBezTo>
                  <a:cubicBezTo>
                    <a:pt x="0" y="0"/>
                    <a:pt x="0" y="3"/>
                    <a:pt x="1" y="4"/>
                  </a:cubicBezTo>
                  <a:cubicBezTo>
                    <a:pt x="1" y="4"/>
                    <a:pt x="3" y="23"/>
                    <a:pt x="3" y="24"/>
                  </a:cubicBezTo>
                  <a:cubicBezTo>
                    <a:pt x="3" y="25"/>
                    <a:pt x="3" y="27"/>
                    <a:pt x="3" y="27"/>
                  </a:cubicBezTo>
                  <a:cubicBezTo>
                    <a:pt x="3" y="28"/>
                    <a:pt x="2" y="31"/>
                    <a:pt x="1" y="32"/>
                  </a:cubicBezTo>
                  <a:cubicBezTo>
                    <a:pt x="1" y="32"/>
                    <a:pt x="1" y="33"/>
                    <a:pt x="0" y="34"/>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8" name="Freeform 205"/>
            <p:cNvSpPr/>
            <p:nvPr/>
          </p:nvSpPr>
          <p:spPr>
            <a:xfrm>
              <a:off x="430213" y="2589212"/>
              <a:ext cx="76200" cy="166687"/>
            </a:xfrm>
            <a:custGeom>
              <a:avLst/>
              <a:gdLst>
                <a:gd name="txL" fmla="*/ 0 w 3"/>
                <a:gd name="txT" fmla="*/ 0 h 7"/>
                <a:gd name="txR" fmla="*/ 3 w 3"/>
                <a:gd name="txB" fmla="*/ 7 h 7"/>
              </a:gdLst>
              <a:ahLst/>
              <a:cxnLst>
                <a:cxn ang="0">
                  <a:pos x="0" y="7"/>
                </a:cxn>
                <a:cxn ang="0">
                  <a:pos x="0" y="5"/>
                </a:cxn>
                <a:cxn ang="0">
                  <a:pos x="2" y="0"/>
                </a:cxn>
                <a:cxn ang="0">
                  <a:pos x="3" y="0"/>
                </a:cxn>
                <a:cxn ang="0">
                  <a:pos x="0" y="7"/>
                </a:cxn>
              </a:cxnLst>
              <a:rect l="txL" t="txT" r="txR" b="txB"/>
              <a:pathLst>
                <a:path w="3" h="7">
                  <a:moveTo>
                    <a:pt x="0" y="7"/>
                  </a:moveTo>
                  <a:cubicBezTo>
                    <a:pt x="0" y="7"/>
                    <a:pt x="0" y="5"/>
                    <a:pt x="0" y="5"/>
                  </a:cubicBezTo>
                  <a:cubicBezTo>
                    <a:pt x="1" y="5"/>
                    <a:pt x="2" y="1"/>
                    <a:pt x="2" y="0"/>
                  </a:cubicBezTo>
                  <a:cubicBezTo>
                    <a:pt x="3" y="0"/>
                    <a:pt x="3" y="0"/>
                    <a:pt x="3" y="0"/>
                  </a:cubicBezTo>
                  <a:lnTo>
                    <a:pt x="0" y="7"/>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89" name="Freeform 206"/>
            <p:cNvSpPr/>
            <p:nvPr/>
          </p:nvSpPr>
          <p:spPr>
            <a:xfrm>
              <a:off x="254000" y="2708274"/>
              <a:ext cx="227013" cy="165100"/>
            </a:xfrm>
            <a:custGeom>
              <a:avLst/>
              <a:gdLst>
                <a:gd name="txL" fmla="*/ 0 w 9"/>
                <a:gd name="txT" fmla="*/ 0 h 7"/>
                <a:gd name="txR" fmla="*/ 9 w 9"/>
                <a:gd name="txB" fmla="*/ 7 h 7"/>
              </a:gdLst>
              <a:ahLst/>
              <a:cxnLst>
                <a:cxn ang="0">
                  <a:pos x="0" y="5"/>
                </a:cxn>
                <a:cxn ang="0">
                  <a:pos x="0" y="6"/>
                </a:cxn>
                <a:cxn ang="0">
                  <a:pos x="3" y="6"/>
                </a:cxn>
                <a:cxn ang="0">
                  <a:pos x="8" y="2"/>
                </a:cxn>
                <a:cxn ang="0">
                  <a:pos x="9" y="0"/>
                </a:cxn>
                <a:cxn ang="0">
                  <a:pos x="5" y="3"/>
                </a:cxn>
                <a:cxn ang="0">
                  <a:pos x="2" y="3"/>
                </a:cxn>
                <a:cxn ang="0">
                  <a:pos x="0" y="5"/>
                </a:cxn>
              </a:cxnLst>
              <a:rect l="txL" t="txT" r="txR" b="txB"/>
              <a:pathLst>
                <a:path w="9" h="7">
                  <a:moveTo>
                    <a:pt x="0" y="5"/>
                  </a:moveTo>
                  <a:cubicBezTo>
                    <a:pt x="0" y="5"/>
                    <a:pt x="0" y="5"/>
                    <a:pt x="0" y="6"/>
                  </a:cubicBezTo>
                  <a:cubicBezTo>
                    <a:pt x="1" y="7"/>
                    <a:pt x="2" y="7"/>
                    <a:pt x="3" y="6"/>
                  </a:cubicBezTo>
                  <a:cubicBezTo>
                    <a:pt x="7" y="5"/>
                    <a:pt x="8" y="2"/>
                    <a:pt x="8" y="2"/>
                  </a:cubicBezTo>
                  <a:cubicBezTo>
                    <a:pt x="9" y="0"/>
                    <a:pt x="9" y="0"/>
                    <a:pt x="9" y="0"/>
                  </a:cubicBezTo>
                  <a:cubicBezTo>
                    <a:pt x="9" y="0"/>
                    <a:pt x="6" y="2"/>
                    <a:pt x="5" y="3"/>
                  </a:cubicBezTo>
                  <a:cubicBezTo>
                    <a:pt x="4" y="3"/>
                    <a:pt x="2" y="3"/>
                    <a:pt x="2" y="3"/>
                  </a:cubicBezTo>
                  <a:lnTo>
                    <a:pt x="0" y="5"/>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0" name="Freeform 207"/>
            <p:cNvSpPr/>
            <p:nvPr/>
          </p:nvSpPr>
          <p:spPr>
            <a:xfrm>
              <a:off x="304800" y="1971674"/>
              <a:ext cx="227013" cy="665162"/>
            </a:xfrm>
            <a:custGeom>
              <a:avLst/>
              <a:gdLst>
                <a:gd name="txL" fmla="*/ 0 w 9"/>
                <a:gd name="txT" fmla="*/ 0 h 28"/>
                <a:gd name="txR" fmla="*/ 9 w 9"/>
                <a:gd name="txB" fmla="*/ 28 h 28"/>
              </a:gdLst>
              <a:ahLst/>
              <a:cxnLst>
                <a:cxn ang="0">
                  <a:pos x="0" y="0"/>
                </a:cxn>
                <a:cxn ang="0">
                  <a:pos x="0" y="2"/>
                </a:cxn>
                <a:cxn ang="0">
                  <a:pos x="1" y="1"/>
                </a:cxn>
                <a:cxn ang="0">
                  <a:pos x="6" y="4"/>
                </a:cxn>
                <a:cxn ang="0">
                  <a:pos x="7" y="14"/>
                </a:cxn>
                <a:cxn ang="0">
                  <a:pos x="6" y="22"/>
                </a:cxn>
                <a:cxn ang="0">
                  <a:pos x="5" y="27"/>
                </a:cxn>
                <a:cxn ang="0">
                  <a:pos x="6" y="27"/>
                </a:cxn>
                <a:cxn ang="0">
                  <a:pos x="7" y="27"/>
                </a:cxn>
                <a:cxn ang="0">
                  <a:pos x="8" y="26"/>
                </a:cxn>
                <a:cxn ang="0">
                  <a:pos x="7" y="21"/>
                </a:cxn>
                <a:cxn ang="0">
                  <a:pos x="9" y="13"/>
                </a:cxn>
                <a:cxn ang="0">
                  <a:pos x="5" y="0"/>
                </a:cxn>
                <a:cxn ang="0">
                  <a:pos x="0" y="0"/>
                </a:cxn>
              </a:cxnLst>
              <a:rect l="txL" t="txT" r="txR" b="txB"/>
              <a:pathLst>
                <a:path w="9" h="28">
                  <a:moveTo>
                    <a:pt x="0" y="0"/>
                  </a:moveTo>
                  <a:cubicBezTo>
                    <a:pt x="0" y="0"/>
                    <a:pt x="0" y="1"/>
                    <a:pt x="0" y="2"/>
                  </a:cubicBezTo>
                  <a:cubicBezTo>
                    <a:pt x="0" y="1"/>
                    <a:pt x="1" y="1"/>
                    <a:pt x="1" y="1"/>
                  </a:cubicBezTo>
                  <a:cubicBezTo>
                    <a:pt x="1" y="1"/>
                    <a:pt x="5" y="3"/>
                    <a:pt x="6" y="4"/>
                  </a:cubicBezTo>
                  <a:cubicBezTo>
                    <a:pt x="6" y="6"/>
                    <a:pt x="7" y="12"/>
                    <a:pt x="7" y="14"/>
                  </a:cubicBezTo>
                  <a:cubicBezTo>
                    <a:pt x="6" y="16"/>
                    <a:pt x="6" y="21"/>
                    <a:pt x="6" y="22"/>
                  </a:cubicBezTo>
                  <a:cubicBezTo>
                    <a:pt x="6" y="23"/>
                    <a:pt x="6" y="26"/>
                    <a:pt x="5" y="27"/>
                  </a:cubicBezTo>
                  <a:cubicBezTo>
                    <a:pt x="5" y="27"/>
                    <a:pt x="5" y="28"/>
                    <a:pt x="6" y="27"/>
                  </a:cubicBezTo>
                  <a:cubicBezTo>
                    <a:pt x="7" y="27"/>
                    <a:pt x="7" y="27"/>
                    <a:pt x="7" y="27"/>
                  </a:cubicBezTo>
                  <a:cubicBezTo>
                    <a:pt x="8" y="26"/>
                    <a:pt x="8" y="26"/>
                    <a:pt x="8" y="26"/>
                  </a:cubicBezTo>
                  <a:cubicBezTo>
                    <a:pt x="8" y="26"/>
                    <a:pt x="7" y="23"/>
                    <a:pt x="7" y="21"/>
                  </a:cubicBezTo>
                  <a:cubicBezTo>
                    <a:pt x="7" y="19"/>
                    <a:pt x="9" y="14"/>
                    <a:pt x="9" y="13"/>
                  </a:cubicBezTo>
                  <a:cubicBezTo>
                    <a:pt x="9" y="12"/>
                    <a:pt x="5" y="0"/>
                    <a:pt x="5" y="0"/>
                  </a:cubicBezTo>
                  <a:lnTo>
                    <a:pt x="0" y="0"/>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1" name="Freeform 208"/>
            <p:cNvSpPr/>
            <p:nvPr/>
          </p:nvSpPr>
          <p:spPr>
            <a:xfrm>
              <a:off x="328613" y="2066924"/>
              <a:ext cx="76200" cy="23812"/>
            </a:xfrm>
            <a:custGeom>
              <a:avLst/>
              <a:gdLst>
                <a:gd name="txL" fmla="*/ 0 w 3"/>
                <a:gd name="txT" fmla="*/ 0 h 1"/>
                <a:gd name="txR" fmla="*/ 3 w 3"/>
                <a:gd name="txB" fmla="*/ 1 h 1"/>
              </a:gdLst>
              <a:ahLst/>
              <a:cxnLst>
                <a:cxn ang="0">
                  <a:pos x="0" y="0"/>
                </a:cxn>
                <a:cxn ang="0">
                  <a:pos x="0" y="0"/>
                </a:cxn>
                <a:cxn ang="0">
                  <a:pos x="0" y="1"/>
                </a:cxn>
                <a:cxn ang="0">
                  <a:pos x="3" y="0"/>
                </a:cxn>
                <a:cxn ang="0">
                  <a:pos x="0" y="0"/>
                </a:cxn>
              </a:cxnLst>
              <a:rect l="txL" t="txT" r="txR" b="txB"/>
              <a:pathLst>
                <a:path w="3" h="1">
                  <a:moveTo>
                    <a:pt x="0" y="0"/>
                  </a:moveTo>
                  <a:cubicBezTo>
                    <a:pt x="0" y="0"/>
                    <a:pt x="0" y="0"/>
                    <a:pt x="0" y="0"/>
                  </a:cubicBezTo>
                  <a:cubicBezTo>
                    <a:pt x="0" y="0"/>
                    <a:pt x="0" y="1"/>
                    <a:pt x="0" y="1"/>
                  </a:cubicBezTo>
                  <a:cubicBezTo>
                    <a:pt x="3" y="0"/>
                    <a:pt x="3" y="0"/>
                    <a:pt x="3" y="0"/>
                  </a:cubicBezTo>
                  <a:cubicBezTo>
                    <a:pt x="3" y="0"/>
                    <a:pt x="1" y="1"/>
                    <a:pt x="0"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2" name="Freeform 209"/>
            <p:cNvSpPr/>
            <p:nvPr/>
          </p:nvSpPr>
          <p:spPr>
            <a:xfrm>
              <a:off x="404813" y="1947862"/>
              <a:ext cx="328613" cy="901700"/>
            </a:xfrm>
            <a:custGeom>
              <a:avLst/>
              <a:gdLst>
                <a:gd name="txL" fmla="*/ 0 w 13"/>
                <a:gd name="txT" fmla="*/ 0 h 38"/>
                <a:gd name="txR" fmla="*/ 13 w 13"/>
                <a:gd name="txB" fmla="*/ 38 h 38"/>
              </a:gdLst>
              <a:ahLst/>
              <a:cxnLst>
                <a:cxn ang="0">
                  <a:pos x="0" y="37"/>
                </a:cxn>
                <a:cxn ang="0">
                  <a:pos x="2" y="31"/>
                </a:cxn>
                <a:cxn ang="0">
                  <a:pos x="4" y="25"/>
                </a:cxn>
                <a:cxn ang="0">
                  <a:pos x="3" y="6"/>
                </a:cxn>
                <a:cxn ang="0">
                  <a:pos x="2" y="1"/>
                </a:cxn>
                <a:cxn ang="0">
                  <a:pos x="10" y="0"/>
                </a:cxn>
                <a:cxn ang="0">
                  <a:pos x="11" y="5"/>
                </a:cxn>
                <a:cxn ang="0">
                  <a:pos x="11" y="18"/>
                </a:cxn>
                <a:cxn ang="0">
                  <a:pos x="9" y="29"/>
                </a:cxn>
                <a:cxn ang="0">
                  <a:pos x="4" y="38"/>
                </a:cxn>
                <a:cxn ang="0">
                  <a:pos x="0" y="37"/>
                </a:cxn>
              </a:cxnLst>
              <a:rect l="txL" t="txT" r="txR" b="txB"/>
              <a:pathLst>
                <a:path w="13" h="38">
                  <a:moveTo>
                    <a:pt x="0" y="37"/>
                  </a:moveTo>
                  <a:cubicBezTo>
                    <a:pt x="0" y="37"/>
                    <a:pt x="2" y="32"/>
                    <a:pt x="2" y="31"/>
                  </a:cubicBezTo>
                  <a:cubicBezTo>
                    <a:pt x="3" y="29"/>
                    <a:pt x="4" y="25"/>
                    <a:pt x="4" y="25"/>
                  </a:cubicBezTo>
                  <a:cubicBezTo>
                    <a:pt x="4" y="24"/>
                    <a:pt x="4" y="7"/>
                    <a:pt x="3" y="6"/>
                  </a:cubicBezTo>
                  <a:cubicBezTo>
                    <a:pt x="2" y="5"/>
                    <a:pt x="1" y="2"/>
                    <a:pt x="2" y="1"/>
                  </a:cubicBezTo>
                  <a:cubicBezTo>
                    <a:pt x="2" y="1"/>
                    <a:pt x="10" y="0"/>
                    <a:pt x="10" y="0"/>
                  </a:cubicBezTo>
                  <a:cubicBezTo>
                    <a:pt x="10" y="0"/>
                    <a:pt x="10" y="4"/>
                    <a:pt x="11" y="5"/>
                  </a:cubicBezTo>
                  <a:cubicBezTo>
                    <a:pt x="11" y="6"/>
                    <a:pt x="13" y="13"/>
                    <a:pt x="11" y="18"/>
                  </a:cubicBezTo>
                  <a:cubicBezTo>
                    <a:pt x="9" y="24"/>
                    <a:pt x="8" y="26"/>
                    <a:pt x="9" y="29"/>
                  </a:cubicBezTo>
                  <a:cubicBezTo>
                    <a:pt x="4" y="38"/>
                    <a:pt x="4" y="38"/>
                    <a:pt x="4" y="38"/>
                  </a:cubicBezTo>
                  <a:lnTo>
                    <a:pt x="0" y="37"/>
                  </a:ln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3" name="Freeform 210"/>
            <p:cNvSpPr/>
            <p:nvPr/>
          </p:nvSpPr>
          <p:spPr>
            <a:xfrm>
              <a:off x="557213" y="1971674"/>
              <a:ext cx="176213" cy="665162"/>
            </a:xfrm>
            <a:custGeom>
              <a:avLst/>
              <a:gdLst>
                <a:gd name="txL" fmla="*/ 0 w 7"/>
                <a:gd name="txT" fmla="*/ 0 h 28"/>
                <a:gd name="txR" fmla="*/ 7 w 7"/>
                <a:gd name="txB" fmla="*/ 28 h 28"/>
              </a:gdLst>
              <a:ahLst/>
              <a:cxnLst>
                <a:cxn ang="0">
                  <a:pos x="2" y="1"/>
                </a:cxn>
                <a:cxn ang="0">
                  <a:pos x="3" y="6"/>
                </a:cxn>
                <a:cxn ang="0">
                  <a:pos x="2" y="22"/>
                </a:cxn>
                <a:cxn ang="0">
                  <a:pos x="2" y="28"/>
                </a:cxn>
                <a:cxn ang="0">
                  <a:pos x="3" y="27"/>
                </a:cxn>
                <a:cxn ang="0">
                  <a:pos x="3" y="27"/>
                </a:cxn>
                <a:cxn ang="0">
                  <a:pos x="5" y="17"/>
                </a:cxn>
                <a:cxn ang="0">
                  <a:pos x="5" y="4"/>
                </a:cxn>
                <a:cxn ang="0">
                  <a:pos x="4" y="0"/>
                </a:cxn>
                <a:cxn ang="0">
                  <a:pos x="2" y="1"/>
                </a:cxn>
              </a:cxnLst>
              <a:rect l="txL" t="txT" r="txR" b="txB"/>
              <a:pathLst>
                <a:path w="7" h="28">
                  <a:moveTo>
                    <a:pt x="2" y="1"/>
                  </a:moveTo>
                  <a:cubicBezTo>
                    <a:pt x="2" y="1"/>
                    <a:pt x="3" y="5"/>
                    <a:pt x="3" y="6"/>
                  </a:cubicBezTo>
                  <a:cubicBezTo>
                    <a:pt x="4" y="6"/>
                    <a:pt x="5" y="15"/>
                    <a:pt x="2" y="22"/>
                  </a:cubicBezTo>
                  <a:cubicBezTo>
                    <a:pt x="2" y="22"/>
                    <a:pt x="0" y="26"/>
                    <a:pt x="2" y="28"/>
                  </a:cubicBezTo>
                  <a:cubicBezTo>
                    <a:pt x="2" y="28"/>
                    <a:pt x="2" y="26"/>
                    <a:pt x="3" y="27"/>
                  </a:cubicBezTo>
                  <a:cubicBezTo>
                    <a:pt x="3" y="27"/>
                    <a:pt x="3" y="27"/>
                    <a:pt x="3" y="27"/>
                  </a:cubicBezTo>
                  <a:cubicBezTo>
                    <a:pt x="2" y="24"/>
                    <a:pt x="3" y="22"/>
                    <a:pt x="5" y="17"/>
                  </a:cubicBezTo>
                  <a:cubicBezTo>
                    <a:pt x="7" y="12"/>
                    <a:pt x="5" y="5"/>
                    <a:pt x="5" y="4"/>
                  </a:cubicBezTo>
                  <a:cubicBezTo>
                    <a:pt x="4" y="4"/>
                    <a:pt x="4" y="1"/>
                    <a:pt x="4" y="0"/>
                  </a:cubicBezTo>
                  <a:lnTo>
                    <a:pt x="2" y="1"/>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4" name="Freeform 211"/>
            <p:cNvSpPr/>
            <p:nvPr/>
          </p:nvSpPr>
          <p:spPr>
            <a:xfrm>
              <a:off x="177800" y="1116012"/>
              <a:ext cx="530225" cy="974725"/>
            </a:xfrm>
            <a:custGeom>
              <a:avLst/>
              <a:gdLst>
                <a:gd name="txL" fmla="*/ 0 w 21"/>
                <a:gd name="txT" fmla="*/ 0 h 41"/>
                <a:gd name="txR" fmla="*/ 21 w 21"/>
                <a:gd name="txB" fmla="*/ 41 h 41"/>
              </a:gdLst>
              <a:ahLst/>
              <a:cxnLst>
                <a:cxn ang="0">
                  <a:pos x="0" y="5"/>
                </a:cxn>
                <a:cxn ang="0">
                  <a:pos x="4" y="38"/>
                </a:cxn>
                <a:cxn ang="0">
                  <a:pos x="19" y="38"/>
                </a:cxn>
                <a:cxn ang="0">
                  <a:pos x="20" y="17"/>
                </a:cxn>
                <a:cxn ang="0">
                  <a:pos x="21" y="7"/>
                </a:cxn>
                <a:cxn ang="0">
                  <a:pos x="19" y="3"/>
                </a:cxn>
                <a:cxn ang="0">
                  <a:pos x="3" y="0"/>
                </a:cxn>
                <a:cxn ang="0">
                  <a:pos x="0" y="5"/>
                </a:cxn>
              </a:cxnLst>
              <a:rect l="txL" t="txT" r="txR" b="txB"/>
              <a:pathLst>
                <a:path w="21" h="41">
                  <a:moveTo>
                    <a:pt x="0" y="5"/>
                  </a:moveTo>
                  <a:cubicBezTo>
                    <a:pt x="0" y="5"/>
                    <a:pt x="2" y="33"/>
                    <a:pt x="4" y="38"/>
                  </a:cubicBezTo>
                  <a:cubicBezTo>
                    <a:pt x="4" y="38"/>
                    <a:pt x="15" y="41"/>
                    <a:pt x="19" y="38"/>
                  </a:cubicBezTo>
                  <a:cubicBezTo>
                    <a:pt x="19" y="38"/>
                    <a:pt x="19" y="19"/>
                    <a:pt x="20" y="17"/>
                  </a:cubicBezTo>
                  <a:cubicBezTo>
                    <a:pt x="21" y="14"/>
                    <a:pt x="21" y="9"/>
                    <a:pt x="21" y="7"/>
                  </a:cubicBezTo>
                  <a:cubicBezTo>
                    <a:pt x="20" y="6"/>
                    <a:pt x="19" y="3"/>
                    <a:pt x="19" y="3"/>
                  </a:cubicBezTo>
                  <a:cubicBezTo>
                    <a:pt x="3" y="0"/>
                    <a:pt x="3" y="0"/>
                    <a:pt x="3" y="0"/>
                  </a:cubicBezTo>
                  <a:lnTo>
                    <a:pt x="0" y="5"/>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5" name="Freeform 212"/>
            <p:cNvSpPr/>
            <p:nvPr/>
          </p:nvSpPr>
          <p:spPr>
            <a:xfrm>
              <a:off x="455613" y="309562"/>
              <a:ext cx="152400" cy="119062"/>
            </a:xfrm>
            <a:custGeom>
              <a:avLst/>
              <a:gdLst>
                <a:gd name="txL" fmla="*/ 0 w 96"/>
                <a:gd name="txT" fmla="*/ 0 h 75"/>
                <a:gd name="txR" fmla="*/ 96 w 96"/>
                <a:gd name="txB" fmla="*/ 75 h 75"/>
              </a:gdLst>
              <a:ahLst/>
              <a:cxnLst>
                <a:cxn ang="0">
                  <a:pos x="0" y="45"/>
                </a:cxn>
                <a:cxn ang="0">
                  <a:pos x="16" y="75"/>
                </a:cxn>
                <a:cxn ang="0">
                  <a:pos x="64" y="75"/>
                </a:cxn>
                <a:cxn ang="0">
                  <a:pos x="96" y="0"/>
                </a:cxn>
                <a:cxn ang="0">
                  <a:pos x="64" y="0"/>
                </a:cxn>
                <a:cxn ang="0">
                  <a:pos x="0" y="45"/>
                </a:cxn>
              </a:cxnLst>
              <a:rect l="txL" t="txT" r="txR" b="txB"/>
              <a:pathLst>
                <a:path w="96" h="75">
                  <a:moveTo>
                    <a:pt x="0" y="45"/>
                  </a:moveTo>
                  <a:lnTo>
                    <a:pt x="16" y="75"/>
                  </a:lnTo>
                  <a:lnTo>
                    <a:pt x="64" y="75"/>
                  </a:lnTo>
                  <a:lnTo>
                    <a:pt x="96" y="0"/>
                  </a:lnTo>
                  <a:lnTo>
                    <a:pt x="64" y="0"/>
                  </a:lnTo>
                  <a:lnTo>
                    <a:pt x="0" y="45"/>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6" name="Freeform 213"/>
            <p:cNvSpPr/>
            <p:nvPr/>
          </p:nvSpPr>
          <p:spPr>
            <a:xfrm>
              <a:off x="304800" y="47625"/>
              <a:ext cx="176213" cy="474662"/>
            </a:xfrm>
            <a:custGeom>
              <a:avLst/>
              <a:gdLst>
                <a:gd name="txL" fmla="*/ 0 w 7"/>
                <a:gd name="txT" fmla="*/ 0 h 20"/>
                <a:gd name="txR" fmla="*/ 7 w 7"/>
                <a:gd name="txB" fmla="*/ 20 h 20"/>
              </a:gdLst>
              <a:ahLst/>
              <a:cxnLst>
                <a:cxn ang="0">
                  <a:pos x="6" y="20"/>
                </a:cxn>
                <a:cxn ang="0">
                  <a:pos x="3" y="16"/>
                </a:cxn>
                <a:cxn ang="0">
                  <a:pos x="3" y="13"/>
                </a:cxn>
                <a:cxn ang="0">
                  <a:pos x="2" y="9"/>
                </a:cxn>
                <a:cxn ang="0">
                  <a:pos x="3" y="1"/>
                </a:cxn>
                <a:cxn ang="0">
                  <a:pos x="7" y="0"/>
                </a:cxn>
                <a:cxn ang="0">
                  <a:pos x="6" y="2"/>
                </a:cxn>
                <a:cxn ang="0">
                  <a:pos x="7" y="16"/>
                </a:cxn>
                <a:cxn ang="0">
                  <a:pos x="6" y="20"/>
                </a:cxn>
              </a:cxnLst>
              <a:rect l="txL" t="txT" r="txR" b="txB"/>
              <a:pathLst>
                <a:path w="7" h="20">
                  <a:moveTo>
                    <a:pt x="6" y="20"/>
                  </a:moveTo>
                  <a:cubicBezTo>
                    <a:pt x="6" y="20"/>
                    <a:pt x="4" y="17"/>
                    <a:pt x="3" y="16"/>
                  </a:cubicBezTo>
                  <a:cubicBezTo>
                    <a:pt x="2" y="15"/>
                    <a:pt x="3" y="13"/>
                    <a:pt x="3" y="13"/>
                  </a:cubicBezTo>
                  <a:cubicBezTo>
                    <a:pt x="3" y="13"/>
                    <a:pt x="2" y="11"/>
                    <a:pt x="2" y="9"/>
                  </a:cubicBezTo>
                  <a:cubicBezTo>
                    <a:pt x="2" y="8"/>
                    <a:pt x="0" y="3"/>
                    <a:pt x="3" y="1"/>
                  </a:cubicBezTo>
                  <a:cubicBezTo>
                    <a:pt x="5" y="0"/>
                    <a:pt x="7" y="0"/>
                    <a:pt x="7" y="0"/>
                  </a:cubicBezTo>
                  <a:cubicBezTo>
                    <a:pt x="7" y="0"/>
                    <a:pt x="7" y="2"/>
                    <a:pt x="6" y="2"/>
                  </a:cubicBezTo>
                  <a:cubicBezTo>
                    <a:pt x="5" y="3"/>
                    <a:pt x="7" y="16"/>
                    <a:pt x="7" y="16"/>
                  </a:cubicBezTo>
                  <a:lnTo>
                    <a:pt x="6" y="20"/>
                  </a:lnTo>
                  <a:close/>
                </a:path>
              </a:pathLst>
            </a:custGeom>
            <a:solidFill>
              <a:srgbClr val="28151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7" name="Freeform 214"/>
            <p:cNvSpPr/>
            <p:nvPr/>
          </p:nvSpPr>
          <p:spPr>
            <a:xfrm>
              <a:off x="354013" y="404812"/>
              <a:ext cx="228600" cy="188912"/>
            </a:xfrm>
            <a:custGeom>
              <a:avLst/>
              <a:gdLst>
                <a:gd name="txL" fmla="*/ 0 w 9"/>
                <a:gd name="txT" fmla="*/ 0 h 8"/>
                <a:gd name="txR" fmla="*/ 9 w 9"/>
                <a:gd name="txB" fmla="*/ 8 h 8"/>
              </a:gdLst>
              <a:ahLst/>
              <a:cxnLst>
                <a:cxn ang="0">
                  <a:pos x="0" y="7"/>
                </a:cxn>
                <a:cxn ang="0">
                  <a:pos x="2" y="2"/>
                </a:cxn>
                <a:cxn ang="0">
                  <a:pos x="4" y="1"/>
                </a:cxn>
                <a:cxn ang="0">
                  <a:pos x="7" y="0"/>
                </a:cxn>
                <a:cxn ang="0">
                  <a:pos x="9" y="2"/>
                </a:cxn>
                <a:cxn ang="0">
                  <a:pos x="2" y="8"/>
                </a:cxn>
                <a:cxn ang="0">
                  <a:pos x="0" y="7"/>
                </a:cxn>
              </a:cxnLst>
              <a:rect l="txL" t="txT" r="txR" b="txB"/>
              <a:pathLst>
                <a:path w="9" h="8">
                  <a:moveTo>
                    <a:pt x="0" y="7"/>
                  </a:moveTo>
                  <a:cubicBezTo>
                    <a:pt x="0" y="7"/>
                    <a:pt x="1" y="2"/>
                    <a:pt x="2" y="2"/>
                  </a:cubicBezTo>
                  <a:cubicBezTo>
                    <a:pt x="3" y="1"/>
                    <a:pt x="4" y="1"/>
                    <a:pt x="4" y="1"/>
                  </a:cubicBezTo>
                  <a:cubicBezTo>
                    <a:pt x="4" y="1"/>
                    <a:pt x="6" y="1"/>
                    <a:pt x="7" y="0"/>
                  </a:cubicBezTo>
                  <a:cubicBezTo>
                    <a:pt x="9" y="2"/>
                    <a:pt x="9" y="2"/>
                    <a:pt x="9" y="2"/>
                  </a:cubicBezTo>
                  <a:cubicBezTo>
                    <a:pt x="2" y="8"/>
                    <a:pt x="2" y="8"/>
                    <a:pt x="2" y="8"/>
                  </a:cubicBezTo>
                  <a:lnTo>
                    <a:pt x="0" y="7"/>
                  </a:lnTo>
                  <a:close/>
                </a:path>
              </a:pathLst>
            </a:custGeom>
            <a:solidFill>
              <a:srgbClr val="CCCCCC"/>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8" name="Freeform 215"/>
            <p:cNvSpPr/>
            <p:nvPr/>
          </p:nvSpPr>
          <p:spPr>
            <a:xfrm>
              <a:off x="177800" y="1116012"/>
              <a:ext cx="530225" cy="927100"/>
            </a:xfrm>
            <a:custGeom>
              <a:avLst/>
              <a:gdLst>
                <a:gd name="txL" fmla="*/ 0 w 21"/>
                <a:gd name="txT" fmla="*/ 0 h 39"/>
                <a:gd name="txR" fmla="*/ 21 w 21"/>
                <a:gd name="txB" fmla="*/ 39 h 39"/>
              </a:gdLst>
              <a:ahLst/>
              <a:cxnLst>
                <a:cxn ang="0">
                  <a:pos x="19" y="3"/>
                </a:cxn>
                <a:cxn ang="0">
                  <a:pos x="3" y="0"/>
                </a:cxn>
                <a:cxn ang="0">
                  <a:pos x="0" y="5"/>
                </a:cxn>
                <a:cxn ang="0">
                  <a:pos x="0" y="8"/>
                </a:cxn>
                <a:cxn ang="0">
                  <a:pos x="2" y="7"/>
                </a:cxn>
                <a:cxn ang="0">
                  <a:pos x="4" y="4"/>
                </a:cxn>
                <a:cxn ang="0">
                  <a:pos x="4" y="6"/>
                </a:cxn>
                <a:cxn ang="0">
                  <a:pos x="8" y="7"/>
                </a:cxn>
                <a:cxn ang="0">
                  <a:pos x="18" y="7"/>
                </a:cxn>
                <a:cxn ang="0">
                  <a:pos x="19" y="8"/>
                </a:cxn>
                <a:cxn ang="0">
                  <a:pos x="15" y="8"/>
                </a:cxn>
                <a:cxn ang="0">
                  <a:pos x="19" y="10"/>
                </a:cxn>
                <a:cxn ang="0">
                  <a:pos x="19" y="12"/>
                </a:cxn>
                <a:cxn ang="0">
                  <a:pos x="18" y="16"/>
                </a:cxn>
                <a:cxn ang="0">
                  <a:pos x="19" y="31"/>
                </a:cxn>
                <a:cxn ang="0">
                  <a:pos x="17" y="39"/>
                </a:cxn>
                <a:cxn ang="0">
                  <a:pos x="19" y="38"/>
                </a:cxn>
                <a:cxn ang="0">
                  <a:pos x="20" y="17"/>
                </a:cxn>
                <a:cxn ang="0">
                  <a:pos x="21" y="7"/>
                </a:cxn>
                <a:cxn ang="0">
                  <a:pos x="19" y="3"/>
                </a:cxn>
              </a:cxnLst>
              <a:rect l="txL" t="txT" r="txR" b="txB"/>
              <a:pathLst>
                <a:path w="21" h="39">
                  <a:moveTo>
                    <a:pt x="19" y="3"/>
                  </a:moveTo>
                  <a:cubicBezTo>
                    <a:pt x="3" y="0"/>
                    <a:pt x="3" y="0"/>
                    <a:pt x="3" y="0"/>
                  </a:cubicBezTo>
                  <a:cubicBezTo>
                    <a:pt x="0" y="5"/>
                    <a:pt x="0" y="5"/>
                    <a:pt x="0" y="5"/>
                  </a:cubicBezTo>
                  <a:cubicBezTo>
                    <a:pt x="0" y="5"/>
                    <a:pt x="0" y="6"/>
                    <a:pt x="0" y="8"/>
                  </a:cubicBezTo>
                  <a:cubicBezTo>
                    <a:pt x="1" y="8"/>
                    <a:pt x="1" y="8"/>
                    <a:pt x="2" y="7"/>
                  </a:cubicBezTo>
                  <a:cubicBezTo>
                    <a:pt x="2" y="7"/>
                    <a:pt x="4" y="4"/>
                    <a:pt x="4" y="4"/>
                  </a:cubicBezTo>
                  <a:cubicBezTo>
                    <a:pt x="4" y="6"/>
                    <a:pt x="4" y="6"/>
                    <a:pt x="4" y="6"/>
                  </a:cubicBezTo>
                  <a:cubicBezTo>
                    <a:pt x="4" y="6"/>
                    <a:pt x="7" y="7"/>
                    <a:pt x="8" y="7"/>
                  </a:cubicBezTo>
                  <a:cubicBezTo>
                    <a:pt x="9" y="7"/>
                    <a:pt x="17" y="6"/>
                    <a:pt x="18" y="7"/>
                  </a:cubicBezTo>
                  <a:cubicBezTo>
                    <a:pt x="18" y="7"/>
                    <a:pt x="19" y="8"/>
                    <a:pt x="19" y="8"/>
                  </a:cubicBezTo>
                  <a:cubicBezTo>
                    <a:pt x="19" y="8"/>
                    <a:pt x="17" y="7"/>
                    <a:pt x="15" y="8"/>
                  </a:cubicBezTo>
                  <a:cubicBezTo>
                    <a:pt x="15" y="8"/>
                    <a:pt x="18" y="8"/>
                    <a:pt x="19" y="10"/>
                  </a:cubicBezTo>
                  <a:cubicBezTo>
                    <a:pt x="20" y="12"/>
                    <a:pt x="19" y="12"/>
                    <a:pt x="19" y="12"/>
                  </a:cubicBezTo>
                  <a:cubicBezTo>
                    <a:pt x="18" y="16"/>
                    <a:pt x="18" y="16"/>
                    <a:pt x="18" y="16"/>
                  </a:cubicBezTo>
                  <a:cubicBezTo>
                    <a:pt x="18" y="16"/>
                    <a:pt x="19" y="27"/>
                    <a:pt x="19" y="31"/>
                  </a:cubicBezTo>
                  <a:cubicBezTo>
                    <a:pt x="19" y="34"/>
                    <a:pt x="18" y="37"/>
                    <a:pt x="17" y="39"/>
                  </a:cubicBezTo>
                  <a:cubicBezTo>
                    <a:pt x="18" y="39"/>
                    <a:pt x="19" y="38"/>
                    <a:pt x="19" y="38"/>
                  </a:cubicBezTo>
                  <a:cubicBezTo>
                    <a:pt x="19" y="38"/>
                    <a:pt x="19" y="19"/>
                    <a:pt x="20" y="17"/>
                  </a:cubicBezTo>
                  <a:cubicBezTo>
                    <a:pt x="21" y="14"/>
                    <a:pt x="21" y="8"/>
                    <a:pt x="21" y="7"/>
                  </a:cubicBezTo>
                  <a:cubicBezTo>
                    <a:pt x="20" y="5"/>
                    <a:pt x="19" y="3"/>
                    <a:pt x="19" y="3"/>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299" name="Freeform 216"/>
            <p:cNvSpPr/>
            <p:nvPr/>
          </p:nvSpPr>
          <p:spPr>
            <a:xfrm>
              <a:off x="254000" y="879474"/>
              <a:ext cx="454025" cy="403225"/>
            </a:xfrm>
            <a:custGeom>
              <a:avLst/>
              <a:gdLst>
                <a:gd name="txL" fmla="*/ 0 w 18"/>
                <a:gd name="txT" fmla="*/ 0 h 17"/>
                <a:gd name="txR" fmla="*/ 18 w 18"/>
                <a:gd name="txB" fmla="*/ 17 h 17"/>
              </a:gdLst>
              <a:ahLst/>
              <a:cxnLst>
                <a:cxn ang="0">
                  <a:pos x="0" y="12"/>
                </a:cxn>
                <a:cxn ang="0">
                  <a:pos x="2" y="16"/>
                </a:cxn>
                <a:cxn ang="0">
                  <a:pos x="7" y="16"/>
                </a:cxn>
                <a:cxn ang="0">
                  <a:pos x="17" y="16"/>
                </a:cxn>
                <a:cxn ang="0">
                  <a:pos x="18" y="15"/>
                </a:cxn>
                <a:cxn ang="0">
                  <a:pos x="14" y="7"/>
                </a:cxn>
                <a:cxn ang="0">
                  <a:pos x="15" y="0"/>
                </a:cxn>
                <a:cxn ang="0">
                  <a:pos x="2" y="3"/>
                </a:cxn>
                <a:cxn ang="0">
                  <a:pos x="0" y="12"/>
                </a:cxn>
              </a:cxnLst>
              <a:rect l="txL" t="txT" r="txR" b="txB"/>
              <a:pathLst>
                <a:path w="18" h="17">
                  <a:moveTo>
                    <a:pt x="0" y="12"/>
                  </a:moveTo>
                  <a:cubicBezTo>
                    <a:pt x="0" y="12"/>
                    <a:pt x="0" y="16"/>
                    <a:pt x="2" y="16"/>
                  </a:cubicBezTo>
                  <a:cubicBezTo>
                    <a:pt x="4" y="16"/>
                    <a:pt x="6" y="17"/>
                    <a:pt x="7" y="16"/>
                  </a:cubicBezTo>
                  <a:cubicBezTo>
                    <a:pt x="9" y="16"/>
                    <a:pt x="17" y="16"/>
                    <a:pt x="17" y="16"/>
                  </a:cubicBezTo>
                  <a:cubicBezTo>
                    <a:pt x="18" y="15"/>
                    <a:pt x="18" y="15"/>
                    <a:pt x="18" y="15"/>
                  </a:cubicBezTo>
                  <a:cubicBezTo>
                    <a:pt x="18" y="15"/>
                    <a:pt x="14" y="10"/>
                    <a:pt x="14" y="7"/>
                  </a:cubicBezTo>
                  <a:cubicBezTo>
                    <a:pt x="14" y="4"/>
                    <a:pt x="15" y="0"/>
                    <a:pt x="15" y="0"/>
                  </a:cubicBezTo>
                  <a:cubicBezTo>
                    <a:pt x="2" y="3"/>
                    <a:pt x="2" y="3"/>
                    <a:pt x="2" y="3"/>
                  </a:cubicBezTo>
                  <a:lnTo>
                    <a:pt x="0" y="12"/>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0" name="Freeform 217"/>
            <p:cNvSpPr/>
            <p:nvPr/>
          </p:nvSpPr>
          <p:spPr>
            <a:xfrm>
              <a:off x="379413" y="1022349"/>
              <a:ext cx="25400" cy="236537"/>
            </a:xfrm>
            <a:custGeom>
              <a:avLst/>
              <a:gdLst>
                <a:gd name="txL" fmla="*/ 0 w 1"/>
                <a:gd name="txT" fmla="*/ 0 h 10"/>
                <a:gd name="txR" fmla="*/ 1 w 1"/>
                <a:gd name="txB" fmla="*/ 10 h 10"/>
              </a:gdLst>
              <a:ahLst/>
              <a:cxnLst>
                <a:cxn ang="0">
                  <a:pos x="0" y="10"/>
                </a:cxn>
                <a:cxn ang="0">
                  <a:pos x="1" y="10"/>
                </a:cxn>
                <a:cxn ang="0">
                  <a:pos x="1" y="0"/>
                </a:cxn>
                <a:cxn ang="0">
                  <a:pos x="0" y="10"/>
                </a:cxn>
              </a:cxnLst>
              <a:rect l="txL" t="txT" r="txR" b="txB"/>
              <a:pathLst>
                <a:path w="1" h="10">
                  <a:moveTo>
                    <a:pt x="0" y="10"/>
                  </a:moveTo>
                  <a:cubicBezTo>
                    <a:pt x="0" y="10"/>
                    <a:pt x="1" y="10"/>
                    <a:pt x="1" y="10"/>
                  </a:cubicBezTo>
                  <a:cubicBezTo>
                    <a:pt x="1" y="8"/>
                    <a:pt x="1" y="0"/>
                    <a:pt x="1" y="0"/>
                  </a:cubicBezTo>
                  <a:lnTo>
                    <a:pt x="0" y="1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1" name="Freeform 218"/>
            <p:cNvSpPr/>
            <p:nvPr/>
          </p:nvSpPr>
          <p:spPr>
            <a:xfrm>
              <a:off x="582613" y="879474"/>
              <a:ext cx="125413" cy="379412"/>
            </a:xfrm>
            <a:custGeom>
              <a:avLst/>
              <a:gdLst>
                <a:gd name="txL" fmla="*/ 0 w 5"/>
                <a:gd name="txT" fmla="*/ 0 h 16"/>
                <a:gd name="txR" fmla="*/ 5 w 5"/>
                <a:gd name="txB" fmla="*/ 16 h 16"/>
              </a:gdLst>
              <a:ahLst/>
              <a:cxnLst>
                <a:cxn ang="0">
                  <a:pos x="4" y="16"/>
                </a:cxn>
                <a:cxn ang="0">
                  <a:pos x="5" y="15"/>
                </a:cxn>
                <a:cxn ang="0">
                  <a:pos x="1" y="7"/>
                </a:cxn>
                <a:cxn ang="0">
                  <a:pos x="2" y="0"/>
                </a:cxn>
                <a:cxn ang="0">
                  <a:pos x="1" y="2"/>
                </a:cxn>
                <a:cxn ang="0">
                  <a:pos x="1" y="7"/>
                </a:cxn>
                <a:cxn ang="0">
                  <a:pos x="2" y="13"/>
                </a:cxn>
                <a:cxn ang="0">
                  <a:pos x="2" y="16"/>
                </a:cxn>
                <a:cxn ang="0">
                  <a:pos x="4" y="16"/>
                </a:cxn>
              </a:cxnLst>
              <a:rect l="txL" t="txT" r="txR" b="txB"/>
              <a:pathLst>
                <a:path w="5" h="16">
                  <a:moveTo>
                    <a:pt x="4" y="16"/>
                  </a:moveTo>
                  <a:cubicBezTo>
                    <a:pt x="5" y="15"/>
                    <a:pt x="5" y="15"/>
                    <a:pt x="5" y="15"/>
                  </a:cubicBezTo>
                  <a:cubicBezTo>
                    <a:pt x="5" y="15"/>
                    <a:pt x="1" y="10"/>
                    <a:pt x="1" y="7"/>
                  </a:cubicBezTo>
                  <a:cubicBezTo>
                    <a:pt x="1" y="4"/>
                    <a:pt x="2" y="1"/>
                    <a:pt x="2" y="0"/>
                  </a:cubicBezTo>
                  <a:cubicBezTo>
                    <a:pt x="1" y="2"/>
                    <a:pt x="1" y="2"/>
                    <a:pt x="1" y="2"/>
                  </a:cubicBezTo>
                  <a:cubicBezTo>
                    <a:pt x="1" y="2"/>
                    <a:pt x="0" y="6"/>
                    <a:pt x="1" y="7"/>
                  </a:cubicBezTo>
                  <a:cubicBezTo>
                    <a:pt x="1" y="8"/>
                    <a:pt x="1" y="13"/>
                    <a:pt x="2" y="13"/>
                  </a:cubicBezTo>
                  <a:cubicBezTo>
                    <a:pt x="2" y="14"/>
                    <a:pt x="2" y="15"/>
                    <a:pt x="2" y="16"/>
                  </a:cubicBezTo>
                  <a:cubicBezTo>
                    <a:pt x="3" y="16"/>
                    <a:pt x="4" y="16"/>
                    <a:pt x="4" y="16"/>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2" name="Freeform 219"/>
            <p:cNvSpPr/>
            <p:nvPr/>
          </p:nvSpPr>
          <p:spPr>
            <a:xfrm>
              <a:off x="254000" y="1046162"/>
              <a:ext cx="74613" cy="165100"/>
            </a:xfrm>
            <a:custGeom>
              <a:avLst/>
              <a:gdLst>
                <a:gd name="txL" fmla="*/ 0 w 3"/>
                <a:gd name="txT" fmla="*/ 0 h 7"/>
                <a:gd name="txR" fmla="*/ 3 w 3"/>
                <a:gd name="txB" fmla="*/ 7 h 7"/>
              </a:gdLst>
              <a:ahLst/>
              <a:cxnLst>
                <a:cxn ang="0">
                  <a:pos x="0" y="7"/>
                </a:cxn>
                <a:cxn ang="0">
                  <a:pos x="3" y="0"/>
                </a:cxn>
                <a:cxn ang="0">
                  <a:pos x="0" y="6"/>
                </a:cxn>
                <a:cxn ang="0">
                  <a:pos x="0" y="7"/>
                </a:cxn>
              </a:cxnLst>
              <a:rect l="txL" t="txT" r="txR" b="txB"/>
              <a:pathLst>
                <a:path w="3" h="7">
                  <a:moveTo>
                    <a:pt x="0" y="7"/>
                  </a:moveTo>
                  <a:cubicBezTo>
                    <a:pt x="3" y="0"/>
                    <a:pt x="3" y="0"/>
                    <a:pt x="3" y="0"/>
                  </a:cubicBezTo>
                  <a:cubicBezTo>
                    <a:pt x="3" y="0"/>
                    <a:pt x="2" y="3"/>
                    <a:pt x="0" y="6"/>
                  </a:cubicBezTo>
                  <a:cubicBezTo>
                    <a:pt x="0" y="6"/>
                    <a:pt x="0" y="6"/>
                    <a:pt x="0" y="7"/>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3" name="Freeform 220"/>
            <p:cNvSpPr/>
            <p:nvPr/>
          </p:nvSpPr>
          <p:spPr>
            <a:xfrm>
              <a:off x="354013" y="1163637"/>
              <a:ext cx="25400" cy="95250"/>
            </a:xfrm>
            <a:custGeom>
              <a:avLst/>
              <a:gdLst>
                <a:gd name="txL" fmla="*/ 0 w 1"/>
                <a:gd name="txT" fmla="*/ 0 h 4"/>
                <a:gd name="txR" fmla="*/ 1 w 1"/>
                <a:gd name="txB" fmla="*/ 4 h 4"/>
              </a:gdLst>
              <a:ahLst/>
              <a:cxnLst>
                <a:cxn ang="0">
                  <a:pos x="1" y="4"/>
                </a:cxn>
                <a:cxn ang="0">
                  <a:pos x="1" y="0"/>
                </a:cxn>
                <a:cxn ang="0">
                  <a:pos x="0" y="4"/>
                </a:cxn>
                <a:cxn ang="0">
                  <a:pos x="1" y="4"/>
                </a:cxn>
              </a:cxnLst>
              <a:rect l="txL" t="txT" r="txR" b="txB"/>
              <a:pathLst>
                <a:path w="1" h="4">
                  <a:moveTo>
                    <a:pt x="1" y="4"/>
                  </a:moveTo>
                  <a:cubicBezTo>
                    <a:pt x="1" y="0"/>
                    <a:pt x="1" y="0"/>
                    <a:pt x="1" y="0"/>
                  </a:cubicBezTo>
                  <a:cubicBezTo>
                    <a:pt x="1" y="0"/>
                    <a:pt x="0" y="3"/>
                    <a:pt x="0" y="4"/>
                  </a:cubicBezTo>
                  <a:cubicBezTo>
                    <a:pt x="0" y="4"/>
                    <a:pt x="1" y="4"/>
                    <a:pt x="1" y="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4" name="Freeform 221"/>
            <p:cNvSpPr/>
            <p:nvPr/>
          </p:nvSpPr>
          <p:spPr>
            <a:xfrm>
              <a:off x="152400" y="1022349"/>
              <a:ext cx="176213" cy="260350"/>
            </a:xfrm>
            <a:custGeom>
              <a:avLst/>
              <a:gdLst>
                <a:gd name="txL" fmla="*/ 0 w 7"/>
                <a:gd name="txT" fmla="*/ 0 h 11"/>
                <a:gd name="txR" fmla="*/ 7 w 7"/>
                <a:gd name="txB" fmla="*/ 11 h 11"/>
              </a:gdLst>
              <a:ahLst/>
              <a:cxnLst>
                <a:cxn ang="0">
                  <a:pos x="0" y="10"/>
                </a:cxn>
                <a:cxn ang="0">
                  <a:pos x="3" y="10"/>
                </a:cxn>
                <a:cxn ang="0">
                  <a:pos x="7" y="0"/>
                </a:cxn>
                <a:cxn ang="0">
                  <a:pos x="2" y="0"/>
                </a:cxn>
                <a:cxn ang="0">
                  <a:pos x="0" y="10"/>
                </a:cxn>
              </a:cxnLst>
              <a:rect l="txL" t="txT" r="txR" b="txB"/>
              <a:pathLst>
                <a:path w="7" h="11">
                  <a:moveTo>
                    <a:pt x="0" y="10"/>
                  </a:moveTo>
                  <a:cubicBezTo>
                    <a:pt x="0" y="10"/>
                    <a:pt x="2" y="11"/>
                    <a:pt x="3" y="10"/>
                  </a:cubicBezTo>
                  <a:cubicBezTo>
                    <a:pt x="3" y="9"/>
                    <a:pt x="7" y="0"/>
                    <a:pt x="7" y="0"/>
                  </a:cubicBezTo>
                  <a:cubicBezTo>
                    <a:pt x="2" y="0"/>
                    <a:pt x="2" y="0"/>
                    <a:pt x="2" y="0"/>
                  </a:cubicBezTo>
                  <a:lnTo>
                    <a:pt x="0" y="10"/>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5" name="Freeform 222"/>
            <p:cNvSpPr/>
            <p:nvPr/>
          </p:nvSpPr>
          <p:spPr>
            <a:xfrm>
              <a:off x="50800" y="452437"/>
              <a:ext cx="354013" cy="427037"/>
            </a:xfrm>
            <a:custGeom>
              <a:avLst/>
              <a:gdLst>
                <a:gd name="txL" fmla="*/ 0 w 14"/>
                <a:gd name="txT" fmla="*/ 0 h 18"/>
                <a:gd name="txR" fmla="*/ 14 w 14"/>
                <a:gd name="txB" fmla="*/ 18 h 18"/>
              </a:gdLst>
              <a:ahLst/>
              <a:cxnLst>
                <a:cxn ang="0">
                  <a:pos x="0" y="18"/>
                </a:cxn>
                <a:cxn ang="0">
                  <a:pos x="0" y="16"/>
                </a:cxn>
                <a:cxn ang="0">
                  <a:pos x="3" y="13"/>
                </a:cxn>
                <a:cxn ang="0">
                  <a:pos x="6" y="8"/>
                </a:cxn>
                <a:cxn ang="0">
                  <a:pos x="8" y="3"/>
                </a:cxn>
                <a:cxn ang="0">
                  <a:pos x="11" y="2"/>
                </a:cxn>
                <a:cxn ang="0">
                  <a:pos x="13" y="0"/>
                </a:cxn>
                <a:cxn ang="0">
                  <a:pos x="14" y="0"/>
                </a:cxn>
                <a:cxn ang="0">
                  <a:pos x="12" y="5"/>
                </a:cxn>
                <a:cxn ang="0">
                  <a:pos x="5" y="15"/>
                </a:cxn>
                <a:cxn ang="0">
                  <a:pos x="0" y="18"/>
                </a:cxn>
              </a:cxnLst>
              <a:rect l="txL" t="txT" r="txR" b="txB"/>
              <a:pathLst>
                <a:path w="14" h="18">
                  <a:moveTo>
                    <a:pt x="0" y="18"/>
                  </a:moveTo>
                  <a:cubicBezTo>
                    <a:pt x="0" y="18"/>
                    <a:pt x="0" y="16"/>
                    <a:pt x="0" y="16"/>
                  </a:cubicBezTo>
                  <a:cubicBezTo>
                    <a:pt x="1" y="15"/>
                    <a:pt x="2" y="13"/>
                    <a:pt x="3" y="13"/>
                  </a:cubicBezTo>
                  <a:cubicBezTo>
                    <a:pt x="3" y="12"/>
                    <a:pt x="5" y="9"/>
                    <a:pt x="6" y="8"/>
                  </a:cubicBezTo>
                  <a:cubicBezTo>
                    <a:pt x="6" y="7"/>
                    <a:pt x="8" y="4"/>
                    <a:pt x="8" y="3"/>
                  </a:cubicBezTo>
                  <a:cubicBezTo>
                    <a:pt x="9" y="2"/>
                    <a:pt x="11" y="2"/>
                    <a:pt x="11" y="2"/>
                  </a:cubicBezTo>
                  <a:cubicBezTo>
                    <a:pt x="11" y="2"/>
                    <a:pt x="12" y="0"/>
                    <a:pt x="13" y="0"/>
                  </a:cubicBezTo>
                  <a:cubicBezTo>
                    <a:pt x="13" y="0"/>
                    <a:pt x="14" y="0"/>
                    <a:pt x="14" y="0"/>
                  </a:cubicBezTo>
                  <a:cubicBezTo>
                    <a:pt x="14" y="0"/>
                    <a:pt x="13" y="4"/>
                    <a:pt x="12" y="5"/>
                  </a:cubicBezTo>
                  <a:cubicBezTo>
                    <a:pt x="11" y="6"/>
                    <a:pt x="5" y="15"/>
                    <a:pt x="5" y="15"/>
                  </a:cubicBezTo>
                  <a:lnTo>
                    <a:pt x="0" y="18"/>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6" name="Freeform 223"/>
            <p:cNvSpPr/>
            <p:nvPr/>
          </p:nvSpPr>
          <p:spPr>
            <a:xfrm>
              <a:off x="404813" y="404812"/>
              <a:ext cx="254000" cy="522287"/>
            </a:xfrm>
            <a:custGeom>
              <a:avLst/>
              <a:gdLst>
                <a:gd name="txL" fmla="*/ 0 w 10"/>
                <a:gd name="txT" fmla="*/ 0 h 22"/>
                <a:gd name="txR" fmla="*/ 10 w 10"/>
                <a:gd name="txB" fmla="*/ 22 h 22"/>
              </a:gdLst>
              <a:ahLst/>
              <a:cxnLst>
                <a:cxn ang="0">
                  <a:pos x="6" y="1"/>
                </a:cxn>
                <a:cxn ang="0">
                  <a:pos x="0" y="7"/>
                </a:cxn>
                <a:cxn ang="0">
                  <a:pos x="0" y="21"/>
                </a:cxn>
                <a:cxn ang="0">
                  <a:pos x="7" y="14"/>
                </a:cxn>
                <a:cxn ang="0">
                  <a:pos x="10" y="1"/>
                </a:cxn>
                <a:cxn ang="0">
                  <a:pos x="6" y="0"/>
                </a:cxn>
              </a:cxnLst>
              <a:rect l="txL" t="txT" r="txR" b="txB"/>
              <a:pathLst>
                <a:path w="10" h="22">
                  <a:moveTo>
                    <a:pt x="6" y="1"/>
                  </a:moveTo>
                  <a:cubicBezTo>
                    <a:pt x="6" y="1"/>
                    <a:pt x="1" y="5"/>
                    <a:pt x="0" y="7"/>
                  </a:cubicBezTo>
                  <a:cubicBezTo>
                    <a:pt x="0" y="21"/>
                    <a:pt x="0" y="21"/>
                    <a:pt x="0" y="21"/>
                  </a:cubicBezTo>
                  <a:cubicBezTo>
                    <a:pt x="0" y="21"/>
                    <a:pt x="5" y="22"/>
                    <a:pt x="7" y="14"/>
                  </a:cubicBezTo>
                  <a:cubicBezTo>
                    <a:pt x="9" y="7"/>
                    <a:pt x="10" y="1"/>
                    <a:pt x="10" y="1"/>
                  </a:cubicBezTo>
                  <a:cubicBezTo>
                    <a:pt x="6" y="0"/>
                    <a:pt x="6" y="0"/>
                    <a:pt x="6" y="0"/>
                  </a:cubicBezTo>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7" name="Freeform 224"/>
            <p:cNvSpPr/>
            <p:nvPr/>
          </p:nvSpPr>
          <p:spPr>
            <a:xfrm>
              <a:off x="177800" y="546099"/>
              <a:ext cx="252413" cy="500062"/>
            </a:xfrm>
            <a:custGeom>
              <a:avLst/>
              <a:gdLst>
                <a:gd name="txL" fmla="*/ 0 w 159"/>
                <a:gd name="txT" fmla="*/ 0 h 315"/>
                <a:gd name="txR" fmla="*/ 159 w 159"/>
                <a:gd name="txB" fmla="*/ 315 h 315"/>
              </a:gdLst>
              <a:ahLst/>
              <a:cxnLst>
                <a:cxn ang="0">
                  <a:pos x="16" y="0"/>
                </a:cxn>
                <a:cxn ang="0">
                  <a:pos x="159" y="0"/>
                </a:cxn>
                <a:cxn ang="0">
                  <a:pos x="159" y="315"/>
                </a:cxn>
                <a:cxn ang="0">
                  <a:pos x="0" y="315"/>
                </a:cxn>
                <a:cxn ang="0">
                  <a:pos x="16" y="0"/>
                </a:cxn>
              </a:cxnLst>
              <a:rect l="txL" t="txT" r="txR" b="txB"/>
              <a:pathLst>
                <a:path w="159" h="315">
                  <a:moveTo>
                    <a:pt x="16" y="0"/>
                  </a:moveTo>
                  <a:lnTo>
                    <a:pt x="159" y="0"/>
                  </a:lnTo>
                  <a:lnTo>
                    <a:pt x="159" y="315"/>
                  </a:lnTo>
                  <a:lnTo>
                    <a:pt x="0" y="315"/>
                  </a:lnTo>
                  <a:lnTo>
                    <a:pt x="16" y="0"/>
                  </a:lnTo>
                  <a:close/>
                </a:path>
              </a:pathLst>
            </a:custGeom>
            <a:solidFill>
              <a:srgbClr val="F2F2F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8" name="Freeform 225"/>
            <p:cNvSpPr/>
            <p:nvPr/>
          </p:nvSpPr>
          <p:spPr>
            <a:xfrm>
              <a:off x="152400" y="760412"/>
              <a:ext cx="127000" cy="166687"/>
            </a:xfrm>
            <a:custGeom>
              <a:avLst/>
              <a:gdLst>
                <a:gd name="txL" fmla="*/ 0 w 5"/>
                <a:gd name="txT" fmla="*/ 0 h 7"/>
                <a:gd name="txR" fmla="*/ 5 w 5"/>
                <a:gd name="txB" fmla="*/ 7 h 7"/>
              </a:gdLst>
              <a:ahLst/>
              <a:cxnLst>
                <a:cxn ang="0">
                  <a:pos x="1" y="6"/>
                </a:cxn>
                <a:cxn ang="0">
                  <a:pos x="3" y="7"/>
                </a:cxn>
                <a:cxn ang="0">
                  <a:pos x="5" y="7"/>
                </a:cxn>
                <a:cxn ang="0">
                  <a:pos x="4" y="5"/>
                </a:cxn>
                <a:cxn ang="0">
                  <a:pos x="0" y="0"/>
                </a:cxn>
                <a:cxn ang="0">
                  <a:pos x="0" y="2"/>
                </a:cxn>
                <a:cxn ang="0">
                  <a:pos x="1" y="6"/>
                </a:cxn>
              </a:cxnLst>
              <a:rect l="txL" t="txT" r="txR" b="txB"/>
              <a:pathLst>
                <a:path w="5" h="7">
                  <a:moveTo>
                    <a:pt x="1" y="6"/>
                  </a:moveTo>
                  <a:cubicBezTo>
                    <a:pt x="1" y="6"/>
                    <a:pt x="2" y="7"/>
                    <a:pt x="3" y="7"/>
                  </a:cubicBezTo>
                  <a:cubicBezTo>
                    <a:pt x="4" y="7"/>
                    <a:pt x="5" y="7"/>
                    <a:pt x="5" y="7"/>
                  </a:cubicBezTo>
                  <a:cubicBezTo>
                    <a:pt x="4" y="5"/>
                    <a:pt x="4" y="5"/>
                    <a:pt x="4" y="5"/>
                  </a:cubicBezTo>
                  <a:cubicBezTo>
                    <a:pt x="4" y="5"/>
                    <a:pt x="3" y="0"/>
                    <a:pt x="0" y="0"/>
                  </a:cubicBezTo>
                  <a:cubicBezTo>
                    <a:pt x="0" y="0"/>
                    <a:pt x="0" y="2"/>
                    <a:pt x="0" y="2"/>
                  </a:cubicBezTo>
                  <a:cubicBezTo>
                    <a:pt x="1" y="3"/>
                    <a:pt x="1" y="6"/>
                    <a:pt x="1" y="6"/>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09" name="Freeform 226"/>
            <p:cNvSpPr/>
            <p:nvPr/>
          </p:nvSpPr>
          <p:spPr>
            <a:xfrm>
              <a:off x="0" y="808037"/>
              <a:ext cx="177800" cy="190500"/>
            </a:xfrm>
            <a:custGeom>
              <a:avLst/>
              <a:gdLst>
                <a:gd name="txL" fmla="*/ 0 w 7"/>
                <a:gd name="txT" fmla="*/ 0 h 8"/>
                <a:gd name="txR" fmla="*/ 7 w 7"/>
                <a:gd name="txB" fmla="*/ 8 h 8"/>
              </a:gdLst>
              <a:ahLst/>
              <a:cxnLst>
                <a:cxn ang="0">
                  <a:pos x="6" y="0"/>
                </a:cxn>
                <a:cxn ang="0">
                  <a:pos x="1" y="2"/>
                </a:cxn>
                <a:cxn ang="0">
                  <a:pos x="3" y="8"/>
                </a:cxn>
                <a:cxn ang="0">
                  <a:pos x="7" y="5"/>
                </a:cxn>
                <a:cxn ang="0">
                  <a:pos x="6" y="0"/>
                </a:cxn>
              </a:cxnLst>
              <a:rect l="txL" t="txT" r="txR" b="txB"/>
              <a:pathLst>
                <a:path w="7" h="8">
                  <a:moveTo>
                    <a:pt x="6" y="0"/>
                  </a:moveTo>
                  <a:cubicBezTo>
                    <a:pt x="6" y="0"/>
                    <a:pt x="3" y="1"/>
                    <a:pt x="1" y="2"/>
                  </a:cubicBezTo>
                  <a:cubicBezTo>
                    <a:pt x="1" y="2"/>
                    <a:pt x="0" y="7"/>
                    <a:pt x="3" y="8"/>
                  </a:cubicBezTo>
                  <a:cubicBezTo>
                    <a:pt x="6" y="8"/>
                    <a:pt x="7" y="5"/>
                    <a:pt x="7" y="5"/>
                  </a:cubicBezTo>
                  <a:lnTo>
                    <a:pt x="6" y="0"/>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0" name="Freeform 227"/>
            <p:cNvSpPr/>
            <p:nvPr/>
          </p:nvSpPr>
          <p:spPr>
            <a:xfrm>
              <a:off x="379413" y="404812"/>
              <a:ext cx="328613" cy="498475"/>
            </a:xfrm>
            <a:custGeom>
              <a:avLst/>
              <a:gdLst>
                <a:gd name="txL" fmla="*/ 0 w 13"/>
                <a:gd name="txT" fmla="*/ 0 h 21"/>
                <a:gd name="txR" fmla="*/ 13 w 13"/>
                <a:gd name="txB" fmla="*/ 21 h 21"/>
              </a:gdLst>
              <a:ahLst/>
              <a:cxnLst>
                <a:cxn ang="0">
                  <a:pos x="0" y="21"/>
                </a:cxn>
                <a:cxn ang="0">
                  <a:pos x="4" y="15"/>
                </a:cxn>
                <a:cxn ang="0">
                  <a:pos x="4" y="13"/>
                </a:cxn>
                <a:cxn ang="0">
                  <a:pos x="5" y="11"/>
                </a:cxn>
                <a:cxn ang="0">
                  <a:pos x="6" y="9"/>
                </a:cxn>
                <a:cxn ang="0">
                  <a:pos x="7" y="6"/>
                </a:cxn>
                <a:cxn ang="0">
                  <a:pos x="8" y="4"/>
                </a:cxn>
                <a:cxn ang="0">
                  <a:pos x="3" y="6"/>
                </a:cxn>
                <a:cxn ang="0">
                  <a:pos x="8" y="3"/>
                </a:cxn>
                <a:cxn ang="0">
                  <a:pos x="8" y="1"/>
                </a:cxn>
                <a:cxn ang="0">
                  <a:pos x="11" y="0"/>
                </a:cxn>
                <a:cxn ang="0">
                  <a:pos x="13" y="2"/>
                </a:cxn>
                <a:cxn ang="0">
                  <a:pos x="11" y="13"/>
                </a:cxn>
                <a:cxn ang="0">
                  <a:pos x="6" y="21"/>
                </a:cxn>
                <a:cxn ang="0">
                  <a:pos x="0" y="21"/>
                </a:cxn>
              </a:cxnLst>
              <a:rect l="txL" t="txT" r="txR" b="txB"/>
              <a:pathLst>
                <a:path w="13" h="21">
                  <a:moveTo>
                    <a:pt x="0" y="21"/>
                  </a:moveTo>
                  <a:cubicBezTo>
                    <a:pt x="0" y="21"/>
                    <a:pt x="3" y="16"/>
                    <a:pt x="4" y="15"/>
                  </a:cubicBezTo>
                  <a:cubicBezTo>
                    <a:pt x="4" y="15"/>
                    <a:pt x="4" y="13"/>
                    <a:pt x="4" y="13"/>
                  </a:cubicBezTo>
                  <a:cubicBezTo>
                    <a:pt x="4" y="12"/>
                    <a:pt x="5" y="11"/>
                    <a:pt x="5" y="11"/>
                  </a:cubicBezTo>
                  <a:cubicBezTo>
                    <a:pt x="5" y="11"/>
                    <a:pt x="6" y="10"/>
                    <a:pt x="6" y="9"/>
                  </a:cubicBezTo>
                  <a:cubicBezTo>
                    <a:pt x="5" y="8"/>
                    <a:pt x="7" y="6"/>
                    <a:pt x="7" y="6"/>
                  </a:cubicBezTo>
                  <a:cubicBezTo>
                    <a:pt x="8" y="5"/>
                    <a:pt x="8" y="4"/>
                    <a:pt x="8" y="4"/>
                  </a:cubicBezTo>
                  <a:cubicBezTo>
                    <a:pt x="8" y="4"/>
                    <a:pt x="4" y="6"/>
                    <a:pt x="3" y="6"/>
                  </a:cubicBezTo>
                  <a:cubicBezTo>
                    <a:pt x="8" y="3"/>
                    <a:pt x="8" y="3"/>
                    <a:pt x="8" y="3"/>
                  </a:cubicBezTo>
                  <a:cubicBezTo>
                    <a:pt x="8" y="3"/>
                    <a:pt x="7" y="2"/>
                    <a:pt x="8" y="1"/>
                  </a:cubicBezTo>
                  <a:cubicBezTo>
                    <a:pt x="9" y="0"/>
                    <a:pt x="11" y="0"/>
                    <a:pt x="11" y="0"/>
                  </a:cubicBezTo>
                  <a:cubicBezTo>
                    <a:pt x="13" y="2"/>
                    <a:pt x="13" y="2"/>
                    <a:pt x="13" y="2"/>
                  </a:cubicBezTo>
                  <a:cubicBezTo>
                    <a:pt x="11" y="13"/>
                    <a:pt x="11" y="13"/>
                    <a:pt x="11" y="13"/>
                  </a:cubicBezTo>
                  <a:cubicBezTo>
                    <a:pt x="6" y="21"/>
                    <a:pt x="6" y="21"/>
                    <a:pt x="6" y="21"/>
                  </a:cubicBezTo>
                  <a:lnTo>
                    <a:pt x="0" y="21"/>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1" name="Freeform 228"/>
            <p:cNvSpPr/>
            <p:nvPr/>
          </p:nvSpPr>
          <p:spPr>
            <a:xfrm>
              <a:off x="25400" y="903287"/>
              <a:ext cx="177800" cy="95250"/>
            </a:xfrm>
            <a:custGeom>
              <a:avLst/>
              <a:gdLst>
                <a:gd name="txL" fmla="*/ 0 w 7"/>
                <a:gd name="txT" fmla="*/ 0 h 4"/>
                <a:gd name="txR" fmla="*/ 7 w 7"/>
                <a:gd name="txB" fmla="*/ 4 h 4"/>
              </a:gdLst>
              <a:ahLst/>
              <a:cxnLst>
                <a:cxn ang="0">
                  <a:pos x="7" y="0"/>
                </a:cxn>
                <a:cxn ang="0">
                  <a:pos x="6" y="0"/>
                </a:cxn>
                <a:cxn ang="0">
                  <a:pos x="5" y="0"/>
                </a:cxn>
                <a:cxn ang="0">
                  <a:pos x="1" y="2"/>
                </a:cxn>
                <a:cxn ang="0">
                  <a:pos x="0" y="0"/>
                </a:cxn>
                <a:cxn ang="0">
                  <a:pos x="2" y="4"/>
                </a:cxn>
                <a:cxn ang="0">
                  <a:pos x="7" y="0"/>
                </a:cxn>
              </a:cxnLst>
              <a:rect l="txL" t="txT" r="txR" b="txB"/>
              <a:pathLst>
                <a:path w="7" h="4">
                  <a:moveTo>
                    <a:pt x="7" y="0"/>
                  </a:moveTo>
                  <a:cubicBezTo>
                    <a:pt x="6" y="0"/>
                    <a:pt x="6" y="0"/>
                    <a:pt x="6" y="0"/>
                  </a:cubicBezTo>
                  <a:cubicBezTo>
                    <a:pt x="5" y="0"/>
                    <a:pt x="5" y="0"/>
                    <a:pt x="5" y="0"/>
                  </a:cubicBezTo>
                  <a:cubicBezTo>
                    <a:pt x="5" y="0"/>
                    <a:pt x="3" y="2"/>
                    <a:pt x="1" y="2"/>
                  </a:cubicBezTo>
                  <a:cubicBezTo>
                    <a:pt x="1" y="2"/>
                    <a:pt x="0" y="1"/>
                    <a:pt x="0" y="0"/>
                  </a:cubicBezTo>
                  <a:cubicBezTo>
                    <a:pt x="0" y="1"/>
                    <a:pt x="0" y="3"/>
                    <a:pt x="2" y="4"/>
                  </a:cubicBezTo>
                  <a:cubicBezTo>
                    <a:pt x="5" y="4"/>
                    <a:pt x="7" y="1"/>
                    <a:pt x="7"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2" name="Freeform 229"/>
            <p:cNvSpPr/>
            <p:nvPr/>
          </p:nvSpPr>
          <p:spPr>
            <a:xfrm>
              <a:off x="101600" y="688974"/>
              <a:ext cx="379413" cy="261937"/>
            </a:xfrm>
            <a:custGeom>
              <a:avLst/>
              <a:gdLst>
                <a:gd name="txL" fmla="*/ 0 w 15"/>
                <a:gd name="txT" fmla="*/ 0 h 11"/>
                <a:gd name="txR" fmla="*/ 15 w 15"/>
                <a:gd name="txB" fmla="*/ 11 h 11"/>
              </a:gdLst>
              <a:ahLst/>
              <a:cxnLst>
                <a:cxn ang="0">
                  <a:pos x="1" y="5"/>
                </a:cxn>
                <a:cxn ang="0">
                  <a:pos x="1" y="9"/>
                </a:cxn>
                <a:cxn ang="0">
                  <a:pos x="4" y="9"/>
                </a:cxn>
                <a:cxn ang="0">
                  <a:pos x="5" y="8"/>
                </a:cxn>
                <a:cxn ang="0">
                  <a:pos x="13" y="7"/>
                </a:cxn>
                <a:cxn ang="0">
                  <a:pos x="13" y="7"/>
                </a:cxn>
                <a:cxn ang="0">
                  <a:pos x="13" y="5"/>
                </a:cxn>
                <a:cxn ang="0">
                  <a:pos x="14" y="4"/>
                </a:cxn>
                <a:cxn ang="0">
                  <a:pos x="14" y="3"/>
                </a:cxn>
                <a:cxn ang="0">
                  <a:pos x="11" y="3"/>
                </a:cxn>
                <a:cxn ang="0">
                  <a:pos x="12" y="1"/>
                </a:cxn>
                <a:cxn ang="0">
                  <a:pos x="12" y="0"/>
                </a:cxn>
                <a:cxn ang="0">
                  <a:pos x="11" y="1"/>
                </a:cxn>
                <a:cxn ang="0">
                  <a:pos x="7" y="2"/>
                </a:cxn>
                <a:cxn ang="0">
                  <a:pos x="4" y="4"/>
                </a:cxn>
                <a:cxn ang="0">
                  <a:pos x="1" y="5"/>
                </a:cxn>
              </a:cxnLst>
              <a:rect l="txL" t="txT" r="txR" b="txB"/>
              <a:pathLst>
                <a:path w="15" h="11">
                  <a:moveTo>
                    <a:pt x="1" y="5"/>
                  </a:moveTo>
                  <a:cubicBezTo>
                    <a:pt x="1" y="5"/>
                    <a:pt x="0" y="7"/>
                    <a:pt x="1" y="9"/>
                  </a:cubicBezTo>
                  <a:cubicBezTo>
                    <a:pt x="2" y="11"/>
                    <a:pt x="4" y="9"/>
                    <a:pt x="4" y="9"/>
                  </a:cubicBezTo>
                  <a:cubicBezTo>
                    <a:pt x="5" y="8"/>
                    <a:pt x="5" y="8"/>
                    <a:pt x="5" y="8"/>
                  </a:cubicBezTo>
                  <a:cubicBezTo>
                    <a:pt x="5" y="8"/>
                    <a:pt x="11" y="8"/>
                    <a:pt x="13" y="7"/>
                  </a:cubicBezTo>
                  <a:cubicBezTo>
                    <a:pt x="13" y="7"/>
                    <a:pt x="13" y="7"/>
                    <a:pt x="13" y="7"/>
                  </a:cubicBezTo>
                  <a:cubicBezTo>
                    <a:pt x="13" y="7"/>
                    <a:pt x="14" y="6"/>
                    <a:pt x="13" y="5"/>
                  </a:cubicBezTo>
                  <a:cubicBezTo>
                    <a:pt x="13" y="5"/>
                    <a:pt x="15" y="5"/>
                    <a:pt x="14" y="4"/>
                  </a:cubicBezTo>
                  <a:cubicBezTo>
                    <a:pt x="14" y="4"/>
                    <a:pt x="14" y="4"/>
                    <a:pt x="14" y="3"/>
                  </a:cubicBezTo>
                  <a:cubicBezTo>
                    <a:pt x="14" y="3"/>
                    <a:pt x="14" y="2"/>
                    <a:pt x="11" y="3"/>
                  </a:cubicBezTo>
                  <a:cubicBezTo>
                    <a:pt x="11" y="3"/>
                    <a:pt x="12" y="2"/>
                    <a:pt x="12" y="1"/>
                  </a:cubicBezTo>
                  <a:cubicBezTo>
                    <a:pt x="13" y="1"/>
                    <a:pt x="13" y="0"/>
                    <a:pt x="12" y="0"/>
                  </a:cubicBezTo>
                  <a:cubicBezTo>
                    <a:pt x="12" y="0"/>
                    <a:pt x="11" y="1"/>
                    <a:pt x="11" y="1"/>
                  </a:cubicBezTo>
                  <a:cubicBezTo>
                    <a:pt x="10" y="1"/>
                    <a:pt x="8" y="2"/>
                    <a:pt x="7" y="2"/>
                  </a:cubicBezTo>
                  <a:cubicBezTo>
                    <a:pt x="7" y="3"/>
                    <a:pt x="6" y="3"/>
                    <a:pt x="4" y="4"/>
                  </a:cubicBezTo>
                  <a:cubicBezTo>
                    <a:pt x="2" y="4"/>
                    <a:pt x="1" y="5"/>
                    <a:pt x="1" y="5"/>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3" name="Freeform 230"/>
            <p:cNvSpPr/>
            <p:nvPr/>
          </p:nvSpPr>
          <p:spPr>
            <a:xfrm>
              <a:off x="101600" y="784224"/>
              <a:ext cx="303213" cy="166687"/>
            </a:xfrm>
            <a:custGeom>
              <a:avLst/>
              <a:gdLst>
                <a:gd name="txL" fmla="*/ 0 w 12"/>
                <a:gd name="txT" fmla="*/ 0 h 7"/>
                <a:gd name="txR" fmla="*/ 12 w 12"/>
                <a:gd name="txB" fmla="*/ 7 h 7"/>
              </a:gdLst>
              <a:ahLst/>
              <a:cxnLst>
                <a:cxn ang="0">
                  <a:pos x="11" y="3"/>
                </a:cxn>
                <a:cxn ang="0">
                  <a:pos x="7" y="3"/>
                </a:cxn>
                <a:cxn ang="0">
                  <a:pos x="4" y="3"/>
                </a:cxn>
                <a:cxn ang="0">
                  <a:pos x="3" y="0"/>
                </a:cxn>
                <a:cxn ang="0">
                  <a:pos x="1" y="1"/>
                </a:cxn>
                <a:cxn ang="0">
                  <a:pos x="1" y="5"/>
                </a:cxn>
                <a:cxn ang="0">
                  <a:pos x="4" y="5"/>
                </a:cxn>
                <a:cxn ang="0">
                  <a:pos x="5" y="4"/>
                </a:cxn>
                <a:cxn ang="0">
                  <a:pos x="12" y="3"/>
                </a:cxn>
                <a:cxn ang="0">
                  <a:pos x="11" y="3"/>
                </a:cxn>
              </a:cxnLst>
              <a:rect l="txL" t="txT" r="txR" b="txB"/>
              <a:pathLst>
                <a:path w="12" h="7">
                  <a:moveTo>
                    <a:pt x="11" y="3"/>
                  </a:moveTo>
                  <a:cubicBezTo>
                    <a:pt x="10" y="3"/>
                    <a:pt x="8" y="3"/>
                    <a:pt x="7" y="3"/>
                  </a:cubicBezTo>
                  <a:cubicBezTo>
                    <a:pt x="6" y="3"/>
                    <a:pt x="4" y="3"/>
                    <a:pt x="4" y="3"/>
                  </a:cubicBezTo>
                  <a:cubicBezTo>
                    <a:pt x="3" y="3"/>
                    <a:pt x="3" y="1"/>
                    <a:pt x="3" y="0"/>
                  </a:cubicBezTo>
                  <a:cubicBezTo>
                    <a:pt x="2" y="0"/>
                    <a:pt x="1" y="1"/>
                    <a:pt x="1" y="1"/>
                  </a:cubicBezTo>
                  <a:cubicBezTo>
                    <a:pt x="1" y="1"/>
                    <a:pt x="0" y="3"/>
                    <a:pt x="1" y="5"/>
                  </a:cubicBezTo>
                  <a:cubicBezTo>
                    <a:pt x="2" y="7"/>
                    <a:pt x="4" y="5"/>
                    <a:pt x="4" y="5"/>
                  </a:cubicBezTo>
                  <a:cubicBezTo>
                    <a:pt x="5" y="4"/>
                    <a:pt x="5" y="4"/>
                    <a:pt x="5" y="4"/>
                  </a:cubicBezTo>
                  <a:cubicBezTo>
                    <a:pt x="5" y="4"/>
                    <a:pt x="9" y="4"/>
                    <a:pt x="12" y="3"/>
                  </a:cubicBezTo>
                  <a:lnTo>
                    <a:pt x="11" y="3"/>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4" name="Freeform 231"/>
            <p:cNvSpPr/>
            <p:nvPr/>
          </p:nvSpPr>
          <p:spPr>
            <a:xfrm>
              <a:off x="379413" y="808037"/>
              <a:ext cx="76200" cy="1"/>
            </a:xfrm>
            <a:custGeom>
              <a:avLst/>
              <a:gdLst>
                <a:gd name="txL" fmla="*/ 0 w 3"/>
                <a:gd name="txT" fmla="*/ 0 h 1"/>
                <a:gd name="txR" fmla="*/ 3 w 3"/>
                <a:gd name="txB" fmla="*/ 1 h 1"/>
              </a:gdLst>
              <a:ahLst/>
              <a:cxnLst>
                <a:cxn ang="0">
                  <a:pos x="2" y="0"/>
                </a:cxn>
                <a:cxn ang="0">
                  <a:pos x="3" y="0"/>
                </a:cxn>
                <a:cxn ang="0">
                  <a:pos x="0" y="0"/>
                </a:cxn>
                <a:cxn ang="0">
                  <a:pos x="2" y="0"/>
                </a:cxn>
              </a:cxnLst>
              <a:rect l="txL" t="txT" r="txR" b="txB"/>
              <a:pathLst>
                <a:path w="3" h="1">
                  <a:moveTo>
                    <a:pt x="2" y="0"/>
                  </a:moveTo>
                  <a:cubicBezTo>
                    <a:pt x="3" y="0"/>
                    <a:pt x="3" y="0"/>
                    <a:pt x="3" y="0"/>
                  </a:cubicBezTo>
                  <a:cubicBezTo>
                    <a:pt x="0" y="0"/>
                    <a:pt x="0" y="0"/>
                    <a:pt x="0" y="0"/>
                  </a:cubicBezTo>
                  <a:lnTo>
                    <a:pt x="2" y="0"/>
                  </a:ln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5" name="Freeform 232"/>
            <p:cNvSpPr/>
            <p:nvPr/>
          </p:nvSpPr>
          <p:spPr>
            <a:xfrm>
              <a:off x="354013" y="712787"/>
              <a:ext cx="76200" cy="47625"/>
            </a:xfrm>
            <a:custGeom>
              <a:avLst/>
              <a:gdLst>
                <a:gd name="txL" fmla="*/ 0 w 3"/>
                <a:gd name="txT" fmla="*/ 0 h 2"/>
                <a:gd name="txR" fmla="*/ 3 w 3"/>
                <a:gd name="txB" fmla="*/ 2 h 2"/>
              </a:gdLst>
              <a:ahLst/>
              <a:cxnLst>
                <a:cxn ang="0">
                  <a:pos x="1" y="2"/>
                </a:cxn>
                <a:cxn ang="0">
                  <a:pos x="2" y="0"/>
                </a:cxn>
                <a:cxn ang="0">
                  <a:pos x="3" y="0"/>
                </a:cxn>
                <a:cxn ang="0">
                  <a:pos x="0" y="1"/>
                </a:cxn>
                <a:cxn ang="0">
                  <a:pos x="2" y="2"/>
                </a:cxn>
                <a:cxn ang="0">
                  <a:pos x="1" y="2"/>
                </a:cxn>
              </a:cxnLst>
              <a:rect l="txL" t="txT" r="txR" b="txB"/>
              <a:pathLst>
                <a:path w="3" h="2">
                  <a:moveTo>
                    <a:pt x="1" y="2"/>
                  </a:moveTo>
                  <a:cubicBezTo>
                    <a:pt x="1" y="2"/>
                    <a:pt x="2" y="1"/>
                    <a:pt x="2" y="0"/>
                  </a:cubicBezTo>
                  <a:cubicBezTo>
                    <a:pt x="2" y="0"/>
                    <a:pt x="3" y="0"/>
                    <a:pt x="3" y="0"/>
                  </a:cubicBezTo>
                  <a:cubicBezTo>
                    <a:pt x="2" y="0"/>
                    <a:pt x="1" y="1"/>
                    <a:pt x="0" y="1"/>
                  </a:cubicBezTo>
                  <a:cubicBezTo>
                    <a:pt x="0" y="1"/>
                    <a:pt x="0" y="2"/>
                    <a:pt x="2" y="2"/>
                  </a:cubicBezTo>
                  <a:cubicBezTo>
                    <a:pt x="1" y="2"/>
                    <a:pt x="1" y="2"/>
                    <a:pt x="1" y="2"/>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6" name="Freeform 233"/>
            <p:cNvSpPr/>
            <p:nvPr/>
          </p:nvSpPr>
          <p:spPr>
            <a:xfrm>
              <a:off x="379413" y="831849"/>
              <a:ext cx="50800" cy="23812"/>
            </a:xfrm>
            <a:custGeom>
              <a:avLst/>
              <a:gdLst>
                <a:gd name="txL" fmla="*/ 0 w 2"/>
                <a:gd name="txT" fmla="*/ 0 h 1"/>
                <a:gd name="txR" fmla="*/ 2 w 2"/>
                <a:gd name="txB" fmla="*/ 1 h 1"/>
              </a:gdLst>
              <a:ahLst/>
              <a:cxnLst>
                <a:cxn ang="0">
                  <a:pos x="1" y="0"/>
                </a:cxn>
                <a:cxn ang="0">
                  <a:pos x="0" y="0"/>
                </a:cxn>
                <a:cxn ang="0">
                  <a:pos x="1" y="1"/>
                </a:cxn>
                <a:cxn ang="0">
                  <a:pos x="2" y="1"/>
                </a:cxn>
                <a:cxn ang="0">
                  <a:pos x="2" y="0"/>
                </a:cxn>
                <a:cxn ang="0">
                  <a:pos x="1" y="0"/>
                </a:cxn>
              </a:cxnLst>
              <a:rect l="txL" t="txT" r="txR" b="txB"/>
              <a:pathLst>
                <a:path w="2" h="1">
                  <a:moveTo>
                    <a:pt x="1" y="0"/>
                  </a:moveTo>
                  <a:cubicBezTo>
                    <a:pt x="1" y="0"/>
                    <a:pt x="0" y="0"/>
                    <a:pt x="0" y="0"/>
                  </a:cubicBezTo>
                  <a:cubicBezTo>
                    <a:pt x="0" y="0"/>
                    <a:pt x="1" y="0"/>
                    <a:pt x="1" y="1"/>
                  </a:cubicBezTo>
                  <a:cubicBezTo>
                    <a:pt x="2" y="1"/>
                    <a:pt x="2" y="1"/>
                    <a:pt x="2" y="1"/>
                  </a:cubicBezTo>
                  <a:cubicBezTo>
                    <a:pt x="2" y="0"/>
                    <a:pt x="2" y="0"/>
                    <a:pt x="2" y="0"/>
                  </a:cubicBezTo>
                  <a:cubicBezTo>
                    <a:pt x="2" y="0"/>
                    <a:pt x="1" y="0"/>
                    <a:pt x="1"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7" name="Freeform 234"/>
            <p:cNvSpPr/>
            <p:nvPr/>
          </p:nvSpPr>
          <p:spPr>
            <a:xfrm>
              <a:off x="404813" y="760412"/>
              <a:ext cx="50800" cy="23812"/>
            </a:xfrm>
            <a:custGeom>
              <a:avLst/>
              <a:gdLst>
                <a:gd name="txL" fmla="*/ 0 w 2"/>
                <a:gd name="txT" fmla="*/ 0 h 1"/>
                <a:gd name="txR" fmla="*/ 2 w 2"/>
                <a:gd name="txB" fmla="*/ 1 h 1"/>
              </a:gdLst>
              <a:ahLst/>
              <a:cxnLst>
                <a:cxn ang="0">
                  <a:pos x="2" y="0"/>
                </a:cxn>
                <a:cxn ang="0">
                  <a:pos x="1" y="1"/>
                </a:cxn>
                <a:cxn ang="0">
                  <a:pos x="0" y="1"/>
                </a:cxn>
                <a:cxn ang="0">
                  <a:pos x="2" y="1"/>
                </a:cxn>
                <a:cxn ang="0">
                  <a:pos x="2" y="1"/>
                </a:cxn>
                <a:cxn ang="0">
                  <a:pos x="2" y="0"/>
                </a:cxn>
              </a:cxnLst>
              <a:rect l="txL" t="txT" r="txR" b="txB"/>
              <a:pathLst>
                <a:path w="2" h="1">
                  <a:moveTo>
                    <a:pt x="2" y="0"/>
                  </a:moveTo>
                  <a:cubicBezTo>
                    <a:pt x="2" y="1"/>
                    <a:pt x="1" y="1"/>
                    <a:pt x="1" y="1"/>
                  </a:cubicBezTo>
                  <a:cubicBezTo>
                    <a:pt x="0" y="1"/>
                    <a:pt x="0" y="1"/>
                    <a:pt x="0" y="1"/>
                  </a:cubicBezTo>
                  <a:cubicBezTo>
                    <a:pt x="1" y="1"/>
                    <a:pt x="1" y="1"/>
                    <a:pt x="2" y="1"/>
                  </a:cubicBezTo>
                  <a:cubicBezTo>
                    <a:pt x="2" y="1"/>
                    <a:pt x="2" y="1"/>
                    <a:pt x="2" y="1"/>
                  </a:cubicBezTo>
                  <a:cubicBezTo>
                    <a:pt x="2" y="1"/>
                    <a:pt x="2" y="1"/>
                    <a:pt x="2"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8" name="Freeform 235"/>
            <p:cNvSpPr/>
            <p:nvPr/>
          </p:nvSpPr>
          <p:spPr>
            <a:xfrm>
              <a:off x="379413" y="71437"/>
              <a:ext cx="228600" cy="333375"/>
            </a:xfrm>
            <a:custGeom>
              <a:avLst/>
              <a:gdLst>
                <a:gd name="txL" fmla="*/ 0 w 9"/>
                <a:gd name="txT" fmla="*/ 0 h 14"/>
                <a:gd name="txR" fmla="*/ 9 w 9"/>
                <a:gd name="txB" fmla="*/ 14 h 14"/>
              </a:gdLst>
              <a:ahLst/>
              <a:cxnLst>
                <a:cxn ang="0">
                  <a:pos x="3" y="1"/>
                </a:cxn>
                <a:cxn ang="0">
                  <a:pos x="1" y="2"/>
                </a:cxn>
                <a:cxn ang="0">
                  <a:pos x="0" y="6"/>
                </a:cxn>
                <a:cxn ang="0">
                  <a:pos x="0" y="8"/>
                </a:cxn>
                <a:cxn ang="0">
                  <a:pos x="1" y="11"/>
                </a:cxn>
                <a:cxn ang="0">
                  <a:pos x="3" y="14"/>
                </a:cxn>
                <a:cxn ang="0">
                  <a:pos x="7" y="12"/>
                </a:cxn>
                <a:cxn ang="0">
                  <a:pos x="9" y="8"/>
                </a:cxn>
                <a:cxn ang="0">
                  <a:pos x="3" y="1"/>
                </a:cxn>
              </a:cxnLst>
              <a:rect l="txL" t="txT" r="txR" b="txB"/>
              <a:pathLst>
                <a:path w="9" h="14">
                  <a:moveTo>
                    <a:pt x="3" y="1"/>
                  </a:moveTo>
                  <a:cubicBezTo>
                    <a:pt x="3" y="1"/>
                    <a:pt x="1" y="1"/>
                    <a:pt x="1" y="2"/>
                  </a:cubicBezTo>
                  <a:cubicBezTo>
                    <a:pt x="0" y="3"/>
                    <a:pt x="0" y="4"/>
                    <a:pt x="0" y="6"/>
                  </a:cubicBezTo>
                  <a:cubicBezTo>
                    <a:pt x="0" y="6"/>
                    <a:pt x="0" y="7"/>
                    <a:pt x="0" y="8"/>
                  </a:cubicBezTo>
                  <a:cubicBezTo>
                    <a:pt x="0" y="8"/>
                    <a:pt x="1" y="11"/>
                    <a:pt x="1" y="11"/>
                  </a:cubicBezTo>
                  <a:cubicBezTo>
                    <a:pt x="1" y="12"/>
                    <a:pt x="2" y="14"/>
                    <a:pt x="3" y="14"/>
                  </a:cubicBezTo>
                  <a:cubicBezTo>
                    <a:pt x="4" y="14"/>
                    <a:pt x="7" y="12"/>
                    <a:pt x="7" y="12"/>
                  </a:cubicBezTo>
                  <a:cubicBezTo>
                    <a:pt x="7" y="11"/>
                    <a:pt x="9" y="10"/>
                    <a:pt x="9" y="8"/>
                  </a:cubicBezTo>
                  <a:cubicBezTo>
                    <a:pt x="8" y="5"/>
                    <a:pt x="5" y="0"/>
                    <a:pt x="3" y="1"/>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19" name="Freeform 236"/>
            <p:cNvSpPr/>
            <p:nvPr/>
          </p:nvSpPr>
          <p:spPr>
            <a:xfrm>
              <a:off x="379413" y="855662"/>
              <a:ext cx="50800" cy="23812"/>
            </a:xfrm>
            <a:custGeom>
              <a:avLst/>
              <a:gdLst>
                <a:gd name="txL" fmla="*/ 0 w 2"/>
                <a:gd name="txT" fmla="*/ 0 h 1"/>
                <a:gd name="txR" fmla="*/ 2 w 2"/>
                <a:gd name="txB" fmla="*/ 1 h 1"/>
              </a:gdLst>
              <a:ahLst/>
              <a:cxnLst>
                <a:cxn ang="0">
                  <a:pos x="0" y="0"/>
                </a:cxn>
                <a:cxn ang="0">
                  <a:pos x="0" y="1"/>
                </a:cxn>
                <a:cxn ang="0">
                  <a:pos x="2" y="0"/>
                </a:cxn>
                <a:cxn ang="0">
                  <a:pos x="2" y="0"/>
                </a:cxn>
                <a:cxn ang="0">
                  <a:pos x="0" y="0"/>
                </a:cxn>
              </a:cxnLst>
              <a:rect l="txL" t="txT" r="txR" b="txB"/>
              <a:pathLst>
                <a:path w="2" h="1">
                  <a:moveTo>
                    <a:pt x="0" y="0"/>
                  </a:moveTo>
                  <a:cubicBezTo>
                    <a:pt x="0" y="1"/>
                    <a:pt x="0" y="1"/>
                    <a:pt x="0" y="1"/>
                  </a:cubicBezTo>
                  <a:cubicBezTo>
                    <a:pt x="1" y="0"/>
                    <a:pt x="1" y="0"/>
                    <a:pt x="2" y="0"/>
                  </a:cubicBezTo>
                  <a:cubicBezTo>
                    <a:pt x="2" y="0"/>
                    <a:pt x="2" y="0"/>
                    <a:pt x="2" y="0"/>
                  </a:cubicBezTo>
                  <a:cubicBezTo>
                    <a:pt x="1" y="0"/>
                    <a:pt x="0" y="0"/>
                    <a:pt x="0"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0" name="Freeform 237"/>
            <p:cNvSpPr/>
            <p:nvPr/>
          </p:nvSpPr>
          <p:spPr>
            <a:xfrm>
              <a:off x="455613" y="119062"/>
              <a:ext cx="152400" cy="285750"/>
            </a:xfrm>
            <a:custGeom>
              <a:avLst/>
              <a:gdLst>
                <a:gd name="txL" fmla="*/ 0 w 6"/>
                <a:gd name="txT" fmla="*/ 0 h 12"/>
                <a:gd name="txR" fmla="*/ 6 w 6"/>
                <a:gd name="txB" fmla="*/ 12 h 12"/>
              </a:gdLst>
              <a:ahLst/>
              <a:cxnLst>
                <a:cxn ang="0">
                  <a:pos x="6" y="6"/>
                </a:cxn>
                <a:cxn ang="0">
                  <a:pos x="2" y="0"/>
                </a:cxn>
                <a:cxn ang="0">
                  <a:pos x="1" y="0"/>
                </a:cxn>
                <a:cxn ang="0">
                  <a:pos x="2" y="3"/>
                </a:cxn>
                <a:cxn ang="0">
                  <a:pos x="4" y="5"/>
                </a:cxn>
                <a:cxn ang="0">
                  <a:pos x="3" y="6"/>
                </a:cxn>
                <a:cxn ang="0">
                  <a:pos x="4" y="9"/>
                </a:cxn>
                <a:cxn ang="0">
                  <a:pos x="0" y="12"/>
                </a:cxn>
                <a:cxn ang="0">
                  <a:pos x="4" y="10"/>
                </a:cxn>
                <a:cxn ang="0">
                  <a:pos x="6" y="6"/>
                </a:cxn>
              </a:cxnLst>
              <a:rect l="txL" t="txT" r="txR" b="txB"/>
              <a:pathLst>
                <a:path w="6" h="12">
                  <a:moveTo>
                    <a:pt x="6" y="6"/>
                  </a:moveTo>
                  <a:cubicBezTo>
                    <a:pt x="5" y="4"/>
                    <a:pt x="4" y="1"/>
                    <a:pt x="2" y="0"/>
                  </a:cubicBezTo>
                  <a:cubicBezTo>
                    <a:pt x="1" y="0"/>
                    <a:pt x="1" y="0"/>
                    <a:pt x="1" y="0"/>
                  </a:cubicBezTo>
                  <a:cubicBezTo>
                    <a:pt x="2" y="1"/>
                    <a:pt x="2" y="3"/>
                    <a:pt x="2" y="3"/>
                  </a:cubicBezTo>
                  <a:cubicBezTo>
                    <a:pt x="2" y="3"/>
                    <a:pt x="5" y="4"/>
                    <a:pt x="4" y="5"/>
                  </a:cubicBezTo>
                  <a:cubicBezTo>
                    <a:pt x="3" y="5"/>
                    <a:pt x="3" y="6"/>
                    <a:pt x="3" y="6"/>
                  </a:cubicBezTo>
                  <a:cubicBezTo>
                    <a:pt x="3" y="7"/>
                    <a:pt x="4" y="8"/>
                    <a:pt x="4" y="9"/>
                  </a:cubicBezTo>
                  <a:cubicBezTo>
                    <a:pt x="3" y="10"/>
                    <a:pt x="0" y="12"/>
                    <a:pt x="0" y="12"/>
                  </a:cubicBezTo>
                  <a:cubicBezTo>
                    <a:pt x="1" y="12"/>
                    <a:pt x="4" y="10"/>
                    <a:pt x="4" y="10"/>
                  </a:cubicBezTo>
                  <a:cubicBezTo>
                    <a:pt x="4" y="9"/>
                    <a:pt x="6" y="8"/>
                    <a:pt x="6" y="6"/>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1" name="Freeform 238"/>
            <p:cNvSpPr/>
            <p:nvPr/>
          </p:nvSpPr>
          <p:spPr>
            <a:xfrm>
              <a:off x="203200" y="452437"/>
              <a:ext cx="581025" cy="546100"/>
            </a:xfrm>
            <a:custGeom>
              <a:avLst/>
              <a:gdLst>
                <a:gd name="txL" fmla="*/ 0 w 23"/>
                <a:gd name="txT" fmla="*/ 0 h 23"/>
                <a:gd name="txR" fmla="*/ 23 w 23"/>
                <a:gd name="txB" fmla="*/ 23 h 23"/>
              </a:gdLst>
              <a:ahLst/>
              <a:cxnLst>
                <a:cxn ang="0">
                  <a:pos x="2" y="18"/>
                </a:cxn>
                <a:cxn ang="0">
                  <a:pos x="4" y="18"/>
                </a:cxn>
                <a:cxn ang="0">
                  <a:pos x="11" y="17"/>
                </a:cxn>
                <a:cxn ang="0">
                  <a:pos x="12" y="15"/>
                </a:cxn>
                <a:cxn ang="0">
                  <a:pos x="15" y="7"/>
                </a:cxn>
                <a:cxn ang="0">
                  <a:pos x="18" y="2"/>
                </a:cxn>
                <a:cxn ang="0">
                  <a:pos x="19" y="0"/>
                </a:cxn>
                <a:cxn ang="0">
                  <a:pos x="23" y="9"/>
                </a:cxn>
                <a:cxn ang="0">
                  <a:pos x="21" y="14"/>
                </a:cxn>
                <a:cxn ang="0">
                  <a:pos x="15" y="21"/>
                </a:cxn>
                <a:cxn ang="0">
                  <a:pos x="14" y="23"/>
                </a:cxn>
                <a:cxn ang="0">
                  <a:pos x="3" y="23"/>
                </a:cxn>
                <a:cxn ang="0">
                  <a:pos x="2" y="18"/>
                </a:cxn>
              </a:cxnLst>
              <a:rect l="txL" t="txT" r="txR" b="txB"/>
              <a:pathLst>
                <a:path w="23" h="23">
                  <a:moveTo>
                    <a:pt x="2" y="18"/>
                  </a:moveTo>
                  <a:cubicBezTo>
                    <a:pt x="2" y="18"/>
                    <a:pt x="3" y="18"/>
                    <a:pt x="4" y="18"/>
                  </a:cubicBezTo>
                  <a:cubicBezTo>
                    <a:pt x="5" y="18"/>
                    <a:pt x="9" y="17"/>
                    <a:pt x="11" y="17"/>
                  </a:cubicBezTo>
                  <a:cubicBezTo>
                    <a:pt x="11" y="17"/>
                    <a:pt x="11" y="16"/>
                    <a:pt x="12" y="15"/>
                  </a:cubicBezTo>
                  <a:cubicBezTo>
                    <a:pt x="13" y="14"/>
                    <a:pt x="14" y="8"/>
                    <a:pt x="15" y="7"/>
                  </a:cubicBezTo>
                  <a:cubicBezTo>
                    <a:pt x="15" y="5"/>
                    <a:pt x="16" y="2"/>
                    <a:pt x="18" y="2"/>
                  </a:cubicBezTo>
                  <a:cubicBezTo>
                    <a:pt x="18" y="2"/>
                    <a:pt x="19" y="0"/>
                    <a:pt x="19" y="0"/>
                  </a:cubicBezTo>
                  <a:cubicBezTo>
                    <a:pt x="20" y="0"/>
                    <a:pt x="23" y="5"/>
                    <a:pt x="23" y="9"/>
                  </a:cubicBezTo>
                  <a:cubicBezTo>
                    <a:pt x="22" y="12"/>
                    <a:pt x="21" y="14"/>
                    <a:pt x="21" y="14"/>
                  </a:cubicBezTo>
                  <a:cubicBezTo>
                    <a:pt x="21" y="14"/>
                    <a:pt x="16" y="20"/>
                    <a:pt x="15" y="21"/>
                  </a:cubicBezTo>
                  <a:cubicBezTo>
                    <a:pt x="14" y="22"/>
                    <a:pt x="15" y="22"/>
                    <a:pt x="14" y="23"/>
                  </a:cubicBezTo>
                  <a:cubicBezTo>
                    <a:pt x="12" y="23"/>
                    <a:pt x="3" y="23"/>
                    <a:pt x="3" y="23"/>
                  </a:cubicBezTo>
                  <a:cubicBezTo>
                    <a:pt x="3" y="23"/>
                    <a:pt x="0" y="21"/>
                    <a:pt x="2" y="18"/>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2" name="Freeform 239"/>
            <p:cNvSpPr/>
            <p:nvPr/>
          </p:nvSpPr>
          <p:spPr>
            <a:xfrm>
              <a:off x="254000" y="452437"/>
              <a:ext cx="530225" cy="546100"/>
            </a:xfrm>
            <a:custGeom>
              <a:avLst/>
              <a:gdLst>
                <a:gd name="txL" fmla="*/ 0 w 21"/>
                <a:gd name="txT" fmla="*/ 0 h 23"/>
                <a:gd name="txR" fmla="*/ 21 w 21"/>
                <a:gd name="txB" fmla="*/ 23 h 23"/>
              </a:gdLst>
              <a:ahLst/>
              <a:cxnLst>
                <a:cxn ang="0">
                  <a:pos x="17" y="0"/>
                </a:cxn>
                <a:cxn ang="0">
                  <a:pos x="16" y="2"/>
                </a:cxn>
                <a:cxn ang="0">
                  <a:pos x="13" y="5"/>
                </a:cxn>
                <a:cxn ang="0">
                  <a:pos x="17" y="3"/>
                </a:cxn>
                <a:cxn ang="0">
                  <a:pos x="18" y="7"/>
                </a:cxn>
                <a:cxn ang="0">
                  <a:pos x="15" y="8"/>
                </a:cxn>
                <a:cxn ang="0">
                  <a:pos x="18" y="10"/>
                </a:cxn>
                <a:cxn ang="0">
                  <a:pos x="18" y="12"/>
                </a:cxn>
                <a:cxn ang="0">
                  <a:pos x="13" y="13"/>
                </a:cxn>
                <a:cxn ang="0">
                  <a:pos x="16" y="13"/>
                </a:cxn>
                <a:cxn ang="0">
                  <a:pos x="13" y="14"/>
                </a:cxn>
                <a:cxn ang="0">
                  <a:pos x="16" y="14"/>
                </a:cxn>
                <a:cxn ang="0">
                  <a:pos x="13" y="19"/>
                </a:cxn>
                <a:cxn ang="0">
                  <a:pos x="11" y="17"/>
                </a:cxn>
                <a:cxn ang="0">
                  <a:pos x="11" y="21"/>
                </a:cxn>
                <a:cxn ang="0">
                  <a:pos x="9" y="19"/>
                </a:cxn>
                <a:cxn ang="0">
                  <a:pos x="10" y="22"/>
                </a:cxn>
                <a:cxn ang="0">
                  <a:pos x="4" y="22"/>
                </a:cxn>
                <a:cxn ang="0">
                  <a:pos x="0" y="21"/>
                </a:cxn>
                <a:cxn ang="0">
                  <a:pos x="1" y="23"/>
                </a:cxn>
                <a:cxn ang="0">
                  <a:pos x="12" y="23"/>
                </a:cxn>
                <a:cxn ang="0">
                  <a:pos x="13" y="21"/>
                </a:cxn>
                <a:cxn ang="0">
                  <a:pos x="19" y="14"/>
                </a:cxn>
                <a:cxn ang="0">
                  <a:pos x="21" y="9"/>
                </a:cxn>
                <a:cxn ang="0">
                  <a:pos x="17" y="0"/>
                </a:cxn>
              </a:cxnLst>
              <a:rect l="txL" t="txT" r="txR" b="txB"/>
              <a:pathLst>
                <a:path w="21" h="23">
                  <a:moveTo>
                    <a:pt x="17" y="0"/>
                  </a:moveTo>
                  <a:cubicBezTo>
                    <a:pt x="17" y="0"/>
                    <a:pt x="16" y="2"/>
                    <a:pt x="16" y="2"/>
                  </a:cubicBezTo>
                  <a:cubicBezTo>
                    <a:pt x="14" y="2"/>
                    <a:pt x="14" y="3"/>
                    <a:pt x="13" y="5"/>
                  </a:cubicBezTo>
                  <a:cubicBezTo>
                    <a:pt x="15" y="3"/>
                    <a:pt x="17" y="3"/>
                    <a:pt x="17" y="3"/>
                  </a:cubicBezTo>
                  <a:cubicBezTo>
                    <a:pt x="17" y="5"/>
                    <a:pt x="18" y="6"/>
                    <a:pt x="18" y="7"/>
                  </a:cubicBezTo>
                  <a:cubicBezTo>
                    <a:pt x="18" y="7"/>
                    <a:pt x="15" y="8"/>
                    <a:pt x="15" y="8"/>
                  </a:cubicBezTo>
                  <a:cubicBezTo>
                    <a:pt x="19" y="8"/>
                    <a:pt x="18" y="10"/>
                    <a:pt x="18" y="10"/>
                  </a:cubicBezTo>
                  <a:cubicBezTo>
                    <a:pt x="18" y="10"/>
                    <a:pt x="18" y="12"/>
                    <a:pt x="18" y="12"/>
                  </a:cubicBezTo>
                  <a:cubicBezTo>
                    <a:pt x="15" y="11"/>
                    <a:pt x="13" y="13"/>
                    <a:pt x="13" y="13"/>
                  </a:cubicBezTo>
                  <a:cubicBezTo>
                    <a:pt x="15" y="12"/>
                    <a:pt x="16" y="13"/>
                    <a:pt x="16" y="13"/>
                  </a:cubicBezTo>
                  <a:cubicBezTo>
                    <a:pt x="14" y="13"/>
                    <a:pt x="13" y="14"/>
                    <a:pt x="13" y="14"/>
                  </a:cubicBezTo>
                  <a:cubicBezTo>
                    <a:pt x="14" y="13"/>
                    <a:pt x="16" y="14"/>
                    <a:pt x="16" y="14"/>
                  </a:cubicBezTo>
                  <a:cubicBezTo>
                    <a:pt x="14" y="14"/>
                    <a:pt x="13" y="19"/>
                    <a:pt x="13" y="19"/>
                  </a:cubicBezTo>
                  <a:cubicBezTo>
                    <a:pt x="13" y="17"/>
                    <a:pt x="11" y="17"/>
                    <a:pt x="11" y="17"/>
                  </a:cubicBezTo>
                  <a:cubicBezTo>
                    <a:pt x="14" y="19"/>
                    <a:pt x="12" y="21"/>
                    <a:pt x="11" y="21"/>
                  </a:cubicBezTo>
                  <a:cubicBezTo>
                    <a:pt x="10" y="21"/>
                    <a:pt x="9" y="19"/>
                    <a:pt x="9" y="19"/>
                  </a:cubicBezTo>
                  <a:cubicBezTo>
                    <a:pt x="9" y="19"/>
                    <a:pt x="10" y="22"/>
                    <a:pt x="10" y="22"/>
                  </a:cubicBezTo>
                  <a:cubicBezTo>
                    <a:pt x="9" y="22"/>
                    <a:pt x="6" y="22"/>
                    <a:pt x="4" y="22"/>
                  </a:cubicBezTo>
                  <a:cubicBezTo>
                    <a:pt x="3" y="21"/>
                    <a:pt x="1" y="21"/>
                    <a:pt x="0" y="21"/>
                  </a:cubicBezTo>
                  <a:cubicBezTo>
                    <a:pt x="0" y="22"/>
                    <a:pt x="1" y="23"/>
                    <a:pt x="1" y="23"/>
                  </a:cubicBezTo>
                  <a:cubicBezTo>
                    <a:pt x="1" y="23"/>
                    <a:pt x="10" y="23"/>
                    <a:pt x="12" y="23"/>
                  </a:cubicBezTo>
                  <a:cubicBezTo>
                    <a:pt x="13" y="22"/>
                    <a:pt x="12" y="22"/>
                    <a:pt x="13" y="21"/>
                  </a:cubicBezTo>
                  <a:cubicBezTo>
                    <a:pt x="14" y="20"/>
                    <a:pt x="19" y="14"/>
                    <a:pt x="19" y="14"/>
                  </a:cubicBezTo>
                  <a:cubicBezTo>
                    <a:pt x="19" y="14"/>
                    <a:pt x="20" y="12"/>
                    <a:pt x="21" y="9"/>
                  </a:cubicBezTo>
                  <a:cubicBezTo>
                    <a:pt x="21" y="5"/>
                    <a:pt x="18" y="0"/>
                    <a:pt x="17"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3" name="Freeform 240"/>
            <p:cNvSpPr/>
            <p:nvPr/>
          </p:nvSpPr>
          <p:spPr>
            <a:xfrm>
              <a:off x="430213" y="0"/>
              <a:ext cx="379413" cy="831850"/>
            </a:xfrm>
            <a:custGeom>
              <a:avLst/>
              <a:gdLst>
                <a:gd name="txL" fmla="*/ 0 w 15"/>
                <a:gd name="txT" fmla="*/ 0 h 35"/>
                <a:gd name="txR" fmla="*/ 15 w 15"/>
                <a:gd name="txB" fmla="*/ 35 h 35"/>
              </a:gdLst>
              <a:ahLst/>
              <a:cxnLst>
                <a:cxn ang="0">
                  <a:pos x="0" y="4"/>
                </a:cxn>
                <a:cxn ang="0">
                  <a:pos x="2" y="5"/>
                </a:cxn>
                <a:cxn ang="0">
                  <a:pos x="4" y="8"/>
                </a:cxn>
                <a:cxn ang="0">
                  <a:pos x="6" y="11"/>
                </a:cxn>
                <a:cxn ang="0">
                  <a:pos x="6" y="14"/>
                </a:cxn>
                <a:cxn ang="0">
                  <a:pos x="4" y="18"/>
                </a:cxn>
                <a:cxn ang="0">
                  <a:pos x="5" y="23"/>
                </a:cxn>
                <a:cxn ang="0">
                  <a:pos x="4" y="26"/>
                </a:cxn>
                <a:cxn ang="0">
                  <a:pos x="3" y="28"/>
                </a:cxn>
                <a:cxn ang="0">
                  <a:pos x="4" y="27"/>
                </a:cxn>
                <a:cxn ang="0">
                  <a:pos x="4" y="25"/>
                </a:cxn>
                <a:cxn ang="0">
                  <a:pos x="7" y="21"/>
                </a:cxn>
                <a:cxn ang="0">
                  <a:pos x="6" y="19"/>
                </a:cxn>
                <a:cxn ang="0">
                  <a:pos x="8" y="18"/>
                </a:cxn>
                <a:cxn ang="0">
                  <a:pos x="9" y="20"/>
                </a:cxn>
                <a:cxn ang="0">
                  <a:pos x="10" y="25"/>
                </a:cxn>
                <a:cxn ang="0">
                  <a:pos x="10" y="20"/>
                </a:cxn>
                <a:cxn ang="0">
                  <a:pos x="11" y="21"/>
                </a:cxn>
                <a:cxn ang="0">
                  <a:pos x="13" y="26"/>
                </a:cxn>
                <a:cxn ang="0">
                  <a:pos x="12" y="33"/>
                </a:cxn>
                <a:cxn ang="0">
                  <a:pos x="13" y="33"/>
                </a:cxn>
                <a:cxn ang="0">
                  <a:pos x="13" y="35"/>
                </a:cxn>
                <a:cxn ang="0">
                  <a:pos x="13" y="33"/>
                </a:cxn>
                <a:cxn ang="0">
                  <a:pos x="13" y="31"/>
                </a:cxn>
                <a:cxn ang="0">
                  <a:pos x="14" y="29"/>
                </a:cxn>
                <a:cxn ang="0">
                  <a:pos x="14" y="26"/>
                </a:cxn>
                <a:cxn ang="0">
                  <a:pos x="13" y="23"/>
                </a:cxn>
                <a:cxn ang="0">
                  <a:pos x="13" y="19"/>
                </a:cxn>
                <a:cxn ang="0">
                  <a:pos x="10" y="15"/>
                </a:cxn>
                <a:cxn ang="0">
                  <a:pos x="10" y="9"/>
                </a:cxn>
                <a:cxn ang="0">
                  <a:pos x="6" y="1"/>
                </a:cxn>
                <a:cxn ang="0">
                  <a:pos x="2" y="2"/>
                </a:cxn>
                <a:cxn ang="0">
                  <a:pos x="0" y="4"/>
                </a:cxn>
              </a:cxnLst>
              <a:rect l="txL" t="txT" r="txR" b="txB"/>
              <a:pathLst>
                <a:path w="15" h="35">
                  <a:moveTo>
                    <a:pt x="0" y="4"/>
                  </a:moveTo>
                  <a:cubicBezTo>
                    <a:pt x="0" y="4"/>
                    <a:pt x="1" y="5"/>
                    <a:pt x="2" y="5"/>
                  </a:cubicBezTo>
                  <a:cubicBezTo>
                    <a:pt x="3" y="5"/>
                    <a:pt x="3" y="6"/>
                    <a:pt x="4" y="8"/>
                  </a:cubicBezTo>
                  <a:cubicBezTo>
                    <a:pt x="4" y="9"/>
                    <a:pt x="4" y="10"/>
                    <a:pt x="6" y="11"/>
                  </a:cubicBezTo>
                  <a:cubicBezTo>
                    <a:pt x="6" y="11"/>
                    <a:pt x="7" y="13"/>
                    <a:pt x="6" y="14"/>
                  </a:cubicBezTo>
                  <a:cubicBezTo>
                    <a:pt x="5" y="15"/>
                    <a:pt x="3" y="17"/>
                    <a:pt x="4" y="18"/>
                  </a:cubicBezTo>
                  <a:cubicBezTo>
                    <a:pt x="5" y="20"/>
                    <a:pt x="6" y="21"/>
                    <a:pt x="5" y="23"/>
                  </a:cubicBezTo>
                  <a:cubicBezTo>
                    <a:pt x="3" y="24"/>
                    <a:pt x="3" y="25"/>
                    <a:pt x="4" y="26"/>
                  </a:cubicBezTo>
                  <a:cubicBezTo>
                    <a:pt x="4" y="27"/>
                    <a:pt x="3" y="27"/>
                    <a:pt x="3" y="28"/>
                  </a:cubicBezTo>
                  <a:cubicBezTo>
                    <a:pt x="3" y="28"/>
                    <a:pt x="4" y="28"/>
                    <a:pt x="4" y="27"/>
                  </a:cubicBezTo>
                  <a:cubicBezTo>
                    <a:pt x="5" y="26"/>
                    <a:pt x="4" y="26"/>
                    <a:pt x="4" y="25"/>
                  </a:cubicBezTo>
                  <a:cubicBezTo>
                    <a:pt x="5" y="24"/>
                    <a:pt x="7" y="23"/>
                    <a:pt x="7" y="21"/>
                  </a:cubicBezTo>
                  <a:cubicBezTo>
                    <a:pt x="7" y="20"/>
                    <a:pt x="6" y="19"/>
                    <a:pt x="6" y="19"/>
                  </a:cubicBezTo>
                  <a:cubicBezTo>
                    <a:pt x="6" y="19"/>
                    <a:pt x="7" y="18"/>
                    <a:pt x="8" y="18"/>
                  </a:cubicBezTo>
                  <a:cubicBezTo>
                    <a:pt x="9" y="18"/>
                    <a:pt x="10" y="19"/>
                    <a:pt x="9" y="20"/>
                  </a:cubicBezTo>
                  <a:cubicBezTo>
                    <a:pt x="9" y="20"/>
                    <a:pt x="8" y="21"/>
                    <a:pt x="10" y="25"/>
                  </a:cubicBezTo>
                  <a:cubicBezTo>
                    <a:pt x="10" y="25"/>
                    <a:pt x="8" y="21"/>
                    <a:pt x="10" y="20"/>
                  </a:cubicBezTo>
                  <a:cubicBezTo>
                    <a:pt x="10" y="20"/>
                    <a:pt x="11" y="20"/>
                    <a:pt x="11" y="21"/>
                  </a:cubicBezTo>
                  <a:cubicBezTo>
                    <a:pt x="11" y="22"/>
                    <a:pt x="13" y="23"/>
                    <a:pt x="13" y="26"/>
                  </a:cubicBezTo>
                  <a:cubicBezTo>
                    <a:pt x="13" y="26"/>
                    <a:pt x="13" y="31"/>
                    <a:pt x="12" y="33"/>
                  </a:cubicBezTo>
                  <a:cubicBezTo>
                    <a:pt x="12" y="33"/>
                    <a:pt x="12" y="33"/>
                    <a:pt x="13" y="33"/>
                  </a:cubicBezTo>
                  <a:cubicBezTo>
                    <a:pt x="13" y="34"/>
                    <a:pt x="12" y="35"/>
                    <a:pt x="13" y="35"/>
                  </a:cubicBezTo>
                  <a:cubicBezTo>
                    <a:pt x="13" y="35"/>
                    <a:pt x="12" y="35"/>
                    <a:pt x="13" y="33"/>
                  </a:cubicBezTo>
                  <a:cubicBezTo>
                    <a:pt x="14" y="32"/>
                    <a:pt x="13" y="31"/>
                    <a:pt x="13" y="31"/>
                  </a:cubicBezTo>
                  <a:cubicBezTo>
                    <a:pt x="13" y="31"/>
                    <a:pt x="14" y="30"/>
                    <a:pt x="14" y="29"/>
                  </a:cubicBezTo>
                  <a:cubicBezTo>
                    <a:pt x="15" y="29"/>
                    <a:pt x="15" y="26"/>
                    <a:pt x="14" y="26"/>
                  </a:cubicBezTo>
                  <a:cubicBezTo>
                    <a:pt x="14" y="25"/>
                    <a:pt x="13" y="23"/>
                    <a:pt x="13" y="23"/>
                  </a:cubicBezTo>
                  <a:cubicBezTo>
                    <a:pt x="14" y="22"/>
                    <a:pt x="14" y="20"/>
                    <a:pt x="13" y="19"/>
                  </a:cubicBezTo>
                  <a:cubicBezTo>
                    <a:pt x="13" y="18"/>
                    <a:pt x="10" y="16"/>
                    <a:pt x="10" y="15"/>
                  </a:cubicBezTo>
                  <a:cubicBezTo>
                    <a:pt x="10" y="14"/>
                    <a:pt x="10" y="12"/>
                    <a:pt x="10" y="9"/>
                  </a:cubicBezTo>
                  <a:cubicBezTo>
                    <a:pt x="10" y="5"/>
                    <a:pt x="7" y="2"/>
                    <a:pt x="6" y="1"/>
                  </a:cubicBezTo>
                  <a:cubicBezTo>
                    <a:pt x="5" y="0"/>
                    <a:pt x="3" y="1"/>
                    <a:pt x="2" y="2"/>
                  </a:cubicBezTo>
                  <a:cubicBezTo>
                    <a:pt x="1" y="3"/>
                    <a:pt x="0" y="4"/>
                    <a:pt x="0" y="4"/>
                  </a:cubicBezTo>
                  <a:close/>
                </a:path>
              </a:pathLst>
            </a:custGeom>
            <a:solidFill>
              <a:srgbClr val="28151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4" name="Freeform 241"/>
            <p:cNvSpPr/>
            <p:nvPr/>
          </p:nvSpPr>
          <p:spPr>
            <a:xfrm>
              <a:off x="379413" y="404812"/>
              <a:ext cx="101600" cy="141287"/>
            </a:xfrm>
            <a:custGeom>
              <a:avLst/>
              <a:gdLst>
                <a:gd name="txL" fmla="*/ 0 w 4"/>
                <a:gd name="txT" fmla="*/ 0 h 6"/>
                <a:gd name="txR" fmla="*/ 4 w 4"/>
                <a:gd name="txB" fmla="*/ 6 h 6"/>
              </a:gdLst>
              <a:ahLst/>
              <a:cxnLst>
                <a:cxn ang="0">
                  <a:pos x="0" y="0"/>
                </a:cxn>
                <a:cxn ang="0">
                  <a:pos x="1" y="2"/>
                </a:cxn>
                <a:cxn ang="0">
                  <a:pos x="0" y="4"/>
                </a:cxn>
                <a:cxn ang="0">
                  <a:pos x="0" y="6"/>
                </a:cxn>
                <a:cxn ang="0">
                  <a:pos x="1" y="5"/>
                </a:cxn>
                <a:cxn ang="0">
                  <a:pos x="1" y="3"/>
                </a:cxn>
                <a:cxn ang="0">
                  <a:pos x="2" y="2"/>
                </a:cxn>
                <a:cxn ang="0">
                  <a:pos x="3" y="1"/>
                </a:cxn>
                <a:cxn ang="0">
                  <a:pos x="0" y="0"/>
                </a:cxn>
              </a:cxnLst>
              <a:rect l="txL" t="txT" r="txR" b="txB"/>
              <a:pathLst>
                <a:path w="4" h="6">
                  <a:moveTo>
                    <a:pt x="0" y="0"/>
                  </a:moveTo>
                  <a:cubicBezTo>
                    <a:pt x="0" y="0"/>
                    <a:pt x="1" y="2"/>
                    <a:pt x="1" y="2"/>
                  </a:cubicBezTo>
                  <a:cubicBezTo>
                    <a:pt x="1" y="2"/>
                    <a:pt x="0" y="4"/>
                    <a:pt x="0" y="4"/>
                  </a:cubicBezTo>
                  <a:cubicBezTo>
                    <a:pt x="0" y="5"/>
                    <a:pt x="0" y="6"/>
                    <a:pt x="0" y="6"/>
                  </a:cubicBezTo>
                  <a:cubicBezTo>
                    <a:pt x="0" y="6"/>
                    <a:pt x="1" y="5"/>
                    <a:pt x="1" y="5"/>
                  </a:cubicBezTo>
                  <a:cubicBezTo>
                    <a:pt x="1" y="4"/>
                    <a:pt x="1" y="3"/>
                    <a:pt x="1" y="3"/>
                  </a:cubicBezTo>
                  <a:cubicBezTo>
                    <a:pt x="2" y="3"/>
                    <a:pt x="2" y="2"/>
                    <a:pt x="2" y="2"/>
                  </a:cubicBezTo>
                  <a:cubicBezTo>
                    <a:pt x="3" y="2"/>
                    <a:pt x="4" y="1"/>
                    <a:pt x="3" y="1"/>
                  </a:cubicBezTo>
                  <a:cubicBezTo>
                    <a:pt x="3" y="0"/>
                    <a:pt x="0" y="0"/>
                    <a:pt x="0" y="0"/>
                  </a:cubicBezTo>
                  <a:close/>
                </a:path>
              </a:pathLst>
            </a:custGeom>
            <a:solidFill>
              <a:srgbClr val="28151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5" name="Freeform 242"/>
            <p:cNvSpPr/>
            <p:nvPr/>
          </p:nvSpPr>
          <p:spPr>
            <a:xfrm>
              <a:off x="430213" y="404812"/>
              <a:ext cx="50800" cy="23812"/>
            </a:xfrm>
            <a:custGeom>
              <a:avLst/>
              <a:gdLst>
                <a:gd name="txL" fmla="*/ 0 w 2"/>
                <a:gd name="txT" fmla="*/ 0 h 1"/>
                <a:gd name="txR" fmla="*/ 2 w 2"/>
                <a:gd name="txB" fmla="*/ 1 h 1"/>
              </a:gdLst>
              <a:ahLst/>
              <a:cxnLst>
                <a:cxn ang="0">
                  <a:pos x="2" y="0"/>
                </a:cxn>
                <a:cxn ang="0">
                  <a:pos x="0" y="0"/>
                </a:cxn>
                <a:cxn ang="0">
                  <a:pos x="1" y="1"/>
                </a:cxn>
                <a:cxn ang="0">
                  <a:pos x="2" y="1"/>
                </a:cxn>
                <a:cxn ang="0">
                  <a:pos x="2" y="0"/>
                </a:cxn>
              </a:cxnLst>
              <a:rect l="txL" t="txT" r="txR" b="txB"/>
              <a:pathLst>
                <a:path w="2" h="1">
                  <a:moveTo>
                    <a:pt x="2" y="0"/>
                  </a:moveTo>
                  <a:cubicBezTo>
                    <a:pt x="2" y="0"/>
                    <a:pt x="0" y="0"/>
                    <a:pt x="0" y="0"/>
                  </a:cubicBezTo>
                  <a:cubicBezTo>
                    <a:pt x="1" y="1"/>
                    <a:pt x="1" y="1"/>
                    <a:pt x="1" y="1"/>
                  </a:cubicBezTo>
                  <a:cubicBezTo>
                    <a:pt x="1" y="1"/>
                    <a:pt x="2" y="1"/>
                    <a:pt x="2" y="1"/>
                  </a:cubicBezTo>
                  <a:lnTo>
                    <a:pt x="2"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6" name="Freeform 243"/>
            <p:cNvSpPr/>
            <p:nvPr/>
          </p:nvSpPr>
          <p:spPr>
            <a:xfrm>
              <a:off x="430213" y="404812"/>
              <a:ext cx="25400" cy="47625"/>
            </a:xfrm>
            <a:custGeom>
              <a:avLst/>
              <a:gdLst>
                <a:gd name="txL" fmla="*/ 0 w 1"/>
                <a:gd name="txT" fmla="*/ 0 h 2"/>
                <a:gd name="txR" fmla="*/ 1 w 1"/>
                <a:gd name="txB" fmla="*/ 2 h 2"/>
              </a:gdLst>
              <a:ahLst/>
              <a:cxnLst>
                <a:cxn ang="0">
                  <a:pos x="0" y="2"/>
                </a:cxn>
                <a:cxn ang="0">
                  <a:pos x="0" y="2"/>
                </a:cxn>
                <a:cxn ang="0">
                  <a:pos x="1" y="1"/>
                </a:cxn>
                <a:cxn ang="0">
                  <a:pos x="0" y="0"/>
                </a:cxn>
                <a:cxn ang="0">
                  <a:pos x="0" y="1"/>
                </a:cxn>
                <a:cxn ang="0">
                  <a:pos x="0" y="2"/>
                </a:cxn>
              </a:cxnLst>
              <a:rect l="txL" t="txT" r="txR" b="txB"/>
              <a:pathLst>
                <a:path w="1" h="2">
                  <a:moveTo>
                    <a:pt x="0" y="2"/>
                  </a:moveTo>
                  <a:cubicBezTo>
                    <a:pt x="0" y="2"/>
                    <a:pt x="0" y="2"/>
                    <a:pt x="0" y="2"/>
                  </a:cubicBezTo>
                  <a:cubicBezTo>
                    <a:pt x="0" y="2"/>
                    <a:pt x="1" y="2"/>
                    <a:pt x="1" y="1"/>
                  </a:cubicBezTo>
                  <a:cubicBezTo>
                    <a:pt x="1" y="0"/>
                    <a:pt x="0" y="0"/>
                    <a:pt x="0" y="0"/>
                  </a:cubicBezTo>
                  <a:cubicBezTo>
                    <a:pt x="0" y="0"/>
                    <a:pt x="0" y="1"/>
                    <a:pt x="0" y="1"/>
                  </a:cubicBezTo>
                  <a:cubicBezTo>
                    <a:pt x="0" y="2"/>
                    <a:pt x="0" y="2"/>
                    <a:pt x="0" y="2"/>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27" name="Freeform 244"/>
            <p:cNvSpPr/>
            <p:nvPr/>
          </p:nvSpPr>
          <p:spPr>
            <a:xfrm>
              <a:off x="304800" y="2613024"/>
              <a:ext cx="377825" cy="307975"/>
            </a:xfrm>
            <a:custGeom>
              <a:avLst/>
              <a:gdLst>
                <a:gd name="txL" fmla="*/ 0 w 15"/>
                <a:gd name="txT" fmla="*/ 0 h 13"/>
                <a:gd name="txR" fmla="*/ 15 w 15"/>
                <a:gd name="txB" fmla="*/ 13 h 13"/>
              </a:gdLst>
              <a:ahLst/>
              <a:cxnLst>
                <a:cxn ang="0">
                  <a:pos x="0" y="11"/>
                </a:cxn>
                <a:cxn ang="0">
                  <a:pos x="2" y="9"/>
                </a:cxn>
                <a:cxn ang="0">
                  <a:pos x="5" y="6"/>
                </a:cxn>
                <a:cxn ang="0">
                  <a:pos x="9" y="7"/>
                </a:cxn>
                <a:cxn ang="0">
                  <a:pos x="13" y="0"/>
                </a:cxn>
                <a:cxn ang="0">
                  <a:pos x="15" y="4"/>
                </a:cxn>
                <a:cxn ang="0">
                  <a:pos x="14" y="11"/>
                </a:cxn>
                <a:cxn ang="0">
                  <a:pos x="13" y="11"/>
                </a:cxn>
                <a:cxn ang="0">
                  <a:pos x="13" y="6"/>
                </a:cxn>
                <a:cxn ang="0">
                  <a:pos x="10" y="9"/>
                </a:cxn>
                <a:cxn ang="0">
                  <a:pos x="8" y="12"/>
                </a:cxn>
                <a:cxn ang="0">
                  <a:pos x="0" y="11"/>
                </a:cxn>
              </a:cxnLst>
              <a:rect l="txL" t="txT" r="txR" b="txB"/>
              <a:pathLst>
                <a:path w="15" h="13">
                  <a:moveTo>
                    <a:pt x="0" y="11"/>
                  </a:moveTo>
                  <a:cubicBezTo>
                    <a:pt x="0" y="11"/>
                    <a:pt x="0" y="10"/>
                    <a:pt x="2" y="9"/>
                  </a:cubicBezTo>
                  <a:cubicBezTo>
                    <a:pt x="3" y="9"/>
                    <a:pt x="5" y="6"/>
                    <a:pt x="5" y="6"/>
                  </a:cubicBezTo>
                  <a:cubicBezTo>
                    <a:pt x="9" y="7"/>
                    <a:pt x="9" y="7"/>
                    <a:pt x="9" y="7"/>
                  </a:cubicBezTo>
                  <a:cubicBezTo>
                    <a:pt x="9" y="6"/>
                    <a:pt x="12" y="2"/>
                    <a:pt x="13" y="0"/>
                  </a:cubicBezTo>
                  <a:cubicBezTo>
                    <a:pt x="13" y="0"/>
                    <a:pt x="15" y="2"/>
                    <a:pt x="15" y="4"/>
                  </a:cubicBezTo>
                  <a:cubicBezTo>
                    <a:pt x="15" y="5"/>
                    <a:pt x="14" y="8"/>
                    <a:pt x="14" y="11"/>
                  </a:cubicBezTo>
                  <a:cubicBezTo>
                    <a:pt x="13" y="11"/>
                    <a:pt x="13" y="11"/>
                    <a:pt x="13" y="11"/>
                  </a:cubicBezTo>
                  <a:cubicBezTo>
                    <a:pt x="13" y="6"/>
                    <a:pt x="13" y="6"/>
                    <a:pt x="13" y="6"/>
                  </a:cubicBezTo>
                  <a:cubicBezTo>
                    <a:pt x="13" y="6"/>
                    <a:pt x="11" y="7"/>
                    <a:pt x="10" y="9"/>
                  </a:cubicBezTo>
                  <a:cubicBezTo>
                    <a:pt x="10" y="10"/>
                    <a:pt x="9" y="11"/>
                    <a:pt x="8" y="12"/>
                  </a:cubicBezTo>
                  <a:cubicBezTo>
                    <a:pt x="7" y="12"/>
                    <a:pt x="1" y="13"/>
                    <a:pt x="0" y="11"/>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pic>
        <p:nvPicPr>
          <p:cNvPr id="9328" name="图片 476"/>
          <p:cNvPicPr>
            <a:picLocks noChangeAspect="1"/>
          </p:cNvPicPr>
          <p:nvPr/>
        </p:nvPicPr>
        <p:blipFill>
          <a:blip r:embed="rId1"/>
          <a:stretch>
            <a:fillRect/>
          </a:stretch>
        </p:blipFill>
        <p:spPr>
          <a:xfrm>
            <a:off x="5492750" y="3063875"/>
            <a:ext cx="960438" cy="2292350"/>
          </a:xfrm>
          <a:prstGeom prst="rect">
            <a:avLst/>
          </a:prstGeom>
          <a:noFill/>
          <a:ln w="9525">
            <a:noFill/>
          </a:ln>
        </p:spPr>
      </p:pic>
      <p:pic>
        <p:nvPicPr>
          <p:cNvPr id="9329" name="图片 477"/>
          <p:cNvPicPr>
            <a:picLocks noChangeAspect="1"/>
          </p:cNvPicPr>
          <p:nvPr/>
        </p:nvPicPr>
        <p:blipFill>
          <a:blip r:embed="rId2"/>
          <a:stretch>
            <a:fillRect/>
          </a:stretch>
        </p:blipFill>
        <p:spPr>
          <a:xfrm>
            <a:off x="7010400" y="3035300"/>
            <a:ext cx="1630363" cy="2498725"/>
          </a:xfrm>
          <a:prstGeom prst="rect">
            <a:avLst/>
          </a:prstGeom>
          <a:noFill/>
          <a:ln w="9525">
            <a:noFill/>
          </a:ln>
        </p:spPr>
      </p:pic>
      <p:grpSp>
        <p:nvGrpSpPr>
          <p:cNvPr id="9330" name="组合 9329"/>
          <p:cNvGrpSpPr/>
          <p:nvPr/>
        </p:nvGrpSpPr>
        <p:grpSpPr>
          <a:xfrm>
            <a:off x="9182100" y="2808288"/>
            <a:ext cx="2500313" cy="2265362"/>
            <a:chOff x="0" y="0"/>
            <a:chExt cx="4280185" cy="3879780"/>
          </a:xfrm>
        </p:grpSpPr>
        <p:grpSp>
          <p:nvGrpSpPr>
            <p:cNvPr id="9331" name="组合 9330"/>
            <p:cNvGrpSpPr/>
            <p:nvPr/>
          </p:nvGrpSpPr>
          <p:grpSpPr>
            <a:xfrm>
              <a:off x="0" y="0"/>
              <a:ext cx="4280185" cy="3879780"/>
              <a:chOff x="0" y="0"/>
              <a:chExt cx="5413376" cy="4906963"/>
            </a:xfrm>
          </p:grpSpPr>
          <p:sp>
            <p:nvSpPr>
              <p:cNvPr id="9332" name="AutoShape 3"/>
              <p:cNvSpPr>
                <a:spLocks noChangeAspect="1" noTextEdit="1"/>
              </p:cNvSpPr>
              <p:nvPr/>
            </p:nvSpPr>
            <p:spPr>
              <a:xfrm>
                <a:off x="12700" y="0"/>
                <a:ext cx="5400675" cy="4902200"/>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3" name="Freeform 5"/>
              <p:cNvSpPr/>
              <p:nvPr/>
            </p:nvSpPr>
            <p:spPr>
              <a:xfrm>
                <a:off x="2519363" y="4763"/>
                <a:ext cx="2894013" cy="165100"/>
              </a:xfrm>
              <a:custGeom>
                <a:avLst/>
                <a:gdLst>
                  <a:gd name="txL" fmla="*/ 0 w 1823"/>
                  <a:gd name="txT" fmla="*/ 0 h 104"/>
                  <a:gd name="txR" fmla="*/ 1823 w 1823"/>
                  <a:gd name="txB" fmla="*/ 104 h 104"/>
                </a:gdLst>
                <a:ahLst/>
                <a:cxnLst>
                  <a:cxn ang="0">
                    <a:pos x="1823" y="0"/>
                  </a:cxn>
                  <a:cxn ang="0">
                    <a:pos x="1823" y="104"/>
                  </a:cxn>
                  <a:cxn ang="0">
                    <a:pos x="1756" y="104"/>
                  </a:cxn>
                  <a:cxn ang="0">
                    <a:pos x="1756" y="53"/>
                  </a:cxn>
                  <a:cxn ang="0">
                    <a:pos x="110" y="53"/>
                  </a:cxn>
                  <a:cxn ang="0">
                    <a:pos x="110" y="104"/>
                  </a:cxn>
                  <a:cxn ang="0">
                    <a:pos x="0" y="104"/>
                  </a:cxn>
                  <a:cxn ang="0">
                    <a:pos x="0" y="0"/>
                  </a:cxn>
                  <a:cxn ang="0">
                    <a:pos x="1823" y="0"/>
                  </a:cxn>
                </a:cxnLst>
                <a:rect l="txL" t="txT" r="txR" b="txB"/>
                <a:pathLst>
                  <a:path w="1823" h="104">
                    <a:moveTo>
                      <a:pt x="1823" y="0"/>
                    </a:moveTo>
                    <a:lnTo>
                      <a:pt x="1823" y="104"/>
                    </a:lnTo>
                    <a:lnTo>
                      <a:pt x="1756" y="104"/>
                    </a:lnTo>
                    <a:lnTo>
                      <a:pt x="1756" y="53"/>
                    </a:lnTo>
                    <a:lnTo>
                      <a:pt x="110" y="53"/>
                    </a:lnTo>
                    <a:lnTo>
                      <a:pt x="110" y="104"/>
                    </a:lnTo>
                    <a:lnTo>
                      <a:pt x="0" y="104"/>
                    </a:lnTo>
                    <a:lnTo>
                      <a:pt x="0" y="0"/>
                    </a:lnTo>
                    <a:lnTo>
                      <a:pt x="1823"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4" name="Freeform 6"/>
              <p:cNvSpPr>
                <a:spLocks noEditPoints="1"/>
              </p:cNvSpPr>
              <p:nvPr/>
            </p:nvSpPr>
            <p:spPr>
              <a:xfrm>
                <a:off x="2693988" y="169863"/>
                <a:ext cx="2613025" cy="2085975"/>
              </a:xfrm>
              <a:custGeom>
                <a:avLst/>
                <a:gdLst>
                  <a:gd name="txL" fmla="*/ 0 w 1646"/>
                  <a:gd name="txT" fmla="*/ 0 h 1314"/>
                  <a:gd name="txR" fmla="*/ 1646 w 1646"/>
                  <a:gd name="txB" fmla="*/ 1314 h 1314"/>
                </a:gdLst>
                <a:ahLst/>
                <a:cxnLst>
                  <a:cxn ang="0">
                    <a:pos x="1646" y="0"/>
                  </a:cxn>
                  <a:cxn ang="0">
                    <a:pos x="1646" y="1314"/>
                  </a:cxn>
                  <a:cxn ang="0">
                    <a:pos x="0" y="1314"/>
                  </a:cxn>
                  <a:cxn ang="0">
                    <a:pos x="0" y="0"/>
                  </a:cxn>
                  <a:cxn ang="0">
                    <a:pos x="1646" y="0"/>
                  </a:cxn>
                  <a:cxn ang="0">
                    <a:pos x="1592" y="1266"/>
                  </a:cxn>
                  <a:cxn ang="0">
                    <a:pos x="1592" y="22"/>
                  </a:cxn>
                  <a:cxn ang="0">
                    <a:pos x="53" y="22"/>
                  </a:cxn>
                  <a:cxn ang="0">
                    <a:pos x="53" y="1266"/>
                  </a:cxn>
                  <a:cxn ang="0">
                    <a:pos x="1592" y="1266"/>
                  </a:cxn>
                </a:cxnLst>
                <a:rect l="txL" t="txT" r="txR" b="txB"/>
                <a:pathLst>
                  <a:path w="1646" h="1314">
                    <a:moveTo>
                      <a:pt x="1646" y="0"/>
                    </a:moveTo>
                    <a:lnTo>
                      <a:pt x="1646" y="1314"/>
                    </a:lnTo>
                    <a:lnTo>
                      <a:pt x="0" y="1314"/>
                    </a:lnTo>
                    <a:lnTo>
                      <a:pt x="0" y="0"/>
                    </a:lnTo>
                    <a:lnTo>
                      <a:pt x="1646" y="0"/>
                    </a:lnTo>
                    <a:close/>
                    <a:moveTo>
                      <a:pt x="1592" y="1266"/>
                    </a:moveTo>
                    <a:lnTo>
                      <a:pt x="1592" y="22"/>
                    </a:lnTo>
                    <a:lnTo>
                      <a:pt x="53" y="22"/>
                    </a:lnTo>
                    <a:lnTo>
                      <a:pt x="53" y="1266"/>
                    </a:lnTo>
                    <a:lnTo>
                      <a:pt x="1592" y="1266"/>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5" name="Freeform 7"/>
              <p:cNvSpPr/>
              <p:nvPr/>
            </p:nvSpPr>
            <p:spPr>
              <a:xfrm>
                <a:off x="4076700" y="485775"/>
                <a:ext cx="617538" cy="803275"/>
              </a:xfrm>
              <a:custGeom>
                <a:avLst/>
                <a:gdLst>
                  <a:gd name="txL" fmla="*/ 0 w 145"/>
                  <a:gd name="txT" fmla="*/ 0 h 189"/>
                  <a:gd name="txR" fmla="*/ 145 w 145"/>
                  <a:gd name="txB" fmla="*/ 189 h 189"/>
                </a:gdLst>
                <a:ahLst/>
                <a:cxnLst>
                  <a:cxn ang="0">
                    <a:pos x="145" y="161"/>
                  </a:cxn>
                  <a:cxn ang="0">
                    <a:pos x="143" y="189"/>
                  </a:cxn>
                  <a:cxn ang="0">
                    <a:pos x="0" y="189"/>
                  </a:cxn>
                  <a:cxn ang="0">
                    <a:pos x="0" y="0"/>
                  </a:cxn>
                  <a:cxn ang="0">
                    <a:pos x="145" y="161"/>
                  </a:cxn>
                </a:cxnLst>
                <a:rect l="txL" t="txT" r="txR" b="txB"/>
                <a:pathLst>
                  <a:path w="145" h="189">
                    <a:moveTo>
                      <a:pt x="145" y="161"/>
                    </a:moveTo>
                    <a:cubicBezTo>
                      <a:pt x="145" y="171"/>
                      <a:pt x="144" y="180"/>
                      <a:pt x="143" y="189"/>
                    </a:cubicBezTo>
                    <a:cubicBezTo>
                      <a:pt x="0" y="189"/>
                      <a:pt x="0" y="189"/>
                      <a:pt x="0" y="189"/>
                    </a:cubicBezTo>
                    <a:cubicBezTo>
                      <a:pt x="0" y="0"/>
                      <a:pt x="0" y="0"/>
                      <a:pt x="0" y="0"/>
                    </a:cubicBezTo>
                    <a:cubicBezTo>
                      <a:pt x="82" y="9"/>
                      <a:pt x="145" y="78"/>
                      <a:pt x="145" y="161"/>
                    </a:cubicBezTo>
                    <a:close/>
                  </a:path>
                </a:pathLst>
              </a:custGeom>
              <a:solidFill>
                <a:srgbClr val="92D05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6" name="Freeform 8"/>
              <p:cNvSpPr>
                <a:spLocks noEditPoints="1"/>
              </p:cNvSpPr>
              <p:nvPr/>
            </p:nvSpPr>
            <p:spPr>
              <a:xfrm>
                <a:off x="3182938" y="357188"/>
                <a:ext cx="1635125" cy="1630363"/>
              </a:xfrm>
              <a:custGeom>
                <a:avLst/>
                <a:gdLst>
                  <a:gd name="txL" fmla="*/ 0 w 384"/>
                  <a:gd name="txT" fmla="*/ 0 h 383"/>
                  <a:gd name="txR" fmla="*/ 384 w 384"/>
                  <a:gd name="txB" fmla="*/ 383 h 383"/>
                </a:gdLst>
                <a:ahLst/>
                <a:cxnLst>
                  <a:cxn ang="0">
                    <a:pos x="192" y="0"/>
                  </a:cxn>
                  <a:cxn ang="0">
                    <a:pos x="384" y="191"/>
                  </a:cxn>
                  <a:cxn ang="0">
                    <a:pos x="192" y="383"/>
                  </a:cxn>
                  <a:cxn ang="0">
                    <a:pos x="0" y="191"/>
                  </a:cxn>
                  <a:cxn ang="0">
                    <a:pos x="192" y="0"/>
                  </a:cxn>
                  <a:cxn ang="0">
                    <a:pos x="353" y="219"/>
                  </a:cxn>
                  <a:cxn ang="0">
                    <a:pos x="355" y="191"/>
                  </a:cxn>
                  <a:cxn ang="0">
                    <a:pos x="210" y="30"/>
                  </a:cxn>
                  <a:cxn ang="0">
                    <a:pos x="192" y="29"/>
                  </a:cxn>
                  <a:cxn ang="0">
                    <a:pos x="37" y="140"/>
                  </a:cxn>
                  <a:cxn ang="0">
                    <a:pos x="29" y="191"/>
                  </a:cxn>
                  <a:cxn ang="0">
                    <a:pos x="192" y="354"/>
                  </a:cxn>
                  <a:cxn ang="0">
                    <a:pos x="353" y="219"/>
                  </a:cxn>
                </a:cxnLst>
                <a:rect l="txL" t="txT" r="txR" b="txB"/>
                <a:pathLst>
                  <a:path w="384" h="383">
                    <a:moveTo>
                      <a:pt x="192" y="0"/>
                    </a:moveTo>
                    <a:cubicBezTo>
                      <a:pt x="298" y="0"/>
                      <a:pt x="384" y="86"/>
                      <a:pt x="384" y="191"/>
                    </a:cubicBezTo>
                    <a:cubicBezTo>
                      <a:pt x="384" y="297"/>
                      <a:pt x="298" y="383"/>
                      <a:pt x="192" y="383"/>
                    </a:cubicBezTo>
                    <a:cubicBezTo>
                      <a:pt x="86" y="383"/>
                      <a:pt x="0" y="297"/>
                      <a:pt x="0" y="191"/>
                    </a:cubicBezTo>
                    <a:cubicBezTo>
                      <a:pt x="0" y="86"/>
                      <a:pt x="86" y="0"/>
                      <a:pt x="192" y="0"/>
                    </a:cubicBezTo>
                    <a:close/>
                    <a:moveTo>
                      <a:pt x="353" y="219"/>
                    </a:moveTo>
                    <a:cubicBezTo>
                      <a:pt x="354" y="210"/>
                      <a:pt x="355" y="201"/>
                      <a:pt x="355" y="191"/>
                    </a:cubicBezTo>
                    <a:cubicBezTo>
                      <a:pt x="355" y="108"/>
                      <a:pt x="292" y="39"/>
                      <a:pt x="210" y="30"/>
                    </a:cubicBezTo>
                    <a:cubicBezTo>
                      <a:pt x="204" y="29"/>
                      <a:pt x="198" y="29"/>
                      <a:pt x="192" y="29"/>
                    </a:cubicBezTo>
                    <a:cubicBezTo>
                      <a:pt x="120" y="29"/>
                      <a:pt x="59" y="75"/>
                      <a:pt x="37" y="140"/>
                    </a:cubicBezTo>
                    <a:cubicBezTo>
                      <a:pt x="32" y="156"/>
                      <a:pt x="29" y="173"/>
                      <a:pt x="29" y="191"/>
                    </a:cubicBezTo>
                    <a:cubicBezTo>
                      <a:pt x="29" y="281"/>
                      <a:pt x="102" y="354"/>
                      <a:pt x="192" y="354"/>
                    </a:cubicBezTo>
                    <a:cubicBezTo>
                      <a:pt x="272" y="354"/>
                      <a:pt x="339" y="296"/>
                      <a:pt x="353" y="219"/>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7" name="Freeform 9"/>
              <p:cNvSpPr/>
              <p:nvPr/>
            </p:nvSpPr>
            <p:spPr>
              <a:xfrm>
                <a:off x="3336925" y="3821113"/>
                <a:ext cx="1258888" cy="306388"/>
              </a:xfrm>
              <a:custGeom>
                <a:avLst/>
                <a:gdLst>
                  <a:gd name="txL" fmla="*/ 0 w 296"/>
                  <a:gd name="txT" fmla="*/ 0 h 72"/>
                  <a:gd name="txR" fmla="*/ 296 w 296"/>
                  <a:gd name="txB" fmla="*/ 72 h 72"/>
                </a:gdLst>
                <a:ahLst/>
                <a:cxnLst>
                  <a:cxn ang="0">
                    <a:pos x="122" y="0"/>
                  </a:cxn>
                  <a:cxn ang="0">
                    <a:pos x="58" y="21"/>
                  </a:cxn>
                  <a:cxn ang="0">
                    <a:pos x="148" y="43"/>
                  </a:cxn>
                  <a:cxn ang="0">
                    <a:pos x="238" y="21"/>
                  </a:cxn>
                  <a:cxn ang="0">
                    <a:pos x="174" y="0"/>
                  </a:cxn>
                  <a:cxn ang="0">
                    <a:pos x="174" y="0"/>
                  </a:cxn>
                  <a:cxn ang="0">
                    <a:pos x="296" y="35"/>
                  </a:cxn>
                  <a:cxn ang="0">
                    <a:pos x="148" y="72"/>
                  </a:cxn>
                  <a:cxn ang="0">
                    <a:pos x="0" y="35"/>
                  </a:cxn>
                  <a:cxn ang="0">
                    <a:pos x="122" y="0"/>
                  </a:cxn>
                </a:cxnLst>
                <a:rect l="txL" t="txT" r="txR" b="txB"/>
                <a:pathLst>
                  <a:path w="296" h="72">
                    <a:moveTo>
                      <a:pt x="122" y="0"/>
                    </a:moveTo>
                    <a:cubicBezTo>
                      <a:pt x="85" y="3"/>
                      <a:pt x="58" y="11"/>
                      <a:pt x="58" y="21"/>
                    </a:cubicBezTo>
                    <a:cubicBezTo>
                      <a:pt x="58" y="33"/>
                      <a:pt x="99" y="43"/>
                      <a:pt x="148" y="43"/>
                    </a:cubicBezTo>
                    <a:cubicBezTo>
                      <a:pt x="198" y="43"/>
                      <a:pt x="238" y="33"/>
                      <a:pt x="238" y="21"/>
                    </a:cubicBezTo>
                    <a:cubicBezTo>
                      <a:pt x="238" y="11"/>
                      <a:pt x="211" y="3"/>
                      <a:pt x="174" y="0"/>
                    </a:cubicBezTo>
                    <a:cubicBezTo>
                      <a:pt x="174" y="0"/>
                      <a:pt x="174" y="0"/>
                      <a:pt x="174" y="0"/>
                    </a:cubicBezTo>
                    <a:cubicBezTo>
                      <a:pt x="244" y="3"/>
                      <a:pt x="296" y="17"/>
                      <a:pt x="296" y="35"/>
                    </a:cubicBezTo>
                    <a:cubicBezTo>
                      <a:pt x="296" y="55"/>
                      <a:pt x="230" y="72"/>
                      <a:pt x="148" y="72"/>
                    </a:cubicBezTo>
                    <a:cubicBezTo>
                      <a:pt x="66" y="72"/>
                      <a:pt x="0" y="55"/>
                      <a:pt x="0" y="35"/>
                    </a:cubicBezTo>
                    <a:cubicBezTo>
                      <a:pt x="0" y="17"/>
                      <a:pt x="52" y="3"/>
                      <a:pt x="122"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8" name="Freeform 10"/>
              <p:cNvSpPr/>
              <p:nvPr/>
            </p:nvSpPr>
            <p:spPr>
              <a:xfrm>
                <a:off x="3856038" y="2306638"/>
                <a:ext cx="220663" cy="1514475"/>
              </a:xfrm>
              <a:custGeom>
                <a:avLst/>
                <a:gdLst>
                  <a:gd name="txL" fmla="*/ 0 w 52"/>
                  <a:gd name="txT" fmla="*/ 0 h 356"/>
                  <a:gd name="txR" fmla="*/ 52 w 52"/>
                  <a:gd name="txB" fmla="*/ 356 h 356"/>
                </a:gdLst>
                <a:ahLst/>
                <a:cxnLst>
                  <a:cxn ang="0">
                    <a:pos x="52" y="0"/>
                  </a:cxn>
                  <a:cxn ang="0">
                    <a:pos x="52" y="356"/>
                  </a:cxn>
                  <a:cxn ang="0">
                    <a:pos x="28" y="355"/>
                  </a:cxn>
                  <a:cxn ang="0">
                    <a:pos x="26" y="355"/>
                  </a:cxn>
                  <a:cxn ang="0">
                    <a:pos x="24" y="355"/>
                  </a:cxn>
                  <a:cxn ang="0">
                    <a:pos x="0" y="356"/>
                  </a:cxn>
                  <a:cxn ang="0">
                    <a:pos x="0" y="0"/>
                  </a:cxn>
                  <a:cxn ang="0">
                    <a:pos x="52" y="0"/>
                  </a:cxn>
                </a:cxnLst>
                <a:rect l="txL" t="txT" r="txR" b="txB"/>
                <a:pathLst>
                  <a:path w="52" h="356">
                    <a:moveTo>
                      <a:pt x="52" y="0"/>
                    </a:moveTo>
                    <a:cubicBezTo>
                      <a:pt x="52" y="356"/>
                      <a:pt x="52" y="356"/>
                      <a:pt x="52" y="356"/>
                    </a:cubicBezTo>
                    <a:cubicBezTo>
                      <a:pt x="44" y="355"/>
                      <a:pt x="36" y="355"/>
                      <a:pt x="28" y="355"/>
                    </a:cubicBezTo>
                    <a:cubicBezTo>
                      <a:pt x="28" y="355"/>
                      <a:pt x="27" y="355"/>
                      <a:pt x="26" y="355"/>
                    </a:cubicBezTo>
                    <a:cubicBezTo>
                      <a:pt x="25" y="355"/>
                      <a:pt x="25" y="355"/>
                      <a:pt x="24" y="355"/>
                    </a:cubicBezTo>
                    <a:cubicBezTo>
                      <a:pt x="16" y="355"/>
                      <a:pt x="8" y="355"/>
                      <a:pt x="0" y="356"/>
                    </a:cubicBezTo>
                    <a:cubicBezTo>
                      <a:pt x="0" y="0"/>
                      <a:pt x="0" y="0"/>
                      <a:pt x="0" y="0"/>
                    </a:cubicBezTo>
                    <a:lnTo>
                      <a:pt x="52"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39" name="Freeform 11"/>
              <p:cNvSpPr/>
              <p:nvPr/>
            </p:nvSpPr>
            <p:spPr>
              <a:xfrm>
                <a:off x="3340100" y="481013"/>
                <a:ext cx="660400" cy="808038"/>
              </a:xfrm>
              <a:custGeom>
                <a:avLst/>
                <a:gdLst>
                  <a:gd name="txL" fmla="*/ 0 w 155"/>
                  <a:gd name="txT" fmla="*/ 0 h 190"/>
                  <a:gd name="txR" fmla="*/ 155 w 155"/>
                  <a:gd name="txB" fmla="*/ 190 h 190"/>
                </a:gdLst>
                <a:ahLst/>
                <a:cxnLst>
                  <a:cxn ang="0">
                    <a:pos x="155" y="0"/>
                  </a:cxn>
                  <a:cxn ang="0">
                    <a:pos x="155" y="190"/>
                  </a:cxn>
                  <a:cxn ang="0">
                    <a:pos x="0" y="111"/>
                  </a:cxn>
                  <a:cxn ang="0">
                    <a:pos x="155" y="0"/>
                  </a:cxn>
                </a:cxnLst>
                <a:rect l="txL" t="txT" r="txR" b="txB"/>
                <a:pathLst>
                  <a:path w="155" h="190">
                    <a:moveTo>
                      <a:pt x="155" y="0"/>
                    </a:moveTo>
                    <a:cubicBezTo>
                      <a:pt x="155" y="190"/>
                      <a:pt x="155" y="190"/>
                      <a:pt x="155" y="190"/>
                    </a:cubicBezTo>
                    <a:cubicBezTo>
                      <a:pt x="0" y="111"/>
                      <a:pt x="0" y="111"/>
                      <a:pt x="0" y="111"/>
                    </a:cubicBezTo>
                    <a:cubicBezTo>
                      <a:pt x="22" y="46"/>
                      <a:pt x="83" y="0"/>
                      <a:pt x="155" y="0"/>
                    </a:cubicBezTo>
                    <a:close/>
                  </a:path>
                </a:pathLst>
              </a:custGeom>
              <a:solidFill>
                <a:srgbClr val="FF745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0" name="Freeform 12"/>
              <p:cNvSpPr/>
              <p:nvPr/>
            </p:nvSpPr>
            <p:spPr>
              <a:xfrm>
                <a:off x="2005013" y="3463925"/>
                <a:ext cx="514350" cy="1192213"/>
              </a:xfrm>
              <a:custGeom>
                <a:avLst/>
                <a:gdLst>
                  <a:gd name="txL" fmla="*/ 0 w 121"/>
                  <a:gd name="txT" fmla="*/ 0 h 280"/>
                  <a:gd name="txR" fmla="*/ 121 w 121"/>
                  <a:gd name="txB" fmla="*/ 280 h 280"/>
                </a:gdLst>
                <a:ahLst/>
                <a:cxnLst>
                  <a:cxn ang="0">
                    <a:pos x="121" y="268"/>
                  </a:cxn>
                  <a:cxn ang="0">
                    <a:pos x="70" y="280"/>
                  </a:cxn>
                  <a:cxn ang="0">
                    <a:pos x="0" y="92"/>
                  </a:cxn>
                  <a:cxn ang="0">
                    <a:pos x="32" y="0"/>
                  </a:cxn>
                  <a:cxn ang="0">
                    <a:pos x="42" y="23"/>
                  </a:cxn>
                  <a:cxn ang="0">
                    <a:pos x="121" y="268"/>
                  </a:cxn>
                </a:cxnLst>
                <a:rect l="txL" t="txT" r="txR" b="txB"/>
                <a:pathLst>
                  <a:path w="121" h="280">
                    <a:moveTo>
                      <a:pt x="121" y="268"/>
                    </a:moveTo>
                    <a:cubicBezTo>
                      <a:pt x="70" y="280"/>
                      <a:pt x="70" y="280"/>
                      <a:pt x="70" y="280"/>
                    </a:cubicBezTo>
                    <a:cubicBezTo>
                      <a:pt x="0" y="92"/>
                      <a:pt x="0" y="92"/>
                      <a:pt x="0" y="92"/>
                    </a:cubicBezTo>
                    <a:cubicBezTo>
                      <a:pt x="32" y="0"/>
                      <a:pt x="32" y="0"/>
                      <a:pt x="32" y="0"/>
                    </a:cubicBezTo>
                    <a:cubicBezTo>
                      <a:pt x="36" y="5"/>
                      <a:pt x="40" y="13"/>
                      <a:pt x="42" y="23"/>
                    </a:cubicBezTo>
                    <a:cubicBezTo>
                      <a:pt x="47" y="50"/>
                      <a:pt x="121" y="268"/>
                      <a:pt x="121" y="268"/>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1" name="Freeform 13"/>
              <p:cNvSpPr/>
              <p:nvPr/>
            </p:nvSpPr>
            <p:spPr>
              <a:xfrm>
                <a:off x="0" y="982663"/>
                <a:ext cx="2405063" cy="3468688"/>
              </a:xfrm>
              <a:custGeom>
                <a:avLst/>
                <a:gdLst>
                  <a:gd name="txL" fmla="*/ 0 w 565"/>
                  <a:gd name="txT" fmla="*/ 0 h 815"/>
                  <a:gd name="txR" fmla="*/ 565 w 565"/>
                  <a:gd name="txB" fmla="*/ 815 h 815"/>
                </a:gdLst>
                <a:ahLst/>
                <a:cxnLst>
                  <a:cxn ang="0">
                    <a:pos x="536" y="0"/>
                  </a:cxn>
                  <a:cxn ang="0">
                    <a:pos x="565" y="34"/>
                  </a:cxn>
                  <a:cxn ang="0">
                    <a:pos x="436" y="152"/>
                  </a:cxn>
                  <a:cxn ang="0">
                    <a:pos x="329" y="201"/>
                  </a:cxn>
                  <a:cxn ang="0">
                    <a:pos x="317" y="444"/>
                  </a:cxn>
                  <a:cxn ang="0">
                    <a:pos x="422" y="483"/>
                  </a:cxn>
                  <a:cxn ang="0">
                    <a:pos x="495" y="554"/>
                  </a:cxn>
                  <a:cxn ang="0">
                    <a:pos x="490" y="571"/>
                  </a:cxn>
                  <a:cxn ang="0">
                    <a:pos x="465" y="658"/>
                  </a:cxn>
                  <a:cxn ang="0">
                    <a:pos x="465" y="658"/>
                  </a:cxn>
                  <a:cxn ang="0">
                    <a:pos x="420" y="815"/>
                  </a:cxn>
                  <a:cxn ang="0">
                    <a:pos x="365" y="815"/>
                  </a:cxn>
                  <a:cxn ang="0">
                    <a:pos x="404" y="556"/>
                  </a:cxn>
                  <a:cxn ang="0">
                    <a:pos x="323" y="536"/>
                  </a:cxn>
                  <a:cxn ang="0">
                    <a:pos x="331" y="523"/>
                  </a:cxn>
                  <a:cxn ang="0">
                    <a:pos x="316" y="508"/>
                  </a:cxn>
                  <a:cxn ang="0">
                    <a:pos x="229" y="508"/>
                  </a:cxn>
                  <a:cxn ang="0">
                    <a:pos x="154" y="449"/>
                  </a:cxn>
                  <a:cxn ang="0">
                    <a:pos x="129" y="252"/>
                  </a:cxn>
                  <a:cxn ang="0">
                    <a:pos x="120" y="234"/>
                  </a:cxn>
                  <a:cxn ang="0">
                    <a:pos x="66" y="334"/>
                  </a:cxn>
                  <a:cxn ang="0">
                    <a:pos x="134" y="374"/>
                  </a:cxn>
                  <a:cxn ang="0">
                    <a:pos x="122" y="408"/>
                  </a:cxn>
                  <a:cxn ang="0">
                    <a:pos x="27" y="374"/>
                  </a:cxn>
                  <a:cxn ang="0">
                    <a:pos x="2" y="322"/>
                  </a:cxn>
                  <a:cxn ang="0">
                    <a:pos x="68" y="172"/>
                  </a:cxn>
                  <a:cxn ang="0">
                    <a:pos x="197" y="124"/>
                  </a:cxn>
                  <a:cxn ang="0">
                    <a:pos x="242" y="163"/>
                  </a:cxn>
                  <a:cxn ang="0">
                    <a:pos x="210" y="299"/>
                  </a:cxn>
                  <a:cxn ang="0">
                    <a:pos x="242" y="345"/>
                  </a:cxn>
                  <a:cxn ang="0">
                    <a:pos x="275" y="302"/>
                  </a:cxn>
                  <a:cxn ang="0">
                    <a:pos x="242" y="163"/>
                  </a:cxn>
                  <a:cxn ang="0">
                    <a:pos x="268" y="128"/>
                  </a:cxn>
                  <a:cxn ang="0">
                    <a:pos x="399" y="111"/>
                  </a:cxn>
                  <a:cxn ang="0">
                    <a:pos x="536" y="0"/>
                  </a:cxn>
                </a:cxnLst>
                <a:rect l="txL" t="txT" r="txR" b="txB"/>
                <a:pathLst>
                  <a:path w="565" h="815">
                    <a:moveTo>
                      <a:pt x="536" y="0"/>
                    </a:moveTo>
                    <a:cubicBezTo>
                      <a:pt x="565" y="34"/>
                      <a:pt x="565" y="34"/>
                      <a:pt x="565" y="34"/>
                    </a:cubicBezTo>
                    <a:cubicBezTo>
                      <a:pt x="436" y="152"/>
                      <a:pt x="436" y="152"/>
                      <a:pt x="436" y="152"/>
                    </a:cubicBezTo>
                    <a:cubicBezTo>
                      <a:pt x="436" y="152"/>
                      <a:pt x="380" y="194"/>
                      <a:pt x="329" y="201"/>
                    </a:cubicBezTo>
                    <a:cubicBezTo>
                      <a:pt x="306" y="204"/>
                      <a:pt x="317" y="444"/>
                      <a:pt x="317" y="444"/>
                    </a:cubicBezTo>
                    <a:cubicBezTo>
                      <a:pt x="317" y="444"/>
                      <a:pt x="343" y="458"/>
                      <a:pt x="422" y="483"/>
                    </a:cubicBezTo>
                    <a:cubicBezTo>
                      <a:pt x="502" y="508"/>
                      <a:pt x="495" y="554"/>
                      <a:pt x="495" y="554"/>
                    </a:cubicBezTo>
                    <a:cubicBezTo>
                      <a:pt x="490" y="571"/>
                      <a:pt x="490" y="571"/>
                      <a:pt x="490" y="571"/>
                    </a:cubicBezTo>
                    <a:cubicBezTo>
                      <a:pt x="465" y="658"/>
                      <a:pt x="465" y="658"/>
                      <a:pt x="465" y="658"/>
                    </a:cubicBezTo>
                    <a:cubicBezTo>
                      <a:pt x="465" y="658"/>
                      <a:pt x="465" y="658"/>
                      <a:pt x="465" y="658"/>
                    </a:cubicBezTo>
                    <a:cubicBezTo>
                      <a:pt x="420" y="815"/>
                      <a:pt x="420" y="815"/>
                      <a:pt x="420" y="815"/>
                    </a:cubicBezTo>
                    <a:cubicBezTo>
                      <a:pt x="365" y="815"/>
                      <a:pt x="365" y="815"/>
                      <a:pt x="365" y="815"/>
                    </a:cubicBezTo>
                    <a:cubicBezTo>
                      <a:pt x="404" y="556"/>
                      <a:pt x="404" y="556"/>
                      <a:pt x="404" y="556"/>
                    </a:cubicBezTo>
                    <a:cubicBezTo>
                      <a:pt x="404" y="556"/>
                      <a:pt x="370" y="548"/>
                      <a:pt x="323" y="536"/>
                    </a:cubicBezTo>
                    <a:cubicBezTo>
                      <a:pt x="328" y="533"/>
                      <a:pt x="331" y="529"/>
                      <a:pt x="331" y="523"/>
                    </a:cubicBezTo>
                    <a:cubicBezTo>
                      <a:pt x="331" y="515"/>
                      <a:pt x="324" y="508"/>
                      <a:pt x="316" y="508"/>
                    </a:cubicBezTo>
                    <a:cubicBezTo>
                      <a:pt x="229" y="508"/>
                      <a:pt x="229" y="508"/>
                      <a:pt x="229" y="508"/>
                    </a:cubicBezTo>
                    <a:cubicBezTo>
                      <a:pt x="159" y="484"/>
                      <a:pt x="154" y="449"/>
                      <a:pt x="154" y="449"/>
                    </a:cubicBezTo>
                    <a:cubicBezTo>
                      <a:pt x="129" y="252"/>
                      <a:pt x="129" y="252"/>
                      <a:pt x="129" y="252"/>
                    </a:cubicBezTo>
                    <a:cubicBezTo>
                      <a:pt x="120" y="234"/>
                      <a:pt x="120" y="234"/>
                      <a:pt x="120" y="234"/>
                    </a:cubicBezTo>
                    <a:cubicBezTo>
                      <a:pt x="66" y="334"/>
                      <a:pt x="66" y="334"/>
                      <a:pt x="66" y="334"/>
                    </a:cubicBezTo>
                    <a:cubicBezTo>
                      <a:pt x="134" y="374"/>
                      <a:pt x="134" y="374"/>
                      <a:pt x="134" y="374"/>
                    </a:cubicBezTo>
                    <a:cubicBezTo>
                      <a:pt x="122" y="408"/>
                      <a:pt x="122" y="408"/>
                      <a:pt x="122" y="408"/>
                    </a:cubicBezTo>
                    <a:cubicBezTo>
                      <a:pt x="122" y="408"/>
                      <a:pt x="54" y="383"/>
                      <a:pt x="27" y="374"/>
                    </a:cubicBezTo>
                    <a:cubicBezTo>
                      <a:pt x="0" y="365"/>
                      <a:pt x="2" y="322"/>
                      <a:pt x="2" y="322"/>
                    </a:cubicBezTo>
                    <a:cubicBezTo>
                      <a:pt x="2" y="322"/>
                      <a:pt x="36" y="238"/>
                      <a:pt x="68" y="172"/>
                    </a:cubicBezTo>
                    <a:cubicBezTo>
                      <a:pt x="88" y="130"/>
                      <a:pt x="153" y="123"/>
                      <a:pt x="197" y="124"/>
                    </a:cubicBezTo>
                    <a:cubicBezTo>
                      <a:pt x="242" y="163"/>
                      <a:pt x="242" y="163"/>
                      <a:pt x="242" y="163"/>
                    </a:cubicBezTo>
                    <a:cubicBezTo>
                      <a:pt x="210" y="299"/>
                      <a:pt x="210" y="299"/>
                      <a:pt x="210" y="299"/>
                    </a:cubicBezTo>
                    <a:cubicBezTo>
                      <a:pt x="242" y="345"/>
                      <a:pt x="242" y="345"/>
                      <a:pt x="242" y="345"/>
                    </a:cubicBezTo>
                    <a:cubicBezTo>
                      <a:pt x="275" y="302"/>
                      <a:pt x="275" y="302"/>
                      <a:pt x="275" y="302"/>
                    </a:cubicBezTo>
                    <a:cubicBezTo>
                      <a:pt x="242" y="163"/>
                      <a:pt x="242" y="163"/>
                      <a:pt x="242" y="163"/>
                    </a:cubicBezTo>
                    <a:cubicBezTo>
                      <a:pt x="268" y="128"/>
                      <a:pt x="268" y="128"/>
                      <a:pt x="268" y="128"/>
                    </a:cubicBezTo>
                    <a:cubicBezTo>
                      <a:pt x="304" y="130"/>
                      <a:pt x="371" y="130"/>
                      <a:pt x="399" y="111"/>
                    </a:cubicBezTo>
                    <a:cubicBezTo>
                      <a:pt x="440" y="84"/>
                      <a:pt x="536" y="0"/>
                      <a:pt x="536"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2" name="Freeform 14"/>
              <p:cNvSpPr/>
              <p:nvPr/>
            </p:nvSpPr>
            <p:spPr>
              <a:xfrm>
                <a:off x="974725" y="3144838"/>
                <a:ext cx="433388" cy="119063"/>
              </a:xfrm>
              <a:custGeom>
                <a:avLst/>
                <a:gdLst>
                  <a:gd name="txL" fmla="*/ 0 w 102"/>
                  <a:gd name="txT" fmla="*/ 0 h 28"/>
                  <a:gd name="txR" fmla="*/ 102 w 102"/>
                  <a:gd name="txB" fmla="*/ 28 h 28"/>
                </a:gdLst>
                <a:ahLst/>
                <a:cxnLst>
                  <a:cxn ang="0">
                    <a:pos x="87" y="0"/>
                  </a:cxn>
                  <a:cxn ang="0">
                    <a:pos x="102" y="15"/>
                  </a:cxn>
                  <a:cxn ang="0">
                    <a:pos x="94" y="28"/>
                  </a:cxn>
                  <a:cxn ang="0">
                    <a:pos x="13" y="5"/>
                  </a:cxn>
                  <a:cxn ang="0">
                    <a:pos x="0" y="0"/>
                  </a:cxn>
                  <a:cxn ang="0">
                    <a:pos x="87" y="0"/>
                  </a:cxn>
                </a:cxnLst>
                <a:rect l="txL" t="txT" r="txR" b="txB"/>
                <a:pathLst>
                  <a:path w="102" h="28">
                    <a:moveTo>
                      <a:pt x="87" y="0"/>
                    </a:moveTo>
                    <a:cubicBezTo>
                      <a:pt x="95" y="0"/>
                      <a:pt x="102" y="7"/>
                      <a:pt x="102" y="15"/>
                    </a:cubicBezTo>
                    <a:cubicBezTo>
                      <a:pt x="102" y="21"/>
                      <a:pt x="99" y="25"/>
                      <a:pt x="94" y="28"/>
                    </a:cubicBezTo>
                    <a:cubicBezTo>
                      <a:pt x="70" y="21"/>
                      <a:pt x="42" y="14"/>
                      <a:pt x="13" y="5"/>
                    </a:cubicBezTo>
                    <a:cubicBezTo>
                      <a:pt x="8" y="3"/>
                      <a:pt x="4" y="2"/>
                      <a:pt x="0" y="0"/>
                    </a:cubicBezTo>
                    <a:lnTo>
                      <a:pt x="87" y="0"/>
                    </a:ln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3" name="Oval 15"/>
              <p:cNvSpPr/>
              <p:nvPr/>
            </p:nvSpPr>
            <p:spPr>
              <a:xfrm>
                <a:off x="655638" y="668338"/>
                <a:ext cx="812800" cy="812800"/>
              </a:xfrm>
              <a:prstGeom prst="ellipse">
                <a:avLst/>
              </a:pr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4" name="Freeform 16"/>
              <p:cNvSpPr/>
              <p:nvPr/>
            </p:nvSpPr>
            <p:spPr>
              <a:xfrm>
                <a:off x="463550" y="3144838"/>
                <a:ext cx="911225" cy="127000"/>
              </a:xfrm>
              <a:custGeom>
                <a:avLst/>
                <a:gdLst>
                  <a:gd name="txL" fmla="*/ 0 w 214"/>
                  <a:gd name="txT" fmla="*/ 0 h 30"/>
                  <a:gd name="txR" fmla="*/ 214 w 214"/>
                  <a:gd name="txB" fmla="*/ 30 h 30"/>
                </a:gdLst>
                <a:ahLst/>
                <a:cxnLst>
                  <a:cxn ang="0">
                    <a:pos x="214" y="28"/>
                  </a:cxn>
                  <a:cxn ang="0">
                    <a:pos x="207" y="30"/>
                  </a:cxn>
                  <a:cxn ang="0">
                    <a:pos x="131" y="30"/>
                  </a:cxn>
                  <a:cxn ang="0">
                    <a:pos x="85" y="30"/>
                  </a:cxn>
                  <a:cxn ang="0">
                    <a:pos x="14" y="30"/>
                  </a:cxn>
                  <a:cxn ang="0">
                    <a:pos x="0" y="15"/>
                  </a:cxn>
                  <a:cxn ang="0">
                    <a:pos x="4" y="5"/>
                  </a:cxn>
                  <a:cxn ang="0">
                    <a:pos x="14" y="0"/>
                  </a:cxn>
                  <a:cxn ang="0">
                    <a:pos x="120" y="0"/>
                  </a:cxn>
                  <a:cxn ang="0">
                    <a:pos x="133" y="5"/>
                  </a:cxn>
                  <a:cxn ang="0">
                    <a:pos x="214" y="28"/>
                  </a:cxn>
                </a:cxnLst>
                <a:rect l="txL" t="txT" r="txR" b="txB"/>
                <a:pathLst>
                  <a:path w="214" h="30">
                    <a:moveTo>
                      <a:pt x="214" y="28"/>
                    </a:moveTo>
                    <a:cubicBezTo>
                      <a:pt x="212" y="29"/>
                      <a:pt x="209" y="30"/>
                      <a:pt x="207" y="30"/>
                    </a:cubicBezTo>
                    <a:cubicBezTo>
                      <a:pt x="131" y="30"/>
                      <a:pt x="131" y="30"/>
                      <a:pt x="131" y="30"/>
                    </a:cubicBezTo>
                    <a:cubicBezTo>
                      <a:pt x="85" y="30"/>
                      <a:pt x="85" y="30"/>
                      <a:pt x="85" y="30"/>
                    </a:cubicBezTo>
                    <a:cubicBezTo>
                      <a:pt x="14" y="30"/>
                      <a:pt x="14" y="30"/>
                      <a:pt x="14" y="30"/>
                    </a:cubicBezTo>
                    <a:cubicBezTo>
                      <a:pt x="6" y="30"/>
                      <a:pt x="0" y="23"/>
                      <a:pt x="0" y="15"/>
                    </a:cubicBezTo>
                    <a:cubicBezTo>
                      <a:pt x="0" y="11"/>
                      <a:pt x="1" y="7"/>
                      <a:pt x="4" y="5"/>
                    </a:cubicBezTo>
                    <a:cubicBezTo>
                      <a:pt x="7" y="2"/>
                      <a:pt x="10" y="0"/>
                      <a:pt x="14" y="0"/>
                    </a:cubicBezTo>
                    <a:cubicBezTo>
                      <a:pt x="120" y="0"/>
                      <a:pt x="120" y="0"/>
                      <a:pt x="120" y="0"/>
                    </a:cubicBezTo>
                    <a:cubicBezTo>
                      <a:pt x="124" y="2"/>
                      <a:pt x="128" y="3"/>
                      <a:pt x="133" y="5"/>
                    </a:cubicBezTo>
                    <a:cubicBezTo>
                      <a:pt x="162" y="14"/>
                      <a:pt x="190" y="21"/>
                      <a:pt x="214" y="28"/>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5" name="Freeform 17"/>
              <p:cNvSpPr/>
              <p:nvPr/>
            </p:nvSpPr>
            <p:spPr>
              <a:xfrm>
                <a:off x="893763" y="1676400"/>
                <a:ext cx="276225" cy="774700"/>
              </a:xfrm>
              <a:custGeom>
                <a:avLst/>
                <a:gdLst>
                  <a:gd name="txL" fmla="*/ 0 w 174"/>
                  <a:gd name="txT" fmla="*/ 0 h 488"/>
                  <a:gd name="txR" fmla="*/ 174 w 174"/>
                  <a:gd name="txB" fmla="*/ 488 h 488"/>
                </a:gdLst>
                <a:ahLst/>
                <a:cxnLst>
                  <a:cxn ang="0">
                    <a:pos x="86" y="0"/>
                  </a:cxn>
                  <a:cxn ang="0">
                    <a:pos x="174" y="373"/>
                  </a:cxn>
                  <a:cxn ang="0">
                    <a:pos x="86" y="488"/>
                  </a:cxn>
                  <a:cxn ang="0">
                    <a:pos x="0" y="365"/>
                  </a:cxn>
                  <a:cxn ang="0">
                    <a:pos x="86" y="0"/>
                  </a:cxn>
                </a:cxnLst>
                <a:rect l="txL" t="txT" r="txR" b="txB"/>
                <a:pathLst>
                  <a:path w="174" h="488">
                    <a:moveTo>
                      <a:pt x="86" y="0"/>
                    </a:moveTo>
                    <a:lnTo>
                      <a:pt x="174" y="373"/>
                    </a:lnTo>
                    <a:lnTo>
                      <a:pt x="86" y="488"/>
                    </a:lnTo>
                    <a:lnTo>
                      <a:pt x="0" y="365"/>
                    </a:lnTo>
                    <a:lnTo>
                      <a:pt x="86" y="0"/>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46" name="Rectangle 18"/>
              <p:cNvSpPr/>
              <p:nvPr/>
            </p:nvSpPr>
            <p:spPr>
              <a:xfrm>
                <a:off x="825500" y="3271838"/>
                <a:ext cx="195263" cy="1635125"/>
              </a:xfrm>
              <a:prstGeom prst="rect">
                <a:avLst/>
              </a:pr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9347" name="Freeform 11"/>
            <p:cNvSpPr/>
            <p:nvPr/>
          </p:nvSpPr>
          <p:spPr>
            <a:xfrm rot="14105949">
              <a:off x="2905592" y="1095171"/>
              <a:ext cx="381503" cy="466792"/>
            </a:xfrm>
            <a:custGeom>
              <a:avLst/>
              <a:gdLst>
                <a:gd name="txL" fmla="*/ 0 w 155"/>
                <a:gd name="txT" fmla="*/ 0 h 190"/>
                <a:gd name="txR" fmla="*/ 155 w 155"/>
                <a:gd name="txB" fmla="*/ 190 h 190"/>
              </a:gdLst>
              <a:ahLst/>
              <a:cxnLst>
                <a:cxn ang="0">
                  <a:pos x="155" y="0"/>
                </a:cxn>
                <a:cxn ang="0">
                  <a:pos x="155" y="190"/>
                </a:cxn>
                <a:cxn ang="0">
                  <a:pos x="0" y="111"/>
                </a:cxn>
                <a:cxn ang="0">
                  <a:pos x="155" y="0"/>
                </a:cxn>
              </a:cxnLst>
              <a:rect l="txL" t="txT" r="txR" b="txB"/>
              <a:pathLst>
                <a:path w="155" h="190">
                  <a:moveTo>
                    <a:pt x="155" y="0"/>
                  </a:moveTo>
                  <a:cubicBezTo>
                    <a:pt x="155" y="190"/>
                    <a:pt x="155" y="190"/>
                    <a:pt x="155" y="190"/>
                  </a:cubicBezTo>
                  <a:cubicBezTo>
                    <a:pt x="0" y="111"/>
                    <a:pt x="0" y="111"/>
                    <a:pt x="0" y="111"/>
                  </a:cubicBezTo>
                  <a:cubicBezTo>
                    <a:pt x="22" y="46"/>
                    <a:pt x="83" y="0"/>
                    <a:pt x="155" y="0"/>
                  </a:cubicBezTo>
                  <a:close/>
                </a:path>
              </a:pathLst>
            </a:custGeom>
            <a:solidFill>
              <a:srgbClr val="2DB4A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9348" name="组合 9347"/>
          <p:cNvGrpSpPr/>
          <p:nvPr/>
        </p:nvGrpSpPr>
        <p:grpSpPr>
          <a:xfrm>
            <a:off x="1722438" y="5715000"/>
            <a:ext cx="717550" cy="560388"/>
            <a:chOff x="0" y="0"/>
            <a:chExt cx="892175" cy="696912"/>
          </a:xfrm>
        </p:grpSpPr>
        <p:sp>
          <p:nvSpPr>
            <p:cNvPr id="9349" name="Freeform 5"/>
            <p:cNvSpPr>
              <a:spLocks noEditPoints="1"/>
            </p:cNvSpPr>
            <p:nvPr/>
          </p:nvSpPr>
          <p:spPr>
            <a:xfrm>
              <a:off x="98425" y="282575"/>
              <a:ext cx="617538" cy="414337"/>
            </a:xfrm>
            <a:custGeom>
              <a:avLst/>
              <a:gdLst>
                <a:gd name="txL" fmla="*/ 0 w 389"/>
                <a:gd name="txT" fmla="*/ 0 h 261"/>
                <a:gd name="txR" fmla="*/ 389 w 389"/>
                <a:gd name="txB" fmla="*/ 261 h 261"/>
              </a:gdLst>
              <a:ahLst/>
              <a:cxnLst>
                <a:cxn ang="0">
                  <a:pos x="211" y="261"/>
                </a:cxn>
                <a:cxn ang="0">
                  <a:pos x="211" y="158"/>
                </a:cxn>
                <a:cxn ang="0">
                  <a:pos x="159" y="158"/>
                </a:cxn>
                <a:cxn ang="0">
                  <a:pos x="159" y="261"/>
                </a:cxn>
                <a:cxn ang="0">
                  <a:pos x="0" y="261"/>
                </a:cxn>
                <a:cxn ang="0">
                  <a:pos x="0" y="12"/>
                </a:cxn>
                <a:cxn ang="0">
                  <a:pos x="0" y="0"/>
                </a:cxn>
                <a:cxn ang="0">
                  <a:pos x="389" y="0"/>
                </a:cxn>
                <a:cxn ang="0">
                  <a:pos x="389" y="261"/>
                </a:cxn>
                <a:cxn ang="0">
                  <a:pos x="211" y="261"/>
                </a:cxn>
                <a:cxn ang="0">
                  <a:pos x="211" y="261"/>
                </a:cxn>
                <a:cxn ang="0">
                  <a:pos x="230" y="137"/>
                </a:cxn>
                <a:cxn ang="0">
                  <a:pos x="230" y="242"/>
                </a:cxn>
                <a:cxn ang="0">
                  <a:pos x="368" y="242"/>
                </a:cxn>
                <a:cxn ang="0">
                  <a:pos x="368" y="21"/>
                </a:cxn>
                <a:cxn ang="0">
                  <a:pos x="19" y="21"/>
                </a:cxn>
                <a:cxn ang="0">
                  <a:pos x="19" y="242"/>
                </a:cxn>
                <a:cxn ang="0">
                  <a:pos x="140" y="242"/>
                </a:cxn>
                <a:cxn ang="0">
                  <a:pos x="140" y="137"/>
                </a:cxn>
                <a:cxn ang="0">
                  <a:pos x="230" y="137"/>
                </a:cxn>
                <a:cxn ang="0">
                  <a:pos x="230" y="137"/>
                </a:cxn>
                <a:cxn ang="0">
                  <a:pos x="9" y="21"/>
                </a:cxn>
                <a:cxn ang="0">
                  <a:pos x="9" y="12"/>
                </a:cxn>
                <a:cxn ang="0">
                  <a:pos x="9" y="21"/>
                </a:cxn>
                <a:cxn ang="0">
                  <a:pos x="9" y="21"/>
                </a:cxn>
              </a:cxnLst>
              <a:rect l="txL" t="txT" r="txR" b="tx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0" name="Freeform 6"/>
            <p:cNvSpPr/>
            <p:nvPr/>
          </p:nvSpPr>
          <p:spPr>
            <a:xfrm>
              <a:off x="0" y="0"/>
              <a:ext cx="817563" cy="258762"/>
            </a:xfrm>
            <a:custGeom>
              <a:avLst/>
              <a:gdLst>
                <a:gd name="txL" fmla="*/ 0 w 515"/>
                <a:gd name="txT" fmla="*/ 0 h 163"/>
                <a:gd name="txR" fmla="*/ 515 w 515"/>
                <a:gd name="txB" fmla="*/ 163 h 163"/>
              </a:gdLst>
              <a:ahLst/>
              <a:cxnLst>
                <a:cxn ang="0">
                  <a:pos x="0" y="163"/>
                </a:cxn>
                <a:cxn ang="0">
                  <a:pos x="256" y="15"/>
                </a:cxn>
                <a:cxn ang="0">
                  <a:pos x="306" y="41"/>
                </a:cxn>
                <a:cxn ang="0">
                  <a:pos x="306" y="0"/>
                </a:cxn>
                <a:cxn ang="0">
                  <a:pos x="373" y="0"/>
                </a:cxn>
                <a:cxn ang="0">
                  <a:pos x="373" y="82"/>
                </a:cxn>
                <a:cxn ang="0">
                  <a:pos x="515" y="163"/>
                </a:cxn>
                <a:cxn ang="0">
                  <a:pos x="0" y="163"/>
                </a:cxn>
              </a:cxnLst>
              <a:rect l="txL" t="txT" r="txR" b="txB"/>
              <a:pathLst>
                <a:path w="515" h="163">
                  <a:moveTo>
                    <a:pt x="0" y="163"/>
                  </a:moveTo>
                  <a:lnTo>
                    <a:pt x="256" y="15"/>
                  </a:lnTo>
                  <a:lnTo>
                    <a:pt x="306" y="41"/>
                  </a:lnTo>
                  <a:lnTo>
                    <a:pt x="306" y="0"/>
                  </a:lnTo>
                  <a:lnTo>
                    <a:pt x="373" y="0"/>
                  </a:lnTo>
                  <a:lnTo>
                    <a:pt x="373" y="82"/>
                  </a:lnTo>
                  <a:lnTo>
                    <a:pt x="515" y="163"/>
                  </a:lnTo>
                  <a:lnTo>
                    <a:pt x="0" y="163"/>
                  </a:lnTo>
                  <a:close/>
                </a:path>
              </a:pathLst>
            </a:cu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1" name="Freeform 7"/>
            <p:cNvSpPr/>
            <p:nvPr/>
          </p:nvSpPr>
          <p:spPr>
            <a:xfrm>
              <a:off x="0" y="0"/>
              <a:ext cx="817563" cy="258762"/>
            </a:xfrm>
            <a:custGeom>
              <a:avLst/>
              <a:gdLst>
                <a:gd name="txL" fmla="*/ 0 w 515"/>
                <a:gd name="txT" fmla="*/ 0 h 163"/>
                <a:gd name="txR" fmla="*/ 515 w 515"/>
                <a:gd name="txB" fmla="*/ 163 h 163"/>
              </a:gdLst>
              <a:ahLst/>
              <a:cxnLst>
                <a:cxn ang="0">
                  <a:pos x="0" y="163"/>
                </a:cxn>
                <a:cxn ang="0">
                  <a:pos x="256" y="15"/>
                </a:cxn>
                <a:cxn ang="0">
                  <a:pos x="306" y="41"/>
                </a:cxn>
                <a:cxn ang="0">
                  <a:pos x="306" y="0"/>
                </a:cxn>
                <a:cxn ang="0">
                  <a:pos x="373" y="0"/>
                </a:cxn>
                <a:cxn ang="0">
                  <a:pos x="373" y="82"/>
                </a:cxn>
                <a:cxn ang="0">
                  <a:pos x="515" y="163"/>
                </a:cxn>
                <a:cxn ang="0">
                  <a:pos x="0" y="163"/>
                </a:cxn>
              </a:cxnLst>
              <a:rect l="txL" t="txT" r="txR" b="txB"/>
              <a:pathLst>
                <a:path w="515" h="163">
                  <a:moveTo>
                    <a:pt x="0" y="163"/>
                  </a:moveTo>
                  <a:lnTo>
                    <a:pt x="256" y="15"/>
                  </a:lnTo>
                  <a:lnTo>
                    <a:pt x="306" y="41"/>
                  </a:lnTo>
                  <a:lnTo>
                    <a:pt x="306" y="0"/>
                  </a:lnTo>
                  <a:lnTo>
                    <a:pt x="373" y="0"/>
                  </a:lnTo>
                  <a:lnTo>
                    <a:pt x="373" y="82"/>
                  </a:lnTo>
                  <a:lnTo>
                    <a:pt x="515" y="163"/>
                  </a:lnTo>
                  <a:lnTo>
                    <a:pt x="0" y="163"/>
                  </a:lnTo>
                </a:path>
              </a:pathLst>
            </a:cu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2" name="Freeform 8"/>
            <p:cNvSpPr/>
            <p:nvPr/>
          </p:nvSpPr>
          <p:spPr>
            <a:xfrm>
              <a:off x="120650" y="30162"/>
              <a:ext cx="576263" cy="198437"/>
            </a:xfrm>
            <a:custGeom>
              <a:avLst/>
              <a:gdLst>
                <a:gd name="txL" fmla="*/ 0 w 363"/>
                <a:gd name="txT" fmla="*/ 0 h 125"/>
                <a:gd name="txR" fmla="*/ 363 w 363"/>
                <a:gd name="txB" fmla="*/ 125 h 125"/>
              </a:gdLst>
              <a:ahLst/>
              <a:cxnLst>
                <a:cxn ang="0">
                  <a:pos x="0" y="125"/>
                </a:cxn>
                <a:cxn ang="0">
                  <a:pos x="363" y="125"/>
                </a:cxn>
                <a:cxn ang="0">
                  <a:pos x="282" y="77"/>
                </a:cxn>
                <a:cxn ang="0">
                  <a:pos x="287" y="68"/>
                </a:cxn>
                <a:cxn ang="0">
                  <a:pos x="297" y="68"/>
                </a:cxn>
                <a:cxn ang="0">
                  <a:pos x="287" y="68"/>
                </a:cxn>
                <a:cxn ang="0">
                  <a:pos x="282" y="77"/>
                </a:cxn>
                <a:cxn ang="0">
                  <a:pos x="278" y="75"/>
                </a:cxn>
                <a:cxn ang="0">
                  <a:pos x="278" y="0"/>
                </a:cxn>
                <a:cxn ang="0">
                  <a:pos x="249" y="0"/>
                </a:cxn>
                <a:cxn ang="0">
                  <a:pos x="249" y="58"/>
                </a:cxn>
                <a:cxn ang="0">
                  <a:pos x="180" y="17"/>
                </a:cxn>
                <a:cxn ang="0">
                  <a:pos x="0" y="125"/>
                </a:cxn>
                <a:cxn ang="0">
                  <a:pos x="0" y="125"/>
                </a:cxn>
              </a:cxnLst>
              <a:rect l="txL" t="txT" r="txR" b="tx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3" name="Rectangle 9"/>
            <p:cNvSpPr/>
            <p:nvPr/>
          </p:nvSpPr>
          <p:spPr>
            <a:xfrm>
              <a:off x="158750" y="347662"/>
              <a:ext cx="120650" cy="114300"/>
            </a:xfrm>
            <a:prstGeom prst="rect">
              <a:avLst/>
            </a:pr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4" name="Rectangle 10"/>
            <p:cNvSpPr/>
            <p:nvPr/>
          </p:nvSpPr>
          <p:spPr>
            <a:xfrm>
              <a:off x="501650" y="347662"/>
              <a:ext cx="120650" cy="114300"/>
            </a:xfrm>
            <a:prstGeom prst="rect">
              <a:avLst/>
            </a:prstGeom>
            <a:solidFill>
              <a:srgbClr val="DE401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5" name="Line 11"/>
            <p:cNvSpPr/>
            <p:nvPr/>
          </p:nvSpPr>
          <p:spPr>
            <a:xfrm>
              <a:off x="0"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6" name="Line 12"/>
            <p:cNvSpPr/>
            <p:nvPr/>
          </p:nvSpPr>
          <p:spPr>
            <a:xfrm>
              <a:off x="0"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7" name="Line 19"/>
            <p:cNvSpPr/>
            <p:nvPr/>
          </p:nvSpPr>
          <p:spPr>
            <a:xfrm>
              <a:off x="892175"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58" name="Line 20"/>
            <p:cNvSpPr/>
            <p:nvPr/>
          </p:nvSpPr>
          <p:spPr>
            <a:xfrm>
              <a:off x="892175"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9359" name="Freeform 66"/>
          <p:cNvSpPr>
            <a:spLocks noEditPoints="1"/>
          </p:cNvSpPr>
          <p:nvPr/>
        </p:nvSpPr>
        <p:spPr>
          <a:xfrm>
            <a:off x="2933700" y="5703888"/>
            <a:ext cx="660400" cy="608012"/>
          </a:xfrm>
          <a:custGeom>
            <a:avLst/>
            <a:gdLst>
              <a:gd name="txL" fmla="*/ 0 w 54"/>
              <a:gd name="txT" fmla="*/ 0 h 49"/>
              <a:gd name="txR" fmla="*/ 54 w 54"/>
              <a:gd name="txB" fmla="*/ 49 h 49"/>
            </a:gdLst>
            <a:ahLst/>
            <a:cxnLst>
              <a:cxn ang="0">
                <a:pos x="41" y="0"/>
              </a:cxn>
              <a:cxn ang="0">
                <a:pos x="34" y="0"/>
              </a:cxn>
              <a:cxn ang="0">
                <a:pos x="13" y="0"/>
              </a:cxn>
              <a:cxn ang="0">
                <a:pos x="0" y="13"/>
              </a:cxn>
              <a:cxn ang="0">
                <a:pos x="0" y="15"/>
              </a:cxn>
              <a:cxn ang="0">
                <a:pos x="0" y="25"/>
              </a:cxn>
              <a:cxn ang="0">
                <a:pos x="13" y="38"/>
              </a:cxn>
              <a:cxn ang="0">
                <a:pos x="23" y="38"/>
              </a:cxn>
              <a:cxn ang="0">
                <a:pos x="45" y="49"/>
              </a:cxn>
              <a:cxn ang="0">
                <a:pos x="41" y="38"/>
              </a:cxn>
              <a:cxn ang="0">
                <a:pos x="41" y="38"/>
              </a:cxn>
              <a:cxn ang="0">
                <a:pos x="54" y="25"/>
              </a:cxn>
              <a:cxn ang="0">
                <a:pos x="54" y="13"/>
              </a:cxn>
              <a:cxn ang="0">
                <a:pos x="41" y="0"/>
              </a:cxn>
              <a:cxn ang="0">
                <a:pos x="14" y="22"/>
              </a:cxn>
              <a:cxn ang="0">
                <a:pos x="11" y="19"/>
              </a:cxn>
              <a:cxn ang="0">
                <a:pos x="14" y="16"/>
              </a:cxn>
              <a:cxn ang="0">
                <a:pos x="17" y="19"/>
              </a:cxn>
              <a:cxn ang="0">
                <a:pos x="14" y="22"/>
              </a:cxn>
              <a:cxn ang="0">
                <a:pos x="22" y="22"/>
              </a:cxn>
              <a:cxn ang="0">
                <a:pos x="19" y="19"/>
              </a:cxn>
              <a:cxn ang="0">
                <a:pos x="22" y="16"/>
              </a:cxn>
              <a:cxn ang="0">
                <a:pos x="25" y="19"/>
              </a:cxn>
              <a:cxn ang="0">
                <a:pos x="22" y="22"/>
              </a:cxn>
              <a:cxn ang="0">
                <a:pos x="32" y="22"/>
              </a:cxn>
              <a:cxn ang="0">
                <a:pos x="29" y="19"/>
              </a:cxn>
              <a:cxn ang="0">
                <a:pos x="32" y="16"/>
              </a:cxn>
              <a:cxn ang="0">
                <a:pos x="35" y="19"/>
              </a:cxn>
              <a:cxn ang="0">
                <a:pos x="32" y="22"/>
              </a:cxn>
              <a:cxn ang="0">
                <a:pos x="40" y="22"/>
              </a:cxn>
              <a:cxn ang="0">
                <a:pos x="37" y="19"/>
              </a:cxn>
              <a:cxn ang="0">
                <a:pos x="40" y="16"/>
              </a:cxn>
              <a:cxn ang="0">
                <a:pos x="43" y="19"/>
              </a:cxn>
              <a:cxn ang="0">
                <a:pos x="40" y="22"/>
              </a:cxn>
            </a:cxnLst>
            <a:rect l="txL" t="txT" r="txR" b="txB"/>
            <a:pathLst>
              <a:path w="54" h="49">
                <a:moveTo>
                  <a:pt x="41" y="0"/>
                </a:moveTo>
                <a:cubicBezTo>
                  <a:pt x="34" y="0"/>
                  <a:pt x="34" y="0"/>
                  <a:pt x="34" y="0"/>
                </a:cubicBezTo>
                <a:cubicBezTo>
                  <a:pt x="13" y="0"/>
                  <a:pt x="13" y="0"/>
                  <a:pt x="13" y="0"/>
                </a:cubicBezTo>
                <a:cubicBezTo>
                  <a:pt x="6" y="0"/>
                  <a:pt x="0" y="6"/>
                  <a:pt x="0" y="13"/>
                </a:cubicBezTo>
                <a:cubicBezTo>
                  <a:pt x="0" y="15"/>
                  <a:pt x="0" y="15"/>
                  <a:pt x="0" y="15"/>
                </a:cubicBezTo>
                <a:cubicBezTo>
                  <a:pt x="0" y="25"/>
                  <a:pt x="0" y="25"/>
                  <a:pt x="0" y="25"/>
                </a:cubicBezTo>
                <a:cubicBezTo>
                  <a:pt x="0" y="32"/>
                  <a:pt x="6" y="38"/>
                  <a:pt x="13" y="38"/>
                </a:cubicBezTo>
                <a:cubicBezTo>
                  <a:pt x="23" y="38"/>
                  <a:pt x="23" y="38"/>
                  <a:pt x="23" y="38"/>
                </a:cubicBezTo>
                <a:cubicBezTo>
                  <a:pt x="45" y="49"/>
                  <a:pt x="45" y="49"/>
                  <a:pt x="45" y="49"/>
                </a:cubicBezTo>
                <a:cubicBezTo>
                  <a:pt x="41" y="38"/>
                  <a:pt x="41" y="38"/>
                  <a:pt x="41" y="38"/>
                </a:cubicBezTo>
                <a:cubicBezTo>
                  <a:pt x="41" y="38"/>
                  <a:pt x="41" y="38"/>
                  <a:pt x="41" y="38"/>
                </a:cubicBezTo>
                <a:cubicBezTo>
                  <a:pt x="49" y="38"/>
                  <a:pt x="54" y="32"/>
                  <a:pt x="54" y="25"/>
                </a:cubicBezTo>
                <a:cubicBezTo>
                  <a:pt x="54" y="13"/>
                  <a:pt x="54" y="13"/>
                  <a:pt x="54" y="13"/>
                </a:cubicBezTo>
                <a:cubicBezTo>
                  <a:pt x="54" y="6"/>
                  <a:pt x="49" y="0"/>
                  <a:pt x="41" y="0"/>
                </a:cubicBezTo>
                <a:close/>
                <a:moveTo>
                  <a:pt x="14" y="22"/>
                </a:moveTo>
                <a:cubicBezTo>
                  <a:pt x="12" y="22"/>
                  <a:pt x="11" y="21"/>
                  <a:pt x="11" y="19"/>
                </a:cubicBezTo>
                <a:cubicBezTo>
                  <a:pt x="11" y="18"/>
                  <a:pt x="12" y="16"/>
                  <a:pt x="14" y="16"/>
                </a:cubicBezTo>
                <a:cubicBezTo>
                  <a:pt x="15" y="16"/>
                  <a:pt x="17" y="18"/>
                  <a:pt x="17" y="19"/>
                </a:cubicBezTo>
                <a:cubicBezTo>
                  <a:pt x="17" y="21"/>
                  <a:pt x="15" y="22"/>
                  <a:pt x="14" y="22"/>
                </a:cubicBezTo>
                <a:close/>
                <a:moveTo>
                  <a:pt x="22" y="22"/>
                </a:moveTo>
                <a:cubicBezTo>
                  <a:pt x="21" y="22"/>
                  <a:pt x="19" y="21"/>
                  <a:pt x="19" y="19"/>
                </a:cubicBezTo>
                <a:cubicBezTo>
                  <a:pt x="19" y="18"/>
                  <a:pt x="21" y="16"/>
                  <a:pt x="22" y="16"/>
                </a:cubicBezTo>
                <a:cubicBezTo>
                  <a:pt x="24" y="16"/>
                  <a:pt x="25" y="18"/>
                  <a:pt x="25" y="19"/>
                </a:cubicBezTo>
                <a:cubicBezTo>
                  <a:pt x="25" y="21"/>
                  <a:pt x="24" y="22"/>
                  <a:pt x="22" y="22"/>
                </a:cubicBezTo>
                <a:close/>
                <a:moveTo>
                  <a:pt x="32" y="22"/>
                </a:moveTo>
                <a:cubicBezTo>
                  <a:pt x="30" y="22"/>
                  <a:pt x="29" y="21"/>
                  <a:pt x="29" y="19"/>
                </a:cubicBezTo>
                <a:cubicBezTo>
                  <a:pt x="29" y="18"/>
                  <a:pt x="30" y="16"/>
                  <a:pt x="32" y="16"/>
                </a:cubicBezTo>
                <a:cubicBezTo>
                  <a:pt x="33" y="16"/>
                  <a:pt x="35" y="18"/>
                  <a:pt x="35" y="19"/>
                </a:cubicBezTo>
                <a:cubicBezTo>
                  <a:pt x="35" y="21"/>
                  <a:pt x="33" y="22"/>
                  <a:pt x="32" y="22"/>
                </a:cubicBezTo>
                <a:close/>
                <a:moveTo>
                  <a:pt x="40" y="22"/>
                </a:moveTo>
                <a:cubicBezTo>
                  <a:pt x="39" y="22"/>
                  <a:pt x="37" y="21"/>
                  <a:pt x="37" y="19"/>
                </a:cubicBezTo>
                <a:cubicBezTo>
                  <a:pt x="37" y="18"/>
                  <a:pt x="39" y="16"/>
                  <a:pt x="40" y="16"/>
                </a:cubicBezTo>
                <a:cubicBezTo>
                  <a:pt x="42" y="16"/>
                  <a:pt x="43" y="18"/>
                  <a:pt x="43" y="19"/>
                </a:cubicBezTo>
                <a:cubicBezTo>
                  <a:pt x="43" y="21"/>
                  <a:pt x="42" y="22"/>
                  <a:pt x="40" y="22"/>
                </a:cubicBezTo>
                <a:close/>
              </a:path>
            </a:pathLst>
          </a:custGeom>
          <a:solidFill>
            <a:srgbClr val="2DB4A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60" name="Freeform 67"/>
          <p:cNvSpPr/>
          <p:nvPr/>
        </p:nvSpPr>
        <p:spPr>
          <a:xfrm>
            <a:off x="4148138" y="5684838"/>
            <a:ext cx="503237" cy="636587"/>
          </a:xfrm>
          <a:custGeom>
            <a:avLst/>
            <a:gdLst>
              <a:gd name="txL" fmla="*/ 0 w 47"/>
              <a:gd name="txT" fmla="*/ 0 h 58"/>
              <a:gd name="txR" fmla="*/ 47 w 47"/>
              <a:gd name="txB" fmla="*/ 58 h 58"/>
            </a:gdLst>
            <a:ahLst/>
            <a:cxnLst>
              <a:cxn ang="0">
                <a:pos x="24" y="0"/>
              </a:cxn>
              <a:cxn ang="0">
                <a:pos x="33" y="2"/>
              </a:cxn>
              <a:cxn ang="0">
                <a:pos x="35" y="23"/>
              </a:cxn>
              <a:cxn ang="0">
                <a:pos x="30" y="32"/>
              </a:cxn>
              <a:cxn ang="0">
                <a:pos x="31" y="38"/>
              </a:cxn>
              <a:cxn ang="0">
                <a:pos x="39" y="43"/>
              </a:cxn>
              <a:cxn ang="0">
                <a:pos x="47" y="45"/>
              </a:cxn>
              <a:cxn ang="0">
                <a:pos x="45" y="58"/>
              </a:cxn>
              <a:cxn ang="0">
                <a:pos x="3" y="58"/>
              </a:cxn>
              <a:cxn ang="0">
                <a:pos x="0" y="45"/>
              </a:cxn>
              <a:cxn ang="0">
                <a:pos x="8" y="43"/>
              </a:cxn>
              <a:cxn ang="0">
                <a:pos x="16" y="38"/>
              </a:cxn>
              <a:cxn ang="0">
                <a:pos x="17" y="32"/>
              </a:cxn>
              <a:cxn ang="0">
                <a:pos x="13" y="22"/>
              </a:cxn>
              <a:cxn ang="0">
                <a:pos x="15" y="2"/>
              </a:cxn>
              <a:cxn ang="0">
                <a:pos x="23" y="0"/>
              </a:cxn>
              <a:cxn ang="0">
                <a:pos x="24" y="0"/>
              </a:cxn>
              <a:cxn ang="0">
                <a:pos x="24" y="0"/>
              </a:cxn>
            </a:cxnLst>
            <a:rect l="txL" t="txT" r="txR" b="txB"/>
            <a:pathLst>
              <a:path w="47" h="58">
                <a:moveTo>
                  <a:pt x="24" y="0"/>
                </a:moveTo>
                <a:cubicBezTo>
                  <a:pt x="27" y="0"/>
                  <a:pt x="30" y="0"/>
                  <a:pt x="33" y="2"/>
                </a:cubicBezTo>
                <a:cubicBezTo>
                  <a:pt x="37" y="6"/>
                  <a:pt x="36" y="14"/>
                  <a:pt x="35" y="23"/>
                </a:cubicBezTo>
                <a:cubicBezTo>
                  <a:pt x="34" y="28"/>
                  <a:pt x="32" y="30"/>
                  <a:pt x="30" y="32"/>
                </a:cubicBezTo>
                <a:cubicBezTo>
                  <a:pt x="30" y="34"/>
                  <a:pt x="31" y="38"/>
                  <a:pt x="31" y="38"/>
                </a:cubicBezTo>
                <a:cubicBezTo>
                  <a:pt x="33" y="41"/>
                  <a:pt x="36" y="42"/>
                  <a:pt x="39" y="43"/>
                </a:cubicBezTo>
                <a:cubicBezTo>
                  <a:pt x="43" y="43"/>
                  <a:pt x="47" y="45"/>
                  <a:pt x="47" y="45"/>
                </a:cubicBezTo>
                <a:cubicBezTo>
                  <a:pt x="45" y="58"/>
                  <a:pt x="45" y="58"/>
                  <a:pt x="45" y="58"/>
                </a:cubicBezTo>
                <a:cubicBezTo>
                  <a:pt x="3" y="58"/>
                  <a:pt x="3" y="58"/>
                  <a:pt x="3" y="58"/>
                </a:cubicBezTo>
                <a:cubicBezTo>
                  <a:pt x="0" y="45"/>
                  <a:pt x="0" y="45"/>
                  <a:pt x="0" y="45"/>
                </a:cubicBezTo>
                <a:cubicBezTo>
                  <a:pt x="5" y="43"/>
                  <a:pt x="4" y="43"/>
                  <a:pt x="8" y="43"/>
                </a:cubicBezTo>
                <a:cubicBezTo>
                  <a:pt x="12" y="42"/>
                  <a:pt x="14" y="41"/>
                  <a:pt x="16" y="38"/>
                </a:cubicBezTo>
                <a:cubicBezTo>
                  <a:pt x="16" y="38"/>
                  <a:pt x="17" y="34"/>
                  <a:pt x="17" y="32"/>
                </a:cubicBezTo>
                <a:cubicBezTo>
                  <a:pt x="15" y="30"/>
                  <a:pt x="13" y="28"/>
                  <a:pt x="13" y="22"/>
                </a:cubicBezTo>
                <a:cubicBezTo>
                  <a:pt x="12" y="13"/>
                  <a:pt x="10" y="6"/>
                  <a:pt x="15" y="2"/>
                </a:cubicBezTo>
                <a:cubicBezTo>
                  <a:pt x="17" y="0"/>
                  <a:pt x="20" y="0"/>
                  <a:pt x="23" y="0"/>
                </a:cubicBezTo>
                <a:cubicBezTo>
                  <a:pt x="24" y="0"/>
                  <a:pt x="24" y="0"/>
                  <a:pt x="24" y="0"/>
                </a:cubicBezTo>
                <a:cubicBezTo>
                  <a:pt x="24" y="0"/>
                  <a:pt x="24" y="0"/>
                  <a:pt x="24" y="0"/>
                </a:cubicBezTo>
                <a:close/>
              </a:path>
            </a:pathLst>
          </a:custGeom>
          <a:solidFill>
            <a:srgbClr val="92D05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9361" name="组合 9360"/>
          <p:cNvGrpSpPr/>
          <p:nvPr/>
        </p:nvGrpSpPr>
        <p:grpSpPr>
          <a:xfrm>
            <a:off x="5281613" y="5684838"/>
            <a:ext cx="647700" cy="554037"/>
            <a:chOff x="0" y="0"/>
            <a:chExt cx="820038" cy="701415"/>
          </a:xfrm>
        </p:grpSpPr>
        <p:sp>
          <p:nvSpPr>
            <p:cNvPr id="9362" name="Freeform 88"/>
            <p:cNvSpPr/>
            <p:nvPr/>
          </p:nvSpPr>
          <p:spPr>
            <a:xfrm>
              <a:off x="268188" y="639526"/>
              <a:ext cx="293976" cy="36102"/>
            </a:xfrm>
            <a:custGeom>
              <a:avLst/>
              <a:gdLst>
                <a:gd name="txL" fmla="*/ 0 w 24"/>
                <a:gd name="txT" fmla="*/ 0 h 3"/>
                <a:gd name="txR" fmla="*/ 24 w 24"/>
                <a:gd name="txB" fmla="*/ 3 h 3"/>
              </a:gdLst>
              <a:ahLst/>
              <a:cxnLst>
                <a:cxn ang="0">
                  <a:pos x="18" y="0"/>
                </a:cxn>
                <a:cxn ang="0">
                  <a:pos x="6" y="0"/>
                </a:cxn>
                <a:cxn ang="0">
                  <a:pos x="4" y="2"/>
                </a:cxn>
                <a:cxn ang="0">
                  <a:pos x="0" y="3"/>
                </a:cxn>
                <a:cxn ang="0">
                  <a:pos x="0" y="3"/>
                </a:cxn>
                <a:cxn ang="0">
                  <a:pos x="24" y="3"/>
                </a:cxn>
                <a:cxn ang="0">
                  <a:pos x="24" y="3"/>
                </a:cxn>
                <a:cxn ang="0">
                  <a:pos x="20" y="2"/>
                </a:cxn>
                <a:cxn ang="0">
                  <a:pos x="18" y="0"/>
                </a:cxn>
              </a:cxnLst>
              <a:rect l="txL" t="txT" r="txR" b="txB"/>
              <a:pathLst>
                <a:path w="24" h="3">
                  <a:moveTo>
                    <a:pt x="18" y="0"/>
                  </a:moveTo>
                  <a:cubicBezTo>
                    <a:pt x="6" y="0"/>
                    <a:pt x="6" y="0"/>
                    <a:pt x="6" y="0"/>
                  </a:cubicBezTo>
                  <a:cubicBezTo>
                    <a:pt x="6" y="1"/>
                    <a:pt x="5" y="1"/>
                    <a:pt x="4" y="2"/>
                  </a:cubicBezTo>
                  <a:cubicBezTo>
                    <a:pt x="0" y="3"/>
                    <a:pt x="0" y="3"/>
                    <a:pt x="0" y="3"/>
                  </a:cubicBezTo>
                  <a:cubicBezTo>
                    <a:pt x="0" y="3"/>
                    <a:pt x="0" y="3"/>
                    <a:pt x="0" y="3"/>
                  </a:cubicBezTo>
                  <a:cubicBezTo>
                    <a:pt x="24" y="3"/>
                    <a:pt x="24" y="3"/>
                    <a:pt x="24" y="3"/>
                  </a:cubicBezTo>
                  <a:cubicBezTo>
                    <a:pt x="24" y="3"/>
                    <a:pt x="24" y="3"/>
                    <a:pt x="24" y="3"/>
                  </a:cubicBezTo>
                  <a:cubicBezTo>
                    <a:pt x="24" y="3"/>
                    <a:pt x="24" y="3"/>
                    <a:pt x="20" y="2"/>
                  </a:cubicBezTo>
                  <a:cubicBezTo>
                    <a:pt x="19" y="1"/>
                    <a:pt x="18" y="1"/>
                    <a:pt x="18" y="0"/>
                  </a:cubicBezTo>
                  <a:close/>
                </a:path>
              </a:pathLst>
            </a:custGeom>
            <a:solidFill>
              <a:schemeClr val="tx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63" name="Rectangle 89"/>
            <p:cNvSpPr/>
            <p:nvPr/>
          </p:nvSpPr>
          <p:spPr>
            <a:xfrm>
              <a:off x="268188" y="685943"/>
              <a:ext cx="293976" cy="15472"/>
            </a:xfrm>
            <a:prstGeom prst="rect">
              <a:avLst/>
            </a:prstGeom>
            <a:solidFill>
              <a:schemeClr val="tx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64" name="Freeform 90"/>
            <p:cNvSpPr/>
            <p:nvPr/>
          </p:nvSpPr>
          <p:spPr>
            <a:xfrm>
              <a:off x="319763" y="572478"/>
              <a:ext cx="195984" cy="51575"/>
            </a:xfrm>
            <a:custGeom>
              <a:avLst/>
              <a:gdLst>
                <a:gd name="txL" fmla="*/ 0 w 16"/>
                <a:gd name="txT" fmla="*/ 0 h 4"/>
                <a:gd name="txR" fmla="*/ 16 w 16"/>
                <a:gd name="txB" fmla="*/ 4 h 4"/>
              </a:gdLst>
              <a:ahLst/>
              <a:cxnLst>
                <a:cxn ang="0">
                  <a:pos x="14" y="4"/>
                </a:cxn>
                <a:cxn ang="0">
                  <a:pos x="16" y="0"/>
                </a:cxn>
                <a:cxn ang="0">
                  <a:pos x="0" y="0"/>
                </a:cxn>
                <a:cxn ang="0">
                  <a:pos x="2" y="4"/>
                </a:cxn>
                <a:cxn ang="0">
                  <a:pos x="14" y="4"/>
                </a:cxn>
              </a:cxnLst>
              <a:rect l="txL" t="txT" r="txR" b="txB"/>
              <a:pathLst>
                <a:path w="16" h="4">
                  <a:moveTo>
                    <a:pt x="14" y="4"/>
                  </a:moveTo>
                  <a:cubicBezTo>
                    <a:pt x="14" y="2"/>
                    <a:pt x="16" y="0"/>
                    <a:pt x="16" y="0"/>
                  </a:cubicBezTo>
                  <a:cubicBezTo>
                    <a:pt x="0" y="0"/>
                    <a:pt x="0" y="0"/>
                    <a:pt x="0" y="0"/>
                  </a:cubicBezTo>
                  <a:cubicBezTo>
                    <a:pt x="0" y="0"/>
                    <a:pt x="2" y="2"/>
                    <a:pt x="2" y="4"/>
                  </a:cubicBezTo>
                  <a:lnTo>
                    <a:pt x="14" y="4"/>
                  </a:lnTo>
                  <a:close/>
                </a:path>
              </a:pathLst>
            </a:custGeom>
            <a:solidFill>
              <a:schemeClr val="tx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65" name="Freeform 91"/>
            <p:cNvSpPr>
              <a:spLocks noEditPoints="1"/>
            </p:cNvSpPr>
            <p:nvPr/>
          </p:nvSpPr>
          <p:spPr>
            <a:xfrm>
              <a:off x="0" y="0"/>
              <a:ext cx="820038" cy="562164"/>
            </a:xfrm>
            <a:custGeom>
              <a:avLst/>
              <a:gdLst>
                <a:gd name="txL" fmla="*/ 0 w 67"/>
                <a:gd name="txT" fmla="*/ 0 h 45"/>
                <a:gd name="txR" fmla="*/ 67 w 67"/>
                <a:gd name="txB" fmla="*/ 45 h 45"/>
              </a:gdLst>
              <a:ahLst/>
              <a:cxnLst>
                <a:cxn ang="0">
                  <a:pos x="65" y="0"/>
                </a:cxn>
                <a:cxn ang="0">
                  <a:pos x="2" y="0"/>
                </a:cxn>
                <a:cxn ang="0">
                  <a:pos x="0" y="2"/>
                </a:cxn>
                <a:cxn ang="0">
                  <a:pos x="0" y="43"/>
                </a:cxn>
                <a:cxn ang="0">
                  <a:pos x="2" y="45"/>
                </a:cxn>
                <a:cxn ang="0">
                  <a:pos x="65" y="45"/>
                </a:cxn>
                <a:cxn ang="0">
                  <a:pos x="67" y="43"/>
                </a:cxn>
                <a:cxn ang="0">
                  <a:pos x="67" y="2"/>
                </a:cxn>
                <a:cxn ang="0">
                  <a:pos x="65" y="0"/>
                </a:cxn>
                <a:cxn ang="0">
                  <a:pos x="66" y="39"/>
                </a:cxn>
                <a:cxn ang="0">
                  <a:pos x="66" y="39"/>
                </a:cxn>
                <a:cxn ang="0">
                  <a:pos x="3" y="39"/>
                </a:cxn>
                <a:cxn ang="0">
                  <a:pos x="2" y="39"/>
                </a:cxn>
                <a:cxn ang="0">
                  <a:pos x="2" y="2"/>
                </a:cxn>
                <a:cxn ang="0">
                  <a:pos x="3" y="2"/>
                </a:cxn>
                <a:cxn ang="0">
                  <a:pos x="66" y="2"/>
                </a:cxn>
                <a:cxn ang="0">
                  <a:pos x="66" y="2"/>
                </a:cxn>
                <a:cxn ang="0">
                  <a:pos x="66" y="39"/>
                </a:cxn>
              </a:cxnLst>
              <a:rect l="txL" t="txT" r="txR" b="txB"/>
              <a:pathLst>
                <a:path w="67" h="45">
                  <a:moveTo>
                    <a:pt x="65" y="0"/>
                  </a:moveTo>
                  <a:cubicBezTo>
                    <a:pt x="2" y="0"/>
                    <a:pt x="2" y="0"/>
                    <a:pt x="2" y="0"/>
                  </a:cubicBezTo>
                  <a:cubicBezTo>
                    <a:pt x="1" y="0"/>
                    <a:pt x="0" y="1"/>
                    <a:pt x="0" y="2"/>
                  </a:cubicBezTo>
                  <a:cubicBezTo>
                    <a:pt x="0" y="43"/>
                    <a:pt x="0" y="43"/>
                    <a:pt x="0" y="43"/>
                  </a:cubicBezTo>
                  <a:cubicBezTo>
                    <a:pt x="0" y="44"/>
                    <a:pt x="1" y="45"/>
                    <a:pt x="2" y="45"/>
                  </a:cubicBezTo>
                  <a:cubicBezTo>
                    <a:pt x="65" y="45"/>
                    <a:pt x="65" y="45"/>
                    <a:pt x="65" y="45"/>
                  </a:cubicBezTo>
                  <a:cubicBezTo>
                    <a:pt x="67" y="45"/>
                    <a:pt x="67" y="44"/>
                    <a:pt x="67" y="43"/>
                  </a:cubicBezTo>
                  <a:cubicBezTo>
                    <a:pt x="67" y="2"/>
                    <a:pt x="67" y="2"/>
                    <a:pt x="67" y="2"/>
                  </a:cubicBezTo>
                  <a:cubicBezTo>
                    <a:pt x="67" y="1"/>
                    <a:pt x="67" y="0"/>
                    <a:pt x="65" y="0"/>
                  </a:cubicBezTo>
                  <a:close/>
                  <a:moveTo>
                    <a:pt x="66" y="39"/>
                  </a:moveTo>
                  <a:cubicBezTo>
                    <a:pt x="66" y="39"/>
                    <a:pt x="66" y="39"/>
                    <a:pt x="66" y="39"/>
                  </a:cubicBezTo>
                  <a:cubicBezTo>
                    <a:pt x="3" y="39"/>
                    <a:pt x="3" y="39"/>
                    <a:pt x="3" y="39"/>
                  </a:cubicBezTo>
                  <a:cubicBezTo>
                    <a:pt x="3" y="39"/>
                    <a:pt x="2" y="39"/>
                    <a:pt x="2" y="39"/>
                  </a:cubicBezTo>
                  <a:cubicBezTo>
                    <a:pt x="2" y="2"/>
                    <a:pt x="2" y="2"/>
                    <a:pt x="2" y="2"/>
                  </a:cubicBezTo>
                  <a:cubicBezTo>
                    <a:pt x="2" y="2"/>
                    <a:pt x="3" y="2"/>
                    <a:pt x="3" y="2"/>
                  </a:cubicBezTo>
                  <a:cubicBezTo>
                    <a:pt x="66" y="2"/>
                    <a:pt x="66" y="2"/>
                    <a:pt x="66" y="2"/>
                  </a:cubicBezTo>
                  <a:cubicBezTo>
                    <a:pt x="66" y="2"/>
                    <a:pt x="66" y="2"/>
                    <a:pt x="66" y="2"/>
                  </a:cubicBezTo>
                  <a:lnTo>
                    <a:pt x="66" y="39"/>
                  </a:lnTo>
                  <a:close/>
                </a:path>
              </a:pathLst>
            </a:custGeom>
            <a:solidFill>
              <a:schemeClr val="tx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9366" name="Freeform 65"/>
          <p:cNvSpPr/>
          <p:nvPr/>
        </p:nvSpPr>
        <p:spPr>
          <a:xfrm>
            <a:off x="6538913" y="5595938"/>
            <a:ext cx="546100" cy="671512"/>
          </a:xfrm>
          <a:custGeom>
            <a:avLst/>
            <a:gdLst>
              <a:gd name="txL" fmla="*/ 0 w 65"/>
              <a:gd name="txT" fmla="*/ 0 h 60"/>
              <a:gd name="txR" fmla="*/ 65 w 65"/>
              <a:gd name="txB" fmla="*/ 60 h 60"/>
            </a:gdLst>
            <a:ahLst/>
            <a:cxnLst>
              <a:cxn ang="0">
                <a:pos x="61" y="35"/>
              </a:cxn>
              <a:cxn ang="0">
                <a:pos x="60" y="35"/>
              </a:cxn>
              <a:cxn ang="0">
                <a:pos x="59" y="35"/>
              </a:cxn>
              <a:cxn ang="0">
                <a:pos x="59" y="35"/>
              </a:cxn>
              <a:cxn ang="0">
                <a:pos x="61" y="31"/>
              </a:cxn>
              <a:cxn ang="0">
                <a:pos x="56" y="26"/>
              </a:cxn>
              <a:cxn ang="0">
                <a:pos x="55" y="26"/>
              </a:cxn>
              <a:cxn ang="0">
                <a:pos x="52" y="26"/>
              </a:cxn>
              <a:cxn ang="0">
                <a:pos x="33" y="26"/>
              </a:cxn>
              <a:cxn ang="0">
                <a:pos x="34" y="7"/>
              </a:cxn>
              <a:cxn ang="0">
                <a:pos x="26" y="2"/>
              </a:cxn>
              <a:cxn ang="0">
                <a:pos x="26" y="13"/>
              </a:cxn>
              <a:cxn ang="0">
                <a:pos x="18" y="26"/>
              </a:cxn>
              <a:cxn ang="0">
                <a:pos x="9" y="32"/>
              </a:cxn>
              <a:cxn ang="0">
                <a:pos x="0" y="34"/>
              </a:cxn>
              <a:cxn ang="0">
                <a:pos x="0" y="58"/>
              </a:cxn>
              <a:cxn ang="0">
                <a:pos x="2" y="57"/>
              </a:cxn>
              <a:cxn ang="0">
                <a:pos x="22" y="59"/>
              </a:cxn>
              <a:cxn ang="0">
                <a:pos x="45" y="57"/>
              </a:cxn>
              <a:cxn ang="0">
                <a:pos x="50" y="52"/>
              </a:cxn>
              <a:cxn ang="0">
                <a:pos x="56" y="49"/>
              </a:cxn>
              <a:cxn ang="0">
                <a:pos x="55" y="43"/>
              </a:cxn>
              <a:cxn ang="0">
                <a:pos x="60" y="42"/>
              </a:cxn>
              <a:cxn ang="0">
                <a:pos x="61" y="35"/>
              </a:cxn>
            </a:cxnLst>
            <a:rect l="txL" t="txT" r="txR" b="txB"/>
            <a:pathLst>
              <a:path w="65" h="60">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FC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67" name="Freeform 1001"/>
          <p:cNvSpPr>
            <a:spLocks noEditPoints="1"/>
          </p:cNvSpPr>
          <p:nvPr/>
        </p:nvSpPr>
        <p:spPr>
          <a:xfrm>
            <a:off x="7716838" y="5680075"/>
            <a:ext cx="492125" cy="546100"/>
          </a:xfrm>
          <a:custGeom>
            <a:avLst/>
            <a:gdLst>
              <a:gd name="txL" fmla="*/ 0 w 84"/>
              <a:gd name="txT" fmla="*/ 0 h 93"/>
              <a:gd name="txR" fmla="*/ 84 w 84"/>
              <a:gd name="txB" fmla="*/ 93 h 93"/>
            </a:gdLst>
            <a:ahLst/>
            <a:cxnLst>
              <a:cxn ang="0">
                <a:pos x="56" y="32"/>
              </a:cxn>
              <a:cxn ang="0">
                <a:pos x="64" y="14"/>
              </a:cxn>
              <a:cxn ang="0">
                <a:pos x="67" y="12"/>
              </a:cxn>
              <a:cxn ang="0">
                <a:pos x="65" y="10"/>
              </a:cxn>
              <a:cxn ang="0">
                <a:pos x="65" y="10"/>
              </a:cxn>
              <a:cxn ang="0">
                <a:pos x="64" y="10"/>
              </a:cxn>
              <a:cxn ang="0">
                <a:pos x="63" y="12"/>
              </a:cxn>
              <a:cxn ang="0">
                <a:pos x="45" y="28"/>
              </a:cxn>
              <a:cxn ang="0">
                <a:pos x="41" y="28"/>
              </a:cxn>
              <a:cxn ang="0">
                <a:pos x="40" y="28"/>
              </a:cxn>
              <a:cxn ang="0">
                <a:pos x="19" y="2"/>
              </a:cxn>
              <a:cxn ang="0">
                <a:pos x="15" y="2"/>
              </a:cxn>
              <a:cxn ang="0">
                <a:pos x="17" y="4"/>
              </a:cxn>
              <a:cxn ang="0">
                <a:pos x="34" y="29"/>
              </a:cxn>
              <a:cxn ang="0">
                <a:pos x="5" y="32"/>
              </a:cxn>
              <a:cxn ang="0">
                <a:pos x="0" y="87"/>
              </a:cxn>
              <a:cxn ang="0">
                <a:pos x="7" y="92"/>
              </a:cxn>
              <a:cxn ang="0">
                <a:pos x="17" y="93"/>
              </a:cxn>
              <a:cxn ang="0">
                <a:pos x="67" y="92"/>
              </a:cxn>
              <a:cxn ang="0">
                <a:pos x="78" y="93"/>
              </a:cxn>
              <a:cxn ang="0">
                <a:pos x="79" y="92"/>
              </a:cxn>
              <a:cxn ang="0">
                <a:pos x="84" y="37"/>
              </a:cxn>
              <a:cxn ang="0">
                <a:pos x="71" y="80"/>
              </a:cxn>
              <a:cxn ang="0">
                <a:pos x="13" y="88"/>
              </a:cxn>
              <a:cxn ang="0">
                <a:pos x="4" y="44"/>
              </a:cxn>
              <a:cxn ang="0">
                <a:pos x="63" y="36"/>
              </a:cxn>
              <a:cxn ang="0">
                <a:pos x="71" y="80"/>
              </a:cxn>
              <a:cxn ang="0">
                <a:pos x="74" y="51"/>
              </a:cxn>
              <a:cxn ang="0">
                <a:pos x="80" y="51"/>
              </a:cxn>
              <a:cxn ang="0">
                <a:pos x="77" y="46"/>
              </a:cxn>
              <a:cxn ang="0">
                <a:pos x="77" y="39"/>
              </a:cxn>
              <a:cxn ang="0">
                <a:pos x="77" y="46"/>
              </a:cxn>
            </a:cxnLst>
            <a:rect l="txL" t="txT" r="txR" b="tx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rgbClr val="2DB4A6"/>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9368" name="组合 9367"/>
          <p:cNvGrpSpPr/>
          <p:nvPr/>
        </p:nvGrpSpPr>
        <p:grpSpPr>
          <a:xfrm>
            <a:off x="8699500" y="4872038"/>
            <a:ext cx="819150" cy="1522412"/>
            <a:chOff x="0" y="0"/>
            <a:chExt cx="1568451" cy="2916238"/>
          </a:xfrm>
        </p:grpSpPr>
        <p:sp>
          <p:nvSpPr>
            <p:cNvPr id="9369" name="AutoShape 4"/>
            <p:cNvSpPr>
              <a:spLocks noChangeAspect="1" noTextEdit="1"/>
            </p:cNvSpPr>
            <p:nvPr/>
          </p:nvSpPr>
          <p:spPr>
            <a:xfrm>
              <a:off x="1588" y="0"/>
              <a:ext cx="1566863" cy="2881313"/>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0" name="Freeform 6"/>
            <p:cNvSpPr/>
            <p:nvPr/>
          </p:nvSpPr>
          <p:spPr>
            <a:xfrm>
              <a:off x="749301" y="2624138"/>
              <a:ext cx="296863" cy="292100"/>
            </a:xfrm>
            <a:custGeom>
              <a:avLst/>
              <a:gdLst>
                <a:gd name="txL" fmla="*/ 0 w 17"/>
                <a:gd name="txT" fmla="*/ 0 h 17"/>
                <a:gd name="txR" fmla="*/ 17 w 17"/>
                <a:gd name="txB" fmla="*/ 17 h 17"/>
              </a:gdLst>
              <a:ahLst/>
              <a:cxnLst>
                <a:cxn ang="0">
                  <a:pos x="3" y="4"/>
                </a:cxn>
                <a:cxn ang="0">
                  <a:pos x="1" y="11"/>
                </a:cxn>
                <a:cxn ang="0">
                  <a:pos x="6" y="13"/>
                </a:cxn>
                <a:cxn ang="0">
                  <a:pos x="8" y="16"/>
                </a:cxn>
                <a:cxn ang="0">
                  <a:pos x="15" y="13"/>
                </a:cxn>
                <a:cxn ang="0">
                  <a:pos x="16" y="6"/>
                </a:cxn>
                <a:cxn ang="0">
                  <a:pos x="17" y="4"/>
                </a:cxn>
                <a:cxn ang="0">
                  <a:pos x="17" y="0"/>
                </a:cxn>
                <a:cxn ang="0">
                  <a:pos x="3" y="4"/>
                </a:cxn>
              </a:cxnLst>
              <a:rect l="txL" t="txT" r="txR" b="txB"/>
              <a:pathLst>
                <a:path w="17" h="17">
                  <a:moveTo>
                    <a:pt x="3" y="4"/>
                  </a:moveTo>
                  <a:cubicBezTo>
                    <a:pt x="3" y="4"/>
                    <a:pt x="0" y="9"/>
                    <a:pt x="1" y="11"/>
                  </a:cubicBezTo>
                  <a:cubicBezTo>
                    <a:pt x="1" y="14"/>
                    <a:pt x="4" y="14"/>
                    <a:pt x="6" y="13"/>
                  </a:cubicBezTo>
                  <a:cubicBezTo>
                    <a:pt x="6" y="13"/>
                    <a:pt x="7" y="16"/>
                    <a:pt x="8" y="16"/>
                  </a:cubicBezTo>
                  <a:cubicBezTo>
                    <a:pt x="9" y="17"/>
                    <a:pt x="14" y="15"/>
                    <a:pt x="15" y="13"/>
                  </a:cubicBezTo>
                  <a:cubicBezTo>
                    <a:pt x="16" y="11"/>
                    <a:pt x="15" y="7"/>
                    <a:pt x="16" y="6"/>
                  </a:cubicBezTo>
                  <a:cubicBezTo>
                    <a:pt x="16" y="5"/>
                    <a:pt x="17" y="4"/>
                    <a:pt x="17" y="4"/>
                  </a:cubicBezTo>
                  <a:cubicBezTo>
                    <a:pt x="17" y="4"/>
                    <a:pt x="17" y="2"/>
                    <a:pt x="17" y="0"/>
                  </a:cubicBezTo>
                  <a:cubicBezTo>
                    <a:pt x="17" y="0"/>
                    <a:pt x="6" y="2"/>
                    <a:pt x="3" y="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1" name="Freeform 7"/>
            <p:cNvSpPr/>
            <p:nvPr/>
          </p:nvSpPr>
          <p:spPr>
            <a:xfrm>
              <a:off x="661988" y="1870075"/>
              <a:ext cx="279400" cy="925513"/>
            </a:xfrm>
            <a:custGeom>
              <a:avLst/>
              <a:gdLst>
                <a:gd name="txL" fmla="*/ 0 w 16"/>
                <a:gd name="txT" fmla="*/ 0 h 54"/>
                <a:gd name="txR" fmla="*/ 16 w 16"/>
                <a:gd name="txB" fmla="*/ 54 h 54"/>
              </a:gdLst>
              <a:ahLst/>
              <a:cxnLst>
                <a:cxn ang="0">
                  <a:pos x="7" y="52"/>
                </a:cxn>
                <a:cxn ang="0">
                  <a:pos x="8" y="47"/>
                </a:cxn>
                <a:cxn ang="0">
                  <a:pos x="10" y="40"/>
                </a:cxn>
                <a:cxn ang="0">
                  <a:pos x="4" y="23"/>
                </a:cxn>
                <a:cxn ang="0">
                  <a:pos x="2" y="13"/>
                </a:cxn>
                <a:cxn ang="0">
                  <a:pos x="0" y="1"/>
                </a:cxn>
                <a:cxn ang="0">
                  <a:pos x="12" y="1"/>
                </a:cxn>
                <a:cxn ang="0">
                  <a:pos x="11" y="12"/>
                </a:cxn>
                <a:cxn ang="0">
                  <a:pos x="11" y="15"/>
                </a:cxn>
                <a:cxn ang="0">
                  <a:pos x="13" y="29"/>
                </a:cxn>
                <a:cxn ang="0">
                  <a:pos x="15" y="38"/>
                </a:cxn>
                <a:cxn ang="0">
                  <a:pos x="16" y="45"/>
                </a:cxn>
                <a:cxn ang="0">
                  <a:pos x="12" y="52"/>
                </a:cxn>
                <a:cxn ang="0">
                  <a:pos x="7" y="52"/>
                </a:cxn>
              </a:cxnLst>
              <a:rect l="txL" t="txT" r="txR" b="txB"/>
              <a:pathLst>
                <a:path w="16" h="54">
                  <a:moveTo>
                    <a:pt x="7" y="52"/>
                  </a:moveTo>
                  <a:cubicBezTo>
                    <a:pt x="7" y="52"/>
                    <a:pt x="8" y="49"/>
                    <a:pt x="8" y="47"/>
                  </a:cubicBezTo>
                  <a:cubicBezTo>
                    <a:pt x="9" y="45"/>
                    <a:pt x="10" y="41"/>
                    <a:pt x="10" y="40"/>
                  </a:cubicBezTo>
                  <a:cubicBezTo>
                    <a:pt x="9" y="40"/>
                    <a:pt x="5" y="26"/>
                    <a:pt x="4" y="23"/>
                  </a:cubicBezTo>
                  <a:cubicBezTo>
                    <a:pt x="3" y="21"/>
                    <a:pt x="3" y="16"/>
                    <a:pt x="2" y="13"/>
                  </a:cubicBezTo>
                  <a:cubicBezTo>
                    <a:pt x="1" y="9"/>
                    <a:pt x="0" y="3"/>
                    <a:pt x="0" y="1"/>
                  </a:cubicBezTo>
                  <a:cubicBezTo>
                    <a:pt x="0" y="0"/>
                    <a:pt x="12" y="1"/>
                    <a:pt x="12" y="1"/>
                  </a:cubicBezTo>
                  <a:cubicBezTo>
                    <a:pt x="12" y="1"/>
                    <a:pt x="11" y="10"/>
                    <a:pt x="11" y="12"/>
                  </a:cubicBezTo>
                  <a:cubicBezTo>
                    <a:pt x="11" y="12"/>
                    <a:pt x="11" y="14"/>
                    <a:pt x="11" y="15"/>
                  </a:cubicBezTo>
                  <a:cubicBezTo>
                    <a:pt x="11" y="16"/>
                    <a:pt x="12" y="20"/>
                    <a:pt x="13" y="29"/>
                  </a:cubicBezTo>
                  <a:cubicBezTo>
                    <a:pt x="14" y="38"/>
                    <a:pt x="15" y="38"/>
                    <a:pt x="15" y="38"/>
                  </a:cubicBezTo>
                  <a:cubicBezTo>
                    <a:pt x="16" y="45"/>
                    <a:pt x="16" y="45"/>
                    <a:pt x="16" y="45"/>
                  </a:cubicBezTo>
                  <a:cubicBezTo>
                    <a:pt x="12" y="52"/>
                    <a:pt x="12" y="52"/>
                    <a:pt x="12" y="52"/>
                  </a:cubicBezTo>
                  <a:cubicBezTo>
                    <a:pt x="12" y="52"/>
                    <a:pt x="9" y="54"/>
                    <a:pt x="7" y="52"/>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2" name="Freeform 8"/>
            <p:cNvSpPr/>
            <p:nvPr/>
          </p:nvSpPr>
          <p:spPr>
            <a:xfrm>
              <a:off x="661988" y="1870075"/>
              <a:ext cx="279400" cy="908050"/>
            </a:xfrm>
            <a:custGeom>
              <a:avLst/>
              <a:gdLst>
                <a:gd name="txL" fmla="*/ 0 w 16"/>
                <a:gd name="txT" fmla="*/ 0 h 53"/>
                <a:gd name="txR" fmla="*/ 16 w 16"/>
                <a:gd name="txB" fmla="*/ 53 h 53"/>
              </a:gdLst>
              <a:ahLst/>
              <a:cxnLst>
                <a:cxn ang="0">
                  <a:pos x="13" y="29"/>
                </a:cxn>
                <a:cxn ang="0">
                  <a:pos x="11" y="15"/>
                </a:cxn>
                <a:cxn ang="0">
                  <a:pos x="11" y="12"/>
                </a:cxn>
                <a:cxn ang="0">
                  <a:pos x="12" y="1"/>
                </a:cxn>
                <a:cxn ang="0">
                  <a:pos x="0" y="1"/>
                </a:cxn>
                <a:cxn ang="0">
                  <a:pos x="1" y="10"/>
                </a:cxn>
                <a:cxn ang="0">
                  <a:pos x="4" y="16"/>
                </a:cxn>
                <a:cxn ang="0">
                  <a:pos x="8" y="14"/>
                </a:cxn>
                <a:cxn ang="0">
                  <a:pos x="11" y="30"/>
                </a:cxn>
                <a:cxn ang="0">
                  <a:pos x="8" y="36"/>
                </a:cxn>
                <a:cxn ang="0">
                  <a:pos x="10" y="40"/>
                </a:cxn>
                <a:cxn ang="0">
                  <a:pos x="10" y="43"/>
                </a:cxn>
                <a:cxn ang="0">
                  <a:pos x="13" y="44"/>
                </a:cxn>
                <a:cxn ang="0">
                  <a:pos x="10" y="53"/>
                </a:cxn>
                <a:cxn ang="0">
                  <a:pos x="12" y="52"/>
                </a:cxn>
                <a:cxn ang="0">
                  <a:pos x="16" y="45"/>
                </a:cxn>
                <a:cxn ang="0">
                  <a:pos x="15" y="38"/>
                </a:cxn>
                <a:cxn ang="0">
                  <a:pos x="13" y="29"/>
                </a:cxn>
              </a:cxnLst>
              <a:rect l="txL" t="txT" r="txR" b="txB"/>
              <a:pathLst>
                <a:path w="16" h="53">
                  <a:moveTo>
                    <a:pt x="13" y="29"/>
                  </a:moveTo>
                  <a:cubicBezTo>
                    <a:pt x="12" y="20"/>
                    <a:pt x="11" y="16"/>
                    <a:pt x="11" y="15"/>
                  </a:cubicBezTo>
                  <a:cubicBezTo>
                    <a:pt x="11" y="14"/>
                    <a:pt x="11" y="12"/>
                    <a:pt x="11" y="12"/>
                  </a:cubicBezTo>
                  <a:cubicBezTo>
                    <a:pt x="11" y="10"/>
                    <a:pt x="12" y="1"/>
                    <a:pt x="12" y="1"/>
                  </a:cubicBezTo>
                  <a:cubicBezTo>
                    <a:pt x="12" y="1"/>
                    <a:pt x="0" y="0"/>
                    <a:pt x="0" y="1"/>
                  </a:cubicBezTo>
                  <a:cubicBezTo>
                    <a:pt x="0" y="2"/>
                    <a:pt x="1" y="6"/>
                    <a:pt x="1" y="10"/>
                  </a:cubicBezTo>
                  <a:cubicBezTo>
                    <a:pt x="3" y="13"/>
                    <a:pt x="4" y="16"/>
                    <a:pt x="4" y="16"/>
                  </a:cubicBezTo>
                  <a:cubicBezTo>
                    <a:pt x="5" y="16"/>
                    <a:pt x="8" y="14"/>
                    <a:pt x="8" y="14"/>
                  </a:cubicBezTo>
                  <a:cubicBezTo>
                    <a:pt x="8" y="14"/>
                    <a:pt x="11" y="23"/>
                    <a:pt x="11" y="30"/>
                  </a:cubicBezTo>
                  <a:cubicBezTo>
                    <a:pt x="12" y="33"/>
                    <a:pt x="10" y="35"/>
                    <a:pt x="8" y="36"/>
                  </a:cubicBezTo>
                  <a:cubicBezTo>
                    <a:pt x="9" y="39"/>
                    <a:pt x="10" y="40"/>
                    <a:pt x="10" y="40"/>
                  </a:cubicBezTo>
                  <a:cubicBezTo>
                    <a:pt x="10" y="41"/>
                    <a:pt x="10" y="42"/>
                    <a:pt x="10" y="43"/>
                  </a:cubicBezTo>
                  <a:cubicBezTo>
                    <a:pt x="11" y="43"/>
                    <a:pt x="12" y="42"/>
                    <a:pt x="13" y="44"/>
                  </a:cubicBezTo>
                  <a:cubicBezTo>
                    <a:pt x="13" y="46"/>
                    <a:pt x="11" y="50"/>
                    <a:pt x="10" y="53"/>
                  </a:cubicBezTo>
                  <a:cubicBezTo>
                    <a:pt x="11" y="53"/>
                    <a:pt x="12" y="52"/>
                    <a:pt x="12" y="52"/>
                  </a:cubicBezTo>
                  <a:cubicBezTo>
                    <a:pt x="16" y="45"/>
                    <a:pt x="16" y="45"/>
                    <a:pt x="16" y="45"/>
                  </a:cubicBezTo>
                  <a:cubicBezTo>
                    <a:pt x="15" y="38"/>
                    <a:pt x="15" y="38"/>
                    <a:pt x="15" y="38"/>
                  </a:cubicBezTo>
                  <a:cubicBezTo>
                    <a:pt x="15" y="38"/>
                    <a:pt x="14" y="38"/>
                    <a:pt x="13" y="29"/>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3" name="Freeform 9"/>
            <p:cNvSpPr/>
            <p:nvPr/>
          </p:nvSpPr>
          <p:spPr>
            <a:xfrm>
              <a:off x="0" y="806450"/>
              <a:ext cx="766763" cy="428625"/>
            </a:xfrm>
            <a:custGeom>
              <a:avLst/>
              <a:gdLst>
                <a:gd name="txL" fmla="*/ 0 w 44"/>
                <a:gd name="txT" fmla="*/ 0 h 25"/>
                <a:gd name="txR" fmla="*/ 44 w 44"/>
                <a:gd name="txB" fmla="*/ 25 h 25"/>
              </a:gdLst>
              <a:ahLst/>
              <a:cxnLst>
                <a:cxn ang="0">
                  <a:pos x="1" y="21"/>
                </a:cxn>
                <a:cxn ang="0">
                  <a:pos x="6" y="24"/>
                </a:cxn>
                <a:cxn ang="0">
                  <a:pos x="11" y="24"/>
                </a:cxn>
                <a:cxn ang="0">
                  <a:pos x="17" y="24"/>
                </a:cxn>
                <a:cxn ang="0">
                  <a:pos x="18" y="23"/>
                </a:cxn>
                <a:cxn ang="0">
                  <a:pos x="26" y="22"/>
                </a:cxn>
                <a:cxn ang="0">
                  <a:pos x="43" y="15"/>
                </a:cxn>
                <a:cxn ang="0">
                  <a:pos x="40" y="0"/>
                </a:cxn>
                <a:cxn ang="0">
                  <a:pos x="37" y="11"/>
                </a:cxn>
                <a:cxn ang="0">
                  <a:pos x="27" y="16"/>
                </a:cxn>
                <a:cxn ang="0">
                  <a:pos x="16" y="20"/>
                </a:cxn>
                <a:cxn ang="0">
                  <a:pos x="9" y="21"/>
                </a:cxn>
                <a:cxn ang="0">
                  <a:pos x="1" y="20"/>
                </a:cxn>
                <a:cxn ang="0">
                  <a:pos x="1" y="21"/>
                </a:cxn>
              </a:cxnLst>
              <a:rect l="txL" t="txT" r="txR" b="txB"/>
              <a:pathLst>
                <a:path w="44" h="25">
                  <a:moveTo>
                    <a:pt x="1" y="21"/>
                  </a:moveTo>
                  <a:cubicBezTo>
                    <a:pt x="6" y="24"/>
                    <a:pt x="6" y="24"/>
                    <a:pt x="6" y="24"/>
                  </a:cubicBezTo>
                  <a:cubicBezTo>
                    <a:pt x="6" y="24"/>
                    <a:pt x="7" y="25"/>
                    <a:pt x="11" y="24"/>
                  </a:cubicBezTo>
                  <a:cubicBezTo>
                    <a:pt x="11" y="24"/>
                    <a:pt x="15" y="25"/>
                    <a:pt x="17" y="24"/>
                  </a:cubicBezTo>
                  <a:cubicBezTo>
                    <a:pt x="18" y="23"/>
                    <a:pt x="18" y="23"/>
                    <a:pt x="18" y="23"/>
                  </a:cubicBezTo>
                  <a:cubicBezTo>
                    <a:pt x="18" y="23"/>
                    <a:pt x="20" y="23"/>
                    <a:pt x="26" y="22"/>
                  </a:cubicBezTo>
                  <a:cubicBezTo>
                    <a:pt x="32" y="21"/>
                    <a:pt x="41" y="15"/>
                    <a:pt x="43" y="15"/>
                  </a:cubicBezTo>
                  <a:cubicBezTo>
                    <a:pt x="44" y="14"/>
                    <a:pt x="42" y="1"/>
                    <a:pt x="40" y="0"/>
                  </a:cubicBezTo>
                  <a:cubicBezTo>
                    <a:pt x="40" y="0"/>
                    <a:pt x="37" y="10"/>
                    <a:pt x="37" y="11"/>
                  </a:cubicBezTo>
                  <a:cubicBezTo>
                    <a:pt x="37" y="11"/>
                    <a:pt x="31" y="14"/>
                    <a:pt x="27" y="16"/>
                  </a:cubicBezTo>
                  <a:cubicBezTo>
                    <a:pt x="24" y="18"/>
                    <a:pt x="17" y="20"/>
                    <a:pt x="16" y="20"/>
                  </a:cubicBezTo>
                  <a:cubicBezTo>
                    <a:pt x="14" y="20"/>
                    <a:pt x="10" y="20"/>
                    <a:pt x="9" y="21"/>
                  </a:cubicBezTo>
                  <a:cubicBezTo>
                    <a:pt x="8" y="21"/>
                    <a:pt x="3" y="19"/>
                    <a:pt x="1" y="20"/>
                  </a:cubicBezTo>
                  <a:cubicBezTo>
                    <a:pt x="0" y="20"/>
                    <a:pt x="0" y="21"/>
                    <a:pt x="1" y="21"/>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4" name="Freeform 10"/>
            <p:cNvSpPr/>
            <p:nvPr/>
          </p:nvSpPr>
          <p:spPr>
            <a:xfrm>
              <a:off x="279401" y="806450"/>
              <a:ext cx="487363" cy="411163"/>
            </a:xfrm>
            <a:custGeom>
              <a:avLst/>
              <a:gdLst>
                <a:gd name="txL" fmla="*/ 0 w 28"/>
                <a:gd name="txT" fmla="*/ 0 h 24"/>
                <a:gd name="txR" fmla="*/ 28 w 28"/>
                <a:gd name="txB" fmla="*/ 24 h 24"/>
              </a:gdLst>
              <a:ahLst/>
              <a:cxnLst>
                <a:cxn ang="0">
                  <a:pos x="24" y="0"/>
                </a:cxn>
                <a:cxn ang="0">
                  <a:pos x="24" y="0"/>
                </a:cxn>
                <a:cxn ang="0">
                  <a:pos x="23" y="3"/>
                </a:cxn>
                <a:cxn ang="0">
                  <a:pos x="24" y="8"/>
                </a:cxn>
                <a:cxn ang="0">
                  <a:pos x="23" y="14"/>
                </a:cxn>
                <a:cxn ang="0">
                  <a:pos x="8" y="21"/>
                </a:cxn>
                <a:cxn ang="0">
                  <a:pos x="5" y="21"/>
                </a:cxn>
                <a:cxn ang="0">
                  <a:pos x="0" y="24"/>
                </a:cxn>
                <a:cxn ang="0">
                  <a:pos x="1" y="24"/>
                </a:cxn>
                <a:cxn ang="0">
                  <a:pos x="2" y="23"/>
                </a:cxn>
                <a:cxn ang="0">
                  <a:pos x="10" y="22"/>
                </a:cxn>
                <a:cxn ang="0">
                  <a:pos x="27" y="15"/>
                </a:cxn>
                <a:cxn ang="0">
                  <a:pos x="24" y="0"/>
                </a:cxn>
              </a:cxnLst>
              <a:rect l="txL" t="txT" r="txR" b="txB"/>
              <a:pathLst>
                <a:path w="28" h="24">
                  <a:moveTo>
                    <a:pt x="24" y="0"/>
                  </a:moveTo>
                  <a:cubicBezTo>
                    <a:pt x="24" y="0"/>
                    <a:pt x="24" y="0"/>
                    <a:pt x="24" y="0"/>
                  </a:cubicBezTo>
                  <a:cubicBezTo>
                    <a:pt x="24" y="0"/>
                    <a:pt x="23" y="1"/>
                    <a:pt x="23" y="3"/>
                  </a:cubicBezTo>
                  <a:cubicBezTo>
                    <a:pt x="24" y="5"/>
                    <a:pt x="24" y="7"/>
                    <a:pt x="24" y="8"/>
                  </a:cubicBezTo>
                  <a:cubicBezTo>
                    <a:pt x="23" y="10"/>
                    <a:pt x="24" y="13"/>
                    <a:pt x="23" y="14"/>
                  </a:cubicBezTo>
                  <a:cubicBezTo>
                    <a:pt x="22" y="15"/>
                    <a:pt x="12" y="21"/>
                    <a:pt x="8" y="21"/>
                  </a:cubicBezTo>
                  <a:cubicBezTo>
                    <a:pt x="8" y="21"/>
                    <a:pt x="6" y="20"/>
                    <a:pt x="5" y="21"/>
                  </a:cubicBezTo>
                  <a:cubicBezTo>
                    <a:pt x="4" y="22"/>
                    <a:pt x="2" y="23"/>
                    <a:pt x="0" y="24"/>
                  </a:cubicBezTo>
                  <a:cubicBezTo>
                    <a:pt x="0" y="24"/>
                    <a:pt x="1" y="24"/>
                    <a:pt x="1" y="24"/>
                  </a:cubicBezTo>
                  <a:cubicBezTo>
                    <a:pt x="2" y="23"/>
                    <a:pt x="2" y="23"/>
                    <a:pt x="2" y="23"/>
                  </a:cubicBezTo>
                  <a:cubicBezTo>
                    <a:pt x="2" y="23"/>
                    <a:pt x="4" y="23"/>
                    <a:pt x="10" y="22"/>
                  </a:cubicBezTo>
                  <a:cubicBezTo>
                    <a:pt x="16" y="21"/>
                    <a:pt x="25" y="15"/>
                    <a:pt x="27" y="15"/>
                  </a:cubicBezTo>
                  <a:cubicBezTo>
                    <a:pt x="28" y="15"/>
                    <a:pt x="26" y="3"/>
                    <a:pt x="24"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5" name="Freeform 11"/>
            <p:cNvSpPr/>
            <p:nvPr/>
          </p:nvSpPr>
          <p:spPr>
            <a:xfrm>
              <a:off x="871538" y="1766888"/>
              <a:ext cx="296863" cy="1081088"/>
            </a:xfrm>
            <a:custGeom>
              <a:avLst/>
              <a:gdLst>
                <a:gd name="txL" fmla="*/ 0 w 17"/>
                <a:gd name="txT" fmla="*/ 0 h 63"/>
                <a:gd name="txR" fmla="*/ 17 w 17"/>
                <a:gd name="txB" fmla="*/ 63 h 63"/>
              </a:gdLst>
              <a:ahLst/>
              <a:cxnLst>
                <a:cxn ang="0">
                  <a:pos x="0" y="60"/>
                </a:cxn>
                <a:cxn ang="0">
                  <a:pos x="2" y="54"/>
                </a:cxn>
                <a:cxn ang="0">
                  <a:pos x="4" y="45"/>
                </a:cxn>
                <a:cxn ang="0">
                  <a:pos x="7" y="18"/>
                </a:cxn>
                <a:cxn ang="0">
                  <a:pos x="4" y="8"/>
                </a:cxn>
                <a:cxn ang="0">
                  <a:pos x="8" y="0"/>
                </a:cxn>
                <a:cxn ang="0">
                  <a:pos x="14" y="6"/>
                </a:cxn>
                <a:cxn ang="0">
                  <a:pos x="15" y="14"/>
                </a:cxn>
                <a:cxn ang="0">
                  <a:pos x="16" y="27"/>
                </a:cxn>
                <a:cxn ang="0">
                  <a:pos x="10" y="44"/>
                </a:cxn>
                <a:cxn ang="0">
                  <a:pos x="10" y="50"/>
                </a:cxn>
                <a:cxn ang="0">
                  <a:pos x="8" y="55"/>
                </a:cxn>
                <a:cxn ang="0">
                  <a:pos x="7" y="59"/>
                </a:cxn>
                <a:cxn ang="0">
                  <a:pos x="0" y="60"/>
                </a:cxn>
              </a:cxnLst>
              <a:rect l="txL" t="txT" r="txR" b="txB"/>
              <a:pathLst>
                <a:path w="17" h="63">
                  <a:moveTo>
                    <a:pt x="0" y="60"/>
                  </a:moveTo>
                  <a:cubicBezTo>
                    <a:pt x="0" y="60"/>
                    <a:pt x="1" y="55"/>
                    <a:pt x="2" y="54"/>
                  </a:cubicBezTo>
                  <a:cubicBezTo>
                    <a:pt x="2" y="52"/>
                    <a:pt x="3" y="45"/>
                    <a:pt x="4" y="45"/>
                  </a:cubicBezTo>
                  <a:cubicBezTo>
                    <a:pt x="4" y="45"/>
                    <a:pt x="7" y="28"/>
                    <a:pt x="7" y="18"/>
                  </a:cubicBezTo>
                  <a:cubicBezTo>
                    <a:pt x="7" y="18"/>
                    <a:pt x="3" y="14"/>
                    <a:pt x="4" y="8"/>
                  </a:cubicBezTo>
                  <a:cubicBezTo>
                    <a:pt x="4" y="2"/>
                    <a:pt x="8" y="0"/>
                    <a:pt x="8" y="0"/>
                  </a:cubicBezTo>
                  <a:cubicBezTo>
                    <a:pt x="8" y="0"/>
                    <a:pt x="14" y="6"/>
                    <a:pt x="14" y="6"/>
                  </a:cubicBezTo>
                  <a:cubicBezTo>
                    <a:pt x="14" y="6"/>
                    <a:pt x="15" y="13"/>
                    <a:pt x="15" y="14"/>
                  </a:cubicBezTo>
                  <a:cubicBezTo>
                    <a:pt x="15" y="15"/>
                    <a:pt x="17" y="23"/>
                    <a:pt x="16" y="27"/>
                  </a:cubicBezTo>
                  <a:cubicBezTo>
                    <a:pt x="15" y="32"/>
                    <a:pt x="11" y="39"/>
                    <a:pt x="10" y="44"/>
                  </a:cubicBezTo>
                  <a:cubicBezTo>
                    <a:pt x="10" y="44"/>
                    <a:pt x="10" y="49"/>
                    <a:pt x="10" y="50"/>
                  </a:cubicBezTo>
                  <a:cubicBezTo>
                    <a:pt x="9" y="50"/>
                    <a:pt x="8" y="54"/>
                    <a:pt x="8" y="55"/>
                  </a:cubicBezTo>
                  <a:cubicBezTo>
                    <a:pt x="8" y="55"/>
                    <a:pt x="8" y="58"/>
                    <a:pt x="7" y="59"/>
                  </a:cubicBezTo>
                  <a:cubicBezTo>
                    <a:pt x="6" y="60"/>
                    <a:pt x="3" y="63"/>
                    <a:pt x="0" y="60"/>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6" name="Freeform 12"/>
            <p:cNvSpPr/>
            <p:nvPr/>
          </p:nvSpPr>
          <p:spPr>
            <a:xfrm>
              <a:off x="889001" y="1766888"/>
              <a:ext cx="279400" cy="1081088"/>
            </a:xfrm>
            <a:custGeom>
              <a:avLst/>
              <a:gdLst>
                <a:gd name="txL" fmla="*/ 0 w 16"/>
                <a:gd name="txT" fmla="*/ 0 h 63"/>
                <a:gd name="txR" fmla="*/ 16 w 16"/>
                <a:gd name="txB" fmla="*/ 63 h 63"/>
              </a:gdLst>
              <a:ahLst/>
              <a:cxnLst>
                <a:cxn ang="0">
                  <a:pos x="14" y="14"/>
                </a:cxn>
                <a:cxn ang="0">
                  <a:pos x="13" y="6"/>
                </a:cxn>
                <a:cxn ang="0">
                  <a:pos x="7" y="0"/>
                </a:cxn>
                <a:cxn ang="0">
                  <a:pos x="3" y="8"/>
                </a:cxn>
                <a:cxn ang="0">
                  <a:pos x="6" y="18"/>
                </a:cxn>
                <a:cxn ang="0">
                  <a:pos x="6" y="21"/>
                </a:cxn>
                <a:cxn ang="0">
                  <a:pos x="11" y="20"/>
                </a:cxn>
                <a:cxn ang="0">
                  <a:pos x="12" y="19"/>
                </a:cxn>
                <a:cxn ang="0">
                  <a:pos x="11" y="31"/>
                </a:cxn>
                <a:cxn ang="0">
                  <a:pos x="6" y="46"/>
                </a:cxn>
                <a:cxn ang="0">
                  <a:pos x="5" y="44"/>
                </a:cxn>
                <a:cxn ang="0">
                  <a:pos x="7" y="31"/>
                </a:cxn>
                <a:cxn ang="0">
                  <a:pos x="4" y="43"/>
                </a:cxn>
                <a:cxn ang="0">
                  <a:pos x="3" y="45"/>
                </a:cxn>
                <a:cxn ang="0">
                  <a:pos x="3" y="46"/>
                </a:cxn>
                <a:cxn ang="0">
                  <a:pos x="2" y="55"/>
                </a:cxn>
                <a:cxn ang="0">
                  <a:pos x="0" y="61"/>
                </a:cxn>
                <a:cxn ang="0">
                  <a:pos x="6" y="59"/>
                </a:cxn>
                <a:cxn ang="0">
                  <a:pos x="7" y="55"/>
                </a:cxn>
                <a:cxn ang="0">
                  <a:pos x="9" y="50"/>
                </a:cxn>
                <a:cxn ang="0">
                  <a:pos x="9" y="44"/>
                </a:cxn>
                <a:cxn ang="0">
                  <a:pos x="15" y="27"/>
                </a:cxn>
                <a:cxn ang="0">
                  <a:pos x="14" y="14"/>
                </a:cxn>
              </a:cxnLst>
              <a:rect l="txL" t="txT" r="txR" b="txB"/>
              <a:pathLst>
                <a:path w="16" h="63">
                  <a:moveTo>
                    <a:pt x="14" y="14"/>
                  </a:moveTo>
                  <a:cubicBezTo>
                    <a:pt x="14" y="13"/>
                    <a:pt x="13" y="6"/>
                    <a:pt x="13" y="6"/>
                  </a:cubicBezTo>
                  <a:cubicBezTo>
                    <a:pt x="13" y="6"/>
                    <a:pt x="7" y="0"/>
                    <a:pt x="7" y="0"/>
                  </a:cubicBezTo>
                  <a:cubicBezTo>
                    <a:pt x="7" y="0"/>
                    <a:pt x="3" y="2"/>
                    <a:pt x="3" y="8"/>
                  </a:cubicBezTo>
                  <a:cubicBezTo>
                    <a:pt x="2" y="14"/>
                    <a:pt x="6" y="18"/>
                    <a:pt x="6" y="18"/>
                  </a:cubicBezTo>
                  <a:cubicBezTo>
                    <a:pt x="6" y="19"/>
                    <a:pt x="6" y="20"/>
                    <a:pt x="6" y="21"/>
                  </a:cubicBezTo>
                  <a:cubicBezTo>
                    <a:pt x="7" y="21"/>
                    <a:pt x="9" y="22"/>
                    <a:pt x="11" y="20"/>
                  </a:cubicBezTo>
                  <a:cubicBezTo>
                    <a:pt x="11" y="20"/>
                    <a:pt x="12" y="18"/>
                    <a:pt x="12" y="19"/>
                  </a:cubicBezTo>
                  <a:cubicBezTo>
                    <a:pt x="12" y="20"/>
                    <a:pt x="14" y="26"/>
                    <a:pt x="11" y="31"/>
                  </a:cubicBezTo>
                  <a:cubicBezTo>
                    <a:pt x="8" y="36"/>
                    <a:pt x="6" y="46"/>
                    <a:pt x="6" y="46"/>
                  </a:cubicBezTo>
                  <a:cubicBezTo>
                    <a:pt x="6" y="47"/>
                    <a:pt x="4" y="47"/>
                    <a:pt x="5" y="44"/>
                  </a:cubicBezTo>
                  <a:cubicBezTo>
                    <a:pt x="6" y="40"/>
                    <a:pt x="7" y="31"/>
                    <a:pt x="7" y="31"/>
                  </a:cubicBezTo>
                  <a:cubicBezTo>
                    <a:pt x="7" y="31"/>
                    <a:pt x="5" y="40"/>
                    <a:pt x="4" y="43"/>
                  </a:cubicBezTo>
                  <a:cubicBezTo>
                    <a:pt x="4" y="44"/>
                    <a:pt x="3" y="45"/>
                    <a:pt x="3" y="45"/>
                  </a:cubicBezTo>
                  <a:cubicBezTo>
                    <a:pt x="3" y="45"/>
                    <a:pt x="3" y="45"/>
                    <a:pt x="3" y="46"/>
                  </a:cubicBezTo>
                  <a:cubicBezTo>
                    <a:pt x="3" y="48"/>
                    <a:pt x="3" y="53"/>
                    <a:pt x="2" y="55"/>
                  </a:cubicBezTo>
                  <a:cubicBezTo>
                    <a:pt x="1" y="57"/>
                    <a:pt x="0" y="59"/>
                    <a:pt x="0" y="61"/>
                  </a:cubicBezTo>
                  <a:cubicBezTo>
                    <a:pt x="2" y="63"/>
                    <a:pt x="5" y="60"/>
                    <a:pt x="6" y="59"/>
                  </a:cubicBezTo>
                  <a:cubicBezTo>
                    <a:pt x="7" y="58"/>
                    <a:pt x="7" y="55"/>
                    <a:pt x="7" y="55"/>
                  </a:cubicBezTo>
                  <a:cubicBezTo>
                    <a:pt x="7" y="54"/>
                    <a:pt x="8" y="50"/>
                    <a:pt x="9" y="50"/>
                  </a:cubicBezTo>
                  <a:cubicBezTo>
                    <a:pt x="9" y="49"/>
                    <a:pt x="9" y="44"/>
                    <a:pt x="9" y="44"/>
                  </a:cubicBezTo>
                  <a:cubicBezTo>
                    <a:pt x="10" y="39"/>
                    <a:pt x="14" y="32"/>
                    <a:pt x="15" y="27"/>
                  </a:cubicBezTo>
                  <a:cubicBezTo>
                    <a:pt x="16" y="23"/>
                    <a:pt x="14" y="15"/>
                    <a:pt x="14" y="14"/>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7" name="Freeform 13"/>
            <p:cNvSpPr/>
            <p:nvPr/>
          </p:nvSpPr>
          <p:spPr>
            <a:xfrm>
              <a:off x="609601" y="909638"/>
              <a:ext cx="611188" cy="1046163"/>
            </a:xfrm>
            <a:custGeom>
              <a:avLst/>
              <a:gdLst>
                <a:gd name="txL" fmla="*/ 0 w 35"/>
                <a:gd name="txT" fmla="*/ 0 h 61"/>
                <a:gd name="txR" fmla="*/ 35 w 35"/>
                <a:gd name="txB" fmla="*/ 61 h 61"/>
              </a:gdLst>
              <a:ahLst/>
              <a:cxnLst>
                <a:cxn ang="0">
                  <a:pos x="2" y="59"/>
                </a:cxn>
                <a:cxn ang="0">
                  <a:pos x="31" y="59"/>
                </a:cxn>
                <a:cxn ang="0">
                  <a:pos x="33" y="44"/>
                </a:cxn>
                <a:cxn ang="0">
                  <a:pos x="35" y="28"/>
                </a:cxn>
                <a:cxn ang="0">
                  <a:pos x="33" y="18"/>
                </a:cxn>
                <a:cxn ang="0">
                  <a:pos x="31" y="11"/>
                </a:cxn>
                <a:cxn ang="0">
                  <a:pos x="29" y="7"/>
                </a:cxn>
                <a:cxn ang="0">
                  <a:pos x="30" y="3"/>
                </a:cxn>
                <a:cxn ang="0">
                  <a:pos x="12" y="1"/>
                </a:cxn>
                <a:cxn ang="0">
                  <a:pos x="6" y="2"/>
                </a:cxn>
                <a:cxn ang="0">
                  <a:pos x="5" y="14"/>
                </a:cxn>
                <a:cxn ang="0">
                  <a:pos x="2" y="59"/>
                </a:cxn>
              </a:cxnLst>
              <a:rect l="txL" t="txT" r="txR" b="txB"/>
              <a:pathLst>
                <a:path w="35" h="61">
                  <a:moveTo>
                    <a:pt x="2" y="59"/>
                  </a:moveTo>
                  <a:cubicBezTo>
                    <a:pt x="2" y="59"/>
                    <a:pt x="27" y="61"/>
                    <a:pt x="31" y="59"/>
                  </a:cubicBezTo>
                  <a:cubicBezTo>
                    <a:pt x="31" y="59"/>
                    <a:pt x="32" y="46"/>
                    <a:pt x="33" y="44"/>
                  </a:cubicBezTo>
                  <a:cubicBezTo>
                    <a:pt x="33" y="42"/>
                    <a:pt x="34" y="30"/>
                    <a:pt x="35" y="28"/>
                  </a:cubicBezTo>
                  <a:cubicBezTo>
                    <a:pt x="35" y="26"/>
                    <a:pt x="35" y="20"/>
                    <a:pt x="33" y="18"/>
                  </a:cubicBezTo>
                  <a:cubicBezTo>
                    <a:pt x="32" y="17"/>
                    <a:pt x="31" y="15"/>
                    <a:pt x="31" y="11"/>
                  </a:cubicBezTo>
                  <a:cubicBezTo>
                    <a:pt x="30" y="10"/>
                    <a:pt x="29" y="7"/>
                    <a:pt x="29" y="7"/>
                  </a:cubicBezTo>
                  <a:cubicBezTo>
                    <a:pt x="29" y="7"/>
                    <a:pt x="29" y="4"/>
                    <a:pt x="30" y="3"/>
                  </a:cubicBezTo>
                  <a:cubicBezTo>
                    <a:pt x="30" y="3"/>
                    <a:pt x="20" y="0"/>
                    <a:pt x="12" y="1"/>
                  </a:cubicBezTo>
                  <a:cubicBezTo>
                    <a:pt x="6" y="2"/>
                    <a:pt x="6" y="2"/>
                    <a:pt x="6" y="2"/>
                  </a:cubicBezTo>
                  <a:cubicBezTo>
                    <a:pt x="6" y="2"/>
                    <a:pt x="6" y="11"/>
                    <a:pt x="5" y="14"/>
                  </a:cubicBezTo>
                  <a:cubicBezTo>
                    <a:pt x="3" y="16"/>
                    <a:pt x="0" y="26"/>
                    <a:pt x="2" y="59"/>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8" name="Freeform 14"/>
            <p:cNvSpPr/>
            <p:nvPr/>
          </p:nvSpPr>
          <p:spPr>
            <a:xfrm>
              <a:off x="749301" y="1681163"/>
              <a:ext cx="17463" cy="17463"/>
            </a:xfrm>
            <a:custGeom>
              <a:avLst/>
              <a:gdLst>
                <a:gd name="txL" fmla="*/ 0 w 1"/>
                <a:gd name="txT" fmla="*/ 0 h 1"/>
                <a:gd name="txR" fmla="*/ 1 w 1"/>
                <a:gd name="txB" fmla="*/ 1 h 1"/>
              </a:gdLst>
              <a:ahLst/>
              <a:cxnLst>
                <a:cxn ang="0">
                  <a:pos x="1" y="0"/>
                </a:cxn>
                <a:cxn ang="0">
                  <a:pos x="0" y="1"/>
                </a:cxn>
                <a:cxn ang="0">
                  <a:pos x="1" y="0"/>
                </a:cxn>
              </a:cxnLst>
              <a:rect l="txL" t="txT" r="txR" b="txB"/>
              <a:pathLst>
                <a:path w="1" h="1">
                  <a:moveTo>
                    <a:pt x="1" y="0"/>
                  </a:moveTo>
                  <a:cubicBezTo>
                    <a:pt x="1" y="0"/>
                    <a:pt x="0" y="0"/>
                    <a:pt x="0" y="1"/>
                  </a:cubicBezTo>
                  <a:cubicBezTo>
                    <a:pt x="0" y="1"/>
                    <a:pt x="1" y="0"/>
                    <a:pt x="1"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79" name="Freeform 15"/>
            <p:cNvSpPr/>
            <p:nvPr/>
          </p:nvSpPr>
          <p:spPr>
            <a:xfrm>
              <a:off x="749301" y="1698625"/>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0" name="Freeform 16"/>
            <p:cNvSpPr/>
            <p:nvPr/>
          </p:nvSpPr>
          <p:spPr>
            <a:xfrm>
              <a:off x="731838" y="942975"/>
              <a:ext cx="488950" cy="995363"/>
            </a:xfrm>
            <a:custGeom>
              <a:avLst/>
              <a:gdLst>
                <a:gd name="txL" fmla="*/ 0 w 28"/>
                <a:gd name="txT" fmla="*/ 0 h 58"/>
                <a:gd name="txR" fmla="*/ 28 w 28"/>
                <a:gd name="txB" fmla="*/ 58 h 58"/>
              </a:gdLst>
              <a:ahLst/>
              <a:cxnLst>
                <a:cxn ang="0">
                  <a:pos x="17" y="58"/>
                </a:cxn>
                <a:cxn ang="0">
                  <a:pos x="24" y="57"/>
                </a:cxn>
                <a:cxn ang="0">
                  <a:pos x="26" y="42"/>
                </a:cxn>
                <a:cxn ang="0">
                  <a:pos x="28" y="26"/>
                </a:cxn>
                <a:cxn ang="0">
                  <a:pos x="26" y="16"/>
                </a:cxn>
                <a:cxn ang="0">
                  <a:pos x="24" y="9"/>
                </a:cxn>
                <a:cxn ang="0">
                  <a:pos x="22" y="5"/>
                </a:cxn>
                <a:cxn ang="0">
                  <a:pos x="23" y="1"/>
                </a:cxn>
                <a:cxn ang="0">
                  <a:pos x="17" y="0"/>
                </a:cxn>
                <a:cxn ang="0">
                  <a:pos x="17" y="0"/>
                </a:cxn>
                <a:cxn ang="0">
                  <a:pos x="15" y="5"/>
                </a:cxn>
                <a:cxn ang="0">
                  <a:pos x="4" y="7"/>
                </a:cxn>
                <a:cxn ang="0">
                  <a:pos x="16" y="7"/>
                </a:cxn>
                <a:cxn ang="0">
                  <a:pos x="18" y="10"/>
                </a:cxn>
                <a:cxn ang="0">
                  <a:pos x="8" y="11"/>
                </a:cxn>
                <a:cxn ang="0">
                  <a:pos x="18" y="13"/>
                </a:cxn>
                <a:cxn ang="0">
                  <a:pos x="20" y="17"/>
                </a:cxn>
                <a:cxn ang="0">
                  <a:pos x="12" y="16"/>
                </a:cxn>
                <a:cxn ang="0">
                  <a:pos x="18" y="22"/>
                </a:cxn>
                <a:cxn ang="0">
                  <a:pos x="0" y="22"/>
                </a:cxn>
                <a:cxn ang="0">
                  <a:pos x="20" y="24"/>
                </a:cxn>
                <a:cxn ang="0">
                  <a:pos x="9" y="27"/>
                </a:cxn>
                <a:cxn ang="0">
                  <a:pos x="18" y="27"/>
                </a:cxn>
                <a:cxn ang="0">
                  <a:pos x="18" y="33"/>
                </a:cxn>
                <a:cxn ang="0">
                  <a:pos x="4" y="37"/>
                </a:cxn>
                <a:cxn ang="0">
                  <a:pos x="18" y="38"/>
                </a:cxn>
                <a:cxn ang="0">
                  <a:pos x="14" y="42"/>
                </a:cxn>
                <a:cxn ang="0">
                  <a:pos x="2" y="43"/>
                </a:cxn>
                <a:cxn ang="0">
                  <a:pos x="16" y="44"/>
                </a:cxn>
                <a:cxn ang="0">
                  <a:pos x="7" y="47"/>
                </a:cxn>
                <a:cxn ang="0">
                  <a:pos x="20" y="44"/>
                </a:cxn>
                <a:cxn ang="0">
                  <a:pos x="20" y="48"/>
                </a:cxn>
                <a:cxn ang="0">
                  <a:pos x="0" y="54"/>
                </a:cxn>
                <a:cxn ang="0">
                  <a:pos x="17" y="53"/>
                </a:cxn>
                <a:cxn ang="0">
                  <a:pos x="17" y="58"/>
                </a:cxn>
              </a:cxnLst>
              <a:rect l="txL" t="txT" r="txR" b="txB"/>
              <a:pathLst>
                <a:path w="28" h="58">
                  <a:moveTo>
                    <a:pt x="17" y="58"/>
                  </a:moveTo>
                  <a:cubicBezTo>
                    <a:pt x="21" y="58"/>
                    <a:pt x="23" y="58"/>
                    <a:pt x="24" y="57"/>
                  </a:cubicBezTo>
                  <a:cubicBezTo>
                    <a:pt x="24" y="57"/>
                    <a:pt x="25" y="44"/>
                    <a:pt x="26" y="42"/>
                  </a:cubicBezTo>
                  <a:cubicBezTo>
                    <a:pt x="26" y="40"/>
                    <a:pt x="27" y="28"/>
                    <a:pt x="28" y="26"/>
                  </a:cubicBezTo>
                  <a:cubicBezTo>
                    <a:pt x="28" y="24"/>
                    <a:pt x="28" y="18"/>
                    <a:pt x="26" y="16"/>
                  </a:cubicBezTo>
                  <a:cubicBezTo>
                    <a:pt x="25" y="15"/>
                    <a:pt x="24" y="13"/>
                    <a:pt x="24" y="9"/>
                  </a:cubicBezTo>
                  <a:cubicBezTo>
                    <a:pt x="23" y="8"/>
                    <a:pt x="22" y="5"/>
                    <a:pt x="22" y="5"/>
                  </a:cubicBezTo>
                  <a:cubicBezTo>
                    <a:pt x="22" y="5"/>
                    <a:pt x="22" y="2"/>
                    <a:pt x="23" y="1"/>
                  </a:cubicBezTo>
                  <a:cubicBezTo>
                    <a:pt x="23" y="1"/>
                    <a:pt x="20" y="1"/>
                    <a:pt x="17" y="0"/>
                  </a:cubicBezTo>
                  <a:cubicBezTo>
                    <a:pt x="17" y="0"/>
                    <a:pt x="17" y="0"/>
                    <a:pt x="17" y="0"/>
                  </a:cubicBezTo>
                  <a:cubicBezTo>
                    <a:pt x="15" y="2"/>
                    <a:pt x="15" y="5"/>
                    <a:pt x="15" y="5"/>
                  </a:cubicBezTo>
                  <a:cubicBezTo>
                    <a:pt x="9" y="5"/>
                    <a:pt x="4" y="7"/>
                    <a:pt x="4" y="7"/>
                  </a:cubicBezTo>
                  <a:cubicBezTo>
                    <a:pt x="8" y="6"/>
                    <a:pt x="16" y="7"/>
                    <a:pt x="16" y="7"/>
                  </a:cubicBezTo>
                  <a:cubicBezTo>
                    <a:pt x="18" y="10"/>
                    <a:pt x="18" y="10"/>
                    <a:pt x="18" y="10"/>
                  </a:cubicBezTo>
                  <a:cubicBezTo>
                    <a:pt x="15" y="10"/>
                    <a:pt x="8" y="11"/>
                    <a:pt x="8" y="11"/>
                  </a:cubicBezTo>
                  <a:cubicBezTo>
                    <a:pt x="14" y="11"/>
                    <a:pt x="19" y="13"/>
                    <a:pt x="18" y="13"/>
                  </a:cubicBezTo>
                  <a:cubicBezTo>
                    <a:pt x="17" y="14"/>
                    <a:pt x="20" y="17"/>
                    <a:pt x="20" y="17"/>
                  </a:cubicBezTo>
                  <a:cubicBezTo>
                    <a:pt x="16" y="15"/>
                    <a:pt x="12" y="16"/>
                    <a:pt x="12" y="16"/>
                  </a:cubicBezTo>
                  <a:cubicBezTo>
                    <a:pt x="17" y="16"/>
                    <a:pt x="18" y="22"/>
                    <a:pt x="18" y="22"/>
                  </a:cubicBezTo>
                  <a:cubicBezTo>
                    <a:pt x="8" y="19"/>
                    <a:pt x="0" y="22"/>
                    <a:pt x="0" y="22"/>
                  </a:cubicBezTo>
                  <a:cubicBezTo>
                    <a:pt x="14" y="20"/>
                    <a:pt x="20" y="24"/>
                    <a:pt x="20" y="24"/>
                  </a:cubicBezTo>
                  <a:cubicBezTo>
                    <a:pt x="17" y="25"/>
                    <a:pt x="9" y="27"/>
                    <a:pt x="9" y="27"/>
                  </a:cubicBezTo>
                  <a:cubicBezTo>
                    <a:pt x="14" y="26"/>
                    <a:pt x="18" y="27"/>
                    <a:pt x="18" y="27"/>
                  </a:cubicBezTo>
                  <a:cubicBezTo>
                    <a:pt x="18" y="27"/>
                    <a:pt x="19" y="31"/>
                    <a:pt x="18" y="33"/>
                  </a:cubicBezTo>
                  <a:cubicBezTo>
                    <a:pt x="17" y="36"/>
                    <a:pt x="4" y="37"/>
                    <a:pt x="4" y="37"/>
                  </a:cubicBezTo>
                  <a:cubicBezTo>
                    <a:pt x="15" y="36"/>
                    <a:pt x="16" y="36"/>
                    <a:pt x="18" y="38"/>
                  </a:cubicBezTo>
                  <a:cubicBezTo>
                    <a:pt x="20" y="41"/>
                    <a:pt x="14" y="42"/>
                    <a:pt x="14" y="42"/>
                  </a:cubicBezTo>
                  <a:cubicBezTo>
                    <a:pt x="7" y="42"/>
                    <a:pt x="3" y="43"/>
                    <a:pt x="2" y="43"/>
                  </a:cubicBezTo>
                  <a:cubicBezTo>
                    <a:pt x="6" y="43"/>
                    <a:pt x="16" y="44"/>
                    <a:pt x="16" y="44"/>
                  </a:cubicBezTo>
                  <a:cubicBezTo>
                    <a:pt x="15" y="45"/>
                    <a:pt x="7" y="47"/>
                    <a:pt x="7" y="47"/>
                  </a:cubicBezTo>
                  <a:cubicBezTo>
                    <a:pt x="15" y="46"/>
                    <a:pt x="20" y="44"/>
                    <a:pt x="20" y="44"/>
                  </a:cubicBezTo>
                  <a:cubicBezTo>
                    <a:pt x="20" y="48"/>
                    <a:pt x="20" y="48"/>
                    <a:pt x="20" y="48"/>
                  </a:cubicBezTo>
                  <a:cubicBezTo>
                    <a:pt x="18" y="51"/>
                    <a:pt x="0" y="54"/>
                    <a:pt x="0" y="54"/>
                  </a:cubicBezTo>
                  <a:cubicBezTo>
                    <a:pt x="4" y="54"/>
                    <a:pt x="17" y="53"/>
                    <a:pt x="17" y="53"/>
                  </a:cubicBezTo>
                  <a:cubicBezTo>
                    <a:pt x="16" y="54"/>
                    <a:pt x="17" y="56"/>
                    <a:pt x="17" y="58"/>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1" name="Freeform 17"/>
            <p:cNvSpPr/>
            <p:nvPr/>
          </p:nvSpPr>
          <p:spPr>
            <a:xfrm>
              <a:off x="801688" y="241300"/>
              <a:ext cx="279400" cy="479425"/>
            </a:xfrm>
            <a:custGeom>
              <a:avLst/>
              <a:gdLst>
                <a:gd name="txL" fmla="*/ 0 w 16"/>
                <a:gd name="txT" fmla="*/ 0 h 28"/>
                <a:gd name="txR" fmla="*/ 16 w 16"/>
                <a:gd name="txB" fmla="*/ 28 h 28"/>
              </a:gdLst>
              <a:ahLst/>
              <a:cxnLst>
                <a:cxn ang="0">
                  <a:pos x="2" y="28"/>
                </a:cxn>
                <a:cxn ang="0">
                  <a:pos x="13" y="16"/>
                </a:cxn>
                <a:cxn ang="0">
                  <a:pos x="16" y="10"/>
                </a:cxn>
                <a:cxn ang="0">
                  <a:pos x="12" y="0"/>
                </a:cxn>
                <a:cxn ang="0">
                  <a:pos x="5" y="8"/>
                </a:cxn>
                <a:cxn ang="0">
                  <a:pos x="4" y="14"/>
                </a:cxn>
                <a:cxn ang="0">
                  <a:pos x="0" y="21"/>
                </a:cxn>
                <a:cxn ang="0">
                  <a:pos x="2" y="28"/>
                </a:cxn>
              </a:cxnLst>
              <a:rect l="txL" t="txT" r="txR" b="txB"/>
              <a:pathLst>
                <a:path w="16" h="28">
                  <a:moveTo>
                    <a:pt x="2" y="28"/>
                  </a:moveTo>
                  <a:cubicBezTo>
                    <a:pt x="2" y="28"/>
                    <a:pt x="13" y="17"/>
                    <a:pt x="13" y="16"/>
                  </a:cubicBezTo>
                  <a:cubicBezTo>
                    <a:pt x="14" y="15"/>
                    <a:pt x="16" y="10"/>
                    <a:pt x="16" y="10"/>
                  </a:cubicBezTo>
                  <a:cubicBezTo>
                    <a:pt x="12" y="0"/>
                    <a:pt x="12" y="0"/>
                    <a:pt x="12" y="0"/>
                  </a:cubicBezTo>
                  <a:cubicBezTo>
                    <a:pt x="5" y="8"/>
                    <a:pt x="5" y="8"/>
                    <a:pt x="5" y="8"/>
                  </a:cubicBezTo>
                  <a:cubicBezTo>
                    <a:pt x="5" y="8"/>
                    <a:pt x="4" y="13"/>
                    <a:pt x="4" y="14"/>
                  </a:cubicBezTo>
                  <a:cubicBezTo>
                    <a:pt x="4" y="14"/>
                    <a:pt x="0" y="20"/>
                    <a:pt x="0" y="21"/>
                  </a:cubicBezTo>
                  <a:cubicBezTo>
                    <a:pt x="1" y="22"/>
                    <a:pt x="2" y="28"/>
                    <a:pt x="2" y="28"/>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2" name="Freeform 18"/>
            <p:cNvSpPr/>
            <p:nvPr/>
          </p:nvSpPr>
          <p:spPr>
            <a:xfrm>
              <a:off x="1098551" y="584200"/>
              <a:ext cx="452438" cy="736600"/>
            </a:xfrm>
            <a:custGeom>
              <a:avLst/>
              <a:gdLst>
                <a:gd name="txL" fmla="*/ 0 w 26"/>
                <a:gd name="txT" fmla="*/ 0 h 43"/>
                <a:gd name="txR" fmla="*/ 26 w 26"/>
                <a:gd name="txB" fmla="*/ 43 h 43"/>
              </a:gdLst>
              <a:ahLst/>
              <a:cxnLst>
                <a:cxn ang="0">
                  <a:pos x="5" y="8"/>
                </a:cxn>
                <a:cxn ang="0">
                  <a:pos x="18" y="19"/>
                </a:cxn>
                <a:cxn ang="0">
                  <a:pos x="19" y="21"/>
                </a:cxn>
                <a:cxn ang="0">
                  <a:pos x="9" y="37"/>
                </a:cxn>
                <a:cxn ang="0">
                  <a:pos x="5" y="36"/>
                </a:cxn>
                <a:cxn ang="0">
                  <a:pos x="5" y="34"/>
                </a:cxn>
                <a:cxn ang="0">
                  <a:pos x="1" y="33"/>
                </a:cxn>
                <a:cxn ang="0">
                  <a:pos x="2" y="34"/>
                </a:cxn>
                <a:cxn ang="0">
                  <a:pos x="4" y="35"/>
                </a:cxn>
                <a:cxn ang="0">
                  <a:pos x="1" y="35"/>
                </a:cxn>
                <a:cxn ang="0">
                  <a:pos x="1" y="37"/>
                </a:cxn>
                <a:cxn ang="0">
                  <a:pos x="5" y="37"/>
                </a:cxn>
                <a:cxn ang="0">
                  <a:pos x="1" y="38"/>
                </a:cxn>
                <a:cxn ang="0">
                  <a:pos x="3" y="39"/>
                </a:cxn>
                <a:cxn ang="0">
                  <a:pos x="5" y="40"/>
                </a:cxn>
                <a:cxn ang="0">
                  <a:pos x="3" y="41"/>
                </a:cxn>
                <a:cxn ang="0">
                  <a:pos x="4" y="42"/>
                </a:cxn>
                <a:cxn ang="0">
                  <a:pos x="6" y="42"/>
                </a:cxn>
                <a:cxn ang="0">
                  <a:pos x="10" y="42"/>
                </a:cxn>
                <a:cxn ang="0">
                  <a:pos x="13" y="40"/>
                </a:cxn>
                <a:cxn ang="0">
                  <a:pos x="26" y="20"/>
                </a:cxn>
                <a:cxn ang="0">
                  <a:pos x="17" y="7"/>
                </a:cxn>
                <a:cxn ang="0">
                  <a:pos x="12" y="0"/>
                </a:cxn>
                <a:cxn ang="0">
                  <a:pos x="5" y="8"/>
                </a:cxn>
              </a:cxnLst>
              <a:rect l="txL" t="txT" r="txR" b="txB"/>
              <a:pathLst>
                <a:path w="26" h="43">
                  <a:moveTo>
                    <a:pt x="5" y="8"/>
                  </a:moveTo>
                  <a:cubicBezTo>
                    <a:pt x="5" y="8"/>
                    <a:pt x="17" y="16"/>
                    <a:pt x="18" y="19"/>
                  </a:cubicBezTo>
                  <a:cubicBezTo>
                    <a:pt x="19" y="21"/>
                    <a:pt x="19" y="21"/>
                    <a:pt x="19" y="21"/>
                  </a:cubicBezTo>
                  <a:cubicBezTo>
                    <a:pt x="19" y="21"/>
                    <a:pt x="12" y="35"/>
                    <a:pt x="9" y="37"/>
                  </a:cubicBezTo>
                  <a:cubicBezTo>
                    <a:pt x="9" y="37"/>
                    <a:pt x="6" y="38"/>
                    <a:pt x="5" y="36"/>
                  </a:cubicBezTo>
                  <a:cubicBezTo>
                    <a:pt x="5" y="36"/>
                    <a:pt x="5" y="35"/>
                    <a:pt x="5" y="34"/>
                  </a:cubicBezTo>
                  <a:cubicBezTo>
                    <a:pt x="4" y="33"/>
                    <a:pt x="2" y="32"/>
                    <a:pt x="1" y="33"/>
                  </a:cubicBezTo>
                  <a:cubicBezTo>
                    <a:pt x="1" y="33"/>
                    <a:pt x="1" y="34"/>
                    <a:pt x="2" y="34"/>
                  </a:cubicBezTo>
                  <a:cubicBezTo>
                    <a:pt x="2" y="34"/>
                    <a:pt x="4" y="35"/>
                    <a:pt x="4" y="35"/>
                  </a:cubicBezTo>
                  <a:cubicBezTo>
                    <a:pt x="4" y="35"/>
                    <a:pt x="1" y="35"/>
                    <a:pt x="1" y="35"/>
                  </a:cubicBezTo>
                  <a:cubicBezTo>
                    <a:pt x="0" y="36"/>
                    <a:pt x="0" y="37"/>
                    <a:pt x="1" y="37"/>
                  </a:cubicBezTo>
                  <a:cubicBezTo>
                    <a:pt x="2" y="37"/>
                    <a:pt x="4" y="37"/>
                    <a:pt x="5" y="37"/>
                  </a:cubicBezTo>
                  <a:cubicBezTo>
                    <a:pt x="5" y="37"/>
                    <a:pt x="1" y="38"/>
                    <a:pt x="1" y="38"/>
                  </a:cubicBezTo>
                  <a:cubicBezTo>
                    <a:pt x="1" y="39"/>
                    <a:pt x="1" y="40"/>
                    <a:pt x="3" y="39"/>
                  </a:cubicBezTo>
                  <a:cubicBezTo>
                    <a:pt x="4" y="39"/>
                    <a:pt x="5" y="40"/>
                    <a:pt x="5" y="40"/>
                  </a:cubicBezTo>
                  <a:cubicBezTo>
                    <a:pt x="5" y="40"/>
                    <a:pt x="2" y="40"/>
                    <a:pt x="3" y="41"/>
                  </a:cubicBezTo>
                  <a:cubicBezTo>
                    <a:pt x="3" y="41"/>
                    <a:pt x="3" y="42"/>
                    <a:pt x="4" y="42"/>
                  </a:cubicBezTo>
                  <a:cubicBezTo>
                    <a:pt x="5" y="42"/>
                    <a:pt x="6" y="41"/>
                    <a:pt x="6" y="42"/>
                  </a:cubicBezTo>
                  <a:cubicBezTo>
                    <a:pt x="6" y="42"/>
                    <a:pt x="8" y="43"/>
                    <a:pt x="10" y="42"/>
                  </a:cubicBezTo>
                  <a:cubicBezTo>
                    <a:pt x="13" y="42"/>
                    <a:pt x="12" y="41"/>
                    <a:pt x="13" y="40"/>
                  </a:cubicBezTo>
                  <a:cubicBezTo>
                    <a:pt x="13" y="40"/>
                    <a:pt x="26" y="24"/>
                    <a:pt x="26" y="20"/>
                  </a:cubicBezTo>
                  <a:cubicBezTo>
                    <a:pt x="26" y="17"/>
                    <a:pt x="18" y="8"/>
                    <a:pt x="17" y="7"/>
                  </a:cubicBezTo>
                  <a:cubicBezTo>
                    <a:pt x="16" y="6"/>
                    <a:pt x="15" y="1"/>
                    <a:pt x="12" y="0"/>
                  </a:cubicBezTo>
                  <a:cubicBezTo>
                    <a:pt x="10" y="0"/>
                    <a:pt x="5" y="3"/>
                    <a:pt x="5" y="8"/>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3" name="Freeform 19"/>
            <p:cNvSpPr/>
            <p:nvPr/>
          </p:nvSpPr>
          <p:spPr>
            <a:xfrm>
              <a:off x="766763" y="342900"/>
              <a:ext cx="69850" cy="103188"/>
            </a:xfrm>
            <a:custGeom>
              <a:avLst/>
              <a:gdLst>
                <a:gd name="txL" fmla="*/ 0 w 4"/>
                <a:gd name="txT" fmla="*/ 0 h 6"/>
                <a:gd name="txR" fmla="*/ 4 w 4"/>
                <a:gd name="txB" fmla="*/ 6 h 6"/>
              </a:gdLst>
              <a:ahLst/>
              <a:cxnLst>
                <a:cxn ang="0">
                  <a:pos x="0" y="2"/>
                </a:cxn>
                <a:cxn ang="0">
                  <a:pos x="3" y="6"/>
                </a:cxn>
                <a:cxn ang="0">
                  <a:pos x="4" y="3"/>
                </a:cxn>
                <a:cxn ang="0">
                  <a:pos x="2" y="0"/>
                </a:cxn>
                <a:cxn ang="0">
                  <a:pos x="0" y="0"/>
                </a:cxn>
                <a:cxn ang="0">
                  <a:pos x="0" y="2"/>
                </a:cxn>
              </a:cxnLst>
              <a:rect l="txL" t="txT" r="txR" b="txB"/>
              <a:pathLst>
                <a:path w="4" h="6">
                  <a:moveTo>
                    <a:pt x="0" y="2"/>
                  </a:moveTo>
                  <a:cubicBezTo>
                    <a:pt x="0" y="2"/>
                    <a:pt x="1" y="3"/>
                    <a:pt x="3" y="6"/>
                  </a:cubicBezTo>
                  <a:cubicBezTo>
                    <a:pt x="4" y="3"/>
                    <a:pt x="4" y="3"/>
                    <a:pt x="4" y="3"/>
                  </a:cubicBezTo>
                  <a:cubicBezTo>
                    <a:pt x="2" y="0"/>
                    <a:pt x="2" y="0"/>
                    <a:pt x="2" y="0"/>
                  </a:cubicBezTo>
                  <a:cubicBezTo>
                    <a:pt x="0" y="0"/>
                    <a:pt x="0" y="0"/>
                    <a:pt x="0" y="0"/>
                  </a:cubicBezTo>
                  <a:lnTo>
                    <a:pt x="0" y="2"/>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4" name="Freeform 20"/>
            <p:cNvSpPr/>
            <p:nvPr/>
          </p:nvSpPr>
          <p:spPr>
            <a:xfrm>
              <a:off x="871538" y="241300"/>
              <a:ext cx="209550" cy="257175"/>
            </a:xfrm>
            <a:custGeom>
              <a:avLst/>
              <a:gdLst>
                <a:gd name="txL" fmla="*/ 0 w 12"/>
                <a:gd name="txT" fmla="*/ 0 h 15"/>
                <a:gd name="txR" fmla="*/ 12 w 12"/>
                <a:gd name="txB" fmla="*/ 15 h 15"/>
              </a:gdLst>
              <a:ahLst/>
              <a:cxnLst>
                <a:cxn ang="0">
                  <a:pos x="12" y="10"/>
                </a:cxn>
                <a:cxn ang="0">
                  <a:pos x="8" y="0"/>
                </a:cxn>
                <a:cxn ang="0">
                  <a:pos x="1" y="8"/>
                </a:cxn>
                <a:cxn ang="0">
                  <a:pos x="0" y="12"/>
                </a:cxn>
                <a:cxn ang="0">
                  <a:pos x="2" y="11"/>
                </a:cxn>
                <a:cxn ang="0">
                  <a:pos x="8" y="14"/>
                </a:cxn>
                <a:cxn ang="0">
                  <a:pos x="10" y="13"/>
                </a:cxn>
                <a:cxn ang="0">
                  <a:pos x="12" y="10"/>
                </a:cxn>
              </a:cxnLst>
              <a:rect l="txL" t="txT" r="txR" b="txB"/>
              <a:pathLst>
                <a:path w="12" h="15">
                  <a:moveTo>
                    <a:pt x="12" y="10"/>
                  </a:moveTo>
                  <a:cubicBezTo>
                    <a:pt x="8" y="0"/>
                    <a:pt x="8" y="0"/>
                    <a:pt x="8" y="0"/>
                  </a:cubicBezTo>
                  <a:cubicBezTo>
                    <a:pt x="1" y="8"/>
                    <a:pt x="1" y="8"/>
                    <a:pt x="1" y="8"/>
                  </a:cubicBezTo>
                  <a:cubicBezTo>
                    <a:pt x="1" y="8"/>
                    <a:pt x="1" y="10"/>
                    <a:pt x="0" y="12"/>
                  </a:cubicBezTo>
                  <a:cubicBezTo>
                    <a:pt x="2" y="11"/>
                    <a:pt x="2" y="11"/>
                    <a:pt x="2" y="11"/>
                  </a:cubicBezTo>
                  <a:cubicBezTo>
                    <a:pt x="2" y="11"/>
                    <a:pt x="2" y="15"/>
                    <a:pt x="8" y="14"/>
                  </a:cubicBezTo>
                  <a:cubicBezTo>
                    <a:pt x="9" y="14"/>
                    <a:pt x="10" y="14"/>
                    <a:pt x="10" y="13"/>
                  </a:cubicBezTo>
                  <a:cubicBezTo>
                    <a:pt x="11" y="11"/>
                    <a:pt x="12" y="10"/>
                    <a:pt x="12" y="10"/>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5" name="Freeform 21"/>
            <p:cNvSpPr/>
            <p:nvPr/>
          </p:nvSpPr>
          <p:spPr>
            <a:xfrm>
              <a:off x="801688" y="498475"/>
              <a:ext cx="87313" cy="222250"/>
            </a:xfrm>
            <a:custGeom>
              <a:avLst/>
              <a:gdLst>
                <a:gd name="txL" fmla="*/ 0 w 5"/>
                <a:gd name="txT" fmla="*/ 0 h 13"/>
                <a:gd name="txR" fmla="*/ 5 w 5"/>
                <a:gd name="txB" fmla="*/ 13 h 13"/>
              </a:gdLst>
              <a:ahLst/>
              <a:cxnLst>
                <a:cxn ang="0">
                  <a:pos x="4" y="11"/>
                </a:cxn>
                <a:cxn ang="0">
                  <a:pos x="4" y="5"/>
                </a:cxn>
                <a:cxn ang="0">
                  <a:pos x="3" y="0"/>
                </a:cxn>
                <a:cxn ang="0">
                  <a:pos x="0" y="6"/>
                </a:cxn>
                <a:cxn ang="0">
                  <a:pos x="2" y="13"/>
                </a:cxn>
                <a:cxn ang="0">
                  <a:pos x="4" y="11"/>
                </a:cxn>
              </a:cxnLst>
              <a:rect l="txL" t="txT" r="txR" b="txB"/>
              <a:pathLst>
                <a:path w="5" h="13">
                  <a:moveTo>
                    <a:pt x="4" y="11"/>
                  </a:moveTo>
                  <a:cubicBezTo>
                    <a:pt x="4" y="9"/>
                    <a:pt x="4" y="7"/>
                    <a:pt x="4" y="5"/>
                  </a:cubicBezTo>
                  <a:cubicBezTo>
                    <a:pt x="5" y="3"/>
                    <a:pt x="4" y="1"/>
                    <a:pt x="3" y="0"/>
                  </a:cubicBezTo>
                  <a:cubicBezTo>
                    <a:pt x="2" y="2"/>
                    <a:pt x="0" y="5"/>
                    <a:pt x="0" y="6"/>
                  </a:cubicBezTo>
                  <a:cubicBezTo>
                    <a:pt x="1" y="7"/>
                    <a:pt x="2" y="13"/>
                    <a:pt x="2" y="13"/>
                  </a:cubicBezTo>
                  <a:cubicBezTo>
                    <a:pt x="2" y="13"/>
                    <a:pt x="3" y="12"/>
                    <a:pt x="4" y="11"/>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6" name="Freeform 22"/>
            <p:cNvSpPr/>
            <p:nvPr/>
          </p:nvSpPr>
          <p:spPr>
            <a:xfrm>
              <a:off x="661988" y="428625"/>
              <a:ext cx="714375" cy="549275"/>
            </a:xfrm>
            <a:custGeom>
              <a:avLst/>
              <a:gdLst>
                <a:gd name="txL" fmla="*/ 0 w 41"/>
                <a:gd name="txT" fmla="*/ 0 h 32"/>
                <a:gd name="txR" fmla="*/ 41 w 41"/>
                <a:gd name="txB" fmla="*/ 32 h 32"/>
              </a:gdLst>
              <a:ahLst/>
              <a:cxnLst>
                <a:cxn ang="0">
                  <a:pos x="1" y="12"/>
                </a:cxn>
                <a:cxn ang="0">
                  <a:pos x="5" y="6"/>
                </a:cxn>
                <a:cxn ang="0">
                  <a:pos x="11" y="3"/>
                </a:cxn>
                <a:cxn ang="0">
                  <a:pos x="12" y="3"/>
                </a:cxn>
                <a:cxn ang="0">
                  <a:pos x="10" y="10"/>
                </a:cxn>
                <a:cxn ang="0">
                  <a:pos x="10" y="16"/>
                </a:cxn>
                <a:cxn ang="0">
                  <a:pos x="14" y="10"/>
                </a:cxn>
                <a:cxn ang="0">
                  <a:pos x="18" y="5"/>
                </a:cxn>
                <a:cxn ang="0">
                  <a:pos x="18" y="2"/>
                </a:cxn>
                <a:cxn ang="0">
                  <a:pos x="21" y="0"/>
                </a:cxn>
                <a:cxn ang="0">
                  <a:pos x="24" y="2"/>
                </a:cxn>
                <a:cxn ang="0">
                  <a:pos x="28" y="3"/>
                </a:cxn>
                <a:cxn ang="0">
                  <a:pos x="37" y="7"/>
                </a:cxn>
                <a:cxn ang="0">
                  <a:pos x="41" y="14"/>
                </a:cxn>
                <a:cxn ang="0">
                  <a:pos x="34" y="20"/>
                </a:cxn>
                <a:cxn ang="0">
                  <a:pos x="35" y="20"/>
                </a:cxn>
                <a:cxn ang="0">
                  <a:pos x="32" y="20"/>
                </a:cxn>
                <a:cxn ang="0">
                  <a:pos x="31" y="20"/>
                </a:cxn>
                <a:cxn ang="0">
                  <a:pos x="28" y="27"/>
                </a:cxn>
                <a:cxn ang="0">
                  <a:pos x="27" y="31"/>
                </a:cxn>
                <a:cxn ang="0">
                  <a:pos x="3" y="30"/>
                </a:cxn>
                <a:cxn ang="0">
                  <a:pos x="2" y="25"/>
                </a:cxn>
                <a:cxn ang="0">
                  <a:pos x="0" y="19"/>
                </a:cxn>
                <a:cxn ang="0">
                  <a:pos x="1" y="12"/>
                </a:cxn>
              </a:cxnLst>
              <a:rect l="txL" t="txT" r="txR" b="txB"/>
              <a:pathLst>
                <a:path w="41" h="32">
                  <a:moveTo>
                    <a:pt x="1" y="12"/>
                  </a:moveTo>
                  <a:cubicBezTo>
                    <a:pt x="2" y="10"/>
                    <a:pt x="4" y="7"/>
                    <a:pt x="5" y="6"/>
                  </a:cubicBezTo>
                  <a:cubicBezTo>
                    <a:pt x="7" y="6"/>
                    <a:pt x="10" y="3"/>
                    <a:pt x="11" y="3"/>
                  </a:cubicBezTo>
                  <a:cubicBezTo>
                    <a:pt x="12" y="3"/>
                    <a:pt x="12" y="3"/>
                    <a:pt x="12" y="3"/>
                  </a:cubicBezTo>
                  <a:cubicBezTo>
                    <a:pt x="12" y="3"/>
                    <a:pt x="10" y="8"/>
                    <a:pt x="10" y="10"/>
                  </a:cubicBezTo>
                  <a:cubicBezTo>
                    <a:pt x="10" y="12"/>
                    <a:pt x="10" y="15"/>
                    <a:pt x="10" y="16"/>
                  </a:cubicBezTo>
                  <a:cubicBezTo>
                    <a:pt x="10" y="16"/>
                    <a:pt x="13" y="12"/>
                    <a:pt x="14" y="10"/>
                  </a:cubicBezTo>
                  <a:cubicBezTo>
                    <a:pt x="14" y="8"/>
                    <a:pt x="17" y="7"/>
                    <a:pt x="18" y="5"/>
                  </a:cubicBezTo>
                  <a:cubicBezTo>
                    <a:pt x="18" y="3"/>
                    <a:pt x="18" y="2"/>
                    <a:pt x="18" y="2"/>
                  </a:cubicBezTo>
                  <a:cubicBezTo>
                    <a:pt x="18" y="2"/>
                    <a:pt x="21" y="1"/>
                    <a:pt x="21" y="0"/>
                  </a:cubicBezTo>
                  <a:cubicBezTo>
                    <a:pt x="21" y="0"/>
                    <a:pt x="23" y="2"/>
                    <a:pt x="24" y="2"/>
                  </a:cubicBezTo>
                  <a:cubicBezTo>
                    <a:pt x="26" y="2"/>
                    <a:pt x="28" y="3"/>
                    <a:pt x="28" y="3"/>
                  </a:cubicBezTo>
                  <a:cubicBezTo>
                    <a:pt x="29" y="3"/>
                    <a:pt x="35" y="5"/>
                    <a:pt x="37" y="7"/>
                  </a:cubicBezTo>
                  <a:cubicBezTo>
                    <a:pt x="38" y="9"/>
                    <a:pt x="40" y="11"/>
                    <a:pt x="41" y="14"/>
                  </a:cubicBezTo>
                  <a:cubicBezTo>
                    <a:pt x="41" y="14"/>
                    <a:pt x="34" y="19"/>
                    <a:pt x="34" y="20"/>
                  </a:cubicBezTo>
                  <a:cubicBezTo>
                    <a:pt x="35" y="20"/>
                    <a:pt x="35" y="20"/>
                    <a:pt x="35" y="20"/>
                  </a:cubicBezTo>
                  <a:cubicBezTo>
                    <a:pt x="35" y="20"/>
                    <a:pt x="33" y="20"/>
                    <a:pt x="32" y="20"/>
                  </a:cubicBezTo>
                  <a:cubicBezTo>
                    <a:pt x="31" y="19"/>
                    <a:pt x="31" y="20"/>
                    <a:pt x="31" y="20"/>
                  </a:cubicBezTo>
                  <a:cubicBezTo>
                    <a:pt x="30" y="21"/>
                    <a:pt x="28" y="26"/>
                    <a:pt x="28" y="27"/>
                  </a:cubicBezTo>
                  <a:cubicBezTo>
                    <a:pt x="28" y="28"/>
                    <a:pt x="28" y="31"/>
                    <a:pt x="27" y="31"/>
                  </a:cubicBezTo>
                  <a:cubicBezTo>
                    <a:pt x="27" y="31"/>
                    <a:pt x="4" y="32"/>
                    <a:pt x="3" y="30"/>
                  </a:cubicBezTo>
                  <a:cubicBezTo>
                    <a:pt x="3" y="30"/>
                    <a:pt x="3" y="26"/>
                    <a:pt x="2" y="25"/>
                  </a:cubicBezTo>
                  <a:cubicBezTo>
                    <a:pt x="2" y="23"/>
                    <a:pt x="0" y="22"/>
                    <a:pt x="0" y="19"/>
                  </a:cubicBezTo>
                  <a:cubicBezTo>
                    <a:pt x="0" y="17"/>
                    <a:pt x="1" y="14"/>
                    <a:pt x="1" y="12"/>
                  </a:cubicBezTo>
                  <a:close/>
                </a:path>
              </a:pathLst>
            </a:custGeom>
            <a:solidFill>
              <a:srgbClr val="F2F2F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7" name="Freeform 23"/>
            <p:cNvSpPr/>
            <p:nvPr/>
          </p:nvSpPr>
          <p:spPr>
            <a:xfrm>
              <a:off x="644526" y="17463"/>
              <a:ext cx="558800" cy="703263"/>
            </a:xfrm>
            <a:custGeom>
              <a:avLst/>
              <a:gdLst>
                <a:gd name="txL" fmla="*/ 0 w 32"/>
                <a:gd name="txT" fmla="*/ 0 h 41"/>
                <a:gd name="txR" fmla="*/ 32 w 32"/>
                <a:gd name="txB" fmla="*/ 41 h 41"/>
              </a:gdLst>
              <a:ahLst/>
              <a:cxnLst>
                <a:cxn ang="0">
                  <a:pos x="27" y="21"/>
                </a:cxn>
                <a:cxn ang="0">
                  <a:pos x="25" y="14"/>
                </a:cxn>
                <a:cxn ang="0">
                  <a:pos x="22" y="5"/>
                </a:cxn>
                <a:cxn ang="0">
                  <a:pos x="14" y="0"/>
                </a:cxn>
                <a:cxn ang="0">
                  <a:pos x="5" y="4"/>
                </a:cxn>
                <a:cxn ang="0">
                  <a:pos x="3" y="12"/>
                </a:cxn>
                <a:cxn ang="0">
                  <a:pos x="4" y="16"/>
                </a:cxn>
                <a:cxn ang="0">
                  <a:pos x="6" y="18"/>
                </a:cxn>
                <a:cxn ang="0">
                  <a:pos x="7" y="22"/>
                </a:cxn>
                <a:cxn ang="0">
                  <a:pos x="8" y="23"/>
                </a:cxn>
                <a:cxn ang="0">
                  <a:pos x="8" y="22"/>
                </a:cxn>
                <a:cxn ang="0">
                  <a:pos x="8" y="19"/>
                </a:cxn>
                <a:cxn ang="0">
                  <a:pos x="6" y="12"/>
                </a:cxn>
                <a:cxn ang="0">
                  <a:pos x="7" y="15"/>
                </a:cxn>
                <a:cxn ang="0">
                  <a:pos x="9" y="18"/>
                </a:cxn>
                <a:cxn ang="0">
                  <a:pos x="8" y="21"/>
                </a:cxn>
                <a:cxn ang="0">
                  <a:pos x="8" y="27"/>
                </a:cxn>
                <a:cxn ang="0">
                  <a:pos x="7" y="30"/>
                </a:cxn>
                <a:cxn ang="0">
                  <a:pos x="14" y="26"/>
                </a:cxn>
                <a:cxn ang="0">
                  <a:pos x="12" y="23"/>
                </a:cxn>
                <a:cxn ang="0">
                  <a:pos x="20" y="16"/>
                </a:cxn>
                <a:cxn ang="0">
                  <a:pos x="21" y="20"/>
                </a:cxn>
                <a:cxn ang="0">
                  <a:pos x="21" y="25"/>
                </a:cxn>
                <a:cxn ang="0">
                  <a:pos x="24" y="27"/>
                </a:cxn>
                <a:cxn ang="0">
                  <a:pos x="24" y="29"/>
                </a:cxn>
                <a:cxn ang="0">
                  <a:pos x="25" y="27"/>
                </a:cxn>
                <a:cxn ang="0">
                  <a:pos x="25" y="28"/>
                </a:cxn>
                <a:cxn ang="0">
                  <a:pos x="25" y="30"/>
                </a:cxn>
                <a:cxn ang="0">
                  <a:pos x="25" y="33"/>
                </a:cxn>
                <a:cxn ang="0">
                  <a:pos x="25" y="33"/>
                </a:cxn>
                <a:cxn ang="0">
                  <a:pos x="25" y="33"/>
                </a:cxn>
                <a:cxn ang="0">
                  <a:pos x="26" y="32"/>
                </a:cxn>
                <a:cxn ang="0">
                  <a:pos x="26" y="38"/>
                </a:cxn>
                <a:cxn ang="0">
                  <a:pos x="24" y="39"/>
                </a:cxn>
                <a:cxn ang="0">
                  <a:pos x="27" y="39"/>
                </a:cxn>
                <a:cxn ang="0">
                  <a:pos x="28" y="33"/>
                </a:cxn>
                <a:cxn ang="0">
                  <a:pos x="31" y="28"/>
                </a:cxn>
                <a:cxn ang="0">
                  <a:pos x="32" y="28"/>
                </a:cxn>
                <a:cxn ang="0">
                  <a:pos x="27" y="21"/>
                </a:cxn>
              </a:cxnLst>
              <a:rect l="txL" t="txT" r="txR" b="txB"/>
              <a:pathLst>
                <a:path w="32" h="41">
                  <a:moveTo>
                    <a:pt x="27" y="21"/>
                  </a:moveTo>
                  <a:cubicBezTo>
                    <a:pt x="26" y="21"/>
                    <a:pt x="25" y="15"/>
                    <a:pt x="25" y="14"/>
                  </a:cubicBezTo>
                  <a:cubicBezTo>
                    <a:pt x="25" y="13"/>
                    <a:pt x="23" y="6"/>
                    <a:pt x="22" y="5"/>
                  </a:cubicBezTo>
                  <a:cubicBezTo>
                    <a:pt x="20" y="1"/>
                    <a:pt x="14" y="0"/>
                    <a:pt x="14" y="0"/>
                  </a:cubicBezTo>
                  <a:cubicBezTo>
                    <a:pt x="11" y="0"/>
                    <a:pt x="8" y="1"/>
                    <a:pt x="5" y="4"/>
                  </a:cubicBezTo>
                  <a:cubicBezTo>
                    <a:pt x="0" y="5"/>
                    <a:pt x="3" y="11"/>
                    <a:pt x="3" y="12"/>
                  </a:cubicBezTo>
                  <a:cubicBezTo>
                    <a:pt x="4" y="14"/>
                    <a:pt x="4" y="13"/>
                    <a:pt x="4" y="16"/>
                  </a:cubicBezTo>
                  <a:cubicBezTo>
                    <a:pt x="4" y="18"/>
                    <a:pt x="6" y="17"/>
                    <a:pt x="6" y="18"/>
                  </a:cubicBezTo>
                  <a:cubicBezTo>
                    <a:pt x="6" y="19"/>
                    <a:pt x="5" y="21"/>
                    <a:pt x="7" y="22"/>
                  </a:cubicBezTo>
                  <a:cubicBezTo>
                    <a:pt x="8" y="23"/>
                    <a:pt x="8" y="23"/>
                    <a:pt x="8" y="23"/>
                  </a:cubicBezTo>
                  <a:cubicBezTo>
                    <a:pt x="8" y="23"/>
                    <a:pt x="8" y="22"/>
                    <a:pt x="8" y="22"/>
                  </a:cubicBezTo>
                  <a:cubicBezTo>
                    <a:pt x="7" y="22"/>
                    <a:pt x="7" y="20"/>
                    <a:pt x="8" y="19"/>
                  </a:cubicBezTo>
                  <a:cubicBezTo>
                    <a:pt x="8" y="18"/>
                    <a:pt x="6" y="12"/>
                    <a:pt x="6" y="12"/>
                  </a:cubicBezTo>
                  <a:cubicBezTo>
                    <a:pt x="7" y="15"/>
                    <a:pt x="7" y="15"/>
                    <a:pt x="7" y="15"/>
                  </a:cubicBezTo>
                  <a:cubicBezTo>
                    <a:pt x="9" y="18"/>
                    <a:pt x="9" y="18"/>
                    <a:pt x="9" y="18"/>
                  </a:cubicBezTo>
                  <a:cubicBezTo>
                    <a:pt x="8" y="21"/>
                    <a:pt x="8" y="21"/>
                    <a:pt x="8" y="21"/>
                  </a:cubicBezTo>
                  <a:cubicBezTo>
                    <a:pt x="7" y="25"/>
                    <a:pt x="7" y="26"/>
                    <a:pt x="8" y="27"/>
                  </a:cubicBezTo>
                  <a:cubicBezTo>
                    <a:pt x="8" y="28"/>
                    <a:pt x="7" y="30"/>
                    <a:pt x="7" y="30"/>
                  </a:cubicBezTo>
                  <a:cubicBezTo>
                    <a:pt x="11" y="28"/>
                    <a:pt x="14" y="27"/>
                    <a:pt x="14" y="26"/>
                  </a:cubicBezTo>
                  <a:cubicBezTo>
                    <a:pt x="14" y="25"/>
                    <a:pt x="12" y="23"/>
                    <a:pt x="12" y="23"/>
                  </a:cubicBezTo>
                  <a:cubicBezTo>
                    <a:pt x="20" y="16"/>
                    <a:pt x="20" y="16"/>
                    <a:pt x="20" y="16"/>
                  </a:cubicBezTo>
                  <a:cubicBezTo>
                    <a:pt x="20" y="16"/>
                    <a:pt x="22" y="20"/>
                    <a:pt x="21" y="20"/>
                  </a:cubicBezTo>
                  <a:cubicBezTo>
                    <a:pt x="21" y="21"/>
                    <a:pt x="21" y="24"/>
                    <a:pt x="21" y="25"/>
                  </a:cubicBezTo>
                  <a:cubicBezTo>
                    <a:pt x="21" y="25"/>
                    <a:pt x="23" y="27"/>
                    <a:pt x="24" y="27"/>
                  </a:cubicBezTo>
                  <a:cubicBezTo>
                    <a:pt x="25" y="27"/>
                    <a:pt x="24" y="29"/>
                    <a:pt x="24" y="29"/>
                  </a:cubicBezTo>
                  <a:cubicBezTo>
                    <a:pt x="25" y="28"/>
                    <a:pt x="25" y="27"/>
                    <a:pt x="25" y="27"/>
                  </a:cubicBezTo>
                  <a:cubicBezTo>
                    <a:pt x="25" y="27"/>
                    <a:pt x="25" y="27"/>
                    <a:pt x="25" y="28"/>
                  </a:cubicBezTo>
                  <a:cubicBezTo>
                    <a:pt x="26" y="28"/>
                    <a:pt x="26" y="29"/>
                    <a:pt x="25" y="30"/>
                  </a:cubicBezTo>
                  <a:cubicBezTo>
                    <a:pt x="25" y="32"/>
                    <a:pt x="25" y="33"/>
                    <a:pt x="25" y="33"/>
                  </a:cubicBezTo>
                  <a:cubicBezTo>
                    <a:pt x="25" y="33"/>
                    <a:pt x="25" y="33"/>
                    <a:pt x="25" y="33"/>
                  </a:cubicBezTo>
                  <a:cubicBezTo>
                    <a:pt x="25" y="33"/>
                    <a:pt x="25" y="33"/>
                    <a:pt x="25" y="33"/>
                  </a:cubicBezTo>
                  <a:cubicBezTo>
                    <a:pt x="25" y="33"/>
                    <a:pt x="26" y="32"/>
                    <a:pt x="26" y="32"/>
                  </a:cubicBezTo>
                  <a:cubicBezTo>
                    <a:pt x="26" y="34"/>
                    <a:pt x="27" y="36"/>
                    <a:pt x="26" y="38"/>
                  </a:cubicBezTo>
                  <a:cubicBezTo>
                    <a:pt x="26" y="41"/>
                    <a:pt x="24" y="39"/>
                    <a:pt x="24" y="39"/>
                  </a:cubicBezTo>
                  <a:cubicBezTo>
                    <a:pt x="25" y="41"/>
                    <a:pt x="26" y="40"/>
                    <a:pt x="27" y="39"/>
                  </a:cubicBezTo>
                  <a:cubicBezTo>
                    <a:pt x="28" y="38"/>
                    <a:pt x="28" y="36"/>
                    <a:pt x="28" y="33"/>
                  </a:cubicBezTo>
                  <a:cubicBezTo>
                    <a:pt x="28" y="30"/>
                    <a:pt x="30" y="29"/>
                    <a:pt x="31" y="28"/>
                  </a:cubicBezTo>
                  <a:cubicBezTo>
                    <a:pt x="31" y="27"/>
                    <a:pt x="32" y="28"/>
                    <a:pt x="32" y="28"/>
                  </a:cubicBezTo>
                  <a:cubicBezTo>
                    <a:pt x="32" y="27"/>
                    <a:pt x="29" y="22"/>
                    <a:pt x="27" y="21"/>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8" name="Rectangle 24"/>
            <p:cNvSpPr/>
            <p:nvPr/>
          </p:nvSpPr>
          <p:spPr>
            <a:xfrm>
              <a:off x="1081088" y="584200"/>
              <a:ext cx="1588" cy="1588"/>
            </a:xfrm>
            <a:prstGeom prst="rect">
              <a:avLst/>
            </a:pr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89" name="Freeform 25"/>
            <p:cNvSpPr/>
            <p:nvPr/>
          </p:nvSpPr>
          <p:spPr>
            <a:xfrm>
              <a:off x="731838" y="120650"/>
              <a:ext cx="314325" cy="342900"/>
            </a:xfrm>
            <a:custGeom>
              <a:avLst/>
              <a:gdLst>
                <a:gd name="txL" fmla="*/ 0 w 18"/>
                <a:gd name="txT" fmla="*/ 0 h 20"/>
                <a:gd name="txR" fmla="*/ 18 w 18"/>
                <a:gd name="txB" fmla="*/ 20 h 20"/>
              </a:gdLst>
              <a:ahLst/>
              <a:cxnLst>
                <a:cxn ang="0">
                  <a:pos x="8" y="20"/>
                </a:cxn>
                <a:cxn ang="0">
                  <a:pos x="15" y="14"/>
                </a:cxn>
                <a:cxn ang="0">
                  <a:pos x="15" y="10"/>
                </a:cxn>
                <a:cxn ang="0">
                  <a:pos x="17" y="9"/>
                </a:cxn>
                <a:cxn ang="0">
                  <a:pos x="17" y="3"/>
                </a:cxn>
                <a:cxn ang="0">
                  <a:pos x="15" y="4"/>
                </a:cxn>
                <a:cxn ang="0">
                  <a:pos x="14" y="7"/>
                </a:cxn>
                <a:cxn ang="0">
                  <a:pos x="13" y="7"/>
                </a:cxn>
                <a:cxn ang="0">
                  <a:pos x="11" y="4"/>
                </a:cxn>
                <a:cxn ang="0">
                  <a:pos x="7" y="1"/>
                </a:cxn>
                <a:cxn ang="0">
                  <a:pos x="3" y="2"/>
                </a:cxn>
                <a:cxn ang="0">
                  <a:pos x="0" y="2"/>
                </a:cxn>
                <a:cxn ang="0">
                  <a:pos x="0" y="9"/>
                </a:cxn>
                <a:cxn ang="0">
                  <a:pos x="2" y="11"/>
                </a:cxn>
                <a:cxn ang="0">
                  <a:pos x="2" y="14"/>
                </a:cxn>
                <a:cxn ang="0">
                  <a:pos x="5" y="17"/>
                </a:cxn>
                <a:cxn ang="0">
                  <a:pos x="6" y="19"/>
                </a:cxn>
                <a:cxn ang="0">
                  <a:pos x="8" y="20"/>
                </a:cxn>
              </a:cxnLst>
              <a:rect l="txL" t="txT" r="txR" b="txB"/>
              <a:pathLst>
                <a:path w="18" h="20">
                  <a:moveTo>
                    <a:pt x="8" y="20"/>
                  </a:moveTo>
                  <a:cubicBezTo>
                    <a:pt x="9" y="19"/>
                    <a:pt x="14" y="16"/>
                    <a:pt x="15" y="14"/>
                  </a:cubicBezTo>
                  <a:cubicBezTo>
                    <a:pt x="15" y="11"/>
                    <a:pt x="15" y="10"/>
                    <a:pt x="15" y="10"/>
                  </a:cubicBezTo>
                  <a:cubicBezTo>
                    <a:pt x="15" y="10"/>
                    <a:pt x="16" y="10"/>
                    <a:pt x="17" y="9"/>
                  </a:cubicBezTo>
                  <a:cubicBezTo>
                    <a:pt x="17" y="8"/>
                    <a:pt x="18" y="4"/>
                    <a:pt x="17" y="3"/>
                  </a:cubicBezTo>
                  <a:cubicBezTo>
                    <a:pt x="16" y="2"/>
                    <a:pt x="15" y="3"/>
                    <a:pt x="15" y="4"/>
                  </a:cubicBezTo>
                  <a:cubicBezTo>
                    <a:pt x="15" y="4"/>
                    <a:pt x="14" y="6"/>
                    <a:pt x="14" y="7"/>
                  </a:cubicBezTo>
                  <a:cubicBezTo>
                    <a:pt x="13" y="7"/>
                    <a:pt x="13" y="7"/>
                    <a:pt x="13" y="7"/>
                  </a:cubicBezTo>
                  <a:cubicBezTo>
                    <a:pt x="13" y="7"/>
                    <a:pt x="13" y="6"/>
                    <a:pt x="11" y="4"/>
                  </a:cubicBezTo>
                  <a:cubicBezTo>
                    <a:pt x="11" y="4"/>
                    <a:pt x="9" y="2"/>
                    <a:pt x="7" y="1"/>
                  </a:cubicBezTo>
                  <a:cubicBezTo>
                    <a:pt x="6" y="0"/>
                    <a:pt x="3" y="2"/>
                    <a:pt x="3" y="2"/>
                  </a:cubicBezTo>
                  <a:cubicBezTo>
                    <a:pt x="3" y="2"/>
                    <a:pt x="0" y="2"/>
                    <a:pt x="0" y="2"/>
                  </a:cubicBezTo>
                  <a:cubicBezTo>
                    <a:pt x="0" y="3"/>
                    <a:pt x="0" y="8"/>
                    <a:pt x="0" y="9"/>
                  </a:cubicBezTo>
                  <a:cubicBezTo>
                    <a:pt x="0" y="9"/>
                    <a:pt x="1" y="10"/>
                    <a:pt x="2" y="11"/>
                  </a:cubicBezTo>
                  <a:cubicBezTo>
                    <a:pt x="2" y="11"/>
                    <a:pt x="2" y="13"/>
                    <a:pt x="2" y="14"/>
                  </a:cubicBezTo>
                  <a:cubicBezTo>
                    <a:pt x="3" y="14"/>
                    <a:pt x="5" y="16"/>
                    <a:pt x="5" y="17"/>
                  </a:cubicBezTo>
                  <a:cubicBezTo>
                    <a:pt x="5" y="18"/>
                    <a:pt x="6" y="18"/>
                    <a:pt x="6" y="19"/>
                  </a:cubicBezTo>
                  <a:cubicBezTo>
                    <a:pt x="7" y="19"/>
                    <a:pt x="7" y="20"/>
                    <a:pt x="8" y="20"/>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0" name="Freeform 26"/>
            <p:cNvSpPr/>
            <p:nvPr/>
          </p:nvSpPr>
          <p:spPr>
            <a:xfrm>
              <a:off x="1203326" y="617538"/>
              <a:ext cx="347663" cy="703263"/>
            </a:xfrm>
            <a:custGeom>
              <a:avLst/>
              <a:gdLst>
                <a:gd name="txL" fmla="*/ 0 w 20"/>
                <a:gd name="txT" fmla="*/ 0 h 41"/>
                <a:gd name="txR" fmla="*/ 20 w 20"/>
                <a:gd name="txB" fmla="*/ 41 h 41"/>
              </a:gdLst>
              <a:ahLst/>
              <a:cxnLst>
                <a:cxn ang="0">
                  <a:pos x="4" y="40"/>
                </a:cxn>
                <a:cxn ang="0">
                  <a:pos x="7" y="38"/>
                </a:cxn>
                <a:cxn ang="0">
                  <a:pos x="20" y="18"/>
                </a:cxn>
                <a:cxn ang="0">
                  <a:pos x="11" y="5"/>
                </a:cxn>
                <a:cxn ang="0">
                  <a:pos x="8" y="0"/>
                </a:cxn>
                <a:cxn ang="0">
                  <a:pos x="2" y="8"/>
                </a:cxn>
                <a:cxn ang="0">
                  <a:pos x="6" y="11"/>
                </a:cxn>
                <a:cxn ang="0">
                  <a:pos x="7" y="6"/>
                </a:cxn>
                <a:cxn ang="0">
                  <a:pos x="11" y="9"/>
                </a:cxn>
                <a:cxn ang="0">
                  <a:pos x="19" y="18"/>
                </a:cxn>
                <a:cxn ang="0">
                  <a:pos x="7" y="36"/>
                </a:cxn>
                <a:cxn ang="0">
                  <a:pos x="5" y="38"/>
                </a:cxn>
                <a:cxn ang="0">
                  <a:pos x="3" y="35"/>
                </a:cxn>
                <a:cxn ang="0">
                  <a:pos x="0" y="35"/>
                </a:cxn>
                <a:cxn ang="0">
                  <a:pos x="0" y="35"/>
                </a:cxn>
                <a:cxn ang="0">
                  <a:pos x="2" y="39"/>
                </a:cxn>
                <a:cxn ang="0">
                  <a:pos x="2" y="40"/>
                </a:cxn>
                <a:cxn ang="0">
                  <a:pos x="4" y="40"/>
                </a:cxn>
              </a:cxnLst>
              <a:rect l="txL" t="txT" r="txR" b="txB"/>
              <a:pathLst>
                <a:path w="20" h="41">
                  <a:moveTo>
                    <a:pt x="4" y="40"/>
                  </a:moveTo>
                  <a:cubicBezTo>
                    <a:pt x="7" y="40"/>
                    <a:pt x="6" y="39"/>
                    <a:pt x="7" y="38"/>
                  </a:cubicBezTo>
                  <a:cubicBezTo>
                    <a:pt x="7" y="38"/>
                    <a:pt x="20" y="22"/>
                    <a:pt x="20" y="18"/>
                  </a:cubicBezTo>
                  <a:cubicBezTo>
                    <a:pt x="20" y="15"/>
                    <a:pt x="12" y="6"/>
                    <a:pt x="11" y="5"/>
                  </a:cubicBezTo>
                  <a:cubicBezTo>
                    <a:pt x="10" y="4"/>
                    <a:pt x="9" y="2"/>
                    <a:pt x="8" y="0"/>
                  </a:cubicBezTo>
                  <a:cubicBezTo>
                    <a:pt x="5" y="2"/>
                    <a:pt x="2" y="5"/>
                    <a:pt x="2" y="8"/>
                  </a:cubicBezTo>
                  <a:cubicBezTo>
                    <a:pt x="3" y="9"/>
                    <a:pt x="5" y="10"/>
                    <a:pt x="6" y="11"/>
                  </a:cubicBezTo>
                  <a:cubicBezTo>
                    <a:pt x="6" y="9"/>
                    <a:pt x="6" y="7"/>
                    <a:pt x="7" y="6"/>
                  </a:cubicBezTo>
                  <a:cubicBezTo>
                    <a:pt x="9" y="6"/>
                    <a:pt x="11" y="8"/>
                    <a:pt x="11" y="9"/>
                  </a:cubicBezTo>
                  <a:cubicBezTo>
                    <a:pt x="12" y="11"/>
                    <a:pt x="17" y="17"/>
                    <a:pt x="19" y="18"/>
                  </a:cubicBezTo>
                  <a:cubicBezTo>
                    <a:pt x="19" y="18"/>
                    <a:pt x="10" y="34"/>
                    <a:pt x="7" y="36"/>
                  </a:cubicBezTo>
                  <a:cubicBezTo>
                    <a:pt x="5" y="38"/>
                    <a:pt x="5" y="38"/>
                    <a:pt x="5" y="38"/>
                  </a:cubicBezTo>
                  <a:cubicBezTo>
                    <a:pt x="5" y="38"/>
                    <a:pt x="5" y="36"/>
                    <a:pt x="3" y="35"/>
                  </a:cubicBezTo>
                  <a:cubicBezTo>
                    <a:pt x="3" y="35"/>
                    <a:pt x="1" y="36"/>
                    <a:pt x="0" y="35"/>
                  </a:cubicBezTo>
                  <a:cubicBezTo>
                    <a:pt x="0" y="35"/>
                    <a:pt x="0" y="35"/>
                    <a:pt x="0" y="35"/>
                  </a:cubicBezTo>
                  <a:cubicBezTo>
                    <a:pt x="0" y="35"/>
                    <a:pt x="2" y="37"/>
                    <a:pt x="2" y="39"/>
                  </a:cubicBezTo>
                  <a:cubicBezTo>
                    <a:pt x="2" y="39"/>
                    <a:pt x="2" y="40"/>
                    <a:pt x="2" y="40"/>
                  </a:cubicBezTo>
                  <a:cubicBezTo>
                    <a:pt x="3" y="41"/>
                    <a:pt x="3" y="41"/>
                    <a:pt x="4" y="4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1" name="Freeform 27"/>
            <p:cNvSpPr/>
            <p:nvPr/>
          </p:nvSpPr>
          <p:spPr>
            <a:xfrm>
              <a:off x="854076" y="120650"/>
              <a:ext cx="52388" cy="50800"/>
            </a:xfrm>
            <a:custGeom>
              <a:avLst/>
              <a:gdLst>
                <a:gd name="txL" fmla="*/ 0 w 3"/>
                <a:gd name="txT" fmla="*/ 0 h 3"/>
                <a:gd name="txR" fmla="*/ 3 w 3"/>
                <a:gd name="txB" fmla="*/ 3 h 3"/>
              </a:gdLst>
              <a:ahLst/>
              <a:cxnLst>
                <a:cxn ang="0">
                  <a:pos x="0" y="1"/>
                </a:cxn>
                <a:cxn ang="0">
                  <a:pos x="1" y="3"/>
                </a:cxn>
                <a:cxn ang="0">
                  <a:pos x="2" y="1"/>
                </a:cxn>
                <a:cxn ang="0">
                  <a:pos x="0" y="1"/>
                </a:cxn>
              </a:cxnLst>
              <a:rect l="txL" t="txT" r="txR" b="txB"/>
              <a:pathLst>
                <a:path w="3" h="3">
                  <a:moveTo>
                    <a:pt x="0" y="1"/>
                  </a:moveTo>
                  <a:cubicBezTo>
                    <a:pt x="0" y="1"/>
                    <a:pt x="2" y="2"/>
                    <a:pt x="1" y="3"/>
                  </a:cubicBezTo>
                  <a:cubicBezTo>
                    <a:pt x="1" y="3"/>
                    <a:pt x="3" y="2"/>
                    <a:pt x="2" y="1"/>
                  </a:cubicBezTo>
                  <a:cubicBezTo>
                    <a:pt x="1" y="0"/>
                    <a:pt x="0" y="1"/>
                    <a:pt x="0" y="1"/>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2" name="Freeform 28"/>
            <p:cNvSpPr/>
            <p:nvPr/>
          </p:nvSpPr>
          <p:spPr>
            <a:xfrm>
              <a:off x="906463" y="481013"/>
              <a:ext cx="469900" cy="479425"/>
            </a:xfrm>
            <a:custGeom>
              <a:avLst/>
              <a:gdLst>
                <a:gd name="txL" fmla="*/ 0 w 27"/>
                <a:gd name="txT" fmla="*/ 0 h 28"/>
                <a:gd name="txR" fmla="*/ 27 w 27"/>
                <a:gd name="txB" fmla="*/ 28 h 28"/>
              </a:gdLst>
              <a:ahLst/>
              <a:cxnLst>
                <a:cxn ang="0">
                  <a:pos x="27" y="11"/>
                </a:cxn>
                <a:cxn ang="0">
                  <a:pos x="23" y="4"/>
                </a:cxn>
                <a:cxn ang="0">
                  <a:pos x="14" y="0"/>
                </a:cxn>
                <a:cxn ang="0">
                  <a:pos x="14" y="0"/>
                </a:cxn>
                <a:cxn ang="0">
                  <a:pos x="14" y="3"/>
                </a:cxn>
                <a:cxn ang="0">
                  <a:pos x="21" y="10"/>
                </a:cxn>
                <a:cxn ang="0">
                  <a:pos x="15" y="10"/>
                </a:cxn>
                <a:cxn ang="0">
                  <a:pos x="7" y="14"/>
                </a:cxn>
                <a:cxn ang="0">
                  <a:pos x="14" y="13"/>
                </a:cxn>
                <a:cxn ang="0">
                  <a:pos x="6" y="20"/>
                </a:cxn>
                <a:cxn ang="0">
                  <a:pos x="0" y="23"/>
                </a:cxn>
                <a:cxn ang="0">
                  <a:pos x="6" y="23"/>
                </a:cxn>
                <a:cxn ang="0">
                  <a:pos x="4" y="28"/>
                </a:cxn>
                <a:cxn ang="0">
                  <a:pos x="13" y="28"/>
                </a:cxn>
                <a:cxn ang="0">
                  <a:pos x="14" y="24"/>
                </a:cxn>
                <a:cxn ang="0">
                  <a:pos x="17" y="17"/>
                </a:cxn>
                <a:cxn ang="0">
                  <a:pos x="18" y="17"/>
                </a:cxn>
                <a:cxn ang="0">
                  <a:pos x="21" y="17"/>
                </a:cxn>
                <a:cxn ang="0">
                  <a:pos x="20" y="17"/>
                </a:cxn>
                <a:cxn ang="0">
                  <a:pos x="27" y="11"/>
                </a:cxn>
              </a:cxnLst>
              <a:rect l="txL" t="txT" r="txR" b="txB"/>
              <a:pathLst>
                <a:path w="27" h="28">
                  <a:moveTo>
                    <a:pt x="27" y="11"/>
                  </a:moveTo>
                  <a:cubicBezTo>
                    <a:pt x="26" y="8"/>
                    <a:pt x="24" y="6"/>
                    <a:pt x="23" y="4"/>
                  </a:cubicBezTo>
                  <a:cubicBezTo>
                    <a:pt x="21" y="2"/>
                    <a:pt x="15" y="0"/>
                    <a:pt x="14" y="0"/>
                  </a:cubicBezTo>
                  <a:cubicBezTo>
                    <a:pt x="14" y="0"/>
                    <a:pt x="14" y="0"/>
                    <a:pt x="14" y="0"/>
                  </a:cubicBezTo>
                  <a:cubicBezTo>
                    <a:pt x="14" y="2"/>
                    <a:pt x="14" y="3"/>
                    <a:pt x="14" y="3"/>
                  </a:cubicBezTo>
                  <a:cubicBezTo>
                    <a:pt x="19" y="5"/>
                    <a:pt x="21" y="10"/>
                    <a:pt x="21" y="10"/>
                  </a:cubicBezTo>
                  <a:cubicBezTo>
                    <a:pt x="21" y="10"/>
                    <a:pt x="16" y="8"/>
                    <a:pt x="15" y="10"/>
                  </a:cubicBezTo>
                  <a:cubicBezTo>
                    <a:pt x="14" y="12"/>
                    <a:pt x="7" y="14"/>
                    <a:pt x="7" y="14"/>
                  </a:cubicBezTo>
                  <a:cubicBezTo>
                    <a:pt x="9" y="14"/>
                    <a:pt x="13" y="13"/>
                    <a:pt x="14" y="13"/>
                  </a:cubicBezTo>
                  <a:cubicBezTo>
                    <a:pt x="12" y="13"/>
                    <a:pt x="7" y="18"/>
                    <a:pt x="6" y="20"/>
                  </a:cubicBezTo>
                  <a:cubicBezTo>
                    <a:pt x="5" y="22"/>
                    <a:pt x="0" y="23"/>
                    <a:pt x="0" y="23"/>
                  </a:cubicBezTo>
                  <a:cubicBezTo>
                    <a:pt x="1" y="24"/>
                    <a:pt x="6" y="23"/>
                    <a:pt x="6" y="23"/>
                  </a:cubicBezTo>
                  <a:cubicBezTo>
                    <a:pt x="6" y="24"/>
                    <a:pt x="5" y="27"/>
                    <a:pt x="4" y="28"/>
                  </a:cubicBezTo>
                  <a:cubicBezTo>
                    <a:pt x="9" y="28"/>
                    <a:pt x="13" y="28"/>
                    <a:pt x="13" y="28"/>
                  </a:cubicBezTo>
                  <a:cubicBezTo>
                    <a:pt x="14" y="28"/>
                    <a:pt x="14" y="25"/>
                    <a:pt x="14" y="24"/>
                  </a:cubicBezTo>
                  <a:cubicBezTo>
                    <a:pt x="14" y="23"/>
                    <a:pt x="16" y="18"/>
                    <a:pt x="17" y="17"/>
                  </a:cubicBezTo>
                  <a:cubicBezTo>
                    <a:pt x="17" y="17"/>
                    <a:pt x="17" y="16"/>
                    <a:pt x="18" y="17"/>
                  </a:cubicBezTo>
                  <a:cubicBezTo>
                    <a:pt x="19" y="17"/>
                    <a:pt x="21" y="17"/>
                    <a:pt x="21" y="17"/>
                  </a:cubicBezTo>
                  <a:cubicBezTo>
                    <a:pt x="20" y="17"/>
                    <a:pt x="20" y="17"/>
                    <a:pt x="20" y="17"/>
                  </a:cubicBezTo>
                  <a:cubicBezTo>
                    <a:pt x="20" y="16"/>
                    <a:pt x="27" y="11"/>
                    <a:pt x="27" y="11"/>
                  </a:cubicBez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3" name="Freeform 29"/>
            <p:cNvSpPr/>
            <p:nvPr/>
          </p:nvSpPr>
          <p:spPr>
            <a:xfrm>
              <a:off x="714376" y="669925"/>
              <a:ext cx="1" cy="33338"/>
            </a:xfrm>
            <a:custGeom>
              <a:avLst/>
              <a:gdLst>
                <a:gd name="txL" fmla="*/ 0 w 1"/>
                <a:gd name="txT" fmla="*/ 0 h 2"/>
                <a:gd name="txR" fmla="*/ 1 w 1"/>
                <a:gd name="txB" fmla="*/ 2 h 2"/>
              </a:gdLst>
              <a:ahLst/>
              <a:cxnLst>
                <a:cxn ang="0">
                  <a:pos x="0" y="2"/>
                </a:cxn>
                <a:cxn ang="0">
                  <a:pos x="0" y="0"/>
                </a:cxn>
                <a:cxn ang="0">
                  <a:pos x="0" y="2"/>
                </a:cxn>
              </a:cxnLst>
              <a:rect l="txL" t="txT" r="txR" b="txB"/>
              <a:pathLst>
                <a:path w="1" h="2">
                  <a:moveTo>
                    <a:pt x="0" y="2"/>
                  </a:moveTo>
                  <a:cubicBezTo>
                    <a:pt x="0" y="2"/>
                    <a:pt x="0" y="1"/>
                    <a:pt x="0" y="0"/>
                  </a:cubicBezTo>
                  <a:cubicBezTo>
                    <a:pt x="0" y="1"/>
                    <a:pt x="0" y="2"/>
                    <a:pt x="0" y="2"/>
                  </a:cubicBez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4" name="Freeform 30"/>
            <p:cNvSpPr/>
            <p:nvPr/>
          </p:nvSpPr>
          <p:spPr>
            <a:xfrm>
              <a:off x="714376" y="514350"/>
              <a:ext cx="104775" cy="155575"/>
            </a:xfrm>
            <a:custGeom>
              <a:avLst/>
              <a:gdLst>
                <a:gd name="txL" fmla="*/ 0 w 6"/>
                <a:gd name="txT" fmla="*/ 0 h 9"/>
                <a:gd name="txR" fmla="*/ 6 w 6"/>
                <a:gd name="txB" fmla="*/ 9 h 9"/>
              </a:gdLst>
              <a:ahLst/>
              <a:cxnLst>
                <a:cxn ang="0">
                  <a:pos x="3" y="5"/>
                </a:cxn>
                <a:cxn ang="0">
                  <a:pos x="5" y="8"/>
                </a:cxn>
                <a:cxn ang="0">
                  <a:pos x="5" y="4"/>
                </a:cxn>
                <a:cxn ang="0">
                  <a:pos x="5" y="0"/>
                </a:cxn>
                <a:cxn ang="0">
                  <a:pos x="2" y="1"/>
                </a:cxn>
                <a:cxn ang="0">
                  <a:pos x="1" y="2"/>
                </a:cxn>
                <a:cxn ang="0">
                  <a:pos x="0" y="9"/>
                </a:cxn>
                <a:cxn ang="0">
                  <a:pos x="3" y="3"/>
                </a:cxn>
                <a:cxn ang="0">
                  <a:pos x="3" y="5"/>
                </a:cxn>
              </a:cxnLst>
              <a:rect l="txL" t="txT" r="txR" b="txB"/>
              <a:pathLst>
                <a:path w="6" h="9">
                  <a:moveTo>
                    <a:pt x="3" y="5"/>
                  </a:moveTo>
                  <a:cubicBezTo>
                    <a:pt x="4" y="6"/>
                    <a:pt x="5" y="8"/>
                    <a:pt x="5" y="8"/>
                  </a:cubicBezTo>
                  <a:cubicBezTo>
                    <a:pt x="6" y="6"/>
                    <a:pt x="5" y="4"/>
                    <a:pt x="5" y="4"/>
                  </a:cubicBezTo>
                  <a:cubicBezTo>
                    <a:pt x="5" y="0"/>
                    <a:pt x="5" y="0"/>
                    <a:pt x="5" y="0"/>
                  </a:cubicBezTo>
                  <a:cubicBezTo>
                    <a:pt x="4" y="0"/>
                    <a:pt x="3" y="1"/>
                    <a:pt x="2" y="1"/>
                  </a:cubicBezTo>
                  <a:cubicBezTo>
                    <a:pt x="2" y="2"/>
                    <a:pt x="2" y="2"/>
                    <a:pt x="1" y="2"/>
                  </a:cubicBezTo>
                  <a:cubicBezTo>
                    <a:pt x="1" y="4"/>
                    <a:pt x="0" y="7"/>
                    <a:pt x="0" y="9"/>
                  </a:cubicBezTo>
                  <a:cubicBezTo>
                    <a:pt x="1" y="6"/>
                    <a:pt x="3" y="3"/>
                    <a:pt x="3" y="3"/>
                  </a:cubicBezTo>
                  <a:lnTo>
                    <a:pt x="3" y="5"/>
                  </a:ln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5" name="Freeform 31"/>
            <p:cNvSpPr/>
            <p:nvPr/>
          </p:nvSpPr>
          <p:spPr>
            <a:xfrm>
              <a:off x="889001" y="498475"/>
              <a:ext cx="122238" cy="187325"/>
            </a:xfrm>
            <a:custGeom>
              <a:avLst/>
              <a:gdLst>
                <a:gd name="txL" fmla="*/ 0 w 7"/>
                <a:gd name="txT" fmla="*/ 0 h 11"/>
                <a:gd name="txR" fmla="*/ 7 w 7"/>
                <a:gd name="txB" fmla="*/ 11 h 11"/>
              </a:gdLst>
              <a:ahLst/>
              <a:cxnLst>
                <a:cxn ang="0">
                  <a:pos x="0" y="11"/>
                </a:cxn>
                <a:cxn ang="0">
                  <a:pos x="5" y="5"/>
                </a:cxn>
                <a:cxn ang="0">
                  <a:pos x="7" y="0"/>
                </a:cxn>
                <a:cxn ang="0">
                  <a:pos x="6" y="6"/>
                </a:cxn>
                <a:cxn ang="0">
                  <a:pos x="0" y="11"/>
                </a:cxn>
              </a:cxnLst>
              <a:rect l="txL" t="txT" r="txR" b="txB"/>
              <a:pathLst>
                <a:path w="7" h="11">
                  <a:moveTo>
                    <a:pt x="0" y="11"/>
                  </a:moveTo>
                  <a:cubicBezTo>
                    <a:pt x="5" y="5"/>
                    <a:pt x="5" y="5"/>
                    <a:pt x="5" y="5"/>
                  </a:cubicBezTo>
                  <a:cubicBezTo>
                    <a:pt x="5" y="5"/>
                    <a:pt x="6" y="2"/>
                    <a:pt x="7" y="0"/>
                  </a:cubicBezTo>
                  <a:cubicBezTo>
                    <a:pt x="6" y="6"/>
                    <a:pt x="6" y="6"/>
                    <a:pt x="6" y="6"/>
                  </a:cubicBezTo>
                  <a:lnTo>
                    <a:pt x="0" y="11"/>
                  </a:ln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396" name="Freeform 32"/>
            <p:cNvSpPr/>
            <p:nvPr/>
          </p:nvSpPr>
          <p:spPr>
            <a:xfrm>
              <a:off x="731838" y="138113"/>
              <a:ext cx="314325" cy="325438"/>
            </a:xfrm>
            <a:custGeom>
              <a:avLst/>
              <a:gdLst>
                <a:gd name="txL" fmla="*/ 0 w 18"/>
                <a:gd name="txT" fmla="*/ 0 h 19"/>
                <a:gd name="txR" fmla="*/ 18 w 18"/>
                <a:gd name="txB" fmla="*/ 19 h 19"/>
              </a:gdLst>
              <a:ahLst/>
              <a:cxnLst>
                <a:cxn ang="0">
                  <a:pos x="17" y="2"/>
                </a:cxn>
                <a:cxn ang="0">
                  <a:pos x="15" y="3"/>
                </a:cxn>
                <a:cxn ang="0">
                  <a:pos x="14" y="6"/>
                </a:cxn>
                <a:cxn ang="0">
                  <a:pos x="13" y="6"/>
                </a:cxn>
                <a:cxn ang="0">
                  <a:pos x="11" y="3"/>
                </a:cxn>
                <a:cxn ang="0">
                  <a:pos x="7" y="0"/>
                </a:cxn>
                <a:cxn ang="0">
                  <a:pos x="5" y="0"/>
                </a:cxn>
                <a:cxn ang="0">
                  <a:pos x="5" y="0"/>
                </a:cxn>
                <a:cxn ang="0">
                  <a:pos x="3" y="1"/>
                </a:cxn>
                <a:cxn ang="0">
                  <a:pos x="0" y="1"/>
                </a:cxn>
                <a:cxn ang="0">
                  <a:pos x="0" y="2"/>
                </a:cxn>
                <a:cxn ang="0">
                  <a:pos x="6" y="2"/>
                </a:cxn>
                <a:cxn ang="0">
                  <a:pos x="8" y="5"/>
                </a:cxn>
                <a:cxn ang="0">
                  <a:pos x="9" y="8"/>
                </a:cxn>
                <a:cxn ang="0">
                  <a:pos x="11" y="12"/>
                </a:cxn>
                <a:cxn ang="0">
                  <a:pos x="9" y="17"/>
                </a:cxn>
                <a:cxn ang="0">
                  <a:pos x="7" y="19"/>
                </a:cxn>
                <a:cxn ang="0">
                  <a:pos x="8" y="19"/>
                </a:cxn>
                <a:cxn ang="0">
                  <a:pos x="15" y="13"/>
                </a:cxn>
                <a:cxn ang="0">
                  <a:pos x="15" y="9"/>
                </a:cxn>
                <a:cxn ang="0">
                  <a:pos x="17" y="8"/>
                </a:cxn>
                <a:cxn ang="0">
                  <a:pos x="17" y="2"/>
                </a:cxn>
              </a:cxnLst>
              <a:rect l="txL" t="txT" r="txR" b="txB"/>
              <a:pathLst>
                <a:path w="18" h="19">
                  <a:moveTo>
                    <a:pt x="17" y="2"/>
                  </a:moveTo>
                  <a:cubicBezTo>
                    <a:pt x="16" y="1"/>
                    <a:pt x="15" y="2"/>
                    <a:pt x="15" y="3"/>
                  </a:cubicBezTo>
                  <a:cubicBezTo>
                    <a:pt x="15" y="3"/>
                    <a:pt x="14" y="5"/>
                    <a:pt x="14" y="6"/>
                  </a:cubicBezTo>
                  <a:cubicBezTo>
                    <a:pt x="13" y="6"/>
                    <a:pt x="13" y="6"/>
                    <a:pt x="13" y="6"/>
                  </a:cubicBezTo>
                  <a:cubicBezTo>
                    <a:pt x="13" y="6"/>
                    <a:pt x="13" y="5"/>
                    <a:pt x="11" y="3"/>
                  </a:cubicBezTo>
                  <a:cubicBezTo>
                    <a:pt x="11" y="3"/>
                    <a:pt x="9" y="1"/>
                    <a:pt x="7" y="0"/>
                  </a:cubicBezTo>
                  <a:cubicBezTo>
                    <a:pt x="7" y="0"/>
                    <a:pt x="6" y="0"/>
                    <a:pt x="5" y="0"/>
                  </a:cubicBezTo>
                  <a:cubicBezTo>
                    <a:pt x="5" y="0"/>
                    <a:pt x="5" y="0"/>
                    <a:pt x="5" y="0"/>
                  </a:cubicBezTo>
                  <a:cubicBezTo>
                    <a:pt x="4" y="0"/>
                    <a:pt x="3" y="1"/>
                    <a:pt x="3" y="1"/>
                  </a:cubicBezTo>
                  <a:cubicBezTo>
                    <a:pt x="3" y="1"/>
                    <a:pt x="0" y="1"/>
                    <a:pt x="0" y="1"/>
                  </a:cubicBezTo>
                  <a:cubicBezTo>
                    <a:pt x="0" y="1"/>
                    <a:pt x="0" y="2"/>
                    <a:pt x="0" y="2"/>
                  </a:cubicBezTo>
                  <a:cubicBezTo>
                    <a:pt x="1" y="1"/>
                    <a:pt x="4" y="1"/>
                    <a:pt x="6" y="2"/>
                  </a:cubicBezTo>
                  <a:cubicBezTo>
                    <a:pt x="6" y="4"/>
                    <a:pt x="8" y="4"/>
                    <a:pt x="8" y="5"/>
                  </a:cubicBezTo>
                  <a:cubicBezTo>
                    <a:pt x="8" y="5"/>
                    <a:pt x="10" y="6"/>
                    <a:pt x="9" y="8"/>
                  </a:cubicBezTo>
                  <a:cubicBezTo>
                    <a:pt x="9" y="10"/>
                    <a:pt x="10" y="12"/>
                    <a:pt x="11" y="12"/>
                  </a:cubicBezTo>
                  <a:cubicBezTo>
                    <a:pt x="12" y="12"/>
                    <a:pt x="12" y="15"/>
                    <a:pt x="9" y="17"/>
                  </a:cubicBezTo>
                  <a:cubicBezTo>
                    <a:pt x="8" y="18"/>
                    <a:pt x="8" y="19"/>
                    <a:pt x="7" y="19"/>
                  </a:cubicBezTo>
                  <a:cubicBezTo>
                    <a:pt x="8" y="19"/>
                    <a:pt x="8" y="19"/>
                    <a:pt x="8" y="19"/>
                  </a:cubicBezTo>
                  <a:cubicBezTo>
                    <a:pt x="9" y="18"/>
                    <a:pt x="14" y="15"/>
                    <a:pt x="15" y="13"/>
                  </a:cubicBezTo>
                  <a:cubicBezTo>
                    <a:pt x="15" y="10"/>
                    <a:pt x="15" y="9"/>
                    <a:pt x="15" y="9"/>
                  </a:cubicBezTo>
                  <a:cubicBezTo>
                    <a:pt x="15" y="9"/>
                    <a:pt x="16" y="9"/>
                    <a:pt x="17" y="8"/>
                  </a:cubicBezTo>
                  <a:cubicBezTo>
                    <a:pt x="17" y="7"/>
                    <a:pt x="18" y="3"/>
                    <a:pt x="17" y="2"/>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9397" name="组合 9396"/>
          <p:cNvGrpSpPr/>
          <p:nvPr/>
        </p:nvGrpSpPr>
        <p:grpSpPr>
          <a:xfrm>
            <a:off x="642938" y="5370513"/>
            <a:ext cx="617537" cy="1004887"/>
            <a:chOff x="0" y="0"/>
            <a:chExt cx="1728242" cy="2811186"/>
          </a:xfrm>
        </p:grpSpPr>
        <p:grpSp>
          <p:nvGrpSpPr>
            <p:cNvPr id="9398" name="组合 9397"/>
            <p:cNvGrpSpPr/>
            <p:nvPr/>
          </p:nvGrpSpPr>
          <p:grpSpPr>
            <a:xfrm>
              <a:off x="0" y="0"/>
              <a:ext cx="1728242" cy="2119645"/>
              <a:chOff x="0" y="0"/>
              <a:chExt cx="3525838" cy="4324350"/>
            </a:xfrm>
          </p:grpSpPr>
          <p:sp>
            <p:nvSpPr>
              <p:cNvPr id="9399" name="Freeform 5"/>
              <p:cNvSpPr/>
              <p:nvPr/>
            </p:nvSpPr>
            <p:spPr>
              <a:xfrm>
                <a:off x="1511300" y="1855788"/>
                <a:ext cx="3175" cy="11113"/>
              </a:xfrm>
              <a:custGeom>
                <a:avLst/>
                <a:gdLst>
                  <a:gd name="txL" fmla="*/ 0 w 1"/>
                  <a:gd name="txT" fmla="*/ 0 h 3"/>
                  <a:gd name="txR" fmla="*/ 1 w 1"/>
                  <a:gd name="txB" fmla="*/ 3 h 3"/>
                </a:gdLst>
                <a:ahLst/>
                <a:cxnLst>
                  <a:cxn ang="0">
                    <a:pos x="0" y="0"/>
                  </a:cxn>
                  <a:cxn ang="0">
                    <a:pos x="0" y="0"/>
                  </a:cxn>
                  <a:cxn ang="0">
                    <a:pos x="1" y="3"/>
                  </a:cxn>
                  <a:cxn ang="0">
                    <a:pos x="0" y="0"/>
                  </a:cxn>
                </a:cxnLst>
                <a:rect l="txL" t="txT" r="txR" b="txB"/>
                <a:pathLst>
                  <a:path w="1" h="3">
                    <a:moveTo>
                      <a:pt x="0" y="0"/>
                    </a:moveTo>
                    <a:cubicBezTo>
                      <a:pt x="0" y="0"/>
                      <a:pt x="0" y="0"/>
                      <a:pt x="0" y="0"/>
                    </a:cubicBezTo>
                    <a:cubicBezTo>
                      <a:pt x="0" y="1"/>
                      <a:pt x="0" y="2"/>
                      <a:pt x="1" y="3"/>
                    </a:cubicBezTo>
                    <a:cubicBezTo>
                      <a:pt x="0" y="2"/>
                      <a:pt x="0" y="1"/>
                      <a:pt x="0" y="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0" name="Freeform 13"/>
              <p:cNvSpPr>
                <a:spLocks noEditPoints="1"/>
              </p:cNvSpPr>
              <p:nvPr/>
            </p:nvSpPr>
            <p:spPr>
              <a:xfrm>
                <a:off x="1627188" y="1374775"/>
                <a:ext cx="120650" cy="161925"/>
              </a:xfrm>
              <a:custGeom>
                <a:avLst/>
                <a:gdLst>
                  <a:gd name="txL" fmla="*/ 0 w 32"/>
                  <a:gd name="txT" fmla="*/ 0 h 43"/>
                  <a:gd name="txR" fmla="*/ 32 w 32"/>
                  <a:gd name="txB" fmla="*/ 43 h 43"/>
                </a:gdLst>
                <a:ahLst/>
                <a:cxnLst>
                  <a:cxn ang="0">
                    <a:pos x="25" y="15"/>
                  </a:cxn>
                  <a:cxn ang="0">
                    <a:pos x="16" y="8"/>
                  </a:cxn>
                  <a:cxn ang="0">
                    <a:pos x="6" y="12"/>
                  </a:cxn>
                  <a:cxn ang="0">
                    <a:pos x="1" y="23"/>
                  </a:cxn>
                  <a:cxn ang="0">
                    <a:pos x="2" y="35"/>
                  </a:cxn>
                  <a:cxn ang="0">
                    <a:pos x="10" y="41"/>
                  </a:cxn>
                  <a:cxn ang="0">
                    <a:pos x="21" y="37"/>
                  </a:cxn>
                  <a:cxn ang="0">
                    <a:pos x="20" y="42"/>
                  </a:cxn>
                  <a:cxn ang="0">
                    <a:pos x="25" y="43"/>
                  </a:cxn>
                  <a:cxn ang="0">
                    <a:pos x="32" y="1"/>
                  </a:cxn>
                  <a:cxn ang="0">
                    <a:pos x="27" y="0"/>
                  </a:cxn>
                  <a:cxn ang="0">
                    <a:pos x="25" y="15"/>
                  </a:cxn>
                  <a:cxn ang="0">
                    <a:pos x="22" y="29"/>
                  </a:cxn>
                  <a:cxn ang="0">
                    <a:pos x="18" y="36"/>
                  </a:cxn>
                  <a:cxn ang="0">
                    <a:pos x="12" y="37"/>
                  </a:cxn>
                  <a:cxn ang="0">
                    <a:pos x="7" y="33"/>
                  </a:cxn>
                  <a:cxn ang="0">
                    <a:pos x="6" y="23"/>
                  </a:cxn>
                  <a:cxn ang="0">
                    <a:pos x="10" y="15"/>
                  </a:cxn>
                  <a:cxn ang="0">
                    <a:pos x="17" y="12"/>
                  </a:cxn>
                  <a:cxn ang="0">
                    <a:pos x="22" y="16"/>
                  </a:cxn>
                  <a:cxn ang="0">
                    <a:pos x="23" y="23"/>
                  </a:cxn>
                  <a:cxn ang="0">
                    <a:pos x="22" y="29"/>
                  </a:cxn>
                </a:cxnLst>
                <a:rect l="txL" t="txT" r="txR" b="txB"/>
                <a:pathLst>
                  <a:path w="32" h="43">
                    <a:moveTo>
                      <a:pt x="25" y="15"/>
                    </a:moveTo>
                    <a:cubicBezTo>
                      <a:pt x="23" y="11"/>
                      <a:pt x="20" y="9"/>
                      <a:pt x="16" y="8"/>
                    </a:cubicBezTo>
                    <a:cubicBezTo>
                      <a:pt x="13" y="8"/>
                      <a:pt x="9" y="9"/>
                      <a:pt x="6" y="12"/>
                    </a:cubicBezTo>
                    <a:cubicBezTo>
                      <a:pt x="3" y="14"/>
                      <a:pt x="2" y="18"/>
                      <a:pt x="1" y="23"/>
                    </a:cubicBezTo>
                    <a:cubicBezTo>
                      <a:pt x="0" y="27"/>
                      <a:pt x="0" y="32"/>
                      <a:pt x="2" y="35"/>
                    </a:cubicBezTo>
                    <a:cubicBezTo>
                      <a:pt x="4" y="38"/>
                      <a:pt x="7" y="41"/>
                      <a:pt x="10" y="41"/>
                    </a:cubicBezTo>
                    <a:cubicBezTo>
                      <a:pt x="15" y="42"/>
                      <a:pt x="18" y="41"/>
                      <a:pt x="21" y="37"/>
                    </a:cubicBezTo>
                    <a:cubicBezTo>
                      <a:pt x="20" y="42"/>
                      <a:pt x="20" y="42"/>
                      <a:pt x="20" y="42"/>
                    </a:cubicBezTo>
                    <a:cubicBezTo>
                      <a:pt x="25" y="43"/>
                      <a:pt x="25" y="43"/>
                      <a:pt x="25" y="43"/>
                    </a:cubicBezTo>
                    <a:cubicBezTo>
                      <a:pt x="32" y="1"/>
                      <a:pt x="32" y="1"/>
                      <a:pt x="32" y="1"/>
                    </a:cubicBezTo>
                    <a:cubicBezTo>
                      <a:pt x="27" y="0"/>
                      <a:pt x="27" y="0"/>
                      <a:pt x="27" y="0"/>
                    </a:cubicBezTo>
                    <a:lnTo>
                      <a:pt x="25" y="15"/>
                    </a:lnTo>
                    <a:close/>
                    <a:moveTo>
                      <a:pt x="22" y="29"/>
                    </a:moveTo>
                    <a:cubicBezTo>
                      <a:pt x="22" y="32"/>
                      <a:pt x="20" y="34"/>
                      <a:pt x="18" y="36"/>
                    </a:cubicBezTo>
                    <a:cubicBezTo>
                      <a:pt x="16" y="37"/>
                      <a:pt x="14" y="38"/>
                      <a:pt x="12" y="37"/>
                    </a:cubicBezTo>
                    <a:cubicBezTo>
                      <a:pt x="9" y="37"/>
                      <a:pt x="8" y="35"/>
                      <a:pt x="7" y="33"/>
                    </a:cubicBezTo>
                    <a:cubicBezTo>
                      <a:pt x="5" y="31"/>
                      <a:pt x="5" y="27"/>
                      <a:pt x="6" y="23"/>
                    </a:cubicBezTo>
                    <a:cubicBezTo>
                      <a:pt x="7" y="19"/>
                      <a:pt x="8" y="16"/>
                      <a:pt x="10" y="15"/>
                    </a:cubicBezTo>
                    <a:cubicBezTo>
                      <a:pt x="12" y="13"/>
                      <a:pt x="14" y="12"/>
                      <a:pt x="17" y="12"/>
                    </a:cubicBezTo>
                    <a:cubicBezTo>
                      <a:pt x="19" y="13"/>
                      <a:pt x="21" y="14"/>
                      <a:pt x="22" y="16"/>
                    </a:cubicBezTo>
                    <a:cubicBezTo>
                      <a:pt x="23" y="18"/>
                      <a:pt x="24" y="20"/>
                      <a:pt x="23" y="23"/>
                    </a:cubicBezTo>
                    <a:lnTo>
                      <a:pt x="22" y="2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1" name="Freeform 14"/>
              <p:cNvSpPr>
                <a:spLocks noEditPoints="1"/>
              </p:cNvSpPr>
              <p:nvPr/>
            </p:nvSpPr>
            <p:spPr>
              <a:xfrm>
                <a:off x="1754188" y="1427163"/>
                <a:ext cx="114300" cy="127000"/>
              </a:xfrm>
              <a:custGeom>
                <a:avLst/>
                <a:gdLst>
                  <a:gd name="txL" fmla="*/ 0 w 30"/>
                  <a:gd name="txT" fmla="*/ 0 h 34"/>
                  <a:gd name="txR" fmla="*/ 30 w 30"/>
                  <a:gd name="txB" fmla="*/ 34 h 34"/>
                </a:gdLst>
                <a:ahLst/>
                <a:cxnLst>
                  <a:cxn ang="0">
                    <a:pos x="27" y="7"/>
                  </a:cxn>
                  <a:cxn ang="0">
                    <a:pos x="18" y="1"/>
                  </a:cxn>
                  <a:cxn ang="0">
                    <a:pos x="7" y="4"/>
                  </a:cxn>
                  <a:cxn ang="0">
                    <a:pos x="1" y="15"/>
                  </a:cxn>
                  <a:cxn ang="0">
                    <a:pos x="2" y="27"/>
                  </a:cxn>
                  <a:cxn ang="0">
                    <a:pos x="12" y="34"/>
                  </a:cxn>
                  <a:cxn ang="0">
                    <a:pos x="21" y="33"/>
                  </a:cxn>
                  <a:cxn ang="0">
                    <a:pos x="27" y="27"/>
                  </a:cxn>
                  <a:cxn ang="0">
                    <a:pos x="22" y="25"/>
                  </a:cxn>
                  <a:cxn ang="0">
                    <a:pos x="13" y="30"/>
                  </a:cxn>
                  <a:cxn ang="0">
                    <a:pos x="7" y="26"/>
                  </a:cxn>
                  <a:cxn ang="0">
                    <a:pos x="6" y="16"/>
                  </a:cxn>
                  <a:cxn ang="0">
                    <a:pos x="29" y="20"/>
                  </a:cxn>
                  <a:cxn ang="0">
                    <a:pos x="27" y="7"/>
                  </a:cxn>
                  <a:cxn ang="0">
                    <a:pos x="7" y="12"/>
                  </a:cxn>
                  <a:cxn ang="0">
                    <a:pos x="11" y="6"/>
                  </a:cxn>
                  <a:cxn ang="0">
                    <a:pos x="17" y="5"/>
                  </a:cxn>
                  <a:cxn ang="0">
                    <a:pos x="22" y="7"/>
                  </a:cxn>
                  <a:cxn ang="0">
                    <a:pos x="24" y="11"/>
                  </a:cxn>
                  <a:cxn ang="0">
                    <a:pos x="24" y="16"/>
                  </a:cxn>
                  <a:cxn ang="0">
                    <a:pos x="7" y="12"/>
                  </a:cxn>
                </a:cxnLst>
                <a:rect l="txL" t="txT" r="txR" b="txB"/>
                <a:pathLst>
                  <a:path w="30" h="34">
                    <a:moveTo>
                      <a:pt x="27" y="7"/>
                    </a:moveTo>
                    <a:cubicBezTo>
                      <a:pt x="25" y="4"/>
                      <a:pt x="22" y="2"/>
                      <a:pt x="18" y="1"/>
                    </a:cubicBezTo>
                    <a:cubicBezTo>
                      <a:pt x="14" y="0"/>
                      <a:pt x="10" y="1"/>
                      <a:pt x="7" y="4"/>
                    </a:cubicBezTo>
                    <a:cubicBezTo>
                      <a:pt x="4" y="6"/>
                      <a:pt x="2" y="10"/>
                      <a:pt x="1" y="15"/>
                    </a:cubicBezTo>
                    <a:cubicBezTo>
                      <a:pt x="0" y="20"/>
                      <a:pt x="0" y="24"/>
                      <a:pt x="2" y="27"/>
                    </a:cubicBezTo>
                    <a:cubicBezTo>
                      <a:pt x="5" y="31"/>
                      <a:pt x="8" y="33"/>
                      <a:pt x="12" y="34"/>
                    </a:cubicBezTo>
                    <a:cubicBezTo>
                      <a:pt x="15" y="34"/>
                      <a:pt x="18" y="34"/>
                      <a:pt x="21" y="33"/>
                    </a:cubicBezTo>
                    <a:cubicBezTo>
                      <a:pt x="24" y="31"/>
                      <a:pt x="26" y="29"/>
                      <a:pt x="27" y="27"/>
                    </a:cubicBezTo>
                    <a:cubicBezTo>
                      <a:pt x="22" y="25"/>
                      <a:pt x="22" y="25"/>
                      <a:pt x="22" y="25"/>
                    </a:cubicBezTo>
                    <a:cubicBezTo>
                      <a:pt x="20" y="29"/>
                      <a:pt x="17" y="30"/>
                      <a:pt x="13" y="30"/>
                    </a:cubicBezTo>
                    <a:cubicBezTo>
                      <a:pt x="11" y="29"/>
                      <a:pt x="9" y="28"/>
                      <a:pt x="7" y="26"/>
                    </a:cubicBezTo>
                    <a:cubicBezTo>
                      <a:pt x="6" y="24"/>
                      <a:pt x="5" y="21"/>
                      <a:pt x="6" y="16"/>
                    </a:cubicBezTo>
                    <a:cubicBezTo>
                      <a:pt x="29" y="20"/>
                      <a:pt x="29" y="20"/>
                      <a:pt x="29" y="20"/>
                    </a:cubicBezTo>
                    <a:cubicBezTo>
                      <a:pt x="30" y="15"/>
                      <a:pt x="29" y="10"/>
                      <a:pt x="27" y="7"/>
                    </a:cubicBezTo>
                    <a:close/>
                    <a:moveTo>
                      <a:pt x="7" y="12"/>
                    </a:moveTo>
                    <a:cubicBezTo>
                      <a:pt x="8" y="10"/>
                      <a:pt x="9" y="7"/>
                      <a:pt x="11" y="6"/>
                    </a:cubicBezTo>
                    <a:cubicBezTo>
                      <a:pt x="13" y="5"/>
                      <a:pt x="15" y="4"/>
                      <a:pt x="17" y="5"/>
                    </a:cubicBezTo>
                    <a:cubicBezTo>
                      <a:pt x="19" y="5"/>
                      <a:pt x="21" y="6"/>
                      <a:pt x="22" y="7"/>
                    </a:cubicBezTo>
                    <a:cubicBezTo>
                      <a:pt x="23" y="8"/>
                      <a:pt x="24" y="9"/>
                      <a:pt x="24" y="11"/>
                    </a:cubicBezTo>
                    <a:cubicBezTo>
                      <a:pt x="24" y="12"/>
                      <a:pt x="24" y="14"/>
                      <a:pt x="24" y="16"/>
                    </a:cubicBezTo>
                    <a:lnTo>
                      <a:pt x="7" y="1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2" name="Freeform 15"/>
              <p:cNvSpPr/>
              <p:nvPr/>
            </p:nvSpPr>
            <p:spPr>
              <a:xfrm>
                <a:off x="1879600" y="1449388"/>
                <a:ext cx="101600" cy="128588"/>
              </a:xfrm>
              <a:custGeom>
                <a:avLst/>
                <a:gdLst>
                  <a:gd name="txL" fmla="*/ 0 w 27"/>
                  <a:gd name="txT" fmla="*/ 0 h 34"/>
                  <a:gd name="txR" fmla="*/ 27 w 27"/>
                  <a:gd name="txB" fmla="*/ 34 h 34"/>
                </a:gdLst>
                <a:ahLst/>
                <a:cxnLst>
                  <a:cxn ang="0">
                    <a:pos x="16" y="5"/>
                  </a:cxn>
                  <a:cxn ang="0">
                    <a:pos x="22" y="14"/>
                  </a:cxn>
                  <a:cxn ang="0">
                    <a:pos x="27" y="14"/>
                  </a:cxn>
                  <a:cxn ang="0">
                    <a:pos x="24" y="5"/>
                  </a:cxn>
                  <a:cxn ang="0">
                    <a:pos x="17" y="1"/>
                  </a:cxn>
                  <a:cxn ang="0">
                    <a:pos x="6" y="4"/>
                  </a:cxn>
                  <a:cxn ang="0">
                    <a:pos x="0" y="15"/>
                  </a:cxn>
                  <a:cxn ang="0">
                    <a:pos x="2" y="27"/>
                  </a:cxn>
                  <a:cxn ang="0">
                    <a:pos x="11" y="33"/>
                  </a:cxn>
                  <a:cxn ang="0">
                    <a:pos x="19" y="32"/>
                  </a:cxn>
                  <a:cxn ang="0">
                    <a:pos x="25" y="25"/>
                  </a:cxn>
                  <a:cxn ang="0">
                    <a:pos x="20" y="23"/>
                  </a:cxn>
                  <a:cxn ang="0">
                    <a:pos x="11" y="29"/>
                  </a:cxn>
                  <a:cxn ang="0">
                    <a:pos x="6" y="25"/>
                  </a:cxn>
                  <a:cxn ang="0">
                    <a:pos x="6" y="15"/>
                  </a:cxn>
                  <a:cxn ang="0">
                    <a:pos x="9" y="7"/>
                  </a:cxn>
                  <a:cxn ang="0">
                    <a:pos x="16" y="5"/>
                  </a:cxn>
                </a:cxnLst>
                <a:rect l="txL" t="txT" r="txR" b="txB"/>
                <a:pathLst>
                  <a:path w="27" h="34">
                    <a:moveTo>
                      <a:pt x="16" y="5"/>
                    </a:moveTo>
                    <a:cubicBezTo>
                      <a:pt x="20" y="5"/>
                      <a:pt x="22" y="8"/>
                      <a:pt x="22" y="14"/>
                    </a:cubicBezTo>
                    <a:cubicBezTo>
                      <a:pt x="27" y="14"/>
                      <a:pt x="27" y="14"/>
                      <a:pt x="27" y="14"/>
                    </a:cubicBezTo>
                    <a:cubicBezTo>
                      <a:pt x="27" y="10"/>
                      <a:pt x="26" y="7"/>
                      <a:pt x="24" y="5"/>
                    </a:cubicBezTo>
                    <a:cubicBezTo>
                      <a:pt x="23" y="3"/>
                      <a:pt x="20" y="1"/>
                      <a:pt x="17" y="1"/>
                    </a:cubicBezTo>
                    <a:cubicBezTo>
                      <a:pt x="13" y="0"/>
                      <a:pt x="9" y="1"/>
                      <a:pt x="6" y="4"/>
                    </a:cubicBezTo>
                    <a:cubicBezTo>
                      <a:pt x="3" y="6"/>
                      <a:pt x="1" y="10"/>
                      <a:pt x="0" y="15"/>
                    </a:cubicBezTo>
                    <a:cubicBezTo>
                      <a:pt x="0" y="19"/>
                      <a:pt x="0" y="23"/>
                      <a:pt x="2" y="27"/>
                    </a:cubicBezTo>
                    <a:cubicBezTo>
                      <a:pt x="3" y="30"/>
                      <a:pt x="6" y="33"/>
                      <a:pt x="11" y="33"/>
                    </a:cubicBezTo>
                    <a:cubicBezTo>
                      <a:pt x="14" y="34"/>
                      <a:pt x="17" y="33"/>
                      <a:pt x="19" y="32"/>
                    </a:cubicBezTo>
                    <a:cubicBezTo>
                      <a:pt x="22" y="30"/>
                      <a:pt x="23" y="28"/>
                      <a:pt x="25" y="25"/>
                    </a:cubicBezTo>
                    <a:cubicBezTo>
                      <a:pt x="20" y="23"/>
                      <a:pt x="20" y="23"/>
                      <a:pt x="20" y="23"/>
                    </a:cubicBezTo>
                    <a:cubicBezTo>
                      <a:pt x="18" y="28"/>
                      <a:pt x="15" y="30"/>
                      <a:pt x="11" y="29"/>
                    </a:cubicBezTo>
                    <a:cubicBezTo>
                      <a:pt x="9" y="29"/>
                      <a:pt x="7" y="27"/>
                      <a:pt x="6" y="25"/>
                    </a:cubicBezTo>
                    <a:cubicBezTo>
                      <a:pt x="5" y="23"/>
                      <a:pt x="5" y="19"/>
                      <a:pt x="6" y="15"/>
                    </a:cubicBezTo>
                    <a:cubicBezTo>
                      <a:pt x="6" y="12"/>
                      <a:pt x="8" y="9"/>
                      <a:pt x="9" y="7"/>
                    </a:cubicBezTo>
                    <a:cubicBezTo>
                      <a:pt x="11" y="5"/>
                      <a:pt x="13" y="4"/>
                      <a:pt x="16"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3" name="Freeform 16"/>
              <p:cNvSpPr/>
              <p:nvPr/>
            </p:nvSpPr>
            <p:spPr>
              <a:xfrm>
                <a:off x="1987550" y="1468438"/>
                <a:ext cx="41275" cy="120650"/>
              </a:xfrm>
              <a:custGeom>
                <a:avLst/>
                <a:gdLst>
                  <a:gd name="txL" fmla="*/ 0 w 26"/>
                  <a:gd name="txT" fmla="*/ 0 h 76"/>
                  <a:gd name="txR" fmla="*/ 26 w 26"/>
                  <a:gd name="txB" fmla="*/ 76 h 76"/>
                </a:gdLst>
                <a:ahLst/>
                <a:cxnLst>
                  <a:cxn ang="0">
                    <a:pos x="0" y="73"/>
                  </a:cxn>
                  <a:cxn ang="0">
                    <a:pos x="12" y="76"/>
                  </a:cxn>
                  <a:cxn ang="0">
                    <a:pos x="26" y="2"/>
                  </a:cxn>
                  <a:cxn ang="0">
                    <a:pos x="14" y="0"/>
                  </a:cxn>
                  <a:cxn ang="0">
                    <a:pos x="0" y="73"/>
                  </a:cxn>
                </a:cxnLst>
                <a:rect l="txL" t="txT" r="txR" b="txB"/>
                <a:pathLst>
                  <a:path w="26" h="76">
                    <a:moveTo>
                      <a:pt x="0" y="73"/>
                    </a:moveTo>
                    <a:lnTo>
                      <a:pt x="12" y="76"/>
                    </a:lnTo>
                    <a:lnTo>
                      <a:pt x="26" y="2"/>
                    </a:lnTo>
                    <a:lnTo>
                      <a:pt x="14" y="0"/>
                    </a:lnTo>
                    <a:lnTo>
                      <a:pt x="0" y="7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4" name="Freeform 17"/>
              <p:cNvSpPr/>
              <p:nvPr/>
            </p:nvSpPr>
            <p:spPr>
              <a:xfrm>
                <a:off x="2014538" y="1427163"/>
                <a:ext cx="22225" cy="22225"/>
              </a:xfrm>
              <a:custGeom>
                <a:avLst/>
                <a:gdLst>
                  <a:gd name="txL" fmla="*/ 0 w 14"/>
                  <a:gd name="txT" fmla="*/ 0 h 14"/>
                  <a:gd name="txR" fmla="*/ 14 w 14"/>
                  <a:gd name="txB" fmla="*/ 14 h 14"/>
                </a:gdLst>
                <a:ahLst/>
                <a:cxnLst>
                  <a:cxn ang="0">
                    <a:pos x="0" y="12"/>
                  </a:cxn>
                  <a:cxn ang="0">
                    <a:pos x="12" y="14"/>
                  </a:cxn>
                  <a:cxn ang="0">
                    <a:pos x="14" y="2"/>
                  </a:cxn>
                  <a:cxn ang="0">
                    <a:pos x="2" y="0"/>
                  </a:cxn>
                  <a:cxn ang="0">
                    <a:pos x="0" y="12"/>
                  </a:cxn>
                </a:cxnLst>
                <a:rect l="txL" t="txT" r="txR" b="txB"/>
                <a:pathLst>
                  <a:path w="14" h="14">
                    <a:moveTo>
                      <a:pt x="0" y="12"/>
                    </a:moveTo>
                    <a:lnTo>
                      <a:pt x="12" y="14"/>
                    </a:lnTo>
                    <a:lnTo>
                      <a:pt x="14" y="2"/>
                    </a:lnTo>
                    <a:lnTo>
                      <a:pt x="2" y="0"/>
                    </a:lnTo>
                    <a:lnTo>
                      <a:pt x="0" y="1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5" name="Freeform 18"/>
              <p:cNvSpPr/>
              <p:nvPr/>
            </p:nvSpPr>
            <p:spPr>
              <a:xfrm>
                <a:off x="2033588" y="1476375"/>
                <a:ext cx="104775" cy="131763"/>
              </a:xfrm>
              <a:custGeom>
                <a:avLst/>
                <a:gdLst>
                  <a:gd name="txL" fmla="*/ 0 w 28"/>
                  <a:gd name="txT" fmla="*/ 0 h 35"/>
                  <a:gd name="txR" fmla="*/ 28 w 28"/>
                  <a:gd name="txB" fmla="*/ 35 h 35"/>
                </a:gdLst>
                <a:ahLst/>
                <a:cxnLst>
                  <a:cxn ang="0">
                    <a:pos x="19" y="16"/>
                  </a:cxn>
                  <a:cxn ang="0">
                    <a:pos x="13" y="14"/>
                  </a:cxn>
                  <a:cxn ang="0">
                    <a:pos x="9" y="9"/>
                  </a:cxn>
                  <a:cxn ang="0">
                    <a:pos x="12" y="5"/>
                  </a:cxn>
                  <a:cxn ang="0">
                    <a:pos x="17" y="5"/>
                  </a:cxn>
                  <a:cxn ang="0">
                    <a:pos x="24" y="11"/>
                  </a:cxn>
                  <a:cxn ang="0">
                    <a:pos x="28" y="11"/>
                  </a:cxn>
                  <a:cxn ang="0">
                    <a:pos x="17" y="1"/>
                  </a:cxn>
                  <a:cxn ang="0">
                    <a:pos x="8" y="2"/>
                  </a:cxn>
                  <a:cxn ang="0">
                    <a:pos x="4" y="8"/>
                  </a:cxn>
                  <a:cxn ang="0">
                    <a:pos x="5" y="14"/>
                  </a:cxn>
                  <a:cxn ang="0">
                    <a:pos x="11" y="18"/>
                  </a:cxn>
                  <a:cxn ang="0">
                    <a:pos x="17" y="21"/>
                  </a:cxn>
                  <a:cxn ang="0">
                    <a:pos x="22" y="26"/>
                  </a:cxn>
                  <a:cxn ang="0">
                    <a:pos x="19" y="30"/>
                  </a:cxn>
                  <a:cxn ang="0">
                    <a:pos x="14" y="30"/>
                  </a:cxn>
                  <a:cxn ang="0">
                    <a:pos x="5" y="23"/>
                  </a:cxn>
                  <a:cxn ang="0">
                    <a:pos x="0" y="23"/>
                  </a:cxn>
                  <a:cxn ang="0">
                    <a:pos x="12" y="34"/>
                  </a:cxn>
                  <a:cxn ang="0">
                    <a:pos x="22" y="33"/>
                  </a:cxn>
                  <a:cxn ang="0">
                    <a:pos x="27" y="27"/>
                  </a:cxn>
                  <a:cxn ang="0">
                    <a:pos x="19" y="16"/>
                  </a:cxn>
                </a:cxnLst>
                <a:rect l="txL" t="txT" r="txR" b="txB"/>
                <a:pathLst>
                  <a:path w="28" h="35">
                    <a:moveTo>
                      <a:pt x="19" y="16"/>
                    </a:moveTo>
                    <a:cubicBezTo>
                      <a:pt x="13" y="14"/>
                      <a:pt x="13" y="14"/>
                      <a:pt x="13" y="14"/>
                    </a:cubicBezTo>
                    <a:cubicBezTo>
                      <a:pt x="10" y="13"/>
                      <a:pt x="9" y="11"/>
                      <a:pt x="9" y="9"/>
                    </a:cubicBezTo>
                    <a:cubicBezTo>
                      <a:pt x="9" y="7"/>
                      <a:pt x="10" y="6"/>
                      <a:pt x="12" y="5"/>
                    </a:cubicBezTo>
                    <a:cubicBezTo>
                      <a:pt x="13" y="5"/>
                      <a:pt x="15" y="5"/>
                      <a:pt x="17" y="5"/>
                    </a:cubicBezTo>
                    <a:cubicBezTo>
                      <a:pt x="21" y="6"/>
                      <a:pt x="23" y="8"/>
                      <a:pt x="24" y="11"/>
                    </a:cubicBezTo>
                    <a:cubicBezTo>
                      <a:pt x="28" y="11"/>
                      <a:pt x="28" y="11"/>
                      <a:pt x="28" y="11"/>
                    </a:cubicBezTo>
                    <a:cubicBezTo>
                      <a:pt x="28" y="6"/>
                      <a:pt x="24" y="2"/>
                      <a:pt x="17" y="1"/>
                    </a:cubicBezTo>
                    <a:cubicBezTo>
                      <a:pt x="14" y="0"/>
                      <a:pt x="11" y="1"/>
                      <a:pt x="8" y="2"/>
                    </a:cubicBezTo>
                    <a:cubicBezTo>
                      <a:pt x="6" y="4"/>
                      <a:pt x="5" y="6"/>
                      <a:pt x="4" y="8"/>
                    </a:cubicBezTo>
                    <a:cubicBezTo>
                      <a:pt x="4" y="11"/>
                      <a:pt x="4" y="13"/>
                      <a:pt x="5" y="14"/>
                    </a:cubicBezTo>
                    <a:cubicBezTo>
                      <a:pt x="7" y="16"/>
                      <a:pt x="9" y="17"/>
                      <a:pt x="11" y="18"/>
                    </a:cubicBezTo>
                    <a:cubicBezTo>
                      <a:pt x="17" y="21"/>
                      <a:pt x="17" y="21"/>
                      <a:pt x="17" y="21"/>
                    </a:cubicBezTo>
                    <a:cubicBezTo>
                      <a:pt x="21" y="22"/>
                      <a:pt x="22" y="24"/>
                      <a:pt x="22" y="26"/>
                    </a:cubicBezTo>
                    <a:cubicBezTo>
                      <a:pt x="22" y="28"/>
                      <a:pt x="21" y="29"/>
                      <a:pt x="19" y="30"/>
                    </a:cubicBezTo>
                    <a:cubicBezTo>
                      <a:pt x="17" y="30"/>
                      <a:pt x="16" y="31"/>
                      <a:pt x="14" y="30"/>
                    </a:cubicBezTo>
                    <a:cubicBezTo>
                      <a:pt x="8" y="29"/>
                      <a:pt x="5" y="27"/>
                      <a:pt x="5" y="23"/>
                    </a:cubicBezTo>
                    <a:cubicBezTo>
                      <a:pt x="0" y="23"/>
                      <a:pt x="0" y="23"/>
                      <a:pt x="0" y="23"/>
                    </a:cubicBezTo>
                    <a:cubicBezTo>
                      <a:pt x="1" y="29"/>
                      <a:pt x="5" y="33"/>
                      <a:pt x="12" y="34"/>
                    </a:cubicBezTo>
                    <a:cubicBezTo>
                      <a:pt x="16" y="35"/>
                      <a:pt x="20" y="34"/>
                      <a:pt x="22" y="33"/>
                    </a:cubicBezTo>
                    <a:cubicBezTo>
                      <a:pt x="25" y="32"/>
                      <a:pt x="26" y="30"/>
                      <a:pt x="27" y="27"/>
                    </a:cubicBezTo>
                    <a:cubicBezTo>
                      <a:pt x="28" y="22"/>
                      <a:pt x="25" y="18"/>
                      <a:pt x="19" y="1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6" name="Freeform 19"/>
              <p:cNvSpPr/>
              <p:nvPr/>
            </p:nvSpPr>
            <p:spPr>
              <a:xfrm>
                <a:off x="2179638" y="1457325"/>
                <a:ext cx="22225" cy="22225"/>
              </a:xfrm>
              <a:custGeom>
                <a:avLst/>
                <a:gdLst>
                  <a:gd name="txL" fmla="*/ 0 w 14"/>
                  <a:gd name="txT" fmla="*/ 0 h 14"/>
                  <a:gd name="txR" fmla="*/ 14 w 14"/>
                  <a:gd name="txB" fmla="*/ 14 h 14"/>
                </a:gdLst>
                <a:ahLst/>
                <a:cxnLst>
                  <a:cxn ang="0">
                    <a:pos x="0" y="12"/>
                  </a:cxn>
                  <a:cxn ang="0">
                    <a:pos x="12" y="14"/>
                  </a:cxn>
                  <a:cxn ang="0">
                    <a:pos x="14" y="2"/>
                  </a:cxn>
                  <a:cxn ang="0">
                    <a:pos x="2" y="0"/>
                  </a:cxn>
                  <a:cxn ang="0">
                    <a:pos x="0" y="12"/>
                  </a:cxn>
                </a:cxnLst>
                <a:rect l="txL" t="txT" r="txR" b="txB"/>
                <a:pathLst>
                  <a:path w="14" h="14">
                    <a:moveTo>
                      <a:pt x="0" y="12"/>
                    </a:moveTo>
                    <a:lnTo>
                      <a:pt x="12" y="14"/>
                    </a:lnTo>
                    <a:lnTo>
                      <a:pt x="14" y="2"/>
                    </a:lnTo>
                    <a:lnTo>
                      <a:pt x="2" y="0"/>
                    </a:lnTo>
                    <a:lnTo>
                      <a:pt x="0" y="1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7" name="Freeform 20"/>
              <p:cNvSpPr/>
              <p:nvPr/>
            </p:nvSpPr>
            <p:spPr>
              <a:xfrm>
                <a:off x="2152650" y="1498600"/>
                <a:ext cx="42863" cy="120650"/>
              </a:xfrm>
              <a:custGeom>
                <a:avLst/>
                <a:gdLst>
                  <a:gd name="txL" fmla="*/ 0 w 27"/>
                  <a:gd name="txT" fmla="*/ 0 h 76"/>
                  <a:gd name="txR" fmla="*/ 27 w 27"/>
                  <a:gd name="txB" fmla="*/ 76 h 76"/>
                </a:gdLst>
                <a:ahLst/>
                <a:cxnLst>
                  <a:cxn ang="0">
                    <a:pos x="0" y="73"/>
                  </a:cxn>
                  <a:cxn ang="0">
                    <a:pos x="12" y="76"/>
                  </a:cxn>
                  <a:cxn ang="0">
                    <a:pos x="27" y="2"/>
                  </a:cxn>
                  <a:cxn ang="0">
                    <a:pos x="15" y="0"/>
                  </a:cxn>
                  <a:cxn ang="0">
                    <a:pos x="0" y="73"/>
                  </a:cxn>
                </a:cxnLst>
                <a:rect l="txL" t="txT" r="txR" b="txB"/>
                <a:pathLst>
                  <a:path w="27" h="76">
                    <a:moveTo>
                      <a:pt x="0" y="73"/>
                    </a:moveTo>
                    <a:lnTo>
                      <a:pt x="12" y="76"/>
                    </a:lnTo>
                    <a:lnTo>
                      <a:pt x="27" y="2"/>
                    </a:lnTo>
                    <a:lnTo>
                      <a:pt x="15" y="0"/>
                    </a:lnTo>
                    <a:lnTo>
                      <a:pt x="0" y="7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8" name="Freeform 21"/>
              <p:cNvSpPr>
                <a:spLocks noEditPoints="1"/>
              </p:cNvSpPr>
              <p:nvPr/>
            </p:nvSpPr>
            <p:spPr>
              <a:xfrm>
                <a:off x="2206625" y="1509713"/>
                <a:ext cx="112713" cy="128588"/>
              </a:xfrm>
              <a:custGeom>
                <a:avLst/>
                <a:gdLst>
                  <a:gd name="txL" fmla="*/ 0 w 30"/>
                  <a:gd name="txT" fmla="*/ 0 h 34"/>
                  <a:gd name="txR" fmla="*/ 30 w 30"/>
                  <a:gd name="txB" fmla="*/ 34 h 34"/>
                </a:gdLst>
                <a:ahLst/>
                <a:cxnLst>
                  <a:cxn ang="0">
                    <a:pos x="18" y="1"/>
                  </a:cxn>
                  <a:cxn ang="0">
                    <a:pos x="7" y="3"/>
                  </a:cxn>
                  <a:cxn ang="0">
                    <a:pos x="1" y="14"/>
                  </a:cxn>
                  <a:cxn ang="0">
                    <a:pos x="3" y="27"/>
                  </a:cxn>
                  <a:cxn ang="0">
                    <a:pos x="12" y="33"/>
                  </a:cxn>
                  <a:cxn ang="0">
                    <a:pos x="23" y="31"/>
                  </a:cxn>
                  <a:cxn ang="0">
                    <a:pos x="29" y="19"/>
                  </a:cxn>
                  <a:cxn ang="0">
                    <a:pos x="27" y="7"/>
                  </a:cxn>
                  <a:cxn ang="0">
                    <a:pos x="18" y="1"/>
                  </a:cxn>
                  <a:cxn ang="0">
                    <a:pos x="20" y="27"/>
                  </a:cxn>
                  <a:cxn ang="0">
                    <a:pos x="13" y="29"/>
                  </a:cxn>
                  <a:cxn ang="0">
                    <a:pos x="7" y="25"/>
                  </a:cxn>
                  <a:cxn ang="0">
                    <a:pos x="6" y="15"/>
                  </a:cxn>
                  <a:cxn ang="0">
                    <a:pos x="11" y="6"/>
                  </a:cxn>
                  <a:cxn ang="0">
                    <a:pos x="17" y="4"/>
                  </a:cxn>
                  <a:cxn ang="0">
                    <a:pos x="23" y="9"/>
                  </a:cxn>
                  <a:cxn ang="0">
                    <a:pos x="24" y="18"/>
                  </a:cxn>
                  <a:cxn ang="0">
                    <a:pos x="20" y="27"/>
                  </a:cxn>
                </a:cxnLst>
                <a:rect l="txL" t="txT" r="txR" b="txB"/>
                <a:pathLst>
                  <a:path w="30" h="34">
                    <a:moveTo>
                      <a:pt x="18" y="1"/>
                    </a:moveTo>
                    <a:cubicBezTo>
                      <a:pt x="14" y="0"/>
                      <a:pt x="10" y="1"/>
                      <a:pt x="7" y="3"/>
                    </a:cubicBezTo>
                    <a:cubicBezTo>
                      <a:pt x="4" y="6"/>
                      <a:pt x="2" y="9"/>
                      <a:pt x="1" y="14"/>
                    </a:cubicBezTo>
                    <a:cubicBezTo>
                      <a:pt x="0" y="19"/>
                      <a:pt x="1" y="23"/>
                      <a:pt x="3" y="27"/>
                    </a:cubicBezTo>
                    <a:cubicBezTo>
                      <a:pt x="4" y="30"/>
                      <a:pt x="7" y="32"/>
                      <a:pt x="12" y="33"/>
                    </a:cubicBezTo>
                    <a:cubicBezTo>
                      <a:pt x="16" y="34"/>
                      <a:pt x="20" y="33"/>
                      <a:pt x="23" y="31"/>
                    </a:cubicBezTo>
                    <a:cubicBezTo>
                      <a:pt x="26" y="28"/>
                      <a:pt x="28" y="24"/>
                      <a:pt x="29" y="19"/>
                    </a:cubicBezTo>
                    <a:cubicBezTo>
                      <a:pt x="30" y="15"/>
                      <a:pt x="29" y="11"/>
                      <a:pt x="27" y="7"/>
                    </a:cubicBezTo>
                    <a:cubicBezTo>
                      <a:pt x="25" y="3"/>
                      <a:pt x="22" y="1"/>
                      <a:pt x="18" y="1"/>
                    </a:cubicBezTo>
                    <a:close/>
                    <a:moveTo>
                      <a:pt x="20" y="27"/>
                    </a:moveTo>
                    <a:cubicBezTo>
                      <a:pt x="17" y="29"/>
                      <a:pt x="15" y="30"/>
                      <a:pt x="13" y="29"/>
                    </a:cubicBezTo>
                    <a:cubicBezTo>
                      <a:pt x="10" y="29"/>
                      <a:pt x="8" y="28"/>
                      <a:pt x="7" y="25"/>
                    </a:cubicBezTo>
                    <a:cubicBezTo>
                      <a:pt x="6" y="23"/>
                      <a:pt x="6" y="20"/>
                      <a:pt x="6" y="15"/>
                    </a:cubicBezTo>
                    <a:cubicBezTo>
                      <a:pt x="7" y="11"/>
                      <a:pt x="9" y="8"/>
                      <a:pt x="11" y="6"/>
                    </a:cubicBezTo>
                    <a:cubicBezTo>
                      <a:pt x="13" y="5"/>
                      <a:pt x="15" y="4"/>
                      <a:pt x="17" y="4"/>
                    </a:cubicBezTo>
                    <a:cubicBezTo>
                      <a:pt x="20" y="5"/>
                      <a:pt x="21" y="6"/>
                      <a:pt x="23" y="9"/>
                    </a:cubicBezTo>
                    <a:cubicBezTo>
                      <a:pt x="24" y="11"/>
                      <a:pt x="24" y="14"/>
                      <a:pt x="24" y="18"/>
                    </a:cubicBezTo>
                    <a:cubicBezTo>
                      <a:pt x="23" y="23"/>
                      <a:pt x="22" y="26"/>
                      <a:pt x="20" y="2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09" name="Freeform 22"/>
              <p:cNvSpPr/>
              <p:nvPr/>
            </p:nvSpPr>
            <p:spPr>
              <a:xfrm>
                <a:off x="2330450" y="1528763"/>
                <a:ext cx="107950" cy="134938"/>
              </a:xfrm>
              <a:custGeom>
                <a:avLst/>
                <a:gdLst>
                  <a:gd name="txL" fmla="*/ 0 w 29"/>
                  <a:gd name="txT" fmla="*/ 0 h 36"/>
                  <a:gd name="txR" fmla="*/ 29 w 29"/>
                  <a:gd name="txB" fmla="*/ 36 h 36"/>
                </a:gdLst>
                <a:ahLst/>
                <a:cxnLst>
                  <a:cxn ang="0">
                    <a:pos x="29" y="9"/>
                  </a:cxn>
                  <a:cxn ang="0">
                    <a:pos x="26" y="5"/>
                  </a:cxn>
                  <a:cxn ang="0">
                    <a:pos x="21" y="2"/>
                  </a:cxn>
                  <a:cxn ang="0">
                    <a:pos x="10" y="7"/>
                  </a:cxn>
                  <a:cxn ang="0">
                    <a:pos x="11" y="1"/>
                  </a:cxn>
                  <a:cxn ang="0">
                    <a:pos x="6" y="0"/>
                  </a:cxn>
                  <a:cxn ang="0">
                    <a:pos x="0" y="31"/>
                  </a:cxn>
                  <a:cxn ang="0">
                    <a:pos x="5" y="32"/>
                  </a:cxn>
                  <a:cxn ang="0">
                    <a:pos x="8" y="15"/>
                  </a:cxn>
                  <a:cxn ang="0">
                    <a:pos x="12" y="8"/>
                  </a:cxn>
                  <a:cxn ang="0">
                    <a:pos x="19" y="6"/>
                  </a:cxn>
                  <a:cxn ang="0">
                    <a:pos x="23" y="9"/>
                  </a:cxn>
                  <a:cxn ang="0">
                    <a:pos x="24" y="15"/>
                  </a:cxn>
                  <a:cxn ang="0">
                    <a:pos x="20" y="35"/>
                  </a:cxn>
                  <a:cxn ang="0">
                    <a:pos x="25" y="36"/>
                  </a:cxn>
                  <a:cxn ang="0">
                    <a:pos x="28" y="18"/>
                  </a:cxn>
                  <a:cxn ang="0">
                    <a:pos x="29" y="9"/>
                  </a:cxn>
                </a:cxnLst>
                <a:rect l="txL" t="txT" r="txR" b="txB"/>
                <a:pathLst>
                  <a:path w="29" h="36">
                    <a:moveTo>
                      <a:pt x="29" y="9"/>
                    </a:moveTo>
                    <a:cubicBezTo>
                      <a:pt x="28" y="8"/>
                      <a:pt x="28" y="6"/>
                      <a:pt x="26" y="5"/>
                    </a:cubicBezTo>
                    <a:cubicBezTo>
                      <a:pt x="25" y="3"/>
                      <a:pt x="23" y="2"/>
                      <a:pt x="21" y="2"/>
                    </a:cubicBezTo>
                    <a:cubicBezTo>
                      <a:pt x="17" y="1"/>
                      <a:pt x="13" y="3"/>
                      <a:pt x="10" y="7"/>
                    </a:cubicBezTo>
                    <a:cubicBezTo>
                      <a:pt x="11" y="1"/>
                      <a:pt x="11" y="1"/>
                      <a:pt x="11" y="1"/>
                    </a:cubicBezTo>
                    <a:cubicBezTo>
                      <a:pt x="6" y="0"/>
                      <a:pt x="6" y="0"/>
                      <a:pt x="6" y="0"/>
                    </a:cubicBezTo>
                    <a:cubicBezTo>
                      <a:pt x="0" y="31"/>
                      <a:pt x="0" y="31"/>
                      <a:pt x="0" y="31"/>
                    </a:cubicBezTo>
                    <a:cubicBezTo>
                      <a:pt x="5" y="32"/>
                      <a:pt x="5" y="32"/>
                      <a:pt x="5" y="32"/>
                    </a:cubicBezTo>
                    <a:cubicBezTo>
                      <a:pt x="8" y="15"/>
                      <a:pt x="8" y="15"/>
                      <a:pt x="8" y="15"/>
                    </a:cubicBezTo>
                    <a:cubicBezTo>
                      <a:pt x="9" y="12"/>
                      <a:pt x="10" y="9"/>
                      <a:pt x="12" y="8"/>
                    </a:cubicBezTo>
                    <a:cubicBezTo>
                      <a:pt x="14" y="6"/>
                      <a:pt x="17" y="6"/>
                      <a:pt x="19" y="6"/>
                    </a:cubicBezTo>
                    <a:cubicBezTo>
                      <a:pt x="21" y="6"/>
                      <a:pt x="22" y="7"/>
                      <a:pt x="23" y="9"/>
                    </a:cubicBezTo>
                    <a:cubicBezTo>
                      <a:pt x="24" y="10"/>
                      <a:pt x="25" y="12"/>
                      <a:pt x="24" y="15"/>
                    </a:cubicBezTo>
                    <a:cubicBezTo>
                      <a:pt x="20" y="35"/>
                      <a:pt x="20" y="35"/>
                      <a:pt x="20" y="35"/>
                    </a:cubicBezTo>
                    <a:cubicBezTo>
                      <a:pt x="25" y="36"/>
                      <a:pt x="25" y="36"/>
                      <a:pt x="25" y="36"/>
                    </a:cubicBezTo>
                    <a:cubicBezTo>
                      <a:pt x="28" y="18"/>
                      <a:pt x="28" y="18"/>
                      <a:pt x="28" y="18"/>
                    </a:cubicBezTo>
                    <a:cubicBezTo>
                      <a:pt x="29" y="14"/>
                      <a:pt x="29" y="11"/>
                      <a:pt x="29"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0" name="Freeform 23"/>
              <p:cNvSpPr/>
              <p:nvPr/>
            </p:nvSpPr>
            <p:spPr>
              <a:xfrm>
                <a:off x="292100" y="2633663"/>
                <a:ext cx="203200" cy="184150"/>
              </a:xfrm>
              <a:custGeom>
                <a:avLst/>
                <a:gdLst>
                  <a:gd name="txL" fmla="*/ 0 w 54"/>
                  <a:gd name="txT" fmla="*/ 0 h 49"/>
                  <a:gd name="txR" fmla="*/ 54 w 54"/>
                  <a:gd name="txB" fmla="*/ 49 h 49"/>
                </a:gdLst>
                <a:ahLst/>
                <a:cxnLst>
                  <a:cxn ang="0">
                    <a:pos x="33" y="27"/>
                  </a:cxn>
                  <a:cxn ang="0">
                    <a:pos x="30" y="18"/>
                  </a:cxn>
                  <a:cxn ang="0">
                    <a:pos x="32" y="8"/>
                  </a:cxn>
                  <a:cxn ang="0">
                    <a:pos x="38" y="8"/>
                  </a:cxn>
                  <a:cxn ang="0">
                    <a:pos x="43" y="14"/>
                  </a:cxn>
                  <a:cxn ang="0">
                    <a:pos x="43" y="28"/>
                  </a:cxn>
                  <a:cxn ang="0">
                    <a:pos x="48" y="33"/>
                  </a:cxn>
                  <a:cxn ang="0">
                    <a:pos x="48" y="10"/>
                  </a:cxn>
                  <a:cxn ang="0">
                    <a:pos x="38" y="1"/>
                  </a:cxn>
                  <a:cxn ang="0">
                    <a:pos x="27" y="2"/>
                  </a:cxn>
                  <a:cxn ang="0">
                    <a:pos x="21" y="10"/>
                  </a:cxn>
                  <a:cxn ang="0">
                    <a:pos x="23" y="20"/>
                  </a:cxn>
                  <a:cxn ang="0">
                    <a:pos x="26" y="30"/>
                  </a:cxn>
                  <a:cxn ang="0">
                    <a:pos x="24" y="40"/>
                  </a:cxn>
                  <a:cxn ang="0">
                    <a:pos x="18" y="41"/>
                  </a:cxn>
                  <a:cxn ang="0">
                    <a:pos x="12" y="35"/>
                  </a:cxn>
                  <a:cxn ang="0">
                    <a:pos x="12" y="18"/>
                  </a:cxn>
                  <a:cxn ang="0">
                    <a:pos x="7" y="12"/>
                  </a:cxn>
                  <a:cxn ang="0">
                    <a:pos x="6" y="37"/>
                  </a:cxn>
                  <a:cxn ang="0">
                    <a:pos x="17" y="48"/>
                  </a:cxn>
                  <a:cxn ang="0">
                    <a:pos x="29" y="47"/>
                  </a:cxn>
                  <a:cxn ang="0">
                    <a:pos x="33" y="27"/>
                  </a:cxn>
                </a:cxnLst>
                <a:rect l="txL" t="txT" r="txR" b="txB"/>
                <a:pathLst>
                  <a:path w="54" h="49">
                    <a:moveTo>
                      <a:pt x="33" y="27"/>
                    </a:moveTo>
                    <a:cubicBezTo>
                      <a:pt x="30" y="18"/>
                      <a:pt x="30" y="18"/>
                      <a:pt x="30" y="18"/>
                    </a:cubicBezTo>
                    <a:cubicBezTo>
                      <a:pt x="28" y="13"/>
                      <a:pt x="29" y="10"/>
                      <a:pt x="32" y="8"/>
                    </a:cubicBezTo>
                    <a:cubicBezTo>
                      <a:pt x="34" y="7"/>
                      <a:pt x="36" y="7"/>
                      <a:pt x="38" y="8"/>
                    </a:cubicBezTo>
                    <a:cubicBezTo>
                      <a:pt x="40" y="9"/>
                      <a:pt x="42" y="11"/>
                      <a:pt x="43" y="14"/>
                    </a:cubicBezTo>
                    <a:cubicBezTo>
                      <a:pt x="46" y="19"/>
                      <a:pt x="46" y="23"/>
                      <a:pt x="43" y="28"/>
                    </a:cubicBezTo>
                    <a:cubicBezTo>
                      <a:pt x="48" y="33"/>
                      <a:pt x="48" y="33"/>
                      <a:pt x="48" y="33"/>
                    </a:cubicBezTo>
                    <a:cubicBezTo>
                      <a:pt x="54" y="26"/>
                      <a:pt x="54" y="19"/>
                      <a:pt x="48" y="10"/>
                    </a:cubicBezTo>
                    <a:cubicBezTo>
                      <a:pt x="46" y="5"/>
                      <a:pt x="42" y="2"/>
                      <a:pt x="38" y="1"/>
                    </a:cubicBezTo>
                    <a:cubicBezTo>
                      <a:pt x="34" y="0"/>
                      <a:pt x="31" y="0"/>
                      <a:pt x="27" y="2"/>
                    </a:cubicBezTo>
                    <a:cubicBezTo>
                      <a:pt x="24" y="4"/>
                      <a:pt x="22" y="7"/>
                      <a:pt x="21" y="10"/>
                    </a:cubicBezTo>
                    <a:cubicBezTo>
                      <a:pt x="21" y="13"/>
                      <a:pt x="21" y="16"/>
                      <a:pt x="23" y="20"/>
                    </a:cubicBezTo>
                    <a:cubicBezTo>
                      <a:pt x="26" y="30"/>
                      <a:pt x="26" y="30"/>
                      <a:pt x="26" y="30"/>
                    </a:cubicBezTo>
                    <a:cubicBezTo>
                      <a:pt x="28" y="35"/>
                      <a:pt x="28" y="38"/>
                      <a:pt x="24" y="40"/>
                    </a:cubicBezTo>
                    <a:cubicBezTo>
                      <a:pt x="22" y="42"/>
                      <a:pt x="20" y="42"/>
                      <a:pt x="18" y="41"/>
                    </a:cubicBezTo>
                    <a:cubicBezTo>
                      <a:pt x="15" y="40"/>
                      <a:pt x="13" y="38"/>
                      <a:pt x="12" y="35"/>
                    </a:cubicBezTo>
                    <a:cubicBezTo>
                      <a:pt x="7" y="28"/>
                      <a:pt x="7" y="22"/>
                      <a:pt x="12" y="18"/>
                    </a:cubicBezTo>
                    <a:cubicBezTo>
                      <a:pt x="7" y="12"/>
                      <a:pt x="7" y="12"/>
                      <a:pt x="7" y="12"/>
                    </a:cubicBezTo>
                    <a:cubicBezTo>
                      <a:pt x="0" y="19"/>
                      <a:pt x="0" y="28"/>
                      <a:pt x="6" y="37"/>
                    </a:cubicBezTo>
                    <a:cubicBezTo>
                      <a:pt x="9" y="43"/>
                      <a:pt x="13" y="46"/>
                      <a:pt x="17" y="48"/>
                    </a:cubicBezTo>
                    <a:cubicBezTo>
                      <a:pt x="21" y="49"/>
                      <a:pt x="25" y="49"/>
                      <a:pt x="29" y="47"/>
                    </a:cubicBezTo>
                    <a:cubicBezTo>
                      <a:pt x="35" y="43"/>
                      <a:pt x="37" y="36"/>
                      <a:pt x="33" y="2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1" name="Freeform 24"/>
              <p:cNvSpPr/>
              <p:nvPr/>
            </p:nvSpPr>
            <p:spPr>
              <a:xfrm>
                <a:off x="393700" y="2776538"/>
                <a:ext cx="211138" cy="212725"/>
              </a:xfrm>
              <a:custGeom>
                <a:avLst/>
                <a:gdLst>
                  <a:gd name="txL" fmla="*/ 0 w 56"/>
                  <a:gd name="txT" fmla="*/ 0 h 57"/>
                  <a:gd name="txR" fmla="*/ 56 w 56"/>
                  <a:gd name="txB" fmla="*/ 57 h 57"/>
                </a:gdLst>
                <a:ahLst/>
                <a:cxnLst>
                  <a:cxn ang="0">
                    <a:pos x="29" y="40"/>
                  </a:cxn>
                  <a:cxn ang="0">
                    <a:pos x="21" y="42"/>
                  </a:cxn>
                  <a:cxn ang="0">
                    <a:pos x="14" y="41"/>
                  </a:cxn>
                  <a:cxn ang="0">
                    <a:pos x="9" y="37"/>
                  </a:cxn>
                  <a:cxn ang="0">
                    <a:pos x="8" y="30"/>
                  </a:cxn>
                  <a:cxn ang="0">
                    <a:pos x="14" y="22"/>
                  </a:cxn>
                  <a:cxn ang="0">
                    <a:pos x="41" y="6"/>
                  </a:cxn>
                  <a:cxn ang="0">
                    <a:pos x="37" y="0"/>
                  </a:cxn>
                  <a:cxn ang="0">
                    <a:pos x="11" y="16"/>
                  </a:cxn>
                  <a:cxn ang="0">
                    <a:pos x="1" y="26"/>
                  </a:cxn>
                  <a:cxn ang="0">
                    <a:pos x="3" y="39"/>
                  </a:cxn>
                  <a:cxn ang="0">
                    <a:pos x="20" y="46"/>
                  </a:cxn>
                  <a:cxn ang="0">
                    <a:pos x="12" y="51"/>
                  </a:cxn>
                  <a:cxn ang="0">
                    <a:pos x="15" y="57"/>
                  </a:cxn>
                  <a:cxn ang="0">
                    <a:pos x="56" y="32"/>
                  </a:cxn>
                  <a:cxn ang="0">
                    <a:pos x="52" y="26"/>
                  </a:cxn>
                  <a:cxn ang="0">
                    <a:pos x="29" y="40"/>
                  </a:cxn>
                </a:cxnLst>
                <a:rect l="txL" t="txT" r="txR" b="txB"/>
                <a:pathLst>
                  <a:path w="56" h="57">
                    <a:moveTo>
                      <a:pt x="29" y="40"/>
                    </a:moveTo>
                    <a:cubicBezTo>
                      <a:pt x="27" y="41"/>
                      <a:pt x="24" y="42"/>
                      <a:pt x="21" y="42"/>
                    </a:cubicBezTo>
                    <a:cubicBezTo>
                      <a:pt x="18" y="42"/>
                      <a:pt x="16" y="42"/>
                      <a:pt x="14" y="41"/>
                    </a:cubicBezTo>
                    <a:cubicBezTo>
                      <a:pt x="12" y="40"/>
                      <a:pt x="10" y="39"/>
                      <a:pt x="9" y="37"/>
                    </a:cubicBezTo>
                    <a:cubicBezTo>
                      <a:pt x="8" y="35"/>
                      <a:pt x="7" y="32"/>
                      <a:pt x="8" y="30"/>
                    </a:cubicBezTo>
                    <a:cubicBezTo>
                      <a:pt x="8" y="27"/>
                      <a:pt x="10" y="24"/>
                      <a:pt x="14" y="22"/>
                    </a:cubicBezTo>
                    <a:cubicBezTo>
                      <a:pt x="41" y="6"/>
                      <a:pt x="41" y="6"/>
                      <a:pt x="41" y="6"/>
                    </a:cubicBezTo>
                    <a:cubicBezTo>
                      <a:pt x="37" y="0"/>
                      <a:pt x="37" y="0"/>
                      <a:pt x="37" y="0"/>
                    </a:cubicBezTo>
                    <a:cubicBezTo>
                      <a:pt x="11" y="16"/>
                      <a:pt x="11" y="16"/>
                      <a:pt x="11" y="16"/>
                    </a:cubicBezTo>
                    <a:cubicBezTo>
                      <a:pt x="6" y="19"/>
                      <a:pt x="2" y="22"/>
                      <a:pt x="1" y="26"/>
                    </a:cubicBezTo>
                    <a:cubicBezTo>
                      <a:pt x="0" y="30"/>
                      <a:pt x="0" y="35"/>
                      <a:pt x="3" y="39"/>
                    </a:cubicBezTo>
                    <a:cubicBezTo>
                      <a:pt x="6" y="44"/>
                      <a:pt x="12" y="47"/>
                      <a:pt x="20" y="46"/>
                    </a:cubicBezTo>
                    <a:cubicBezTo>
                      <a:pt x="12" y="51"/>
                      <a:pt x="12" y="51"/>
                      <a:pt x="12" y="51"/>
                    </a:cubicBezTo>
                    <a:cubicBezTo>
                      <a:pt x="15" y="57"/>
                      <a:pt x="15" y="57"/>
                      <a:pt x="15" y="57"/>
                    </a:cubicBezTo>
                    <a:cubicBezTo>
                      <a:pt x="56" y="32"/>
                      <a:pt x="56" y="32"/>
                      <a:pt x="56" y="32"/>
                    </a:cubicBezTo>
                    <a:cubicBezTo>
                      <a:pt x="52" y="26"/>
                      <a:pt x="52" y="26"/>
                      <a:pt x="52" y="26"/>
                    </a:cubicBezTo>
                    <a:lnTo>
                      <a:pt x="29" y="4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2" name="Freeform 25"/>
              <p:cNvSpPr/>
              <p:nvPr/>
            </p:nvSpPr>
            <p:spPr>
              <a:xfrm>
                <a:off x="495300" y="2960688"/>
                <a:ext cx="188913" cy="165100"/>
              </a:xfrm>
              <a:custGeom>
                <a:avLst/>
                <a:gdLst>
                  <a:gd name="txL" fmla="*/ 0 w 50"/>
                  <a:gd name="txT" fmla="*/ 0 h 44"/>
                  <a:gd name="txR" fmla="*/ 50 w 50"/>
                  <a:gd name="txB" fmla="*/ 44 h 44"/>
                </a:gdLst>
                <a:ahLst/>
                <a:cxnLst>
                  <a:cxn ang="0">
                    <a:pos x="41" y="12"/>
                  </a:cxn>
                  <a:cxn ang="0">
                    <a:pos x="37" y="28"/>
                  </a:cxn>
                  <a:cxn ang="0">
                    <a:pos x="42" y="33"/>
                  </a:cxn>
                  <a:cxn ang="0">
                    <a:pos x="49" y="22"/>
                  </a:cxn>
                  <a:cxn ang="0">
                    <a:pos x="47" y="9"/>
                  </a:cxn>
                  <a:cxn ang="0">
                    <a:pos x="33" y="0"/>
                  </a:cxn>
                  <a:cxn ang="0">
                    <a:pos x="14" y="5"/>
                  </a:cxn>
                  <a:cxn ang="0">
                    <a:pos x="2" y="19"/>
                  </a:cxn>
                  <a:cxn ang="0">
                    <a:pos x="3" y="35"/>
                  </a:cxn>
                  <a:cxn ang="0">
                    <a:pos x="14" y="43"/>
                  </a:cxn>
                  <a:cxn ang="0">
                    <a:pos x="27" y="42"/>
                  </a:cxn>
                  <a:cxn ang="0">
                    <a:pos x="25" y="36"/>
                  </a:cxn>
                  <a:cxn ang="0">
                    <a:pos x="9" y="32"/>
                  </a:cxn>
                  <a:cxn ang="0">
                    <a:pos x="8" y="22"/>
                  </a:cxn>
                  <a:cxn ang="0">
                    <a:pos x="19" y="11"/>
                  </a:cxn>
                  <a:cxn ang="0">
                    <a:pos x="32" y="7"/>
                  </a:cxn>
                  <a:cxn ang="0">
                    <a:pos x="41" y="12"/>
                  </a:cxn>
                </a:cxnLst>
                <a:rect l="txL" t="txT" r="txR" b="txB"/>
                <a:pathLst>
                  <a:path w="50" h="44">
                    <a:moveTo>
                      <a:pt x="41" y="12"/>
                    </a:moveTo>
                    <a:cubicBezTo>
                      <a:pt x="45" y="18"/>
                      <a:pt x="43" y="23"/>
                      <a:pt x="37" y="28"/>
                    </a:cubicBezTo>
                    <a:cubicBezTo>
                      <a:pt x="42" y="33"/>
                      <a:pt x="42" y="33"/>
                      <a:pt x="42" y="33"/>
                    </a:cubicBezTo>
                    <a:cubicBezTo>
                      <a:pt x="46" y="30"/>
                      <a:pt x="48" y="27"/>
                      <a:pt x="49" y="22"/>
                    </a:cubicBezTo>
                    <a:cubicBezTo>
                      <a:pt x="50" y="18"/>
                      <a:pt x="49" y="14"/>
                      <a:pt x="47" y="9"/>
                    </a:cubicBezTo>
                    <a:cubicBezTo>
                      <a:pt x="43" y="4"/>
                      <a:pt x="39" y="1"/>
                      <a:pt x="33" y="0"/>
                    </a:cubicBezTo>
                    <a:cubicBezTo>
                      <a:pt x="27" y="0"/>
                      <a:pt x="21" y="1"/>
                      <a:pt x="14" y="5"/>
                    </a:cubicBezTo>
                    <a:cubicBezTo>
                      <a:pt x="8" y="9"/>
                      <a:pt x="4" y="13"/>
                      <a:pt x="2" y="19"/>
                    </a:cubicBezTo>
                    <a:cubicBezTo>
                      <a:pt x="0" y="24"/>
                      <a:pt x="0" y="30"/>
                      <a:pt x="3" y="35"/>
                    </a:cubicBezTo>
                    <a:cubicBezTo>
                      <a:pt x="6" y="39"/>
                      <a:pt x="9" y="42"/>
                      <a:pt x="14" y="43"/>
                    </a:cubicBezTo>
                    <a:cubicBezTo>
                      <a:pt x="18" y="44"/>
                      <a:pt x="22" y="44"/>
                      <a:pt x="27" y="42"/>
                    </a:cubicBezTo>
                    <a:cubicBezTo>
                      <a:pt x="25" y="36"/>
                      <a:pt x="25" y="36"/>
                      <a:pt x="25" y="36"/>
                    </a:cubicBezTo>
                    <a:cubicBezTo>
                      <a:pt x="17" y="39"/>
                      <a:pt x="12" y="37"/>
                      <a:pt x="9" y="32"/>
                    </a:cubicBezTo>
                    <a:cubicBezTo>
                      <a:pt x="7" y="29"/>
                      <a:pt x="7" y="25"/>
                      <a:pt x="8" y="22"/>
                    </a:cubicBezTo>
                    <a:cubicBezTo>
                      <a:pt x="10" y="18"/>
                      <a:pt x="14" y="15"/>
                      <a:pt x="19" y="11"/>
                    </a:cubicBezTo>
                    <a:cubicBezTo>
                      <a:pt x="24" y="8"/>
                      <a:pt x="28" y="7"/>
                      <a:pt x="32" y="7"/>
                    </a:cubicBezTo>
                    <a:cubicBezTo>
                      <a:pt x="36" y="7"/>
                      <a:pt x="39" y="9"/>
                      <a:pt x="41" y="1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3" name="Freeform 26"/>
              <p:cNvSpPr/>
              <p:nvPr/>
            </p:nvSpPr>
            <p:spPr>
              <a:xfrm>
                <a:off x="582613" y="3101975"/>
                <a:ext cx="187325" cy="169863"/>
              </a:xfrm>
              <a:custGeom>
                <a:avLst/>
                <a:gdLst>
                  <a:gd name="txL" fmla="*/ 0 w 50"/>
                  <a:gd name="txT" fmla="*/ 0 h 45"/>
                  <a:gd name="txR" fmla="*/ 50 w 50"/>
                  <a:gd name="txB" fmla="*/ 45 h 45"/>
                </a:gdLst>
                <a:ahLst/>
                <a:cxnLst>
                  <a:cxn ang="0">
                    <a:pos x="42" y="13"/>
                  </a:cxn>
                  <a:cxn ang="0">
                    <a:pos x="38" y="29"/>
                  </a:cxn>
                  <a:cxn ang="0">
                    <a:pos x="42" y="34"/>
                  </a:cxn>
                  <a:cxn ang="0">
                    <a:pos x="49" y="23"/>
                  </a:cxn>
                  <a:cxn ang="0">
                    <a:pos x="47" y="10"/>
                  </a:cxn>
                  <a:cxn ang="0">
                    <a:pos x="33" y="1"/>
                  </a:cxn>
                  <a:cxn ang="0">
                    <a:pos x="15" y="5"/>
                  </a:cxn>
                  <a:cxn ang="0">
                    <a:pos x="2" y="19"/>
                  </a:cxn>
                  <a:cxn ang="0">
                    <a:pos x="4" y="36"/>
                  </a:cxn>
                  <a:cxn ang="0">
                    <a:pos x="14" y="44"/>
                  </a:cxn>
                  <a:cxn ang="0">
                    <a:pos x="28" y="43"/>
                  </a:cxn>
                  <a:cxn ang="0">
                    <a:pos x="25" y="36"/>
                  </a:cxn>
                  <a:cxn ang="0">
                    <a:pos x="9" y="33"/>
                  </a:cxn>
                  <a:cxn ang="0">
                    <a:pos x="9" y="22"/>
                  </a:cxn>
                  <a:cxn ang="0">
                    <a:pos x="19" y="12"/>
                  </a:cxn>
                  <a:cxn ang="0">
                    <a:pos x="32" y="8"/>
                  </a:cxn>
                  <a:cxn ang="0">
                    <a:pos x="42" y="13"/>
                  </a:cxn>
                </a:cxnLst>
                <a:rect l="txL" t="txT" r="txR" b="txB"/>
                <a:pathLst>
                  <a:path w="50" h="45">
                    <a:moveTo>
                      <a:pt x="42" y="13"/>
                    </a:moveTo>
                    <a:cubicBezTo>
                      <a:pt x="45" y="18"/>
                      <a:pt x="44" y="24"/>
                      <a:pt x="38" y="29"/>
                    </a:cubicBezTo>
                    <a:cubicBezTo>
                      <a:pt x="42" y="34"/>
                      <a:pt x="42" y="34"/>
                      <a:pt x="42" y="34"/>
                    </a:cubicBezTo>
                    <a:cubicBezTo>
                      <a:pt x="46" y="31"/>
                      <a:pt x="48" y="27"/>
                      <a:pt x="49" y="23"/>
                    </a:cubicBezTo>
                    <a:cubicBezTo>
                      <a:pt x="50" y="18"/>
                      <a:pt x="50" y="14"/>
                      <a:pt x="47" y="10"/>
                    </a:cubicBezTo>
                    <a:cubicBezTo>
                      <a:pt x="44" y="4"/>
                      <a:pt x="39" y="1"/>
                      <a:pt x="33" y="1"/>
                    </a:cubicBezTo>
                    <a:cubicBezTo>
                      <a:pt x="27" y="0"/>
                      <a:pt x="21" y="2"/>
                      <a:pt x="15" y="5"/>
                    </a:cubicBezTo>
                    <a:cubicBezTo>
                      <a:pt x="9" y="9"/>
                      <a:pt x="5" y="14"/>
                      <a:pt x="2" y="19"/>
                    </a:cubicBezTo>
                    <a:cubicBezTo>
                      <a:pt x="0" y="25"/>
                      <a:pt x="0" y="30"/>
                      <a:pt x="4" y="36"/>
                    </a:cubicBezTo>
                    <a:cubicBezTo>
                      <a:pt x="6" y="40"/>
                      <a:pt x="10" y="43"/>
                      <a:pt x="14" y="44"/>
                    </a:cubicBezTo>
                    <a:cubicBezTo>
                      <a:pt x="18" y="45"/>
                      <a:pt x="23" y="45"/>
                      <a:pt x="28" y="43"/>
                    </a:cubicBezTo>
                    <a:cubicBezTo>
                      <a:pt x="25" y="36"/>
                      <a:pt x="25" y="36"/>
                      <a:pt x="25" y="36"/>
                    </a:cubicBezTo>
                    <a:cubicBezTo>
                      <a:pt x="18" y="39"/>
                      <a:pt x="12" y="38"/>
                      <a:pt x="9" y="33"/>
                    </a:cubicBezTo>
                    <a:cubicBezTo>
                      <a:pt x="7" y="29"/>
                      <a:pt x="7" y="26"/>
                      <a:pt x="9" y="22"/>
                    </a:cubicBezTo>
                    <a:cubicBezTo>
                      <a:pt x="10" y="18"/>
                      <a:pt x="14" y="15"/>
                      <a:pt x="19" y="12"/>
                    </a:cubicBezTo>
                    <a:cubicBezTo>
                      <a:pt x="24" y="9"/>
                      <a:pt x="28" y="8"/>
                      <a:pt x="32" y="8"/>
                    </a:cubicBezTo>
                    <a:cubicBezTo>
                      <a:pt x="37" y="8"/>
                      <a:pt x="40" y="10"/>
                      <a:pt x="42" y="1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4" name="Freeform 27"/>
              <p:cNvSpPr>
                <a:spLocks noEditPoints="1"/>
              </p:cNvSpPr>
              <p:nvPr/>
            </p:nvSpPr>
            <p:spPr>
              <a:xfrm>
                <a:off x="671513" y="3249613"/>
                <a:ext cx="192088" cy="179388"/>
              </a:xfrm>
              <a:custGeom>
                <a:avLst/>
                <a:gdLst>
                  <a:gd name="txL" fmla="*/ 0 w 51"/>
                  <a:gd name="txT" fmla="*/ 0 h 48"/>
                  <a:gd name="txR" fmla="*/ 51 w 51"/>
                  <a:gd name="txB" fmla="*/ 48 h 48"/>
                </a:gdLst>
                <a:ahLst/>
                <a:cxnLst>
                  <a:cxn ang="0">
                    <a:pos x="50" y="27"/>
                  </a:cxn>
                  <a:cxn ang="0">
                    <a:pos x="47" y="11"/>
                  </a:cxn>
                  <a:cxn ang="0">
                    <a:pos x="33" y="1"/>
                  </a:cxn>
                  <a:cxn ang="0">
                    <a:pos x="14" y="5"/>
                  </a:cxn>
                  <a:cxn ang="0">
                    <a:pos x="2" y="20"/>
                  </a:cxn>
                  <a:cxn ang="0">
                    <a:pos x="4" y="37"/>
                  </a:cxn>
                  <a:cxn ang="0">
                    <a:pos x="14" y="46"/>
                  </a:cxn>
                  <a:cxn ang="0">
                    <a:pos x="27" y="47"/>
                  </a:cxn>
                  <a:cxn ang="0">
                    <a:pos x="24" y="40"/>
                  </a:cxn>
                  <a:cxn ang="0">
                    <a:pos x="10" y="34"/>
                  </a:cxn>
                  <a:cxn ang="0">
                    <a:pos x="8" y="24"/>
                  </a:cxn>
                  <a:cxn ang="0">
                    <a:pos x="18" y="12"/>
                  </a:cxn>
                  <a:cxn ang="0">
                    <a:pos x="36" y="42"/>
                  </a:cxn>
                  <a:cxn ang="0">
                    <a:pos x="50" y="27"/>
                  </a:cxn>
                  <a:cxn ang="0">
                    <a:pos x="23" y="10"/>
                  </a:cxn>
                  <a:cxn ang="0">
                    <a:pos x="34" y="8"/>
                  </a:cxn>
                  <a:cxn ang="0">
                    <a:pos x="43" y="14"/>
                  </a:cxn>
                  <a:cxn ang="0">
                    <a:pos x="44" y="21"/>
                  </a:cxn>
                  <a:cxn ang="0">
                    <a:pos x="42" y="27"/>
                  </a:cxn>
                  <a:cxn ang="0">
                    <a:pos x="36" y="32"/>
                  </a:cxn>
                  <a:cxn ang="0">
                    <a:pos x="23" y="10"/>
                  </a:cxn>
                </a:cxnLst>
                <a:rect l="txL" t="txT" r="txR" b="txB"/>
                <a:pathLst>
                  <a:path w="51" h="48">
                    <a:moveTo>
                      <a:pt x="50" y="27"/>
                    </a:moveTo>
                    <a:cubicBezTo>
                      <a:pt x="51" y="21"/>
                      <a:pt x="50" y="16"/>
                      <a:pt x="47" y="11"/>
                    </a:cubicBezTo>
                    <a:cubicBezTo>
                      <a:pt x="44" y="5"/>
                      <a:pt x="39" y="2"/>
                      <a:pt x="33" y="1"/>
                    </a:cubicBezTo>
                    <a:cubicBezTo>
                      <a:pt x="27" y="0"/>
                      <a:pt x="21" y="1"/>
                      <a:pt x="14" y="5"/>
                    </a:cubicBezTo>
                    <a:cubicBezTo>
                      <a:pt x="8" y="9"/>
                      <a:pt x="4" y="14"/>
                      <a:pt x="2" y="20"/>
                    </a:cubicBezTo>
                    <a:cubicBezTo>
                      <a:pt x="0" y="25"/>
                      <a:pt x="1" y="31"/>
                      <a:pt x="4" y="37"/>
                    </a:cubicBezTo>
                    <a:cubicBezTo>
                      <a:pt x="7" y="41"/>
                      <a:pt x="10" y="44"/>
                      <a:pt x="14" y="46"/>
                    </a:cubicBezTo>
                    <a:cubicBezTo>
                      <a:pt x="18" y="47"/>
                      <a:pt x="23" y="48"/>
                      <a:pt x="27" y="47"/>
                    </a:cubicBezTo>
                    <a:cubicBezTo>
                      <a:pt x="24" y="40"/>
                      <a:pt x="24" y="40"/>
                      <a:pt x="24" y="40"/>
                    </a:cubicBezTo>
                    <a:cubicBezTo>
                      <a:pt x="18" y="41"/>
                      <a:pt x="13" y="39"/>
                      <a:pt x="10" y="34"/>
                    </a:cubicBezTo>
                    <a:cubicBezTo>
                      <a:pt x="8" y="31"/>
                      <a:pt x="7" y="28"/>
                      <a:pt x="8" y="24"/>
                    </a:cubicBezTo>
                    <a:cubicBezTo>
                      <a:pt x="8" y="20"/>
                      <a:pt x="12" y="16"/>
                      <a:pt x="18" y="12"/>
                    </a:cubicBezTo>
                    <a:cubicBezTo>
                      <a:pt x="36" y="42"/>
                      <a:pt x="36" y="42"/>
                      <a:pt x="36" y="42"/>
                    </a:cubicBezTo>
                    <a:cubicBezTo>
                      <a:pt x="43" y="37"/>
                      <a:pt x="48" y="32"/>
                      <a:pt x="50" y="27"/>
                    </a:cubicBezTo>
                    <a:close/>
                    <a:moveTo>
                      <a:pt x="23" y="10"/>
                    </a:moveTo>
                    <a:cubicBezTo>
                      <a:pt x="27" y="8"/>
                      <a:pt x="31" y="7"/>
                      <a:pt x="34" y="8"/>
                    </a:cubicBezTo>
                    <a:cubicBezTo>
                      <a:pt x="38" y="9"/>
                      <a:pt x="41" y="11"/>
                      <a:pt x="43" y="14"/>
                    </a:cubicBezTo>
                    <a:cubicBezTo>
                      <a:pt x="44" y="16"/>
                      <a:pt x="45" y="19"/>
                      <a:pt x="44" y="21"/>
                    </a:cubicBezTo>
                    <a:cubicBezTo>
                      <a:pt x="44" y="23"/>
                      <a:pt x="43" y="26"/>
                      <a:pt x="42" y="27"/>
                    </a:cubicBezTo>
                    <a:cubicBezTo>
                      <a:pt x="41" y="29"/>
                      <a:pt x="39" y="31"/>
                      <a:pt x="36" y="32"/>
                    </a:cubicBezTo>
                    <a:lnTo>
                      <a:pt x="23" y="1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5" name="Freeform 28"/>
              <p:cNvSpPr/>
              <p:nvPr/>
            </p:nvSpPr>
            <p:spPr>
              <a:xfrm>
                <a:off x="758825" y="3395663"/>
                <a:ext cx="198438" cy="187325"/>
              </a:xfrm>
              <a:custGeom>
                <a:avLst/>
                <a:gdLst>
                  <a:gd name="txL" fmla="*/ 0 w 53"/>
                  <a:gd name="txT" fmla="*/ 0 h 50"/>
                  <a:gd name="txR" fmla="*/ 53 w 53"/>
                  <a:gd name="txB" fmla="*/ 50 h 50"/>
                </a:gdLst>
                <a:ahLst/>
                <a:cxnLst>
                  <a:cxn ang="0">
                    <a:pos x="33" y="27"/>
                  </a:cxn>
                  <a:cxn ang="0">
                    <a:pos x="29" y="18"/>
                  </a:cxn>
                  <a:cxn ang="0">
                    <a:pos x="31" y="9"/>
                  </a:cxn>
                  <a:cxn ang="0">
                    <a:pos x="37" y="8"/>
                  </a:cxn>
                  <a:cxn ang="0">
                    <a:pos x="43" y="14"/>
                  </a:cxn>
                  <a:cxn ang="0">
                    <a:pos x="42" y="28"/>
                  </a:cxn>
                  <a:cxn ang="0">
                    <a:pos x="47" y="33"/>
                  </a:cxn>
                  <a:cxn ang="0">
                    <a:pos x="48" y="10"/>
                  </a:cxn>
                  <a:cxn ang="0">
                    <a:pos x="38" y="1"/>
                  </a:cxn>
                  <a:cxn ang="0">
                    <a:pos x="27" y="3"/>
                  </a:cxn>
                  <a:cxn ang="0">
                    <a:pos x="21" y="10"/>
                  </a:cxn>
                  <a:cxn ang="0">
                    <a:pos x="22" y="20"/>
                  </a:cxn>
                  <a:cxn ang="0">
                    <a:pos x="26" y="30"/>
                  </a:cxn>
                  <a:cxn ang="0">
                    <a:pos x="24" y="41"/>
                  </a:cxn>
                  <a:cxn ang="0">
                    <a:pos x="17" y="41"/>
                  </a:cxn>
                  <a:cxn ang="0">
                    <a:pos x="11" y="35"/>
                  </a:cxn>
                  <a:cxn ang="0">
                    <a:pos x="11" y="18"/>
                  </a:cxn>
                  <a:cxn ang="0">
                    <a:pos x="6" y="13"/>
                  </a:cxn>
                  <a:cxn ang="0">
                    <a:pos x="5" y="38"/>
                  </a:cxn>
                  <a:cxn ang="0">
                    <a:pos x="16" y="48"/>
                  </a:cxn>
                  <a:cxn ang="0">
                    <a:pos x="28" y="47"/>
                  </a:cxn>
                  <a:cxn ang="0">
                    <a:pos x="33" y="27"/>
                  </a:cxn>
                </a:cxnLst>
                <a:rect l="txL" t="txT" r="txR" b="txB"/>
                <a:pathLst>
                  <a:path w="53" h="50">
                    <a:moveTo>
                      <a:pt x="33" y="27"/>
                    </a:moveTo>
                    <a:cubicBezTo>
                      <a:pt x="29" y="18"/>
                      <a:pt x="29" y="18"/>
                      <a:pt x="29" y="18"/>
                    </a:cubicBezTo>
                    <a:cubicBezTo>
                      <a:pt x="28" y="14"/>
                      <a:pt x="28" y="10"/>
                      <a:pt x="31" y="9"/>
                    </a:cubicBezTo>
                    <a:cubicBezTo>
                      <a:pt x="33" y="7"/>
                      <a:pt x="35" y="7"/>
                      <a:pt x="37" y="8"/>
                    </a:cubicBezTo>
                    <a:cubicBezTo>
                      <a:pt x="39" y="9"/>
                      <a:pt x="41" y="11"/>
                      <a:pt x="43" y="14"/>
                    </a:cubicBezTo>
                    <a:cubicBezTo>
                      <a:pt x="46" y="19"/>
                      <a:pt x="46" y="24"/>
                      <a:pt x="42" y="28"/>
                    </a:cubicBezTo>
                    <a:cubicBezTo>
                      <a:pt x="47" y="33"/>
                      <a:pt x="47" y="33"/>
                      <a:pt x="47" y="33"/>
                    </a:cubicBezTo>
                    <a:cubicBezTo>
                      <a:pt x="53" y="27"/>
                      <a:pt x="53" y="19"/>
                      <a:pt x="48" y="10"/>
                    </a:cubicBezTo>
                    <a:cubicBezTo>
                      <a:pt x="45" y="6"/>
                      <a:pt x="42" y="3"/>
                      <a:pt x="38" y="1"/>
                    </a:cubicBezTo>
                    <a:cubicBezTo>
                      <a:pt x="34" y="0"/>
                      <a:pt x="30" y="0"/>
                      <a:pt x="27" y="3"/>
                    </a:cubicBezTo>
                    <a:cubicBezTo>
                      <a:pt x="23" y="4"/>
                      <a:pt x="22" y="7"/>
                      <a:pt x="21" y="10"/>
                    </a:cubicBezTo>
                    <a:cubicBezTo>
                      <a:pt x="20" y="13"/>
                      <a:pt x="21" y="17"/>
                      <a:pt x="22" y="20"/>
                    </a:cubicBezTo>
                    <a:cubicBezTo>
                      <a:pt x="26" y="30"/>
                      <a:pt x="26" y="30"/>
                      <a:pt x="26" y="30"/>
                    </a:cubicBezTo>
                    <a:cubicBezTo>
                      <a:pt x="27" y="35"/>
                      <a:pt x="27" y="39"/>
                      <a:pt x="24" y="41"/>
                    </a:cubicBezTo>
                    <a:cubicBezTo>
                      <a:pt x="22" y="42"/>
                      <a:pt x="19" y="42"/>
                      <a:pt x="17" y="41"/>
                    </a:cubicBezTo>
                    <a:cubicBezTo>
                      <a:pt x="15" y="40"/>
                      <a:pt x="13" y="38"/>
                      <a:pt x="11" y="35"/>
                    </a:cubicBezTo>
                    <a:cubicBezTo>
                      <a:pt x="7" y="28"/>
                      <a:pt x="7" y="22"/>
                      <a:pt x="11" y="18"/>
                    </a:cubicBezTo>
                    <a:cubicBezTo>
                      <a:pt x="6" y="13"/>
                      <a:pt x="6" y="13"/>
                      <a:pt x="6" y="13"/>
                    </a:cubicBezTo>
                    <a:cubicBezTo>
                      <a:pt x="0" y="20"/>
                      <a:pt x="0" y="28"/>
                      <a:pt x="5" y="38"/>
                    </a:cubicBezTo>
                    <a:cubicBezTo>
                      <a:pt x="8" y="43"/>
                      <a:pt x="12" y="46"/>
                      <a:pt x="16" y="48"/>
                    </a:cubicBezTo>
                    <a:cubicBezTo>
                      <a:pt x="21" y="50"/>
                      <a:pt x="24" y="49"/>
                      <a:pt x="28" y="47"/>
                    </a:cubicBezTo>
                    <a:cubicBezTo>
                      <a:pt x="35" y="43"/>
                      <a:pt x="36" y="36"/>
                      <a:pt x="33" y="2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6" name="Freeform 29"/>
              <p:cNvSpPr/>
              <p:nvPr/>
            </p:nvSpPr>
            <p:spPr>
              <a:xfrm>
                <a:off x="844550" y="3538538"/>
                <a:ext cx="200025" cy="187325"/>
              </a:xfrm>
              <a:custGeom>
                <a:avLst/>
                <a:gdLst>
                  <a:gd name="txL" fmla="*/ 0 w 53"/>
                  <a:gd name="txT" fmla="*/ 0 h 50"/>
                  <a:gd name="txR" fmla="*/ 53 w 53"/>
                  <a:gd name="txB" fmla="*/ 50 h 50"/>
                </a:gdLst>
                <a:ahLst/>
                <a:cxnLst>
                  <a:cxn ang="0">
                    <a:pos x="33" y="28"/>
                  </a:cxn>
                  <a:cxn ang="0">
                    <a:pos x="30" y="19"/>
                  </a:cxn>
                  <a:cxn ang="0">
                    <a:pos x="31" y="9"/>
                  </a:cxn>
                  <a:cxn ang="0">
                    <a:pos x="37" y="9"/>
                  </a:cxn>
                  <a:cxn ang="0">
                    <a:pos x="43" y="14"/>
                  </a:cxn>
                  <a:cxn ang="0">
                    <a:pos x="43" y="28"/>
                  </a:cxn>
                  <a:cxn ang="0">
                    <a:pos x="48" y="33"/>
                  </a:cxn>
                  <a:cxn ang="0">
                    <a:pos x="48" y="11"/>
                  </a:cxn>
                  <a:cxn ang="0">
                    <a:pos x="38" y="2"/>
                  </a:cxn>
                  <a:cxn ang="0">
                    <a:pos x="27" y="3"/>
                  </a:cxn>
                  <a:cxn ang="0">
                    <a:pos x="21" y="10"/>
                  </a:cxn>
                  <a:cxn ang="0">
                    <a:pos x="22" y="21"/>
                  </a:cxn>
                  <a:cxn ang="0">
                    <a:pos x="26" y="30"/>
                  </a:cxn>
                  <a:cxn ang="0">
                    <a:pos x="24" y="41"/>
                  </a:cxn>
                  <a:cxn ang="0">
                    <a:pos x="17" y="41"/>
                  </a:cxn>
                  <a:cxn ang="0">
                    <a:pos x="11" y="36"/>
                  </a:cxn>
                  <a:cxn ang="0">
                    <a:pos x="11" y="18"/>
                  </a:cxn>
                  <a:cxn ang="0">
                    <a:pos x="6" y="13"/>
                  </a:cxn>
                  <a:cxn ang="0">
                    <a:pos x="6" y="38"/>
                  </a:cxn>
                  <a:cxn ang="0">
                    <a:pos x="17" y="48"/>
                  </a:cxn>
                  <a:cxn ang="0">
                    <a:pos x="29" y="47"/>
                  </a:cxn>
                  <a:cxn ang="0">
                    <a:pos x="33" y="28"/>
                  </a:cxn>
                </a:cxnLst>
                <a:rect l="txL" t="txT" r="txR" b="txB"/>
                <a:pathLst>
                  <a:path w="53" h="50">
                    <a:moveTo>
                      <a:pt x="33" y="28"/>
                    </a:moveTo>
                    <a:cubicBezTo>
                      <a:pt x="30" y="19"/>
                      <a:pt x="30" y="19"/>
                      <a:pt x="30" y="19"/>
                    </a:cubicBezTo>
                    <a:cubicBezTo>
                      <a:pt x="28" y="14"/>
                      <a:pt x="28" y="11"/>
                      <a:pt x="31" y="9"/>
                    </a:cubicBezTo>
                    <a:cubicBezTo>
                      <a:pt x="33" y="8"/>
                      <a:pt x="35" y="8"/>
                      <a:pt x="37" y="9"/>
                    </a:cubicBezTo>
                    <a:cubicBezTo>
                      <a:pt x="40" y="10"/>
                      <a:pt x="41" y="12"/>
                      <a:pt x="43" y="14"/>
                    </a:cubicBezTo>
                    <a:cubicBezTo>
                      <a:pt x="46" y="19"/>
                      <a:pt x="46" y="24"/>
                      <a:pt x="43" y="28"/>
                    </a:cubicBezTo>
                    <a:cubicBezTo>
                      <a:pt x="48" y="33"/>
                      <a:pt x="48" y="33"/>
                      <a:pt x="48" y="33"/>
                    </a:cubicBezTo>
                    <a:cubicBezTo>
                      <a:pt x="53" y="27"/>
                      <a:pt x="53" y="20"/>
                      <a:pt x="48" y="11"/>
                    </a:cubicBezTo>
                    <a:cubicBezTo>
                      <a:pt x="45" y="6"/>
                      <a:pt x="42" y="3"/>
                      <a:pt x="38" y="2"/>
                    </a:cubicBezTo>
                    <a:cubicBezTo>
                      <a:pt x="34" y="0"/>
                      <a:pt x="30" y="1"/>
                      <a:pt x="27" y="3"/>
                    </a:cubicBezTo>
                    <a:cubicBezTo>
                      <a:pt x="24" y="5"/>
                      <a:pt x="22" y="7"/>
                      <a:pt x="21" y="10"/>
                    </a:cubicBezTo>
                    <a:cubicBezTo>
                      <a:pt x="20" y="14"/>
                      <a:pt x="21" y="17"/>
                      <a:pt x="22" y="21"/>
                    </a:cubicBezTo>
                    <a:cubicBezTo>
                      <a:pt x="26" y="30"/>
                      <a:pt x="26" y="30"/>
                      <a:pt x="26" y="30"/>
                    </a:cubicBezTo>
                    <a:cubicBezTo>
                      <a:pt x="28" y="36"/>
                      <a:pt x="27" y="39"/>
                      <a:pt x="24" y="41"/>
                    </a:cubicBezTo>
                    <a:cubicBezTo>
                      <a:pt x="22" y="42"/>
                      <a:pt x="20" y="42"/>
                      <a:pt x="17" y="41"/>
                    </a:cubicBezTo>
                    <a:cubicBezTo>
                      <a:pt x="15" y="40"/>
                      <a:pt x="13" y="38"/>
                      <a:pt x="11" y="36"/>
                    </a:cubicBezTo>
                    <a:cubicBezTo>
                      <a:pt x="7" y="29"/>
                      <a:pt x="7" y="23"/>
                      <a:pt x="11" y="18"/>
                    </a:cubicBezTo>
                    <a:cubicBezTo>
                      <a:pt x="6" y="13"/>
                      <a:pt x="6" y="13"/>
                      <a:pt x="6" y="13"/>
                    </a:cubicBezTo>
                    <a:cubicBezTo>
                      <a:pt x="0" y="20"/>
                      <a:pt x="0" y="28"/>
                      <a:pt x="6" y="38"/>
                    </a:cubicBezTo>
                    <a:cubicBezTo>
                      <a:pt x="9" y="43"/>
                      <a:pt x="12" y="47"/>
                      <a:pt x="17" y="48"/>
                    </a:cubicBezTo>
                    <a:cubicBezTo>
                      <a:pt x="21" y="50"/>
                      <a:pt x="25" y="50"/>
                      <a:pt x="29" y="47"/>
                    </a:cubicBezTo>
                    <a:cubicBezTo>
                      <a:pt x="35" y="43"/>
                      <a:pt x="37" y="37"/>
                      <a:pt x="33"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7" name="Freeform 30"/>
              <p:cNvSpPr/>
              <p:nvPr/>
            </p:nvSpPr>
            <p:spPr>
              <a:xfrm>
                <a:off x="1814513" y="3463925"/>
                <a:ext cx="139700" cy="168275"/>
              </a:xfrm>
              <a:custGeom>
                <a:avLst/>
                <a:gdLst>
                  <a:gd name="txL" fmla="*/ 0 w 88"/>
                  <a:gd name="txT" fmla="*/ 0 h 106"/>
                  <a:gd name="txR" fmla="*/ 88 w 88"/>
                  <a:gd name="txB" fmla="*/ 106 h 106"/>
                </a:gdLst>
                <a:ahLst/>
                <a:cxnLst>
                  <a:cxn ang="0">
                    <a:pos x="0" y="99"/>
                  </a:cxn>
                  <a:cxn ang="0">
                    <a:pos x="10" y="106"/>
                  </a:cxn>
                  <a:cxn ang="0">
                    <a:pos x="88" y="9"/>
                  </a:cxn>
                  <a:cxn ang="0">
                    <a:pos x="76" y="0"/>
                  </a:cxn>
                  <a:cxn ang="0">
                    <a:pos x="0" y="99"/>
                  </a:cxn>
                </a:cxnLst>
                <a:rect l="txL" t="txT" r="txR" b="txB"/>
                <a:pathLst>
                  <a:path w="88" h="106">
                    <a:moveTo>
                      <a:pt x="0" y="99"/>
                    </a:moveTo>
                    <a:lnTo>
                      <a:pt x="10" y="106"/>
                    </a:lnTo>
                    <a:lnTo>
                      <a:pt x="88" y="9"/>
                    </a:lnTo>
                    <a:lnTo>
                      <a:pt x="76" y="0"/>
                    </a:lnTo>
                    <a:lnTo>
                      <a:pt x="0" y="9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8" name="Freeform 31"/>
              <p:cNvSpPr/>
              <p:nvPr/>
            </p:nvSpPr>
            <p:spPr>
              <a:xfrm>
                <a:off x="1882775" y="3546475"/>
                <a:ext cx="165100" cy="187325"/>
              </a:xfrm>
              <a:custGeom>
                <a:avLst/>
                <a:gdLst>
                  <a:gd name="txL" fmla="*/ 0 w 44"/>
                  <a:gd name="txT" fmla="*/ 0 h 50"/>
                  <a:gd name="txR" fmla="*/ 44 w 44"/>
                  <a:gd name="txB" fmla="*/ 50 h 50"/>
                </a:gdLst>
                <a:ahLst/>
                <a:cxnLst>
                  <a:cxn ang="0">
                    <a:pos x="26" y="33"/>
                  </a:cxn>
                  <a:cxn ang="0">
                    <a:pos x="21" y="37"/>
                  </a:cxn>
                  <a:cxn ang="0">
                    <a:pos x="15" y="38"/>
                  </a:cxn>
                  <a:cxn ang="0">
                    <a:pos x="9" y="36"/>
                  </a:cxn>
                  <a:cxn ang="0">
                    <a:pos x="7" y="31"/>
                  </a:cxn>
                  <a:cxn ang="0">
                    <a:pos x="10" y="23"/>
                  </a:cxn>
                  <a:cxn ang="0">
                    <a:pos x="25" y="4"/>
                  </a:cxn>
                  <a:cxn ang="0">
                    <a:pos x="20" y="0"/>
                  </a:cxn>
                  <a:cxn ang="0">
                    <a:pos x="5" y="20"/>
                  </a:cxn>
                  <a:cxn ang="0">
                    <a:pos x="0" y="31"/>
                  </a:cxn>
                  <a:cxn ang="0">
                    <a:pos x="5" y="40"/>
                  </a:cxn>
                  <a:cxn ang="0">
                    <a:pos x="21" y="41"/>
                  </a:cxn>
                  <a:cxn ang="0">
                    <a:pos x="16" y="47"/>
                  </a:cxn>
                  <a:cxn ang="0">
                    <a:pos x="20" y="50"/>
                  </a:cxn>
                  <a:cxn ang="0">
                    <a:pos x="44" y="19"/>
                  </a:cxn>
                  <a:cxn ang="0">
                    <a:pos x="40" y="15"/>
                  </a:cxn>
                  <a:cxn ang="0">
                    <a:pos x="26" y="33"/>
                  </a:cxn>
                </a:cxnLst>
                <a:rect l="txL" t="txT" r="txR" b="txB"/>
                <a:pathLst>
                  <a:path w="44" h="50">
                    <a:moveTo>
                      <a:pt x="26" y="33"/>
                    </a:moveTo>
                    <a:cubicBezTo>
                      <a:pt x="25" y="35"/>
                      <a:pt x="23" y="36"/>
                      <a:pt x="21" y="37"/>
                    </a:cubicBezTo>
                    <a:cubicBezTo>
                      <a:pt x="19" y="38"/>
                      <a:pt x="17" y="38"/>
                      <a:pt x="15" y="38"/>
                    </a:cubicBezTo>
                    <a:cubicBezTo>
                      <a:pt x="13" y="38"/>
                      <a:pt x="11" y="38"/>
                      <a:pt x="9" y="36"/>
                    </a:cubicBezTo>
                    <a:cubicBezTo>
                      <a:pt x="8" y="35"/>
                      <a:pt x="7" y="33"/>
                      <a:pt x="7" y="31"/>
                    </a:cubicBezTo>
                    <a:cubicBezTo>
                      <a:pt x="6" y="29"/>
                      <a:pt x="7" y="27"/>
                      <a:pt x="10" y="23"/>
                    </a:cubicBezTo>
                    <a:cubicBezTo>
                      <a:pt x="25" y="4"/>
                      <a:pt x="25" y="4"/>
                      <a:pt x="25" y="4"/>
                    </a:cubicBezTo>
                    <a:cubicBezTo>
                      <a:pt x="20" y="0"/>
                      <a:pt x="20" y="0"/>
                      <a:pt x="20" y="0"/>
                    </a:cubicBezTo>
                    <a:cubicBezTo>
                      <a:pt x="5" y="20"/>
                      <a:pt x="5" y="20"/>
                      <a:pt x="5" y="20"/>
                    </a:cubicBezTo>
                    <a:cubicBezTo>
                      <a:pt x="2" y="24"/>
                      <a:pt x="0" y="27"/>
                      <a:pt x="0" y="31"/>
                    </a:cubicBezTo>
                    <a:cubicBezTo>
                      <a:pt x="1" y="34"/>
                      <a:pt x="2" y="37"/>
                      <a:pt x="5" y="40"/>
                    </a:cubicBezTo>
                    <a:cubicBezTo>
                      <a:pt x="10" y="43"/>
                      <a:pt x="15" y="43"/>
                      <a:pt x="21" y="41"/>
                    </a:cubicBezTo>
                    <a:cubicBezTo>
                      <a:pt x="16" y="47"/>
                      <a:pt x="16" y="47"/>
                      <a:pt x="16" y="47"/>
                    </a:cubicBezTo>
                    <a:cubicBezTo>
                      <a:pt x="20" y="50"/>
                      <a:pt x="20" y="50"/>
                      <a:pt x="20" y="50"/>
                    </a:cubicBezTo>
                    <a:cubicBezTo>
                      <a:pt x="44" y="19"/>
                      <a:pt x="44" y="19"/>
                      <a:pt x="44" y="19"/>
                    </a:cubicBezTo>
                    <a:cubicBezTo>
                      <a:pt x="40" y="15"/>
                      <a:pt x="40" y="15"/>
                      <a:pt x="40" y="15"/>
                    </a:cubicBezTo>
                    <a:lnTo>
                      <a:pt x="26" y="3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19" name="Freeform 32"/>
              <p:cNvSpPr/>
              <p:nvPr/>
            </p:nvSpPr>
            <p:spPr>
              <a:xfrm>
                <a:off x="2009775" y="3659188"/>
                <a:ext cx="142875" cy="149225"/>
              </a:xfrm>
              <a:custGeom>
                <a:avLst/>
                <a:gdLst>
                  <a:gd name="txL" fmla="*/ 0 w 38"/>
                  <a:gd name="txT" fmla="*/ 0 h 40"/>
                  <a:gd name="txR" fmla="*/ 38 w 38"/>
                  <a:gd name="txB" fmla="*/ 40 h 40"/>
                </a:gdLst>
                <a:ahLst/>
                <a:cxnLst>
                  <a:cxn ang="0">
                    <a:pos x="28" y="8"/>
                  </a:cxn>
                  <a:cxn ang="0">
                    <a:pos x="30" y="22"/>
                  </a:cxn>
                  <a:cxn ang="0">
                    <a:pos x="35" y="24"/>
                  </a:cxn>
                  <a:cxn ang="0">
                    <a:pos x="37" y="14"/>
                  </a:cxn>
                  <a:cxn ang="0">
                    <a:pos x="31" y="4"/>
                  </a:cxn>
                  <a:cxn ang="0">
                    <a:pos x="18" y="1"/>
                  </a:cxn>
                  <a:cxn ang="0">
                    <a:pos x="5" y="10"/>
                  </a:cxn>
                  <a:cxn ang="0">
                    <a:pos x="0" y="24"/>
                  </a:cxn>
                  <a:cxn ang="0">
                    <a:pos x="6" y="37"/>
                  </a:cxn>
                  <a:cxn ang="0">
                    <a:pos x="16" y="40"/>
                  </a:cxn>
                  <a:cxn ang="0">
                    <a:pos x="26" y="35"/>
                  </a:cxn>
                  <a:cxn ang="0">
                    <a:pos x="23" y="31"/>
                  </a:cxn>
                  <a:cxn ang="0">
                    <a:pos x="9" y="33"/>
                  </a:cxn>
                  <a:cxn ang="0">
                    <a:pos x="6" y="25"/>
                  </a:cxn>
                  <a:cxn ang="0">
                    <a:pos x="11" y="14"/>
                  </a:cxn>
                  <a:cxn ang="0">
                    <a:pos x="20" y="7"/>
                  </a:cxn>
                  <a:cxn ang="0">
                    <a:pos x="28" y="8"/>
                  </a:cxn>
                </a:cxnLst>
                <a:rect l="txL" t="txT" r="txR" b="txB"/>
                <a:pathLst>
                  <a:path w="38" h="40">
                    <a:moveTo>
                      <a:pt x="28" y="8"/>
                    </a:moveTo>
                    <a:cubicBezTo>
                      <a:pt x="33" y="12"/>
                      <a:pt x="33" y="16"/>
                      <a:pt x="30" y="22"/>
                    </a:cubicBezTo>
                    <a:cubicBezTo>
                      <a:pt x="35" y="24"/>
                      <a:pt x="35" y="24"/>
                      <a:pt x="35" y="24"/>
                    </a:cubicBezTo>
                    <a:cubicBezTo>
                      <a:pt x="37" y="21"/>
                      <a:pt x="38" y="17"/>
                      <a:pt x="37" y="14"/>
                    </a:cubicBezTo>
                    <a:cubicBezTo>
                      <a:pt x="37" y="10"/>
                      <a:pt x="35" y="7"/>
                      <a:pt x="31" y="4"/>
                    </a:cubicBezTo>
                    <a:cubicBezTo>
                      <a:pt x="27" y="1"/>
                      <a:pt x="23" y="0"/>
                      <a:pt x="18" y="1"/>
                    </a:cubicBezTo>
                    <a:cubicBezTo>
                      <a:pt x="13" y="3"/>
                      <a:pt x="9" y="6"/>
                      <a:pt x="5" y="10"/>
                    </a:cubicBezTo>
                    <a:cubicBezTo>
                      <a:pt x="2" y="15"/>
                      <a:pt x="0" y="19"/>
                      <a:pt x="0" y="24"/>
                    </a:cubicBezTo>
                    <a:cubicBezTo>
                      <a:pt x="0" y="29"/>
                      <a:pt x="2" y="33"/>
                      <a:pt x="6" y="37"/>
                    </a:cubicBezTo>
                    <a:cubicBezTo>
                      <a:pt x="9" y="39"/>
                      <a:pt x="12" y="40"/>
                      <a:pt x="16" y="40"/>
                    </a:cubicBezTo>
                    <a:cubicBezTo>
                      <a:pt x="20" y="40"/>
                      <a:pt x="23" y="38"/>
                      <a:pt x="26" y="35"/>
                    </a:cubicBezTo>
                    <a:cubicBezTo>
                      <a:pt x="23" y="31"/>
                      <a:pt x="23" y="31"/>
                      <a:pt x="23" y="31"/>
                    </a:cubicBezTo>
                    <a:cubicBezTo>
                      <a:pt x="17" y="35"/>
                      <a:pt x="13" y="36"/>
                      <a:pt x="9" y="33"/>
                    </a:cubicBezTo>
                    <a:cubicBezTo>
                      <a:pt x="6" y="31"/>
                      <a:pt x="5" y="28"/>
                      <a:pt x="6" y="25"/>
                    </a:cubicBezTo>
                    <a:cubicBezTo>
                      <a:pt x="6" y="22"/>
                      <a:pt x="8" y="18"/>
                      <a:pt x="11" y="14"/>
                    </a:cubicBezTo>
                    <a:cubicBezTo>
                      <a:pt x="14" y="10"/>
                      <a:pt x="17" y="8"/>
                      <a:pt x="20" y="7"/>
                    </a:cubicBezTo>
                    <a:cubicBezTo>
                      <a:pt x="23" y="6"/>
                      <a:pt x="26" y="6"/>
                      <a:pt x="28"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0" name="Freeform 33"/>
              <p:cNvSpPr/>
              <p:nvPr/>
            </p:nvSpPr>
            <p:spPr>
              <a:xfrm>
                <a:off x="2105025" y="3692525"/>
                <a:ext cx="179388" cy="228600"/>
              </a:xfrm>
              <a:custGeom>
                <a:avLst/>
                <a:gdLst>
                  <a:gd name="txL" fmla="*/ 0 w 113"/>
                  <a:gd name="txT" fmla="*/ 0 h 144"/>
                  <a:gd name="txR" fmla="*/ 113 w 113"/>
                  <a:gd name="txB" fmla="*/ 144 h 144"/>
                </a:gdLst>
                <a:ahLst/>
                <a:cxnLst>
                  <a:cxn ang="0">
                    <a:pos x="71" y="78"/>
                  </a:cxn>
                  <a:cxn ang="0">
                    <a:pos x="113" y="71"/>
                  </a:cxn>
                  <a:cxn ang="0">
                    <a:pos x="102" y="62"/>
                  </a:cxn>
                  <a:cxn ang="0">
                    <a:pos x="38" y="71"/>
                  </a:cxn>
                  <a:cxn ang="0">
                    <a:pos x="87" y="9"/>
                  </a:cxn>
                  <a:cxn ang="0">
                    <a:pos x="78" y="0"/>
                  </a:cxn>
                  <a:cxn ang="0">
                    <a:pos x="0" y="97"/>
                  </a:cxn>
                  <a:cxn ang="0">
                    <a:pos x="12" y="107"/>
                  </a:cxn>
                  <a:cxn ang="0">
                    <a:pos x="28" y="85"/>
                  </a:cxn>
                  <a:cxn ang="0">
                    <a:pos x="59" y="78"/>
                  </a:cxn>
                  <a:cxn ang="0">
                    <a:pos x="47" y="135"/>
                  </a:cxn>
                  <a:cxn ang="0">
                    <a:pos x="59" y="144"/>
                  </a:cxn>
                  <a:cxn ang="0">
                    <a:pos x="71" y="78"/>
                  </a:cxn>
                </a:cxnLst>
                <a:rect l="txL" t="txT" r="txR" b="txB"/>
                <a:pathLst>
                  <a:path w="113" h="144">
                    <a:moveTo>
                      <a:pt x="71" y="78"/>
                    </a:moveTo>
                    <a:lnTo>
                      <a:pt x="113" y="71"/>
                    </a:lnTo>
                    <a:lnTo>
                      <a:pt x="102" y="62"/>
                    </a:lnTo>
                    <a:lnTo>
                      <a:pt x="38" y="71"/>
                    </a:lnTo>
                    <a:lnTo>
                      <a:pt x="87" y="9"/>
                    </a:lnTo>
                    <a:lnTo>
                      <a:pt x="78" y="0"/>
                    </a:lnTo>
                    <a:lnTo>
                      <a:pt x="0" y="97"/>
                    </a:lnTo>
                    <a:lnTo>
                      <a:pt x="12" y="107"/>
                    </a:lnTo>
                    <a:lnTo>
                      <a:pt x="28" y="85"/>
                    </a:lnTo>
                    <a:lnTo>
                      <a:pt x="59" y="78"/>
                    </a:lnTo>
                    <a:lnTo>
                      <a:pt x="47" y="135"/>
                    </a:lnTo>
                    <a:lnTo>
                      <a:pt x="59" y="144"/>
                    </a:lnTo>
                    <a:lnTo>
                      <a:pt x="71" y="78"/>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1" name="Freeform 34"/>
              <p:cNvSpPr>
                <a:spLocks noEditPoints="1"/>
              </p:cNvSpPr>
              <p:nvPr/>
            </p:nvSpPr>
            <p:spPr>
              <a:xfrm>
                <a:off x="307975" y="635000"/>
                <a:ext cx="239713" cy="338138"/>
              </a:xfrm>
              <a:custGeom>
                <a:avLst/>
                <a:gdLst>
                  <a:gd name="txL" fmla="*/ 0 w 64"/>
                  <a:gd name="txT" fmla="*/ 0 h 90"/>
                  <a:gd name="txR" fmla="*/ 64 w 64"/>
                  <a:gd name="txB" fmla="*/ 90 h 90"/>
                </a:gdLst>
                <a:ahLst/>
                <a:cxnLst>
                  <a:cxn ang="0">
                    <a:pos x="47" y="59"/>
                  </a:cxn>
                  <a:cxn ang="0">
                    <a:pos x="33" y="56"/>
                  </a:cxn>
                  <a:cxn ang="0">
                    <a:pos x="18" y="52"/>
                  </a:cxn>
                  <a:cxn ang="0">
                    <a:pos x="15" y="47"/>
                  </a:cxn>
                  <a:cxn ang="0">
                    <a:pos x="18" y="44"/>
                  </a:cxn>
                  <a:cxn ang="0">
                    <a:pos x="22" y="43"/>
                  </a:cxn>
                  <a:cxn ang="0">
                    <a:pos x="26" y="44"/>
                  </a:cxn>
                  <a:cxn ang="0">
                    <a:pos x="30" y="45"/>
                  </a:cxn>
                  <a:cxn ang="0">
                    <a:pos x="47" y="41"/>
                  </a:cxn>
                  <a:cxn ang="0">
                    <a:pos x="55" y="28"/>
                  </a:cxn>
                  <a:cxn ang="0">
                    <a:pos x="51" y="13"/>
                  </a:cxn>
                  <a:cxn ang="0">
                    <a:pos x="55" y="8"/>
                  </a:cxn>
                  <a:cxn ang="0">
                    <a:pos x="63" y="8"/>
                  </a:cxn>
                  <a:cxn ang="0">
                    <a:pos x="64" y="1"/>
                  </a:cxn>
                  <a:cxn ang="0">
                    <a:pos x="62" y="0"/>
                  </a:cxn>
                  <a:cxn ang="0">
                    <a:pos x="52" y="1"/>
                  </a:cxn>
                  <a:cxn ang="0">
                    <a:pos x="47" y="9"/>
                  </a:cxn>
                  <a:cxn ang="0">
                    <a:pos x="35" y="4"/>
                  </a:cxn>
                  <a:cxn ang="0">
                    <a:pos x="18" y="8"/>
                  </a:cxn>
                  <a:cxn ang="0">
                    <a:pos x="10" y="21"/>
                  </a:cxn>
                  <a:cxn ang="0">
                    <a:pos x="16" y="38"/>
                  </a:cxn>
                  <a:cxn ang="0">
                    <a:pos x="6" y="47"/>
                  </a:cxn>
                  <a:cxn ang="0">
                    <a:pos x="11" y="58"/>
                  </a:cxn>
                  <a:cxn ang="0">
                    <a:pos x="0" y="68"/>
                  </a:cxn>
                  <a:cxn ang="0">
                    <a:pos x="5" y="80"/>
                  </a:cxn>
                  <a:cxn ang="0">
                    <a:pos x="25" y="87"/>
                  </a:cxn>
                  <a:cxn ang="0">
                    <a:pos x="57" y="74"/>
                  </a:cxn>
                  <a:cxn ang="0">
                    <a:pos x="55" y="65"/>
                  </a:cxn>
                  <a:cxn ang="0">
                    <a:pos x="47" y="59"/>
                  </a:cxn>
                  <a:cxn ang="0">
                    <a:pos x="25" y="14"/>
                  </a:cxn>
                  <a:cxn ang="0">
                    <a:pos x="34" y="12"/>
                  </a:cxn>
                  <a:cxn ang="0">
                    <a:pos x="43" y="16"/>
                  </a:cxn>
                  <a:cxn ang="0">
                    <a:pos x="46" y="27"/>
                  </a:cxn>
                  <a:cxn ang="0">
                    <a:pos x="41" y="35"/>
                  </a:cxn>
                  <a:cxn ang="0">
                    <a:pos x="31" y="38"/>
                  </a:cxn>
                  <a:cxn ang="0">
                    <a:pos x="22" y="33"/>
                  </a:cxn>
                  <a:cxn ang="0">
                    <a:pos x="19" y="23"/>
                  </a:cxn>
                  <a:cxn ang="0">
                    <a:pos x="25" y="14"/>
                  </a:cxn>
                  <a:cxn ang="0">
                    <a:pos x="41" y="80"/>
                  </a:cxn>
                  <a:cxn ang="0">
                    <a:pos x="27" y="80"/>
                  </a:cxn>
                  <a:cxn ang="0">
                    <a:pos x="14" y="76"/>
                  </a:cxn>
                  <a:cxn ang="0">
                    <a:pos x="9" y="68"/>
                  </a:cxn>
                  <a:cxn ang="0">
                    <a:pos x="17" y="61"/>
                  </a:cxn>
                  <a:cxn ang="0">
                    <a:pos x="31" y="64"/>
                  </a:cxn>
                  <a:cxn ang="0">
                    <a:pos x="42" y="66"/>
                  </a:cxn>
                  <a:cxn ang="0">
                    <a:pos x="47" y="69"/>
                  </a:cxn>
                  <a:cxn ang="0">
                    <a:pos x="48" y="74"/>
                  </a:cxn>
                  <a:cxn ang="0">
                    <a:pos x="41" y="80"/>
                  </a:cxn>
                </a:cxnLst>
                <a:rect l="txL" t="txT" r="txR" b="txB"/>
                <a:pathLst>
                  <a:path w="64" h="90">
                    <a:moveTo>
                      <a:pt x="47" y="59"/>
                    </a:moveTo>
                    <a:cubicBezTo>
                      <a:pt x="44" y="58"/>
                      <a:pt x="39" y="57"/>
                      <a:pt x="33" y="56"/>
                    </a:cubicBezTo>
                    <a:cubicBezTo>
                      <a:pt x="25" y="54"/>
                      <a:pt x="20" y="53"/>
                      <a:pt x="18" y="52"/>
                    </a:cubicBezTo>
                    <a:cubicBezTo>
                      <a:pt x="16" y="51"/>
                      <a:pt x="15" y="50"/>
                      <a:pt x="15" y="47"/>
                    </a:cubicBezTo>
                    <a:cubicBezTo>
                      <a:pt x="15" y="46"/>
                      <a:pt x="16" y="44"/>
                      <a:pt x="18" y="44"/>
                    </a:cubicBezTo>
                    <a:cubicBezTo>
                      <a:pt x="19" y="43"/>
                      <a:pt x="21" y="42"/>
                      <a:pt x="22" y="43"/>
                    </a:cubicBezTo>
                    <a:cubicBezTo>
                      <a:pt x="22" y="43"/>
                      <a:pt x="24" y="43"/>
                      <a:pt x="26" y="44"/>
                    </a:cubicBezTo>
                    <a:cubicBezTo>
                      <a:pt x="27" y="44"/>
                      <a:pt x="28" y="44"/>
                      <a:pt x="30" y="45"/>
                    </a:cubicBezTo>
                    <a:cubicBezTo>
                      <a:pt x="37" y="46"/>
                      <a:pt x="42" y="44"/>
                      <a:pt x="47" y="41"/>
                    </a:cubicBezTo>
                    <a:cubicBezTo>
                      <a:pt x="51" y="38"/>
                      <a:pt x="54" y="33"/>
                      <a:pt x="55" y="28"/>
                    </a:cubicBezTo>
                    <a:cubicBezTo>
                      <a:pt x="55" y="23"/>
                      <a:pt x="54" y="18"/>
                      <a:pt x="51" y="13"/>
                    </a:cubicBezTo>
                    <a:cubicBezTo>
                      <a:pt x="52" y="11"/>
                      <a:pt x="53" y="9"/>
                      <a:pt x="55" y="8"/>
                    </a:cubicBezTo>
                    <a:cubicBezTo>
                      <a:pt x="56" y="7"/>
                      <a:pt x="59" y="7"/>
                      <a:pt x="63" y="8"/>
                    </a:cubicBezTo>
                    <a:cubicBezTo>
                      <a:pt x="64" y="1"/>
                      <a:pt x="64" y="1"/>
                      <a:pt x="64" y="1"/>
                    </a:cubicBezTo>
                    <a:cubicBezTo>
                      <a:pt x="63" y="0"/>
                      <a:pt x="62" y="0"/>
                      <a:pt x="62" y="0"/>
                    </a:cubicBezTo>
                    <a:cubicBezTo>
                      <a:pt x="57" y="0"/>
                      <a:pt x="54" y="0"/>
                      <a:pt x="52" y="1"/>
                    </a:cubicBezTo>
                    <a:cubicBezTo>
                      <a:pt x="50" y="2"/>
                      <a:pt x="48" y="5"/>
                      <a:pt x="47" y="9"/>
                    </a:cubicBezTo>
                    <a:cubicBezTo>
                      <a:pt x="43" y="6"/>
                      <a:pt x="39" y="5"/>
                      <a:pt x="35" y="4"/>
                    </a:cubicBezTo>
                    <a:cubicBezTo>
                      <a:pt x="29" y="4"/>
                      <a:pt x="23" y="5"/>
                      <a:pt x="18" y="8"/>
                    </a:cubicBezTo>
                    <a:cubicBezTo>
                      <a:pt x="14" y="11"/>
                      <a:pt x="11" y="16"/>
                      <a:pt x="10" y="21"/>
                    </a:cubicBezTo>
                    <a:cubicBezTo>
                      <a:pt x="9" y="28"/>
                      <a:pt x="11" y="33"/>
                      <a:pt x="16" y="38"/>
                    </a:cubicBezTo>
                    <a:cubicBezTo>
                      <a:pt x="10" y="40"/>
                      <a:pt x="7" y="43"/>
                      <a:pt x="6" y="47"/>
                    </a:cubicBezTo>
                    <a:cubicBezTo>
                      <a:pt x="6" y="51"/>
                      <a:pt x="7" y="55"/>
                      <a:pt x="11" y="58"/>
                    </a:cubicBezTo>
                    <a:cubicBezTo>
                      <a:pt x="4" y="59"/>
                      <a:pt x="1" y="63"/>
                      <a:pt x="0" y="68"/>
                    </a:cubicBezTo>
                    <a:cubicBezTo>
                      <a:pt x="0" y="73"/>
                      <a:pt x="1" y="77"/>
                      <a:pt x="5" y="80"/>
                    </a:cubicBezTo>
                    <a:cubicBezTo>
                      <a:pt x="9" y="84"/>
                      <a:pt x="16" y="86"/>
                      <a:pt x="25" y="87"/>
                    </a:cubicBezTo>
                    <a:cubicBezTo>
                      <a:pt x="45" y="90"/>
                      <a:pt x="55" y="85"/>
                      <a:pt x="57" y="74"/>
                    </a:cubicBezTo>
                    <a:cubicBezTo>
                      <a:pt x="57" y="71"/>
                      <a:pt x="57" y="67"/>
                      <a:pt x="55" y="65"/>
                    </a:cubicBezTo>
                    <a:cubicBezTo>
                      <a:pt x="53" y="62"/>
                      <a:pt x="50" y="60"/>
                      <a:pt x="47" y="59"/>
                    </a:cubicBezTo>
                    <a:close/>
                    <a:moveTo>
                      <a:pt x="25" y="14"/>
                    </a:moveTo>
                    <a:cubicBezTo>
                      <a:pt x="28" y="12"/>
                      <a:pt x="31" y="11"/>
                      <a:pt x="34" y="12"/>
                    </a:cubicBezTo>
                    <a:cubicBezTo>
                      <a:pt x="38" y="12"/>
                      <a:pt x="41" y="14"/>
                      <a:pt x="43" y="16"/>
                    </a:cubicBezTo>
                    <a:cubicBezTo>
                      <a:pt x="45" y="19"/>
                      <a:pt x="46" y="23"/>
                      <a:pt x="46" y="27"/>
                    </a:cubicBezTo>
                    <a:cubicBezTo>
                      <a:pt x="45" y="30"/>
                      <a:pt x="44" y="33"/>
                      <a:pt x="41" y="35"/>
                    </a:cubicBezTo>
                    <a:cubicBezTo>
                      <a:pt x="38" y="37"/>
                      <a:pt x="35" y="38"/>
                      <a:pt x="31" y="38"/>
                    </a:cubicBezTo>
                    <a:cubicBezTo>
                      <a:pt x="27" y="37"/>
                      <a:pt x="24" y="36"/>
                      <a:pt x="22" y="33"/>
                    </a:cubicBezTo>
                    <a:cubicBezTo>
                      <a:pt x="20" y="30"/>
                      <a:pt x="19" y="27"/>
                      <a:pt x="19" y="23"/>
                    </a:cubicBezTo>
                    <a:cubicBezTo>
                      <a:pt x="20" y="19"/>
                      <a:pt x="22" y="16"/>
                      <a:pt x="25" y="14"/>
                    </a:cubicBezTo>
                    <a:close/>
                    <a:moveTo>
                      <a:pt x="41" y="80"/>
                    </a:moveTo>
                    <a:cubicBezTo>
                      <a:pt x="36" y="81"/>
                      <a:pt x="32" y="81"/>
                      <a:pt x="27" y="80"/>
                    </a:cubicBezTo>
                    <a:cubicBezTo>
                      <a:pt x="21" y="80"/>
                      <a:pt x="17" y="78"/>
                      <a:pt x="14" y="76"/>
                    </a:cubicBezTo>
                    <a:cubicBezTo>
                      <a:pt x="10" y="74"/>
                      <a:pt x="9" y="71"/>
                      <a:pt x="9" y="68"/>
                    </a:cubicBezTo>
                    <a:cubicBezTo>
                      <a:pt x="10" y="65"/>
                      <a:pt x="12" y="62"/>
                      <a:pt x="17" y="61"/>
                    </a:cubicBezTo>
                    <a:cubicBezTo>
                      <a:pt x="20" y="62"/>
                      <a:pt x="24" y="63"/>
                      <a:pt x="31" y="64"/>
                    </a:cubicBezTo>
                    <a:cubicBezTo>
                      <a:pt x="36" y="65"/>
                      <a:pt x="40" y="65"/>
                      <a:pt x="42" y="66"/>
                    </a:cubicBezTo>
                    <a:cubicBezTo>
                      <a:pt x="44" y="67"/>
                      <a:pt x="46" y="67"/>
                      <a:pt x="47" y="69"/>
                    </a:cubicBezTo>
                    <a:cubicBezTo>
                      <a:pt x="48" y="70"/>
                      <a:pt x="48" y="72"/>
                      <a:pt x="48" y="74"/>
                    </a:cubicBezTo>
                    <a:cubicBezTo>
                      <a:pt x="48" y="77"/>
                      <a:pt x="45" y="79"/>
                      <a:pt x="41" y="8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2" name="Freeform 35"/>
              <p:cNvSpPr/>
              <p:nvPr/>
            </p:nvSpPr>
            <p:spPr>
              <a:xfrm>
                <a:off x="555625" y="676275"/>
                <a:ext cx="139700" cy="225425"/>
              </a:xfrm>
              <a:custGeom>
                <a:avLst/>
                <a:gdLst>
                  <a:gd name="txL" fmla="*/ 0 w 37"/>
                  <a:gd name="txT" fmla="*/ 0 h 60"/>
                  <a:gd name="txR" fmla="*/ 37 w 37"/>
                  <a:gd name="txB" fmla="*/ 60 h 60"/>
                </a:gdLst>
                <a:ahLst/>
                <a:cxnLst>
                  <a:cxn ang="0">
                    <a:pos x="24" y="3"/>
                  </a:cxn>
                  <a:cxn ang="0">
                    <a:pos x="14" y="15"/>
                  </a:cxn>
                  <a:cxn ang="0">
                    <a:pos x="15" y="1"/>
                  </a:cxn>
                  <a:cxn ang="0">
                    <a:pos x="7" y="0"/>
                  </a:cxn>
                  <a:cxn ang="0">
                    <a:pos x="0" y="59"/>
                  </a:cxn>
                  <a:cxn ang="0">
                    <a:pos x="9" y="60"/>
                  </a:cxn>
                  <a:cxn ang="0">
                    <a:pos x="13" y="29"/>
                  </a:cxn>
                  <a:cxn ang="0">
                    <a:pos x="20" y="15"/>
                  </a:cxn>
                  <a:cxn ang="0">
                    <a:pos x="34" y="11"/>
                  </a:cxn>
                  <a:cxn ang="0">
                    <a:pos x="35" y="11"/>
                  </a:cxn>
                  <a:cxn ang="0">
                    <a:pos x="37" y="2"/>
                  </a:cxn>
                  <a:cxn ang="0">
                    <a:pos x="33" y="2"/>
                  </a:cxn>
                  <a:cxn ang="0">
                    <a:pos x="24" y="3"/>
                  </a:cxn>
                </a:cxnLst>
                <a:rect l="txL" t="txT" r="txR" b="txB"/>
                <a:pathLst>
                  <a:path w="37" h="60">
                    <a:moveTo>
                      <a:pt x="24" y="3"/>
                    </a:moveTo>
                    <a:cubicBezTo>
                      <a:pt x="21" y="5"/>
                      <a:pt x="17" y="9"/>
                      <a:pt x="14" y="15"/>
                    </a:cubicBezTo>
                    <a:cubicBezTo>
                      <a:pt x="15" y="1"/>
                      <a:pt x="15" y="1"/>
                      <a:pt x="15" y="1"/>
                    </a:cubicBezTo>
                    <a:cubicBezTo>
                      <a:pt x="7" y="0"/>
                      <a:pt x="7" y="0"/>
                      <a:pt x="7" y="0"/>
                    </a:cubicBezTo>
                    <a:cubicBezTo>
                      <a:pt x="0" y="59"/>
                      <a:pt x="0" y="59"/>
                      <a:pt x="0" y="59"/>
                    </a:cubicBezTo>
                    <a:cubicBezTo>
                      <a:pt x="9" y="60"/>
                      <a:pt x="9" y="60"/>
                      <a:pt x="9" y="60"/>
                    </a:cubicBezTo>
                    <a:cubicBezTo>
                      <a:pt x="13" y="29"/>
                      <a:pt x="13" y="29"/>
                      <a:pt x="13" y="29"/>
                    </a:cubicBezTo>
                    <a:cubicBezTo>
                      <a:pt x="14" y="23"/>
                      <a:pt x="16" y="18"/>
                      <a:pt x="20" y="15"/>
                    </a:cubicBezTo>
                    <a:cubicBezTo>
                      <a:pt x="24" y="11"/>
                      <a:pt x="29" y="10"/>
                      <a:pt x="34" y="11"/>
                    </a:cubicBezTo>
                    <a:cubicBezTo>
                      <a:pt x="35" y="11"/>
                      <a:pt x="35" y="11"/>
                      <a:pt x="35" y="11"/>
                    </a:cubicBezTo>
                    <a:cubicBezTo>
                      <a:pt x="37" y="2"/>
                      <a:pt x="37" y="2"/>
                      <a:pt x="37" y="2"/>
                    </a:cubicBezTo>
                    <a:cubicBezTo>
                      <a:pt x="35" y="2"/>
                      <a:pt x="34" y="2"/>
                      <a:pt x="33" y="2"/>
                    </a:cubicBezTo>
                    <a:cubicBezTo>
                      <a:pt x="30" y="1"/>
                      <a:pt x="27" y="2"/>
                      <a:pt x="24"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3" name="Freeform 36"/>
              <p:cNvSpPr>
                <a:spLocks noEditPoints="1"/>
              </p:cNvSpPr>
              <p:nvPr/>
            </p:nvSpPr>
            <p:spPr>
              <a:xfrm>
                <a:off x="687388" y="690563"/>
                <a:ext cx="206375" cy="247650"/>
              </a:xfrm>
              <a:custGeom>
                <a:avLst/>
                <a:gdLst>
                  <a:gd name="txL" fmla="*/ 0 w 55"/>
                  <a:gd name="txT" fmla="*/ 0 h 66"/>
                  <a:gd name="txR" fmla="*/ 55 w 55"/>
                  <a:gd name="txB" fmla="*/ 66 h 66"/>
                </a:gdLst>
                <a:ahLst/>
                <a:cxnLst>
                  <a:cxn ang="0">
                    <a:pos x="54" y="29"/>
                  </a:cxn>
                  <a:cxn ang="0">
                    <a:pos x="51" y="10"/>
                  </a:cxn>
                  <a:cxn ang="0">
                    <a:pos x="34" y="2"/>
                  </a:cxn>
                  <a:cxn ang="0">
                    <a:pos x="6" y="15"/>
                  </a:cxn>
                  <a:cxn ang="0">
                    <a:pos x="15" y="18"/>
                  </a:cxn>
                  <a:cxn ang="0">
                    <a:pos x="32" y="9"/>
                  </a:cxn>
                  <a:cxn ang="0">
                    <a:pos x="41" y="12"/>
                  </a:cxn>
                  <a:cxn ang="0">
                    <a:pos x="45" y="18"/>
                  </a:cxn>
                  <a:cxn ang="0">
                    <a:pos x="45" y="28"/>
                  </a:cxn>
                  <a:cxn ang="0">
                    <a:pos x="37" y="27"/>
                  </a:cxn>
                  <a:cxn ang="0">
                    <a:pos x="11" y="29"/>
                  </a:cxn>
                  <a:cxn ang="0">
                    <a:pos x="1" y="43"/>
                  </a:cxn>
                  <a:cxn ang="0">
                    <a:pos x="5" y="56"/>
                  </a:cxn>
                  <a:cxn ang="0">
                    <a:pos x="19" y="64"/>
                  </a:cxn>
                  <a:cxn ang="0">
                    <a:pos x="41" y="54"/>
                  </a:cxn>
                  <a:cxn ang="0">
                    <a:pos x="41" y="65"/>
                  </a:cxn>
                  <a:cxn ang="0">
                    <a:pos x="50" y="66"/>
                  </a:cxn>
                  <a:cxn ang="0">
                    <a:pos x="50" y="54"/>
                  </a:cxn>
                  <a:cxn ang="0">
                    <a:pos x="54" y="29"/>
                  </a:cxn>
                  <a:cxn ang="0">
                    <a:pos x="36" y="53"/>
                  </a:cxn>
                  <a:cxn ang="0">
                    <a:pos x="22" y="57"/>
                  </a:cxn>
                  <a:cxn ang="0">
                    <a:pos x="13" y="53"/>
                  </a:cxn>
                  <a:cxn ang="0">
                    <a:pos x="11" y="45"/>
                  </a:cxn>
                  <a:cxn ang="0">
                    <a:pos x="18" y="35"/>
                  </a:cxn>
                  <a:cxn ang="0">
                    <a:pos x="35" y="34"/>
                  </a:cxn>
                  <a:cxn ang="0">
                    <a:pos x="44" y="35"/>
                  </a:cxn>
                  <a:cxn ang="0">
                    <a:pos x="44" y="39"/>
                  </a:cxn>
                  <a:cxn ang="0">
                    <a:pos x="36" y="53"/>
                  </a:cxn>
                </a:cxnLst>
                <a:rect l="txL" t="txT" r="txR" b="txB"/>
                <a:pathLst>
                  <a:path w="55" h="66">
                    <a:moveTo>
                      <a:pt x="54" y="29"/>
                    </a:moveTo>
                    <a:cubicBezTo>
                      <a:pt x="55" y="21"/>
                      <a:pt x="54" y="14"/>
                      <a:pt x="51" y="10"/>
                    </a:cubicBezTo>
                    <a:cubicBezTo>
                      <a:pt x="48" y="6"/>
                      <a:pt x="42" y="3"/>
                      <a:pt x="34" y="2"/>
                    </a:cubicBezTo>
                    <a:cubicBezTo>
                      <a:pt x="19" y="0"/>
                      <a:pt x="10" y="5"/>
                      <a:pt x="6" y="15"/>
                    </a:cubicBezTo>
                    <a:cubicBezTo>
                      <a:pt x="15" y="18"/>
                      <a:pt x="15" y="18"/>
                      <a:pt x="15" y="18"/>
                    </a:cubicBezTo>
                    <a:cubicBezTo>
                      <a:pt x="17" y="11"/>
                      <a:pt x="23" y="8"/>
                      <a:pt x="32" y="9"/>
                    </a:cubicBezTo>
                    <a:cubicBezTo>
                      <a:pt x="36" y="10"/>
                      <a:pt x="39" y="11"/>
                      <a:pt x="41" y="12"/>
                    </a:cubicBezTo>
                    <a:cubicBezTo>
                      <a:pt x="43" y="14"/>
                      <a:pt x="45" y="16"/>
                      <a:pt x="45" y="18"/>
                    </a:cubicBezTo>
                    <a:cubicBezTo>
                      <a:pt x="45" y="20"/>
                      <a:pt x="45" y="24"/>
                      <a:pt x="45" y="28"/>
                    </a:cubicBezTo>
                    <a:cubicBezTo>
                      <a:pt x="41" y="28"/>
                      <a:pt x="39" y="27"/>
                      <a:pt x="37" y="27"/>
                    </a:cubicBezTo>
                    <a:cubicBezTo>
                      <a:pt x="25" y="25"/>
                      <a:pt x="16" y="26"/>
                      <a:pt x="11" y="29"/>
                    </a:cubicBezTo>
                    <a:cubicBezTo>
                      <a:pt x="5" y="33"/>
                      <a:pt x="2" y="37"/>
                      <a:pt x="1" y="43"/>
                    </a:cubicBezTo>
                    <a:cubicBezTo>
                      <a:pt x="0" y="48"/>
                      <a:pt x="2" y="52"/>
                      <a:pt x="5" y="56"/>
                    </a:cubicBezTo>
                    <a:cubicBezTo>
                      <a:pt x="8" y="60"/>
                      <a:pt x="13" y="63"/>
                      <a:pt x="19" y="64"/>
                    </a:cubicBezTo>
                    <a:cubicBezTo>
                      <a:pt x="29" y="65"/>
                      <a:pt x="36" y="62"/>
                      <a:pt x="41" y="54"/>
                    </a:cubicBezTo>
                    <a:cubicBezTo>
                      <a:pt x="41" y="59"/>
                      <a:pt x="41" y="63"/>
                      <a:pt x="41" y="65"/>
                    </a:cubicBezTo>
                    <a:cubicBezTo>
                      <a:pt x="50" y="66"/>
                      <a:pt x="50" y="66"/>
                      <a:pt x="50" y="66"/>
                    </a:cubicBezTo>
                    <a:cubicBezTo>
                      <a:pt x="50" y="62"/>
                      <a:pt x="50" y="59"/>
                      <a:pt x="50" y="54"/>
                    </a:cubicBezTo>
                    <a:lnTo>
                      <a:pt x="54" y="29"/>
                    </a:lnTo>
                    <a:close/>
                    <a:moveTo>
                      <a:pt x="36" y="53"/>
                    </a:moveTo>
                    <a:cubicBezTo>
                      <a:pt x="32" y="56"/>
                      <a:pt x="28" y="58"/>
                      <a:pt x="22" y="57"/>
                    </a:cubicBezTo>
                    <a:cubicBezTo>
                      <a:pt x="18" y="56"/>
                      <a:pt x="15" y="55"/>
                      <a:pt x="13" y="53"/>
                    </a:cubicBezTo>
                    <a:cubicBezTo>
                      <a:pt x="11" y="50"/>
                      <a:pt x="10" y="48"/>
                      <a:pt x="11" y="45"/>
                    </a:cubicBezTo>
                    <a:cubicBezTo>
                      <a:pt x="11" y="40"/>
                      <a:pt x="14" y="37"/>
                      <a:pt x="18" y="35"/>
                    </a:cubicBezTo>
                    <a:cubicBezTo>
                      <a:pt x="22" y="33"/>
                      <a:pt x="28" y="33"/>
                      <a:pt x="35" y="34"/>
                    </a:cubicBezTo>
                    <a:cubicBezTo>
                      <a:pt x="37" y="34"/>
                      <a:pt x="40" y="35"/>
                      <a:pt x="44" y="35"/>
                    </a:cubicBezTo>
                    <a:cubicBezTo>
                      <a:pt x="44" y="37"/>
                      <a:pt x="44" y="38"/>
                      <a:pt x="44" y="39"/>
                    </a:cubicBezTo>
                    <a:cubicBezTo>
                      <a:pt x="43" y="45"/>
                      <a:pt x="40" y="49"/>
                      <a:pt x="36" y="5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4" name="Freeform 37"/>
              <p:cNvSpPr>
                <a:spLocks noEditPoints="1"/>
              </p:cNvSpPr>
              <p:nvPr/>
            </p:nvSpPr>
            <p:spPr>
              <a:xfrm>
                <a:off x="931863" y="723900"/>
                <a:ext cx="214313" cy="301625"/>
              </a:xfrm>
              <a:custGeom>
                <a:avLst/>
                <a:gdLst>
                  <a:gd name="txL" fmla="*/ 0 w 57"/>
                  <a:gd name="txT" fmla="*/ 0 h 80"/>
                  <a:gd name="txR" fmla="*/ 57 w 57"/>
                  <a:gd name="txB" fmla="*/ 80 h 80"/>
                </a:gdLst>
                <a:ahLst/>
                <a:cxnLst>
                  <a:cxn ang="0">
                    <a:pos x="37" y="2"/>
                  </a:cxn>
                  <a:cxn ang="0">
                    <a:pos x="17" y="13"/>
                  </a:cxn>
                  <a:cxn ang="0">
                    <a:pos x="18" y="1"/>
                  </a:cxn>
                  <a:cxn ang="0">
                    <a:pos x="10" y="0"/>
                  </a:cxn>
                  <a:cxn ang="0">
                    <a:pos x="0" y="79"/>
                  </a:cxn>
                  <a:cxn ang="0">
                    <a:pos x="9" y="80"/>
                  </a:cxn>
                  <a:cxn ang="0">
                    <a:pos x="13" y="51"/>
                  </a:cxn>
                  <a:cxn ang="0">
                    <a:pos x="29" y="64"/>
                  </a:cxn>
                  <a:cxn ang="0">
                    <a:pos x="47" y="58"/>
                  </a:cxn>
                  <a:cxn ang="0">
                    <a:pos x="56" y="36"/>
                  </a:cxn>
                  <a:cxn ang="0">
                    <a:pos x="53" y="13"/>
                  </a:cxn>
                  <a:cxn ang="0">
                    <a:pos x="37" y="2"/>
                  </a:cxn>
                  <a:cxn ang="0">
                    <a:pos x="39" y="53"/>
                  </a:cxn>
                  <a:cxn ang="0">
                    <a:pos x="28" y="56"/>
                  </a:cxn>
                  <a:cxn ang="0">
                    <a:pos x="18" y="51"/>
                  </a:cxn>
                  <a:cxn ang="0">
                    <a:pos x="14" y="39"/>
                  </a:cxn>
                  <a:cxn ang="0">
                    <a:pos x="16" y="22"/>
                  </a:cxn>
                  <a:cxn ang="0">
                    <a:pos x="23" y="13"/>
                  </a:cxn>
                  <a:cxn ang="0">
                    <a:pos x="34" y="10"/>
                  </a:cxn>
                  <a:cxn ang="0">
                    <a:pos x="44" y="17"/>
                  </a:cxn>
                  <a:cxn ang="0">
                    <a:pos x="46" y="35"/>
                  </a:cxn>
                  <a:cxn ang="0">
                    <a:pos x="39" y="53"/>
                  </a:cxn>
                </a:cxnLst>
                <a:rect l="txL" t="txT" r="txR" b="txB"/>
                <a:pathLst>
                  <a:path w="57" h="80">
                    <a:moveTo>
                      <a:pt x="37" y="2"/>
                    </a:moveTo>
                    <a:cubicBezTo>
                      <a:pt x="29" y="1"/>
                      <a:pt x="22" y="5"/>
                      <a:pt x="17" y="13"/>
                    </a:cubicBezTo>
                    <a:cubicBezTo>
                      <a:pt x="18" y="1"/>
                      <a:pt x="18" y="1"/>
                      <a:pt x="18" y="1"/>
                    </a:cubicBezTo>
                    <a:cubicBezTo>
                      <a:pt x="10" y="0"/>
                      <a:pt x="10" y="0"/>
                      <a:pt x="10" y="0"/>
                    </a:cubicBezTo>
                    <a:cubicBezTo>
                      <a:pt x="0" y="79"/>
                      <a:pt x="0" y="79"/>
                      <a:pt x="0" y="79"/>
                    </a:cubicBezTo>
                    <a:cubicBezTo>
                      <a:pt x="9" y="80"/>
                      <a:pt x="9" y="80"/>
                      <a:pt x="9" y="80"/>
                    </a:cubicBezTo>
                    <a:cubicBezTo>
                      <a:pt x="13" y="51"/>
                      <a:pt x="13" y="51"/>
                      <a:pt x="13" y="51"/>
                    </a:cubicBezTo>
                    <a:cubicBezTo>
                      <a:pt x="16" y="59"/>
                      <a:pt x="21" y="63"/>
                      <a:pt x="29" y="64"/>
                    </a:cubicBezTo>
                    <a:cubicBezTo>
                      <a:pt x="35" y="65"/>
                      <a:pt x="41" y="63"/>
                      <a:pt x="47" y="58"/>
                    </a:cubicBezTo>
                    <a:cubicBezTo>
                      <a:pt x="52" y="53"/>
                      <a:pt x="55" y="46"/>
                      <a:pt x="56" y="36"/>
                    </a:cubicBezTo>
                    <a:cubicBezTo>
                      <a:pt x="57" y="27"/>
                      <a:pt x="56" y="19"/>
                      <a:pt x="53" y="13"/>
                    </a:cubicBezTo>
                    <a:cubicBezTo>
                      <a:pt x="49" y="7"/>
                      <a:pt x="44" y="3"/>
                      <a:pt x="37" y="2"/>
                    </a:cubicBezTo>
                    <a:close/>
                    <a:moveTo>
                      <a:pt x="39" y="53"/>
                    </a:moveTo>
                    <a:cubicBezTo>
                      <a:pt x="36" y="56"/>
                      <a:pt x="32" y="57"/>
                      <a:pt x="28" y="56"/>
                    </a:cubicBezTo>
                    <a:cubicBezTo>
                      <a:pt x="24" y="56"/>
                      <a:pt x="21" y="54"/>
                      <a:pt x="18" y="51"/>
                    </a:cubicBezTo>
                    <a:cubicBezTo>
                      <a:pt x="16" y="47"/>
                      <a:pt x="14" y="44"/>
                      <a:pt x="14" y="39"/>
                    </a:cubicBezTo>
                    <a:cubicBezTo>
                      <a:pt x="16" y="22"/>
                      <a:pt x="16" y="22"/>
                      <a:pt x="16" y="22"/>
                    </a:cubicBezTo>
                    <a:cubicBezTo>
                      <a:pt x="18" y="19"/>
                      <a:pt x="20" y="15"/>
                      <a:pt x="23" y="13"/>
                    </a:cubicBezTo>
                    <a:cubicBezTo>
                      <a:pt x="27" y="10"/>
                      <a:pt x="30" y="9"/>
                      <a:pt x="34" y="10"/>
                    </a:cubicBezTo>
                    <a:cubicBezTo>
                      <a:pt x="38" y="10"/>
                      <a:pt x="42" y="13"/>
                      <a:pt x="44" y="17"/>
                    </a:cubicBezTo>
                    <a:cubicBezTo>
                      <a:pt x="46" y="22"/>
                      <a:pt x="47" y="28"/>
                      <a:pt x="46" y="35"/>
                    </a:cubicBezTo>
                    <a:cubicBezTo>
                      <a:pt x="45" y="44"/>
                      <a:pt x="43" y="49"/>
                      <a:pt x="39" y="5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5" name="Freeform 38"/>
              <p:cNvSpPr/>
              <p:nvPr/>
            </p:nvSpPr>
            <p:spPr>
              <a:xfrm>
                <a:off x="1179513" y="679450"/>
                <a:ext cx="195263" cy="319088"/>
              </a:xfrm>
              <a:custGeom>
                <a:avLst/>
                <a:gdLst>
                  <a:gd name="txL" fmla="*/ 0 w 52"/>
                  <a:gd name="txT" fmla="*/ 0 h 85"/>
                  <a:gd name="txR" fmla="*/ 52 w 52"/>
                  <a:gd name="txB" fmla="*/ 85 h 85"/>
                </a:gdLst>
                <a:ahLst/>
                <a:cxnLst>
                  <a:cxn ang="0">
                    <a:pos x="51" y="39"/>
                  </a:cxn>
                  <a:cxn ang="0">
                    <a:pos x="49" y="32"/>
                  </a:cxn>
                  <a:cxn ang="0">
                    <a:pos x="44" y="26"/>
                  </a:cxn>
                  <a:cxn ang="0">
                    <a:pos x="35" y="22"/>
                  </a:cxn>
                  <a:cxn ang="0">
                    <a:pos x="15" y="33"/>
                  </a:cxn>
                  <a:cxn ang="0">
                    <a:pos x="19" y="1"/>
                  </a:cxn>
                  <a:cxn ang="0">
                    <a:pos x="10" y="0"/>
                  </a:cxn>
                  <a:cxn ang="0">
                    <a:pos x="0" y="79"/>
                  </a:cxn>
                  <a:cxn ang="0">
                    <a:pos x="9" y="81"/>
                  </a:cxn>
                  <a:cxn ang="0">
                    <a:pos x="13" y="49"/>
                  </a:cxn>
                  <a:cxn ang="0">
                    <a:pos x="20" y="34"/>
                  </a:cxn>
                  <a:cxn ang="0">
                    <a:pos x="32" y="30"/>
                  </a:cxn>
                  <a:cxn ang="0">
                    <a:pos x="39" y="33"/>
                  </a:cxn>
                  <a:cxn ang="0">
                    <a:pos x="42" y="39"/>
                  </a:cxn>
                  <a:cxn ang="0">
                    <a:pos x="42" y="48"/>
                  </a:cxn>
                  <a:cxn ang="0">
                    <a:pos x="37" y="84"/>
                  </a:cxn>
                  <a:cxn ang="0">
                    <a:pos x="46" y="85"/>
                  </a:cxn>
                  <a:cxn ang="0">
                    <a:pos x="51" y="50"/>
                  </a:cxn>
                  <a:cxn ang="0">
                    <a:pos x="51" y="39"/>
                  </a:cxn>
                </a:cxnLst>
                <a:rect l="txL" t="txT" r="txR" b="txB"/>
                <a:pathLst>
                  <a:path w="52" h="85">
                    <a:moveTo>
                      <a:pt x="51" y="39"/>
                    </a:moveTo>
                    <a:cubicBezTo>
                      <a:pt x="51" y="37"/>
                      <a:pt x="50" y="34"/>
                      <a:pt x="49" y="32"/>
                    </a:cubicBezTo>
                    <a:cubicBezTo>
                      <a:pt x="48" y="29"/>
                      <a:pt x="46" y="27"/>
                      <a:pt x="44" y="26"/>
                    </a:cubicBezTo>
                    <a:cubicBezTo>
                      <a:pt x="41" y="24"/>
                      <a:pt x="38" y="23"/>
                      <a:pt x="35" y="22"/>
                    </a:cubicBezTo>
                    <a:cubicBezTo>
                      <a:pt x="27" y="21"/>
                      <a:pt x="21" y="25"/>
                      <a:pt x="15" y="33"/>
                    </a:cubicBezTo>
                    <a:cubicBezTo>
                      <a:pt x="19" y="1"/>
                      <a:pt x="19" y="1"/>
                      <a:pt x="19" y="1"/>
                    </a:cubicBezTo>
                    <a:cubicBezTo>
                      <a:pt x="10" y="0"/>
                      <a:pt x="10" y="0"/>
                      <a:pt x="10" y="0"/>
                    </a:cubicBezTo>
                    <a:cubicBezTo>
                      <a:pt x="0" y="79"/>
                      <a:pt x="0" y="79"/>
                      <a:pt x="0" y="79"/>
                    </a:cubicBezTo>
                    <a:cubicBezTo>
                      <a:pt x="9" y="81"/>
                      <a:pt x="9" y="81"/>
                      <a:pt x="9" y="81"/>
                    </a:cubicBezTo>
                    <a:cubicBezTo>
                      <a:pt x="13" y="49"/>
                      <a:pt x="13" y="49"/>
                      <a:pt x="13" y="49"/>
                    </a:cubicBezTo>
                    <a:cubicBezTo>
                      <a:pt x="14" y="42"/>
                      <a:pt x="16" y="38"/>
                      <a:pt x="20" y="34"/>
                    </a:cubicBezTo>
                    <a:cubicBezTo>
                      <a:pt x="24" y="31"/>
                      <a:pt x="28" y="29"/>
                      <a:pt x="32" y="30"/>
                    </a:cubicBezTo>
                    <a:cubicBezTo>
                      <a:pt x="35" y="30"/>
                      <a:pt x="37" y="31"/>
                      <a:pt x="39" y="33"/>
                    </a:cubicBezTo>
                    <a:cubicBezTo>
                      <a:pt x="41" y="35"/>
                      <a:pt x="42" y="37"/>
                      <a:pt x="42" y="39"/>
                    </a:cubicBezTo>
                    <a:cubicBezTo>
                      <a:pt x="42" y="41"/>
                      <a:pt x="42" y="44"/>
                      <a:pt x="42" y="48"/>
                    </a:cubicBezTo>
                    <a:cubicBezTo>
                      <a:pt x="37" y="84"/>
                      <a:pt x="37" y="84"/>
                      <a:pt x="37" y="84"/>
                    </a:cubicBezTo>
                    <a:cubicBezTo>
                      <a:pt x="46" y="85"/>
                      <a:pt x="46" y="85"/>
                      <a:pt x="46" y="85"/>
                    </a:cubicBezTo>
                    <a:cubicBezTo>
                      <a:pt x="51" y="50"/>
                      <a:pt x="51" y="50"/>
                      <a:pt x="51" y="50"/>
                    </a:cubicBezTo>
                    <a:cubicBezTo>
                      <a:pt x="51" y="45"/>
                      <a:pt x="52" y="41"/>
                      <a:pt x="51" y="3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6" name="Freeform 39"/>
              <p:cNvSpPr>
                <a:spLocks noEditPoints="1"/>
              </p:cNvSpPr>
              <p:nvPr/>
            </p:nvSpPr>
            <p:spPr>
              <a:xfrm>
                <a:off x="706438" y="1885950"/>
                <a:ext cx="214313" cy="285750"/>
              </a:xfrm>
              <a:custGeom>
                <a:avLst/>
                <a:gdLst>
                  <a:gd name="txL" fmla="*/ 0 w 57"/>
                  <a:gd name="txT" fmla="*/ 0 h 76"/>
                  <a:gd name="txR" fmla="*/ 57 w 57"/>
                  <a:gd name="txB" fmla="*/ 76 h 76"/>
                </a:gdLst>
                <a:ahLst/>
                <a:cxnLst>
                  <a:cxn ang="0">
                    <a:pos x="41" y="45"/>
                  </a:cxn>
                  <a:cxn ang="0">
                    <a:pos x="30" y="48"/>
                  </a:cxn>
                  <a:cxn ang="0">
                    <a:pos x="19" y="52"/>
                  </a:cxn>
                  <a:cxn ang="0">
                    <a:pos x="15" y="50"/>
                  </a:cxn>
                  <a:cxn ang="0">
                    <a:pos x="16" y="46"/>
                  </a:cxn>
                  <a:cxn ang="0">
                    <a:pos x="18" y="44"/>
                  </a:cxn>
                  <a:cxn ang="0">
                    <a:pos x="21" y="43"/>
                  </a:cxn>
                  <a:cxn ang="0">
                    <a:pos x="24" y="42"/>
                  </a:cxn>
                  <a:cxn ang="0">
                    <a:pos x="34" y="33"/>
                  </a:cxn>
                  <a:cxn ang="0">
                    <a:pos x="34" y="21"/>
                  </a:cxn>
                  <a:cxn ang="0">
                    <a:pos x="26" y="13"/>
                  </a:cxn>
                  <a:cxn ang="0">
                    <a:pos x="27" y="8"/>
                  </a:cxn>
                  <a:cxn ang="0">
                    <a:pos x="32" y="5"/>
                  </a:cxn>
                  <a:cxn ang="0">
                    <a:pos x="30" y="0"/>
                  </a:cxn>
                  <a:cxn ang="0">
                    <a:pos x="28" y="0"/>
                  </a:cxn>
                  <a:cxn ang="0">
                    <a:pos x="22" y="5"/>
                  </a:cxn>
                  <a:cxn ang="0">
                    <a:pos x="22" y="12"/>
                  </a:cxn>
                  <a:cxn ang="0">
                    <a:pos x="12" y="13"/>
                  </a:cxn>
                  <a:cxn ang="0">
                    <a:pos x="3" y="22"/>
                  </a:cxn>
                  <a:cxn ang="0">
                    <a:pos x="2" y="34"/>
                  </a:cxn>
                  <a:cxn ang="0">
                    <a:pos x="12" y="43"/>
                  </a:cxn>
                  <a:cxn ang="0">
                    <a:pos x="9" y="53"/>
                  </a:cxn>
                  <a:cxn ang="0">
                    <a:pos x="16" y="58"/>
                  </a:cxn>
                  <a:cxn ang="0">
                    <a:pos x="13" y="69"/>
                  </a:cxn>
                  <a:cxn ang="0">
                    <a:pos x="21" y="75"/>
                  </a:cxn>
                  <a:cxn ang="0">
                    <a:pos x="37" y="72"/>
                  </a:cxn>
                  <a:cxn ang="0">
                    <a:pos x="53" y="51"/>
                  </a:cxn>
                  <a:cxn ang="0">
                    <a:pos x="48" y="46"/>
                  </a:cxn>
                  <a:cxn ang="0">
                    <a:pos x="41" y="45"/>
                  </a:cxn>
                  <a:cxn ang="0">
                    <a:pos x="9" y="24"/>
                  </a:cxn>
                  <a:cxn ang="0">
                    <a:pos x="14" y="18"/>
                  </a:cxn>
                  <a:cxn ang="0">
                    <a:pos x="22" y="18"/>
                  </a:cxn>
                  <a:cxn ang="0">
                    <a:pos x="28" y="24"/>
                  </a:cxn>
                  <a:cxn ang="0">
                    <a:pos x="28" y="32"/>
                  </a:cxn>
                  <a:cxn ang="0">
                    <a:pos x="22" y="37"/>
                  </a:cxn>
                  <a:cxn ang="0">
                    <a:pos x="14" y="37"/>
                  </a:cxn>
                  <a:cxn ang="0">
                    <a:pos x="9" y="32"/>
                  </a:cxn>
                  <a:cxn ang="0">
                    <a:pos x="9" y="24"/>
                  </a:cxn>
                  <a:cxn ang="0">
                    <a:pos x="45" y="61"/>
                  </a:cxn>
                  <a:cxn ang="0">
                    <a:pos x="36" y="67"/>
                  </a:cxn>
                  <a:cxn ang="0">
                    <a:pos x="25" y="69"/>
                  </a:cxn>
                  <a:cxn ang="0">
                    <a:pos x="19" y="66"/>
                  </a:cxn>
                  <a:cxn ang="0">
                    <a:pos x="22" y="58"/>
                  </a:cxn>
                  <a:cxn ang="0">
                    <a:pos x="32" y="55"/>
                  </a:cxn>
                  <a:cxn ang="0">
                    <a:pos x="40" y="52"/>
                  </a:cxn>
                  <a:cxn ang="0">
                    <a:pos x="45" y="52"/>
                  </a:cxn>
                  <a:cxn ang="0">
                    <a:pos x="47" y="54"/>
                  </a:cxn>
                  <a:cxn ang="0">
                    <a:pos x="45" y="61"/>
                  </a:cxn>
                </a:cxnLst>
                <a:rect l="txL" t="txT" r="txR" b="txB"/>
                <a:pathLst>
                  <a:path w="57" h="76">
                    <a:moveTo>
                      <a:pt x="41" y="45"/>
                    </a:moveTo>
                    <a:cubicBezTo>
                      <a:pt x="39" y="45"/>
                      <a:pt x="35" y="47"/>
                      <a:pt x="30" y="48"/>
                    </a:cubicBezTo>
                    <a:cubicBezTo>
                      <a:pt x="24" y="51"/>
                      <a:pt x="21" y="52"/>
                      <a:pt x="19" y="52"/>
                    </a:cubicBezTo>
                    <a:cubicBezTo>
                      <a:pt x="17" y="52"/>
                      <a:pt x="16" y="51"/>
                      <a:pt x="15" y="50"/>
                    </a:cubicBezTo>
                    <a:cubicBezTo>
                      <a:pt x="15" y="48"/>
                      <a:pt x="15" y="47"/>
                      <a:pt x="16" y="46"/>
                    </a:cubicBezTo>
                    <a:cubicBezTo>
                      <a:pt x="16" y="45"/>
                      <a:pt x="17" y="44"/>
                      <a:pt x="18" y="44"/>
                    </a:cubicBezTo>
                    <a:cubicBezTo>
                      <a:pt x="18" y="44"/>
                      <a:pt x="19" y="43"/>
                      <a:pt x="21" y="43"/>
                    </a:cubicBezTo>
                    <a:cubicBezTo>
                      <a:pt x="22" y="43"/>
                      <a:pt x="23" y="43"/>
                      <a:pt x="24" y="42"/>
                    </a:cubicBezTo>
                    <a:cubicBezTo>
                      <a:pt x="29" y="40"/>
                      <a:pt x="32" y="37"/>
                      <a:pt x="34" y="33"/>
                    </a:cubicBezTo>
                    <a:cubicBezTo>
                      <a:pt x="36" y="29"/>
                      <a:pt x="36" y="25"/>
                      <a:pt x="34" y="21"/>
                    </a:cubicBezTo>
                    <a:cubicBezTo>
                      <a:pt x="33" y="18"/>
                      <a:pt x="30" y="15"/>
                      <a:pt x="26" y="13"/>
                    </a:cubicBezTo>
                    <a:cubicBezTo>
                      <a:pt x="26" y="11"/>
                      <a:pt x="26" y="10"/>
                      <a:pt x="27" y="8"/>
                    </a:cubicBezTo>
                    <a:cubicBezTo>
                      <a:pt x="27" y="7"/>
                      <a:pt x="29" y="6"/>
                      <a:pt x="32" y="5"/>
                    </a:cubicBezTo>
                    <a:cubicBezTo>
                      <a:pt x="30" y="0"/>
                      <a:pt x="30" y="0"/>
                      <a:pt x="30" y="0"/>
                    </a:cubicBezTo>
                    <a:cubicBezTo>
                      <a:pt x="29" y="0"/>
                      <a:pt x="29" y="0"/>
                      <a:pt x="28" y="0"/>
                    </a:cubicBezTo>
                    <a:cubicBezTo>
                      <a:pt x="25" y="2"/>
                      <a:pt x="23" y="3"/>
                      <a:pt x="22" y="5"/>
                    </a:cubicBezTo>
                    <a:cubicBezTo>
                      <a:pt x="21" y="6"/>
                      <a:pt x="21" y="9"/>
                      <a:pt x="22" y="12"/>
                    </a:cubicBezTo>
                    <a:cubicBezTo>
                      <a:pt x="19" y="11"/>
                      <a:pt x="15" y="12"/>
                      <a:pt x="12" y="13"/>
                    </a:cubicBezTo>
                    <a:cubicBezTo>
                      <a:pt x="8" y="15"/>
                      <a:pt x="5" y="18"/>
                      <a:pt x="3" y="22"/>
                    </a:cubicBezTo>
                    <a:cubicBezTo>
                      <a:pt x="0" y="26"/>
                      <a:pt x="0" y="30"/>
                      <a:pt x="2" y="34"/>
                    </a:cubicBezTo>
                    <a:cubicBezTo>
                      <a:pt x="4" y="39"/>
                      <a:pt x="7" y="42"/>
                      <a:pt x="12" y="43"/>
                    </a:cubicBezTo>
                    <a:cubicBezTo>
                      <a:pt x="9" y="46"/>
                      <a:pt x="8" y="50"/>
                      <a:pt x="9" y="53"/>
                    </a:cubicBezTo>
                    <a:cubicBezTo>
                      <a:pt x="11" y="56"/>
                      <a:pt x="13" y="57"/>
                      <a:pt x="16" y="58"/>
                    </a:cubicBezTo>
                    <a:cubicBezTo>
                      <a:pt x="13" y="61"/>
                      <a:pt x="12" y="65"/>
                      <a:pt x="13" y="69"/>
                    </a:cubicBezTo>
                    <a:cubicBezTo>
                      <a:pt x="15" y="73"/>
                      <a:pt x="17" y="75"/>
                      <a:pt x="21" y="75"/>
                    </a:cubicBezTo>
                    <a:cubicBezTo>
                      <a:pt x="25" y="76"/>
                      <a:pt x="31" y="75"/>
                      <a:pt x="37" y="72"/>
                    </a:cubicBezTo>
                    <a:cubicBezTo>
                      <a:pt x="51" y="66"/>
                      <a:pt x="57" y="60"/>
                      <a:pt x="53" y="51"/>
                    </a:cubicBezTo>
                    <a:cubicBezTo>
                      <a:pt x="52" y="49"/>
                      <a:pt x="51" y="47"/>
                      <a:pt x="48" y="46"/>
                    </a:cubicBezTo>
                    <a:cubicBezTo>
                      <a:pt x="46" y="45"/>
                      <a:pt x="44" y="45"/>
                      <a:pt x="41" y="45"/>
                    </a:cubicBezTo>
                    <a:close/>
                    <a:moveTo>
                      <a:pt x="9" y="24"/>
                    </a:moveTo>
                    <a:cubicBezTo>
                      <a:pt x="10" y="21"/>
                      <a:pt x="12" y="19"/>
                      <a:pt x="14" y="18"/>
                    </a:cubicBezTo>
                    <a:cubicBezTo>
                      <a:pt x="17" y="17"/>
                      <a:pt x="20" y="17"/>
                      <a:pt x="22" y="18"/>
                    </a:cubicBezTo>
                    <a:cubicBezTo>
                      <a:pt x="25" y="19"/>
                      <a:pt x="27" y="21"/>
                      <a:pt x="28" y="24"/>
                    </a:cubicBezTo>
                    <a:cubicBezTo>
                      <a:pt x="29" y="27"/>
                      <a:pt x="29" y="29"/>
                      <a:pt x="28" y="32"/>
                    </a:cubicBezTo>
                    <a:cubicBezTo>
                      <a:pt x="27" y="34"/>
                      <a:pt x="25" y="36"/>
                      <a:pt x="22" y="37"/>
                    </a:cubicBezTo>
                    <a:cubicBezTo>
                      <a:pt x="19" y="38"/>
                      <a:pt x="17" y="38"/>
                      <a:pt x="14" y="37"/>
                    </a:cubicBezTo>
                    <a:cubicBezTo>
                      <a:pt x="12" y="36"/>
                      <a:pt x="10" y="35"/>
                      <a:pt x="9" y="32"/>
                    </a:cubicBezTo>
                    <a:cubicBezTo>
                      <a:pt x="8" y="29"/>
                      <a:pt x="8" y="26"/>
                      <a:pt x="9" y="24"/>
                    </a:cubicBezTo>
                    <a:close/>
                    <a:moveTo>
                      <a:pt x="45" y="61"/>
                    </a:moveTo>
                    <a:cubicBezTo>
                      <a:pt x="42" y="64"/>
                      <a:pt x="39" y="66"/>
                      <a:pt x="36" y="67"/>
                    </a:cubicBezTo>
                    <a:cubicBezTo>
                      <a:pt x="32" y="69"/>
                      <a:pt x="28" y="69"/>
                      <a:pt x="25" y="69"/>
                    </a:cubicBezTo>
                    <a:cubicBezTo>
                      <a:pt x="22" y="69"/>
                      <a:pt x="20" y="68"/>
                      <a:pt x="19" y="66"/>
                    </a:cubicBezTo>
                    <a:cubicBezTo>
                      <a:pt x="18" y="63"/>
                      <a:pt x="19" y="61"/>
                      <a:pt x="22" y="58"/>
                    </a:cubicBezTo>
                    <a:cubicBezTo>
                      <a:pt x="24" y="58"/>
                      <a:pt x="27" y="56"/>
                      <a:pt x="32" y="55"/>
                    </a:cubicBezTo>
                    <a:cubicBezTo>
                      <a:pt x="36" y="53"/>
                      <a:pt x="39" y="52"/>
                      <a:pt x="40" y="52"/>
                    </a:cubicBezTo>
                    <a:cubicBezTo>
                      <a:pt x="42" y="51"/>
                      <a:pt x="43" y="51"/>
                      <a:pt x="45" y="52"/>
                    </a:cubicBezTo>
                    <a:cubicBezTo>
                      <a:pt x="46" y="52"/>
                      <a:pt x="47" y="53"/>
                      <a:pt x="47" y="54"/>
                    </a:cubicBezTo>
                    <a:cubicBezTo>
                      <a:pt x="48" y="57"/>
                      <a:pt x="48" y="59"/>
                      <a:pt x="45" y="6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7" name="Freeform 40"/>
              <p:cNvSpPr/>
              <p:nvPr/>
            </p:nvSpPr>
            <p:spPr>
              <a:xfrm>
                <a:off x="857250" y="1858963"/>
                <a:ext cx="88900" cy="195263"/>
              </a:xfrm>
              <a:custGeom>
                <a:avLst/>
                <a:gdLst>
                  <a:gd name="txL" fmla="*/ 0 w 24"/>
                  <a:gd name="txT" fmla="*/ 0 h 52"/>
                  <a:gd name="txR" fmla="*/ 24 w 24"/>
                  <a:gd name="txB" fmla="*/ 52 h 52"/>
                </a:gdLst>
                <a:ahLst/>
                <a:cxnLst>
                  <a:cxn ang="0">
                    <a:pos x="13" y="6"/>
                  </a:cxn>
                  <a:cxn ang="0">
                    <a:pos x="10" y="18"/>
                  </a:cxn>
                  <a:cxn ang="0">
                    <a:pos x="6" y="8"/>
                  </a:cxn>
                  <a:cxn ang="0">
                    <a:pos x="0" y="10"/>
                  </a:cxn>
                  <a:cxn ang="0">
                    <a:pos x="18" y="52"/>
                  </a:cxn>
                  <a:cxn ang="0">
                    <a:pos x="24" y="49"/>
                  </a:cxn>
                  <a:cxn ang="0">
                    <a:pos x="15" y="27"/>
                  </a:cxn>
                  <a:cxn ang="0">
                    <a:pos x="15" y="15"/>
                  </a:cxn>
                  <a:cxn ang="0">
                    <a:pos x="22" y="7"/>
                  </a:cxn>
                  <a:cxn ang="0">
                    <a:pos x="23" y="7"/>
                  </a:cxn>
                  <a:cxn ang="0">
                    <a:pos x="21" y="0"/>
                  </a:cxn>
                  <a:cxn ang="0">
                    <a:pos x="18" y="1"/>
                  </a:cxn>
                  <a:cxn ang="0">
                    <a:pos x="13" y="6"/>
                  </a:cxn>
                </a:cxnLst>
                <a:rect l="txL" t="txT" r="txR" b="txB"/>
                <a:pathLst>
                  <a:path w="24" h="52">
                    <a:moveTo>
                      <a:pt x="13" y="6"/>
                    </a:moveTo>
                    <a:cubicBezTo>
                      <a:pt x="11" y="8"/>
                      <a:pt x="10" y="12"/>
                      <a:pt x="10" y="18"/>
                    </a:cubicBezTo>
                    <a:cubicBezTo>
                      <a:pt x="6" y="8"/>
                      <a:pt x="6" y="8"/>
                      <a:pt x="6" y="8"/>
                    </a:cubicBezTo>
                    <a:cubicBezTo>
                      <a:pt x="0" y="10"/>
                      <a:pt x="0" y="10"/>
                      <a:pt x="0" y="10"/>
                    </a:cubicBezTo>
                    <a:cubicBezTo>
                      <a:pt x="18" y="52"/>
                      <a:pt x="18" y="52"/>
                      <a:pt x="18" y="52"/>
                    </a:cubicBezTo>
                    <a:cubicBezTo>
                      <a:pt x="24" y="49"/>
                      <a:pt x="24" y="49"/>
                      <a:pt x="24" y="49"/>
                    </a:cubicBezTo>
                    <a:cubicBezTo>
                      <a:pt x="15" y="27"/>
                      <a:pt x="15" y="27"/>
                      <a:pt x="15" y="27"/>
                    </a:cubicBezTo>
                    <a:cubicBezTo>
                      <a:pt x="13" y="23"/>
                      <a:pt x="13" y="19"/>
                      <a:pt x="15" y="15"/>
                    </a:cubicBezTo>
                    <a:cubicBezTo>
                      <a:pt x="16" y="11"/>
                      <a:pt x="18" y="9"/>
                      <a:pt x="22" y="7"/>
                    </a:cubicBezTo>
                    <a:cubicBezTo>
                      <a:pt x="23" y="7"/>
                      <a:pt x="23" y="7"/>
                      <a:pt x="23" y="7"/>
                    </a:cubicBezTo>
                    <a:cubicBezTo>
                      <a:pt x="21" y="0"/>
                      <a:pt x="21" y="0"/>
                      <a:pt x="21" y="0"/>
                    </a:cubicBezTo>
                    <a:cubicBezTo>
                      <a:pt x="19" y="1"/>
                      <a:pt x="19" y="1"/>
                      <a:pt x="18" y="1"/>
                    </a:cubicBezTo>
                    <a:cubicBezTo>
                      <a:pt x="16" y="2"/>
                      <a:pt x="14" y="4"/>
                      <a:pt x="13" y="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8" name="Freeform 41"/>
              <p:cNvSpPr>
                <a:spLocks noEditPoints="1"/>
              </p:cNvSpPr>
              <p:nvPr/>
            </p:nvSpPr>
            <p:spPr>
              <a:xfrm>
                <a:off x="965200" y="1817688"/>
                <a:ext cx="165100" cy="184150"/>
              </a:xfrm>
              <a:custGeom>
                <a:avLst/>
                <a:gdLst>
                  <a:gd name="txL" fmla="*/ 0 w 44"/>
                  <a:gd name="txT" fmla="*/ 0 h 49"/>
                  <a:gd name="txR" fmla="*/ 44 w 44"/>
                  <a:gd name="txB" fmla="*/ 49 h 49"/>
                </a:gdLst>
                <a:ahLst/>
                <a:cxnLst>
                  <a:cxn ang="0">
                    <a:pos x="13" y="2"/>
                  </a:cxn>
                  <a:cxn ang="0">
                    <a:pos x="2" y="14"/>
                  </a:cxn>
                  <a:cxn ang="0">
                    <a:pos x="3" y="32"/>
                  </a:cxn>
                  <a:cxn ang="0">
                    <a:pos x="15" y="46"/>
                  </a:cxn>
                  <a:cxn ang="0">
                    <a:pos x="31" y="47"/>
                  </a:cxn>
                  <a:cxn ang="0">
                    <a:pos x="42" y="35"/>
                  </a:cxn>
                  <a:cxn ang="0">
                    <a:pos x="41" y="17"/>
                  </a:cxn>
                  <a:cxn ang="0">
                    <a:pos x="30" y="3"/>
                  </a:cxn>
                  <a:cxn ang="0">
                    <a:pos x="13" y="2"/>
                  </a:cxn>
                  <a:cxn ang="0">
                    <a:pos x="36" y="34"/>
                  </a:cxn>
                  <a:cxn ang="0">
                    <a:pos x="29" y="41"/>
                  </a:cxn>
                  <a:cxn ang="0">
                    <a:pos x="19" y="41"/>
                  </a:cxn>
                  <a:cxn ang="0">
                    <a:pos x="10" y="29"/>
                  </a:cxn>
                  <a:cxn ang="0">
                    <a:pos x="9" y="15"/>
                  </a:cxn>
                  <a:cxn ang="0">
                    <a:pos x="15" y="8"/>
                  </a:cxn>
                  <a:cxn ang="0">
                    <a:pos x="25" y="8"/>
                  </a:cxn>
                  <a:cxn ang="0">
                    <a:pos x="34" y="20"/>
                  </a:cxn>
                  <a:cxn ang="0">
                    <a:pos x="36" y="34"/>
                  </a:cxn>
                </a:cxnLst>
                <a:rect l="txL" t="txT" r="txR" b="txB"/>
                <a:pathLst>
                  <a:path w="44" h="49">
                    <a:moveTo>
                      <a:pt x="13" y="2"/>
                    </a:moveTo>
                    <a:cubicBezTo>
                      <a:pt x="8" y="5"/>
                      <a:pt x="4" y="9"/>
                      <a:pt x="2" y="14"/>
                    </a:cubicBezTo>
                    <a:cubicBezTo>
                      <a:pt x="0" y="20"/>
                      <a:pt x="1" y="26"/>
                      <a:pt x="3" y="32"/>
                    </a:cubicBezTo>
                    <a:cubicBezTo>
                      <a:pt x="6" y="39"/>
                      <a:pt x="10" y="43"/>
                      <a:pt x="15" y="46"/>
                    </a:cubicBezTo>
                    <a:cubicBezTo>
                      <a:pt x="20" y="49"/>
                      <a:pt x="25" y="49"/>
                      <a:pt x="31" y="47"/>
                    </a:cubicBezTo>
                    <a:cubicBezTo>
                      <a:pt x="37" y="45"/>
                      <a:pt x="40" y="41"/>
                      <a:pt x="42" y="35"/>
                    </a:cubicBezTo>
                    <a:cubicBezTo>
                      <a:pt x="44" y="29"/>
                      <a:pt x="44" y="23"/>
                      <a:pt x="41" y="17"/>
                    </a:cubicBezTo>
                    <a:cubicBezTo>
                      <a:pt x="38" y="10"/>
                      <a:pt x="35" y="6"/>
                      <a:pt x="30" y="3"/>
                    </a:cubicBezTo>
                    <a:cubicBezTo>
                      <a:pt x="24" y="0"/>
                      <a:pt x="19" y="0"/>
                      <a:pt x="13" y="2"/>
                    </a:cubicBezTo>
                    <a:close/>
                    <a:moveTo>
                      <a:pt x="36" y="34"/>
                    </a:moveTo>
                    <a:cubicBezTo>
                      <a:pt x="35" y="38"/>
                      <a:pt x="33" y="40"/>
                      <a:pt x="29" y="41"/>
                    </a:cubicBezTo>
                    <a:cubicBezTo>
                      <a:pt x="26" y="43"/>
                      <a:pt x="23" y="43"/>
                      <a:pt x="19" y="41"/>
                    </a:cubicBezTo>
                    <a:cubicBezTo>
                      <a:pt x="16" y="39"/>
                      <a:pt x="13" y="35"/>
                      <a:pt x="10" y="29"/>
                    </a:cubicBezTo>
                    <a:cubicBezTo>
                      <a:pt x="8" y="24"/>
                      <a:pt x="7" y="19"/>
                      <a:pt x="9" y="15"/>
                    </a:cubicBezTo>
                    <a:cubicBezTo>
                      <a:pt x="10" y="12"/>
                      <a:pt x="12" y="9"/>
                      <a:pt x="15" y="8"/>
                    </a:cubicBezTo>
                    <a:cubicBezTo>
                      <a:pt x="18" y="7"/>
                      <a:pt x="22" y="7"/>
                      <a:pt x="25" y="8"/>
                    </a:cubicBezTo>
                    <a:cubicBezTo>
                      <a:pt x="29" y="10"/>
                      <a:pt x="31" y="14"/>
                      <a:pt x="34" y="20"/>
                    </a:cubicBezTo>
                    <a:cubicBezTo>
                      <a:pt x="36" y="25"/>
                      <a:pt x="37" y="30"/>
                      <a:pt x="36" y="3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29" name="Freeform 42"/>
              <p:cNvSpPr/>
              <p:nvPr/>
            </p:nvSpPr>
            <p:spPr>
              <a:xfrm>
                <a:off x="1100138" y="1712913"/>
                <a:ext cx="222250" cy="220663"/>
              </a:xfrm>
              <a:custGeom>
                <a:avLst/>
                <a:gdLst>
                  <a:gd name="txL" fmla="*/ 0 w 140"/>
                  <a:gd name="txT" fmla="*/ 0 h 139"/>
                  <a:gd name="txR" fmla="*/ 140 w 140"/>
                  <a:gd name="txB" fmla="*/ 139 h 139"/>
                </a:gdLst>
                <a:ahLst/>
                <a:cxnLst>
                  <a:cxn ang="0">
                    <a:pos x="124" y="90"/>
                  </a:cxn>
                  <a:cxn ang="0">
                    <a:pos x="69" y="24"/>
                  </a:cxn>
                  <a:cxn ang="0">
                    <a:pos x="60" y="28"/>
                  </a:cxn>
                  <a:cxn ang="0">
                    <a:pos x="69" y="111"/>
                  </a:cxn>
                  <a:cxn ang="0">
                    <a:pos x="17" y="45"/>
                  </a:cxn>
                  <a:cxn ang="0">
                    <a:pos x="0" y="52"/>
                  </a:cxn>
                  <a:cxn ang="0">
                    <a:pos x="71" y="139"/>
                  </a:cxn>
                  <a:cxn ang="0">
                    <a:pos x="86" y="135"/>
                  </a:cxn>
                  <a:cxn ang="0">
                    <a:pos x="74" y="52"/>
                  </a:cxn>
                  <a:cxn ang="0">
                    <a:pos x="128" y="116"/>
                  </a:cxn>
                  <a:cxn ang="0">
                    <a:pos x="140" y="111"/>
                  </a:cxn>
                  <a:cxn ang="0">
                    <a:pos x="128" y="0"/>
                  </a:cxn>
                  <a:cxn ang="0">
                    <a:pos x="114" y="5"/>
                  </a:cxn>
                  <a:cxn ang="0">
                    <a:pos x="124" y="90"/>
                  </a:cxn>
                </a:cxnLst>
                <a:rect l="txL" t="txT" r="txR" b="txB"/>
                <a:pathLst>
                  <a:path w="140" h="139">
                    <a:moveTo>
                      <a:pt x="124" y="90"/>
                    </a:moveTo>
                    <a:lnTo>
                      <a:pt x="69" y="24"/>
                    </a:lnTo>
                    <a:lnTo>
                      <a:pt x="60" y="28"/>
                    </a:lnTo>
                    <a:lnTo>
                      <a:pt x="69" y="111"/>
                    </a:lnTo>
                    <a:lnTo>
                      <a:pt x="17" y="45"/>
                    </a:lnTo>
                    <a:lnTo>
                      <a:pt x="0" y="52"/>
                    </a:lnTo>
                    <a:lnTo>
                      <a:pt x="71" y="139"/>
                    </a:lnTo>
                    <a:lnTo>
                      <a:pt x="86" y="135"/>
                    </a:lnTo>
                    <a:lnTo>
                      <a:pt x="74" y="52"/>
                    </a:lnTo>
                    <a:lnTo>
                      <a:pt x="128" y="116"/>
                    </a:lnTo>
                    <a:lnTo>
                      <a:pt x="140" y="111"/>
                    </a:lnTo>
                    <a:lnTo>
                      <a:pt x="128" y="0"/>
                    </a:lnTo>
                    <a:lnTo>
                      <a:pt x="114" y="5"/>
                    </a:lnTo>
                    <a:lnTo>
                      <a:pt x="124" y="9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0" name="Freeform 43"/>
              <p:cNvSpPr/>
              <p:nvPr/>
            </p:nvSpPr>
            <p:spPr>
              <a:xfrm>
                <a:off x="1308100" y="1644650"/>
                <a:ext cx="165100" cy="211138"/>
              </a:xfrm>
              <a:custGeom>
                <a:avLst/>
                <a:gdLst>
                  <a:gd name="txL" fmla="*/ 0 w 44"/>
                  <a:gd name="txT" fmla="*/ 0 h 56"/>
                  <a:gd name="txR" fmla="*/ 44 w 44"/>
                  <a:gd name="txB" fmla="*/ 56 h 56"/>
                </a:gdLst>
                <a:ahLst/>
                <a:cxnLst>
                  <a:cxn ang="0">
                    <a:pos x="27" y="43"/>
                  </a:cxn>
                  <a:cxn ang="0">
                    <a:pos x="16" y="17"/>
                  </a:cxn>
                  <a:cxn ang="0">
                    <a:pos x="26" y="13"/>
                  </a:cxn>
                  <a:cxn ang="0">
                    <a:pos x="24" y="8"/>
                  </a:cxn>
                  <a:cxn ang="0">
                    <a:pos x="14" y="12"/>
                  </a:cxn>
                  <a:cxn ang="0">
                    <a:pos x="9" y="0"/>
                  </a:cxn>
                  <a:cxn ang="0">
                    <a:pos x="4" y="4"/>
                  </a:cxn>
                  <a:cxn ang="0">
                    <a:pos x="8" y="14"/>
                  </a:cxn>
                  <a:cxn ang="0">
                    <a:pos x="0" y="17"/>
                  </a:cxn>
                  <a:cxn ang="0">
                    <a:pos x="2" y="23"/>
                  </a:cxn>
                  <a:cxn ang="0">
                    <a:pos x="10" y="19"/>
                  </a:cxn>
                  <a:cxn ang="0">
                    <a:pos x="20" y="45"/>
                  </a:cxn>
                  <a:cxn ang="0">
                    <a:pos x="38" y="53"/>
                  </a:cxn>
                  <a:cxn ang="0">
                    <a:pos x="44" y="50"/>
                  </a:cxn>
                  <a:cxn ang="0">
                    <a:pos x="42" y="44"/>
                  </a:cxn>
                  <a:cxn ang="0">
                    <a:pos x="37" y="47"/>
                  </a:cxn>
                  <a:cxn ang="0">
                    <a:pos x="27" y="43"/>
                  </a:cxn>
                </a:cxnLst>
                <a:rect l="txL" t="txT" r="txR" b="txB"/>
                <a:pathLst>
                  <a:path w="44" h="56">
                    <a:moveTo>
                      <a:pt x="27" y="43"/>
                    </a:moveTo>
                    <a:cubicBezTo>
                      <a:pt x="16" y="17"/>
                      <a:pt x="16" y="17"/>
                      <a:pt x="16" y="17"/>
                    </a:cubicBezTo>
                    <a:cubicBezTo>
                      <a:pt x="26" y="13"/>
                      <a:pt x="26" y="13"/>
                      <a:pt x="26" y="13"/>
                    </a:cubicBezTo>
                    <a:cubicBezTo>
                      <a:pt x="24" y="8"/>
                      <a:pt x="24" y="8"/>
                      <a:pt x="24" y="8"/>
                    </a:cubicBezTo>
                    <a:cubicBezTo>
                      <a:pt x="14" y="12"/>
                      <a:pt x="14" y="12"/>
                      <a:pt x="14" y="12"/>
                    </a:cubicBezTo>
                    <a:cubicBezTo>
                      <a:pt x="9" y="0"/>
                      <a:pt x="9" y="0"/>
                      <a:pt x="9" y="0"/>
                    </a:cubicBezTo>
                    <a:cubicBezTo>
                      <a:pt x="4" y="4"/>
                      <a:pt x="4" y="4"/>
                      <a:pt x="4" y="4"/>
                    </a:cubicBezTo>
                    <a:cubicBezTo>
                      <a:pt x="8" y="14"/>
                      <a:pt x="8" y="14"/>
                      <a:pt x="8" y="14"/>
                    </a:cubicBezTo>
                    <a:cubicBezTo>
                      <a:pt x="0" y="17"/>
                      <a:pt x="0" y="17"/>
                      <a:pt x="0" y="17"/>
                    </a:cubicBezTo>
                    <a:cubicBezTo>
                      <a:pt x="2" y="23"/>
                      <a:pt x="2" y="23"/>
                      <a:pt x="2" y="23"/>
                    </a:cubicBezTo>
                    <a:cubicBezTo>
                      <a:pt x="10" y="19"/>
                      <a:pt x="10" y="19"/>
                      <a:pt x="10" y="19"/>
                    </a:cubicBezTo>
                    <a:cubicBezTo>
                      <a:pt x="20" y="45"/>
                      <a:pt x="20" y="45"/>
                      <a:pt x="20" y="45"/>
                    </a:cubicBezTo>
                    <a:cubicBezTo>
                      <a:pt x="24" y="53"/>
                      <a:pt x="30" y="56"/>
                      <a:pt x="38" y="53"/>
                    </a:cubicBezTo>
                    <a:cubicBezTo>
                      <a:pt x="40" y="52"/>
                      <a:pt x="41" y="51"/>
                      <a:pt x="44" y="50"/>
                    </a:cubicBezTo>
                    <a:cubicBezTo>
                      <a:pt x="42" y="44"/>
                      <a:pt x="42" y="44"/>
                      <a:pt x="42" y="44"/>
                    </a:cubicBezTo>
                    <a:cubicBezTo>
                      <a:pt x="40" y="45"/>
                      <a:pt x="38" y="46"/>
                      <a:pt x="37" y="47"/>
                    </a:cubicBezTo>
                    <a:cubicBezTo>
                      <a:pt x="32" y="49"/>
                      <a:pt x="29" y="48"/>
                      <a:pt x="27" y="4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1" name="Freeform 44"/>
              <p:cNvSpPr/>
              <p:nvPr/>
            </p:nvSpPr>
            <p:spPr>
              <a:xfrm>
                <a:off x="1409700" y="1592263"/>
                <a:ext cx="214313" cy="225425"/>
              </a:xfrm>
              <a:custGeom>
                <a:avLst/>
                <a:gdLst>
                  <a:gd name="txL" fmla="*/ 0 w 57"/>
                  <a:gd name="txT" fmla="*/ 0 h 60"/>
                  <a:gd name="txR" fmla="*/ 57 w 57"/>
                  <a:gd name="txB" fmla="*/ 60 h 60"/>
                </a:gdLst>
                <a:ahLst/>
                <a:cxnLst>
                  <a:cxn ang="0">
                    <a:pos x="42" y="13"/>
                  </a:cxn>
                  <a:cxn ang="0">
                    <a:pos x="38" y="9"/>
                  </a:cxn>
                  <a:cxn ang="0">
                    <a:pos x="32" y="7"/>
                  </a:cxn>
                  <a:cxn ang="0">
                    <a:pos x="25" y="9"/>
                  </a:cxn>
                  <a:cxn ang="0">
                    <a:pos x="16" y="23"/>
                  </a:cxn>
                  <a:cxn ang="0">
                    <a:pos x="7" y="0"/>
                  </a:cxn>
                  <a:cxn ang="0">
                    <a:pos x="0" y="3"/>
                  </a:cxn>
                  <a:cxn ang="0">
                    <a:pos x="24" y="60"/>
                  </a:cxn>
                  <a:cxn ang="0">
                    <a:pos x="30" y="57"/>
                  </a:cxn>
                  <a:cxn ang="0">
                    <a:pos x="21" y="34"/>
                  </a:cxn>
                  <a:cxn ang="0">
                    <a:pos x="20" y="22"/>
                  </a:cxn>
                  <a:cxn ang="0">
                    <a:pos x="26" y="14"/>
                  </a:cxn>
                  <a:cxn ang="0">
                    <a:pos x="32" y="14"/>
                  </a:cxn>
                  <a:cxn ang="0">
                    <a:pos x="36" y="17"/>
                  </a:cxn>
                  <a:cxn ang="0">
                    <a:pos x="39" y="23"/>
                  </a:cxn>
                  <a:cxn ang="0">
                    <a:pos x="50" y="49"/>
                  </a:cxn>
                  <a:cxn ang="0">
                    <a:pos x="57" y="46"/>
                  </a:cxn>
                  <a:cxn ang="0">
                    <a:pos x="46" y="21"/>
                  </a:cxn>
                  <a:cxn ang="0">
                    <a:pos x="42" y="13"/>
                  </a:cxn>
                </a:cxnLst>
                <a:rect l="txL" t="txT" r="txR" b="txB"/>
                <a:pathLst>
                  <a:path w="57" h="60">
                    <a:moveTo>
                      <a:pt x="42" y="13"/>
                    </a:moveTo>
                    <a:cubicBezTo>
                      <a:pt x="41" y="12"/>
                      <a:pt x="40" y="10"/>
                      <a:pt x="38" y="9"/>
                    </a:cubicBezTo>
                    <a:cubicBezTo>
                      <a:pt x="36" y="8"/>
                      <a:pt x="34" y="7"/>
                      <a:pt x="32" y="7"/>
                    </a:cubicBezTo>
                    <a:cubicBezTo>
                      <a:pt x="30" y="7"/>
                      <a:pt x="27" y="8"/>
                      <a:pt x="25" y="9"/>
                    </a:cubicBezTo>
                    <a:cubicBezTo>
                      <a:pt x="19" y="11"/>
                      <a:pt x="16" y="16"/>
                      <a:pt x="16" y="23"/>
                    </a:cubicBezTo>
                    <a:cubicBezTo>
                      <a:pt x="7" y="0"/>
                      <a:pt x="7" y="0"/>
                      <a:pt x="7" y="0"/>
                    </a:cubicBezTo>
                    <a:cubicBezTo>
                      <a:pt x="0" y="3"/>
                      <a:pt x="0" y="3"/>
                      <a:pt x="0" y="3"/>
                    </a:cubicBezTo>
                    <a:cubicBezTo>
                      <a:pt x="24" y="60"/>
                      <a:pt x="24" y="60"/>
                      <a:pt x="24" y="60"/>
                    </a:cubicBezTo>
                    <a:cubicBezTo>
                      <a:pt x="30" y="57"/>
                      <a:pt x="30" y="57"/>
                      <a:pt x="30" y="57"/>
                    </a:cubicBezTo>
                    <a:cubicBezTo>
                      <a:pt x="21" y="34"/>
                      <a:pt x="21" y="34"/>
                      <a:pt x="21" y="34"/>
                    </a:cubicBezTo>
                    <a:cubicBezTo>
                      <a:pt x="19" y="30"/>
                      <a:pt x="18" y="26"/>
                      <a:pt x="20" y="22"/>
                    </a:cubicBezTo>
                    <a:cubicBezTo>
                      <a:pt x="21" y="18"/>
                      <a:pt x="23" y="16"/>
                      <a:pt x="26" y="14"/>
                    </a:cubicBezTo>
                    <a:cubicBezTo>
                      <a:pt x="28" y="14"/>
                      <a:pt x="30" y="14"/>
                      <a:pt x="32" y="14"/>
                    </a:cubicBezTo>
                    <a:cubicBezTo>
                      <a:pt x="34" y="15"/>
                      <a:pt x="35" y="15"/>
                      <a:pt x="36" y="17"/>
                    </a:cubicBezTo>
                    <a:cubicBezTo>
                      <a:pt x="37" y="18"/>
                      <a:pt x="38" y="20"/>
                      <a:pt x="39" y="23"/>
                    </a:cubicBezTo>
                    <a:cubicBezTo>
                      <a:pt x="50" y="49"/>
                      <a:pt x="50" y="49"/>
                      <a:pt x="50" y="49"/>
                    </a:cubicBezTo>
                    <a:cubicBezTo>
                      <a:pt x="57" y="46"/>
                      <a:pt x="57" y="46"/>
                      <a:pt x="57" y="46"/>
                    </a:cubicBezTo>
                    <a:cubicBezTo>
                      <a:pt x="46" y="21"/>
                      <a:pt x="46" y="21"/>
                      <a:pt x="46" y="21"/>
                    </a:cubicBezTo>
                    <a:cubicBezTo>
                      <a:pt x="44" y="17"/>
                      <a:pt x="43" y="15"/>
                      <a:pt x="42" y="1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2" name="Freeform 45"/>
              <p:cNvSpPr/>
              <p:nvPr/>
            </p:nvSpPr>
            <p:spPr>
              <a:xfrm>
                <a:off x="1838325" y="1069975"/>
                <a:ext cx="149225" cy="180975"/>
              </a:xfrm>
              <a:custGeom>
                <a:avLst/>
                <a:gdLst>
                  <a:gd name="txL" fmla="*/ 0 w 40"/>
                  <a:gd name="txT" fmla="*/ 0 h 48"/>
                  <a:gd name="txR" fmla="*/ 40 w 40"/>
                  <a:gd name="txB" fmla="*/ 48 h 48"/>
                </a:gdLst>
                <a:ahLst/>
                <a:cxnLst>
                  <a:cxn ang="0">
                    <a:pos x="26" y="7"/>
                  </a:cxn>
                  <a:cxn ang="0">
                    <a:pos x="33" y="21"/>
                  </a:cxn>
                  <a:cxn ang="0">
                    <a:pos x="39" y="22"/>
                  </a:cxn>
                  <a:cxn ang="0">
                    <a:pos x="37" y="10"/>
                  </a:cxn>
                  <a:cxn ang="0">
                    <a:pos x="28" y="2"/>
                  </a:cxn>
                  <a:cxn ang="0">
                    <a:pos x="12" y="4"/>
                  </a:cxn>
                  <a:cxn ang="0">
                    <a:pos x="2" y="18"/>
                  </a:cxn>
                  <a:cxn ang="0">
                    <a:pos x="1" y="35"/>
                  </a:cxn>
                  <a:cxn ang="0">
                    <a:pos x="12" y="46"/>
                  </a:cxn>
                  <a:cxn ang="0">
                    <a:pos x="24" y="46"/>
                  </a:cxn>
                  <a:cxn ang="0">
                    <a:pos x="34" y="37"/>
                  </a:cxn>
                  <a:cxn ang="0">
                    <a:pos x="28" y="34"/>
                  </a:cxn>
                  <a:cxn ang="0">
                    <a:pos x="14" y="41"/>
                  </a:cxn>
                  <a:cxn ang="0">
                    <a:pos x="8" y="34"/>
                  </a:cxn>
                  <a:cxn ang="0">
                    <a:pos x="9" y="20"/>
                  </a:cxn>
                  <a:cxn ang="0">
                    <a:pos x="16" y="9"/>
                  </a:cxn>
                  <a:cxn ang="0">
                    <a:pos x="26" y="7"/>
                  </a:cxn>
                </a:cxnLst>
                <a:rect l="txL" t="txT" r="txR" b="txB"/>
                <a:pathLst>
                  <a:path w="40" h="48">
                    <a:moveTo>
                      <a:pt x="26" y="7"/>
                    </a:moveTo>
                    <a:cubicBezTo>
                      <a:pt x="32" y="9"/>
                      <a:pt x="34" y="14"/>
                      <a:pt x="33" y="21"/>
                    </a:cubicBezTo>
                    <a:cubicBezTo>
                      <a:pt x="39" y="22"/>
                      <a:pt x="39" y="22"/>
                      <a:pt x="39" y="22"/>
                    </a:cubicBezTo>
                    <a:cubicBezTo>
                      <a:pt x="40" y="18"/>
                      <a:pt x="39" y="14"/>
                      <a:pt x="37" y="10"/>
                    </a:cubicBezTo>
                    <a:cubicBezTo>
                      <a:pt x="35" y="6"/>
                      <a:pt x="32" y="4"/>
                      <a:pt x="28" y="2"/>
                    </a:cubicBezTo>
                    <a:cubicBezTo>
                      <a:pt x="22" y="0"/>
                      <a:pt x="17" y="1"/>
                      <a:pt x="12" y="4"/>
                    </a:cubicBezTo>
                    <a:cubicBezTo>
                      <a:pt x="8" y="7"/>
                      <a:pt x="4" y="12"/>
                      <a:pt x="2" y="18"/>
                    </a:cubicBezTo>
                    <a:cubicBezTo>
                      <a:pt x="0" y="24"/>
                      <a:pt x="0" y="30"/>
                      <a:pt x="1" y="35"/>
                    </a:cubicBezTo>
                    <a:cubicBezTo>
                      <a:pt x="3" y="41"/>
                      <a:pt x="7" y="44"/>
                      <a:pt x="12" y="46"/>
                    </a:cubicBezTo>
                    <a:cubicBezTo>
                      <a:pt x="17" y="48"/>
                      <a:pt x="21" y="48"/>
                      <a:pt x="24" y="46"/>
                    </a:cubicBezTo>
                    <a:cubicBezTo>
                      <a:pt x="28" y="44"/>
                      <a:pt x="31" y="41"/>
                      <a:pt x="34" y="37"/>
                    </a:cubicBezTo>
                    <a:cubicBezTo>
                      <a:pt x="28" y="34"/>
                      <a:pt x="28" y="34"/>
                      <a:pt x="28" y="34"/>
                    </a:cubicBezTo>
                    <a:cubicBezTo>
                      <a:pt x="24" y="41"/>
                      <a:pt x="20" y="43"/>
                      <a:pt x="14" y="41"/>
                    </a:cubicBezTo>
                    <a:cubicBezTo>
                      <a:pt x="11" y="40"/>
                      <a:pt x="9" y="37"/>
                      <a:pt x="8" y="34"/>
                    </a:cubicBezTo>
                    <a:cubicBezTo>
                      <a:pt x="7" y="30"/>
                      <a:pt x="7" y="26"/>
                      <a:pt x="9" y="20"/>
                    </a:cubicBezTo>
                    <a:cubicBezTo>
                      <a:pt x="11" y="15"/>
                      <a:pt x="13" y="12"/>
                      <a:pt x="16" y="9"/>
                    </a:cubicBezTo>
                    <a:cubicBezTo>
                      <a:pt x="19" y="7"/>
                      <a:pt x="22" y="6"/>
                      <a:pt x="26"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3" name="Freeform 46"/>
              <p:cNvSpPr/>
              <p:nvPr/>
            </p:nvSpPr>
            <p:spPr>
              <a:xfrm>
                <a:off x="1981200" y="1058863"/>
                <a:ext cx="165100" cy="255588"/>
              </a:xfrm>
              <a:custGeom>
                <a:avLst/>
                <a:gdLst>
                  <a:gd name="txL" fmla="*/ 0 w 44"/>
                  <a:gd name="txT" fmla="*/ 0 h 68"/>
                  <a:gd name="txR" fmla="*/ 44 w 44"/>
                  <a:gd name="txB" fmla="*/ 68 h 68"/>
                </a:gdLst>
                <a:ahLst/>
                <a:cxnLst>
                  <a:cxn ang="0">
                    <a:pos x="43" y="29"/>
                  </a:cxn>
                  <a:cxn ang="0">
                    <a:pos x="40" y="24"/>
                  </a:cxn>
                  <a:cxn ang="0">
                    <a:pos x="34" y="20"/>
                  </a:cxn>
                  <a:cxn ang="0">
                    <a:pos x="18" y="25"/>
                  </a:cxn>
                  <a:cxn ang="0">
                    <a:pos x="26" y="2"/>
                  </a:cxn>
                  <a:cxn ang="0">
                    <a:pos x="19" y="0"/>
                  </a:cxn>
                  <a:cxn ang="0">
                    <a:pos x="0" y="57"/>
                  </a:cxn>
                  <a:cxn ang="0">
                    <a:pos x="7" y="59"/>
                  </a:cxn>
                  <a:cxn ang="0">
                    <a:pos x="14" y="36"/>
                  </a:cxn>
                  <a:cxn ang="0">
                    <a:pos x="21" y="27"/>
                  </a:cxn>
                  <a:cxn ang="0">
                    <a:pos x="31" y="25"/>
                  </a:cxn>
                  <a:cxn ang="0">
                    <a:pos x="36" y="29"/>
                  </a:cxn>
                  <a:cxn ang="0">
                    <a:pos x="37" y="33"/>
                  </a:cxn>
                  <a:cxn ang="0">
                    <a:pos x="35" y="40"/>
                  </a:cxn>
                  <a:cxn ang="0">
                    <a:pos x="26" y="66"/>
                  </a:cxn>
                  <a:cxn ang="0">
                    <a:pos x="33" y="68"/>
                  </a:cxn>
                  <a:cxn ang="0">
                    <a:pos x="42" y="43"/>
                  </a:cxn>
                  <a:cxn ang="0">
                    <a:pos x="44" y="35"/>
                  </a:cxn>
                  <a:cxn ang="0">
                    <a:pos x="43" y="29"/>
                  </a:cxn>
                </a:cxnLst>
                <a:rect l="txL" t="txT" r="txR" b="txB"/>
                <a:pathLst>
                  <a:path w="44" h="68">
                    <a:moveTo>
                      <a:pt x="43" y="29"/>
                    </a:moveTo>
                    <a:cubicBezTo>
                      <a:pt x="43" y="27"/>
                      <a:pt x="42" y="26"/>
                      <a:pt x="40" y="24"/>
                    </a:cubicBezTo>
                    <a:cubicBezTo>
                      <a:pt x="39" y="22"/>
                      <a:pt x="37" y="21"/>
                      <a:pt x="34" y="20"/>
                    </a:cubicBezTo>
                    <a:cubicBezTo>
                      <a:pt x="29" y="18"/>
                      <a:pt x="23" y="20"/>
                      <a:pt x="18" y="25"/>
                    </a:cubicBezTo>
                    <a:cubicBezTo>
                      <a:pt x="26" y="2"/>
                      <a:pt x="26" y="2"/>
                      <a:pt x="26" y="2"/>
                    </a:cubicBezTo>
                    <a:cubicBezTo>
                      <a:pt x="19" y="0"/>
                      <a:pt x="19" y="0"/>
                      <a:pt x="19" y="0"/>
                    </a:cubicBezTo>
                    <a:cubicBezTo>
                      <a:pt x="0" y="57"/>
                      <a:pt x="0" y="57"/>
                      <a:pt x="0" y="57"/>
                    </a:cubicBezTo>
                    <a:cubicBezTo>
                      <a:pt x="7" y="59"/>
                      <a:pt x="7" y="59"/>
                      <a:pt x="7" y="59"/>
                    </a:cubicBezTo>
                    <a:cubicBezTo>
                      <a:pt x="14" y="36"/>
                      <a:pt x="14" y="36"/>
                      <a:pt x="14" y="36"/>
                    </a:cubicBezTo>
                    <a:cubicBezTo>
                      <a:pt x="16" y="32"/>
                      <a:pt x="18" y="29"/>
                      <a:pt x="21" y="27"/>
                    </a:cubicBezTo>
                    <a:cubicBezTo>
                      <a:pt x="25" y="25"/>
                      <a:pt x="28" y="24"/>
                      <a:pt x="31" y="25"/>
                    </a:cubicBezTo>
                    <a:cubicBezTo>
                      <a:pt x="33" y="26"/>
                      <a:pt x="35" y="27"/>
                      <a:pt x="36" y="29"/>
                    </a:cubicBezTo>
                    <a:cubicBezTo>
                      <a:pt x="37" y="30"/>
                      <a:pt x="37" y="32"/>
                      <a:pt x="37" y="33"/>
                    </a:cubicBezTo>
                    <a:cubicBezTo>
                      <a:pt x="37" y="35"/>
                      <a:pt x="36" y="37"/>
                      <a:pt x="35" y="40"/>
                    </a:cubicBezTo>
                    <a:cubicBezTo>
                      <a:pt x="26" y="66"/>
                      <a:pt x="26" y="66"/>
                      <a:pt x="26" y="66"/>
                    </a:cubicBezTo>
                    <a:cubicBezTo>
                      <a:pt x="33" y="68"/>
                      <a:pt x="33" y="68"/>
                      <a:pt x="33" y="68"/>
                    </a:cubicBezTo>
                    <a:cubicBezTo>
                      <a:pt x="42" y="43"/>
                      <a:pt x="42" y="43"/>
                      <a:pt x="42" y="43"/>
                    </a:cubicBezTo>
                    <a:cubicBezTo>
                      <a:pt x="43" y="39"/>
                      <a:pt x="44" y="36"/>
                      <a:pt x="44" y="35"/>
                    </a:cubicBezTo>
                    <a:cubicBezTo>
                      <a:pt x="44" y="33"/>
                      <a:pt x="44" y="31"/>
                      <a:pt x="43"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4" name="Freeform 47"/>
              <p:cNvSpPr>
                <a:spLocks noEditPoints="1"/>
              </p:cNvSpPr>
              <p:nvPr/>
            </p:nvSpPr>
            <p:spPr>
              <a:xfrm>
                <a:off x="2149475" y="1174750"/>
                <a:ext cx="165100" cy="200025"/>
              </a:xfrm>
              <a:custGeom>
                <a:avLst/>
                <a:gdLst>
                  <a:gd name="txL" fmla="*/ 0 w 44"/>
                  <a:gd name="txT" fmla="*/ 0 h 53"/>
                  <a:gd name="txR" fmla="*/ 44 w 44"/>
                  <a:gd name="txB" fmla="*/ 53 h 53"/>
                </a:gdLst>
                <a:ahLst/>
                <a:cxnLst>
                  <a:cxn ang="0">
                    <a:pos x="42" y="26"/>
                  </a:cxn>
                  <a:cxn ang="0">
                    <a:pos x="43" y="12"/>
                  </a:cxn>
                  <a:cxn ang="0">
                    <a:pos x="32" y="4"/>
                  </a:cxn>
                  <a:cxn ang="0">
                    <a:pos x="9" y="9"/>
                  </a:cxn>
                  <a:cxn ang="0">
                    <a:pos x="15" y="12"/>
                  </a:cxn>
                  <a:cxn ang="0">
                    <a:pos x="29" y="9"/>
                  </a:cxn>
                  <a:cxn ang="0">
                    <a:pos x="35" y="12"/>
                  </a:cxn>
                  <a:cxn ang="0">
                    <a:pos x="37" y="17"/>
                  </a:cxn>
                  <a:cxn ang="0">
                    <a:pos x="36" y="24"/>
                  </a:cxn>
                  <a:cxn ang="0">
                    <a:pos x="30" y="22"/>
                  </a:cxn>
                  <a:cxn ang="0">
                    <a:pos x="10" y="20"/>
                  </a:cxn>
                  <a:cxn ang="0">
                    <a:pos x="1" y="29"/>
                  </a:cxn>
                  <a:cxn ang="0">
                    <a:pos x="2" y="39"/>
                  </a:cxn>
                  <a:cxn ang="0">
                    <a:pos x="12" y="46"/>
                  </a:cxn>
                  <a:cxn ang="0">
                    <a:pos x="29" y="43"/>
                  </a:cxn>
                  <a:cxn ang="0">
                    <a:pos x="28" y="51"/>
                  </a:cxn>
                  <a:cxn ang="0">
                    <a:pos x="34" y="53"/>
                  </a:cxn>
                  <a:cxn ang="0">
                    <a:pos x="36" y="44"/>
                  </a:cxn>
                  <a:cxn ang="0">
                    <a:pos x="42" y="26"/>
                  </a:cxn>
                  <a:cxn ang="0">
                    <a:pos x="26" y="41"/>
                  </a:cxn>
                  <a:cxn ang="0">
                    <a:pos x="15" y="42"/>
                  </a:cxn>
                  <a:cxn ang="0">
                    <a:pos x="9" y="37"/>
                  </a:cxn>
                  <a:cxn ang="0">
                    <a:pos x="8" y="31"/>
                  </a:cxn>
                  <a:cxn ang="0">
                    <a:pos x="15" y="25"/>
                  </a:cxn>
                  <a:cxn ang="0">
                    <a:pos x="28" y="27"/>
                  </a:cxn>
                  <a:cxn ang="0">
                    <a:pos x="34" y="29"/>
                  </a:cxn>
                  <a:cxn ang="0">
                    <a:pos x="33" y="32"/>
                  </a:cxn>
                  <a:cxn ang="0">
                    <a:pos x="26" y="41"/>
                  </a:cxn>
                </a:cxnLst>
                <a:rect l="txL" t="txT" r="txR" b="txB"/>
                <a:pathLst>
                  <a:path w="44" h="53">
                    <a:moveTo>
                      <a:pt x="42" y="26"/>
                    </a:moveTo>
                    <a:cubicBezTo>
                      <a:pt x="44" y="20"/>
                      <a:pt x="44" y="15"/>
                      <a:pt x="43" y="12"/>
                    </a:cubicBezTo>
                    <a:cubicBezTo>
                      <a:pt x="41" y="9"/>
                      <a:pt x="38" y="6"/>
                      <a:pt x="32" y="4"/>
                    </a:cubicBezTo>
                    <a:cubicBezTo>
                      <a:pt x="21" y="0"/>
                      <a:pt x="13" y="2"/>
                      <a:pt x="9" y="9"/>
                    </a:cubicBezTo>
                    <a:cubicBezTo>
                      <a:pt x="15" y="12"/>
                      <a:pt x="15" y="12"/>
                      <a:pt x="15" y="12"/>
                    </a:cubicBezTo>
                    <a:cubicBezTo>
                      <a:pt x="18" y="8"/>
                      <a:pt x="23" y="6"/>
                      <a:pt x="29" y="9"/>
                    </a:cubicBezTo>
                    <a:cubicBezTo>
                      <a:pt x="32" y="10"/>
                      <a:pt x="34" y="11"/>
                      <a:pt x="35" y="12"/>
                    </a:cubicBezTo>
                    <a:cubicBezTo>
                      <a:pt x="37" y="14"/>
                      <a:pt x="37" y="15"/>
                      <a:pt x="37" y="17"/>
                    </a:cubicBezTo>
                    <a:cubicBezTo>
                      <a:pt x="37" y="19"/>
                      <a:pt x="37" y="21"/>
                      <a:pt x="36" y="24"/>
                    </a:cubicBezTo>
                    <a:cubicBezTo>
                      <a:pt x="33" y="23"/>
                      <a:pt x="31" y="23"/>
                      <a:pt x="30" y="22"/>
                    </a:cubicBezTo>
                    <a:cubicBezTo>
                      <a:pt x="22" y="19"/>
                      <a:pt x="15" y="19"/>
                      <a:pt x="10" y="20"/>
                    </a:cubicBezTo>
                    <a:cubicBezTo>
                      <a:pt x="6" y="22"/>
                      <a:pt x="3" y="24"/>
                      <a:pt x="1" y="29"/>
                    </a:cubicBezTo>
                    <a:cubicBezTo>
                      <a:pt x="0" y="32"/>
                      <a:pt x="0" y="36"/>
                      <a:pt x="2" y="39"/>
                    </a:cubicBezTo>
                    <a:cubicBezTo>
                      <a:pt x="4" y="42"/>
                      <a:pt x="7" y="45"/>
                      <a:pt x="12" y="46"/>
                    </a:cubicBezTo>
                    <a:cubicBezTo>
                      <a:pt x="19" y="49"/>
                      <a:pt x="24" y="48"/>
                      <a:pt x="29" y="43"/>
                    </a:cubicBezTo>
                    <a:cubicBezTo>
                      <a:pt x="28" y="47"/>
                      <a:pt x="28" y="49"/>
                      <a:pt x="28" y="51"/>
                    </a:cubicBezTo>
                    <a:cubicBezTo>
                      <a:pt x="34" y="53"/>
                      <a:pt x="34" y="53"/>
                      <a:pt x="34" y="53"/>
                    </a:cubicBezTo>
                    <a:cubicBezTo>
                      <a:pt x="34" y="50"/>
                      <a:pt x="35" y="47"/>
                      <a:pt x="36" y="44"/>
                    </a:cubicBezTo>
                    <a:lnTo>
                      <a:pt x="42" y="26"/>
                    </a:lnTo>
                    <a:close/>
                    <a:moveTo>
                      <a:pt x="26" y="41"/>
                    </a:moveTo>
                    <a:cubicBezTo>
                      <a:pt x="22" y="43"/>
                      <a:pt x="19" y="43"/>
                      <a:pt x="15" y="42"/>
                    </a:cubicBezTo>
                    <a:cubicBezTo>
                      <a:pt x="12" y="41"/>
                      <a:pt x="10" y="39"/>
                      <a:pt x="9" y="37"/>
                    </a:cubicBezTo>
                    <a:cubicBezTo>
                      <a:pt x="8" y="35"/>
                      <a:pt x="8" y="33"/>
                      <a:pt x="8" y="31"/>
                    </a:cubicBezTo>
                    <a:cubicBezTo>
                      <a:pt x="9" y="28"/>
                      <a:pt x="12" y="26"/>
                      <a:pt x="15" y="25"/>
                    </a:cubicBezTo>
                    <a:cubicBezTo>
                      <a:pt x="19" y="25"/>
                      <a:pt x="23" y="25"/>
                      <a:pt x="28" y="27"/>
                    </a:cubicBezTo>
                    <a:cubicBezTo>
                      <a:pt x="29" y="27"/>
                      <a:pt x="31" y="28"/>
                      <a:pt x="34" y="29"/>
                    </a:cubicBezTo>
                    <a:cubicBezTo>
                      <a:pt x="34" y="30"/>
                      <a:pt x="33" y="31"/>
                      <a:pt x="33" y="32"/>
                    </a:cubicBezTo>
                    <a:cubicBezTo>
                      <a:pt x="32" y="36"/>
                      <a:pt x="29" y="39"/>
                      <a:pt x="26" y="4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5" name="Freeform 48"/>
              <p:cNvSpPr/>
              <p:nvPr/>
            </p:nvSpPr>
            <p:spPr>
              <a:xfrm>
                <a:off x="2322513" y="1231900"/>
                <a:ext cx="134938" cy="165100"/>
              </a:xfrm>
              <a:custGeom>
                <a:avLst/>
                <a:gdLst>
                  <a:gd name="txL" fmla="*/ 0 w 36"/>
                  <a:gd name="txT" fmla="*/ 0 h 44"/>
                  <a:gd name="txR" fmla="*/ 36 w 36"/>
                  <a:gd name="txB" fmla="*/ 44 h 44"/>
                </a:gdLst>
                <a:ahLst/>
                <a:cxnLst>
                  <a:cxn ang="0">
                    <a:pos x="26" y="5"/>
                  </a:cxn>
                  <a:cxn ang="0">
                    <a:pos x="17" y="12"/>
                  </a:cxn>
                  <a:cxn ang="0">
                    <a:pos x="20" y="2"/>
                  </a:cxn>
                  <a:cxn ang="0">
                    <a:pos x="15" y="0"/>
                  </a:cxn>
                  <a:cxn ang="0">
                    <a:pos x="0" y="42"/>
                  </a:cxn>
                  <a:cxn ang="0">
                    <a:pos x="7" y="44"/>
                  </a:cxn>
                  <a:cxn ang="0">
                    <a:pos x="14" y="22"/>
                  </a:cxn>
                  <a:cxn ang="0">
                    <a:pos x="22" y="13"/>
                  </a:cxn>
                  <a:cxn ang="0">
                    <a:pos x="32" y="12"/>
                  </a:cxn>
                  <a:cxn ang="0">
                    <a:pos x="34" y="12"/>
                  </a:cxn>
                  <a:cxn ang="0">
                    <a:pos x="36" y="6"/>
                  </a:cxn>
                  <a:cxn ang="0">
                    <a:pos x="33" y="5"/>
                  </a:cxn>
                  <a:cxn ang="0">
                    <a:pos x="26" y="5"/>
                  </a:cxn>
                </a:cxnLst>
                <a:rect l="txL" t="txT" r="txR" b="txB"/>
                <a:pathLst>
                  <a:path w="36" h="44">
                    <a:moveTo>
                      <a:pt x="26" y="5"/>
                    </a:moveTo>
                    <a:cubicBezTo>
                      <a:pt x="24" y="5"/>
                      <a:pt x="21" y="8"/>
                      <a:pt x="17" y="12"/>
                    </a:cubicBezTo>
                    <a:cubicBezTo>
                      <a:pt x="20" y="2"/>
                      <a:pt x="20" y="2"/>
                      <a:pt x="20" y="2"/>
                    </a:cubicBezTo>
                    <a:cubicBezTo>
                      <a:pt x="15" y="0"/>
                      <a:pt x="15" y="0"/>
                      <a:pt x="15" y="0"/>
                    </a:cubicBezTo>
                    <a:cubicBezTo>
                      <a:pt x="0" y="42"/>
                      <a:pt x="0" y="42"/>
                      <a:pt x="0" y="42"/>
                    </a:cubicBezTo>
                    <a:cubicBezTo>
                      <a:pt x="7" y="44"/>
                      <a:pt x="7" y="44"/>
                      <a:pt x="7" y="44"/>
                    </a:cubicBezTo>
                    <a:cubicBezTo>
                      <a:pt x="14" y="22"/>
                      <a:pt x="14" y="22"/>
                      <a:pt x="14" y="22"/>
                    </a:cubicBezTo>
                    <a:cubicBezTo>
                      <a:pt x="16" y="18"/>
                      <a:pt x="18" y="15"/>
                      <a:pt x="22" y="13"/>
                    </a:cubicBezTo>
                    <a:cubicBezTo>
                      <a:pt x="25" y="11"/>
                      <a:pt x="29" y="10"/>
                      <a:pt x="32" y="12"/>
                    </a:cubicBezTo>
                    <a:cubicBezTo>
                      <a:pt x="34" y="12"/>
                      <a:pt x="34" y="12"/>
                      <a:pt x="34" y="12"/>
                    </a:cubicBezTo>
                    <a:cubicBezTo>
                      <a:pt x="36" y="6"/>
                      <a:pt x="36" y="6"/>
                      <a:pt x="36" y="6"/>
                    </a:cubicBezTo>
                    <a:cubicBezTo>
                      <a:pt x="35" y="5"/>
                      <a:pt x="34" y="5"/>
                      <a:pt x="33" y="5"/>
                    </a:cubicBezTo>
                    <a:cubicBezTo>
                      <a:pt x="31" y="4"/>
                      <a:pt x="29" y="4"/>
                      <a:pt x="26"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6" name="Freeform 49"/>
              <p:cNvSpPr/>
              <p:nvPr/>
            </p:nvSpPr>
            <p:spPr>
              <a:xfrm>
                <a:off x="2446338" y="1231900"/>
                <a:ext cx="109538" cy="225425"/>
              </a:xfrm>
              <a:custGeom>
                <a:avLst/>
                <a:gdLst>
                  <a:gd name="txL" fmla="*/ 0 w 29"/>
                  <a:gd name="txT" fmla="*/ 0 h 60"/>
                  <a:gd name="txR" fmla="*/ 29 w 29"/>
                  <a:gd name="txB" fmla="*/ 60 h 60"/>
                </a:gdLst>
                <a:ahLst/>
                <a:cxnLst>
                  <a:cxn ang="0">
                    <a:pos x="14" y="53"/>
                  </a:cxn>
                  <a:cxn ang="0">
                    <a:pos x="9" y="45"/>
                  </a:cxn>
                  <a:cxn ang="0">
                    <a:pos x="18" y="18"/>
                  </a:cxn>
                  <a:cxn ang="0">
                    <a:pos x="27" y="21"/>
                  </a:cxn>
                  <a:cxn ang="0">
                    <a:pos x="29" y="16"/>
                  </a:cxn>
                  <a:cxn ang="0">
                    <a:pos x="20" y="13"/>
                  </a:cxn>
                  <a:cxn ang="0">
                    <a:pos x="24" y="2"/>
                  </a:cxn>
                  <a:cxn ang="0">
                    <a:pos x="17" y="0"/>
                  </a:cxn>
                  <a:cxn ang="0">
                    <a:pos x="13" y="11"/>
                  </a:cxn>
                  <a:cxn ang="0">
                    <a:pos x="6" y="8"/>
                  </a:cxn>
                  <a:cxn ang="0">
                    <a:pos x="4" y="13"/>
                  </a:cxn>
                  <a:cxn ang="0">
                    <a:pos x="12" y="16"/>
                  </a:cxn>
                  <a:cxn ang="0">
                    <a:pos x="3" y="41"/>
                  </a:cxn>
                  <a:cxn ang="0">
                    <a:pos x="11" y="58"/>
                  </a:cxn>
                  <a:cxn ang="0">
                    <a:pos x="17" y="60"/>
                  </a:cxn>
                  <a:cxn ang="0">
                    <a:pos x="19" y="55"/>
                  </a:cxn>
                  <a:cxn ang="0">
                    <a:pos x="14" y="53"/>
                  </a:cxn>
                </a:cxnLst>
                <a:rect l="txL" t="txT" r="txR" b="txB"/>
                <a:pathLst>
                  <a:path w="29" h="60">
                    <a:moveTo>
                      <a:pt x="14" y="53"/>
                    </a:moveTo>
                    <a:cubicBezTo>
                      <a:pt x="9" y="52"/>
                      <a:pt x="7" y="49"/>
                      <a:pt x="9" y="45"/>
                    </a:cubicBezTo>
                    <a:cubicBezTo>
                      <a:pt x="18" y="18"/>
                      <a:pt x="18" y="18"/>
                      <a:pt x="18" y="18"/>
                    </a:cubicBezTo>
                    <a:cubicBezTo>
                      <a:pt x="27" y="21"/>
                      <a:pt x="27" y="21"/>
                      <a:pt x="27" y="21"/>
                    </a:cubicBezTo>
                    <a:cubicBezTo>
                      <a:pt x="29" y="16"/>
                      <a:pt x="29" y="16"/>
                      <a:pt x="29" y="16"/>
                    </a:cubicBezTo>
                    <a:cubicBezTo>
                      <a:pt x="20" y="13"/>
                      <a:pt x="20" y="13"/>
                      <a:pt x="20" y="13"/>
                    </a:cubicBezTo>
                    <a:cubicBezTo>
                      <a:pt x="24" y="2"/>
                      <a:pt x="24" y="2"/>
                      <a:pt x="24" y="2"/>
                    </a:cubicBezTo>
                    <a:cubicBezTo>
                      <a:pt x="17" y="0"/>
                      <a:pt x="17" y="0"/>
                      <a:pt x="17" y="0"/>
                    </a:cubicBezTo>
                    <a:cubicBezTo>
                      <a:pt x="13" y="11"/>
                      <a:pt x="13" y="11"/>
                      <a:pt x="13" y="11"/>
                    </a:cubicBezTo>
                    <a:cubicBezTo>
                      <a:pt x="6" y="8"/>
                      <a:pt x="6" y="8"/>
                      <a:pt x="6" y="8"/>
                    </a:cubicBezTo>
                    <a:cubicBezTo>
                      <a:pt x="4" y="13"/>
                      <a:pt x="4" y="13"/>
                      <a:pt x="4" y="13"/>
                    </a:cubicBezTo>
                    <a:cubicBezTo>
                      <a:pt x="12" y="16"/>
                      <a:pt x="12" y="16"/>
                      <a:pt x="12" y="16"/>
                    </a:cubicBezTo>
                    <a:cubicBezTo>
                      <a:pt x="3" y="41"/>
                      <a:pt x="3" y="41"/>
                      <a:pt x="3" y="41"/>
                    </a:cubicBezTo>
                    <a:cubicBezTo>
                      <a:pt x="0" y="50"/>
                      <a:pt x="3" y="55"/>
                      <a:pt x="11" y="58"/>
                    </a:cubicBezTo>
                    <a:cubicBezTo>
                      <a:pt x="13" y="59"/>
                      <a:pt x="15" y="59"/>
                      <a:pt x="17" y="60"/>
                    </a:cubicBezTo>
                    <a:cubicBezTo>
                      <a:pt x="19" y="55"/>
                      <a:pt x="19" y="55"/>
                      <a:pt x="19" y="55"/>
                    </a:cubicBezTo>
                    <a:cubicBezTo>
                      <a:pt x="17" y="54"/>
                      <a:pt x="15" y="54"/>
                      <a:pt x="14" y="5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7" name="Freeform 50"/>
              <p:cNvSpPr/>
              <p:nvPr/>
            </p:nvSpPr>
            <p:spPr>
              <a:xfrm>
                <a:off x="1874838" y="3944938"/>
                <a:ext cx="219075" cy="184150"/>
              </a:xfrm>
              <a:custGeom>
                <a:avLst/>
                <a:gdLst>
                  <a:gd name="txL" fmla="*/ 0 w 58"/>
                  <a:gd name="txT" fmla="*/ 0 h 49"/>
                  <a:gd name="txR" fmla="*/ 58 w 58"/>
                  <a:gd name="txB" fmla="*/ 49 h 49"/>
                </a:gdLst>
                <a:ahLst/>
                <a:cxnLst>
                  <a:cxn ang="0">
                    <a:pos x="54" y="10"/>
                  </a:cxn>
                  <a:cxn ang="0">
                    <a:pos x="48" y="6"/>
                  </a:cxn>
                  <a:cxn ang="0">
                    <a:pos x="34" y="14"/>
                  </a:cxn>
                  <a:cxn ang="0">
                    <a:pos x="31" y="6"/>
                  </a:cxn>
                  <a:cxn ang="0">
                    <a:pos x="24" y="2"/>
                  </a:cxn>
                  <a:cxn ang="0">
                    <a:pos x="11" y="9"/>
                  </a:cxn>
                  <a:cxn ang="0">
                    <a:pos x="12" y="1"/>
                  </a:cxn>
                  <a:cxn ang="0">
                    <a:pos x="6" y="0"/>
                  </a:cxn>
                  <a:cxn ang="0">
                    <a:pos x="0" y="40"/>
                  </a:cxn>
                  <a:cxn ang="0">
                    <a:pos x="6" y="41"/>
                  </a:cxn>
                  <a:cxn ang="0">
                    <a:pos x="10" y="17"/>
                  </a:cxn>
                  <a:cxn ang="0">
                    <a:pos x="14" y="9"/>
                  </a:cxn>
                  <a:cxn ang="0">
                    <a:pos x="21" y="7"/>
                  </a:cxn>
                  <a:cxn ang="0">
                    <a:pos x="26" y="10"/>
                  </a:cxn>
                  <a:cxn ang="0">
                    <a:pos x="28" y="18"/>
                  </a:cxn>
                  <a:cxn ang="0">
                    <a:pos x="23" y="44"/>
                  </a:cxn>
                  <a:cxn ang="0">
                    <a:pos x="29" y="45"/>
                  </a:cxn>
                  <a:cxn ang="0">
                    <a:pos x="33" y="23"/>
                  </a:cxn>
                  <a:cxn ang="0">
                    <a:pos x="38" y="13"/>
                  </a:cxn>
                  <a:cxn ang="0">
                    <a:pos x="45" y="11"/>
                  </a:cxn>
                  <a:cxn ang="0">
                    <a:pos x="50" y="14"/>
                  </a:cxn>
                  <a:cxn ang="0">
                    <a:pos x="52" y="17"/>
                  </a:cxn>
                  <a:cxn ang="0">
                    <a:pos x="51" y="23"/>
                  </a:cxn>
                  <a:cxn ang="0">
                    <a:pos x="47" y="48"/>
                  </a:cxn>
                  <a:cxn ang="0">
                    <a:pos x="53" y="49"/>
                  </a:cxn>
                  <a:cxn ang="0">
                    <a:pos x="57" y="24"/>
                  </a:cxn>
                  <a:cxn ang="0">
                    <a:pos x="58" y="16"/>
                  </a:cxn>
                  <a:cxn ang="0">
                    <a:pos x="54" y="10"/>
                  </a:cxn>
                </a:cxnLst>
                <a:rect l="txL" t="txT" r="txR" b="txB"/>
                <a:pathLst>
                  <a:path w="58" h="49">
                    <a:moveTo>
                      <a:pt x="54" y="10"/>
                    </a:moveTo>
                    <a:cubicBezTo>
                      <a:pt x="53" y="8"/>
                      <a:pt x="50" y="7"/>
                      <a:pt x="48" y="6"/>
                    </a:cubicBezTo>
                    <a:cubicBezTo>
                      <a:pt x="42" y="5"/>
                      <a:pt x="37" y="8"/>
                      <a:pt x="34" y="14"/>
                    </a:cubicBezTo>
                    <a:cubicBezTo>
                      <a:pt x="34" y="11"/>
                      <a:pt x="33" y="8"/>
                      <a:pt x="31" y="6"/>
                    </a:cubicBezTo>
                    <a:cubicBezTo>
                      <a:pt x="29" y="4"/>
                      <a:pt x="27" y="3"/>
                      <a:pt x="24" y="2"/>
                    </a:cubicBezTo>
                    <a:cubicBezTo>
                      <a:pt x="19" y="1"/>
                      <a:pt x="14" y="4"/>
                      <a:pt x="11" y="9"/>
                    </a:cubicBezTo>
                    <a:cubicBezTo>
                      <a:pt x="12" y="1"/>
                      <a:pt x="12" y="1"/>
                      <a:pt x="12" y="1"/>
                    </a:cubicBezTo>
                    <a:cubicBezTo>
                      <a:pt x="6" y="0"/>
                      <a:pt x="6" y="0"/>
                      <a:pt x="6" y="0"/>
                    </a:cubicBezTo>
                    <a:cubicBezTo>
                      <a:pt x="0" y="40"/>
                      <a:pt x="0" y="40"/>
                      <a:pt x="0" y="40"/>
                    </a:cubicBezTo>
                    <a:cubicBezTo>
                      <a:pt x="6" y="41"/>
                      <a:pt x="6" y="41"/>
                      <a:pt x="6" y="41"/>
                    </a:cubicBezTo>
                    <a:cubicBezTo>
                      <a:pt x="10" y="17"/>
                      <a:pt x="10" y="17"/>
                      <a:pt x="10" y="17"/>
                    </a:cubicBezTo>
                    <a:cubicBezTo>
                      <a:pt x="10" y="14"/>
                      <a:pt x="12" y="11"/>
                      <a:pt x="14" y="9"/>
                    </a:cubicBezTo>
                    <a:cubicBezTo>
                      <a:pt x="16" y="7"/>
                      <a:pt x="19" y="7"/>
                      <a:pt x="21" y="7"/>
                    </a:cubicBezTo>
                    <a:cubicBezTo>
                      <a:pt x="23" y="7"/>
                      <a:pt x="25" y="8"/>
                      <a:pt x="26" y="10"/>
                    </a:cubicBezTo>
                    <a:cubicBezTo>
                      <a:pt x="28" y="12"/>
                      <a:pt x="28" y="14"/>
                      <a:pt x="28" y="18"/>
                    </a:cubicBezTo>
                    <a:cubicBezTo>
                      <a:pt x="23" y="44"/>
                      <a:pt x="23" y="44"/>
                      <a:pt x="23" y="44"/>
                    </a:cubicBezTo>
                    <a:cubicBezTo>
                      <a:pt x="29" y="45"/>
                      <a:pt x="29" y="45"/>
                      <a:pt x="29" y="45"/>
                    </a:cubicBezTo>
                    <a:cubicBezTo>
                      <a:pt x="33" y="23"/>
                      <a:pt x="33" y="23"/>
                      <a:pt x="33" y="23"/>
                    </a:cubicBezTo>
                    <a:cubicBezTo>
                      <a:pt x="34" y="18"/>
                      <a:pt x="35" y="15"/>
                      <a:pt x="38" y="13"/>
                    </a:cubicBezTo>
                    <a:cubicBezTo>
                      <a:pt x="40" y="11"/>
                      <a:pt x="43" y="11"/>
                      <a:pt x="45" y="11"/>
                    </a:cubicBezTo>
                    <a:cubicBezTo>
                      <a:pt x="47" y="11"/>
                      <a:pt x="48" y="12"/>
                      <a:pt x="50" y="14"/>
                    </a:cubicBezTo>
                    <a:cubicBezTo>
                      <a:pt x="51" y="15"/>
                      <a:pt x="51" y="16"/>
                      <a:pt x="52" y="17"/>
                    </a:cubicBezTo>
                    <a:cubicBezTo>
                      <a:pt x="52" y="19"/>
                      <a:pt x="52" y="21"/>
                      <a:pt x="51" y="23"/>
                    </a:cubicBezTo>
                    <a:cubicBezTo>
                      <a:pt x="47" y="48"/>
                      <a:pt x="47" y="48"/>
                      <a:pt x="47" y="48"/>
                    </a:cubicBezTo>
                    <a:cubicBezTo>
                      <a:pt x="53" y="49"/>
                      <a:pt x="53" y="49"/>
                      <a:pt x="53" y="49"/>
                    </a:cubicBezTo>
                    <a:cubicBezTo>
                      <a:pt x="57" y="24"/>
                      <a:pt x="57" y="24"/>
                      <a:pt x="57" y="24"/>
                    </a:cubicBezTo>
                    <a:cubicBezTo>
                      <a:pt x="58" y="21"/>
                      <a:pt x="58" y="18"/>
                      <a:pt x="58" y="16"/>
                    </a:cubicBezTo>
                    <a:cubicBezTo>
                      <a:pt x="57" y="14"/>
                      <a:pt x="56" y="12"/>
                      <a:pt x="54" y="1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8" name="Freeform 51"/>
              <p:cNvSpPr>
                <a:spLocks noEditPoints="1"/>
              </p:cNvSpPr>
              <p:nvPr/>
            </p:nvSpPr>
            <p:spPr>
              <a:xfrm>
                <a:off x="2119313" y="3989388"/>
                <a:ext cx="139700" cy="161925"/>
              </a:xfrm>
              <a:custGeom>
                <a:avLst/>
                <a:gdLst>
                  <a:gd name="txL" fmla="*/ 0 w 37"/>
                  <a:gd name="txT" fmla="*/ 0 h 43"/>
                  <a:gd name="txR" fmla="*/ 37 w 37"/>
                  <a:gd name="txB" fmla="*/ 43 h 43"/>
                </a:gdLst>
                <a:ahLst/>
                <a:cxnLst>
                  <a:cxn ang="0">
                    <a:pos x="22" y="1"/>
                  </a:cxn>
                  <a:cxn ang="0">
                    <a:pos x="8" y="4"/>
                  </a:cxn>
                  <a:cxn ang="0">
                    <a:pos x="1" y="18"/>
                  </a:cxn>
                  <a:cxn ang="0">
                    <a:pos x="3" y="34"/>
                  </a:cxn>
                  <a:cxn ang="0">
                    <a:pos x="14" y="42"/>
                  </a:cxn>
                  <a:cxn ang="0">
                    <a:pos x="28" y="39"/>
                  </a:cxn>
                  <a:cxn ang="0">
                    <a:pos x="36" y="24"/>
                  </a:cxn>
                  <a:cxn ang="0">
                    <a:pos x="34" y="9"/>
                  </a:cxn>
                  <a:cxn ang="0">
                    <a:pos x="22" y="1"/>
                  </a:cxn>
                  <a:cxn ang="0">
                    <a:pos x="24" y="35"/>
                  </a:cxn>
                  <a:cxn ang="0">
                    <a:pos x="16" y="37"/>
                  </a:cxn>
                  <a:cxn ang="0">
                    <a:pos x="8" y="32"/>
                  </a:cxn>
                  <a:cxn ang="0">
                    <a:pos x="7" y="20"/>
                  </a:cxn>
                  <a:cxn ang="0">
                    <a:pos x="12" y="8"/>
                  </a:cxn>
                  <a:cxn ang="0">
                    <a:pos x="21" y="6"/>
                  </a:cxn>
                  <a:cxn ang="0">
                    <a:pos x="28" y="11"/>
                  </a:cxn>
                  <a:cxn ang="0">
                    <a:pos x="29" y="23"/>
                  </a:cxn>
                  <a:cxn ang="0">
                    <a:pos x="24" y="35"/>
                  </a:cxn>
                </a:cxnLst>
                <a:rect l="txL" t="txT" r="txR" b="txB"/>
                <a:pathLst>
                  <a:path w="37" h="43">
                    <a:moveTo>
                      <a:pt x="22" y="1"/>
                    </a:moveTo>
                    <a:cubicBezTo>
                      <a:pt x="17" y="0"/>
                      <a:pt x="12" y="1"/>
                      <a:pt x="8" y="4"/>
                    </a:cubicBezTo>
                    <a:cubicBezTo>
                      <a:pt x="4" y="7"/>
                      <a:pt x="2" y="12"/>
                      <a:pt x="1" y="18"/>
                    </a:cubicBezTo>
                    <a:cubicBezTo>
                      <a:pt x="0" y="24"/>
                      <a:pt x="0" y="30"/>
                      <a:pt x="3" y="34"/>
                    </a:cubicBezTo>
                    <a:cubicBezTo>
                      <a:pt x="5" y="39"/>
                      <a:pt x="9" y="42"/>
                      <a:pt x="14" y="42"/>
                    </a:cubicBezTo>
                    <a:cubicBezTo>
                      <a:pt x="20" y="43"/>
                      <a:pt x="24" y="42"/>
                      <a:pt x="28" y="39"/>
                    </a:cubicBezTo>
                    <a:cubicBezTo>
                      <a:pt x="33" y="35"/>
                      <a:pt x="35" y="31"/>
                      <a:pt x="36" y="24"/>
                    </a:cubicBezTo>
                    <a:cubicBezTo>
                      <a:pt x="37" y="19"/>
                      <a:pt x="36" y="13"/>
                      <a:pt x="34" y="9"/>
                    </a:cubicBezTo>
                    <a:cubicBezTo>
                      <a:pt x="31" y="4"/>
                      <a:pt x="27" y="2"/>
                      <a:pt x="22" y="1"/>
                    </a:cubicBezTo>
                    <a:close/>
                    <a:moveTo>
                      <a:pt x="24" y="35"/>
                    </a:moveTo>
                    <a:cubicBezTo>
                      <a:pt x="22" y="37"/>
                      <a:pt x="19" y="38"/>
                      <a:pt x="16" y="37"/>
                    </a:cubicBezTo>
                    <a:cubicBezTo>
                      <a:pt x="13" y="37"/>
                      <a:pt x="10" y="35"/>
                      <a:pt x="8" y="32"/>
                    </a:cubicBezTo>
                    <a:cubicBezTo>
                      <a:pt x="7" y="30"/>
                      <a:pt x="6" y="25"/>
                      <a:pt x="7" y="20"/>
                    </a:cubicBezTo>
                    <a:cubicBezTo>
                      <a:pt x="8" y="14"/>
                      <a:pt x="10" y="10"/>
                      <a:pt x="12" y="8"/>
                    </a:cubicBezTo>
                    <a:cubicBezTo>
                      <a:pt x="15" y="6"/>
                      <a:pt x="18" y="5"/>
                      <a:pt x="21" y="6"/>
                    </a:cubicBezTo>
                    <a:cubicBezTo>
                      <a:pt x="24" y="6"/>
                      <a:pt x="26" y="8"/>
                      <a:pt x="28" y="11"/>
                    </a:cubicBezTo>
                    <a:cubicBezTo>
                      <a:pt x="30" y="14"/>
                      <a:pt x="30" y="18"/>
                      <a:pt x="29" y="23"/>
                    </a:cubicBezTo>
                    <a:cubicBezTo>
                      <a:pt x="28" y="29"/>
                      <a:pt x="27" y="33"/>
                      <a:pt x="24" y="3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39" name="Freeform 52"/>
              <p:cNvSpPr/>
              <p:nvPr/>
            </p:nvSpPr>
            <p:spPr>
              <a:xfrm>
                <a:off x="2278063" y="4011613"/>
                <a:ext cx="134938" cy="169863"/>
              </a:xfrm>
              <a:custGeom>
                <a:avLst/>
                <a:gdLst>
                  <a:gd name="txL" fmla="*/ 0 w 36"/>
                  <a:gd name="txT" fmla="*/ 0 h 45"/>
                  <a:gd name="txR" fmla="*/ 36 w 36"/>
                  <a:gd name="txB" fmla="*/ 45 h 45"/>
                </a:gdLst>
                <a:ahLst/>
                <a:cxnLst>
                  <a:cxn ang="0">
                    <a:pos x="32" y="6"/>
                  </a:cxn>
                  <a:cxn ang="0">
                    <a:pos x="25" y="2"/>
                  </a:cxn>
                  <a:cxn ang="0">
                    <a:pos x="11" y="9"/>
                  </a:cxn>
                  <a:cxn ang="0">
                    <a:pos x="12" y="1"/>
                  </a:cxn>
                  <a:cxn ang="0">
                    <a:pos x="7" y="0"/>
                  </a:cxn>
                  <a:cxn ang="0">
                    <a:pos x="0" y="40"/>
                  </a:cxn>
                  <a:cxn ang="0">
                    <a:pos x="6" y="41"/>
                  </a:cxn>
                  <a:cxn ang="0">
                    <a:pos x="10" y="19"/>
                  </a:cxn>
                  <a:cxn ang="0">
                    <a:pos x="15" y="10"/>
                  </a:cxn>
                  <a:cxn ang="0">
                    <a:pos x="23" y="7"/>
                  </a:cxn>
                  <a:cxn ang="0">
                    <a:pos x="29" y="11"/>
                  </a:cxn>
                  <a:cxn ang="0">
                    <a:pos x="30" y="19"/>
                  </a:cxn>
                  <a:cxn ang="0">
                    <a:pos x="26" y="44"/>
                  </a:cxn>
                  <a:cxn ang="0">
                    <a:pos x="31" y="45"/>
                  </a:cxn>
                  <a:cxn ang="0">
                    <a:pos x="35" y="22"/>
                  </a:cxn>
                  <a:cxn ang="0">
                    <a:pos x="36" y="12"/>
                  </a:cxn>
                  <a:cxn ang="0">
                    <a:pos x="32" y="6"/>
                  </a:cxn>
                </a:cxnLst>
                <a:rect l="txL" t="txT" r="txR" b="txB"/>
                <a:pathLst>
                  <a:path w="36" h="45">
                    <a:moveTo>
                      <a:pt x="32" y="6"/>
                    </a:moveTo>
                    <a:cubicBezTo>
                      <a:pt x="30" y="4"/>
                      <a:pt x="28" y="3"/>
                      <a:pt x="25" y="2"/>
                    </a:cubicBezTo>
                    <a:cubicBezTo>
                      <a:pt x="20" y="1"/>
                      <a:pt x="15" y="3"/>
                      <a:pt x="11" y="9"/>
                    </a:cubicBezTo>
                    <a:cubicBezTo>
                      <a:pt x="12" y="1"/>
                      <a:pt x="12" y="1"/>
                      <a:pt x="12" y="1"/>
                    </a:cubicBezTo>
                    <a:cubicBezTo>
                      <a:pt x="7" y="0"/>
                      <a:pt x="7" y="0"/>
                      <a:pt x="7" y="0"/>
                    </a:cubicBezTo>
                    <a:cubicBezTo>
                      <a:pt x="0" y="40"/>
                      <a:pt x="0" y="40"/>
                      <a:pt x="0" y="40"/>
                    </a:cubicBezTo>
                    <a:cubicBezTo>
                      <a:pt x="6" y="41"/>
                      <a:pt x="6" y="41"/>
                      <a:pt x="6" y="41"/>
                    </a:cubicBezTo>
                    <a:cubicBezTo>
                      <a:pt x="10" y="19"/>
                      <a:pt x="10" y="19"/>
                      <a:pt x="10" y="19"/>
                    </a:cubicBezTo>
                    <a:cubicBezTo>
                      <a:pt x="11" y="15"/>
                      <a:pt x="12" y="12"/>
                      <a:pt x="15" y="10"/>
                    </a:cubicBezTo>
                    <a:cubicBezTo>
                      <a:pt x="17" y="8"/>
                      <a:pt x="20" y="7"/>
                      <a:pt x="23" y="7"/>
                    </a:cubicBezTo>
                    <a:cubicBezTo>
                      <a:pt x="26" y="8"/>
                      <a:pt x="27" y="9"/>
                      <a:pt x="29" y="11"/>
                    </a:cubicBezTo>
                    <a:cubicBezTo>
                      <a:pt x="30" y="12"/>
                      <a:pt x="30" y="15"/>
                      <a:pt x="30" y="19"/>
                    </a:cubicBezTo>
                    <a:cubicBezTo>
                      <a:pt x="26" y="44"/>
                      <a:pt x="26" y="44"/>
                      <a:pt x="26" y="44"/>
                    </a:cubicBezTo>
                    <a:cubicBezTo>
                      <a:pt x="31" y="45"/>
                      <a:pt x="31" y="45"/>
                      <a:pt x="31" y="45"/>
                    </a:cubicBezTo>
                    <a:cubicBezTo>
                      <a:pt x="35" y="22"/>
                      <a:pt x="35" y="22"/>
                      <a:pt x="35" y="22"/>
                    </a:cubicBezTo>
                    <a:cubicBezTo>
                      <a:pt x="36" y="17"/>
                      <a:pt x="36" y="14"/>
                      <a:pt x="36" y="12"/>
                    </a:cubicBezTo>
                    <a:cubicBezTo>
                      <a:pt x="35" y="10"/>
                      <a:pt x="34" y="8"/>
                      <a:pt x="32" y="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0" name="Freeform 53"/>
              <p:cNvSpPr>
                <a:spLocks noEditPoints="1"/>
              </p:cNvSpPr>
              <p:nvPr/>
            </p:nvSpPr>
            <p:spPr>
              <a:xfrm>
                <a:off x="2438400" y="4041775"/>
                <a:ext cx="142875" cy="165100"/>
              </a:xfrm>
              <a:custGeom>
                <a:avLst/>
                <a:gdLst>
                  <a:gd name="txL" fmla="*/ 0 w 38"/>
                  <a:gd name="txT" fmla="*/ 0 h 44"/>
                  <a:gd name="txR" fmla="*/ 38 w 38"/>
                  <a:gd name="txB" fmla="*/ 44 h 44"/>
                </a:gdLst>
                <a:ahLst/>
                <a:cxnLst>
                  <a:cxn ang="0">
                    <a:pos x="34" y="8"/>
                  </a:cxn>
                  <a:cxn ang="0">
                    <a:pos x="23" y="1"/>
                  </a:cxn>
                  <a:cxn ang="0">
                    <a:pos x="9" y="5"/>
                  </a:cxn>
                  <a:cxn ang="0">
                    <a:pos x="1" y="19"/>
                  </a:cxn>
                  <a:cxn ang="0">
                    <a:pos x="3" y="35"/>
                  </a:cxn>
                  <a:cxn ang="0">
                    <a:pos x="16" y="43"/>
                  </a:cxn>
                  <a:cxn ang="0">
                    <a:pos x="27" y="41"/>
                  </a:cxn>
                  <a:cxn ang="0">
                    <a:pos x="34" y="34"/>
                  </a:cxn>
                  <a:cxn ang="0">
                    <a:pos x="29" y="32"/>
                  </a:cxn>
                  <a:cxn ang="0">
                    <a:pos x="17" y="38"/>
                  </a:cxn>
                  <a:cxn ang="0">
                    <a:pos x="9" y="33"/>
                  </a:cxn>
                  <a:cxn ang="0">
                    <a:pos x="8" y="21"/>
                  </a:cxn>
                  <a:cxn ang="0">
                    <a:pos x="36" y="25"/>
                  </a:cxn>
                  <a:cxn ang="0">
                    <a:pos x="34" y="8"/>
                  </a:cxn>
                  <a:cxn ang="0">
                    <a:pos x="9" y="16"/>
                  </a:cxn>
                  <a:cxn ang="0">
                    <a:pos x="14" y="8"/>
                  </a:cxn>
                  <a:cxn ang="0">
                    <a:pos x="22" y="6"/>
                  </a:cxn>
                  <a:cxn ang="0">
                    <a:pos x="28" y="9"/>
                  </a:cxn>
                  <a:cxn ang="0">
                    <a:pos x="30" y="14"/>
                  </a:cxn>
                  <a:cxn ang="0">
                    <a:pos x="30" y="20"/>
                  </a:cxn>
                  <a:cxn ang="0">
                    <a:pos x="9" y="16"/>
                  </a:cxn>
                </a:cxnLst>
                <a:rect l="txL" t="txT" r="txR" b="txB"/>
                <a:pathLst>
                  <a:path w="38" h="44">
                    <a:moveTo>
                      <a:pt x="34" y="8"/>
                    </a:moveTo>
                    <a:cubicBezTo>
                      <a:pt x="32" y="4"/>
                      <a:pt x="28" y="2"/>
                      <a:pt x="23" y="1"/>
                    </a:cubicBezTo>
                    <a:cubicBezTo>
                      <a:pt x="17" y="0"/>
                      <a:pt x="13" y="1"/>
                      <a:pt x="9" y="5"/>
                    </a:cubicBezTo>
                    <a:cubicBezTo>
                      <a:pt x="4" y="8"/>
                      <a:pt x="2" y="13"/>
                      <a:pt x="1" y="19"/>
                    </a:cubicBezTo>
                    <a:cubicBezTo>
                      <a:pt x="0" y="25"/>
                      <a:pt x="1" y="31"/>
                      <a:pt x="3" y="35"/>
                    </a:cubicBezTo>
                    <a:cubicBezTo>
                      <a:pt x="6" y="39"/>
                      <a:pt x="10" y="42"/>
                      <a:pt x="16" y="43"/>
                    </a:cubicBezTo>
                    <a:cubicBezTo>
                      <a:pt x="20" y="44"/>
                      <a:pt x="23" y="43"/>
                      <a:pt x="27" y="41"/>
                    </a:cubicBezTo>
                    <a:cubicBezTo>
                      <a:pt x="30" y="40"/>
                      <a:pt x="33" y="37"/>
                      <a:pt x="34" y="34"/>
                    </a:cubicBezTo>
                    <a:cubicBezTo>
                      <a:pt x="29" y="32"/>
                      <a:pt x="29" y="32"/>
                      <a:pt x="29" y="32"/>
                    </a:cubicBezTo>
                    <a:cubicBezTo>
                      <a:pt x="26" y="37"/>
                      <a:pt x="22" y="39"/>
                      <a:pt x="17" y="38"/>
                    </a:cubicBezTo>
                    <a:cubicBezTo>
                      <a:pt x="14" y="37"/>
                      <a:pt x="12" y="36"/>
                      <a:pt x="9" y="33"/>
                    </a:cubicBezTo>
                    <a:cubicBezTo>
                      <a:pt x="7" y="31"/>
                      <a:pt x="7" y="27"/>
                      <a:pt x="8" y="21"/>
                    </a:cubicBezTo>
                    <a:cubicBezTo>
                      <a:pt x="36" y="25"/>
                      <a:pt x="36" y="25"/>
                      <a:pt x="36" y="25"/>
                    </a:cubicBezTo>
                    <a:cubicBezTo>
                      <a:pt x="38" y="18"/>
                      <a:pt x="37" y="13"/>
                      <a:pt x="34" y="8"/>
                    </a:cubicBezTo>
                    <a:close/>
                    <a:moveTo>
                      <a:pt x="9" y="16"/>
                    </a:moveTo>
                    <a:cubicBezTo>
                      <a:pt x="10" y="12"/>
                      <a:pt x="11" y="10"/>
                      <a:pt x="14" y="8"/>
                    </a:cubicBezTo>
                    <a:cubicBezTo>
                      <a:pt x="16" y="6"/>
                      <a:pt x="19" y="5"/>
                      <a:pt x="22" y="6"/>
                    </a:cubicBezTo>
                    <a:cubicBezTo>
                      <a:pt x="24" y="6"/>
                      <a:pt x="26" y="7"/>
                      <a:pt x="28" y="9"/>
                    </a:cubicBezTo>
                    <a:cubicBezTo>
                      <a:pt x="29" y="10"/>
                      <a:pt x="30" y="12"/>
                      <a:pt x="30" y="14"/>
                    </a:cubicBezTo>
                    <a:cubicBezTo>
                      <a:pt x="31" y="15"/>
                      <a:pt x="31" y="17"/>
                      <a:pt x="30" y="20"/>
                    </a:cubicBezTo>
                    <a:lnTo>
                      <a:pt x="9" y="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1" name="Freeform 54"/>
              <p:cNvSpPr/>
              <p:nvPr/>
            </p:nvSpPr>
            <p:spPr>
              <a:xfrm>
                <a:off x="2566988" y="4060825"/>
                <a:ext cx="153988" cy="209550"/>
              </a:xfrm>
              <a:custGeom>
                <a:avLst/>
                <a:gdLst>
                  <a:gd name="txL" fmla="*/ 0 w 41"/>
                  <a:gd name="txT" fmla="*/ 0 h 56"/>
                  <a:gd name="txR" fmla="*/ 41 w 41"/>
                  <a:gd name="txB" fmla="*/ 56 h 56"/>
                </a:gdLst>
                <a:ahLst/>
                <a:cxnLst>
                  <a:cxn ang="0">
                    <a:pos x="36" y="5"/>
                  </a:cxn>
                  <a:cxn ang="0">
                    <a:pos x="20" y="33"/>
                  </a:cxn>
                  <a:cxn ang="0">
                    <a:pos x="14" y="1"/>
                  </a:cxn>
                  <a:cxn ang="0">
                    <a:pos x="8" y="0"/>
                  </a:cxn>
                  <a:cxn ang="0">
                    <a:pos x="15" y="42"/>
                  </a:cxn>
                  <a:cxn ang="0">
                    <a:pos x="10" y="49"/>
                  </a:cxn>
                  <a:cxn ang="0">
                    <a:pos x="5" y="50"/>
                  </a:cxn>
                  <a:cxn ang="0">
                    <a:pos x="1" y="49"/>
                  </a:cxn>
                  <a:cxn ang="0">
                    <a:pos x="0" y="54"/>
                  </a:cxn>
                  <a:cxn ang="0">
                    <a:pos x="5" y="55"/>
                  </a:cxn>
                  <a:cxn ang="0">
                    <a:pos x="18" y="48"/>
                  </a:cxn>
                  <a:cxn ang="0">
                    <a:pos x="41" y="6"/>
                  </a:cxn>
                  <a:cxn ang="0">
                    <a:pos x="36" y="5"/>
                  </a:cxn>
                </a:cxnLst>
                <a:rect l="txL" t="txT" r="txR" b="txB"/>
                <a:pathLst>
                  <a:path w="41" h="56">
                    <a:moveTo>
                      <a:pt x="36" y="5"/>
                    </a:moveTo>
                    <a:cubicBezTo>
                      <a:pt x="20" y="33"/>
                      <a:pt x="20" y="33"/>
                      <a:pt x="20" y="33"/>
                    </a:cubicBezTo>
                    <a:cubicBezTo>
                      <a:pt x="14" y="1"/>
                      <a:pt x="14" y="1"/>
                      <a:pt x="14" y="1"/>
                    </a:cubicBezTo>
                    <a:cubicBezTo>
                      <a:pt x="8" y="0"/>
                      <a:pt x="8" y="0"/>
                      <a:pt x="8" y="0"/>
                    </a:cubicBezTo>
                    <a:cubicBezTo>
                      <a:pt x="15" y="42"/>
                      <a:pt x="15" y="42"/>
                      <a:pt x="15" y="42"/>
                    </a:cubicBezTo>
                    <a:cubicBezTo>
                      <a:pt x="13" y="46"/>
                      <a:pt x="11" y="48"/>
                      <a:pt x="10" y="49"/>
                    </a:cubicBezTo>
                    <a:cubicBezTo>
                      <a:pt x="8" y="50"/>
                      <a:pt x="7" y="50"/>
                      <a:pt x="5" y="50"/>
                    </a:cubicBezTo>
                    <a:cubicBezTo>
                      <a:pt x="4" y="50"/>
                      <a:pt x="2" y="49"/>
                      <a:pt x="1" y="49"/>
                    </a:cubicBezTo>
                    <a:cubicBezTo>
                      <a:pt x="0" y="54"/>
                      <a:pt x="0" y="54"/>
                      <a:pt x="0" y="54"/>
                    </a:cubicBezTo>
                    <a:cubicBezTo>
                      <a:pt x="2" y="54"/>
                      <a:pt x="3" y="55"/>
                      <a:pt x="5" y="55"/>
                    </a:cubicBezTo>
                    <a:cubicBezTo>
                      <a:pt x="10" y="56"/>
                      <a:pt x="14" y="54"/>
                      <a:pt x="18" y="48"/>
                    </a:cubicBezTo>
                    <a:cubicBezTo>
                      <a:pt x="41" y="6"/>
                      <a:pt x="41" y="6"/>
                      <a:pt x="41" y="6"/>
                    </a:cubicBezTo>
                    <a:lnTo>
                      <a:pt x="36"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2" name="Freeform 55"/>
              <p:cNvSpPr/>
              <p:nvPr/>
            </p:nvSpPr>
            <p:spPr>
              <a:xfrm>
                <a:off x="2803525" y="1036638"/>
                <a:ext cx="93663" cy="228600"/>
              </a:xfrm>
              <a:custGeom>
                <a:avLst/>
                <a:gdLst>
                  <a:gd name="txL" fmla="*/ 0 w 59"/>
                  <a:gd name="txT" fmla="*/ 0 h 144"/>
                  <a:gd name="txR" fmla="*/ 59 w 59"/>
                  <a:gd name="txB" fmla="*/ 144 h 144"/>
                </a:gdLst>
                <a:ahLst/>
                <a:cxnLst>
                  <a:cxn ang="0">
                    <a:pos x="0" y="137"/>
                  </a:cxn>
                  <a:cxn ang="0">
                    <a:pos x="14" y="144"/>
                  </a:cxn>
                  <a:cxn ang="0">
                    <a:pos x="59" y="5"/>
                  </a:cxn>
                  <a:cxn ang="0">
                    <a:pos x="43" y="0"/>
                  </a:cxn>
                  <a:cxn ang="0">
                    <a:pos x="0" y="137"/>
                  </a:cxn>
                </a:cxnLst>
                <a:rect l="txL" t="txT" r="txR" b="txB"/>
                <a:pathLst>
                  <a:path w="59" h="144">
                    <a:moveTo>
                      <a:pt x="0" y="137"/>
                    </a:moveTo>
                    <a:lnTo>
                      <a:pt x="14" y="144"/>
                    </a:lnTo>
                    <a:lnTo>
                      <a:pt x="59" y="5"/>
                    </a:lnTo>
                    <a:lnTo>
                      <a:pt x="43" y="0"/>
                    </a:lnTo>
                    <a:lnTo>
                      <a:pt x="0" y="13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3" name="Freeform 56"/>
              <p:cNvSpPr/>
              <p:nvPr/>
            </p:nvSpPr>
            <p:spPr>
              <a:xfrm>
                <a:off x="2878138" y="1119188"/>
                <a:ext cx="76200" cy="168275"/>
              </a:xfrm>
              <a:custGeom>
                <a:avLst/>
                <a:gdLst>
                  <a:gd name="txL" fmla="*/ 0 w 48"/>
                  <a:gd name="txT" fmla="*/ 0 h 106"/>
                  <a:gd name="txR" fmla="*/ 48 w 48"/>
                  <a:gd name="txB" fmla="*/ 106 h 106"/>
                </a:gdLst>
                <a:ahLst/>
                <a:cxnLst>
                  <a:cxn ang="0">
                    <a:pos x="0" y="102"/>
                  </a:cxn>
                  <a:cxn ang="0">
                    <a:pos x="15" y="106"/>
                  </a:cxn>
                  <a:cxn ang="0">
                    <a:pos x="48" y="5"/>
                  </a:cxn>
                  <a:cxn ang="0">
                    <a:pos x="31" y="0"/>
                  </a:cxn>
                  <a:cxn ang="0">
                    <a:pos x="0" y="102"/>
                  </a:cxn>
                </a:cxnLst>
                <a:rect l="txL" t="txT" r="txR" b="txB"/>
                <a:pathLst>
                  <a:path w="48" h="106">
                    <a:moveTo>
                      <a:pt x="0" y="102"/>
                    </a:moveTo>
                    <a:lnTo>
                      <a:pt x="15" y="106"/>
                    </a:lnTo>
                    <a:lnTo>
                      <a:pt x="48" y="5"/>
                    </a:lnTo>
                    <a:lnTo>
                      <a:pt x="31" y="0"/>
                    </a:lnTo>
                    <a:lnTo>
                      <a:pt x="0" y="10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4" name="Freeform 57"/>
              <p:cNvSpPr/>
              <p:nvPr/>
            </p:nvSpPr>
            <p:spPr>
              <a:xfrm>
                <a:off x="2938463" y="1058863"/>
                <a:ext cx="34925" cy="38100"/>
              </a:xfrm>
              <a:custGeom>
                <a:avLst/>
                <a:gdLst>
                  <a:gd name="txL" fmla="*/ 0 w 22"/>
                  <a:gd name="txT" fmla="*/ 0 h 24"/>
                  <a:gd name="txR" fmla="*/ 22 w 22"/>
                  <a:gd name="txB" fmla="*/ 24 h 24"/>
                </a:gdLst>
                <a:ahLst/>
                <a:cxnLst>
                  <a:cxn ang="0">
                    <a:pos x="0" y="19"/>
                  </a:cxn>
                  <a:cxn ang="0">
                    <a:pos x="17" y="24"/>
                  </a:cxn>
                  <a:cxn ang="0">
                    <a:pos x="22" y="7"/>
                  </a:cxn>
                  <a:cxn ang="0">
                    <a:pos x="5" y="0"/>
                  </a:cxn>
                  <a:cxn ang="0">
                    <a:pos x="0" y="19"/>
                  </a:cxn>
                </a:cxnLst>
                <a:rect l="txL" t="txT" r="txR" b="txB"/>
                <a:pathLst>
                  <a:path w="22" h="24">
                    <a:moveTo>
                      <a:pt x="0" y="19"/>
                    </a:moveTo>
                    <a:lnTo>
                      <a:pt x="17" y="24"/>
                    </a:lnTo>
                    <a:lnTo>
                      <a:pt x="22" y="7"/>
                    </a:lnTo>
                    <a:lnTo>
                      <a:pt x="5" y="0"/>
                    </a:lnTo>
                    <a:lnTo>
                      <a:pt x="0" y="1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5" name="Freeform 58"/>
              <p:cNvSpPr>
                <a:spLocks noEditPoints="1"/>
              </p:cNvSpPr>
              <p:nvPr/>
            </p:nvSpPr>
            <p:spPr>
              <a:xfrm>
                <a:off x="2927350" y="1149350"/>
                <a:ext cx="219075" cy="250825"/>
              </a:xfrm>
              <a:custGeom>
                <a:avLst/>
                <a:gdLst>
                  <a:gd name="txL" fmla="*/ 0 w 58"/>
                  <a:gd name="txT" fmla="*/ 0 h 67"/>
                  <a:gd name="txR" fmla="*/ 58 w 58"/>
                  <a:gd name="txB" fmla="*/ 67 h 67"/>
                </a:gdLst>
                <a:ahLst/>
                <a:cxnLst>
                  <a:cxn ang="0">
                    <a:pos x="37" y="44"/>
                  </a:cxn>
                  <a:cxn ang="0">
                    <a:pos x="27" y="40"/>
                  </a:cxn>
                  <a:cxn ang="0">
                    <a:pos x="16" y="35"/>
                  </a:cxn>
                  <a:cxn ang="0">
                    <a:pos x="15" y="31"/>
                  </a:cxn>
                  <a:cxn ang="0">
                    <a:pos x="17" y="29"/>
                  </a:cxn>
                  <a:cxn ang="0">
                    <a:pos x="20" y="28"/>
                  </a:cxn>
                  <a:cxn ang="0">
                    <a:pos x="23" y="30"/>
                  </a:cxn>
                  <a:cxn ang="0">
                    <a:pos x="26" y="31"/>
                  </a:cxn>
                  <a:cxn ang="0">
                    <a:pos x="39" y="31"/>
                  </a:cxn>
                  <a:cxn ang="0">
                    <a:pos x="47" y="22"/>
                  </a:cxn>
                  <a:cxn ang="0">
                    <a:pos x="46" y="10"/>
                  </a:cxn>
                  <a:cxn ang="0">
                    <a:pos x="50" y="7"/>
                  </a:cxn>
                  <a:cxn ang="0">
                    <a:pos x="56" y="8"/>
                  </a:cxn>
                  <a:cxn ang="0">
                    <a:pos x="58" y="3"/>
                  </a:cxn>
                  <a:cxn ang="0">
                    <a:pos x="56" y="2"/>
                  </a:cxn>
                  <a:cxn ang="0">
                    <a:pos x="49" y="1"/>
                  </a:cxn>
                  <a:cxn ang="0">
                    <a:pos x="44" y="6"/>
                  </a:cxn>
                  <a:cxn ang="0">
                    <a:pos x="36" y="2"/>
                  </a:cxn>
                  <a:cxn ang="0">
                    <a:pos x="23" y="2"/>
                  </a:cxn>
                  <a:cxn ang="0">
                    <a:pos x="14" y="11"/>
                  </a:cxn>
                  <a:cxn ang="0">
                    <a:pos x="16" y="24"/>
                  </a:cxn>
                  <a:cxn ang="0">
                    <a:pos x="8" y="30"/>
                  </a:cxn>
                  <a:cxn ang="0">
                    <a:pos x="10" y="38"/>
                  </a:cxn>
                  <a:cxn ang="0">
                    <a:pos x="1" y="45"/>
                  </a:cxn>
                  <a:cxn ang="0">
                    <a:pos x="3" y="54"/>
                  </a:cxn>
                  <a:cxn ang="0">
                    <a:pos x="17" y="62"/>
                  </a:cxn>
                  <a:cxn ang="0">
                    <a:pos x="42" y="57"/>
                  </a:cxn>
                  <a:cxn ang="0">
                    <a:pos x="42" y="49"/>
                  </a:cxn>
                  <a:cxn ang="0">
                    <a:pos x="37" y="44"/>
                  </a:cxn>
                  <a:cxn ang="0">
                    <a:pos x="26" y="7"/>
                  </a:cxn>
                  <a:cxn ang="0">
                    <a:pos x="34" y="7"/>
                  </a:cxn>
                  <a:cxn ang="0">
                    <a:pos x="40" y="12"/>
                  </a:cxn>
                  <a:cxn ang="0">
                    <a:pos x="40" y="20"/>
                  </a:cxn>
                  <a:cxn ang="0">
                    <a:pos x="36" y="26"/>
                  </a:cxn>
                  <a:cxn ang="0">
                    <a:pos x="28" y="26"/>
                  </a:cxn>
                  <a:cxn ang="0">
                    <a:pos x="22" y="21"/>
                  </a:cxn>
                  <a:cxn ang="0">
                    <a:pos x="21" y="14"/>
                  </a:cxn>
                  <a:cxn ang="0">
                    <a:pos x="26" y="7"/>
                  </a:cxn>
                  <a:cxn ang="0">
                    <a:pos x="30" y="59"/>
                  </a:cxn>
                  <a:cxn ang="0">
                    <a:pos x="19" y="57"/>
                  </a:cxn>
                  <a:cxn ang="0">
                    <a:pos x="10" y="52"/>
                  </a:cxn>
                  <a:cxn ang="0">
                    <a:pos x="7" y="46"/>
                  </a:cxn>
                  <a:cxn ang="0">
                    <a:pos x="14" y="42"/>
                  </a:cxn>
                  <a:cxn ang="0">
                    <a:pos x="24" y="45"/>
                  </a:cxn>
                  <a:cxn ang="0">
                    <a:pos x="32" y="49"/>
                  </a:cxn>
                  <a:cxn ang="0">
                    <a:pos x="36" y="51"/>
                  </a:cxn>
                  <a:cxn ang="0">
                    <a:pos x="36" y="55"/>
                  </a:cxn>
                  <a:cxn ang="0">
                    <a:pos x="30" y="59"/>
                  </a:cxn>
                </a:cxnLst>
                <a:rect l="txL" t="txT" r="txR" b="txB"/>
                <a:pathLst>
                  <a:path w="58" h="67">
                    <a:moveTo>
                      <a:pt x="37" y="44"/>
                    </a:moveTo>
                    <a:cubicBezTo>
                      <a:pt x="35" y="43"/>
                      <a:pt x="32" y="41"/>
                      <a:pt x="27" y="40"/>
                    </a:cubicBezTo>
                    <a:cubicBezTo>
                      <a:pt x="21" y="38"/>
                      <a:pt x="17" y="36"/>
                      <a:pt x="16" y="35"/>
                    </a:cubicBezTo>
                    <a:cubicBezTo>
                      <a:pt x="15" y="34"/>
                      <a:pt x="14" y="33"/>
                      <a:pt x="15" y="31"/>
                    </a:cubicBezTo>
                    <a:cubicBezTo>
                      <a:pt x="15" y="30"/>
                      <a:pt x="16" y="29"/>
                      <a:pt x="17" y="29"/>
                    </a:cubicBezTo>
                    <a:cubicBezTo>
                      <a:pt x="19" y="28"/>
                      <a:pt x="20" y="28"/>
                      <a:pt x="20" y="28"/>
                    </a:cubicBezTo>
                    <a:cubicBezTo>
                      <a:pt x="21" y="28"/>
                      <a:pt x="22" y="29"/>
                      <a:pt x="23" y="30"/>
                    </a:cubicBezTo>
                    <a:cubicBezTo>
                      <a:pt x="24" y="30"/>
                      <a:pt x="25" y="31"/>
                      <a:pt x="26" y="31"/>
                    </a:cubicBezTo>
                    <a:cubicBezTo>
                      <a:pt x="31" y="33"/>
                      <a:pt x="36" y="32"/>
                      <a:pt x="39" y="31"/>
                    </a:cubicBezTo>
                    <a:cubicBezTo>
                      <a:pt x="43" y="29"/>
                      <a:pt x="46" y="26"/>
                      <a:pt x="47" y="22"/>
                    </a:cubicBezTo>
                    <a:cubicBezTo>
                      <a:pt x="48" y="18"/>
                      <a:pt x="48" y="14"/>
                      <a:pt x="46" y="10"/>
                    </a:cubicBezTo>
                    <a:cubicBezTo>
                      <a:pt x="47" y="8"/>
                      <a:pt x="48" y="7"/>
                      <a:pt x="50" y="7"/>
                    </a:cubicBezTo>
                    <a:cubicBezTo>
                      <a:pt x="51" y="7"/>
                      <a:pt x="53" y="7"/>
                      <a:pt x="56" y="8"/>
                    </a:cubicBezTo>
                    <a:cubicBezTo>
                      <a:pt x="58" y="3"/>
                      <a:pt x="58" y="3"/>
                      <a:pt x="58" y="3"/>
                    </a:cubicBezTo>
                    <a:cubicBezTo>
                      <a:pt x="57" y="2"/>
                      <a:pt x="56" y="2"/>
                      <a:pt x="56" y="2"/>
                    </a:cubicBezTo>
                    <a:cubicBezTo>
                      <a:pt x="53" y="1"/>
                      <a:pt x="51" y="1"/>
                      <a:pt x="49" y="1"/>
                    </a:cubicBezTo>
                    <a:cubicBezTo>
                      <a:pt x="47" y="2"/>
                      <a:pt x="45" y="4"/>
                      <a:pt x="44" y="6"/>
                    </a:cubicBezTo>
                    <a:cubicBezTo>
                      <a:pt x="42" y="4"/>
                      <a:pt x="39" y="3"/>
                      <a:pt x="36" y="2"/>
                    </a:cubicBezTo>
                    <a:cubicBezTo>
                      <a:pt x="31" y="0"/>
                      <a:pt x="27" y="0"/>
                      <a:pt x="23" y="2"/>
                    </a:cubicBezTo>
                    <a:cubicBezTo>
                      <a:pt x="19" y="4"/>
                      <a:pt x="16" y="7"/>
                      <a:pt x="14" y="11"/>
                    </a:cubicBezTo>
                    <a:cubicBezTo>
                      <a:pt x="13" y="16"/>
                      <a:pt x="14" y="20"/>
                      <a:pt x="16" y="24"/>
                    </a:cubicBezTo>
                    <a:cubicBezTo>
                      <a:pt x="12" y="25"/>
                      <a:pt x="9" y="26"/>
                      <a:pt x="8" y="30"/>
                    </a:cubicBezTo>
                    <a:cubicBezTo>
                      <a:pt x="7" y="33"/>
                      <a:pt x="8" y="35"/>
                      <a:pt x="10" y="38"/>
                    </a:cubicBezTo>
                    <a:cubicBezTo>
                      <a:pt x="5" y="38"/>
                      <a:pt x="2" y="40"/>
                      <a:pt x="1" y="45"/>
                    </a:cubicBezTo>
                    <a:cubicBezTo>
                      <a:pt x="0" y="48"/>
                      <a:pt x="0" y="51"/>
                      <a:pt x="3" y="54"/>
                    </a:cubicBezTo>
                    <a:cubicBezTo>
                      <a:pt x="5" y="57"/>
                      <a:pt x="10" y="60"/>
                      <a:pt x="17" y="62"/>
                    </a:cubicBezTo>
                    <a:cubicBezTo>
                      <a:pt x="31" y="67"/>
                      <a:pt x="40" y="65"/>
                      <a:pt x="42" y="57"/>
                    </a:cubicBezTo>
                    <a:cubicBezTo>
                      <a:pt x="43" y="54"/>
                      <a:pt x="43" y="52"/>
                      <a:pt x="42" y="49"/>
                    </a:cubicBezTo>
                    <a:cubicBezTo>
                      <a:pt x="41" y="47"/>
                      <a:pt x="39" y="45"/>
                      <a:pt x="37" y="44"/>
                    </a:cubicBezTo>
                    <a:close/>
                    <a:moveTo>
                      <a:pt x="26" y="7"/>
                    </a:moveTo>
                    <a:cubicBezTo>
                      <a:pt x="29" y="6"/>
                      <a:pt x="31" y="6"/>
                      <a:pt x="34" y="7"/>
                    </a:cubicBezTo>
                    <a:cubicBezTo>
                      <a:pt x="37" y="8"/>
                      <a:pt x="39" y="9"/>
                      <a:pt x="40" y="12"/>
                    </a:cubicBezTo>
                    <a:cubicBezTo>
                      <a:pt x="41" y="14"/>
                      <a:pt x="41" y="17"/>
                      <a:pt x="40" y="20"/>
                    </a:cubicBezTo>
                    <a:cubicBezTo>
                      <a:pt x="40" y="22"/>
                      <a:pt x="38" y="24"/>
                      <a:pt x="36" y="26"/>
                    </a:cubicBezTo>
                    <a:cubicBezTo>
                      <a:pt x="33" y="27"/>
                      <a:pt x="31" y="27"/>
                      <a:pt x="28" y="26"/>
                    </a:cubicBezTo>
                    <a:cubicBezTo>
                      <a:pt x="25" y="25"/>
                      <a:pt x="23" y="23"/>
                      <a:pt x="22" y="21"/>
                    </a:cubicBezTo>
                    <a:cubicBezTo>
                      <a:pt x="20" y="19"/>
                      <a:pt x="20" y="16"/>
                      <a:pt x="21" y="14"/>
                    </a:cubicBezTo>
                    <a:cubicBezTo>
                      <a:pt x="22" y="10"/>
                      <a:pt x="24" y="8"/>
                      <a:pt x="26" y="7"/>
                    </a:cubicBezTo>
                    <a:close/>
                    <a:moveTo>
                      <a:pt x="30" y="59"/>
                    </a:moveTo>
                    <a:cubicBezTo>
                      <a:pt x="26" y="59"/>
                      <a:pt x="23" y="58"/>
                      <a:pt x="19" y="57"/>
                    </a:cubicBezTo>
                    <a:cubicBezTo>
                      <a:pt x="15" y="56"/>
                      <a:pt x="12" y="54"/>
                      <a:pt x="10" y="52"/>
                    </a:cubicBezTo>
                    <a:cubicBezTo>
                      <a:pt x="7" y="50"/>
                      <a:pt x="7" y="48"/>
                      <a:pt x="7" y="46"/>
                    </a:cubicBezTo>
                    <a:cubicBezTo>
                      <a:pt x="8" y="43"/>
                      <a:pt x="10" y="42"/>
                      <a:pt x="14" y="42"/>
                    </a:cubicBezTo>
                    <a:cubicBezTo>
                      <a:pt x="16" y="43"/>
                      <a:pt x="20" y="44"/>
                      <a:pt x="24" y="45"/>
                    </a:cubicBezTo>
                    <a:cubicBezTo>
                      <a:pt x="28" y="47"/>
                      <a:pt x="31" y="48"/>
                      <a:pt x="32" y="49"/>
                    </a:cubicBezTo>
                    <a:cubicBezTo>
                      <a:pt x="34" y="49"/>
                      <a:pt x="35" y="50"/>
                      <a:pt x="36" y="51"/>
                    </a:cubicBezTo>
                    <a:cubicBezTo>
                      <a:pt x="36" y="53"/>
                      <a:pt x="36" y="54"/>
                      <a:pt x="36" y="55"/>
                    </a:cubicBezTo>
                    <a:cubicBezTo>
                      <a:pt x="35" y="58"/>
                      <a:pt x="33" y="59"/>
                      <a:pt x="30" y="5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6" name="Freeform 59"/>
              <p:cNvSpPr/>
              <p:nvPr/>
            </p:nvSpPr>
            <p:spPr>
              <a:xfrm>
                <a:off x="3116263" y="1138238"/>
                <a:ext cx="165100" cy="258763"/>
              </a:xfrm>
              <a:custGeom>
                <a:avLst/>
                <a:gdLst>
                  <a:gd name="txL" fmla="*/ 0 w 44"/>
                  <a:gd name="txT" fmla="*/ 0 h 69"/>
                  <a:gd name="txR" fmla="*/ 44 w 44"/>
                  <a:gd name="txB" fmla="*/ 69 h 69"/>
                </a:gdLst>
                <a:ahLst/>
                <a:cxnLst>
                  <a:cxn ang="0">
                    <a:pos x="43" y="29"/>
                  </a:cxn>
                  <a:cxn ang="0">
                    <a:pos x="40" y="24"/>
                  </a:cxn>
                  <a:cxn ang="0">
                    <a:pos x="34" y="20"/>
                  </a:cxn>
                  <a:cxn ang="0">
                    <a:pos x="18" y="25"/>
                  </a:cxn>
                  <a:cxn ang="0">
                    <a:pos x="25" y="2"/>
                  </a:cxn>
                  <a:cxn ang="0">
                    <a:pos x="18" y="0"/>
                  </a:cxn>
                  <a:cxn ang="0">
                    <a:pos x="0" y="58"/>
                  </a:cxn>
                  <a:cxn ang="0">
                    <a:pos x="6" y="60"/>
                  </a:cxn>
                  <a:cxn ang="0">
                    <a:pos x="14" y="37"/>
                  </a:cxn>
                  <a:cxn ang="0">
                    <a:pos x="21" y="27"/>
                  </a:cxn>
                  <a:cxn ang="0">
                    <a:pos x="31" y="25"/>
                  </a:cxn>
                  <a:cxn ang="0">
                    <a:pos x="35" y="28"/>
                  </a:cxn>
                  <a:cxn ang="0">
                    <a:pos x="37" y="33"/>
                  </a:cxn>
                  <a:cxn ang="0">
                    <a:pos x="35" y="40"/>
                  </a:cxn>
                  <a:cxn ang="0">
                    <a:pos x="27" y="66"/>
                  </a:cxn>
                  <a:cxn ang="0">
                    <a:pos x="33" y="69"/>
                  </a:cxn>
                  <a:cxn ang="0">
                    <a:pos x="42" y="42"/>
                  </a:cxn>
                  <a:cxn ang="0">
                    <a:pos x="44" y="34"/>
                  </a:cxn>
                  <a:cxn ang="0">
                    <a:pos x="43" y="29"/>
                  </a:cxn>
                </a:cxnLst>
                <a:rect l="txL" t="txT" r="txR" b="txB"/>
                <a:pathLst>
                  <a:path w="44" h="69">
                    <a:moveTo>
                      <a:pt x="43" y="29"/>
                    </a:moveTo>
                    <a:cubicBezTo>
                      <a:pt x="43" y="27"/>
                      <a:pt x="41" y="25"/>
                      <a:pt x="40" y="24"/>
                    </a:cubicBezTo>
                    <a:cubicBezTo>
                      <a:pt x="38" y="22"/>
                      <a:pt x="36" y="21"/>
                      <a:pt x="34" y="20"/>
                    </a:cubicBezTo>
                    <a:cubicBezTo>
                      <a:pt x="28" y="18"/>
                      <a:pt x="23" y="20"/>
                      <a:pt x="18" y="25"/>
                    </a:cubicBezTo>
                    <a:cubicBezTo>
                      <a:pt x="25" y="2"/>
                      <a:pt x="25" y="2"/>
                      <a:pt x="25" y="2"/>
                    </a:cubicBezTo>
                    <a:cubicBezTo>
                      <a:pt x="18" y="0"/>
                      <a:pt x="18" y="0"/>
                      <a:pt x="18" y="0"/>
                    </a:cubicBezTo>
                    <a:cubicBezTo>
                      <a:pt x="0" y="58"/>
                      <a:pt x="0" y="58"/>
                      <a:pt x="0" y="58"/>
                    </a:cubicBezTo>
                    <a:cubicBezTo>
                      <a:pt x="6" y="60"/>
                      <a:pt x="6" y="60"/>
                      <a:pt x="6" y="60"/>
                    </a:cubicBezTo>
                    <a:cubicBezTo>
                      <a:pt x="14" y="37"/>
                      <a:pt x="14" y="37"/>
                      <a:pt x="14" y="37"/>
                    </a:cubicBezTo>
                    <a:cubicBezTo>
                      <a:pt x="15" y="32"/>
                      <a:pt x="18" y="29"/>
                      <a:pt x="21" y="27"/>
                    </a:cubicBezTo>
                    <a:cubicBezTo>
                      <a:pt x="24" y="25"/>
                      <a:pt x="27" y="24"/>
                      <a:pt x="31" y="25"/>
                    </a:cubicBezTo>
                    <a:cubicBezTo>
                      <a:pt x="33" y="26"/>
                      <a:pt x="34" y="27"/>
                      <a:pt x="35" y="28"/>
                    </a:cubicBezTo>
                    <a:cubicBezTo>
                      <a:pt x="36" y="30"/>
                      <a:pt x="37" y="32"/>
                      <a:pt x="37" y="33"/>
                    </a:cubicBezTo>
                    <a:cubicBezTo>
                      <a:pt x="37" y="35"/>
                      <a:pt x="36" y="37"/>
                      <a:pt x="35" y="40"/>
                    </a:cubicBezTo>
                    <a:cubicBezTo>
                      <a:pt x="27" y="66"/>
                      <a:pt x="27" y="66"/>
                      <a:pt x="27" y="66"/>
                    </a:cubicBezTo>
                    <a:cubicBezTo>
                      <a:pt x="33" y="69"/>
                      <a:pt x="33" y="69"/>
                      <a:pt x="33" y="69"/>
                    </a:cubicBezTo>
                    <a:cubicBezTo>
                      <a:pt x="42" y="42"/>
                      <a:pt x="42" y="42"/>
                      <a:pt x="42" y="42"/>
                    </a:cubicBezTo>
                    <a:cubicBezTo>
                      <a:pt x="43" y="39"/>
                      <a:pt x="44" y="36"/>
                      <a:pt x="44" y="34"/>
                    </a:cubicBezTo>
                    <a:cubicBezTo>
                      <a:pt x="44" y="33"/>
                      <a:pt x="44" y="31"/>
                      <a:pt x="43"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7" name="Freeform 60"/>
              <p:cNvSpPr/>
              <p:nvPr/>
            </p:nvSpPr>
            <p:spPr>
              <a:xfrm>
                <a:off x="3300413" y="1209675"/>
                <a:ext cx="107950" cy="228600"/>
              </a:xfrm>
              <a:custGeom>
                <a:avLst/>
                <a:gdLst>
                  <a:gd name="txL" fmla="*/ 0 w 29"/>
                  <a:gd name="txT" fmla="*/ 0 h 61"/>
                  <a:gd name="txR" fmla="*/ 29 w 29"/>
                  <a:gd name="txB" fmla="*/ 61 h 61"/>
                </a:gdLst>
                <a:ahLst/>
                <a:cxnLst>
                  <a:cxn ang="0">
                    <a:pos x="13" y="54"/>
                  </a:cxn>
                  <a:cxn ang="0">
                    <a:pos x="9" y="46"/>
                  </a:cxn>
                  <a:cxn ang="0">
                    <a:pos x="17" y="18"/>
                  </a:cxn>
                  <a:cxn ang="0">
                    <a:pos x="27" y="22"/>
                  </a:cxn>
                  <a:cxn ang="0">
                    <a:pos x="29" y="16"/>
                  </a:cxn>
                  <a:cxn ang="0">
                    <a:pos x="19" y="13"/>
                  </a:cxn>
                  <a:cxn ang="0">
                    <a:pos x="23" y="2"/>
                  </a:cxn>
                  <a:cxn ang="0">
                    <a:pos x="16" y="0"/>
                  </a:cxn>
                  <a:cxn ang="0">
                    <a:pos x="12" y="11"/>
                  </a:cxn>
                  <a:cxn ang="0">
                    <a:pos x="5" y="9"/>
                  </a:cxn>
                  <a:cxn ang="0">
                    <a:pos x="3" y="14"/>
                  </a:cxn>
                  <a:cxn ang="0">
                    <a:pos x="11" y="16"/>
                  </a:cxn>
                  <a:cxn ang="0">
                    <a:pos x="2" y="42"/>
                  </a:cxn>
                  <a:cxn ang="0">
                    <a:pos x="11" y="59"/>
                  </a:cxn>
                  <a:cxn ang="0">
                    <a:pos x="17" y="61"/>
                  </a:cxn>
                  <a:cxn ang="0">
                    <a:pos x="19" y="56"/>
                  </a:cxn>
                  <a:cxn ang="0">
                    <a:pos x="13" y="54"/>
                  </a:cxn>
                </a:cxnLst>
                <a:rect l="txL" t="txT" r="txR" b="txB"/>
                <a:pathLst>
                  <a:path w="29" h="61">
                    <a:moveTo>
                      <a:pt x="13" y="54"/>
                    </a:moveTo>
                    <a:cubicBezTo>
                      <a:pt x="9" y="53"/>
                      <a:pt x="7" y="50"/>
                      <a:pt x="9" y="46"/>
                    </a:cubicBezTo>
                    <a:cubicBezTo>
                      <a:pt x="17" y="18"/>
                      <a:pt x="17" y="18"/>
                      <a:pt x="17" y="18"/>
                    </a:cubicBezTo>
                    <a:cubicBezTo>
                      <a:pt x="27" y="22"/>
                      <a:pt x="27" y="22"/>
                      <a:pt x="27" y="22"/>
                    </a:cubicBezTo>
                    <a:cubicBezTo>
                      <a:pt x="29" y="16"/>
                      <a:pt x="29" y="16"/>
                      <a:pt x="29" y="16"/>
                    </a:cubicBezTo>
                    <a:cubicBezTo>
                      <a:pt x="19" y="13"/>
                      <a:pt x="19" y="13"/>
                      <a:pt x="19" y="13"/>
                    </a:cubicBezTo>
                    <a:cubicBezTo>
                      <a:pt x="23" y="2"/>
                      <a:pt x="23" y="2"/>
                      <a:pt x="23" y="2"/>
                    </a:cubicBezTo>
                    <a:cubicBezTo>
                      <a:pt x="16" y="0"/>
                      <a:pt x="16" y="0"/>
                      <a:pt x="16" y="0"/>
                    </a:cubicBezTo>
                    <a:cubicBezTo>
                      <a:pt x="12" y="11"/>
                      <a:pt x="12" y="11"/>
                      <a:pt x="12" y="11"/>
                    </a:cubicBezTo>
                    <a:cubicBezTo>
                      <a:pt x="5" y="9"/>
                      <a:pt x="5" y="9"/>
                      <a:pt x="5" y="9"/>
                    </a:cubicBezTo>
                    <a:cubicBezTo>
                      <a:pt x="3" y="14"/>
                      <a:pt x="3" y="14"/>
                      <a:pt x="3" y="14"/>
                    </a:cubicBezTo>
                    <a:cubicBezTo>
                      <a:pt x="11" y="16"/>
                      <a:pt x="11" y="16"/>
                      <a:pt x="11" y="16"/>
                    </a:cubicBezTo>
                    <a:cubicBezTo>
                      <a:pt x="2" y="42"/>
                      <a:pt x="2" y="42"/>
                      <a:pt x="2" y="42"/>
                    </a:cubicBezTo>
                    <a:cubicBezTo>
                      <a:pt x="0" y="51"/>
                      <a:pt x="2" y="57"/>
                      <a:pt x="11" y="59"/>
                    </a:cubicBezTo>
                    <a:cubicBezTo>
                      <a:pt x="13" y="60"/>
                      <a:pt x="15" y="60"/>
                      <a:pt x="17" y="61"/>
                    </a:cubicBezTo>
                    <a:cubicBezTo>
                      <a:pt x="19" y="56"/>
                      <a:pt x="19" y="56"/>
                      <a:pt x="19" y="56"/>
                    </a:cubicBezTo>
                    <a:cubicBezTo>
                      <a:pt x="17" y="55"/>
                      <a:pt x="15" y="55"/>
                      <a:pt x="13" y="5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8" name="Freeform 61"/>
              <p:cNvSpPr/>
              <p:nvPr/>
            </p:nvSpPr>
            <p:spPr>
              <a:xfrm>
                <a:off x="1654175" y="2636838"/>
                <a:ext cx="138113" cy="228600"/>
              </a:xfrm>
              <a:custGeom>
                <a:avLst/>
                <a:gdLst>
                  <a:gd name="txL" fmla="*/ 0 w 87"/>
                  <a:gd name="txT" fmla="*/ 0 h 144"/>
                  <a:gd name="txR" fmla="*/ 87 w 87"/>
                  <a:gd name="txB" fmla="*/ 144 h 144"/>
                </a:gdLst>
                <a:ahLst/>
                <a:cxnLst>
                  <a:cxn ang="0">
                    <a:pos x="85" y="40"/>
                  </a:cxn>
                  <a:cxn ang="0">
                    <a:pos x="68" y="38"/>
                  </a:cxn>
                  <a:cxn ang="0">
                    <a:pos x="18" y="92"/>
                  </a:cxn>
                  <a:cxn ang="0">
                    <a:pos x="18" y="0"/>
                  </a:cxn>
                  <a:cxn ang="0">
                    <a:pos x="2" y="0"/>
                  </a:cxn>
                  <a:cxn ang="0">
                    <a:pos x="0" y="144"/>
                  </a:cxn>
                  <a:cxn ang="0">
                    <a:pos x="16" y="144"/>
                  </a:cxn>
                  <a:cxn ang="0">
                    <a:pos x="16" y="111"/>
                  </a:cxn>
                  <a:cxn ang="0">
                    <a:pos x="40" y="85"/>
                  </a:cxn>
                  <a:cxn ang="0">
                    <a:pos x="71" y="144"/>
                  </a:cxn>
                  <a:cxn ang="0">
                    <a:pos x="87" y="144"/>
                  </a:cxn>
                  <a:cxn ang="0">
                    <a:pos x="52" y="76"/>
                  </a:cxn>
                  <a:cxn ang="0">
                    <a:pos x="85" y="40"/>
                  </a:cxn>
                </a:cxnLst>
                <a:rect l="txL" t="txT" r="txR" b="txB"/>
                <a:pathLst>
                  <a:path w="87" h="144">
                    <a:moveTo>
                      <a:pt x="85" y="40"/>
                    </a:moveTo>
                    <a:lnTo>
                      <a:pt x="68" y="38"/>
                    </a:lnTo>
                    <a:lnTo>
                      <a:pt x="18" y="92"/>
                    </a:lnTo>
                    <a:lnTo>
                      <a:pt x="18" y="0"/>
                    </a:lnTo>
                    <a:lnTo>
                      <a:pt x="2" y="0"/>
                    </a:lnTo>
                    <a:lnTo>
                      <a:pt x="0" y="144"/>
                    </a:lnTo>
                    <a:lnTo>
                      <a:pt x="16" y="144"/>
                    </a:lnTo>
                    <a:lnTo>
                      <a:pt x="16" y="111"/>
                    </a:lnTo>
                    <a:lnTo>
                      <a:pt x="40" y="85"/>
                    </a:lnTo>
                    <a:lnTo>
                      <a:pt x="71" y="144"/>
                    </a:lnTo>
                    <a:lnTo>
                      <a:pt x="87" y="144"/>
                    </a:lnTo>
                    <a:lnTo>
                      <a:pt x="52" y="76"/>
                    </a:lnTo>
                    <a:lnTo>
                      <a:pt x="85" y="4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49" name="Freeform 62"/>
              <p:cNvSpPr/>
              <p:nvPr/>
            </p:nvSpPr>
            <p:spPr>
              <a:xfrm>
                <a:off x="1825625" y="2697163"/>
                <a:ext cx="136525" cy="173038"/>
              </a:xfrm>
              <a:custGeom>
                <a:avLst/>
                <a:gdLst>
                  <a:gd name="txL" fmla="*/ 0 w 36"/>
                  <a:gd name="txT" fmla="*/ 0 h 46"/>
                  <a:gd name="txR" fmla="*/ 36 w 36"/>
                  <a:gd name="txB" fmla="*/ 46 h 46"/>
                </a:gdLst>
                <a:ahLst/>
                <a:cxnLst>
                  <a:cxn ang="0">
                    <a:pos x="30" y="3"/>
                  </a:cxn>
                  <a:cxn ang="0">
                    <a:pos x="21" y="0"/>
                  </a:cxn>
                  <a:cxn ang="0">
                    <a:pos x="7" y="9"/>
                  </a:cxn>
                  <a:cxn ang="0">
                    <a:pos x="7" y="1"/>
                  </a:cxn>
                  <a:cxn ang="0">
                    <a:pos x="1" y="1"/>
                  </a:cxn>
                  <a:cxn ang="0">
                    <a:pos x="0" y="46"/>
                  </a:cxn>
                  <a:cxn ang="0">
                    <a:pos x="7" y="46"/>
                  </a:cxn>
                  <a:cxn ang="0">
                    <a:pos x="7" y="21"/>
                  </a:cxn>
                  <a:cxn ang="0">
                    <a:pos x="11" y="10"/>
                  </a:cxn>
                  <a:cxn ang="0">
                    <a:pos x="20" y="6"/>
                  </a:cxn>
                  <a:cxn ang="0">
                    <a:pos x="26" y="9"/>
                  </a:cxn>
                  <a:cxn ang="0">
                    <a:pos x="29" y="17"/>
                  </a:cxn>
                  <a:cxn ang="0">
                    <a:pos x="28" y="46"/>
                  </a:cxn>
                  <a:cxn ang="0">
                    <a:pos x="35" y="46"/>
                  </a:cxn>
                  <a:cxn ang="0">
                    <a:pos x="36" y="20"/>
                  </a:cxn>
                  <a:cxn ang="0">
                    <a:pos x="34" y="9"/>
                  </a:cxn>
                  <a:cxn ang="0">
                    <a:pos x="30" y="3"/>
                  </a:cxn>
                </a:cxnLst>
                <a:rect l="txL" t="txT" r="txR" b="txB"/>
                <a:pathLst>
                  <a:path w="36" h="46">
                    <a:moveTo>
                      <a:pt x="30" y="3"/>
                    </a:moveTo>
                    <a:cubicBezTo>
                      <a:pt x="27" y="1"/>
                      <a:pt x="25" y="0"/>
                      <a:pt x="21" y="0"/>
                    </a:cubicBezTo>
                    <a:cubicBezTo>
                      <a:pt x="15" y="0"/>
                      <a:pt x="11" y="3"/>
                      <a:pt x="7" y="9"/>
                    </a:cubicBezTo>
                    <a:cubicBezTo>
                      <a:pt x="7" y="1"/>
                      <a:pt x="7" y="1"/>
                      <a:pt x="7" y="1"/>
                    </a:cubicBezTo>
                    <a:cubicBezTo>
                      <a:pt x="1" y="1"/>
                      <a:pt x="1" y="1"/>
                      <a:pt x="1" y="1"/>
                    </a:cubicBezTo>
                    <a:cubicBezTo>
                      <a:pt x="0" y="46"/>
                      <a:pt x="0" y="46"/>
                      <a:pt x="0" y="46"/>
                    </a:cubicBezTo>
                    <a:cubicBezTo>
                      <a:pt x="7" y="46"/>
                      <a:pt x="7" y="46"/>
                      <a:pt x="7" y="46"/>
                    </a:cubicBezTo>
                    <a:cubicBezTo>
                      <a:pt x="7" y="21"/>
                      <a:pt x="7" y="21"/>
                      <a:pt x="7" y="21"/>
                    </a:cubicBezTo>
                    <a:cubicBezTo>
                      <a:pt x="7" y="16"/>
                      <a:pt x="9" y="13"/>
                      <a:pt x="11" y="10"/>
                    </a:cubicBezTo>
                    <a:cubicBezTo>
                      <a:pt x="13" y="7"/>
                      <a:pt x="16" y="6"/>
                      <a:pt x="20" y="6"/>
                    </a:cubicBezTo>
                    <a:cubicBezTo>
                      <a:pt x="23" y="6"/>
                      <a:pt x="25" y="7"/>
                      <a:pt x="26" y="9"/>
                    </a:cubicBezTo>
                    <a:cubicBezTo>
                      <a:pt x="28" y="10"/>
                      <a:pt x="29" y="13"/>
                      <a:pt x="29" y="17"/>
                    </a:cubicBezTo>
                    <a:cubicBezTo>
                      <a:pt x="28" y="46"/>
                      <a:pt x="28" y="46"/>
                      <a:pt x="28" y="46"/>
                    </a:cubicBezTo>
                    <a:cubicBezTo>
                      <a:pt x="35" y="46"/>
                      <a:pt x="35" y="46"/>
                      <a:pt x="35" y="46"/>
                    </a:cubicBezTo>
                    <a:cubicBezTo>
                      <a:pt x="36" y="20"/>
                      <a:pt x="36" y="20"/>
                      <a:pt x="36" y="20"/>
                    </a:cubicBezTo>
                    <a:cubicBezTo>
                      <a:pt x="36" y="15"/>
                      <a:pt x="35" y="11"/>
                      <a:pt x="34" y="9"/>
                    </a:cubicBezTo>
                    <a:cubicBezTo>
                      <a:pt x="34" y="6"/>
                      <a:pt x="32" y="4"/>
                      <a:pt x="30"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0" name="Freeform 63"/>
              <p:cNvSpPr>
                <a:spLocks noEditPoints="1"/>
              </p:cNvSpPr>
              <p:nvPr/>
            </p:nvSpPr>
            <p:spPr>
              <a:xfrm>
                <a:off x="1998663" y="2700338"/>
                <a:ext cx="150813" cy="176213"/>
              </a:xfrm>
              <a:custGeom>
                <a:avLst/>
                <a:gdLst>
                  <a:gd name="txL" fmla="*/ 0 w 40"/>
                  <a:gd name="txT" fmla="*/ 0 h 47"/>
                  <a:gd name="txR" fmla="*/ 40 w 40"/>
                  <a:gd name="txB" fmla="*/ 47 h 47"/>
                </a:gdLst>
                <a:ahLst/>
                <a:cxnLst>
                  <a:cxn ang="0">
                    <a:pos x="21" y="0"/>
                  </a:cxn>
                  <a:cxn ang="0">
                    <a:pos x="6" y="6"/>
                  </a:cxn>
                  <a:cxn ang="0">
                    <a:pos x="0" y="23"/>
                  </a:cxn>
                  <a:cxn ang="0">
                    <a:pos x="5" y="40"/>
                  </a:cxn>
                  <a:cxn ang="0">
                    <a:pos x="19" y="47"/>
                  </a:cxn>
                  <a:cxn ang="0">
                    <a:pos x="34" y="41"/>
                  </a:cxn>
                  <a:cxn ang="0">
                    <a:pos x="40" y="24"/>
                  </a:cxn>
                  <a:cxn ang="0">
                    <a:pos x="35" y="7"/>
                  </a:cxn>
                  <a:cxn ang="0">
                    <a:pos x="21" y="0"/>
                  </a:cxn>
                  <a:cxn ang="0">
                    <a:pos x="29" y="37"/>
                  </a:cxn>
                  <a:cxn ang="0">
                    <a:pos x="20" y="41"/>
                  </a:cxn>
                  <a:cxn ang="0">
                    <a:pos x="11" y="37"/>
                  </a:cxn>
                  <a:cxn ang="0">
                    <a:pos x="8" y="23"/>
                  </a:cxn>
                  <a:cxn ang="0">
                    <a:pos x="11" y="10"/>
                  </a:cxn>
                  <a:cxn ang="0">
                    <a:pos x="20" y="6"/>
                  </a:cxn>
                  <a:cxn ang="0">
                    <a:pos x="29" y="10"/>
                  </a:cxn>
                  <a:cxn ang="0">
                    <a:pos x="32" y="23"/>
                  </a:cxn>
                  <a:cxn ang="0">
                    <a:pos x="29" y="37"/>
                  </a:cxn>
                </a:cxnLst>
                <a:rect l="txL" t="txT" r="txR" b="txB"/>
                <a:pathLst>
                  <a:path w="40" h="47">
                    <a:moveTo>
                      <a:pt x="21" y="0"/>
                    </a:moveTo>
                    <a:cubicBezTo>
                      <a:pt x="15" y="0"/>
                      <a:pt x="10" y="2"/>
                      <a:pt x="6" y="6"/>
                    </a:cubicBezTo>
                    <a:cubicBezTo>
                      <a:pt x="2" y="10"/>
                      <a:pt x="0" y="16"/>
                      <a:pt x="0" y="23"/>
                    </a:cubicBezTo>
                    <a:cubicBezTo>
                      <a:pt x="0" y="30"/>
                      <a:pt x="1" y="35"/>
                      <a:pt x="5" y="40"/>
                    </a:cubicBezTo>
                    <a:cubicBezTo>
                      <a:pt x="8" y="45"/>
                      <a:pt x="13" y="47"/>
                      <a:pt x="19" y="47"/>
                    </a:cubicBezTo>
                    <a:cubicBezTo>
                      <a:pt x="25" y="47"/>
                      <a:pt x="30" y="45"/>
                      <a:pt x="34" y="41"/>
                    </a:cubicBezTo>
                    <a:cubicBezTo>
                      <a:pt x="38" y="36"/>
                      <a:pt x="40" y="31"/>
                      <a:pt x="40" y="24"/>
                    </a:cubicBezTo>
                    <a:cubicBezTo>
                      <a:pt x="40" y="17"/>
                      <a:pt x="39" y="11"/>
                      <a:pt x="35" y="7"/>
                    </a:cubicBezTo>
                    <a:cubicBezTo>
                      <a:pt x="32" y="2"/>
                      <a:pt x="27" y="0"/>
                      <a:pt x="21" y="0"/>
                    </a:cubicBezTo>
                    <a:close/>
                    <a:moveTo>
                      <a:pt x="29" y="37"/>
                    </a:moveTo>
                    <a:cubicBezTo>
                      <a:pt x="26" y="40"/>
                      <a:pt x="23" y="41"/>
                      <a:pt x="20" y="41"/>
                    </a:cubicBezTo>
                    <a:cubicBezTo>
                      <a:pt x="16" y="41"/>
                      <a:pt x="13" y="40"/>
                      <a:pt x="11" y="37"/>
                    </a:cubicBezTo>
                    <a:cubicBezTo>
                      <a:pt x="8" y="34"/>
                      <a:pt x="7" y="29"/>
                      <a:pt x="8" y="23"/>
                    </a:cubicBezTo>
                    <a:cubicBezTo>
                      <a:pt x="8" y="17"/>
                      <a:pt x="9" y="12"/>
                      <a:pt x="11" y="10"/>
                    </a:cubicBezTo>
                    <a:cubicBezTo>
                      <a:pt x="14" y="7"/>
                      <a:pt x="17" y="5"/>
                      <a:pt x="20" y="6"/>
                    </a:cubicBezTo>
                    <a:cubicBezTo>
                      <a:pt x="24" y="6"/>
                      <a:pt x="27" y="7"/>
                      <a:pt x="29" y="10"/>
                    </a:cubicBezTo>
                    <a:cubicBezTo>
                      <a:pt x="31" y="13"/>
                      <a:pt x="33" y="17"/>
                      <a:pt x="32" y="23"/>
                    </a:cubicBezTo>
                    <a:cubicBezTo>
                      <a:pt x="32" y="30"/>
                      <a:pt x="31" y="34"/>
                      <a:pt x="29" y="3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1" name="Freeform 64"/>
              <p:cNvSpPr/>
              <p:nvPr/>
            </p:nvSpPr>
            <p:spPr>
              <a:xfrm>
                <a:off x="2168525" y="2705100"/>
                <a:ext cx="211138" cy="171450"/>
              </a:xfrm>
              <a:custGeom>
                <a:avLst/>
                <a:gdLst>
                  <a:gd name="txL" fmla="*/ 0 w 133"/>
                  <a:gd name="txT" fmla="*/ 0 h 108"/>
                  <a:gd name="txR" fmla="*/ 133 w 133"/>
                  <a:gd name="txB" fmla="*/ 108 h 108"/>
                </a:gdLst>
                <a:ahLst/>
                <a:cxnLst>
                  <a:cxn ang="0">
                    <a:pos x="95" y="82"/>
                  </a:cxn>
                  <a:cxn ang="0">
                    <a:pos x="73" y="2"/>
                  </a:cxn>
                  <a:cxn ang="0">
                    <a:pos x="62" y="2"/>
                  </a:cxn>
                  <a:cxn ang="0">
                    <a:pos x="38" y="80"/>
                  </a:cxn>
                  <a:cxn ang="0">
                    <a:pos x="17" y="2"/>
                  </a:cxn>
                  <a:cxn ang="0">
                    <a:pos x="0" y="0"/>
                  </a:cxn>
                  <a:cxn ang="0">
                    <a:pos x="28" y="108"/>
                  </a:cxn>
                  <a:cxn ang="0">
                    <a:pos x="43" y="108"/>
                  </a:cxn>
                  <a:cxn ang="0">
                    <a:pos x="66" y="30"/>
                  </a:cxn>
                  <a:cxn ang="0">
                    <a:pos x="88" y="108"/>
                  </a:cxn>
                  <a:cxn ang="0">
                    <a:pos x="102" y="108"/>
                  </a:cxn>
                  <a:cxn ang="0">
                    <a:pos x="133" y="4"/>
                  </a:cxn>
                  <a:cxn ang="0">
                    <a:pos x="121" y="2"/>
                  </a:cxn>
                  <a:cxn ang="0">
                    <a:pos x="95" y="82"/>
                  </a:cxn>
                </a:cxnLst>
                <a:rect l="txL" t="txT" r="txR" b="txB"/>
                <a:pathLst>
                  <a:path w="133" h="108">
                    <a:moveTo>
                      <a:pt x="95" y="82"/>
                    </a:moveTo>
                    <a:lnTo>
                      <a:pt x="73" y="2"/>
                    </a:lnTo>
                    <a:lnTo>
                      <a:pt x="62" y="2"/>
                    </a:lnTo>
                    <a:lnTo>
                      <a:pt x="38" y="80"/>
                    </a:lnTo>
                    <a:lnTo>
                      <a:pt x="17" y="2"/>
                    </a:lnTo>
                    <a:lnTo>
                      <a:pt x="0" y="0"/>
                    </a:lnTo>
                    <a:lnTo>
                      <a:pt x="28" y="108"/>
                    </a:lnTo>
                    <a:lnTo>
                      <a:pt x="43" y="108"/>
                    </a:lnTo>
                    <a:lnTo>
                      <a:pt x="66" y="30"/>
                    </a:lnTo>
                    <a:lnTo>
                      <a:pt x="88" y="108"/>
                    </a:lnTo>
                    <a:lnTo>
                      <a:pt x="102" y="108"/>
                    </a:lnTo>
                    <a:lnTo>
                      <a:pt x="133" y="4"/>
                    </a:lnTo>
                    <a:lnTo>
                      <a:pt x="121" y="2"/>
                    </a:lnTo>
                    <a:lnTo>
                      <a:pt x="95" y="8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2" name="Freeform 65"/>
              <p:cNvSpPr/>
              <p:nvPr/>
            </p:nvSpPr>
            <p:spPr>
              <a:xfrm>
                <a:off x="2408238" y="2651125"/>
                <a:ext cx="30163" cy="230188"/>
              </a:xfrm>
              <a:custGeom>
                <a:avLst/>
                <a:gdLst>
                  <a:gd name="txL" fmla="*/ 0 w 19"/>
                  <a:gd name="txT" fmla="*/ 0 h 145"/>
                  <a:gd name="txR" fmla="*/ 19 w 19"/>
                  <a:gd name="txB" fmla="*/ 145 h 145"/>
                </a:gdLst>
                <a:ahLst/>
                <a:cxnLst>
                  <a:cxn ang="0">
                    <a:pos x="0" y="145"/>
                  </a:cxn>
                  <a:cxn ang="0">
                    <a:pos x="17" y="145"/>
                  </a:cxn>
                  <a:cxn ang="0">
                    <a:pos x="19" y="0"/>
                  </a:cxn>
                  <a:cxn ang="0">
                    <a:pos x="3" y="0"/>
                  </a:cxn>
                  <a:cxn ang="0">
                    <a:pos x="0" y="145"/>
                  </a:cxn>
                </a:cxnLst>
                <a:rect l="txL" t="txT" r="txR" b="txB"/>
                <a:pathLst>
                  <a:path w="19" h="145">
                    <a:moveTo>
                      <a:pt x="0" y="145"/>
                    </a:moveTo>
                    <a:lnTo>
                      <a:pt x="17" y="145"/>
                    </a:lnTo>
                    <a:lnTo>
                      <a:pt x="19" y="0"/>
                    </a:lnTo>
                    <a:lnTo>
                      <a:pt x="3" y="0"/>
                    </a:lnTo>
                    <a:lnTo>
                      <a:pt x="0" y="14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3" name="Freeform 66"/>
              <p:cNvSpPr>
                <a:spLocks noEditPoints="1"/>
              </p:cNvSpPr>
              <p:nvPr/>
            </p:nvSpPr>
            <p:spPr>
              <a:xfrm>
                <a:off x="2476500" y="2708275"/>
                <a:ext cx="150813" cy="180975"/>
              </a:xfrm>
              <a:custGeom>
                <a:avLst/>
                <a:gdLst>
                  <a:gd name="txL" fmla="*/ 0 w 40"/>
                  <a:gd name="txT" fmla="*/ 0 h 48"/>
                  <a:gd name="txR" fmla="*/ 40 w 40"/>
                  <a:gd name="txB" fmla="*/ 48 h 48"/>
                </a:gdLst>
                <a:ahLst/>
                <a:cxnLst>
                  <a:cxn ang="0">
                    <a:pos x="35" y="7"/>
                  </a:cxn>
                  <a:cxn ang="0">
                    <a:pos x="21" y="0"/>
                  </a:cxn>
                  <a:cxn ang="0">
                    <a:pos x="6" y="7"/>
                  </a:cxn>
                  <a:cxn ang="0">
                    <a:pos x="0" y="24"/>
                  </a:cxn>
                  <a:cxn ang="0">
                    <a:pos x="5" y="41"/>
                  </a:cxn>
                  <a:cxn ang="0">
                    <a:pos x="20" y="47"/>
                  </a:cxn>
                  <a:cxn ang="0">
                    <a:pos x="32" y="44"/>
                  </a:cxn>
                  <a:cxn ang="0">
                    <a:pos x="39" y="35"/>
                  </a:cxn>
                  <a:cxn ang="0">
                    <a:pos x="33" y="33"/>
                  </a:cxn>
                  <a:cxn ang="0">
                    <a:pos x="21" y="42"/>
                  </a:cxn>
                  <a:cxn ang="0">
                    <a:pos x="12" y="38"/>
                  </a:cxn>
                  <a:cxn ang="0">
                    <a:pos x="8" y="24"/>
                  </a:cxn>
                  <a:cxn ang="0">
                    <a:pos x="40" y="25"/>
                  </a:cxn>
                  <a:cxn ang="0">
                    <a:pos x="35" y="7"/>
                  </a:cxn>
                  <a:cxn ang="0">
                    <a:pos x="8" y="19"/>
                  </a:cxn>
                  <a:cxn ang="0">
                    <a:pos x="13" y="9"/>
                  </a:cxn>
                  <a:cxn ang="0">
                    <a:pos x="21" y="6"/>
                  </a:cxn>
                  <a:cxn ang="0">
                    <a:pos x="28" y="8"/>
                  </a:cxn>
                  <a:cxn ang="0">
                    <a:pos x="32" y="13"/>
                  </a:cxn>
                  <a:cxn ang="0">
                    <a:pos x="33" y="20"/>
                  </a:cxn>
                  <a:cxn ang="0">
                    <a:pos x="8" y="19"/>
                  </a:cxn>
                </a:cxnLst>
                <a:rect l="txL" t="txT" r="txR" b="txB"/>
                <a:pathLst>
                  <a:path w="40" h="48">
                    <a:moveTo>
                      <a:pt x="35" y="7"/>
                    </a:moveTo>
                    <a:cubicBezTo>
                      <a:pt x="32" y="2"/>
                      <a:pt x="27" y="0"/>
                      <a:pt x="21" y="0"/>
                    </a:cubicBezTo>
                    <a:cubicBezTo>
                      <a:pt x="15" y="0"/>
                      <a:pt x="10" y="2"/>
                      <a:pt x="6" y="7"/>
                    </a:cubicBezTo>
                    <a:cubicBezTo>
                      <a:pt x="2" y="11"/>
                      <a:pt x="0" y="17"/>
                      <a:pt x="0" y="24"/>
                    </a:cubicBezTo>
                    <a:cubicBezTo>
                      <a:pt x="0" y="31"/>
                      <a:pt x="2" y="36"/>
                      <a:pt x="5" y="41"/>
                    </a:cubicBezTo>
                    <a:cubicBezTo>
                      <a:pt x="9" y="45"/>
                      <a:pt x="14" y="47"/>
                      <a:pt x="20" y="47"/>
                    </a:cubicBezTo>
                    <a:cubicBezTo>
                      <a:pt x="25" y="48"/>
                      <a:pt x="29" y="46"/>
                      <a:pt x="32" y="44"/>
                    </a:cubicBezTo>
                    <a:cubicBezTo>
                      <a:pt x="36" y="42"/>
                      <a:pt x="38" y="38"/>
                      <a:pt x="39" y="35"/>
                    </a:cubicBezTo>
                    <a:cubicBezTo>
                      <a:pt x="33" y="33"/>
                      <a:pt x="33" y="33"/>
                      <a:pt x="33" y="33"/>
                    </a:cubicBezTo>
                    <a:cubicBezTo>
                      <a:pt x="31" y="39"/>
                      <a:pt x="27" y="42"/>
                      <a:pt x="21" y="42"/>
                    </a:cubicBezTo>
                    <a:cubicBezTo>
                      <a:pt x="18" y="42"/>
                      <a:pt x="15" y="40"/>
                      <a:pt x="12" y="38"/>
                    </a:cubicBezTo>
                    <a:cubicBezTo>
                      <a:pt x="9" y="36"/>
                      <a:pt x="8" y="31"/>
                      <a:pt x="8" y="24"/>
                    </a:cubicBezTo>
                    <a:cubicBezTo>
                      <a:pt x="40" y="25"/>
                      <a:pt x="40" y="25"/>
                      <a:pt x="40" y="25"/>
                    </a:cubicBezTo>
                    <a:cubicBezTo>
                      <a:pt x="40" y="17"/>
                      <a:pt x="39" y="11"/>
                      <a:pt x="35" y="7"/>
                    </a:cubicBezTo>
                    <a:close/>
                    <a:moveTo>
                      <a:pt x="8" y="19"/>
                    </a:moveTo>
                    <a:cubicBezTo>
                      <a:pt x="9" y="15"/>
                      <a:pt x="10" y="12"/>
                      <a:pt x="13" y="9"/>
                    </a:cubicBezTo>
                    <a:cubicBezTo>
                      <a:pt x="15" y="7"/>
                      <a:pt x="18" y="5"/>
                      <a:pt x="21" y="6"/>
                    </a:cubicBezTo>
                    <a:cubicBezTo>
                      <a:pt x="24" y="6"/>
                      <a:pt x="26" y="6"/>
                      <a:pt x="28" y="8"/>
                    </a:cubicBezTo>
                    <a:cubicBezTo>
                      <a:pt x="30" y="9"/>
                      <a:pt x="31" y="11"/>
                      <a:pt x="32" y="13"/>
                    </a:cubicBezTo>
                    <a:cubicBezTo>
                      <a:pt x="32" y="15"/>
                      <a:pt x="33" y="17"/>
                      <a:pt x="33" y="20"/>
                    </a:cubicBezTo>
                    <a:lnTo>
                      <a:pt x="8" y="1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4" name="Freeform 67"/>
              <p:cNvSpPr>
                <a:spLocks noEditPoints="1"/>
              </p:cNvSpPr>
              <p:nvPr/>
            </p:nvSpPr>
            <p:spPr>
              <a:xfrm>
                <a:off x="2652713" y="2659063"/>
                <a:ext cx="150813" cy="230188"/>
              </a:xfrm>
              <a:custGeom>
                <a:avLst/>
                <a:gdLst>
                  <a:gd name="txL" fmla="*/ 0 w 40"/>
                  <a:gd name="txT" fmla="*/ 0 h 61"/>
                  <a:gd name="txR" fmla="*/ 40 w 40"/>
                  <a:gd name="txB" fmla="*/ 61 h 61"/>
                </a:gdLst>
                <a:ahLst/>
                <a:cxnLst>
                  <a:cxn ang="0">
                    <a:pos x="32" y="22"/>
                  </a:cxn>
                  <a:cxn ang="0">
                    <a:pos x="19" y="14"/>
                  </a:cxn>
                  <a:cxn ang="0">
                    <a:pos x="6" y="21"/>
                  </a:cxn>
                  <a:cxn ang="0">
                    <a:pos x="0" y="38"/>
                  </a:cxn>
                  <a:cxn ang="0">
                    <a:pos x="5" y="55"/>
                  </a:cxn>
                  <a:cxn ang="0">
                    <a:pos x="18" y="61"/>
                  </a:cxn>
                  <a:cxn ang="0">
                    <a:pos x="32" y="53"/>
                  </a:cxn>
                  <a:cxn ang="0">
                    <a:pos x="32" y="60"/>
                  </a:cxn>
                  <a:cxn ang="0">
                    <a:pos x="38" y="60"/>
                  </a:cxn>
                  <a:cxn ang="0">
                    <a:pos x="40" y="0"/>
                  </a:cxn>
                  <a:cxn ang="0">
                    <a:pos x="33" y="0"/>
                  </a:cxn>
                  <a:cxn ang="0">
                    <a:pos x="32" y="22"/>
                  </a:cxn>
                  <a:cxn ang="0">
                    <a:pos x="32" y="42"/>
                  </a:cxn>
                  <a:cxn ang="0">
                    <a:pos x="28" y="52"/>
                  </a:cxn>
                  <a:cxn ang="0">
                    <a:pos x="19" y="56"/>
                  </a:cxn>
                  <a:cxn ang="0">
                    <a:pos x="11" y="51"/>
                  </a:cxn>
                  <a:cxn ang="0">
                    <a:pos x="8" y="37"/>
                  </a:cxn>
                  <a:cxn ang="0">
                    <a:pos x="12" y="24"/>
                  </a:cxn>
                  <a:cxn ang="0">
                    <a:pos x="20" y="20"/>
                  </a:cxn>
                  <a:cxn ang="0">
                    <a:pos x="29" y="23"/>
                  </a:cxn>
                  <a:cxn ang="0">
                    <a:pos x="32" y="33"/>
                  </a:cxn>
                  <a:cxn ang="0">
                    <a:pos x="32" y="42"/>
                  </a:cxn>
                </a:cxnLst>
                <a:rect l="txL" t="txT" r="txR" b="txB"/>
                <a:pathLst>
                  <a:path w="40" h="61">
                    <a:moveTo>
                      <a:pt x="32" y="22"/>
                    </a:moveTo>
                    <a:cubicBezTo>
                      <a:pt x="29" y="17"/>
                      <a:pt x="25" y="14"/>
                      <a:pt x="19" y="14"/>
                    </a:cubicBezTo>
                    <a:cubicBezTo>
                      <a:pt x="14" y="14"/>
                      <a:pt x="9" y="16"/>
                      <a:pt x="6" y="21"/>
                    </a:cubicBezTo>
                    <a:cubicBezTo>
                      <a:pt x="2" y="25"/>
                      <a:pt x="1" y="31"/>
                      <a:pt x="0" y="38"/>
                    </a:cubicBezTo>
                    <a:cubicBezTo>
                      <a:pt x="0" y="44"/>
                      <a:pt x="2" y="50"/>
                      <a:pt x="5" y="55"/>
                    </a:cubicBezTo>
                    <a:cubicBezTo>
                      <a:pt x="8" y="59"/>
                      <a:pt x="13" y="61"/>
                      <a:pt x="18" y="61"/>
                    </a:cubicBezTo>
                    <a:cubicBezTo>
                      <a:pt x="24" y="61"/>
                      <a:pt x="29" y="59"/>
                      <a:pt x="32" y="53"/>
                    </a:cubicBezTo>
                    <a:cubicBezTo>
                      <a:pt x="32" y="60"/>
                      <a:pt x="32" y="60"/>
                      <a:pt x="32" y="60"/>
                    </a:cubicBezTo>
                    <a:cubicBezTo>
                      <a:pt x="38" y="60"/>
                      <a:pt x="38" y="60"/>
                      <a:pt x="38" y="60"/>
                    </a:cubicBezTo>
                    <a:cubicBezTo>
                      <a:pt x="40" y="0"/>
                      <a:pt x="40" y="0"/>
                      <a:pt x="40" y="0"/>
                    </a:cubicBezTo>
                    <a:cubicBezTo>
                      <a:pt x="33" y="0"/>
                      <a:pt x="33" y="0"/>
                      <a:pt x="33" y="0"/>
                    </a:cubicBezTo>
                    <a:lnTo>
                      <a:pt x="32" y="22"/>
                    </a:lnTo>
                    <a:close/>
                    <a:moveTo>
                      <a:pt x="32" y="42"/>
                    </a:moveTo>
                    <a:cubicBezTo>
                      <a:pt x="32" y="46"/>
                      <a:pt x="30" y="49"/>
                      <a:pt x="28" y="52"/>
                    </a:cubicBezTo>
                    <a:cubicBezTo>
                      <a:pt x="25" y="54"/>
                      <a:pt x="23" y="56"/>
                      <a:pt x="19" y="56"/>
                    </a:cubicBezTo>
                    <a:cubicBezTo>
                      <a:pt x="16" y="56"/>
                      <a:pt x="13" y="54"/>
                      <a:pt x="11" y="51"/>
                    </a:cubicBezTo>
                    <a:cubicBezTo>
                      <a:pt x="9" y="48"/>
                      <a:pt x="8" y="43"/>
                      <a:pt x="8" y="37"/>
                    </a:cubicBezTo>
                    <a:cubicBezTo>
                      <a:pt x="8" y="31"/>
                      <a:pt x="9" y="27"/>
                      <a:pt x="12" y="24"/>
                    </a:cubicBezTo>
                    <a:cubicBezTo>
                      <a:pt x="14" y="21"/>
                      <a:pt x="17" y="20"/>
                      <a:pt x="20" y="20"/>
                    </a:cubicBezTo>
                    <a:cubicBezTo>
                      <a:pt x="23" y="20"/>
                      <a:pt x="26" y="21"/>
                      <a:pt x="29" y="23"/>
                    </a:cubicBezTo>
                    <a:cubicBezTo>
                      <a:pt x="31" y="26"/>
                      <a:pt x="32" y="29"/>
                      <a:pt x="32" y="33"/>
                    </a:cubicBezTo>
                    <a:lnTo>
                      <a:pt x="32" y="4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5" name="Freeform 68"/>
              <p:cNvSpPr>
                <a:spLocks noEditPoints="1"/>
              </p:cNvSpPr>
              <p:nvPr/>
            </p:nvSpPr>
            <p:spPr>
              <a:xfrm>
                <a:off x="2833688" y="2693988"/>
                <a:ext cx="161925" cy="258763"/>
              </a:xfrm>
              <a:custGeom>
                <a:avLst/>
                <a:gdLst>
                  <a:gd name="txL" fmla="*/ 0 w 43"/>
                  <a:gd name="txT" fmla="*/ 0 h 69"/>
                  <a:gd name="txR" fmla="*/ 43 w 43"/>
                  <a:gd name="txB" fmla="*/ 69 h 69"/>
                </a:gdLst>
                <a:ahLst/>
                <a:cxnLst>
                  <a:cxn ang="0">
                    <a:pos x="34" y="46"/>
                  </a:cxn>
                  <a:cxn ang="0">
                    <a:pos x="23" y="45"/>
                  </a:cxn>
                  <a:cxn ang="0">
                    <a:pos x="11" y="43"/>
                  </a:cxn>
                  <a:cxn ang="0">
                    <a:pos x="9" y="40"/>
                  </a:cxn>
                  <a:cxn ang="0">
                    <a:pos x="11" y="37"/>
                  </a:cxn>
                  <a:cxn ang="0">
                    <a:pos x="14" y="36"/>
                  </a:cxn>
                  <a:cxn ang="0">
                    <a:pos x="17" y="36"/>
                  </a:cxn>
                  <a:cxn ang="0">
                    <a:pos x="20" y="37"/>
                  </a:cxn>
                  <a:cxn ang="0">
                    <a:pos x="32" y="32"/>
                  </a:cxn>
                  <a:cxn ang="0">
                    <a:pos x="37" y="22"/>
                  </a:cxn>
                  <a:cxn ang="0">
                    <a:pos x="33" y="11"/>
                  </a:cxn>
                  <a:cxn ang="0">
                    <a:pos x="35" y="7"/>
                  </a:cxn>
                  <a:cxn ang="0">
                    <a:pos x="42" y="6"/>
                  </a:cxn>
                  <a:cxn ang="0">
                    <a:pos x="42" y="1"/>
                  </a:cxn>
                  <a:cxn ang="0">
                    <a:pos x="40" y="1"/>
                  </a:cxn>
                  <a:cxn ang="0">
                    <a:pos x="33" y="2"/>
                  </a:cxn>
                  <a:cxn ang="0">
                    <a:pos x="30" y="8"/>
                  </a:cxn>
                  <a:cxn ang="0">
                    <a:pos x="21" y="6"/>
                  </a:cxn>
                  <a:cxn ang="0">
                    <a:pos x="8" y="10"/>
                  </a:cxn>
                  <a:cxn ang="0">
                    <a:pos x="3" y="21"/>
                  </a:cxn>
                  <a:cxn ang="0">
                    <a:pos x="9" y="33"/>
                  </a:cxn>
                  <a:cxn ang="0">
                    <a:pos x="2" y="41"/>
                  </a:cxn>
                  <a:cxn ang="0">
                    <a:pos x="7" y="48"/>
                  </a:cxn>
                  <a:cxn ang="0">
                    <a:pos x="0" y="57"/>
                  </a:cxn>
                  <a:cxn ang="0">
                    <a:pos x="4" y="65"/>
                  </a:cxn>
                  <a:cxn ang="0">
                    <a:pos x="20" y="69"/>
                  </a:cxn>
                  <a:cxn ang="0">
                    <a:pos x="43" y="57"/>
                  </a:cxn>
                  <a:cxn ang="0">
                    <a:pos x="40" y="50"/>
                  </a:cxn>
                  <a:cxn ang="0">
                    <a:pos x="34" y="46"/>
                  </a:cxn>
                  <a:cxn ang="0">
                    <a:pos x="14" y="14"/>
                  </a:cxn>
                  <a:cxn ang="0">
                    <a:pos x="21" y="11"/>
                  </a:cxn>
                  <a:cxn ang="0">
                    <a:pos x="28" y="14"/>
                  </a:cxn>
                  <a:cxn ang="0">
                    <a:pos x="30" y="22"/>
                  </a:cxn>
                  <a:cxn ang="0">
                    <a:pos x="27" y="29"/>
                  </a:cxn>
                  <a:cxn ang="0">
                    <a:pos x="20" y="31"/>
                  </a:cxn>
                  <a:cxn ang="0">
                    <a:pos x="13" y="28"/>
                  </a:cxn>
                  <a:cxn ang="0">
                    <a:pos x="10" y="21"/>
                  </a:cxn>
                  <a:cxn ang="0">
                    <a:pos x="14" y="14"/>
                  </a:cxn>
                  <a:cxn ang="0">
                    <a:pos x="31" y="62"/>
                  </a:cxn>
                  <a:cxn ang="0">
                    <a:pos x="21" y="64"/>
                  </a:cxn>
                  <a:cxn ang="0">
                    <a:pos x="10" y="62"/>
                  </a:cxn>
                  <a:cxn ang="0">
                    <a:pos x="6" y="56"/>
                  </a:cxn>
                  <a:cxn ang="0">
                    <a:pos x="11" y="50"/>
                  </a:cxn>
                  <a:cxn ang="0">
                    <a:pos x="22" y="51"/>
                  </a:cxn>
                  <a:cxn ang="0">
                    <a:pos x="31" y="52"/>
                  </a:cxn>
                  <a:cxn ang="0">
                    <a:pos x="35" y="53"/>
                  </a:cxn>
                  <a:cxn ang="0">
                    <a:pos x="36" y="57"/>
                  </a:cxn>
                  <a:cxn ang="0">
                    <a:pos x="31" y="62"/>
                  </a:cxn>
                </a:cxnLst>
                <a:rect l="txL" t="txT" r="txR" b="txB"/>
                <a:pathLst>
                  <a:path w="43" h="69">
                    <a:moveTo>
                      <a:pt x="34" y="46"/>
                    </a:moveTo>
                    <a:cubicBezTo>
                      <a:pt x="32" y="45"/>
                      <a:pt x="28" y="45"/>
                      <a:pt x="23" y="45"/>
                    </a:cubicBezTo>
                    <a:cubicBezTo>
                      <a:pt x="17" y="44"/>
                      <a:pt x="13" y="44"/>
                      <a:pt x="11" y="43"/>
                    </a:cubicBezTo>
                    <a:cubicBezTo>
                      <a:pt x="10" y="43"/>
                      <a:pt x="9" y="42"/>
                      <a:pt x="9" y="40"/>
                    </a:cubicBezTo>
                    <a:cubicBezTo>
                      <a:pt x="9" y="39"/>
                      <a:pt x="10" y="38"/>
                      <a:pt x="11" y="37"/>
                    </a:cubicBezTo>
                    <a:cubicBezTo>
                      <a:pt x="12" y="36"/>
                      <a:pt x="13" y="36"/>
                      <a:pt x="14" y="36"/>
                    </a:cubicBezTo>
                    <a:cubicBezTo>
                      <a:pt x="14" y="36"/>
                      <a:pt x="15" y="36"/>
                      <a:pt x="17" y="36"/>
                    </a:cubicBezTo>
                    <a:cubicBezTo>
                      <a:pt x="18" y="36"/>
                      <a:pt x="19" y="37"/>
                      <a:pt x="20" y="37"/>
                    </a:cubicBezTo>
                    <a:cubicBezTo>
                      <a:pt x="25" y="37"/>
                      <a:pt x="29" y="35"/>
                      <a:pt x="32" y="32"/>
                    </a:cubicBezTo>
                    <a:cubicBezTo>
                      <a:pt x="36" y="30"/>
                      <a:pt x="37" y="26"/>
                      <a:pt x="37" y="22"/>
                    </a:cubicBezTo>
                    <a:cubicBezTo>
                      <a:pt x="37" y="18"/>
                      <a:pt x="36" y="14"/>
                      <a:pt x="33" y="11"/>
                    </a:cubicBezTo>
                    <a:cubicBezTo>
                      <a:pt x="34" y="9"/>
                      <a:pt x="34" y="8"/>
                      <a:pt x="35" y="7"/>
                    </a:cubicBezTo>
                    <a:cubicBezTo>
                      <a:pt x="37" y="6"/>
                      <a:pt x="39" y="6"/>
                      <a:pt x="42" y="6"/>
                    </a:cubicBezTo>
                    <a:cubicBezTo>
                      <a:pt x="42" y="1"/>
                      <a:pt x="42" y="1"/>
                      <a:pt x="42" y="1"/>
                    </a:cubicBezTo>
                    <a:cubicBezTo>
                      <a:pt x="41" y="1"/>
                      <a:pt x="41" y="1"/>
                      <a:pt x="40" y="1"/>
                    </a:cubicBezTo>
                    <a:cubicBezTo>
                      <a:pt x="37" y="0"/>
                      <a:pt x="35" y="1"/>
                      <a:pt x="33" y="2"/>
                    </a:cubicBezTo>
                    <a:cubicBezTo>
                      <a:pt x="31" y="3"/>
                      <a:pt x="30" y="5"/>
                      <a:pt x="30" y="8"/>
                    </a:cubicBezTo>
                    <a:cubicBezTo>
                      <a:pt x="27" y="7"/>
                      <a:pt x="24" y="6"/>
                      <a:pt x="21" y="6"/>
                    </a:cubicBezTo>
                    <a:cubicBezTo>
                      <a:pt x="16" y="6"/>
                      <a:pt x="12" y="7"/>
                      <a:pt x="8" y="10"/>
                    </a:cubicBezTo>
                    <a:cubicBezTo>
                      <a:pt x="5" y="13"/>
                      <a:pt x="3" y="16"/>
                      <a:pt x="3" y="21"/>
                    </a:cubicBezTo>
                    <a:cubicBezTo>
                      <a:pt x="3" y="26"/>
                      <a:pt x="5" y="30"/>
                      <a:pt x="9" y="33"/>
                    </a:cubicBezTo>
                    <a:cubicBezTo>
                      <a:pt x="5" y="35"/>
                      <a:pt x="2" y="37"/>
                      <a:pt x="2" y="41"/>
                    </a:cubicBezTo>
                    <a:cubicBezTo>
                      <a:pt x="2" y="44"/>
                      <a:pt x="4" y="46"/>
                      <a:pt x="7" y="48"/>
                    </a:cubicBezTo>
                    <a:cubicBezTo>
                      <a:pt x="2" y="49"/>
                      <a:pt x="0" y="52"/>
                      <a:pt x="0" y="57"/>
                    </a:cubicBezTo>
                    <a:cubicBezTo>
                      <a:pt x="0" y="60"/>
                      <a:pt x="1" y="63"/>
                      <a:pt x="4" y="65"/>
                    </a:cubicBezTo>
                    <a:cubicBezTo>
                      <a:pt x="8" y="68"/>
                      <a:pt x="13" y="69"/>
                      <a:pt x="20" y="69"/>
                    </a:cubicBezTo>
                    <a:cubicBezTo>
                      <a:pt x="35" y="69"/>
                      <a:pt x="43" y="65"/>
                      <a:pt x="43" y="57"/>
                    </a:cubicBezTo>
                    <a:cubicBezTo>
                      <a:pt x="43" y="54"/>
                      <a:pt x="42" y="52"/>
                      <a:pt x="40" y="50"/>
                    </a:cubicBezTo>
                    <a:cubicBezTo>
                      <a:pt x="39" y="48"/>
                      <a:pt x="37" y="46"/>
                      <a:pt x="34" y="46"/>
                    </a:cubicBezTo>
                    <a:close/>
                    <a:moveTo>
                      <a:pt x="14" y="14"/>
                    </a:moveTo>
                    <a:cubicBezTo>
                      <a:pt x="16" y="12"/>
                      <a:pt x="18" y="11"/>
                      <a:pt x="21" y="11"/>
                    </a:cubicBezTo>
                    <a:cubicBezTo>
                      <a:pt x="23" y="11"/>
                      <a:pt x="26" y="12"/>
                      <a:pt x="28" y="14"/>
                    </a:cubicBezTo>
                    <a:cubicBezTo>
                      <a:pt x="29" y="16"/>
                      <a:pt x="30" y="19"/>
                      <a:pt x="30" y="22"/>
                    </a:cubicBezTo>
                    <a:cubicBezTo>
                      <a:pt x="30" y="25"/>
                      <a:pt x="29" y="27"/>
                      <a:pt x="27" y="29"/>
                    </a:cubicBezTo>
                    <a:cubicBezTo>
                      <a:pt x="25" y="30"/>
                      <a:pt x="23" y="31"/>
                      <a:pt x="20" y="31"/>
                    </a:cubicBezTo>
                    <a:cubicBezTo>
                      <a:pt x="17" y="31"/>
                      <a:pt x="15" y="30"/>
                      <a:pt x="13" y="28"/>
                    </a:cubicBezTo>
                    <a:cubicBezTo>
                      <a:pt x="11" y="27"/>
                      <a:pt x="10" y="24"/>
                      <a:pt x="10" y="21"/>
                    </a:cubicBezTo>
                    <a:cubicBezTo>
                      <a:pt x="10" y="18"/>
                      <a:pt x="11" y="16"/>
                      <a:pt x="14" y="14"/>
                    </a:cubicBezTo>
                    <a:close/>
                    <a:moveTo>
                      <a:pt x="31" y="62"/>
                    </a:moveTo>
                    <a:cubicBezTo>
                      <a:pt x="28" y="63"/>
                      <a:pt x="24" y="64"/>
                      <a:pt x="21" y="64"/>
                    </a:cubicBezTo>
                    <a:cubicBezTo>
                      <a:pt x="16" y="64"/>
                      <a:pt x="13" y="63"/>
                      <a:pt x="10" y="62"/>
                    </a:cubicBezTo>
                    <a:cubicBezTo>
                      <a:pt x="8" y="60"/>
                      <a:pt x="6" y="58"/>
                      <a:pt x="6" y="56"/>
                    </a:cubicBezTo>
                    <a:cubicBezTo>
                      <a:pt x="6" y="53"/>
                      <a:pt x="8" y="51"/>
                      <a:pt x="11" y="50"/>
                    </a:cubicBezTo>
                    <a:cubicBezTo>
                      <a:pt x="14" y="50"/>
                      <a:pt x="17" y="51"/>
                      <a:pt x="22" y="51"/>
                    </a:cubicBezTo>
                    <a:cubicBezTo>
                      <a:pt x="26" y="51"/>
                      <a:pt x="29" y="51"/>
                      <a:pt x="31" y="52"/>
                    </a:cubicBezTo>
                    <a:cubicBezTo>
                      <a:pt x="32" y="52"/>
                      <a:pt x="34" y="52"/>
                      <a:pt x="35" y="53"/>
                    </a:cubicBezTo>
                    <a:cubicBezTo>
                      <a:pt x="36" y="54"/>
                      <a:pt x="36" y="55"/>
                      <a:pt x="36" y="57"/>
                    </a:cubicBezTo>
                    <a:cubicBezTo>
                      <a:pt x="36" y="59"/>
                      <a:pt x="34" y="61"/>
                      <a:pt x="31" y="6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6" name="Freeform 69"/>
              <p:cNvSpPr>
                <a:spLocks noEditPoints="1"/>
              </p:cNvSpPr>
              <p:nvPr/>
            </p:nvSpPr>
            <p:spPr>
              <a:xfrm>
                <a:off x="3006725" y="2719388"/>
                <a:ext cx="150813" cy="176213"/>
              </a:xfrm>
              <a:custGeom>
                <a:avLst/>
                <a:gdLst>
                  <a:gd name="txL" fmla="*/ 0 w 40"/>
                  <a:gd name="txT" fmla="*/ 0 h 47"/>
                  <a:gd name="txR" fmla="*/ 40 w 40"/>
                  <a:gd name="txB" fmla="*/ 47 h 47"/>
                </a:gdLst>
                <a:ahLst/>
                <a:cxnLst>
                  <a:cxn ang="0">
                    <a:pos x="21" y="41"/>
                  </a:cxn>
                  <a:cxn ang="0">
                    <a:pos x="12" y="38"/>
                  </a:cxn>
                  <a:cxn ang="0">
                    <a:pos x="8" y="24"/>
                  </a:cxn>
                  <a:cxn ang="0">
                    <a:pos x="40" y="25"/>
                  </a:cxn>
                  <a:cxn ang="0">
                    <a:pos x="35" y="6"/>
                  </a:cxn>
                  <a:cxn ang="0">
                    <a:pos x="21" y="0"/>
                  </a:cxn>
                  <a:cxn ang="0">
                    <a:pos x="6" y="6"/>
                  </a:cxn>
                  <a:cxn ang="0">
                    <a:pos x="0" y="23"/>
                  </a:cxn>
                  <a:cxn ang="0">
                    <a:pos x="5" y="40"/>
                  </a:cxn>
                  <a:cxn ang="0">
                    <a:pos x="20" y="47"/>
                  </a:cxn>
                  <a:cxn ang="0">
                    <a:pos x="32" y="44"/>
                  </a:cxn>
                  <a:cxn ang="0">
                    <a:pos x="39" y="34"/>
                  </a:cxn>
                  <a:cxn ang="0">
                    <a:pos x="33" y="33"/>
                  </a:cxn>
                  <a:cxn ang="0">
                    <a:pos x="21" y="41"/>
                  </a:cxn>
                  <a:cxn ang="0">
                    <a:pos x="12" y="9"/>
                  </a:cxn>
                  <a:cxn ang="0">
                    <a:pos x="21" y="5"/>
                  </a:cxn>
                  <a:cxn ang="0">
                    <a:pos x="28" y="7"/>
                  </a:cxn>
                  <a:cxn ang="0">
                    <a:pos x="32" y="12"/>
                  </a:cxn>
                  <a:cxn ang="0">
                    <a:pos x="33" y="19"/>
                  </a:cxn>
                  <a:cxn ang="0">
                    <a:pos x="8" y="19"/>
                  </a:cxn>
                  <a:cxn ang="0">
                    <a:pos x="12" y="9"/>
                  </a:cxn>
                </a:cxnLst>
                <a:rect l="txL" t="txT" r="txR" b="txB"/>
                <a:pathLst>
                  <a:path w="40" h="47">
                    <a:moveTo>
                      <a:pt x="21" y="41"/>
                    </a:moveTo>
                    <a:cubicBezTo>
                      <a:pt x="17" y="41"/>
                      <a:pt x="14" y="40"/>
                      <a:pt x="12" y="38"/>
                    </a:cubicBezTo>
                    <a:cubicBezTo>
                      <a:pt x="9" y="35"/>
                      <a:pt x="8" y="31"/>
                      <a:pt x="8" y="24"/>
                    </a:cubicBezTo>
                    <a:cubicBezTo>
                      <a:pt x="40" y="25"/>
                      <a:pt x="40" y="25"/>
                      <a:pt x="40" y="25"/>
                    </a:cubicBezTo>
                    <a:cubicBezTo>
                      <a:pt x="40" y="16"/>
                      <a:pt x="39" y="10"/>
                      <a:pt x="35" y="6"/>
                    </a:cubicBezTo>
                    <a:cubicBezTo>
                      <a:pt x="32" y="2"/>
                      <a:pt x="27" y="0"/>
                      <a:pt x="21" y="0"/>
                    </a:cubicBezTo>
                    <a:cubicBezTo>
                      <a:pt x="15" y="0"/>
                      <a:pt x="10" y="2"/>
                      <a:pt x="6" y="6"/>
                    </a:cubicBezTo>
                    <a:cubicBezTo>
                      <a:pt x="2" y="11"/>
                      <a:pt x="0" y="16"/>
                      <a:pt x="0" y="23"/>
                    </a:cubicBezTo>
                    <a:cubicBezTo>
                      <a:pt x="0" y="30"/>
                      <a:pt x="2" y="36"/>
                      <a:pt x="5" y="40"/>
                    </a:cubicBezTo>
                    <a:cubicBezTo>
                      <a:pt x="9" y="45"/>
                      <a:pt x="14" y="47"/>
                      <a:pt x="20" y="47"/>
                    </a:cubicBezTo>
                    <a:cubicBezTo>
                      <a:pt x="25" y="47"/>
                      <a:pt x="29" y="46"/>
                      <a:pt x="32" y="44"/>
                    </a:cubicBezTo>
                    <a:cubicBezTo>
                      <a:pt x="36" y="41"/>
                      <a:pt x="38" y="38"/>
                      <a:pt x="39" y="34"/>
                    </a:cubicBezTo>
                    <a:cubicBezTo>
                      <a:pt x="33" y="33"/>
                      <a:pt x="33" y="33"/>
                      <a:pt x="33" y="33"/>
                    </a:cubicBezTo>
                    <a:cubicBezTo>
                      <a:pt x="30" y="39"/>
                      <a:pt x="26" y="42"/>
                      <a:pt x="21" y="41"/>
                    </a:cubicBezTo>
                    <a:close/>
                    <a:moveTo>
                      <a:pt x="12" y="9"/>
                    </a:moveTo>
                    <a:cubicBezTo>
                      <a:pt x="15" y="6"/>
                      <a:pt x="18" y="5"/>
                      <a:pt x="21" y="5"/>
                    </a:cubicBezTo>
                    <a:cubicBezTo>
                      <a:pt x="24" y="5"/>
                      <a:pt x="26" y="6"/>
                      <a:pt x="28" y="7"/>
                    </a:cubicBezTo>
                    <a:cubicBezTo>
                      <a:pt x="30" y="9"/>
                      <a:pt x="31" y="11"/>
                      <a:pt x="32" y="12"/>
                    </a:cubicBezTo>
                    <a:cubicBezTo>
                      <a:pt x="32" y="14"/>
                      <a:pt x="33" y="17"/>
                      <a:pt x="33" y="19"/>
                    </a:cubicBezTo>
                    <a:cubicBezTo>
                      <a:pt x="8" y="19"/>
                      <a:pt x="8" y="19"/>
                      <a:pt x="8" y="19"/>
                    </a:cubicBezTo>
                    <a:cubicBezTo>
                      <a:pt x="8" y="15"/>
                      <a:pt x="10" y="11"/>
                      <a:pt x="12"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7" name="Freeform 70"/>
              <p:cNvSpPr/>
              <p:nvPr/>
            </p:nvSpPr>
            <p:spPr>
              <a:xfrm>
                <a:off x="1503363" y="836613"/>
                <a:ext cx="161925" cy="200025"/>
              </a:xfrm>
              <a:custGeom>
                <a:avLst/>
                <a:gdLst>
                  <a:gd name="txL" fmla="*/ 0 w 43"/>
                  <a:gd name="txT" fmla="*/ 0 h 53"/>
                  <a:gd name="txR" fmla="*/ 43 w 43"/>
                  <a:gd name="txB" fmla="*/ 53 h 53"/>
                </a:gdLst>
                <a:ahLst/>
                <a:cxnLst>
                  <a:cxn ang="0">
                    <a:pos x="27" y="22"/>
                  </a:cxn>
                  <a:cxn ang="0">
                    <a:pos x="18" y="21"/>
                  </a:cxn>
                  <a:cxn ang="0">
                    <a:pos x="10" y="14"/>
                  </a:cxn>
                  <a:cxn ang="0">
                    <a:pos x="13" y="8"/>
                  </a:cxn>
                  <a:cxn ang="0">
                    <a:pos x="21" y="6"/>
                  </a:cxn>
                  <a:cxn ang="0">
                    <a:pos x="33" y="14"/>
                  </a:cxn>
                  <a:cxn ang="0">
                    <a:pos x="41" y="12"/>
                  </a:cxn>
                  <a:cxn ang="0">
                    <a:pos x="20" y="0"/>
                  </a:cxn>
                  <a:cxn ang="0">
                    <a:pos x="7" y="4"/>
                  </a:cxn>
                  <a:cxn ang="0">
                    <a:pos x="2" y="14"/>
                  </a:cxn>
                  <a:cxn ang="0">
                    <a:pos x="6" y="24"/>
                  </a:cxn>
                  <a:cxn ang="0">
                    <a:pos x="15" y="28"/>
                  </a:cxn>
                  <a:cxn ang="0">
                    <a:pos x="26" y="30"/>
                  </a:cxn>
                  <a:cxn ang="0">
                    <a:pos x="35" y="38"/>
                  </a:cxn>
                  <a:cxn ang="0">
                    <a:pos x="31" y="44"/>
                  </a:cxn>
                  <a:cxn ang="0">
                    <a:pos x="23" y="46"/>
                  </a:cxn>
                  <a:cxn ang="0">
                    <a:pos x="7" y="37"/>
                  </a:cxn>
                  <a:cxn ang="0">
                    <a:pos x="0" y="38"/>
                  </a:cxn>
                  <a:cxn ang="0">
                    <a:pos x="22" y="53"/>
                  </a:cxn>
                  <a:cxn ang="0">
                    <a:pos x="37" y="48"/>
                  </a:cxn>
                  <a:cxn ang="0">
                    <a:pos x="43" y="37"/>
                  </a:cxn>
                  <a:cxn ang="0">
                    <a:pos x="27" y="22"/>
                  </a:cxn>
                </a:cxnLst>
                <a:rect l="txL" t="txT" r="txR" b="txB"/>
                <a:pathLst>
                  <a:path w="43" h="53">
                    <a:moveTo>
                      <a:pt x="27" y="22"/>
                    </a:moveTo>
                    <a:cubicBezTo>
                      <a:pt x="18" y="21"/>
                      <a:pt x="18" y="21"/>
                      <a:pt x="18" y="21"/>
                    </a:cubicBezTo>
                    <a:cubicBezTo>
                      <a:pt x="13" y="20"/>
                      <a:pt x="10" y="17"/>
                      <a:pt x="10" y="14"/>
                    </a:cubicBezTo>
                    <a:cubicBezTo>
                      <a:pt x="10" y="11"/>
                      <a:pt x="11" y="9"/>
                      <a:pt x="13" y="8"/>
                    </a:cubicBezTo>
                    <a:cubicBezTo>
                      <a:pt x="15" y="7"/>
                      <a:pt x="18" y="6"/>
                      <a:pt x="21" y="6"/>
                    </a:cubicBezTo>
                    <a:cubicBezTo>
                      <a:pt x="27" y="6"/>
                      <a:pt x="31" y="9"/>
                      <a:pt x="33" y="14"/>
                    </a:cubicBezTo>
                    <a:cubicBezTo>
                      <a:pt x="41" y="12"/>
                      <a:pt x="41" y="12"/>
                      <a:pt x="41" y="12"/>
                    </a:cubicBezTo>
                    <a:cubicBezTo>
                      <a:pt x="38" y="4"/>
                      <a:pt x="31" y="0"/>
                      <a:pt x="20" y="0"/>
                    </a:cubicBezTo>
                    <a:cubicBezTo>
                      <a:pt x="15" y="0"/>
                      <a:pt x="10" y="1"/>
                      <a:pt x="7" y="4"/>
                    </a:cubicBezTo>
                    <a:cubicBezTo>
                      <a:pt x="4" y="7"/>
                      <a:pt x="2" y="10"/>
                      <a:pt x="2" y="14"/>
                    </a:cubicBezTo>
                    <a:cubicBezTo>
                      <a:pt x="2" y="18"/>
                      <a:pt x="3" y="21"/>
                      <a:pt x="6" y="24"/>
                    </a:cubicBezTo>
                    <a:cubicBezTo>
                      <a:pt x="8" y="26"/>
                      <a:pt x="11" y="27"/>
                      <a:pt x="15" y="28"/>
                    </a:cubicBezTo>
                    <a:cubicBezTo>
                      <a:pt x="26" y="30"/>
                      <a:pt x="26" y="30"/>
                      <a:pt x="26" y="30"/>
                    </a:cubicBezTo>
                    <a:cubicBezTo>
                      <a:pt x="32" y="31"/>
                      <a:pt x="35" y="34"/>
                      <a:pt x="35" y="38"/>
                    </a:cubicBezTo>
                    <a:cubicBezTo>
                      <a:pt x="35" y="40"/>
                      <a:pt x="33" y="42"/>
                      <a:pt x="31" y="44"/>
                    </a:cubicBezTo>
                    <a:cubicBezTo>
                      <a:pt x="29" y="45"/>
                      <a:pt x="26" y="46"/>
                      <a:pt x="23" y="46"/>
                    </a:cubicBezTo>
                    <a:cubicBezTo>
                      <a:pt x="14" y="46"/>
                      <a:pt x="9" y="43"/>
                      <a:pt x="7" y="37"/>
                    </a:cubicBezTo>
                    <a:cubicBezTo>
                      <a:pt x="0" y="38"/>
                      <a:pt x="0" y="38"/>
                      <a:pt x="0" y="38"/>
                    </a:cubicBezTo>
                    <a:cubicBezTo>
                      <a:pt x="3" y="48"/>
                      <a:pt x="10" y="53"/>
                      <a:pt x="22" y="53"/>
                    </a:cubicBezTo>
                    <a:cubicBezTo>
                      <a:pt x="28" y="53"/>
                      <a:pt x="33" y="51"/>
                      <a:pt x="37" y="48"/>
                    </a:cubicBezTo>
                    <a:cubicBezTo>
                      <a:pt x="41" y="45"/>
                      <a:pt x="43" y="42"/>
                      <a:pt x="43" y="37"/>
                    </a:cubicBezTo>
                    <a:cubicBezTo>
                      <a:pt x="43" y="29"/>
                      <a:pt x="38" y="24"/>
                      <a:pt x="27" y="2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8" name="Freeform 71"/>
              <p:cNvSpPr>
                <a:spLocks noEditPoints="1"/>
              </p:cNvSpPr>
              <p:nvPr/>
            </p:nvSpPr>
            <p:spPr>
              <a:xfrm>
                <a:off x="1687513" y="836613"/>
                <a:ext cx="165100" cy="200025"/>
              </a:xfrm>
              <a:custGeom>
                <a:avLst/>
                <a:gdLst>
                  <a:gd name="txL" fmla="*/ 0 w 44"/>
                  <a:gd name="txT" fmla="*/ 0 h 53"/>
                  <a:gd name="txR" fmla="*/ 44 w 44"/>
                  <a:gd name="txB" fmla="*/ 53 h 53"/>
                </a:gdLst>
                <a:ahLst/>
                <a:cxnLst>
                  <a:cxn ang="0">
                    <a:pos x="43" y="20"/>
                  </a:cxn>
                  <a:cxn ang="0">
                    <a:pos x="39" y="4"/>
                  </a:cxn>
                  <a:cxn ang="0">
                    <a:pos x="24" y="0"/>
                  </a:cxn>
                  <a:cxn ang="0">
                    <a:pos x="2" y="14"/>
                  </a:cxn>
                  <a:cxn ang="0">
                    <a:pos x="9" y="15"/>
                  </a:cxn>
                  <a:cxn ang="0">
                    <a:pos x="23" y="6"/>
                  </a:cxn>
                  <a:cxn ang="0">
                    <a:pos x="30" y="7"/>
                  </a:cxn>
                  <a:cxn ang="0">
                    <a:pos x="34" y="12"/>
                  </a:cxn>
                  <a:cxn ang="0">
                    <a:pos x="35" y="20"/>
                  </a:cxn>
                  <a:cxn ang="0">
                    <a:pos x="29" y="20"/>
                  </a:cxn>
                  <a:cxn ang="0">
                    <a:pos x="7" y="25"/>
                  </a:cxn>
                  <a:cxn ang="0">
                    <a:pos x="0" y="37"/>
                  </a:cxn>
                  <a:cxn ang="0">
                    <a:pos x="5" y="48"/>
                  </a:cxn>
                  <a:cxn ang="0">
                    <a:pos x="18" y="53"/>
                  </a:cxn>
                  <a:cxn ang="0">
                    <a:pos x="35" y="42"/>
                  </a:cxn>
                  <a:cxn ang="0">
                    <a:pos x="36" y="51"/>
                  </a:cxn>
                  <a:cxn ang="0">
                    <a:pos x="44" y="51"/>
                  </a:cxn>
                  <a:cxn ang="0">
                    <a:pos x="43" y="41"/>
                  </a:cxn>
                  <a:cxn ang="0">
                    <a:pos x="43" y="20"/>
                  </a:cxn>
                  <a:cxn ang="0">
                    <a:pos x="31" y="41"/>
                  </a:cxn>
                  <a:cxn ang="0">
                    <a:pos x="19" y="47"/>
                  </a:cxn>
                  <a:cxn ang="0">
                    <a:pos x="11" y="44"/>
                  </a:cxn>
                  <a:cxn ang="0">
                    <a:pos x="9" y="38"/>
                  </a:cxn>
                  <a:cxn ang="0">
                    <a:pos x="14" y="29"/>
                  </a:cxn>
                  <a:cxn ang="0">
                    <a:pos x="28" y="26"/>
                  </a:cxn>
                  <a:cxn ang="0">
                    <a:pos x="35" y="26"/>
                  </a:cxn>
                  <a:cxn ang="0">
                    <a:pos x="35" y="29"/>
                  </a:cxn>
                  <a:cxn ang="0">
                    <a:pos x="31" y="41"/>
                  </a:cxn>
                </a:cxnLst>
                <a:rect l="txL" t="txT" r="txR" b="txB"/>
                <a:pathLst>
                  <a:path w="44" h="53">
                    <a:moveTo>
                      <a:pt x="43" y="20"/>
                    </a:moveTo>
                    <a:cubicBezTo>
                      <a:pt x="43" y="13"/>
                      <a:pt x="41" y="7"/>
                      <a:pt x="39" y="4"/>
                    </a:cubicBezTo>
                    <a:cubicBezTo>
                      <a:pt x="36" y="1"/>
                      <a:pt x="31" y="0"/>
                      <a:pt x="24" y="0"/>
                    </a:cubicBezTo>
                    <a:cubicBezTo>
                      <a:pt x="11" y="0"/>
                      <a:pt x="3" y="4"/>
                      <a:pt x="2" y="14"/>
                    </a:cubicBezTo>
                    <a:cubicBezTo>
                      <a:pt x="9" y="15"/>
                      <a:pt x="9" y="15"/>
                      <a:pt x="9" y="15"/>
                    </a:cubicBezTo>
                    <a:cubicBezTo>
                      <a:pt x="10" y="9"/>
                      <a:pt x="15" y="6"/>
                      <a:pt x="23" y="6"/>
                    </a:cubicBezTo>
                    <a:cubicBezTo>
                      <a:pt x="26" y="6"/>
                      <a:pt x="29" y="6"/>
                      <a:pt x="30" y="7"/>
                    </a:cubicBezTo>
                    <a:cubicBezTo>
                      <a:pt x="32" y="8"/>
                      <a:pt x="34" y="10"/>
                      <a:pt x="34" y="12"/>
                    </a:cubicBezTo>
                    <a:cubicBezTo>
                      <a:pt x="35" y="13"/>
                      <a:pt x="35" y="16"/>
                      <a:pt x="35" y="20"/>
                    </a:cubicBezTo>
                    <a:cubicBezTo>
                      <a:pt x="32" y="20"/>
                      <a:pt x="30" y="20"/>
                      <a:pt x="29" y="20"/>
                    </a:cubicBezTo>
                    <a:cubicBezTo>
                      <a:pt x="18" y="20"/>
                      <a:pt x="11" y="22"/>
                      <a:pt x="7" y="25"/>
                    </a:cubicBezTo>
                    <a:cubicBezTo>
                      <a:pt x="2" y="28"/>
                      <a:pt x="0" y="32"/>
                      <a:pt x="0" y="37"/>
                    </a:cubicBezTo>
                    <a:cubicBezTo>
                      <a:pt x="0" y="41"/>
                      <a:pt x="2" y="45"/>
                      <a:pt x="5" y="48"/>
                    </a:cubicBezTo>
                    <a:cubicBezTo>
                      <a:pt x="8" y="51"/>
                      <a:pt x="12" y="53"/>
                      <a:pt x="18" y="53"/>
                    </a:cubicBezTo>
                    <a:cubicBezTo>
                      <a:pt x="26" y="53"/>
                      <a:pt x="32" y="49"/>
                      <a:pt x="35" y="42"/>
                    </a:cubicBezTo>
                    <a:cubicBezTo>
                      <a:pt x="36" y="47"/>
                      <a:pt x="36" y="50"/>
                      <a:pt x="36" y="51"/>
                    </a:cubicBezTo>
                    <a:cubicBezTo>
                      <a:pt x="44" y="51"/>
                      <a:pt x="44" y="51"/>
                      <a:pt x="44" y="51"/>
                    </a:cubicBezTo>
                    <a:cubicBezTo>
                      <a:pt x="43" y="48"/>
                      <a:pt x="43" y="45"/>
                      <a:pt x="43" y="41"/>
                    </a:cubicBezTo>
                    <a:lnTo>
                      <a:pt x="43" y="20"/>
                    </a:lnTo>
                    <a:close/>
                    <a:moveTo>
                      <a:pt x="31" y="41"/>
                    </a:moveTo>
                    <a:cubicBezTo>
                      <a:pt x="28" y="45"/>
                      <a:pt x="24" y="47"/>
                      <a:pt x="19" y="47"/>
                    </a:cubicBezTo>
                    <a:cubicBezTo>
                      <a:pt x="16" y="47"/>
                      <a:pt x="13" y="46"/>
                      <a:pt x="11" y="44"/>
                    </a:cubicBezTo>
                    <a:cubicBezTo>
                      <a:pt x="10" y="42"/>
                      <a:pt x="9" y="40"/>
                      <a:pt x="9" y="38"/>
                    </a:cubicBezTo>
                    <a:cubicBezTo>
                      <a:pt x="9" y="34"/>
                      <a:pt x="10" y="31"/>
                      <a:pt x="14" y="29"/>
                    </a:cubicBezTo>
                    <a:cubicBezTo>
                      <a:pt x="17" y="27"/>
                      <a:pt x="22" y="26"/>
                      <a:pt x="28" y="26"/>
                    </a:cubicBezTo>
                    <a:cubicBezTo>
                      <a:pt x="30" y="26"/>
                      <a:pt x="32" y="26"/>
                      <a:pt x="35" y="26"/>
                    </a:cubicBezTo>
                    <a:cubicBezTo>
                      <a:pt x="35" y="27"/>
                      <a:pt x="35" y="28"/>
                      <a:pt x="35" y="29"/>
                    </a:cubicBezTo>
                    <a:cubicBezTo>
                      <a:pt x="35" y="34"/>
                      <a:pt x="34" y="38"/>
                      <a:pt x="31" y="4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59" name="Rectangle 72"/>
              <p:cNvSpPr/>
              <p:nvPr/>
            </p:nvSpPr>
            <p:spPr>
              <a:xfrm>
                <a:off x="1905000" y="773113"/>
                <a:ext cx="30163" cy="255588"/>
              </a:xfrm>
              <a:prstGeom prst="rect">
                <a:avLst/>
              </a:pr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0" name="Freeform 73"/>
              <p:cNvSpPr>
                <a:spLocks noEditPoints="1"/>
              </p:cNvSpPr>
              <p:nvPr/>
            </p:nvSpPr>
            <p:spPr>
              <a:xfrm>
                <a:off x="1981200" y="836613"/>
                <a:ext cx="168275" cy="200025"/>
              </a:xfrm>
              <a:custGeom>
                <a:avLst/>
                <a:gdLst>
                  <a:gd name="txL" fmla="*/ 0 w 45"/>
                  <a:gd name="txT" fmla="*/ 0 h 53"/>
                  <a:gd name="txR" fmla="*/ 45 w 45"/>
                  <a:gd name="txB" fmla="*/ 53 h 53"/>
                </a:gdLst>
                <a:ahLst/>
                <a:cxnLst>
                  <a:cxn ang="0">
                    <a:pos x="23" y="46"/>
                  </a:cxn>
                  <a:cxn ang="0">
                    <a:pos x="13" y="42"/>
                  </a:cxn>
                  <a:cxn ang="0">
                    <a:pos x="8" y="27"/>
                  </a:cxn>
                  <a:cxn ang="0">
                    <a:pos x="45" y="27"/>
                  </a:cxn>
                  <a:cxn ang="0">
                    <a:pos x="39" y="6"/>
                  </a:cxn>
                  <a:cxn ang="0">
                    <a:pos x="23" y="0"/>
                  </a:cxn>
                  <a:cxn ang="0">
                    <a:pos x="6" y="7"/>
                  </a:cxn>
                  <a:cxn ang="0">
                    <a:pos x="0" y="26"/>
                  </a:cxn>
                  <a:cxn ang="0">
                    <a:pos x="6" y="45"/>
                  </a:cxn>
                  <a:cxn ang="0">
                    <a:pos x="23" y="53"/>
                  </a:cxn>
                  <a:cxn ang="0">
                    <a:pos x="36" y="48"/>
                  </a:cxn>
                  <a:cxn ang="0">
                    <a:pos x="44" y="38"/>
                  </a:cxn>
                  <a:cxn ang="0">
                    <a:pos x="37" y="36"/>
                  </a:cxn>
                  <a:cxn ang="0">
                    <a:pos x="23" y="46"/>
                  </a:cxn>
                  <a:cxn ang="0">
                    <a:pos x="13" y="10"/>
                  </a:cxn>
                  <a:cxn ang="0">
                    <a:pos x="23" y="6"/>
                  </a:cxn>
                  <a:cxn ang="0">
                    <a:pos x="31" y="8"/>
                  </a:cxn>
                  <a:cxn ang="0">
                    <a:pos x="35" y="14"/>
                  </a:cxn>
                  <a:cxn ang="0">
                    <a:pos x="36" y="21"/>
                  </a:cxn>
                  <a:cxn ang="0">
                    <a:pos x="9" y="21"/>
                  </a:cxn>
                  <a:cxn ang="0">
                    <a:pos x="13" y="10"/>
                  </a:cxn>
                </a:cxnLst>
                <a:rect l="txL" t="txT" r="txR" b="txB"/>
                <a:pathLst>
                  <a:path w="45" h="53">
                    <a:moveTo>
                      <a:pt x="23" y="46"/>
                    </a:moveTo>
                    <a:cubicBezTo>
                      <a:pt x="20" y="46"/>
                      <a:pt x="16" y="45"/>
                      <a:pt x="13" y="42"/>
                    </a:cubicBezTo>
                    <a:cubicBezTo>
                      <a:pt x="10" y="39"/>
                      <a:pt x="8" y="34"/>
                      <a:pt x="8" y="27"/>
                    </a:cubicBezTo>
                    <a:cubicBezTo>
                      <a:pt x="45" y="27"/>
                      <a:pt x="45" y="27"/>
                      <a:pt x="45" y="27"/>
                    </a:cubicBezTo>
                    <a:cubicBezTo>
                      <a:pt x="45" y="18"/>
                      <a:pt x="43" y="11"/>
                      <a:pt x="39" y="6"/>
                    </a:cubicBezTo>
                    <a:cubicBezTo>
                      <a:pt x="35" y="2"/>
                      <a:pt x="30" y="0"/>
                      <a:pt x="23" y="0"/>
                    </a:cubicBezTo>
                    <a:cubicBezTo>
                      <a:pt x="16" y="0"/>
                      <a:pt x="11" y="2"/>
                      <a:pt x="6" y="7"/>
                    </a:cubicBezTo>
                    <a:cubicBezTo>
                      <a:pt x="2" y="12"/>
                      <a:pt x="0" y="18"/>
                      <a:pt x="0" y="26"/>
                    </a:cubicBezTo>
                    <a:cubicBezTo>
                      <a:pt x="0" y="34"/>
                      <a:pt x="2" y="40"/>
                      <a:pt x="6" y="45"/>
                    </a:cubicBezTo>
                    <a:cubicBezTo>
                      <a:pt x="10" y="50"/>
                      <a:pt x="16" y="53"/>
                      <a:pt x="23" y="53"/>
                    </a:cubicBezTo>
                    <a:cubicBezTo>
                      <a:pt x="28" y="53"/>
                      <a:pt x="32" y="51"/>
                      <a:pt x="36" y="48"/>
                    </a:cubicBezTo>
                    <a:cubicBezTo>
                      <a:pt x="40" y="46"/>
                      <a:pt x="43" y="42"/>
                      <a:pt x="44" y="38"/>
                    </a:cubicBezTo>
                    <a:cubicBezTo>
                      <a:pt x="37" y="36"/>
                      <a:pt x="37" y="36"/>
                      <a:pt x="37" y="36"/>
                    </a:cubicBezTo>
                    <a:cubicBezTo>
                      <a:pt x="34" y="43"/>
                      <a:pt x="30" y="46"/>
                      <a:pt x="23" y="46"/>
                    </a:cubicBezTo>
                    <a:close/>
                    <a:moveTo>
                      <a:pt x="13" y="10"/>
                    </a:moveTo>
                    <a:cubicBezTo>
                      <a:pt x="16" y="7"/>
                      <a:pt x="19" y="6"/>
                      <a:pt x="23" y="6"/>
                    </a:cubicBezTo>
                    <a:cubicBezTo>
                      <a:pt x="26" y="6"/>
                      <a:pt x="29" y="6"/>
                      <a:pt x="31" y="8"/>
                    </a:cubicBezTo>
                    <a:cubicBezTo>
                      <a:pt x="33" y="9"/>
                      <a:pt x="34" y="11"/>
                      <a:pt x="35" y="14"/>
                    </a:cubicBezTo>
                    <a:cubicBezTo>
                      <a:pt x="36" y="16"/>
                      <a:pt x="36" y="18"/>
                      <a:pt x="36" y="21"/>
                    </a:cubicBezTo>
                    <a:cubicBezTo>
                      <a:pt x="9" y="21"/>
                      <a:pt x="9" y="21"/>
                      <a:pt x="9" y="21"/>
                    </a:cubicBezTo>
                    <a:cubicBezTo>
                      <a:pt x="9" y="16"/>
                      <a:pt x="11" y="13"/>
                      <a:pt x="13" y="1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1" name="Freeform 74"/>
              <p:cNvSpPr/>
              <p:nvPr/>
            </p:nvSpPr>
            <p:spPr>
              <a:xfrm>
                <a:off x="1671638" y="3271838"/>
                <a:ext cx="125413" cy="209550"/>
              </a:xfrm>
              <a:custGeom>
                <a:avLst/>
                <a:gdLst>
                  <a:gd name="txL" fmla="*/ 0 w 79"/>
                  <a:gd name="txT" fmla="*/ 0 h 132"/>
                  <a:gd name="txR" fmla="*/ 79 w 79"/>
                  <a:gd name="txB" fmla="*/ 132 h 132"/>
                </a:gdLst>
                <a:ahLst/>
                <a:cxnLst>
                  <a:cxn ang="0">
                    <a:pos x="34" y="132"/>
                  </a:cxn>
                  <a:cxn ang="0">
                    <a:pos x="48" y="130"/>
                  </a:cxn>
                  <a:cxn ang="0">
                    <a:pos x="34" y="76"/>
                  </a:cxn>
                  <a:cxn ang="0">
                    <a:pos x="79" y="62"/>
                  </a:cxn>
                  <a:cxn ang="0">
                    <a:pos x="74" y="52"/>
                  </a:cxn>
                  <a:cxn ang="0">
                    <a:pos x="29" y="64"/>
                  </a:cxn>
                  <a:cxn ang="0">
                    <a:pos x="19" y="28"/>
                  </a:cxn>
                  <a:cxn ang="0">
                    <a:pos x="74" y="12"/>
                  </a:cxn>
                  <a:cxn ang="0">
                    <a:pos x="71" y="0"/>
                  </a:cxn>
                  <a:cxn ang="0">
                    <a:pos x="0" y="21"/>
                  </a:cxn>
                  <a:cxn ang="0">
                    <a:pos x="34" y="132"/>
                  </a:cxn>
                </a:cxnLst>
                <a:rect l="txL" t="txT" r="txR" b="txB"/>
                <a:pathLst>
                  <a:path w="79" h="132">
                    <a:moveTo>
                      <a:pt x="34" y="132"/>
                    </a:moveTo>
                    <a:lnTo>
                      <a:pt x="48" y="130"/>
                    </a:lnTo>
                    <a:lnTo>
                      <a:pt x="34" y="76"/>
                    </a:lnTo>
                    <a:lnTo>
                      <a:pt x="79" y="62"/>
                    </a:lnTo>
                    <a:lnTo>
                      <a:pt x="74" y="52"/>
                    </a:lnTo>
                    <a:lnTo>
                      <a:pt x="29" y="64"/>
                    </a:lnTo>
                    <a:lnTo>
                      <a:pt x="19" y="28"/>
                    </a:lnTo>
                    <a:lnTo>
                      <a:pt x="74" y="12"/>
                    </a:lnTo>
                    <a:lnTo>
                      <a:pt x="71" y="0"/>
                    </a:lnTo>
                    <a:lnTo>
                      <a:pt x="0" y="21"/>
                    </a:lnTo>
                    <a:lnTo>
                      <a:pt x="34" y="13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2" name="Freeform 75"/>
              <p:cNvSpPr/>
              <p:nvPr/>
            </p:nvSpPr>
            <p:spPr>
              <a:xfrm>
                <a:off x="1808163" y="3260725"/>
                <a:ext cx="30163" cy="25400"/>
              </a:xfrm>
              <a:custGeom>
                <a:avLst/>
                <a:gdLst>
                  <a:gd name="txL" fmla="*/ 0 w 19"/>
                  <a:gd name="txT" fmla="*/ 0 h 16"/>
                  <a:gd name="txR" fmla="*/ 19 w 19"/>
                  <a:gd name="txB" fmla="*/ 16 h 16"/>
                </a:gdLst>
                <a:ahLst/>
                <a:cxnLst>
                  <a:cxn ang="0">
                    <a:pos x="4" y="16"/>
                  </a:cxn>
                  <a:cxn ang="0">
                    <a:pos x="19" y="14"/>
                  </a:cxn>
                  <a:cxn ang="0">
                    <a:pos x="14" y="0"/>
                  </a:cxn>
                  <a:cxn ang="0">
                    <a:pos x="0" y="2"/>
                  </a:cxn>
                  <a:cxn ang="0">
                    <a:pos x="4" y="16"/>
                  </a:cxn>
                </a:cxnLst>
                <a:rect l="txL" t="txT" r="txR" b="txB"/>
                <a:pathLst>
                  <a:path w="19" h="16">
                    <a:moveTo>
                      <a:pt x="4" y="16"/>
                    </a:moveTo>
                    <a:lnTo>
                      <a:pt x="19" y="14"/>
                    </a:lnTo>
                    <a:lnTo>
                      <a:pt x="14" y="0"/>
                    </a:lnTo>
                    <a:lnTo>
                      <a:pt x="0" y="2"/>
                    </a:lnTo>
                    <a:lnTo>
                      <a:pt x="4" y="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3" name="Freeform 76"/>
              <p:cNvSpPr/>
              <p:nvPr/>
            </p:nvSpPr>
            <p:spPr>
              <a:xfrm>
                <a:off x="1822450" y="3305175"/>
                <a:ext cx="60325" cy="139700"/>
              </a:xfrm>
              <a:custGeom>
                <a:avLst/>
                <a:gdLst>
                  <a:gd name="txL" fmla="*/ 0 w 38"/>
                  <a:gd name="txT" fmla="*/ 0 h 88"/>
                  <a:gd name="txR" fmla="*/ 38 w 38"/>
                  <a:gd name="txB" fmla="*/ 88 h 88"/>
                </a:gdLst>
                <a:ahLst/>
                <a:cxnLst>
                  <a:cxn ang="0">
                    <a:pos x="24" y="88"/>
                  </a:cxn>
                  <a:cxn ang="0">
                    <a:pos x="38" y="83"/>
                  </a:cxn>
                  <a:cxn ang="0">
                    <a:pos x="12" y="0"/>
                  </a:cxn>
                  <a:cxn ang="0">
                    <a:pos x="0" y="5"/>
                  </a:cxn>
                  <a:cxn ang="0">
                    <a:pos x="24" y="88"/>
                  </a:cxn>
                </a:cxnLst>
                <a:rect l="txL" t="txT" r="txR" b="txB"/>
                <a:pathLst>
                  <a:path w="38" h="88">
                    <a:moveTo>
                      <a:pt x="24" y="88"/>
                    </a:moveTo>
                    <a:lnTo>
                      <a:pt x="38" y="83"/>
                    </a:lnTo>
                    <a:lnTo>
                      <a:pt x="12" y="0"/>
                    </a:lnTo>
                    <a:lnTo>
                      <a:pt x="0" y="5"/>
                    </a:lnTo>
                    <a:lnTo>
                      <a:pt x="24" y="88"/>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4" name="Freeform 77"/>
              <p:cNvSpPr/>
              <p:nvPr/>
            </p:nvSpPr>
            <p:spPr>
              <a:xfrm>
                <a:off x="1882775" y="3268663"/>
                <a:ext cx="142875" cy="157163"/>
              </a:xfrm>
              <a:custGeom>
                <a:avLst/>
                <a:gdLst>
                  <a:gd name="txL" fmla="*/ 0 w 38"/>
                  <a:gd name="txT" fmla="*/ 0 h 42"/>
                  <a:gd name="txR" fmla="*/ 38 w 38"/>
                  <a:gd name="txB" fmla="*/ 42 h 42"/>
                </a:gdLst>
                <a:ahLst/>
                <a:cxnLst>
                  <a:cxn ang="0">
                    <a:pos x="24" y="1"/>
                  </a:cxn>
                  <a:cxn ang="0">
                    <a:pos x="16" y="1"/>
                  </a:cxn>
                  <a:cxn ang="0">
                    <a:pos x="7" y="12"/>
                  </a:cxn>
                  <a:cxn ang="0">
                    <a:pos x="5" y="5"/>
                  </a:cxn>
                  <a:cxn ang="0">
                    <a:pos x="0" y="7"/>
                  </a:cxn>
                  <a:cxn ang="0">
                    <a:pos x="11" y="42"/>
                  </a:cxn>
                  <a:cxn ang="0">
                    <a:pos x="16" y="41"/>
                  </a:cxn>
                  <a:cxn ang="0">
                    <a:pos x="10" y="21"/>
                  </a:cxn>
                  <a:cxn ang="0">
                    <a:pos x="11" y="12"/>
                  </a:cxn>
                  <a:cxn ang="0">
                    <a:pos x="17" y="6"/>
                  </a:cxn>
                  <a:cxn ang="0">
                    <a:pos x="23" y="7"/>
                  </a:cxn>
                  <a:cxn ang="0">
                    <a:pos x="27" y="13"/>
                  </a:cxn>
                  <a:cxn ang="0">
                    <a:pos x="33" y="36"/>
                  </a:cxn>
                  <a:cxn ang="0">
                    <a:pos x="38" y="34"/>
                  </a:cxn>
                  <a:cxn ang="0">
                    <a:pos x="33" y="14"/>
                  </a:cxn>
                  <a:cxn ang="0">
                    <a:pos x="29" y="5"/>
                  </a:cxn>
                  <a:cxn ang="0">
                    <a:pos x="24" y="1"/>
                  </a:cxn>
                </a:cxnLst>
                <a:rect l="txL" t="txT" r="txR" b="txB"/>
                <a:pathLst>
                  <a:path w="38" h="42">
                    <a:moveTo>
                      <a:pt x="24" y="1"/>
                    </a:moveTo>
                    <a:cubicBezTo>
                      <a:pt x="21" y="0"/>
                      <a:pt x="19" y="0"/>
                      <a:pt x="16" y="1"/>
                    </a:cubicBezTo>
                    <a:cubicBezTo>
                      <a:pt x="12" y="2"/>
                      <a:pt x="9" y="6"/>
                      <a:pt x="7" y="12"/>
                    </a:cubicBezTo>
                    <a:cubicBezTo>
                      <a:pt x="5" y="5"/>
                      <a:pt x="5" y="5"/>
                      <a:pt x="5" y="5"/>
                    </a:cubicBezTo>
                    <a:cubicBezTo>
                      <a:pt x="0" y="7"/>
                      <a:pt x="0" y="7"/>
                      <a:pt x="0" y="7"/>
                    </a:cubicBezTo>
                    <a:cubicBezTo>
                      <a:pt x="11" y="42"/>
                      <a:pt x="11" y="42"/>
                      <a:pt x="11" y="42"/>
                    </a:cubicBezTo>
                    <a:cubicBezTo>
                      <a:pt x="16" y="41"/>
                      <a:pt x="16" y="41"/>
                      <a:pt x="16" y="41"/>
                    </a:cubicBezTo>
                    <a:cubicBezTo>
                      <a:pt x="10" y="21"/>
                      <a:pt x="10" y="21"/>
                      <a:pt x="10" y="21"/>
                    </a:cubicBezTo>
                    <a:cubicBezTo>
                      <a:pt x="9" y="18"/>
                      <a:pt x="9" y="14"/>
                      <a:pt x="11" y="12"/>
                    </a:cubicBezTo>
                    <a:cubicBezTo>
                      <a:pt x="12" y="9"/>
                      <a:pt x="14" y="7"/>
                      <a:pt x="17" y="6"/>
                    </a:cubicBezTo>
                    <a:cubicBezTo>
                      <a:pt x="19" y="6"/>
                      <a:pt x="21" y="6"/>
                      <a:pt x="23" y="7"/>
                    </a:cubicBezTo>
                    <a:cubicBezTo>
                      <a:pt x="24" y="8"/>
                      <a:pt x="26" y="10"/>
                      <a:pt x="27" y="13"/>
                    </a:cubicBezTo>
                    <a:cubicBezTo>
                      <a:pt x="33" y="36"/>
                      <a:pt x="33" y="36"/>
                      <a:pt x="33" y="36"/>
                    </a:cubicBezTo>
                    <a:cubicBezTo>
                      <a:pt x="38" y="34"/>
                      <a:pt x="38" y="34"/>
                      <a:pt x="38" y="34"/>
                    </a:cubicBezTo>
                    <a:cubicBezTo>
                      <a:pt x="33" y="14"/>
                      <a:pt x="33" y="14"/>
                      <a:pt x="33" y="14"/>
                    </a:cubicBezTo>
                    <a:cubicBezTo>
                      <a:pt x="31" y="9"/>
                      <a:pt x="30" y="6"/>
                      <a:pt x="29" y="5"/>
                    </a:cubicBezTo>
                    <a:cubicBezTo>
                      <a:pt x="28" y="3"/>
                      <a:pt x="26" y="2"/>
                      <a:pt x="24"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5" name="Freeform 78"/>
              <p:cNvSpPr>
                <a:spLocks noEditPoints="1"/>
              </p:cNvSpPr>
              <p:nvPr/>
            </p:nvSpPr>
            <p:spPr>
              <a:xfrm>
                <a:off x="2028825" y="3227388"/>
                <a:ext cx="142875" cy="153988"/>
              </a:xfrm>
              <a:custGeom>
                <a:avLst/>
                <a:gdLst>
                  <a:gd name="txL" fmla="*/ 0 w 38"/>
                  <a:gd name="txT" fmla="*/ 0 h 41"/>
                  <a:gd name="txR" fmla="*/ 38 w 38"/>
                  <a:gd name="txB" fmla="*/ 41 h 41"/>
                </a:gdLst>
                <a:ahLst/>
                <a:cxnLst>
                  <a:cxn ang="0">
                    <a:pos x="31" y="12"/>
                  </a:cxn>
                  <a:cxn ang="0">
                    <a:pos x="25" y="2"/>
                  </a:cxn>
                  <a:cxn ang="0">
                    <a:pos x="13" y="2"/>
                  </a:cxn>
                  <a:cxn ang="0">
                    <a:pos x="1" y="16"/>
                  </a:cxn>
                  <a:cxn ang="0">
                    <a:pos x="6" y="15"/>
                  </a:cxn>
                  <a:cxn ang="0">
                    <a:pos x="14" y="6"/>
                  </a:cxn>
                  <a:cxn ang="0">
                    <a:pos x="20" y="6"/>
                  </a:cxn>
                  <a:cxn ang="0">
                    <a:pos x="23" y="8"/>
                  </a:cxn>
                  <a:cxn ang="0">
                    <a:pos x="26" y="14"/>
                  </a:cxn>
                  <a:cxn ang="0">
                    <a:pos x="21" y="15"/>
                  </a:cxn>
                  <a:cxn ang="0">
                    <a:pos x="7" y="23"/>
                  </a:cxn>
                  <a:cxn ang="0">
                    <a:pos x="5" y="33"/>
                  </a:cxn>
                  <a:cxn ang="0">
                    <a:pos x="10" y="40"/>
                  </a:cxn>
                  <a:cxn ang="0">
                    <a:pos x="20" y="40"/>
                  </a:cxn>
                  <a:cxn ang="0">
                    <a:pos x="30" y="29"/>
                  </a:cxn>
                  <a:cxn ang="0">
                    <a:pos x="33" y="35"/>
                  </a:cxn>
                  <a:cxn ang="0">
                    <a:pos x="38" y="34"/>
                  </a:cxn>
                  <a:cxn ang="0">
                    <a:pos x="35" y="27"/>
                  </a:cxn>
                  <a:cxn ang="0">
                    <a:pos x="31" y="12"/>
                  </a:cxn>
                  <a:cxn ang="0">
                    <a:pos x="27" y="30"/>
                  </a:cxn>
                  <a:cxn ang="0">
                    <a:pos x="20" y="36"/>
                  </a:cxn>
                  <a:cxn ang="0">
                    <a:pos x="14" y="35"/>
                  </a:cxn>
                  <a:cxn ang="0">
                    <a:pos x="10" y="32"/>
                  </a:cxn>
                  <a:cxn ang="0">
                    <a:pos x="12" y="24"/>
                  </a:cxn>
                  <a:cxn ang="0">
                    <a:pos x="22" y="19"/>
                  </a:cxn>
                  <a:cxn ang="0">
                    <a:pos x="27" y="18"/>
                  </a:cxn>
                  <a:cxn ang="0">
                    <a:pos x="28" y="20"/>
                  </a:cxn>
                  <a:cxn ang="0">
                    <a:pos x="27" y="30"/>
                  </a:cxn>
                </a:cxnLst>
                <a:rect l="txL" t="txT" r="txR" b="txB"/>
                <a:pathLst>
                  <a:path w="38" h="41">
                    <a:moveTo>
                      <a:pt x="31" y="12"/>
                    </a:moveTo>
                    <a:cubicBezTo>
                      <a:pt x="30" y="7"/>
                      <a:pt x="27" y="3"/>
                      <a:pt x="25" y="2"/>
                    </a:cubicBezTo>
                    <a:cubicBezTo>
                      <a:pt x="22" y="0"/>
                      <a:pt x="18" y="0"/>
                      <a:pt x="13" y="2"/>
                    </a:cubicBezTo>
                    <a:cubicBezTo>
                      <a:pt x="4" y="4"/>
                      <a:pt x="0" y="9"/>
                      <a:pt x="1" y="16"/>
                    </a:cubicBezTo>
                    <a:cubicBezTo>
                      <a:pt x="6" y="15"/>
                      <a:pt x="6" y="15"/>
                      <a:pt x="6" y="15"/>
                    </a:cubicBezTo>
                    <a:cubicBezTo>
                      <a:pt x="6" y="11"/>
                      <a:pt x="8" y="8"/>
                      <a:pt x="14" y="6"/>
                    </a:cubicBezTo>
                    <a:cubicBezTo>
                      <a:pt x="16" y="5"/>
                      <a:pt x="18" y="5"/>
                      <a:pt x="20" y="6"/>
                    </a:cubicBezTo>
                    <a:cubicBezTo>
                      <a:pt x="21" y="6"/>
                      <a:pt x="23" y="7"/>
                      <a:pt x="23" y="8"/>
                    </a:cubicBezTo>
                    <a:cubicBezTo>
                      <a:pt x="24" y="9"/>
                      <a:pt x="25" y="11"/>
                      <a:pt x="26" y="14"/>
                    </a:cubicBezTo>
                    <a:cubicBezTo>
                      <a:pt x="24" y="14"/>
                      <a:pt x="22" y="15"/>
                      <a:pt x="21" y="15"/>
                    </a:cubicBezTo>
                    <a:cubicBezTo>
                      <a:pt x="14" y="17"/>
                      <a:pt x="9" y="20"/>
                      <a:pt x="7" y="23"/>
                    </a:cubicBezTo>
                    <a:cubicBezTo>
                      <a:pt x="4" y="26"/>
                      <a:pt x="3" y="29"/>
                      <a:pt x="5" y="33"/>
                    </a:cubicBezTo>
                    <a:cubicBezTo>
                      <a:pt x="5" y="36"/>
                      <a:pt x="7" y="38"/>
                      <a:pt x="10" y="40"/>
                    </a:cubicBezTo>
                    <a:cubicBezTo>
                      <a:pt x="13" y="41"/>
                      <a:pt x="16" y="41"/>
                      <a:pt x="20" y="40"/>
                    </a:cubicBezTo>
                    <a:cubicBezTo>
                      <a:pt x="26" y="39"/>
                      <a:pt x="29" y="35"/>
                      <a:pt x="30" y="29"/>
                    </a:cubicBezTo>
                    <a:cubicBezTo>
                      <a:pt x="31" y="32"/>
                      <a:pt x="32" y="34"/>
                      <a:pt x="33" y="35"/>
                    </a:cubicBezTo>
                    <a:cubicBezTo>
                      <a:pt x="38" y="34"/>
                      <a:pt x="38" y="34"/>
                      <a:pt x="38" y="34"/>
                    </a:cubicBezTo>
                    <a:cubicBezTo>
                      <a:pt x="37" y="32"/>
                      <a:pt x="36" y="30"/>
                      <a:pt x="35" y="27"/>
                    </a:cubicBezTo>
                    <a:lnTo>
                      <a:pt x="31" y="12"/>
                    </a:lnTo>
                    <a:close/>
                    <a:moveTo>
                      <a:pt x="27" y="30"/>
                    </a:moveTo>
                    <a:cubicBezTo>
                      <a:pt x="26" y="33"/>
                      <a:pt x="23" y="35"/>
                      <a:pt x="20" y="36"/>
                    </a:cubicBezTo>
                    <a:cubicBezTo>
                      <a:pt x="17" y="36"/>
                      <a:pt x="15" y="36"/>
                      <a:pt x="14" y="35"/>
                    </a:cubicBezTo>
                    <a:cubicBezTo>
                      <a:pt x="12" y="35"/>
                      <a:pt x="11" y="33"/>
                      <a:pt x="10" y="32"/>
                    </a:cubicBezTo>
                    <a:cubicBezTo>
                      <a:pt x="10" y="29"/>
                      <a:pt x="10" y="26"/>
                      <a:pt x="12" y="24"/>
                    </a:cubicBezTo>
                    <a:cubicBezTo>
                      <a:pt x="14" y="22"/>
                      <a:pt x="17" y="20"/>
                      <a:pt x="22" y="19"/>
                    </a:cubicBezTo>
                    <a:cubicBezTo>
                      <a:pt x="23" y="19"/>
                      <a:pt x="25" y="18"/>
                      <a:pt x="27" y="18"/>
                    </a:cubicBezTo>
                    <a:cubicBezTo>
                      <a:pt x="27" y="19"/>
                      <a:pt x="28" y="20"/>
                      <a:pt x="28" y="20"/>
                    </a:cubicBezTo>
                    <a:cubicBezTo>
                      <a:pt x="29" y="23"/>
                      <a:pt x="28" y="27"/>
                      <a:pt x="27" y="3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6" name="Freeform 79"/>
              <p:cNvSpPr/>
              <p:nvPr/>
            </p:nvSpPr>
            <p:spPr>
              <a:xfrm>
                <a:off x="2171700" y="3186113"/>
                <a:ext cx="142875" cy="157163"/>
              </a:xfrm>
              <a:custGeom>
                <a:avLst/>
                <a:gdLst>
                  <a:gd name="txL" fmla="*/ 0 w 38"/>
                  <a:gd name="txT" fmla="*/ 0 h 42"/>
                  <a:gd name="txR" fmla="*/ 38 w 38"/>
                  <a:gd name="txB" fmla="*/ 42 h 42"/>
                </a:gdLst>
                <a:ahLst/>
                <a:cxnLst>
                  <a:cxn ang="0">
                    <a:pos x="24" y="1"/>
                  </a:cxn>
                  <a:cxn ang="0">
                    <a:pos x="16" y="1"/>
                  </a:cxn>
                  <a:cxn ang="0">
                    <a:pos x="7" y="12"/>
                  </a:cxn>
                  <a:cxn ang="0">
                    <a:pos x="5" y="5"/>
                  </a:cxn>
                  <a:cxn ang="0">
                    <a:pos x="0" y="7"/>
                  </a:cxn>
                  <a:cxn ang="0">
                    <a:pos x="10" y="42"/>
                  </a:cxn>
                  <a:cxn ang="0">
                    <a:pos x="16" y="40"/>
                  </a:cxn>
                  <a:cxn ang="0">
                    <a:pos x="10" y="21"/>
                  </a:cxn>
                  <a:cxn ang="0">
                    <a:pos x="11" y="11"/>
                  </a:cxn>
                  <a:cxn ang="0">
                    <a:pos x="17" y="6"/>
                  </a:cxn>
                  <a:cxn ang="0">
                    <a:pos x="22" y="6"/>
                  </a:cxn>
                  <a:cxn ang="0">
                    <a:pos x="27" y="13"/>
                  </a:cxn>
                  <a:cxn ang="0">
                    <a:pos x="33" y="35"/>
                  </a:cxn>
                  <a:cxn ang="0">
                    <a:pos x="38" y="34"/>
                  </a:cxn>
                  <a:cxn ang="0">
                    <a:pos x="32" y="13"/>
                  </a:cxn>
                  <a:cxn ang="0">
                    <a:pos x="29" y="4"/>
                  </a:cxn>
                  <a:cxn ang="0">
                    <a:pos x="24" y="1"/>
                  </a:cxn>
                </a:cxnLst>
                <a:rect l="txL" t="txT" r="txR" b="txB"/>
                <a:pathLst>
                  <a:path w="38" h="42">
                    <a:moveTo>
                      <a:pt x="24" y="1"/>
                    </a:moveTo>
                    <a:cubicBezTo>
                      <a:pt x="21" y="0"/>
                      <a:pt x="19" y="0"/>
                      <a:pt x="16" y="1"/>
                    </a:cubicBezTo>
                    <a:cubicBezTo>
                      <a:pt x="12" y="2"/>
                      <a:pt x="9" y="6"/>
                      <a:pt x="7" y="12"/>
                    </a:cubicBezTo>
                    <a:cubicBezTo>
                      <a:pt x="5" y="5"/>
                      <a:pt x="5" y="5"/>
                      <a:pt x="5" y="5"/>
                    </a:cubicBezTo>
                    <a:cubicBezTo>
                      <a:pt x="0" y="7"/>
                      <a:pt x="0" y="7"/>
                      <a:pt x="0" y="7"/>
                    </a:cubicBezTo>
                    <a:cubicBezTo>
                      <a:pt x="10" y="42"/>
                      <a:pt x="10" y="42"/>
                      <a:pt x="10" y="42"/>
                    </a:cubicBezTo>
                    <a:cubicBezTo>
                      <a:pt x="16" y="40"/>
                      <a:pt x="16" y="40"/>
                      <a:pt x="16" y="40"/>
                    </a:cubicBezTo>
                    <a:cubicBezTo>
                      <a:pt x="10" y="21"/>
                      <a:pt x="10" y="21"/>
                      <a:pt x="10" y="21"/>
                    </a:cubicBezTo>
                    <a:cubicBezTo>
                      <a:pt x="9" y="17"/>
                      <a:pt x="9" y="14"/>
                      <a:pt x="11" y="11"/>
                    </a:cubicBezTo>
                    <a:cubicBezTo>
                      <a:pt x="12" y="8"/>
                      <a:pt x="14" y="7"/>
                      <a:pt x="17" y="6"/>
                    </a:cubicBezTo>
                    <a:cubicBezTo>
                      <a:pt x="19" y="5"/>
                      <a:pt x="21" y="5"/>
                      <a:pt x="22" y="6"/>
                    </a:cubicBezTo>
                    <a:cubicBezTo>
                      <a:pt x="24" y="7"/>
                      <a:pt x="26" y="9"/>
                      <a:pt x="27" y="13"/>
                    </a:cubicBezTo>
                    <a:cubicBezTo>
                      <a:pt x="33" y="35"/>
                      <a:pt x="33" y="35"/>
                      <a:pt x="33" y="35"/>
                    </a:cubicBezTo>
                    <a:cubicBezTo>
                      <a:pt x="38" y="34"/>
                      <a:pt x="38" y="34"/>
                      <a:pt x="38" y="34"/>
                    </a:cubicBezTo>
                    <a:cubicBezTo>
                      <a:pt x="32" y="13"/>
                      <a:pt x="32" y="13"/>
                      <a:pt x="32" y="13"/>
                    </a:cubicBezTo>
                    <a:cubicBezTo>
                      <a:pt x="31" y="9"/>
                      <a:pt x="30" y="6"/>
                      <a:pt x="29" y="4"/>
                    </a:cubicBezTo>
                    <a:cubicBezTo>
                      <a:pt x="27" y="3"/>
                      <a:pt x="26" y="2"/>
                      <a:pt x="24"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7" name="Freeform 80"/>
              <p:cNvSpPr/>
              <p:nvPr/>
            </p:nvSpPr>
            <p:spPr>
              <a:xfrm>
                <a:off x="2322513" y="3148013"/>
                <a:ext cx="120650" cy="146050"/>
              </a:xfrm>
              <a:custGeom>
                <a:avLst/>
                <a:gdLst>
                  <a:gd name="txL" fmla="*/ 0 w 32"/>
                  <a:gd name="txT" fmla="*/ 0 h 39"/>
                  <a:gd name="txR" fmla="*/ 32 w 32"/>
                  <a:gd name="txB" fmla="*/ 39 h 39"/>
                </a:gdLst>
                <a:ahLst/>
                <a:cxnLst>
                  <a:cxn ang="0">
                    <a:pos x="13" y="5"/>
                  </a:cxn>
                  <a:cxn ang="0">
                    <a:pos x="24" y="11"/>
                  </a:cxn>
                  <a:cxn ang="0">
                    <a:pos x="28" y="9"/>
                  </a:cxn>
                  <a:cxn ang="0">
                    <a:pos x="21" y="1"/>
                  </a:cxn>
                  <a:cxn ang="0">
                    <a:pos x="11" y="1"/>
                  </a:cxn>
                  <a:cxn ang="0">
                    <a:pos x="2" y="9"/>
                  </a:cxn>
                  <a:cxn ang="0">
                    <a:pos x="1" y="24"/>
                  </a:cxn>
                  <a:cxn ang="0">
                    <a:pos x="9" y="36"/>
                  </a:cxn>
                  <a:cxn ang="0">
                    <a:pos x="22" y="38"/>
                  </a:cxn>
                  <a:cxn ang="0">
                    <a:pos x="30" y="32"/>
                  </a:cxn>
                  <a:cxn ang="0">
                    <a:pos x="32" y="22"/>
                  </a:cxn>
                  <a:cxn ang="0">
                    <a:pos x="27" y="22"/>
                  </a:cxn>
                  <a:cxn ang="0">
                    <a:pos x="21" y="33"/>
                  </a:cxn>
                  <a:cxn ang="0">
                    <a:pos x="13" y="32"/>
                  </a:cxn>
                  <a:cxn ang="0">
                    <a:pos x="7" y="22"/>
                  </a:cxn>
                  <a:cxn ang="0">
                    <a:pos x="7" y="11"/>
                  </a:cxn>
                  <a:cxn ang="0">
                    <a:pos x="13" y="5"/>
                  </a:cxn>
                </a:cxnLst>
                <a:rect l="txL" t="txT" r="txR" b="txB"/>
                <a:pathLst>
                  <a:path w="32" h="39">
                    <a:moveTo>
                      <a:pt x="13" y="5"/>
                    </a:moveTo>
                    <a:cubicBezTo>
                      <a:pt x="17" y="4"/>
                      <a:pt x="21" y="6"/>
                      <a:pt x="24" y="11"/>
                    </a:cubicBezTo>
                    <a:cubicBezTo>
                      <a:pt x="28" y="9"/>
                      <a:pt x="28" y="9"/>
                      <a:pt x="28" y="9"/>
                    </a:cubicBezTo>
                    <a:cubicBezTo>
                      <a:pt x="27" y="6"/>
                      <a:pt x="24" y="3"/>
                      <a:pt x="21" y="1"/>
                    </a:cubicBezTo>
                    <a:cubicBezTo>
                      <a:pt x="18" y="0"/>
                      <a:pt x="15" y="0"/>
                      <a:pt x="11" y="1"/>
                    </a:cubicBezTo>
                    <a:cubicBezTo>
                      <a:pt x="6" y="2"/>
                      <a:pt x="3" y="5"/>
                      <a:pt x="2" y="9"/>
                    </a:cubicBezTo>
                    <a:cubicBezTo>
                      <a:pt x="0" y="14"/>
                      <a:pt x="0" y="18"/>
                      <a:pt x="1" y="24"/>
                    </a:cubicBezTo>
                    <a:cubicBezTo>
                      <a:pt x="3" y="29"/>
                      <a:pt x="6" y="33"/>
                      <a:pt x="9" y="36"/>
                    </a:cubicBezTo>
                    <a:cubicBezTo>
                      <a:pt x="13" y="39"/>
                      <a:pt x="17" y="39"/>
                      <a:pt x="22" y="38"/>
                    </a:cubicBezTo>
                    <a:cubicBezTo>
                      <a:pt x="25" y="37"/>
                      <a:pt x="28" y="35"/>
                      <a:pt x="30" y="32"/>
                    </a:cubicBezTo>
                    <a:cubicBezTo>
                      <a:pt x="32" y="29"/>
                      <a:pt x="32" y="26"/>
                      <a:pt x="32" y="22"/>
                    </a:cubicBezTo>
                    <a:cubicBezTo>
                      <a:pt x="27" y="22"/>
                      <a:pt x="27" y="22"/>
                      <a:pt x="27" y="22"/>
                    </a:cubicBezTo>
                    <a:cubicBezTo>
                      <a:pt x="27" y="28"/>
                      <a:pt x="25" y="32"/>
                      <a:pt x="21" y="33"/>
                    </a:cubicBezTo>
                    <a:cubicBezTo>
                      <a:pt x="18" y="34"/>
                      <a:pt x="15" y="34"/>
                      <a:pt x="13" y="32"/>
                    </a:cubicBezTo>
                    <a:cubicBezTo>
                      <a:pt x="10" y="30"/>
                      <a:pt x="8" y="26"/>
                      <a:pt x="7" y="22"/>
                    </a:cubicBezTo>
                    <a:cubicBezTo>
                      <a:pt x="6" y="18"/>
                      <a:pt x="6" y="14"/>
                      <a:pt x="7" y="11"/>
                    </a:cubicBezTo>
                    <a:cubicBezTo>
                      <a:pt x="8" y="8"/>
                      <a:pt x="10" y="6"/>
                      <a:pt x="13"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8" name="Freeform 81"/>
              <p:cNvSpPr>
                <a:spLocks noEditPoints="1"/>
              </p:cNvSpPr>
              <p:nvPr/>
            </p:nvSpPr>
            <p:spPr>
              <a:xfrm>
                <a:off x="2446338" y="3106738"/>
                <a:ext cx="134938" cy="150813"/>
              </a:xfrm>
              <a:custGeom>
                <a:avLst/>
                <a:gdLst>
                  <a:gd name="txL" fmla="*/ 0 w 36"/>
                  <a:gd name="txT" fmla="*/ 0 h 40"/>
                  <a:gd name="txR" fmla="*/ 36 w 36"/>
                  <a:gd name="txB" fmla="*/ 40 h 40"/>
                </a:gdLst>
                <a:ahLst/>
                <a:cxnLst>
                  <a:cxn ang="0">
                    <a:pos x="23" y="34"/>
                  </a:cxn>
                  <a:cxn ang="0">
                    <a:pos x="15" y="34"/>
                  </a:cxn>
                  <a:cxn ang="0">
                    <a:pos x="8" y="24"/>
                  </a:cxn>
                  <a:cxn ang="0">
                    <a:pos x="34" y="16"/>
                  </a:cxn>
                  <a:cxn ang="0">
                    <a:pos x="25" y="3"/>
                  </a:cxn>
                  <a:cxn ang="0">
                    <a:pos x="13" y="2"/>
                  </a:cxn>
                  <a:cxn ang="0">
                    <a:pos x="3" y="10"/>
                  </a:cxn>
                  <a:cxn ang="0">
                    <a:pos x="2" y="25"/>
                  </a:cxn>
                  <a:cxn ang="0">
                    <a:pos x="10" y="37"/>
                  </a:cxn>
                  <a:cxn ang="0">
                    <a:pos x="24" y="39"/>
                  </a:cxn>
                  <a:cxn ang="0">
                    <a:pos x="32" y="33"/>
                  </a:cxn>
                  <a:cxn ang="0">
                    <a:pos x="36" y="24"/>
                  </a:cxn>
                  <a:cxn ang="0">
                    <a:pos x="30" y="25"/>
                  </a:cxn>
                  <a:cxn ang="0">
                    <a:pos x="23" y="34"/>
                  </a:cxn>
                  <a:cxn ang="0">
                    <a:pos x="8" y="11"/>
                  </a:cxn>
                  <a:cxn ang="0">
                    <a:pos x="14" y="6"/>
                  </a:cxn>
                  <a:cxn ang="0">
                    <a:pos x="20" y="6"/>
                  </a:cxn>
                  <a:cxn ang="0">
                    <a:pos x="24" y="9"/>
                  </a:cxn>
                  <a:cxn ang="0">
                    <a:pos x="27" y="14"/>
                  </a:cxn>
                  <a:cxn ang="0">
                    <a:pos x="7" y="20"/>
                  </a:cxn>
                  <a:cxn ang="0">
                    <a:pos x="8" y="11"/>
                  </a:cxn>
                </a:cxnLst>
                <a:rect l="txL" t="txT" r="txR" b="txB"/>
                <a:pathLst>
                  <a:path w="36" h="40">
                    <a:moveTo>
                      <a:pt x="23" y="34"/>
                    </a:moveTo>
                    <a:cubicBezTo>
                      <a:pt x="20" y="35"/>
                      <a:pt x="17" y="35"/>
                      <a:pt x="15" y="34"/>
                    </a:cubicBezTo>
                    <a:cubicBezTo>
                      <a:pt x="12" y="32"/>
                      <a:pt x="10" y="29"/>
                      <a:pt x="8" y="24"/>
                    </a:cubicBezTo>
                    <a:cubicBezTo>
                      <a:pt x="34" y="16"/>
                      <a:pt x="34" y="16"/>
                      <a:pt x="34" y="16"/>
                    </a:cubicBezTo>
                    <a:cubicBezTo>
                      <a:pt x="32" y="10"/>
                      <a:pt x="29" y="6"/>
                      <a:pt x="25" y="3"/>
                    </a:cubicBezTo>
                    <a:cubicBezTo>
                      <a:pt x="22" y="1"/>
                      <a:pt x="17" y="0"/>
                      <a:pt x="13" y="2"/>
                    </a:cubicBezTo>
                    <a:cubicBezTo>
                      <a:pt x="8" y="3"/>
                      <a:pt x="5" y="6"/>
                      <a:pt x="3" y="10"/>
                    </a:cubicBezTo>
                    <a:cubicBezTo>
                      <a:pt x="1" y="15"/>
                      <a:pt x="0" y="20"/>
                      <a:pt x="2" y="25"/>
                    </a:cubicBezTo>
                    <a:cubicBezTo>
                      <a:pt x="4" y="31"/>
                      <a:pt x="6" y="35"/>
                      <a:pt x="10" y="37"/>
                    </a:cubicBezTo>
                    <a:cubicBezTo>
                      <a:pt x="14" y="40"/>
                      <a:pt x="19" y="40"/>
                      <a:pt x="24" y="39"/>
                    </a:cubicBezTo>
                    <a:cubicBezTo>
                      <a:pt x="27" y="38"/>
                      <a:pt x="30" y="36"/>
                      <a:pt x="32" y="33"/>
                    </a:cubicBezTo>
                    <a:cubicBezTo>
                      <a:pt x="34" y="30"/>
                      <a:pt x="35" y="27"/>
                      <a:pt x="36" y="24"/>
                    </a:cubicBezTo>
                    <a:cubicBezTo>
                      <a:pt x="30" y="25"/>
                      <a:pt x="30" y="25"/>
                      <a:pt x="30" y="25"/>
                    </a:cubicBezTo>
                    <a:cubicBezTo>
                      <a:pt x="30" y="30"/>
                      <a:pt x="27" y="33"/>
                      <a:pt x="23" y="34"/>
                    </a:cubicBezTo>
                    <a:close/>
                    <a:moveTo>
                      <a:pt x="8" y="11"/>
                    </a:moveTo>
                    <a:cubicBezTo>
                      <a:pt x="9" y="8"/>
                      <a:pt x="11" y="7"/>
                      <a:pt x="14" y="6"/>
                    </a:cubicBezTo>
                    <a:cubicBezTo>
                      <a:pt x="16" y="5"/>
                      <a:pt x="18" y="5"/>
                      <a:pt x="20" y="6"/>
                    </a:cubicBezTo>
                    <a:cubicBezTo>
                      <a:pt x="22" y="6"/>
                      <a:pt x="23" y="8"/>
                      <a:pt x="24" y="9"/>
                    </a:cubicBezTo>
                    <a:cubicBezTo>
                      <a:pt x="25" y="10"/>
                      <a:pt x="26" y="12"/>
                      <a:pt x="27" y="14"/>
                    </a:cubicBezTo>
                    <a:cubicBezTo>
                      <a:pt x="7" y="20"/>
                      <a:pt x="7" y="20"/>
                      <a:pt x="7" y="20"/>
                    </a:cubicBezTo>
                    <a:cubicBezTo>
                      <a:pt x="6" y="16"/>
                      <a:pt x="7" y="13"/>
                      <a:pt x="8" y="1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69" name="Freeform 82"/>
              <p:cNvSpPr/>
              <p:nvPr/>
            </p:nvSpPr>
            <p:spPr>
              <a:xfrm>
                <a:off x="2097088" y="2159000"/>
                <a:ext cx="60325" cy="65088"/>
              </a:xfrm>
              <a:custGeom>
                <a:avLst/>
                <a:gdLst>
                  <a:gd name="txL" fmla="*/ 0 w 38"/>
                  <a:gd name="txT" fmla="*/ 0 h 41"/>
                  <a:gd name="txR" fmla="*/ 38 w 38"/>
                  <a:gd name="txB" fmla="*/ 41 h 41"/>
                </a:gdLst>
                <a:ahLst/>
                <a:cxnLst>
                  <a:cxn ang="0">
                    <a:pos x="2" y="41"/>
                  </a:cxn>
                  <a:cxn ang="0">
                    <a:pos x="38" y="36"/>
                  </a:cxn>
                  <a:cxn ang="0">
                    <a:pos x="35" y="0"/>
                  </a:cxn>
                  <a:cxn ang="0">
                    <a:pos x="0" y="3"/>
                  </a:cxn>
                  <a:cxn ang="0">
                    <a:pos x="2" y="41"/>
                  </a:cxn>
                </a:cxnLst>
                <a:rect l="txL" t="txT" r="txR" b="txB"/>
                <a:pathLst>
                  <a:path w="38" h="41">
                    <a:moveTo>
                      <a:pt x="2" y="41"/>
                    </a:moveTo>
                    <a:lnTo>
                      <a:pt x="38" y="36"/>
                    </a:lnTo>
                    <a:lnTo>
                      <a:pt x="35" y="0"/>
                    </a:lnTo>
                    <a:lnTo>
                      <a:pt x="0" y="3"/>
                    </a:lnTo>
                    <a:lnTo>
                      <a:pt x="2" y="4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0" name="Freeform 83"/>
              <p:cNvSpPr/>
              <p:nvPr/>
            </p:nvSpPr>
            <p:spPr>
              <a:xfrm>
                <a:off x="2108200" y="2279650"/>
                <a:ext cx="82550" cy="342900"/>
              </a:xfrm>
              <a:custGeom>
                <a:avLst/>
                <a:gdLst>
                  <a:gd name="txL" fmla="*/ 0 w 52"/>
                  <a:gd name="txT" fmla="*/ 0 h 216"/>
                  <a:gd name="txR" fmla="*/ 52 w 52"/>
                  <a:gd name="txB" fmla="*/ 216 h 216"/>
                </a:gdLst>
                <a:ahLst/>
                <a:cxnLst>
                  <a:cxn ang="0">
                    <a:pos x="19" y="216"/>
                  </a:cxn>
                  <a:cxn ang="0">
                    <a:pos x="52" y="213"/>
                  </a:cxn>
                  <a:cxn ang="0">
                    <a:pos x="33" y="0"/>
                  </a:cxn>
                  <a:cxn ang="0">
                    <a:pos x="0" y="3"/>
                  </a:cxn>
                  <a:cxn ang="0">
                    <a:pos x="19" y="216"/>
                  </a:cxn>
                </a:cxnLst>
                <a:rect l="txL" t="txT" r="txR" b="txB"/>
                <a:pathLst>
                  <a:path w="52" h="216">
                    <a:moveTo>
                      <a:pt x="19" y="216"/>
                    </a:moveTo>
                    <a:lnTo>
                      <a:pt x="52" y="213"/>
                    </a:lnTo>
                    <a:lnTo>
                      <a:pt x="33" y="0"/>
                    </a:lnTo>
                    <a:lnTo>
                      <a:pt x="0" y="3"/>
                    </a:lnTo>
                    <a:lnTo>
                      <a:pt x="19" y="2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1" name="Freeform 84"/>
              <p:cNvSpPr>
                <a:spLocks noEditPoints="1"/>
              </p:cNvSpPr>
              <p:nvPr/>
            </p:nvSpPr>
            <p:spPr>
              <a:xfrm>
                <a:off x="2251075" y="2125663"/>
                <a:ext cx="312738" cy="484188"/>
              </a:xfrm>
              <a:custGeom>
                <a:avLst/>
                <a:gdLst>
                  <a:gd name="txL" fmla="*/ 0 w 83"/>
                  <a:gd name="txT" fmla="*/ 0 h 129"/>
                  <a:gd name="txR" fmla="*/ 83 w 83"/>
                  <a:gd name="txB" fmla="*/ 129 h 129"/>
                </a:gdLst>
                <a:ahLst/>
                <a:cxnLst>
                  <a:cxn ang="0">
                    <a:pos x="62" y="45"/>
                  </a:cxn>
                  <a:cxn ang="0">
                    <a:pos x="34" y="33"/>
                  </a:cxn>
                  <a:cxn ang="0">
                    <a:pos x="8" y="49"/>
                  </a:cxn>
                  <a:cxn ang="0">
                    <a:pos x="1" y="85"/>
                  </a:cxn>
                  <a:cxn ang="0">
                    <a:pos x="15" y="117"/>
                  </a:cxn>
                  <a:cxn ang="0">
                    <a:pos x="42" y="128"/>
                  </a:cxn>
                  <a:cxn ang="0">
                    <a:pos x="69" y="108"/>
                  </a:cxn>
                  <a:cxn ang="0">
                    <a:pos x="70" y="123"/>
                  </a:cxn>
                  <a:cxn ang="0">
                    <a:pos x="83" y="122"/>
                  </a:cxn>
                  <a:cxn ang="0">
                    <a:pos x="72" y="0"/>
                  </a:cxn>
                  <a:cxn ang="0">
                    <a:pos x="58" y="1"/>
                  </a:cxn>
                  <a:cxn ang="0">
                    <a:pos x="62" y="45"/>
                  </a:cxn>
                  <a:cxn ang="0">
                    <a:pos x="66" y="87"/>
                  </a:cxn>
                  <a:cxn ang="0">
                    <a:pos x="60" y="107"/>
                  </a:cxn>
                  <a:cxn ang="0">
                    <a:pos x="43" y="117"/>
                  </a:cxn>
                  <a:cxn ang="0">
                    <a:pos x="25" y="109"/>
                  </a:cxn>
                  <a:cxn ang="0">
                    <a:pos x="17" y="82"/>
                  </a:cxn>
                  <a:cxn ang="0">
                    <a:pos x="21" y="55"/>
                  </a:cxn>
                  <a:cxn ang="0">
                    <a:pos x="37" y="44"/>
                  </a:cxn>
                  <a:cxn ang="0">
                    <a:pos x="55" y="50"/>
                  </a:cxn>
                  <a:cxn ang="0">
                    <a:pos x="64" y="68"/>
                  </a:cxn>
                  <a:cxn ang="0">
                    <a:pos x="66" y="87"/>
                  </a:cxn>
                </a:cxnLst>
                <a:rect l="txL" t="txT" r="txR" b="txB"/>
                <a:pathLst>
                  <a:path w="83" h="129">
                    <a:moveTo>
                      <a:pt x="62" y="45"/>
                    </a:moveTo>
                    <a:cubicBezTo>
                      <a:pt x="54" y="36"/>
                      <a:pt x="45" y="32"/>
                      <a:pt x="34" y="33"/>
                    </a:cubicBezTo>
                    <a:cubicBezTo>
                      <a:pt x="23" y="34"/>
                      <a:pt x="14" y="39"/>
                      <a:pt x="8" y="49"/>
                    </a:cubicBezTo>
                    <a:cubicBezTo>
                      <a:pt x="2" y="59"/>
                      <a:pt x="0" y="71"/>
                      <a:pt x="1" y="85"/>
                    </a:cubicBezTo>
                    <a:cubicBezTo>
                      <a:pt x="3" y="98"/>
                      <a:pt x="7" y="109"/>
                      <a:pt x="15" y="117"/>
                    </a:cubicBezTo>
                    <a:cubicBezTo>
                      <a:pt x="22" y="126"/>
                      <a:pt x="31" y="129"/>
                      <a:pt x="42" y="128"/>
                    </a:cubicBezTo>
                    <a:cubicBezTo>
                      <a:pt x="55" y="127"/>
                      <a:pt x="64" y="121"/>
                      <a:pt x="69" y="108"/>
                    </a:cubicBezTo>
                    <a:cubicBezTo>
                      <a:pt x="70" y="123"/>
                      <a:pt x="70" y="123"/>
                      <a:pt x="70" y="123"/>
                    </a:cubicBezTo>
                    <a:cubicBezTo>
                      <a:pt x="83" y="122"/>
                      <a:pt x="83" y="122"/>
                      <a:pt x="83" y="122"/>
                    </a:cubicBezTo>
                    <a:cubicBezTo>
                      <a:pt x="72" y="0"/>
                      <a:pt x="72" y="0"/>
                      <a:pt x="72" y="0"/>
                    </a:cubicBezTo>
                    <a:cubicBezTo>
                      <a:pt x="58" y="1"/>
                      <a:pt x="58" y="1"/>
                      <a:pt x="58" y="1"/>
                    </a:cubicBezTo>
                    <a:lnTo>
                      <a:pt x="62" y="45"/>
                    </a:lnTo>
                    <a:close/>
                    <a:moveTo>
                      <a:pt x="66" y="87"/>
                    </a:moveTo>
                    <a:cubicBezTo>
                      <a:pt x="66" y="94"/>
                      <a:pt x="64" y="101"/>
                      <a:pt x="60" y="107"/>
                    </a:cubicBezTo>
                    <a:cubicBezTo>
                      <a:pt x="55" y="113"/>
                      <a:pt x="50" y="116"/>
                      <a:pt x="43" y="117"/>
                    </a:cubicBezTo>
                    <a:cubicBezTo>
                      <a:pt x="36" y="117"/>
                      <a:pt x="30" y="115"/>
                      <a:pt x="25" y="109"/>
                    </a:cubicBezTo>
                    <a:cubicBezTo>
                      <a:pt x="21" y="103"/>
                      <a:pt x="18" y="94"/>
                      <a:pt x="17" y="82"/>
                    </a:cubicBezTo>
                    <a:cubicBezTo>
                      <a:pt x="16" y="70"/>
                      <a:pt x="17" y="61"/>
                      <a:pt x="21" y="55"/>
                    </a:cubicBezTo>
                    <a:cubicBezTo>
                      <a:pt x="25" y="48"/>
                      <a:pt x="30" y="45"/>
                      <a:pt x="37" y="44"/>
                    </a:cubicBezTo>
                    <a:cubicBezTo>
                      <a:pt x="44" y="43"/>
                      <a:pt x="50" y="45"/>
                      <a:pt x="55" y="50"/>
                    </a:cubicBezTo>
                    <a:cubicBezTo>
                      <a:pt x="60" y="54"/>
                      <a:pt x="63" y="60"/>
                      <a:pt x="64" y="68"/>
                    </a:cubicBezTo>
                    <a:lnTo>
                      <a:pt x="66" y="8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2" name="Freeform 85"/>
              <p:cNvSpPr>
                <a:spLocks noEditPoints="1"/>
              </p:cNvSpPr>
              <p:nvPr/>
            </p:nvSpPr>
            <p:spPr>
              <a:xfrm>
                <a:off x="2622550" y="2212975"/>
                <a:ext cx="312738" cy="363538"/>
              </a:xfrm>
              <a:custGeom>
                <a:avLst/>
                <a:gdLst>
                  <a:gd name="txL" fmla="*/ 0 w 83"/>
                  <a:gd name="txT" fmla="*/ 0 h 97"/>
                  <a:gd name="txR" fmla="*/ 83 w 83"/>
                  <a:gd name="txB" fmla="*/ 97 h 97"/>
                </a:gdLst>
                <a:ahLst/>
                <a:cxnLst>
                  <a:cxn ang="0">
                    <a:pos x="68" y="10"/>
                  </a:cxn>
                  <a:cxn ang="0">
                    <a:pos x="39" y="1"/>
                  </a:cxn>
                  <a:cxn ang="0">
                    <a:pos x="10" y="17"/>
                  </a:cxn>
                  <a:cxn ang="0">
                    <a:pos x="1" y="53"/>
                  </a:cxn>
                  <a:cxn ang="0">
                    <a:pos x="16" y="86"/>
                  </a:cxn>
                  <a:cxn ang="0">
                    <a:pos x="47" y="96"/>
                  </a:cxn>
                  <a:cxn ang="0">
                    <a:pos x="71" y="87"/>
                  </a:cxn>
                  <a:cxn ang="0">
                    <a:pos x="83" y="66"/>
                  </a:cxn>
                  <a:cxn ang="0">
                    <a:pos x="69" y="65"/>
                  </a:cxn>
                  <a:cxn ang="0">
                    <a:pos x="47" y="85"/>
                  </a:cxn>
                  <a:cxn ang="0">
                    <a:pos x="28" y="79"/>
                  </a:cxn>
                  <a:cxn ang="0">
                    <a:pos x="17" y="52"/>
                  </a:cxn>
                  <a:cxn ang="0">
                    <a:pos x="83" y="46"/>
                  </a:cxn>
                  <a:cxn ang="0">
                    <a:pos x="68" y="10"/>
                  </a:cxn>
                  <a:cxn ang="0">
                    <a:pos x="17" y="42"/>
                  </a:cxn>
                  <a:cxn ang="0">
                    <a:pos x="23" y="21"/>
                  </a:cxn>
                  <a:cxn ang="0">
                    <a:pos x="40" y="11"/>
                  </a:cxn>
                  <a:cxn ang="0">
                    <a:pos x="54" y="14"/>
                  </a:cxn>
                  <a:cxn ang="0">
                    <a:pos x="63" y="24"/>
                  </a:cxn>
                  <a:cxn ang="0">
                    <a:pos x="66" y="37"/>
                  </a:cxn>
                  <a:cxn ang="0">
                    <a:pos x="17" y="42"/>
                  </a:cxn>
                </a:cxnLst>
                <a:rect l="txL" t="txT" r="txR" b="txB"/>
                <a:pathLst>
                  <a:path w="83" h="97">
                    <a:moveTo>
                      <a:pt x="68" y="10"/>
                    </a:moveTo>
                    <a:cubicBezTo>
                      <a:pt x="60" y="3"/>
                      <a:pt x="50" y="0"/>
                      <a:pt x="39" y="1"/>
                    </a:cubicBezTo>
                    <a:cubicBezTo>
                      <a:pt x="27" y="2"/>
                      <a:pt x="17" y="7"/>
                      <a:pt x="10" y="17"/>
                    </a:cubicBezTo>
                    <a:cubicBezTo>
                      <a:pt x="3" y="26"/>
                      <a:pt x="0" y="38"/>
                      <a:pt x="1" y="53"/>
                    </a:cubicBezTo>
                    <a:cubicBezTo>
                      <a:pt x="2" y="67"/>
                      <a:pt x="7" y="78"/>
                      <a:pt x="16" y="86"/>
                    </a:cubicBezTo>
                    <a:cubicBezTo>
                      <a:pt x="24" y="94"/>
                      <a:pt x="34" y="97"/>
                      <a:pt x="47" y="96"/>
                    </a:cubicBezTo>
                    <a:cubicBezTo>
                      <a:pt x="56" y="95"/>
                      <a:pt x="64" y="92"/>
                      <a:pt x="71" y="87"/>
                    </a:cubicBezTo>
                    <a:cubicBezTo>
                      <a:pt x="77" y="81"/>
                      <a:pt x="81" y="74"/>
                      <a:pt x="83" y="66"/>
                    </a:cubicBezTo>
                    <a:cubicBezTo>
                      <a:pt x="69" y="65"/>
                      <a:pt x="69" y="65"/>
                      <a:pt x="69" y="65"/>
                    </a:cubicBezTo>
                    <a:cubicBezTo>
                      <a:pt x="66" y="77"/>
                      <a:pt x="58" y="84"/>
                      <a:pt x="47" y="85"/>
                    </a:cubicBezTo>
                    <a:cubicBezTo>
                      <a:pt x="40" y="85"/>
                      <a:pt x="34" y="83"/>
                      <a:pt x="28" y="79"/>
                    </a:cubicBezTo>
                    <a:cubicBezTo>
                      <a:pt x="22" y="75"/>
                      <a:pt x="18" y="66"/>
                      <a:pt x="17" y="52"/>
                    </a:cubicBezTo>
                    <a:cubicBezTo>
                      <a:pt x="83" y="46"/>
                      <a:pt x="83" y="46"/>
                      <a:pt x="83" y="46"/>
                    </a:cubicBezTo>
                    <a:cubicBezTo>
                      <a:pt x="81" y="30"/>
                      <a:pt x="76" y="18"/>
                      <a:pt x="68" y="10"/>
                    </a:cubicBezTo>
                    <a:close/>
                    <a:moveTo>
                      <a:pt x="17" y="42"/>
                    </a:moveTo>
                    <a:cubicBezTo>
                      <a:pt x="16" y="33"/>
                      <a:pt x="19" y="26"/>
                      <a:pt x="23" y="21"/>
                    </a:cubicBezTo>
                    <a:cubicBezTo>
                      <a:pt x="27" y="15"/>
                      <a:pt x="33" y="12"/>
                      <a:pt x="40" y="11"/>
                    </a:cubicBezTo>
                    <a:cubicBezTo>
                      <a:pt x="45" y="11"/>
                      <a:pt x="50" y="12"/>
                      <a:pt x="54" y="14"/>
                    </a:cubicBezTo>
                    <a:cubicBezTo>
                      <a:pt x="58" y="17"/>
                      <a:pt x="61" y="20"/>
                      <a:pt x="63" y="24"/>
                    </a:cubicBezTo>
                    <a:cubicBezTo>
                      <a:pt x="64" y="28"/>
                      <a:pt x="66" y="32"/>
                      <a:pt x="66" y="37"/>
                    </a:cubicBezTo>
                    <a:lnTo>
                      <a:pt x="17" y="4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3" name="Freeform 86"/>
              <p:cNvSpPr>
                <a:spLocks noEditPoints="1"/>
              </p:cNvSpPr>
              <p:nvPr/>
            </p:nvSpPr>
            <p:spPr>
              <a:xfrm>
                <a:off x="2984500" y="2178050"/>
                <a:ext cx="307975" cy="373063"/>
              </a:xfrm>
              <a:custGeom>
                <a:avLst/>
                <a:gdLst>
                  <a:gd name="txL" fmla="*/ 0 w 82"/>
                  <a:gd name="txT" fmla="*/ 0 h 99"/>
                  <a:gd name="txR" fmla="*/ 82 w 82"/>
                  <a:gd name="txB" fmla="*/ 99 h 99"/>
                </a:gdLst>
                <a:ahLst/>
                <a:cxnLst>
                  <a:cxn ang="0">
                    <a:pos x="79" y="74"/>
                  </a:cxn>
                  <a:cxn ang="0">
                    <a:pos x="76" y="35"/>
                  </a:cxn>
                  <a:cxn ang="0">
                    <a:pos x="65" y="7"/>
                  </a:cxn>
                  <a:cxn ang="0">
                    <a:pos x="38" y="1"/>
                  </a:cxn>
                  <a:cxn ang="0">
                    <a:pos x="0" y="30"/>
                  </a:cxn>
                  <a:cxn ang="0">
                    <a:pos x="13" y="31"/>
                  </a:cxn>
                  <a:cxn ang="0">
                    <a:pos x="37" y="12"/>
                  </a:cxn>
                  <a:cxn ang="0">
                    <a:pos x="51" y="14"/>
                  </a:cxn>
                  <a:cxn ang="0">
                    <a:pos x="59" y="21"/>
                  </a:cxn>
                  <a:cxn ang="0">
                    <a:pos x="62" y="36"/>
                  </a:cxn>
                  <a:cxn ang="0">
                    <a:pos x="50" y="37"/>
                  </a:cxn>
                  <a:cxn ang="0">
                    <a:pos x="11" y="50"/>
                  </a:cxn>
                  <a:cxn ang="0">
                    <a:pos x="1" y="73"/>
                  </a:cxn>
                  <a:cxn ang="0">
                    <a:pos x="11" y="92"/>
                  </a:cxn>
                  <a:cxn ang="0">
                    <a:pos x="35" y="98"/>
                  </a:cxn>
                  <a:cxn ang="0">
                    <a:pos x="65" y="76"/>
                  </a:cxn>
                  <a:cxn ang="0">
                    <a:pos x="69" y="92"/>
                  </a:cxn>
                  <a:cxn ang="0">
                    <a:pos x="82" y="91"/>
                  </a:cxn>
                  <a:cxn ang="0">
                    <a:pos x="79" y="74"/>
                  </a:cxn>
                  <a:cxn ang="0">
                    <a:pos x="57" y="76"/>
                  </a:cxn>
                  <a:cxn ang="0">
                    <a:pos x="37" y="87"/>
                  </a:cxn>
                  <a:cxn ang="0">
                    <a:pos x="23" y="83"/>
                  </a:cxn>
                  <a:cxn ang="0">
                    <a:pos x="17" y="72"/>
                  </a:cxn>
                  <a:cxn ang="0">
                    <a:pos x="24" y="56"/>
                  </a:cxn>
                  <a:cxn ang="0">
                    <a:pos x="50" y="48"/>
                  </a:cxn>
                  <a:cxn ang="0">
                    <a:pos x="63" y="47"/>
                  </a:cxn>
                  <a:cxn ang="0">
                    <a:pos x="64" y="53"/>
                  </a:cxn>
                  <a:cxn ang="0">
                    <a:pos x="57" y="76"/>
                  </a:cxn>
                </a:cxnLst>
                <a:rect l="txL" t="txT" r="txR" b="txB"/>
                <a:pathLst>
                  <a:path w="82" h="99">
                    <a:moveTo>
                      <a:pt x="79" y="74"/>
                    </a:moveTo>
                    <a:cubicBezTo>
                      <a:pt x="76" y="35"/>
                      <a:pt x="76" y="35"/>
                      <a:pt x="76" y="35"/>
                    </a:cubicBezTo>
                    <a:cubicBezTo>
                      <a:pt x="74" y="22"/>
                      <a:pt x="71" y="12"/>
                      <a:pt x="65" y="7"/>
                    </a:cubicBezTo>
                    <a:cubicBezTo>
                      <a:pt x="59" y="2"/>
                      <a:pt x="50" y="0"/>
                      <a:pt x="38" y="1"/>
                    </a:cubicBezTo>
                    <a:cubicBezTo>
                      <a:pt x="14" y="3"/>
                      <a:pt x="2" y="13"/>
                      <a:pt x="0" y="30"/>
                    </a:cubicBezTo>
                    <a:cubicBezTo>
                      <a:pt x="13" y="31"/>
                      <a:pt x="13" y="31"/>
                      <a:pt x="13" y="31"/>
                    </a:cubicBezTo>
                    <a:cubicBezTo>
                      <a:pt x="15" y="20"/>
                      <a:pt x="23" y="14"/>
                      <a:pt x="37" y="12"/>
                    </a:cubicBezTo>
                    <a:cubicBezTo>
                      <a:pt x="43" y="12"/>
                      <a:pt x="47" y="12"/>
                      <a:pt x="51" y="14"/>
                    </a:cubicBezTo>
                    <a:cubicBezTo>
                      <a:pt x="55" y="16"/>
                      <a:pt x="58" y="18"/>
                      <a:pt x="59" y="21"/>
                    </a:cubicBezTo>
                    <a:cubicBezTo>
                      <a:pt x="60" y="24"/>
                      <a:pt x="61" y="29"/>
                      <a:pt x="62" y="36"/>
                    </a:cubicBezTo>
                    <a:cubicBezTo>
                      <a:pt x="56" y="37"/>
                      <a:pt x="52" y="37"/>
                      <a:pt x="50" y="37"/>
                    </a:cubicBezTo>
                    <a:cubicBezTo>
                      <a:pt x="31" y="39"/>
                      <a:pt x="18" y="43"/>
                      <a:pt x="11" y="50"/>
                    </a:cubicBezTo>
                    <a:cubicBezTo>
                      <a:pt x="4" y="56"/>
                      <a:pt x="1" y="64"/>
                      <a:pt x="1" y="73"/>
                    </a:cubicBezTo>
                    <a:cubicBezTo>
                      <a:pt x="2" y="81"/>
                      <a:pt x="5" y="87"/>
                      <a:pt x="11" y="92"/>
                    </a:cubicBezTo>
                    <a:cubicBezTo>
                      <a:pt x="17" y="97"/>
                      <a:pt x="25" y="99"/>
                      <a:pt x="35" y="98"/>
                    </a:cubicBezTo>
                    <a:cubicBezTo>
                      <a:pt x="50" y="96"/>
                      <a:pt x="60" y="89"/>
                      <a:pt x="65" y="76"/>
                    </a:cubicBezTo>
                    <a:cubicBezTo>
                      <a:pt x="67" y="84"/>
                      <a:pt x="68" y="90"/>
                      <a:pt x="69" y="92"/>
                    </a:cubicBezTo>
                    <a:cubicBezTo>
                      <a:pt x="82" y="91"/>
                      <a:pt x="82" y="91"/>
                      <a:pt x="82" y="91"/>
                    </a:cubicBezTo>
                    <a:cubicBezTo>
                      <a:pt x="81" y="86"/>
                      <a:pt x="80" y="80"/>
                      <a:pt x="79" y="74"/>
                    </a:cubicBezTo>
                    <a:close/>
                    <a:moveTo>
                      <a:pt x="57" y="76"/>
                    </a:moveTo>
                    <a:cubicBezTo>
                      <a:pt x="52" y="82"/>
                      <a:pt x="46" y="86"/>
                      <a:pt x="37" y="87"/>
                    </a:cubicBezTo>
                    <a:cubicBezTo>
                      <a:pt x="31" y="87"/>
                      <a:pt x="26" y="86"/>
                      <a:pt x="23" y="83"/>
                    </a:cubicBezTo>
                    <a:cubicBezTo>
                      <a:pt x="19" y="80"/>
                      <a:pt x="17" y="77"/>
                      <a:pt x="17" y="72"/>
                    </a:cubicBezTo>
                    <a:cubicBezTo>
                      <a:pt x="16" y="65"/>
                      <a:pt x="19" y="60"/>
                      <a:pt x="24" y="56"/>
                    </a:cubicBezTo>
                    <a:cubicBezTo>
                      <a:pt x="30" y="51"/>
                      <a:pt x="39" y="49"/>
                      <a:pt x="50" y="48"/>
                    </a:cubicBezTo>
                    <a:cubicBezTo>
                      <a:pt x="53" y="48"/>
                      <a:pt x="57" y="47"/>
                      <a:pt x="63" y="47"/>
                    </a:cubicBezTo>
                    <a:cubicBezTo>
                      <a:pt x="63" y="49"/>
                      <a:pt x="64" y="51"/>
                      <a:pt x="64" y="53"/>
                    </a:cubicBezTo>
                    <a:cubicBezTo>
                      <a:pt x="64" y="61"/>
                      <a:pt x="62" y="69"/>
                      <a:pt x="57" y="7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4" name="Freeform 87"/>
              <p:cNvSpPr>
                <a:spLocks noEditPoints="1"/>
              </p:cNvSpPr>
              <p:nvPr/>
            </p:nvSpPr>
            <p:spPr>
              <a:xfrm>
                <a:off x="1225550" y="2859088"/>
                <a:ext cx="138113" cy="165100"/>
              </a:xfrm>
              <a:custGeom>
                <a:avLst/>
                <a:gdLst>
                  <a:gd name="txL" fmla="*/ 0 w 37"/>
                  <a:gd name="txT" fmla="*/ 0 h 44"/>
                  <a:gd name="txR" fmla="*/ 37 w 37"/>
                  <a:gd name="txB" fmla="*/ 44 h 44"/>
                </a:gdLst>
                <a:ahLst/>
                <a:cxnLst>
                  <a:cxn ang="0">
                    <a:pos x="36" y="20"/>
                  </a:cxn>
                  <a:cxn ang="0">
                    <a:pos x="35" y="7"/>
                  </a:cxn>
                  <a:cxn ang="0">
                    <a:pos x="24" y="1"/>
                  </a:cxn>
                  <a:cxn ang="0">
                    <a:pos x="5" y="9"/>
                  </a:cxn>
                  <a:cxn ang="0">
                    <a:pos x="10" y="11"/>
                  </a:cxn>
                  <a:cxn ang="0">
                    <a:pos x="22" y="6"/>
                  </a:cxn>
                  <a:cxn ang="0">
                    <a:pos x="28" y="8"/>
                  </a:cxn>
                  <a:cxn ang="0">
                    <a:pos x="30" y="12"/>
                  </a:cxn>
                  <a:cxn ang="0">
                    <a:pos x="30" y="19"/>
                  </a:cxn>
                  <a:cxn ang="0">
                    <a:pos x="25" y="18"/>
                  </a:cxn>
                  <a:cxn ang="0">
                    <a:pos x="7" y="19"/>
                  </a:cxn>
                  <a:cxn ang="0">
                    <a:pos x="1" y="28"/>
                  </a:cxn>
                  <a:cxn ang="0">
                    <a:pos x="3" y="37"/>
                  </a:cxn>
                  <a:cxn ang="0">
                    <a:pos x="12" y="42"/>
                  </a:cxn>
                  <a:cxn ang="0">
                    <a:pos x="27" y="36"/>
                  </a:cxn>
                  <a:cxn ang="0">
                    <a:pos x="27" y="43"/>
                  </a:cxn>
                  <a:cxn ang="0">
                    <a:pos x="33" y="44"/>
                  </a:cxn>
                  <a:cxn ang="0">
                    <a:pos x="33" y="36"/>
                  </a:cxn>
                  <a:cxn ang="0">
                    <a:pos x="36" y="20"/>
                  </a:cxn>
                  <a:cxn ang="0">
                    <a:pos x="24" y="35"/>
                  </a:cxn>
                  <a:cxn ang="0">
                    <a:pos x="14" y="37"/>
                  </a:cxn>
                  <a:cxn ang="0">
                    <a:pos x="8" y="34"/>
                  </a:cxn>
                  <a:cxn ang="0">
                    <a:pos x="7" y="29"/>
                  </a:cxn>
                  <a:cxn ang="0">
                    <a:pos x="12" y="23"/>
                  </a:cxn>
                  <a:cxn ang="0">
                    <a:pos x="24" y="22"/>
                  </a:cxn>
                  <a:cxn ang="0">
                    <a:pos x="29" y="23"/>
                  </a:cxn>
                  <a:cxn ang="0">
                    <a:pos x="29" y="26"/>
                  </a:cxn>
                  <a:cxn ang="0">
                    <a:pos x="24" y="35"/>
                  </a:cxn>
                </a:cxnLst>
                <a:rect l="txL" t="txT" r="txR" b="txB"/>
                <a:pathLst>
                  <a:path w="37" h="44">
                    <a:moveTo>
                      <a:pt x="36" y="20"/>
                    </a:moveTo>
                    <a:cubicBezTo>
                      <a:pt x="37" y="14"/>
                      <a:pt x="36" y="10"/>
                      <a:pt x="35" y="7"/>
                    </a:cubicBezTo>
                    <a:cubicBezTo>
                      <a:pt x="33" y="4"/>
                      <a:pt x="29" y="2"/>
                      <a:pt x="24" y="1"/>
                    </a:cubicBezTo>
                    <a:cubicBezTo>
                      <a:pt x="14" y="0"/>
                      <a:pt x="7" y="2"/>
                      <a:pt x="5" y="9"/>
                    </a:cubicBezTo>
                    <a:cubicBezTo>
                      <a:pt x="10" y="11"/>
                      <a:pt x="10" y="11"/>
                      <a:pt x="10" y="11"/>
                    </a:cubicBezTo>
                    <a:cubicBezTo>
                      <a:pt x="12" y="7"/>
                      <a:pt x="16" y="5"/>
                      <a:pt x="22" y="6"/>
                    </a:cubicBezTo>
                    <a:cubicBezTo>
                      <a:pt x="25" y="6"/>
                      <a:pt x="27" y="7"/>
                      <a:pt x="28" y="8"/>
                    </a:cubicBezTo>
                    <a:cubicBezTo>
                      <a:pt x="29" y="9"/>
                      <a:pt x="30" y="11"/>
                      <a:pt x="30" y="12"/>
                    </a:cubicBezTo>
                    <a:cubicBezTo>
                      <a:pt x="31" y="13"/>
                      <a:pt x="31" y="16"/>
                      <a:pt x="30" y="19"/>
                    </a:cubicBezTo>
                    <a:cubicBezTo>
                      <a:pt x="28" y="18"/>
                      <a:pt x="26" y="18"/>
                      <a:pt x="25" y="18"/>
                    </a:cubicBezTo>
                    <a:cubicBezTo>
                      <a:pt x="17" y="16"/>
                      <a:pt x="11" y="17"/>
                      <a:pt x="7" y="19"/>
                    </a:cubicBezTo>
                    <a:cubicBezTo>
                      <a:pt x="3" y="21"/>
                      <a:pt x="1" y="24"/>
                      <a:pt x="1" y="28"/>
                    </a:cubicBezTo>
                    <a:cubicBezTo>
                      <a:pt x="0" y="31"/>
                      <a:pt x="1" y="34"/>
                      <a:pt x="3" y="37"/>
                    </a:cubicBezTo>
                    <a:cubicBezTo>
                      <a:pt x="5" y="39"/>
                      <a:pt x="8" y="41"/>
                      <a:pt x="12" y="42"/>
                    </a:cubicBezTo>
                    <a:cubicBezTo>
                      <a:pt x="19" y="43"/>
                      <a:pt x="24" y="41"/>
                      <a:pt x="27" y="36"/>
                    </a:cubicBezTo>
                    <a:cubicBezTo>
                      <a:pt x="27" y="39"/>
                      <a:pt x="27" y="42"/>
                      <a:pt x="27" y="43"/>
                    </a:cubicBezTo>
                    <a:cubicBezTo>
                      <a:pt x="33" y="44"/>
                      <a:pt x="33" y="44"/>
                      <a:pt x="33" y="44"/>
                    </a:cubicBezTo>
                    <a:cubicBezTo>
                      <a:pt x="33" y="42"/>
                      <a:pt x="33" y="39"/>
                      <a:pt x="33" y="36"/>
                    </a:cubicBezTo>
                    <a:lnTo>
                      <a:pt x="36" y="20"/>
                    </a:lnTo>
                    <a:close/>
                    <a:moveTo>
                      <a:pt x="24" y="35"/>
                    </a:moveTo>
                    <a:cubicBezTo>
                      <a:pt x="21" y="37"/>
                      <a:pt x="18" y="38"/>
                      <a:pt x="14" y="37"/>
                    </a:cubicBezTo>
                    <a:cubicBezTo>
                      <a:pt x="12" y="37"/>
                      <a:pt x="10" y="36"/>
                      <a:pt x="8" y="34"/>
                    </a:cubicBezTo>
                    <a:cubicBezTo>
                      <a:pt x="7" y="33"/>
                      <a:pt x="7" y="31"/>
                      <a:pt x="7" y="29"/>
                    </a:cubicBezTo>
                    <a:cubicBezTo>
                      <a:pt x="8" y="26"/>
                      <a:pt x="9" y="24"/>
                      <a:pt x="12" y="23"/>
                    </a:cubicBezTo>
                    <a:cubicBezTo>
                      <a:pt x="15" y="22"/>
                      <a:pt x="19" y="21"/>
                      <a:pt x="24" y="22"/>
                    </a:cubicBezTo>
                    <a:cubicBezTo>
                      <a:pt x="25" y="22"/>
                      <a:pt x="27" y="23"/>
                      <a:pt x="29" y="23"/>
                    </a:cubicBezTo>
                    <a:cubicBezTo>
                      <a:pt x="29" y="24"/>
                      <a:pt x="29" y="25"/>
                      <a:pt x="29" y="26"/>
                    </a:cubicBezTo>
                    <a:cubicBezTo>
                      <a:pt x="28" y="30"/>
                      <a:pt x="27" y="32"/>
                      <a:pt x="24" y="3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5" name="Freeform 88"/>
              <p:cNvSpPr/>
              <p:nvPr/>
            </p:nvSpPr>
            <p:spPr>
              <a:xfrm>
                <a:off x="1390650" y="2884488"/>
                <a:ext cx="131763" cy="165100"/>
              </a:xfrm>
              <a:custGeom>
                <a:avLst/>
                <a:gdLst>
                  <a:gd name="txL" fmla="*/ 0 w 35"/>
                  <a:gd name="txT" fmla="*/ 0 h 44"/>
                  <a:gd name="txR" fmla="*/ 35 w 35"/>
                  <a:gd name="txB" fmla="*/ 44 h 44"/>
                </a:gdLst>
                <a:ahLst/>
                <a:cxnLst>
                  <a:cxn ang="0">
                    <a:pos x="31" y="5"/>
                  </a:cxn>
                  <a:cxn ang="0">
                    <a:pos x="24" y="2"/>
                  </a:cxn>
                  <a:cxn ang="0">
                    <a:pos x="11" y="8"/>
                  </a:cxn>
                  <a:cxn ang="0">
                    <a:pos x="12" y="1"/>
                  </a:cxn>
                  <a:cxn ang="0">
                    <a:pos x="6" y="0"/>
                  </a:cxn>
                  <a:cxn ang="0">
                    <a:pos x="0" y="39"/>
                  </a:cxn>
                  <a:cxn ang="0">
                    <a:pos x="6" y="40"/>
                  </a:cxn>
                  <a:cxn ang="0">
                    <a:pos x="10" y="18"/>
                  </a:cxn>
                  <a:cxn ang="0">
                    <a:pos x="14" y="9"/>
                  </a:cxn>
                  <a:cxn ang="0">
                    <a:pos x="23" y="7"/>
                  </a:cxn>
                  <a:cxn ang="0">
                    <a:pos x="28" y="10"/>
                  </a:cxn>
                  <a:cxn ang="0">
                    <a:pos x="29" y="18"/>
                  </a:cxn>
                  <a:cxn ang="0">
                    <a:pos x="25" y="43"/>
                  </a:cxn>
                  <a:cxn ang="0">
                    <a:pos x="31" y="44"/>
                  </a:cxn>
                  <a:cxn ang="0">
                    <a:pos x="34" y="21"/>
                  </a:cxn>
                  <a:cxn ang="0">
                    <a:pos x="35" y="11"/>
                  </a:cxn>
                  <a:cxn ang="0">
                    <a:pos x="31" y="5"/>
                  </a:cxn>
                </a:cxnLst>
                <a:rect l="txL" t="txT" r="txR" b="txB"/>
                <a:pathLst>
                  <a:path w="35" h="44">
                    <a:moveTo>
                      <a:pt x="31" y="5"/>
                    </a:moveTo>
                    <a:cubicBezTo>
                      <a:pt x="30" y="3"/>
                      <a:pt x="27" y="2"/>
                      <a:pt x="24" y="2"/>
                    </a:cubicBezTo>
                    <a:cubicBezTo>
                      <a:pt x="19" y="1"/>
                      <a:pt x="15" y="3"/>
                      <a:pt x="11" y="8"/>
                    </a:cubicBezTo>
                    <a:cubicBezTo>
                      <a:pt x="12" y="1"/>
                      <a:pt x="12" y="1"/>
                      <a:pt x="12" y="1"/>
                    </a:cubicBezTo>
                    <a:cubicBezTo>
                      <a:pt x="6" y="0"/>
                      <a:pt x="6" y="0"/>
                      <a:pt x="6" y="0"/>
                    </a:cubicBezTo>
                    <a:cubicBezTo>
                      <a:pt x="0" y="39"/>
                      <a:pt x="0" y="39"/>
                      <a:pt x="0" y="39"/>
                    </a:cubicBezTo>
                    <a:cubicBezTo>
                      <a:pt x="6" y="40"/>
                      <a:pt x="6" y="40"/>
                      <a:pt x="6" y="40"/>
                    </a:cubicBezTo>
                    <a:cubicBezTo>
                      <a:pt x="10" y="18"/>
                      <a:pt x="10" y="18"/>
                      <a:pt x="10" y="18"/>
                    </a:cubicBezTo>
                    <a:cubicBezTo>
                      <a:pt x="10" y="14"/>
                      <a:pt x="12" y="11"/>
                      <a:pt x="14" y="9"/>
                    </a:cubicBezTo>
                    <a:cubicBezTo>
                      <a:pt x="17" y="7"/>
                      <a:pt x="20" y="6"/>
                      <a:pt x="23" y="7"/>
                    </a:cubicBezTo>
                    <a:cubicBezTo>
                      <a:pt x="25" y="7"/>
                      <a:pt x="27" y="8"/>
                      <a:pt x="28" y="10"/>
                    </a:cubicBezTo>
                    <a:cubicBezTo>
                      <a:pt x="29" y="12"/>
                      <a:pt x="30" y="14"/>
                      <a:pt x="29" y="18"/>
                    </a:cubicBezTo>
                    <a:cubicBezTo>
                      <a:pt x="25" y="43"/>
                      <a:pt x="25" y="43"/>
                      <a:pt x="25" y="43"/>
                    </a:cubicBezTo>
                    <a:cubicBezTo>
                      <a:pt x="31" y="44"/>
                      <a:pt x="31" y="44"/>
                      <a:pt x="31" y="44"/>
                    </a:cubicBezTo>
                    <a:cubicBezTo>
                      <a:pt x="34" y="21"/>
                      <a:pt x="34" y="21"/>
                      <a:pt x="34" y="21"/>
                    </a:cubicBezTo>
                    <a:cubicBezTo>
                      <a:pt x="35" y="16"/>
                      <a:pt x="35" y="13"/>
                      <a:pt x="35" y="11"/>
                    </a:cubicBezTo>
                    <a:cubicBezTo>
                      <a:pt x="34" y="9"/>
                      <a:pt x="33" y="7"/>
                      <a:pt x="31"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6" name="Freeform 89"/>
              <p:cNvSpPr>
                <a:spLocks noEditPoints="1"/>
              </p:cNvSpPr>
              <p:nvPr/>
            </p:nvSpPr>
            <p:spPr>
              <a:xfrm>
                <a:off x="1544638" y="2911475"/>
                <a:ext cx="134938" cy="165100"/>
              </a:xfrm>
              <a:custGeom>
                <a:avLst/>
                <a:gdLst>
                  <a:gd name="txL" fmla="*/ 0 w 36"/>
                  <a:gd name="txT" fmla="*/ 0 h 44"/>
                  <a:gd name="txR" fmla="*/ 36 w 36"/>
                  <a:gd name="txB" fmla="*/ 44 h 44"/>
                </a:gdLst>
                <a:ahLst/>
                <a:cxnLst>
                  <a:cxn ang="0">
                    <a:pos x="35" y="20"/>
                  </a:cxn>
                  <a:cxn ang="0">
                    <a:pos x="34" y="7"/>
                  </a:cxn>
                  <a:cxn ang="0">
                    <a:pos x="23" y="1"/>
                  </a:cxn>
                  <a:cxn ang="0">
                    <a:pos x="4" y="9"/>
                  </a:cxn>
                  <a:cxn ang="0">
                    <a:pos x="10" y="11"/>
                  </a:cxn>
                  <a:cxn ang="0">
                    <a:pos x="21" y="6"/>
                  </a:cxn>
                  <a:cxn ang="0">
                    <a:pos x="27" y="8"/>
                  </a:cxn>
                  <a:cxn ang="0">
                    <a:pos x="30" y="12"/>
                  </a:cxn>
                  <a:cxn ang="0">
                    <a:pos x="29" y="19"/>
                  </a:cxn>
                  <a:cxn ang="0">
                    <a:pos x="24" y="18"/>
                  </a:cxn>
                  <a:cxn ang="0">
                    <a:pos x="7" y="19"/>
                  </a:cxn>
                  <a:cxn ang="0">
                    <a:pos x="0" y="28"/>
                  </a:cxn>
                  <a:cxn ang="0">
                    <a:pos x="2" y="36"/>
                  </a:cxn>
                  <a:cxn ang="0">
                    <a:pos x="12" y="42"/>
                  </a:cxn>
                  <a:cxn ang="0">
                    <a:pos x="27" y="36"/>
                  </a:cxn>
                  <a:cxn ang="0">
                    <a:pos x="26" y="43"/>
                  </a:cxn>
                  <a:cxn ang="0">
                    <a:pos x="32" y="44"/>
                  </a:cxn>
                  <a:cxn ang="0">
                    <a:pos x="33" y="36"/>
                  </a:cxn>
                  <a:cxn ang="0">
                    <a:pos x="35" y="20"/>
                  </a:cxn>
                  <a:cxn ang="0">
                    <a:pos x="23" y="35"/>
                  </a:cxn>
                  <a:cxn ang="0">
                    <a:pos x="14" y="37"/>
                  </a:cxn>
                  <a:cxn ang="0">
                    <a:pos x="8" y="34"/>
                  </a:cxn>
                  <a:cxn ang="0">
                    <a:pos x="6" y="29"/>
                  </a:cxn>
                  <a:cxn ang="0">
                    <a:pos x="12" y="23"/>
                  </a:cxn>
                  <a:cxn ang="0">
                    <a:pos x="23" y="22"/>
                  </a:cxn>
                  <a:cxn ang="0">
                    <a:pos x="29" y="23"/>
                  </a:cxn>
                  <a:cxn ang="0">
                    <a:pos x="28" y="26"/>
                  </a:cxn>
                  <a:cxn ang="0">
                    <a:pos x="23" y="35"/>
                  </a:cxn>
                </a:cxnLst>
                <a:rect l="txL" t="txT" r="txR" b="txB"/>
                <a:pathLst>
                  <a:path w="36" h="44">
                    <a:moveTo>
                      <a:pt x="35" y="20"/>
                    </a:moveTo>
                    <a:cubicBezTo>
                      <a:pt x="36" y="14"/>
                      <a:pt x="36" y="10"/>
                      <a:pt x="34" y="7"/>
                    </a:cubicBezTo>
                    <a:cubicBezTo>
                      <a:pt x="32" y="4"/>
                      <a:pt x="28" y="2"/>
                      <a:pt x="23" y="1"/>
                    </a:cubicBezTo>
                    <a:cubicBezTo>
                      <a:pt x="13" y="0"/>
                      <a:pt x="7" y="2"/>
                      <a:pt x="4" y="9"/>
                    </a:cubicBezTo>
                    <a:cubicBezTo>
                      <a:pt x="10" y="11"/>
                      <a:pt x="10" y="11"/>
                      <a:pt x="10" y="11"/>
                    </a:cubicBezTo>
                    <a:cubicBezTo>
                      <a:pt x="11" y="7"/>
                      <a:pt x="15" y="5"/>
                      <a:pt x="21" y="6"/>
                    </a:cubicBezTo>
                    <a:cubicBezTo>
                      <a:pt x="24" y="6"/>
                      <a:pt x="26" y="7"/>
                      <a:pt x="27" y="8"/>
                    </a:cubicBezTo>
                    <a:cubicBezTo>
                      <a:pt x="29" y="9"/>
                      <a:pt x="30" y="10"/>
                      <a:pt x="30" y="12"/>
                    </a:cubicBezTo>
                    <a:cubicBezTo>
                      <a:pt x="30" y="13"/>
                      <a:pt x="30" y="16"/>
                      <a:pt x="29" y="19"/>
                    </a:cubicBezTo>
                    <a:cubicBezTo>
                      <a:pt x="27" y="18"/>
                      <a:pt x="25" y="18"/>
                      <a:pt x="24" y="18"/>
                    </a:cubicBezTo>
                    <a:cubicBezTo>
                      <a:pt x="16" y="16"/>
                      <a:pt x="10" y="17"/>
                      <a:pt x="7" y="19"/>
                    </a:cubicBezTo>
                    <a:cubicBezTo>
                      <a:pt x="3" y="21"/>
                      <a:pt x="1" y="24"/>
                      <a:pt x="0" y="28"/>
                    </a:cubicBezTo>
                    <a:cubicBezTo>
                      <a:pt x="0" y="31"/>
                      <a:pt x="0" y="34"/>
                      <a:pt x="2" y="36"/>
                    </a:cubicBezTo>
                    <a:cubicBezTo>
                      <a:pt x="4" y="39"/>
                      <a:pt x="7" y="41"/>
                      <a:pt x="12" y="42"/>
                    </a:cubicBezTo>
                    <a:cubicBezTo>
                      <a:pt x="18" y="43"/>
                      <a:pt x="23" y="41"/>
                      <a:pt x="27" y="36"/>
                    </a:cubicBezTo>
                    <a:cubicBezTo>
                      <a:pt x="26" y="39"/>
                      <a:pt x="26" y="42"/>
                      <a:pt x="26" y="43"/>
                    </a:cubicBezTo>
                    <a:cubicBezTo>
                      <a:pt x="32" y="44"/>
                      <a:pt x="32" y="44"/>
                      <a:pt x="32" y="44"/>
                    </a:cubicBezTo>
                    <a:cubicBezTo>
                      <a:pt x="32" y="42"/>
                      <a:pt x="32" y="39"/>
                      <a:pt x="33" y="36"/>
                    </a:cubicBezTo>
                    <a:lnTo>
                      <a:pt x="35" y="20"/>
                    </a:lnTo>
                    <a:close/>
                    <a:moveTo>
                      <a:pt x="23" y="35"/>
                    </a:moveTo>
                    <a:cubicBezTo>
                      <a:pt x="21" y="37"/>
                      <a:pt x="17" y="38"/>
                      <a:pt x="14" y="37"/>
                    </a:cubicBezTo>
                    <a:cubicBezTo>
                      <a:pt x="11" y="37"/>
                      <a:pt x="9" y="36"/>
                      <a:pt x="8" y="34"/>
                    </a:cubicBezTo>
                    <a:cubicBezTo>
                      <a:pt x="7" y="33"/>
                      <a:pt x="6" y="31"/>
                      <a:pt x="6" y="29"/>
                    </a:cubicBezTo>
                    <a:cubicBezTo>
                      <a:pt x="7" y="26"/>
                      <a:pt x="9" y="24"/>
                      <a:pt x="12" y="23"/>
                    </a:cubicBezTo>
                    <a:cubicBezTo>
                      <a:pt x="14" y="22"/>
                      <a:pt x="18" y="21"/>
                      <a:pt x="23" y="22"/>
                    </a:cubicBezTo>
                    <a:cubicBezTo>
                      <a:pt x="24" y="22"/>
                      <a:pt x="26" y="23"/>
                      <a:pt x="29" y="23"/>
                    </a:cubicBezTo>
                    <a:cubicBezTo>
                      <a:pt x="29" y="24"/>
                      <a:pt x="28" y="25"/>
                      <a:pt x="28" y="26"/>
                    </a:cubicBezTo>
                    <a:cubicBezTo>
                      <a:pt x="28" y="29"/>
                      <a:pt x="26" y="32"/>
                      <a:pt x="23" y="3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7" name="Freeform 90"/>
              <p:cNvSpPr/>
              <p:nvPr/>
            </p:nvSpPr>
            <p:spPr>
              <a:xfrm>
                <a:off x="1706563" y="2884488"/>
                <a:ext cx="55563" cy="203200"/>
              </a:xfrm>
              <a:custGeom>
                <a:avLst/>
                <a:gdLst>
                  <a:gd name="txL" fmla="*/ 0 w 35"/>
                  <a:gd name="txT" fmla="*/ 0 h 128"/>
                  <a:gd name="txR" fmla="*/ 35 w 35"/>
                  <a:gd name="txB" fmla="*/ 128 h 128"/>
                </a:gdLst>
                <a:ahLst/>
                <a:cxnLst>
                  <a:cxn ang="0">
                    <a:pos x="0" y="126"/>
                  </a:cxn>
                  <a:cxn ang="0">
                    <a:pos x="14" y="128"/>
                  </a:cxn>
                  <a:cxn ang="0">
                    <a:pos x="35" y="3"/>
                  </a:cxn>
                  <a:cxn ang="0">
                    <a:pos x="21" y="0"/>
                  </a:cxn>
                  <a:cxn ang="0">
                    <a:pos x="0" y="126"/>
                  </a:cxn>
                </a:cxnLst>
                <a:rect l="txL" t="txT" r="txR" b="txB"/>
                <a:pathLst>
                  <a:path w="35" h="128">
                    <a:moveTo>
                      <a:pt x="0" y="126"/>
                    </a:moveTo>
                    <a:lnTo>
                      <a:pt x="14" y="128"/>
                    </a:lnTo>
                    <a:lnTo>
                      <a:pt x="35" y="3"/>
                    </a:lnTo>
                    <a:lnTo>
                      <a:pt x="21" y="0"/>
                    </a:lnTo>
                    <a:lnTo>
                      <a:pt x="0" y="12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8" name="Freeform 91"/>
              <p:cNvSpPr/>
              <p:nvPr/>
            </p:nvSpPr>
            <p:spPr>
              <a:xfrm>
                <a:off x="1747838" y="2944813"/>
                <a:ext cx="153988" cy="206375"/>
              </a:xfrm>
              <a:custGeom>
                <a:avLst/>
                <a:gdLst>
                  <a:gd name="txL" fmla="*/ 0 w 41"/>
                  <a:gd name="txT" fmla="*/ 0 h 55"/>
                  <a:gd name="txR" fmla="*/ 41 w 41"/>
                  <a:gd name="txB" fmla="*/ 55 h 55"/>
                </a:gdLst>
                <a:ahLst/>
                <a:cxnLst>
                  <a:cxn ang="0">
                    <a:pos x="20" y="32"/>
                  </a:cxn>
                  <a:cxn ang="0">
                    <a:pos x="14" y="1"/>
                  </a:cxn>
                  <a:cxn ang="0">
                    <a:pos x="8" y="0"/>
                  </a:cxn>
                  <a:cxn ang="0">
                    <a:pos x="15" y="40"/>
                  </a:cxn>
                  <a:cxn ang="0">
                    <a:pos x="10" y="48"/>
                  </a:cxn>
                  <a:cxn ang="0">
                    <a:pos x="5" y="49"/>
                  </a:cxn>
                  <a:cxn ang="0">
                    <a:pos x="1" y="47"/>
                  </a:cxn>
                  <a:cxn ang="0">
                    <a:pos x="0" y="52"/>
                  </a:cxn>
                  <a:cxn ang="0">
                    <a:pos x="6" y="54"/>
                  </a:cxn>
                  <a:cxn ang="0">
                    <a:pos x="18" y="46"/>
                  </a:cxn>
                  <a:cxn ang="0">
                    <a:pos x="41" y="5"/>
                  </a:cxn>
                  <a:cxn ang="0">
                    <a:pos x="36" y="4"/>
                  </a:cxn>
                  <a:cxn ang="0">
                    <a:pos x="20" y="32"/>
                  </a:cxn>
                </a:cxnLst>
                <a:rect l="txL" t="txT" r="txR" b="txB"/>
                <a:pathLst>
                  <a:path w="41" h="55">
                    <a:moveTo>
                      <a:pt x="20" y="32"/>
                    </a:moveTo>
                    <a:cubicBezTo>
                      <a:pt x="14" y="1"/>
                      <a:pt x="14" y="1"/>
                      <a:pt x="14" y="1"/>
                    </a:cubicBezTo>
                    <a:cubicBezTo>
                      <a:pt x="8" y="0"/>
                      <a:pt x="8" y="0"/>
                      <a:pt x="8" y="0"/>
                    </a:cubicBezTo>
                    <a:cubicBezTo>
                      <a:pt x="15" y="40"/>
                      <a:pt x="15" y="40"/>
                      <a:pt x="15" y="40"/>
                    </a:cubicBezTo>
                    <a:cubicBezTo>
                      <a:pt x="13" y="44"/>
                      <a:pt x="12" y="47"/>
                      <a:pt x="10" y="48"/>
                    </a:cubicBezTo>
                    <a:cubicBezTo>
                      <a:pt x="9" y="49"/>
                      <a:pt x="7" y="49"/>
                      <a:pt x="5" y="49"/>
                    </a:cubicBezTo>
                    <a:cubicBezTo>
                      <a:pt x="4" y="48"/>
                      <a:pt x="3" y="48"/>
                      <a:pt x="1" y="47"/>
                    </a:cubicBezTo>
                    <a:cubicBezTo>
                      <a:pt x="0" y="52"/>
                      <a:pt x="0" y="52"/>
                      <a:pt x="0" y="52"/>
                    </a:cubicBezTo>
                    <a:cubicBezTo>
                      <a:pt x="2" y="53"/>
                      <a:pt x="4" y="53"/>
                      <a:pt x="6" y="54"/>
                    </a:cubicBezTo>
                    <a:cubicBezTo>
                      <a:pt x="10" y="55"/>
                      <a:pt x="15" y="52"/>
                      <a:pt x="18" y="46"/>
                    </a:cubicBezTo>
                    <a:cubicBezTo>
                      <a:pt x="41" y="5"/>
                      <a:pt x="41" y="5"/>
                      <a:pt x="41" y="5"/>
                    </a:cubicBezTo>
                    <a:cubicBezTo>
                      <a:pt x="36" y="4"/>
                      <a:pt x="36" y="4"/>
                      <a:pt x="36" y="4"/>
                    </a:cubicBezTo>
                    <a:lnTo>
                      <a:pt x="20" y="3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79" name="Freeform 92"/>
              <p:cNvSpPr/>
              <p:nvPr/>
            </p:nvSpPr>
            <p:spPr>
              <a:xfrm>
                <a:off x="1885950" y="2967038"/>
                <a:ext cx="131763" cy="161925"/>
              </a:xfrm>
              <a:custGeom>
                <a:avLst/>
                <a:gdLst>
                  <a:gd name="txL" fmla="*/ 0 w 35"/>
                  <a:gd name="txT" fmla="*/ 0 h 43"/>
                  <a:gd name="txR" fmla="*/ 35 w 35"/>
                  <a:gd name="txB" fmla="*/ 43 h 43"/>
                </a:gdLst>
                <a:ahLst/>
                <a:cxnLst>
                  <a:cxn ang="0">
                    <a:pos x="23" y="19"/>
                  </a:cxn>
                  <a:cxn ang="0">
                    <a:pos x="16" y="17"/>
                  </a:cxn>
                  <a:cxn ang="0">
                    <a:pos x="11" y="10"/>
                  </a:cxn>
                  <a:cxn ang="0">
                    <a:pos x="14" y="6"/>
                  </a:cxn>
                  <a:cxn ang="0">
                    <a:pos x="20" y="6"/>
                  </a:cxn>
                  <a:cxn ang="0">
                    <a:pos x="29" y="14"/>
                  </a:cxn>
                  <a:cxn ang="0">
                    <a:pos x="35" y="13"/>
                  </a:cxn>
                  <a:cxn ang="0">
                    <a:pos x="21" y="1"/>
                  </a:cxn>
                  <a:cxn ang="0">
                    <a:pos x="10" y="2"/>
                  </a:cxn>
                  <a:cxn ang="0">
                    <a:pos x="4" y="10"/>
                  </a:cxn>
                  <a:cxn ang="0">
                    <a:pos x="6" y="18"/>
                  </a:cxn>
                  <a:cxn ang="0">
                    <a:pos x="13" y="22"/>
                  </a:cxn>
                  <a:cxn ang="0">
                    <a:pos x="21" y="25"/>
                  </a:cxn>
                  <a:cxn ang="0">
                    <a:pos x="27" y="32"/>
                  </a:cxn>
                  <a:cxn ang="0">
                    <a:pos x="23" y="37"/>
                  </a:cxn>
                  <a:cxn ang="0">
                    <a:pos x="17" y="37"/>
                  </a:cxn>
                  <a:cxn ang="0">
                    <a:pos x="6" y="28"/>
                  </a:cxn>
                  <a:cxn ang="0">
                    <a:pos x="0" y="28"/>
                  </a:cxn>
                  <a:cxn ang="0">
                    <a:pos x="15" y="42"/>
                  </a:cxn>
                  <a:cxn ang="0">
                    <a:pos x="27" y="41"/>
                  </a:cxn>
                  <a:cxn ang="0">
                    <a:pos x="33" y="33"/>
                  </a:cxn>
                  <a:cxn ang="0">
                    <a:pos x="23" y="19"/>
                  </a:cxn>
                </a:cxnLst>
                <a:rect l="txL" t="txT" r="txR" b="txB"/>
                <a:pathLst>
                  <a:path w="35" h="43">
                    <a:moveTo>
                      <a:pt x="23" y="19"/>
                    </a:moveTo>
                    <a:cubicBezTo>
                      <a:pt x="16" y="17"/>
                      <a:pt x="16" y="17"/>
                      <a:pt x="16" y="17"/>
                    </a:cubicBezTo>
                    <a:cubicBezTo>
                      <a:pt x="12" y="15"/>
                      <a:pt x="10" y="13"/>
                      <a:pt x="11" y="10"/>
                    </a:cubicBezTo>
                    <a:cubicBezTo>
                      <a:pt x="11" y="9"/>
                      <a:pt x="12" y="7"/>
                      <a:pt x="14" y="6"/>
                    </a:cubicBezTo>
                    <a:cubicBezTo>
                      <a:pt x="15" y="6"/>
                      <a:pt x="18" y="6"/>
                      <a:pt x="20" y="6"/>
                    </a:cubicBezTo>
                    <a:cubicBezTo>
                      <a:pt x="25" y="7"/>
                      <a:pt x="28" y="9"/>
                      <a:pt x="29" y="14"/>
                    </a:cubicBezTo>
                    <a:cubicBezTo>
                      <a:pt x="35" y="13"/>
                      <a:pt x="35" y="13"/>
                      <a:pt x="35" y="13"/>
                    </a:cubicBezTo>
                    <a:cubicBezTo>
                      <a:pt x="34" y="6"/>
                      <a:pt x="29" y="2"/>
                      <a:pt x="21" y="1"/>
                    </a:cubicBezTo>
                    <a:cubicBezTo>
                      <a:pt x="16" y="0"/>
                      <a:pt x="12" y="1"/>
                      <a:pt x="10" y="2"/>
                    </a:cubicBezTo>
                    <a:cubicBezTo>
                      <a:pt x="7" y="4"/>
                      <a:pt x="5" y="7"/>
                      <a:pt x="4" y="10"/>
                    </a:cubicBezTo>
                    <a:cubicBezTo>
                      <a:pt x="4" y="13"/>
                      <a:pt x="4" y="16"/>
                      <a:pt x="6" y="18"/>
                    </a:cubicBezTo>
                    <a:cubicBezTo>
                      <a:pt x="8" y="20"/>
                      <a:pt x="10" y="21"/>
                      <a:pt x="13" y="22"/>
                    </a:cubicBezTo>
                    <a:cubicBezTo>
                      <a:pt x="21" y="25"/>
                      <a:pt x="21" y="25"/>
                      <a:pt x="21" y="25"/>
                    </a:cubicBezTo>
                    <a:cubicBezTo>
                      <a:pt x="25" y="27"/>
                      <a:pt x="27" y="29"/>
                      <a:pt x="27" y="32"/>
                    </a:cubicBezTo>
                    <a:cubicBezTo>
                      <a:pt x="26" y="34"/>
                      <a:pt x="25" y="36"/>
                      <a:pt x="23" y="37"/>
                    </a:cubicBezTo>
                    <a:cubicBezTo>
                      <a:pt x="21" y="37"/>
                      <a:pt x="19" y="38"/>
                      <a:pt x="17" y="37"/>
                    </a:cubicBezTo>
                    <a:cubicBezTo>
                      <a:pt x="10" y="36"/>
                      <a:pt x="6" y="33"/>
                      <a:pt x="6" y="28"/>
                    </a:cubicBezTo>
                    <a:cubicBezTo>
                      <a:pt x="0" y="28"/>
                      <a:pt x="0" y="28"/>
                      <a:pt x="0" y="28"/>
                    </a:cubicBezTo>
                    <a:cubicBezTo>
                      <a:pt x="1" y="36"/>
                      <a:pt x="6" y="41"/>
                      <a:pt x="15" y="42"/>
                    </a:cubicBezTo>
                    <a:cubicBezTo>
                      <a:pt x="20" y="43"/>
                      <a:pt x="24" y="43"/>
                      <a:pt x="27" y="41"/>
                    </a:cubicBezTo>
                    <a:cubicBezTo>
                      <a:pt x="31" y="39"/>
                      <a:pt x="33" y="36"/>
                      <a:pt x="33" y="33"/>
                    </a:cubicBezTo>
                    <a:cubicBezTo>
                      <a:pt x="34" y="27"/>
                      <a:pt x="31" y="22"/>
                      <a:pt x="23" y="1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0" name="Freeform 93"/>
              <p:cNvSpPr/>
              <p:nvPr/>
            </p:nvSpPr>
            <p:spPr>
              <a:xfrm>
                <a:off x="2063750" y="2941638"/>
                <a:ext cx="30163" cy="25400"/>
              </a:xfrm>
              <a:custGeom>
                <a:avLst/>
                <a:gdLst>
                  <a:gd name="txL" fmla="*/ 0 w 19"/>
                  <a:gd name="txT" fmla="*/ 0 h 16"/>
                  <a:gd name="txR" fmla="*/ 19 w 19"/>
                  <a:gd name="txB" fmla="*/ 16 h 16"/>
                </a:gdLst>
                <a:ahLst/>
                <a:cxnLst>
                  <a:cxn ang="0">
                    <a:pos x="0" y="14"/>
                  </a:cxn>
                  <a:cxn ang="0">
                    <a:pos x="16" y="16"/>
                  </a:cxn>
                  <a:cxn ang="0">
                    <a:pos x="19" y="2"/>
                  </a:cxn>
                  <a:cxn ang="0">
                    <a:pos x="2" y="0"/>
                  </a:cxn>
                  <a:cxn ang="0">
                    <a:pos x="0" y="14"/>
                  </a:cxn>
                </a:cxnLst>
                <a:rect l="txL" t="txT" r="txR" b="txB"/>
                <a:pathLst>
                  <a:path w="19" h="16">
                    <a:moveTo>
                      <a:pt x="0" y="14"/>
                    </a:moveTo>
                    <a:lnTo>
                      <a:pt x="16" y="16"/>
                    </a:lnTo>
                    <a:lnTo>
                      <a:pt x="19" y="2"/>
                    </a:lnTo>
                    <a:lnTo>
                      <a:pt x="2" y="0"/>
                    </a:lnTo>
                    <a:lnTo>
                      <a:pt x="0" y="1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1" name="Freeform 94"/>
              <p:cNvSpPr/>
              <p:nvPr/>
            </p:nvSpPr>
            <p:spPr>
              <a:xfrm>
                <a:off x="2036763" y="2989263"/>
                <a:ext cx="44450" cy="150813"/>
              </a:xfrm>
              <a:custGeom>
                <a:avLst/>
                <a:gdLst>
                  <a:gd name="txL" fmla="*/ 0 w 28"/>
                  <a:gd name="txT" fmla="*/ 0 h 95"/>
                  <a:gd name="txR" fmla="*/ 28 w 28"/>
                  <a:gd name="txB" fmla="*/ 95 h 95"/>
                </a:gdLst>
                <a:ahLst/>
                <a:cxnLst>
                  <a:cxn ang="0">
                    <a:pos x="0" y="93"/>
                  </a:cxn>
                  <a:cxn ang="0">
                    <a:pos x="14" y="95"/>
                  </a:cxn>
                  <a:cxn ang="0">
                    <a:pos x="28" y="3"/>
                  </a:cxn>
                  <a:cxn ang="0">
                    <a:pos x="14" y="0"/>
                  </a:cxn>
                  <a:cxn ang="0">
                    <a:pos x="0" y="93"/>
                  </a:cxn>
                </a:cxnLst>
                <a:rect l="txL" t="txT" r="txR" b="txB"/>
                <a:pathLst>
                  <a:path w="28" h="95">
                    <a:moveTo>
                      <a:pt x="0" y="93"/>
                    </a:moveTo>
                    <a:lnTo>
                      <a:pt x="14" y="95"/>
                    </a:lnTo>
                    <a:lnTo>
                      <a:pt x="28" y="3"/>
                    </a:lnTo>
                    <a:lnTo>
                      <a:pt x="14" y="0"/>
                    </a:lnTo>
                    <a:lnTo>
                      <a:pt x="0" y="9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2" name="Freeform 95"/>
              <p:cNvSpPr/>
              <p:nvPr/>
            </p:nvSpPr>
            <p:spPr>
              <a:xfrm>
                <a:off x="2089150" y="3001963"/>
                <a:ext cx="131763" cy="160338"/>
              </a:xfrm>
              <a:custGeom>
                <a:avLst/>
                <a:gdLst>
                  <a:gd name="txL" fmla="*/ 0 w 35"/>
                  <a:gd name="txT" fmla="*/ 0 h 43"/>
                  <a:gd name="txR" fmla="*/ 35 w 35"/>
                  <a:gd name="txB" fmla="*/ 43 h 43"/>
                </a:gdLst>
                <a:ahLst/>
                <a:cxnLst>
                  <a:cxn ang="0">
                    <a:pos x="24" y="19"/>
                  </a:cxn>
                  <a:cxn ang="0">
                    <a:pos x="16" y="17"/>
                  </a:cxn>
                  <a:cxn ang="0">
                    <a:pos x="11" y="10"/>
                  </a:cxn>
                  <a:cxn ang="0">
                    <a:pos x="14" y="6"/>
                  </a:cxn>
                  <a:cxn ang="0">
                    <a:pos x="21" y="6"/>
                  </a:cxn>
                  <a:cxn ang="0">
                    <a:pos x="29" y="14"/>
                  </a:cxn>
                  <a:cxn ang="0">
                    <a:pos x="35" y="13"/>
                  </a:cxn>
                  <a:cxn ang="0">
                    <a:pos x="21" y="1"/>
                  </a:cxn>
                  <a:cxn ang="0">
                    <a:pos x="10" y="2"/>
                  </a:cxn>
                  <a:cxn ang="0">
                    <a:pos x="5" y="10"/>
                  </a:cxn>
                  <a:cxn ang="0">
                    <a:pos x="7" y="18"/>
                  </a:cxn>
                  <a:cxn ang="0">
                    <a:pos x="14" y="23"/>
                  </a:cxn>
                  <a:cxn ang="0">
                    <a:pos x="22" y="25"/>
                  </a:cxn>
                  <a:cxn ang="0">
                    <a:pos x="27" y="32"/>
                  </a:cxn>
                  <a:cxn ang="0">
                    <a:pos x="24" y="37"/>
                  </a:cxn>
                  <a:cxn ang="0">
                    <a:pos x="17" y="37"/>
                  </a:cxn>
                  <a:cxn ang="0">
                    <a:pos x="6" y="28"/>
                  </a:cxn>
                  <a:cxn ang="0">
                    <a:pos x="0" y="28"/>
                  </a:cxn>
                  <a:cxn ang="0">
                    <a:pos x="16" y="42"/>
                  </a:cxn>
                  <a:cxn ang="0">
                    <a:pos x="28" y="41"/>
                  </a:cxn>
                  <a:cxn ang="0">
                    <a:pos x="34" y="33"/>
                  </a:cxn>
                  <a:cxn ang="0">
                    <a:pos x="24" y="19"/>
                  </a:cxn>
                </a:cxnLst>
                <a:rect l="txL" t="txT" r="txR" b="txB"/>
                <a:pathLst>
                  <a:path w="35" h="43">
                    <a:moveTo>
                      <a:pt x="24" y="19"/>
                    </a:moveTo>
                    <a:cubicBezTo>
                      <a:pt x="16" y="17"/>
                      <a:pt x="16" y="17"/>
                      <a:pt x="16" y="17"/>
                    </a:cubicBezTo>
                    <a:cubicBezTo>
                      <a:pt x="13" y="15"/>
                      <a:pt x="11" y="13"/>
                      <a:pt x="11" y="10"/>
                    </a:cubicBezTo>
                    <a:cubicBezTo>
                      <a:pt x="12" y="9"/>
                      <a:pt x="13" y="7"/>
                      <a:pt x="14" y="6"/>
                    </a:cubicBezTo>
                    <a:cubicBezTo>
                      <a:pt x="16" y="6"/>
                      <a:pt x="18" y="6"/>
                      <a:pt x="21" y="6"/>
                    </a:cubicBezTo>
                    <a:cubicBezTo>
                      <a:pt x="26" y="7"/>
                      <a:pt x="29" y="9"/>
                      <a:pt x="29" y="14"/>
                    </a:cubicBezTo>
                    <a:cubicBezTo>
                      <a:pt x="35" y="13"/>
                      <a:pt x="35" y="13"/>
                      <a:pt x="35" y="13"/>
                    </a:cubicBezTo>
                    <a:cubicBezTo>
                      <a:pt x="34" y="6"/>
                      <a:pt x="30" y="2"/>
                      <a:pt x="21" y="1"/>
                    </a:cubicBezTo>
                    <a:cubicBezTo>
                      <a:pt x="17" y="0"/>
                      <a:pt x="13" y="1"/>
                      <a:pt x="10" y="2"/>
                    </a:cubicBezTo>
                    <a:cubicBezTo>
                      <a:pt x="7" y="4"/>
                      <a:pt x="6" y="7"/>
                      <a:pt x="5" y="10"/>
                    </a:cubicBezTo>
                    <a:cubicBezTo>
                      <a:pt x="4" y="13"/>
                      <a:pt x="5" y="16"/>
                      <a:pt x="7" y="18"/>
                    </a:cubicBezTo>
                    <a:cubicBezTo>
                      <a:pt x="8" y="20"/>
                      <a:pt x="11" y="21"/>
                      <a:pt x="14" y="23"/>
                    </a:cubicBezTo>
                    <a:cubicBezTo>
                      <a:pt x="22" y="25"/>
                      <a:pt x="22" y="25"/>
                      <a:pt x="22" y="25"/>
                    </a:cubicBezTo>
                    <a:cubicBezTo>
                      <a:pt x="26" y="27"/>
                      <a:pt x="28" y="29"/>
                      <a:pt x="27" y="32"/>
                    </a:cubicBezTo>
                    <a:cubicBezTo>
                      <a:pt x="27" y="34"/>
                      <a:pt x="26" y="36"/>
                      <a:pt x="24" y="37"/>
                    </a:cubicBezTo>
                    <a:cubicBezTo>
                      <a:pt x="22" y="37"/>
                      <a:pt x="20" y="38"/>
                      <a:pt x="17" y="37"/>
                    </a:cubicBezTo>
                    <a:cubicBezTo>
                      <a:pt x="10" y="36"/>
                      <a:pt x="7" y="33"/>
                      <a:pt x="6" y="28"/>
                    </a:cubicBezTo>
                    <a:cubicBezTo>
                      <a:pt x="0" y="28"/>
                      <a:pt x="0" y="28"/>
                      <a:pt x="0" y="28"/>
                    </a:cubicBezTo>
                    <a:cubicBezTo>
                      <a:pt x="1" y="36"/>
                      <a:pt x="6" y="41"/>
                      <a:pt x="16" y="42"/>
                    </a:cubicBezTo>
                    <a:cubicBezTo>
                      <a:pt x="21" y="43"/>
                      <a:pt x="25" y="43"/>
                      <a:pt x="28" y="41"/>
                    </a:cubicBezTo>
                    <a:cubicBezTo>
                      <a:pt x="31" y="39"/>
                      <a:pt x="33" y="36"/>
                      <a:pt x="34" y="33"/>
                    </a:cubicBezTo>
                    <a:cubicBezTo>
                      <a:pt x="35" y="27"/>
                      <a:pt x="31" y="22"/>
                      <a:pt x="24" y="1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3" name="Freeform 96"/>
              <p:cNvSpPr/>
              <p:nvPr/>
            </p:nvSpPr>
            <p:spPr>
              <a:xfrm>
                <a:off x="0" y="1619250"/>
                <a:ext cx="134938" cy="96838"/>
              </a:xfrm>
              <a:custGeom>
                <a:avLst/>
                <a:gdLst>
                  <a:gd name="txL" fmla="*/ 0 w 85"/>
                  <a:gd name="txT" fmla="*/ 0 h 61"/>
                  <a:gd name="txR" fmla="*/ 85 w 85"/>
                  <a:gd name="txB" fmla="*/ 61 h 61"/>
                </a:gdLst>
                <a:ahLst/>
                <a:cxnLst>
                  <a:cxn ang="0">
                    <a:pos x="16" y="52"/>
                  </a:cxn>
                  <a:cxn ang="0">
                    <a:pos x="68" y="12"/>
                  </a:cxn>
                  <a:cxn ang="0">
                    <a:pos x="64" y="0"/>
                  </a:cxn>
                  <a:cxn ang="0">
                    <a:pos x="0" y="49"/>
                  </a:cxn>
                  <a:cxn ang="0">
                    <a:pos x="4" y="61"/>
                  </a:cxn>
                  <a:cxn ang="0">
                    <a:pos x="85" y="61"/>
                  </a:cxn>
                  <a:cxn ang="0">
                    <a:pos x="80" y="52"/>
                  </a:cxn>
                  <a:cxn ang="0">
                    <a:pos x="16" y="52"/>
                  </a:cxn>
                </a:cxnLst>
                <a:rect l="txL" t="txT" r="txR" b="txB"/>
                <a:pathLst>
                  <a:path w="85" h="61">
                    <a:moveTo>
                      <a:pt x="16" y="52"/>
                    </a:moveTo>
                    <a:lnTo>
                      <a:pt x="68" y="12"/>
                    </a:lnTo>
                    <a:lnTo>
                      <a:pt x="64" y="0"/>
                    </a:lnTo>
                    <a:lnTo>
                      <a:pt x="0" y="49"/>
                    </a:lnTo>
                    <a:lnTo>
                      <a:pt x="4" y="61"/>
                    </a:lnTo>
                    <a:lnTo>
                      <a:pt x="85" y="61"/>
                    </a:lnTo>
                    <a:lnTo>
                      <a:pt x="80" y="52"/>
                    </a:lnTo>
                    <a:lnTo>
                      <a:pt x="16" y="5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4" name="Freeform 97"/>
              <p:cNvSpPr/>
              <p:nvPr/>
            </p:nvSpPr>
            <p:spPr>
              <a:xfrm>
                <a:off x="160338" y="1724025"/>
                <a:ext cx="26988" cy="26988"/>
              </a:xfrm>
              <a:custGeom>
                <a:avLst/>
                <a:gdLst>
                  <a:gd name="txL" fmla="*/ 0 w 17"/>
                  <a:gd name="txT" fmla="*/ 0 h 17"/>
                  <a:gd name="txR" fmla="*/ 17 w 17"/>
                  <a:gd name="txB" fmla="*/ 17 h 17"/>
                </a:gdLst>
                <a:ahLst/>
                <a:cxnLst>
                  <a:cxn ang="0">
                    <a:pos x="0" y="5"/>
                  </a:cxn>
                  <a:cxn ang="0">
                    <a:pos x="5" y="17"/>
                  </a:cxn>
                  <a:cxn ang="0">
                    <a:pos x="17" y="12"/>
                  </a:cxn>
                  <a:cxn ang="0">
                    <a:pos x="12" y="0"/>
                  </a:cxn>
                  <a:cxn ang="0">
                    <a:pos x="0" y="5"/>
                  </a:cxn>
                </a:cxnLst>
                <a:rect l="txL" t="txT" r="txR" b="txB"/>
                <a:pathLst>
                  <a:path w="17" h="17">
                    <a:moveTo>
                      <a:pt x="0" y="5"/>
                    </a:moveTo>
                    <a:lnTo>
                      <a:pt x="5" y="17"/>
                    </a:lnTo>
                    <a:lnTo>
                      <a:pt x="17" y="12"/>
                    </a:lnTo>
                    <a:lnTo>
                      <a:pt x="12" y="0"/>
                    </a:lnTo>
                    <a:lnTo>
                      <a:pt x="0"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5" name="Freeform 98"/>
              <p:cNvSpPr/>
              <p:nvPr/>
            </p:nvSpPr>
            <p:spPr>
              <a:xfrm>
                <a:off x="25400" y="1738313"/>
                <a:ext cx="120650" cy="57150"/>
              </a:xfrm>
              <a:custGeom>
                <a:avLst/>
                <a:gdLst>
                  <a:gd name="txL" fmla="*/ 0 w 76"/>
                  <a:gd name="txT" fmla="*/ 0 h 36"/>
                  <a:gd name="txR" fmla="*/ 76 w 76"/>
                  <a:gd name="txB" fmla="*/ 36 h 36"/>
                </a:gdLst>
                <a:ahLst/>
                <a:cxnLst>
                  <a:cxn ang="0">
                    <a:pos x="0" y="24"/>
                  </a:cxn>
                  <a:cxn ang="0">
                    <a:pos x="5" y="36"/>
                  </a:cxn>
                  <a:cxn ang="0">
                    <a:pos x="76" y="10"/>
                  </a:cxn>
                  <a:cxn ang="0">
                    <a:pos x="74" y="0"/>
                  </a:cxn>
                  <a:cxn ang="0">
                    <a:pos x="0" y="24"/>
                  </a:cxn>
                </a:cxnLst>
                <a:rect l="txL" t="txT" r="txR" b="txB"/>
                <a:pathLst>
                  <a:path w="76" h="36">
                    <a:moveTo>
                      <a:pt x="0" y="24"/>
                    </a:moveTo>
                    <a:lnTo>
                      <a:pt x="5" y="36"/>
                    </a:lnTo>
                    <a:lnTo>
                      <a:pt x="76" y="10"/>
                    </a:lnTo>
                    <a:lnTo>
                      <a:pt x="74" y="0"/>
                    </a:lnTo>
                    <a:lnTo>
                      <a:pt x="0" y="2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6" name="Freeform 99"/>
              <p:cNvSpPr/>
              <p:nvPr/>
            </p:nvSpPr>
            <p:spPr>
              <a:xfrm>
                <a:off x="47625" y="1795463"/>
                <a:ext cx="131763" cy="109538"/>
              </a:xfrm>
              <a:custGeom>
                <a:avLst/>
                <a:gdLst>
                  <a:gd name="txL" fmla="*/ 0 w 35"/>
                  <a:gd name="txT" fmla="*/ 0 h 29"/>
                  <a:gd name="txR" fmla="*/ 35 w 35"/>
                  <a:gd name="txB" fmla="*/ 29 h 29"/>
                </a:gdLst>
                <a:ahLst/>
                <a:cxnLst>
                  <a:cxn ang="0">
                    <a:pos x="30" y="11"/>
                  </a:cxn>
                  <a:cxn ang="0">
                    <a:pos x="25" y="20"/>
                  </a:cxn>
                  <a:cxn ang="0">
                    <a:pos x="27" y="24"/>
                  </a:cxn>
                  <a:cxn ang="0">
                    <a:pos x="33" y="18"/>
                  </a:cxn>
                  <a:cxn ang="0">
                    <a:pos x="34" y="9"/>
                  </a:cxn>
                  <a:cxn ang="0">
                    <a:pos x="26" y="1"/>
                  </a:cxn>
                  <a:cxn ang="0">
                    <a:pos x="13" y="2"/>
                  </a:cxn>
                  <a:cxn ang="0">
                    <a:pos x="3" y="9"/>
                  </a:cxn>
                  <a:cxn ang="0">
                    <a:pos x="2" y="20"/>
                  </a:cxn>
                  <a:cxn ang="0">
                    <a:pos x="7" y="27"/>
                  </a:cxn>
                  <a:cxn ang="0">
                    <a:pos x="16" y="28"/>
                  </a:cxn>
                  <a:cxn ang="0">
                    <a:pos x="16" y="23"/>
                  </a:cxn>
                  <a:cxn ang="0">
                    <a:pos x="5" y="19"/>
                  </a:cxn>
                  <a:cxn ang="0">
                    <a:pos x="7" y="12"/>
                  </a:cxn>
                  <a:cxn ang="0">
                    <a:pos x="15" y="6"/>
                  </a:cxn>
                  <a:cxn ang="0">
                    <a:pos x="24" y="6"/>
                  </a:cxn>
                  <a:cxn ang="0">
                    <a:pos x="30" y="11"/>
                  </a:cxn>
                </a:cxnLst>
                <a:rect l="txL" t="txT" r="txR" b="txB"/>
                <a:pathLst>
                  <a:path w="35" h="29">
                    <a:moveTo>
                      <a:pt x="30" y="11"/>
                    </a:moveTo>
                    <a:cubicBezTo>
                      <a:pt x="31" y="15"/>
                      <a:pt x="29" y="18"/>
                      <a:pt x="25" y="20"/>
                    </a:cubicBezTo>
                    <a:cubicBezTo>
                      <a:pt x="27" y="24"/>
                      <a:pt x="27" y="24"/>
                      <a:pt x="27" y="24"/>
                    </a:cubicBezTo>
                    <a:cubicBezTo>
                      <a:pt x="30" y="23"/>
                      <a:pt x="32" y="21"/>
                      <a:pt x="33" y="18"/>
                    </a:cubicBezTo>
                    <a:cubicBezTo>
                      <a:pt x="35" y="15"/>
                      <a:pt x="35" y="12"/>
                      <a:pt x="34" y="9"/>
                    </a:cubicBezTo>
                    <a:cubicBezTo>
                      <a:pt x="32" y="5"/>
                      <a:pt x="30" y="2"/>
                      <a:pt x="26" y="1"/>
                    </a:cubicBezTo>
                    <a:cubicBezTo>
                      <a:pt x="22" y="0"/>
                      <a:pt x="18" y="0"/>
                      <a:pt x="13" y="2"/>
                    </a:cubicBezTo>
                    <a:cubicBezTo>
                      <a:pt x="9" y="3"/>
                      <a:pt x="5" y="5"/>
                      <a:pt x="3" y="9"/>
                    </a:cubicBezTo>
                    <a:cubicBezTo>
                      <a:pt x="1" y="12"/>
                      <a:pt x="0" y="16"/>
                      <a:pt x="2" y="20"/>
                    </a:cubicBezTo>
                    <a:cubicBezTo>
                      <a:pt x="3" y="23"/>
                      <a:pt x="4" y="25"/>
                      <a:pt x="7" y="27"/>
                    </a:cubicBezTo>
                    <a:cubicBezTo>
                      <a:pt x="10" y="28"/>
                      <a:pt x="13" y="29"/>
                      <a:pt x="16" y="28"/>
                    </a:cubicBezTo>
                    <a:cubicBezTo>
                      <a:pt x="16" y="23"/>
                      <a:pt x="16" y="23"/>
                      <a:pt x="16" y="23"/>
                    </a:cubicBezTo>
                    <a:cubicBezTo>
                      <a:pt x="10" y="24"/>
                      <a:pt x="7" y="22"/>
                      <a:pt x="5" y="19"/>
                    </a:cubicBezTo>
                    <a:cubicBezTo>
                      <a:pt x="5" y="16"/>
                      <a:pt x="5" y="14"/>
                      <a:pt x="7" y="12"/>
                    </a:cubicBezTo>
                    <a:cubicBezTo>
                      <a:pt x="8" y="9"/>
                      <a:pt x="11" y="8"/>
                      <a:pt x="15" y="6"/>
                    </a:cubicBezTo>
                    <a:cubicBezTo>
                      <a:pt x="19" y="5"/>
                      <a:pt x="22" y="5"/>
                      <a:pt x="24" y="6"/>
                    </a:cubicBezTo>
                    <a:cubicBezTo>
                      <a:pt x="27" y="6"/>
                      <a:pt x="29" y="8"/>
                      <a:pt x="30" y="1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7" name="Freeform 100"/>
              <p:cNvSpPr/>
              <p:nvPr/>
            </p:nvSpPr>
            <p:spPr>
              <a:xfrm>
                <a:off x="82550" y="1881188"/>
                <a:ext cx="149225" cy="109538"/>
              </a:xfrm>
              <a:custGeom>
                <a:avLst/>
                <a:gdLst>
                  <a:gd name="txL" fmla="*/ 0 w 40"/>
                  <a:gd name="txT" fmla="*/ 0 h 29"/>
                  <a:gd name="txR" fmla="*/ 40 w 40"/>
                  <a:gd name="txB" fmla="*/ 29 h 29"/>
                </a:gdLst>
                <a:ahLst/>
                <a:cxnLst>
                  <a:cxn ang="0">
                    <a:pos x="9" y="18"/>
                  </a:cxn>
                  <a:cxn ang="0">
                    <a:pos x="28" y="11"/>
                  </a:cxn>
                  <a:cxn ang="0">
                    <a:pos x="30" y="18"/>
                  </a:cxn>
                  <a:cxn ang="0">
                    <a:pos x="34" y="17"/>
                  </a:cxn>
                  <a:cxn ang="0">
                    <a:pos x="32" y="10"/>
                  </a:cxn>
                  <a:cxn ang="0">
                    <a:pos x="40" y="7"/>
                  </a:cxn>
                  <a:cxn ang="0">
                    <a:pos x="38" y="3"/>
                  </a:cxn>
                  <a:cxn ang="0">
                    <a:pos x="30" y="5"/>
                  </a:cxn>
                  <a:cxn ang="0">
                    <a:pos x="28" y="0"/>
                  </a:cxn>
                  <a:cxn ang="0">
                    <a:pos x="25" y="1"/>
                  </a:cxn>
                  <a:cxn ang="0">
                    <a:pos x="26" y="6"/>
                  </a:cxn>
                  <a:cxn ang="0">
                    <a:pos x="8" y="13"/>
                  </a:cxn>
                  <a:cxn ang="0">
                    <a:pos x="2" y="25"/>
                  </a:cxn>
                  <a:cxn ang="0">
                    <a:pos x="4" y="29"/>
                  </a:cxn>
                  <a:cxn ang="0">
                    <a:pos x="7" y="28"/>
                  </a:cxn>
                  <a:cxn ang="0">
                    <a:pos x="6" y="24"/>
                  </a:cxn>
                  <a:cxn ang="0">
                    <a:pos x="9" y="18"/>
                  </a:cxn>
                </a:cxnLst>
                <a:rect l="txL" t="txT" r="txR" b="txB"/>
                <a:pathLst>
                  <a:path w="40" h="29">
                    <a:moveTo>
                      <a:pt x="9" y="18"/>
                    </a:moveTo>
                    <a:cubicBezTo>
                      <a:pt x="28" y="11"/>
                      <a:pt x="28" y="11"/>
                      <a:pt x="28" y="11"/>
                    </a:cubicBezTo>
                    <a:cubicBezTo>
                      <a:pt x="30" y="18"/>
                      <a:pt x="30" y="18"/>
                      <a:pt x="30" y="18"/>
                    </a:cubicBezTo>
                    <a:cubicBezTo>
                      <a:pt x="34" y="17"/>
                      <a:pt x="34" y="17"/>
                      <a:pt x="34" y="17"/>
                    </a:cubicBezTo>
                    <a:cubicBezTo>
                      <a:pt x="32" y="10"/>
                      <a:pt x="32" y="10"/>
                      <a:pt x="32" y="10"/>
                    </a:cubicBezTo>
                    <a:cubicBezTo>
                      <a:pt x="40" y="7"/>
                      <a:pt x="40" y="7"/>
                      <a:pt x="40" y="7"/>
                    </a:cubicBezTo>
                    <a:cubicBezTo>
                      <a:pt x="38" y="3"/>
                      <a:pt x="38" y="3"/>
                      <a:pt x="38" y="3"/>
                    </a:cubicBezTo>
                    <a:cubicBezTo>
                      <a:pt x="30" y="5"/>
                      <a:pt x="30" y="5"/>
                      <a:pt x="30" y="5"/>
                    </a:cubicBezTo>
                    <a:cubicBezTo>
                      <a:pt x="28" y="0"/>
                      <a:pt x="28" y="0"/>
                      <a:pt x="28" y="0"/>
                    </a:cubicBezTo>
                    <a:cubicBezTo>
                      <a:pt x="25" y="1"/>
                      <a:pt x="25" y="1"/>
                      <a:pt x="25" y="1"/>
                    </a:cubicBezTo>
                    <a:cubicBezTo>
                      <a:pt x="26" y="6"/>
                      <a:pt x="26" y="6"/>
                      <a:pt x="26" y="6"/>
                    </a:cubicBezTo>
                    <a:cubicBezTo>
                      <a:pt x="8" y="13"/>
                      <a:pt x="8" y="13"/>
                      <a:pt x="8" y="13"/>
                    </a:cubicBezTo>
                    <a:cubicBezTo>
                      <a:pt x="2" y="15"/>
                      <a:pt x="0" y="19"/>
                      <a:pt x="2" y="25"/>
                    </a:cubicBezTo>
                    <a:cubicBezTo>
                      <a:pt x="2" y="26"/>
                      <a:pt x="3" y="27"/>
                      <a:pt x="4" y="29"/>
                    </a:cubicBezTo>
                    <a:cubicBezTo>
                      <a:pt x="7" y="28"/>
                      <a:pt x="7" y="28"/>
                      <a:pt x="7" y="28"/>
                    </a:cubicBezTo>
                    <a:cubicBezTo>
                      <a:pt x="7" y="26"/>
                      <a:pt x="6" y="25"/>
                      <a:pt x="6" y="24"/>
                    </a:cubicBezTo>
                    <a:cubicBezTo>
                      <a:pt x="5" y="21"/>
                      <a:pt x="6" y="19"/>
                      <a:pt x="9" y="1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8" name="Freeform 101"/>
              <p:cNvSpPr>
                <a:spLocks noEditPoints="1"/>
              </p:cNvSpPr>
              <p:nvPr/>
            </p:nvSpPr>
            <p:spPr>
              <a:xfrm>
                <a:off x="107950" y="1971675"/>
                <a:ext cx="131763" cy="112713"/>
              </a:xfrm>
              <a:custGeom>
                <a:avLst/>
                <a:gdLst>
                  <a:gd name="txL" fmla="*/ 0 w 35"/>
                  <a:gd name="txT" fmla="*/ 0 h 30"/>
                  <a:gd name="txR" fmla="*/ 35 w 35"/>
                  <a:gd name="txB" fmla="*/ 30 h 30"/>
                </a:gdLst>
                <a:ahLst/>
                <a:cxnLst>
                  <a:cxn ang="0">
                    <a:pos x="34" y="10"/>
                  </a:cxn>
                  <a:cxn ang="0">
                    <a:pos x="26" y="1"/>
                  </a:cxn>
                  <a:cxn ang="0">
                    <a:pos x="13" y="1"/>
                  </a:cxn>
                  <a:cxn ang="0">
                    <a:pos x="3" y="9"/>
                  </a:cxn>
                  <a:cxn ang="0">
                    <a:pos x="1" y="20"/>
                  </a:cxn>
                  <a:cxn ang="0">
                    <a:pos x="9" y="29"/>
                  </a:cxn>
                  <a:cxn ang="0">
                    <a:pos x="22" y="29"/>
                  </a:cxn>
                  <a:cxn ang="0">
                    <a:pos x="32" y="21"/>
                  </a:cxn>
                  <a:cxn ang="0">
                    <a:pos x="34" y="10"/>
                  </a:cxn>
                  <a:cxn ang="0">
                    <a:pos x="10" y="24"/>
                  </a:cxn>
                  <a:cxn ang="0">
                    <a:pos x="5" y="19"/>
                  </a:cxn>
                  <a:cxn ang="0">
                    <a:pos x="6" y="12"/>
                  </a:cxn>
                  <a:cxn ang="0">
                    <a:pos x="15" y="7"/>
                  </a:cxn>
                  <a:cxn ang="0">
                    <a:pos x="25" y="6"/>
                  </a:cxn>
                  <a:cxn ang="0">
                    <a:pos x="30" y="11"/>
                  </a:cxn>
                  <a:cxn ang="0">
                    <a:pos x="29" y="18"/>
                  </a:cxn>
                  <a:cxn ang="0">
                    <a:pos x="20" y="24"/>
                  </a:cxn>
                  <a:cxn ang="0">
                    <a:pos x="10" y="24"/>
                  </a:cxn>
                </a:cxnLst>
                <a:rect l="txL" t="txT" r="txR" b="txB"/>
                <a:pathLst>
                  <a:path w="35" h="30">
                    <a:moveTo>
                      <a:pt x="34" y="10"/>
                    </a:moveTo>
                    <a:cubicBezTo>
                      <a:pt x="32" y="6"/>
                      <a:pt x="30" y="3"/>
                      <a:pt x="26" y="1"/>
                    </a:cubicBezTo>
                    <a:cubicBezTo>
                      <a:pt x="22" y="0"/>
                      <a:pt x="18" y="0"/>
                      <a:pt x="13" y="1"/>
                    </a:cubicBezTo>
                    <a:cubicBezTo>
                      <a:pt x="8" y="3"/>
                      <a:pt x="5" y="5"/>
                      <a:pt x="3" y="9"/>
                    </a:cubicBezTo>
                    <a:cubicBezTo>
                      <a:pt x="0" y="12"/>
                      <a:pt x="0" y="16"/>
                      <a:pt x="1" y="20"/>
                    </a:cubicBezTo>
                    <a:cubicBezTo>
                      <a:pt x="3" y="24"/>
                      <a:pt x="5" y="27"/>
                      <a:pt x="9" y="29"/>
                    </a:cubicBezTo>
                    <a:cubicBezTo>
                      <a:pt x="13" y="30"/>
                      <a:pt x="17" y="30"/>
                      <a:pt x="22" y="29"/>
                    </a:cubicBezTo>
                    <a:cubicBezTo>
                      <a:pt x="27" y="27"/>
                      <a:pt x="30" y="25"/>
                      <a:pt x="32" y="21"/>
                    </a:cubicBezTo>
                    <a:cubicBezTo>
                      <a:pt x="35" y="18"/>
                      <a:pt x="35" y="14"/>
                      <a:pt x="34" y="10"/>
                    </a:cubicBezTo>
                    <a:close/>
                    <a:moveTo>
                      <a:pt x="10" y="24"/>
                    </a:moveTo>
                    <a:cubicBezTo>
                      <a:pt x="8" y="23"/>
                      <a:pt x="6" y="22"/>
                      <a:pt x="5" y="19"/>
                    </a:cubicBezTo>
                    <a:cubicBezTo>
                      <a:pt x="5" y="17"/>
                      <a:pt x="5" y="14"/>
                      <a:pt x="6" y="12"/>
                    </a:cubicBezTo>
                    <a:cubicBezTo>
                      <a:pt x="8" y="10"/>
                      <a:pt x="10" y="8"/>
                      <a:pt x="15" y="7"/>
                    </a:cubicBezTo>
                    <a:cubicBezTo>
                      <a:pt x="19" y="5"/>
                      <a:pt x="22" y="5"/>
                      <a:pt x="25" y="6"/>
                    </a:cubicBezTo>
                    <a:cubicBezTo>
                      <a:pt x="27" y="7"/>
                      <a:pt x="29" y="9"/>
                      <a:pt x="30" y="11"/>
                    </a:cubicBezTo>
                    <a:cubicBezTo>
                      <a:pt x="30" y="13"/>
                      <a:pt x="30" y="16"/>
                      <a:pt x="29" y="18"/>
                    </a:cubicBezTo>
                    <a:cubicBezTo>
                      <a:pt x="27" y="20"/>
                      <a:pt x="25" y="22"/>
                      <a:pt x="20" y="24"/>
                    </a:cubicBezTo>
                    <a:cubicBezTo>
                      <a:pt x="16" y="25"/>
                      <a:pt x="13" y="25"/>
                      <a:pt x="10" y="2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89" name="Freeform 102"/>
              <p:cNvSpPr/>
              <p:nvPr/>
            </p:nvSpPr>
            <p:spPr>
              <a:xfrm>
                <a:off x="142875" y="2089150"/>
                <a:ext cx="134938" cy="58738"/>
              </a:xfrm>
              <a:custGeom>
                <a:avLst/>
                <a:gdLst>
                  <a:gd name="txL" fmla="*/ 0 w 36"/>
                  <a:gd name="txT" fmla="*/ 0 h 16"/>
                  <a:gd name="txR" fmla="*/ 36 w 36"/>
                  <a:gd name="txB" fmla="*/ 16 h 16"/>
                </a:gdLst>
                <a:ahLst/>
                <a:cxnLst>
                  <a:cxn ang="0">
                    <a:pos x="33" y="9"/>
                  </a:cxn>
                  <a:cxn ang="0">
                    <a:pos x="25" y="6"/>
                  </a:cxn>
                  <a:cxn ang="0">
                    <a:pos x="32" y="4"/>
                  </a:cxn>
                  <a:cxn ang="0">
                    <a:pos x="31" y="0"/>
                  </a:cxn>
                  <a:cxn ang="0">
                    <a:pos x="0" y="10"/>
                  </a:cxn>
                  <a:cxn ang="0">
                    <a:pos x="2" y="15"/>
                  </a:cxn>
                  <a:cxn ang="0">
                    <a:pos x="18" y="9"/>
                  </a:cxn>
                  <a:cxn ang="0">
                    <a:pos x="27" y="10"/>
                  </a:cxn>
                  <a:cxn ang="0">
                    <a:pos x="32" y="15"/>
                  </a:cxn>
                  <a:cxn ang="0">
                    <a:pos x="32" y="16"/>
                  </a:cxn>
                  <a:cxn ang="0">
                    <a:pos x="36" y="15"/>
                  </a:cxn>
                  <a:cxn ang="0">
                    <a:pos x="36" y="13"/>
                  </a:cxn>
                  <a:cxn ang="0">
                    <a:pos x="33" y="9"/>
                  </a:cxn>
                </a:cxnLst>
                <a:rect l="txL" t="txT" r="txR" b="txB"/>
                <a:pathLst>
                  <a:path w="36" h="16">
                    <a:moveTo>
                      <a:pt x="33" y="9"/>
                    </a:moveTo>
                    <a:cubicBezTo>
                      <a:pt x="31" y="7"/>
                      <a:pt x="29" y="7"/>
                      <a:pt x="25" y="6"/>
                    </a:cubicBezTo>
                    <a:cubicBezTo>
                      <a:pt x="32" y="4"/>
                      <a:pt x="32" y="4"/>
                      <a:pt x="32" y="4"/>
                    </a:cubicBezTo>
                    <a:cubicBezTo>
                      <a:pt x="31" y="0"/>
                      <a:pt x="31" y="0"/>
                      <a:pt x="31" y="0"/>
                    </a:cubicBezTo>
                    <a:cubicBezTo>
                      <a:pt x="0" y="10"/>
                      <a:pt x="0" y="10"/>
                      <a:pt x="0" y="10"/>
                    </a:cubicBezTo>
                    <a:cubicBezTo>
                      <a:pt x="2" y="15"/>
                      <a:pt x="2" y="15"/>
                      <a:pt x="2" y="15"/>
                    </a:cubicBezTo>
                    <a:cubicBezTo>
                      <a:pt x="18" y="9"/>
                      <a:pt x="18" y="9"/>
                      <a:pt x="18" y="9"/>
                    </a:cubicBezTo>
                    <a:cubicBezTo>
                      <a:pt x="21" y="8"/>
                      <a:pt x="24" y="8"/>
                      <a:pt x="27" y="10"/>
                    </a:cubicBezTo>
                    <a:cubicBezTo>
                      <a:pt x="29" y="11"/>
                      <a:pt x="31" y="12"/>
                      <a:pt x="32" y="15"/>
                    </a:cubicBezTo>
                    <a:cubicBezTo>
                      <a:pt x="32" y="16"/>
                      <a:pt x="32" y="16"/>
                      <a:pt x="32" y="16"/>
                    </a:cubicBezTo>
                    <a:cubicBezTo>
                      <a:pt x="36" y="15"/>
                      <a:pt x="36" y="15"/>
                      <a:pt x="36" y="15"/>
                    </a:cubicBezTo>
                    <a:cubicBezTo>
                      <a:pt x="36" y="14"/>
                      <a:pt x="36" y="13"/>
                      <a:pt x="36" y="13"/>
                    </a:cubicBezTo>
                    <a:cubicBezTo>
                      <a:pt x="35" y="11"/>
                      <a:pt x="34" y="10"/>
                      <a:pt x="33"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0" name="Freeform 103"/>
              <p:cNvSpPr/>
              <p:nvPr/>
            </p:nvSpPr>
            <p:spPr>
              <a:xfrm>
                <a:off x="127000" y="2155825"/>
                <a:ext cx="184150" cy="93663"/>
              </a:xfrm>
              <a:custGeom>
                <a:avLst/>
                <a:gdLst>
                  <a:gd name="txL" fmla="*/ 0 w 49"/>
                  <a:gd name="txT" fmla="*/ 0 h 25"/>
                  <a:gd name="txR" fmla="*/ 49 w 49"/>
                  <a:gd name="txB" fmla="*/ 25 h 25"/>
                </a:gdLst>
                <a:ahLst/>
                <a:cxnLst>
                  <a:cxn ang="0">
                    <a:pos x="48" y="21"/>
                  </a:cxn>
                  <a:cxn ang="0">
                    <a:pos x="22" y="20"/>
                  </a:cxn>
                  <a:cxn ang="0">
                    <a:pos x="42" y="4"/>
                  </a:cxn>
                  <a:cxn ang="0">
                    <a:pos x="41" y="0"/>
                  </a:cxn>
                  <a:cxn ang="0">
                    <a:pos x="14" y="20"/>
                  </a:cxn>
                  <a:cxn ang="0">
                    <a:pos x="7" y="19"/>
                  </a:cxn>
                  <a:cxn ang="0">
                    <a:pos x="4" y="16"/>
                  </a:cxn>
                  <a:cxn ang="0">
                    <a:pos x="4" y="13"/>
                  </a:cxn>
                  <a:cxn ang="0">
                    <a:pos x="0" y="14"/>
                  </a:cxn>
                  <a:cxn ang="0">
                    <a:pos x="1" y="18"/>
                  </a:cxn>
                  <a:cxn ang="0">
                    <a:pos x="11" y="24"/>
                  </a:cxn>
                  <a:cxn ang="0">
                    <a:pos x="49" y="25"/>
                  </a:cxn>
                  <a:cxn ang="0">
                    <a:pos x="48" y="21"/>
                  </a:cxn>
                </a:cxnLst>
                <a:rect l="txL" t="txT" r="txR" b="txB"/>
                <a:pathLst>
                  <a:path w="49" h="25">
                    <a:moveTo>
                      <a:pt x="48" y="21"/>
                    </a:moveTo>
                    <a:cubicBezTo>
                      <a:pt x="22" y="20"/>
                      <a:pt x="22" y="20"/>
                      <a:pt x="22" y="20"/>
                    </a:cubicBezTo>
                    <a:cubicBezTo>
                      <a:pt x="42" y="4"/>
                      <a:pt x="42" y="4"/>
                      <a:pt x="42" y="4"/>
                    </a:cubicBezTo>
                    <a:cubicBezTo>
                      <a:pt x="41" y="0"/>
                      <a:pt x="41" y="0"/>
                      <a:pt x="41" y="0"/>
                    </a:cubicBezTo>
                    <a:cubicBezTo>
                      <a:pt x="14" y="20"/>
                      <a:pt x="14" y="20"/>
                      <a:pt x="14" y="20"/>
                    </a:cubicBezTo>
                    <a:cubicBezTo>
                      <a:pt x="11" y="20"/>
                      <a:pt x="8" y="20"/>
                      <a:pt x="7" y="19"/>
                    </a:cubicBezTo>
                    <a:cubicBezTo>
                      <a:pt x="6" y="18"/>
                      <a:pt x="5" y="17"/>
                      <a:pt x="4" y="16"/>
                    </a:cubicBezTo>
                    <a:cubicBezTo>
                      <a:pt x="4" y="15"/>
                      <a:pt x="4" y="14"/>
                      <a:pt x="4" y="13"/>
                    </a:cubicBezTo>
                    <a:cubicBezTo>
                      <a:pt x="0" y="14"/>
                      <a:pt x="0" y="14"/>
                      <a:pt x="0" y="14"/>
                    </a:cubicBezTo>
                    <a:cubicBezTo>
                      <a:pt x="0" y="15"/>
                      <a:pt x="0" y="17"/>
                      <a:pt x="1" y="18"/>
                    </a:cubicBezTo>
                    <a:cubicBezTo>
                      <a:pt x="2" y="22"/>
                      <a:pt x="5" y="24"/>
                      <a:pt x="11" y="24"/>
                    </a:cubicBezTo>
                    <a:cubicBezTo>
                      <a:pt x="49" y="25"/>
                      <a:pt x="49" y="25"/>
                      <a:pt x="49" y="25"/>
                    </a:cubicBezTo>
                    <a:lnTo>
                      <a:pt x="48" y="2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1" name="Freeform 104"/>
              <p:cNvSpPr>
                <a:spLocks noEditPoints="1"/>
              </p:cNvSpPr>
              <p:nvPr/>
            </p:nvSpPr>
            <p:spPr>
              <a:xfrm>
                <a:off x="2405063" y="1933575"/>
                <a:ext cx="104775" cy="142875"/>
              </a:xfrm>
              <a:custGeom>
                <a:avLst/>
                <a:gdLst>
                  <a:gd name="txL" fmla="*/ 0 w 28"/>
                  <a:gd name="txT" fmla="*/ 0 h 38"/>
                  <a:gd name="txR" fmla="*/ 28 w 28"/>
                  <a:gd name="txB" fmla="*/ 38 h 38"/>
                </a:gdLst>
                <a:ahLst/>
                <a:cxnLst>
                  <a:cxn ang="0">
                    <a:pos x="19" y="1"/>
                  </a:cxn>
                  <a:cxn ang="0">
                    <a:pos x="9" y="6"/>
                  </a:cxn>
                  <a:cxn ang="0">
                    <a:pos x="10" y="0"/>
                  </a:cxn>
                  <a:cxn ang="0">
                    <a:pos x="6" y="0"/>
                  </a:cxn>
                  <a:cxn ang="0">
                    <a:pos x="0" y="38"/>
                  </a:cxn>
                  <a:cxn ang="0">
                    <a:pos x="4" y="38"/>
                  </a:cxn>
                  <a:cxn ang="0">
                    <a:pos x="6" y="24"/>
                  </a:cxn>
                  <a:cxn ang="0">
                    <a:pos x="14" y="31"/>
                  </a:cxn>
                  <a:cxn ang="0">
                    <a:pos x="23" y="28"/>
                  </a:cxn>
                  <a:cxn ang="0">
                    <a:pos x="27" y="17"/>
                  </a:cxn>
                  <a:cxn ang="0">
                    <a:pos x="26" y="6"/>
                  </a:cxn>
                  <a:cxn ang="0">
                    <a:pos x="19" y="1"/>
                  </a:cxn>
                  <a:cxn ang="0">
                    <a:pos x="19" y="25"/>
                  </a:cxn>
                  <a:cxn ang="0">
                    <a:pos x="14" y="27"/>
                  </a:cxn>
                  <a:cxn ang="0">
                    <a:pos x="9" y="24"/>
                  </a:cxn>
                  <a:cxn ang="0">
                    <a:pos x="7" y="18"/>
                  </a:cxn>
                  <a:cxn ang="0">
                    <a:pos x="8" y="10"/>
                  </a:cxn>
                  <a:cxn ang="0">
                    <a:pos x="12" y="6"/>
                  </a:cxn>
                  <a:cxn ang="0">
                    <a:pos x="17" y="5"/>
                  </a:cxn>
                  <a:cxn ang="0">
                    <a:pos x="22" y="8"/>
                  </a:cxn>
                  <a:cxn ang="0">
                    <a:pos x="23" y="17"/>
                  </a:cxn>
                  <a:cxn ang="0">
                    <a:pos x="19" y="25"/>
                  </a:cxn>
                </a:cxnLst>
                <a:rect l="txL" t="txT" r="txR" b="txB"/>
                <a:pathLst>
                  <a:path w="28" h="38">
                    <a:moveTo>
                      <a:pt x="19" y="1"/>
                    </a:moveTo>
                    <a:cubicBezTo>
                      <a:pt x="15" y="0"/>
                      <a:pt x="11" y="2"/>
                      <a:pt x="9" y="6"/>
                    </a:cubicBezTo>
                    <a:cubicBezTo>
                      <a:pt x="10" y="0"/>
                      <a:pt x="10" y="0"/>
                      <a:pt x="10" y="0"/>
                    </a:cubicBezTo>
                    <a:cubicBezTo>
                      <a:pt x="6" y="0"/>
                      <a:pt x="6" y="0"/>
                      <a:pt x="6" y="0"/>
                    </a:cubicBezTo>
                    <a:cubicBezTo>
                      <a:pt x="0" y="38"/>
                      <a:pt x="0" y="38"/>
                      <a:pt x="0" y="38"/>
                    </a:cubicBezTo>
                    <a:cubicBezTo>
                      <a:pt x="4" y="38"/>
                      <a:pt x="4" y="38"/>
                      <a:pt x="4" y="38"/>
                    </a:cubicBezTo>
                    <a:cubicBezTo>
                      <a:pt x="6" y="24"/>
                      <a:pt x="6" y="24"/>
                      <a:pt x="6" y="24"/>
                    </a:cubicBezTo>
                    <a:cubicBezTo>
                      <a:pt x="8" y="28"/>
                      <a:pt x="10" y="30"/>
                      <a:pt x="14" y="31"/>
                    </a:cubicBezTo>
                    <a:cubicBezTo>
                      <a:pt x="17" y="31"/>
                      <a:pt x="20" y="30"/>
                      <a:pt x="23" y="28"/>
                    </a:cubicBezTo>
                    <a:cubicBezTo>
                      <a:pt x="25" y="26"/>
                      <a:pt x="27" y="22"/>
                      <a:pt x="27" y="17"/>
                    </a:cubicBezTo>
                    <a:cubicBezTo>
                      <a:pt x="28" y="13"/>
                      <a:pt x="28" y="9"/>
                      <a:pt x="26" y="6"/>
                    </a:cubicBezTo>
                    <a:cubicBezTo>
                      <a:pt x="24" y="3"/>
                      <a:pt x="22" y="1"/>
                      <a:pt x="19" y="1"/>
                    </a:cubicBezTo>
                    <a:close/>
                    <a:moveTo>
                      <a:pt x="19" y="25"/>
                    </a:moveTo>
                    <a:cubicBezTo>
                      <a:pt x="17" y="27"/>
                      <a:pt x="15" y="27"/>
                      <a:pt x="14" y="27"/>
                    </a:cubicBezTo>
                    <a:cubicBezTo>
                      <a:pt x="12" y="27"/>
                      <a:pt x="10" y="26"/>
                      <a:pt x="9" y="24"/>
                    </a:cubicBezTo>
                    <a:cubicBezTo>
                      <a:pt x="8" y="22"/>
                      <a:pt x="7" y="21"/>
                      <a:pt x="7" y="18"/>
                    </a:cubicBezTo>
                    <a:cubicBezTo>
                      <a:pt x="8" y="10"/>
                      <a:pt x="8" y="10"/>
                      <a:pt x="8" y="10"/>
                    </a:cubicBezTo>
                    <a:cubicBezTo>
                      <a:pt x="9" y="9"/>
                      <a:pt x="10" y="7"/>
                      <a:pt x="12" y="6"/>
                    </a:cubicBezTo>
                    <a:cubicBezTo>
                      <a:pt x="14" y="5"/>
                      <a:pt x="15" y="4"/>
                      <a:pt x="17" y="5"/>
                    </a:cubicBezTo>
                    <a:cubicBezTo>
                      <a:pt x="19" y="5"/>
                      <a:pt x="21" y="6"/>
                      <a:pt x="22" y="8"/>
                    </a:cubicBezTo>
                    <a:cubicBezTo>
                      <a:pt x="23" y="10"/>
                      <a:pt x="23" y="13"/>
                      <a:pt x="23" y="17"/>
                    </a:cubicBezTo>
                    <a:cubicBezTo>
                      <a:pt x="22" y="21"/>
                      <a:pt x="21" y="24"/>
                      <a:pt x="19" y="2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2" name="Freeform 105"/>
              <p:cNvSpPr/>
              <p:nvPr/>
            </p:nvSpPr>
            <p:spPr>
              <a:xfrm>
                <a:off x="2525713" y="1949450"/>
                <a:ext cx="68263" cy="109538"/>
              </a:xfrm>
              <a:custGeom>
                <a:avLst/>
                <a:gdLst>
                  <a:gd name="txL" fmla="*/ 0 w 18"/>
                  <a:gd name="txT" fmla="*/ 0 h 29"/>
                  <a:gd name="txR" fmla="*/ 18 w 18"/>
                  <a:gd name="txB" fmla="*/ 29 h 29"/>
                </a:gdLst>
                <a:ahLst/>
                <a:cxnLst>
                  <a:cxn ang="0">
                    <a:pos x="12" y="2"/>
                  </a:cxn>
                  <a:cxn ang="0">
                    <a:pos x="7" y="8"/>
                  </a:cxn>
                  <a:cxn ang="0">
                    <a:pos x="8" y="1"/>
                  </a:cxn>
                  <a:cxn ang="0">
                    <a:pos x="4" y="0"/>
                  </a:cxn>
                  <a:cxn ang="0">
                    <a:pos x="0" y="29"/>
                  </a:cxn>
                  <a:cxn ang="0">
                    <a:pos x="4" y="29"/>
                  </a:cxn>
                  <a:cxn ang="0">
                    <a:pos x="7" y="14"/>
                  </a:cxn>
                  <a:cxn ang="0">
                    <a:pos x="10" y="8"/>
                  </a:cxn>
                  <a:cxn ang="0">
                    <a:pos x="17" y="6"/>
                  </a:cxn>
                  <a:cxn ang="0">
                    <a:pos x="18" y="6"/>
                  </a:cxn>
                  <a:cxn ang="0">
                    <a:pos x="18" y="2"/>
                  </a:cxn>
                  <a:cxn ang="0">
                    <a:pos x="17" y="1"/>
                  </a:cxn>
                  <a:cxn ang="0">
                    <a:pos x="12" y="2"/>
                  </a:cxn>
                </a:cxnLst>
                <a:rect l="txL" t="txT" r="txR" b="txB"/>
                <a:pathLst>
                  <a:path w="18" h="29">
                    <a:moveTo>
                      <a:pt x="12" y="2"/>
                    </a:moveTo>
                    <a:cubicBezTo>
                      <a:pt x="11" y="3"/>
                      <a:pt x="9" y="5"/>
                      <a:pt x="7" y="8"/>
                    </a:cubicBezTo>
                    <a:cubicBezTo>
                      <a:pt x="8" y="1"/>
                      <a:pt x="8" y="1"/>
                      <a:pt x="8" y="1"/>
                    </a:cubicBezTo>
                    <a:cubicBezTo>
                      <a:pt x="4" y="0"/>
                      <a:pt x="4" y="0"/>
                      <a:pt x="4" y="0"/>
                    </a:cubicBezTo>
                    <a:cubicBezTo>
                      <a:pt x="0" y="29"/>
                      <a:pt x="0" y="29"/>
                      <a:pt x="0" y="29"/>
                    </a:cubicBezTo>
                    <a:cubicBezTo>
                      <a:pt x="4" y="29"/>
                      <a:pt x="4" y="29"/>
                      <a:pt x="4" y="29"/>
                    </a:cubicBezTo>
                    <a:cubicBezTo>
                      <a:pt x="7" y="14"/>
                      <a:pt x="7" y="14"/>
                      <a:pt x="7" y="14"/>
                    </a:cubicBezTo>
                    <a:cubicBezTo>
                      <a:pt x="7" y="11"/>
                      <a:pt x="8" y="9"/>
                      <a:pt x="10" y="8"/>
                    </a:cubicBezTo>
                    <a:cubicBezTo>
                      <a:pt x="12" y="6"/>
                      <a:pt x="14" y="5"/>
                      <a:pt x="17" y="6"/>
                    </a:cubicBezTo>
                    <a:cubicBezTo>
                      <a:pt x="18" y="6"/>
                      <a:pt x="18" y="6"/>
                      <a:pt x="18" y="6"/>
                    </a:cubicBezTo>
                    <a:cubicBezTo>
                      <a:pt x="18" y="2"/>
                      <a:pt x="18" y="2"/>
                      <a:pt x="18" y="2"/>
                    </a:cubicBezTo>
                    <a:cubicBezTo>
                      <a:pt x="18" y="2"/>
                      <a:pt x="17" y="1"/>
                      <a:pt x="17" y="1"/>
                    </a:cubicBezTo>
                    <a:cubicBezTo>
                      <a:pt x="15" y="1"/>
                      <a:pt x="14" y="1"/>
                      <a:pt x="12" y="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3" name="Freeform 106"/>
              <p:cNvSpPr>
                <a:spLocks noEditPoints="1"/>
              </p:cNvSpPr>
              <p:nvPr/>
            </p:nvSpPr>
            <p:spPr>
              <a:xfrm>
                <a:off x="2589213" y="1960563"/>
                <a:ext cx="101600" cy="115888"/>
              </a:xfrm>
              <a:custGeom>
                <a:avLst/>
                <a:gdLst>
                  <a:gd name="txL" fmla="*/ 0 w 27"/>
                  <a:gd name="txT" fmla="*/ 0 h 31"/>
                  <a:gd name="txR" fmla="*/ 27 w 27"/>
                  <a:gd name="txB" fmla="*/ 31 h 31"/>
                </a:gdLst>
                <a:ahLst/>
                <a:cxnLst>
                  <a:cxn ang="0">
                    <a:pos x="16" y="1"/>
                  </a:cxn>
                  <a:cxn ang="0">
                    <a:pos x="6" y="4"/>
                  </a:cxn>
                  <a:cxn ang="0">
                    <a:pos x="1" y="14"/>
                  </a:cxn>
                  <a:cxn ang="0">
                    <a:pos x="2" y="25"/>
                  </a:cxn>
                  <a:cxn ang="0">
                    <a:pos x="11" y="31"/>
                  </a:cxn>
                  <a:cxn ang="0">
                    <a:pos x="21" y="28"/>
                  </a:cxn>
                  <a:cxn ang="0">
                    <a:pos x="26" y="18"/>
                  </a:cxn>
                  <a:cxn ang="0">
                    <a:pos x="24" y="7"/>
                  </a:cxn>
                  <a:cxn ang="0">
                    <a:pos x="16" y="1"/>
                  </a:cxn>
                  <a:cxn ang="0">
                    <a:pos x="18" y="25"/>
                  </a:cxn>
                  <a:cxn ang="0">
                    <a:pos x="12" y="27"/>
                  </a:cxn>
                  <a:cxn ang="0">
                    <a:pos x="6" y="24"/>
                  </a:cxn>
                  <a:cxn ang="0">
                    <a:pos x="6" y="15"/>
                  </a:cxn>
                  <a:cxn ang="0">
                    <a:pos x="9" y="6"/>
                  </a:cxn>
                  <a:cxn ang="0">
                    <a:pos x="15" y="5"/>
                  </a:cxn>
                  <a:cxn ang="0">
                    <a:pos x="20" y="8"/>
                  </a:cxn>
                  <a:cxn ang="0">
                    <a:pos x="21" y="17"/>
                  </a:cxn>
                  <a:cxn ang="0">
                    <a:pos x="18" y="25"/>
                  </a:cxn>
                </a:cxnLst>
                <a:rect l="txL" t="txT" r="txR" b="txB"/>
                <a:pathLst>
                  <a:path w="27" h="31">
                    <a:moveTo>
                      <a:pt x="16" y="1"/>
                    </a:moveTo>
                    <a:cubicBezTo>
                      <a:pt x="12" y="0"/>
                      <a:pt x="9" y="1"/>
                      <a:pt x="6" y="4"/>
                    </a:cubicBezTo>
                    <a:cubicBezTo>
                      <a:pt x="3" y="6"/>
                      <a:pt x="1" y="9"/>
                      <a:pt x="1" y="14"/>
                    </a:cubicBezTo>
                    <a:cubicBezTo>
                      <a:pt x="0" y="18"/>
                      <a:pt x="1" y="22"/>
                      <a:pt x="2" y="25"/>
                    </a:cubicBezTo>
                    <a:cubicBezTo>
                      <a:pt x="4" y="28"/>
                      <a:pt x="7" y="30"/>
                      <a:pt x="11" y="31"/>
                    </a:cubicBezTo>
                    <a:cubicBezTo>
                      <a:pt x="15" y="31"/>
                      <a:pt x="18" y="31"/>
                      <a:pt x="21" y="28"/>
                    </a:cubicBezTo>
                    <a:cubicBezTo>
                      <a:pt x="24" y="26"/>
                      <a:pt x="26" y="22"/>
                      <a:pt x="26" y="18"/>
                    </a:cubicBezTo>
                    <a:cubicBezTo>
                      <a:pt x="27" y="14"/>
                      <a:pt x="26" y="10"/>
                      <a:pt x="24" y="7"/>
                    </a:cubicBezTo>
                    <a:cubicBezTo>
                      <a:pt x="23" y="3"/>
                      <a:pt x="20" y="2"/>
                      <a:pt x="16" y="1"/>
                    </a:cubicBezTo>
                    <a:close/>
                    <a:moveTo>
                      <a:pt x="18" y="25"/>
                    </a:moveTo>
                    <a:cubicBezTo>
                      <a:pt x="16" y="27"/>
                      <a:pt x="14" y="28"/>
                      <a:pt x="12" y="27"/>
                    </a:cubicBezTo>
                    <a:cubicBezTo>
                      <a:pt x="9" y="27"/>
                      <a:pt x="8" y="26"/>
                      <a:pt x="6" y="24"/>
                    </a:cubicBezTo>
                    <a:cubicBezTo>
                      <a:pt x="5" y="22"/>
                      <a:pt x="5" y="19"/>
                      <a:pt x="6" y="15"/>
                    </a:cubicBezTo>
                    <a:cubicBezTo>
                      <a:pt x="6" y="11"/>
                      <a:pt x="7" y="8"/>
                      <a:pt x="9" y="6"/>
                    </a:cubicBezTo>
                    <a:cubicBezTo>
                      <a:pt x="11" y="5"/>
                      <a:pt x="13" y="4"/>
                      <a:pt x="15" y="5"/>
                    </a:cubicBezTo>
                    <a:cubicBezTo>
                      <a:pt x="17" y="5"/>
                      <a:pt x="19" y="6"/>
                      <a:pt x="20" y="8"/>
                    </a:cubicBezTo>
                    <a:cubicBezTo>
                      <a:pt x="22" y="10"/>
                      <a:pt x="22" y="13"/>
                      <a:pt x="21" y="17"/>
                    </a:cubicBezTo>
                    <a:cubicBezTo>
                      <a:pt x="21" y="21"/>
                      <a:pt x="20" y="24"/>
                      <a:pt x="18" y="2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4" name="Freeform 107"/>
              <p:cNvSpPr/>
              <p:nvPr/>
            </p:nvSpPr>
            <p:spPr>
              <a:xfrm>
                <a:off x="2701925" y="1976438"/>
                <a:ext cx="93663" cy="115888"/>
              </a:xfrm>
              <a:custGeom>
                <a:avLst/>
                <a:gdLst>
                  <a:gd name="txL" fmla="*/ 0 w 59"/>
                  <a:gd name="txT" fmla="*/ 0 h 73"/>
                  <a:gd name="txR" fmla="*/ 59 w 59"/>
                  <a:gd name="txB" fmla="*/ 73 h 73"/>
                </a:gdLst>
                <a:ahLst/>
                <a:cxnLst>
                  <a:cxn ang="0">
                    <a:pos x="24" y="59"/>
                  </a:cxn>
                  <a:cxn ang="0">
                    <a:pos x="12" y="2"/>
                  </a:cxn>
                  <a:cxn ang="0">
                    <a:pos x="0" y="0"/>
                  </a:cxn>
                  <a:cxn ang="0">
                    <a:pos x="14" y="71"/>
                  </a:cxn>
                  <a:cxn ang="0">
                    <a:pos x="26" y="73"/>
                  </a:cxn>
                  <a:cxn ang="0">
                    <a:pos x="59" y="9"/>
                  </a:cxn>
                  <a:cxn ang="0">
                    <a:pos x="50" y="7"/>
                  </a:cxn>
                  <a:cxn ang="0">
                    <a:pos x="24" y="59"/>
                  </a:cxn>
                </a:cxnLst>
                <a:rect l="txL" t="txT" r="txR" b="txB"/>
                <a:pathLst>
                  <a:path w="59" h="73">
                    <a:moveTo>
                      <a:pt x="24" y="59"/>
                    </a:moveTo>
                    <a:lnTo>
                      <a:pt x="12" y="2"/>
                    </a:lnTo>
                    <a:lnTo>
                      <a:pt x="0" y="0"/>
                    </a:lnTo>
                    <a:lnTo>
                      <a:pt x="14" y="71"/>
                    </a:lnTo>
                    <a:lnTo>
                      <a:pt x="26" y="73"/>
                    </a:lnTo>
                    <a:lnTo>
                      <a:pt x="59" y="9"/>
                    </a:lnTo>
                    <a:lnTo>
                      <a:pt x="50" y="7"/>
                    </a:lnTo>
                    <a:lnTo>
                      <a:pt x="24" y="5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5" name="Freeform 108"/>
              <p:cNvSpPr>
                <a:spLocks noEditPoints="1"/>
              </p:cNvSpPr>
              <p:nvPr/>
            </p:nvSpPr>
            <p:spPr>
              <a:xfrm>
                <a:off x="2792413" y="1993900"/>
                <a:ext cx="101600" cy="117475"/>
              </a:xfrm>
              <a:custGeom>
                <a:avLst/>
                <a:gdLst>
                  <a:gd name="txL" fmla="*/ 0 w 27"/>
                  <a:gd name="txT" fmla="*/ 0 h 31"/>
                  <a:gd name="txR" fmla="*/ 27 w 27"/>
                  <a:gd name="txB" fmla="*/ 31 h 31"/>
                </a:gdLst>
                <a:ahLst/>
                <a:cxnLst>
                  <a:cxn ang="0">
                    <a:pos x="12" y="27"/>
                  </a:cxn>
                  <a:cxn ang="0">
                    <a:pos x="7" y="24"/>
                  </a:cxn>
                  <a:cxn ang="0">
                    <a:pos x="5" y="14"/>
                  </a:cxn>
                  <a:cxn ang="0">
                    <a:pos x="26" y="18"/>
                  </a:cxn>
                  <a:cxn ang="0">
                    <a:pos x="24" y="6"/>
                  </a:cxn>
                  <a:cxn ang="0">
                    <a:pos x="16" y="0"/>
                  </a:cxn>
                  <a:cxn ang="0">
                    <a:pos x="6" y="3"/>
                  </a:cxn>
                  <a:cxn ang="0">
                    <a:pos x="1" y="13"/>
                  </a:cxn>
                  <a:cxn ang="0">
                    <a:pos x="3" y="25"/>
                  </a:cxn>
                  <a:cxn ang="0">
                    <a:pos x="11" y="30"/>
                  </a:cxn>
                  <a:cxn ang="0">
                    <a:pos x="19" y="29"/>
                  </a:cxn>
                  <a:cxn ang="0">
                    <a:pos x="25" y="24"/>
                  </a:cxn>
                  <a:cxn ang="0">
                    <a:pos x="21" y="22"/>
                  </a:cxn>
                  <a:cxn ang="0">
                    <a:pos x="12" y="27"/>
                  </a:cxn>
                  <a:cxn ang="0">
                    <a:pos x="10" y="5"/>
                  </a:cxn>
                  <a:cxn ang="0">
                    <a:pos x="16" y="4"/>
                  </a:cxn>
                  <a:cxn ang="0">
                    <a:pos x="20" y="6"/>
                  </a:cxn>
                  <a:cxn ang="0">
                    <a:pos x="22" y="9"/>
                  </a:cxn>
                  <a:cxn ang="0">
                    <a:pos x="22" y="14"/>
                  </a:cxn>
                  <a:cxn ang="0">
                    <a:pos x="6" y="11"/>
                  </a:cxn>
                  <a:cxn ang="0">
                    <a:pos x="10" y="5"/>
                  </a:cxn>
                </a:cxnLst>
                <a:rect l="txL" t="txT" r="txR" b="txB"/>
                <a:pathLst>
                  <a:path w="27" h="31">
                    <a:moveTo>
                      <a:pt x="12" y="27"/>
                    </a:moveTo>
                    <a:cubicBezTo>
                      <a:pt x="10" y="26"/>
                      <a:pt x="8" y="25"/>
                      <a:pt x="7" y="24"/>
                    </a:cubicBezTo>
                    <a:cubicBezTo>
                      <a:pt x="5" y="22"/>
                      <a:pt x="5" y="19"/>
                      <a:pt x="5" y="14"/>
                    </a:cubicBezTo>
                    <a:cubicBezTo>
                      <a:pt x="26" y="18"/>
                      <a:pt x="26" y="18"/>
                      <a:pt x="26" y="18"/>
                    </a:cubicBezTo>
                    <a:cubicBezTo>
                      <a:pt x="27" y="13"/>
                      <a:pt x="26" y="8"/>
                      <a:pt x="24" y="6"/>
                    </a:cubicBezTo>
                    <a:cubicBezTo>
                      <a:pt x="23" y="3"/>
                      <a:pt x="20" y="1"/>
                      <a:pt x="16" y="0"/>
                    </a:cubicBezTo>
                    <a:cubicBezTo>
                      <a:pt x="12" y="0"/>
                      <a:pt x="9" y="1"/>
                      <a:pt x="6" y="3"/>
                    </a:cubicBezTo>
                    <a:cubicBezTo>
                      <a:pt x="3" y="5"/>
                      <a:pt x="1" y="9"/>
                      <a:pt x="1" y="13"/>
                    </a:cubicBezTo>
                    <a:cubicBezTo>
                      <a:pt x="0" y="18"/>
                      <a:pt x="1" y="22"/>
                      <a:pt x="3" y="25"/>
                    </a:cubicBezTo>
                    <a:cubicBezTo>
                      <a:pt x="5" y="28"/>
                      <a:pt x="7" y="30"/>
                      <a:pt x="11" y="30"/>
                    </a:cubicBezTo>
                    <a:cubicBezTo>
                      <a:pt x="14" y="31"/>
                      <a:pt x="17" y="30"/>
                      <a:pt x="19" y="29"/>
                    </a:cubicBezTo>
                    <a:cubicBezTo>
                      <a:pt x="22" y="28"/>
                      <a:pt x="24" y="26"/>
                      <a:pt x="25" y="24"/>
                    </a:cubicBezTo>
                    <a:cubicBezTo>
                      <a:pt x="21" y="22"/>
                      <a:pt x="21" y="22"/>
                      <a:pt x="21" y="22"/>
                    </a:cubicBezTo>
                    <a:cubicBezTo>
                      <a:pt x="19" y="26"/>
                      <a:pt x="16" y="27"/>
                      <a:pt x="12" y="27"/>
                    </a:cubicBezTo>
                    <a:close/>
                    <a:moveTo>
                      <a:pt x="10" y="5"/>
                    </a:moveTo>
                    <a:cubicBezTo>
                      <a:pt x="11" y="4"/>
                      <a:pt x="13" y="3"/>
                      <a:pt x="16" y="4"/>
                    </a:cubicBezTo>
                    <a:cubicBezTo>
                      <a:pt x="17" y="4"/>
                      <a:pt x="19" y="5"/>
                      <a:pt x="20" y="6"/>
                    </a:cubicBezTo>
                    <a:cubicBezTo>
                      <a:pt x="21" y="7"/>
                      <a:pt x="21" y="8"/>
                      <a:pt x="22" y="9"/>
                    </a:cubicBezTo>
                    <a:cubicBezTo>
                      <a:pt x="22" y="11"/>
                      <a:pt x="22" y="12"/>
                      <a:pt x="22" y="14"/>
                    </a:cubicBezTo>
                    <a:cubicBezTo>
                      <a:pt x="6" y="11"/>
                      <a:pt x="6" y="11"/>
                      <a:pt x="6" y="11"/>
                    </a:cubicBezTo>
                    <a:cubicBezTo>
                      <a:pt x="7" y="9"/>
                      <a:pt x="8" y="7"/>
                      <a:pt x="10"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6" name="Freeform 109"/>
              <p:cNvSpPr/>
              <p:nvPr/>
            </p:nvSpPr>
            <p:spPr>
              <a:xfrm>
                <a:off x="915988" y="3862388"/>
                <a:ext cx="120650" cy="146050"/>
              </a:xfrm>
              <a:custGeom>
                <a:avLst/>
                <a:gdLst>
                  <a:gd name="txL" fmla="*/ 0 w 32"/>
                  <a:gd name="txT" fmla="*/ 0 h 39"/>
                  <a:gd name="txR" fmla="*/ 32 w 32"/>
                  <a:gd name="txB" fmla="*/ 39 h 39"/>
                </a:gdLst>
                <a:ahLst/>
                <a:cxnLst>
                  <a:cxn ang="0">
                    <a:pos x="12" y="6"/>
                  </a:cxn>
                  <a:cxn ang="0">
                    <a:pos x="23" y="12"/>
                  </a:cxn>
                  <a:cxn ang="0">
                    <a:pos x="28" y="10"/>
                  </a:cxn>
                  <a:cxn ang="0">
                    <a:pos x="21" y="2"/>
                  </a:cxn>
                  <a:cxn ang="0">
                    <a:pos x="11" y="1"/>
                  </a:cxn>
                  <a:cxn ang="0">
                    <a:pos x="1" y="10"/>
                  </a:cxn>
                  <a:cxn ang="0">
                    <a:pos x="1" y="24"/>
                  </a:cxn>
                  <a:cxn ang="0">
                    <a:pos x="9" y="36"/>
                  </a:cxn>
                  <a:cxn ang="0">
                    <a:pos x="21" y="38"/>
                  </a:cxn>
                  <a:cxn ang="0">
                    <a:pos x="29" y="32"/>
                  </a:cxn>
                  <a:cxn ang="0">
                    <a:pos x="31" y="22"/>
                  </a:cxn>
                  <a:cxn ang="0">
                    <a:pos x="26" y="22"/>
                  </a:cxn>
                  <a:cxn ang="0">
                    <a:pos x="20" y="34"/>
                  </a:cxn>
                  <a:cxn ang="0">
                    <a:pos x="12" y="32"/>
                  </a:cxn>
                  <a:cxn ang="0">
                    <a:pos x="7" y="22"/>
                  </a:cxn>
                  <a:cxn ang="0">
                    <a:pos x="6" y="11"/>
                  </a:cxn>
                  <a:cxn ang="0">
                    <a:pos x="12" y="6"/>
                  </a:cxn>
                </a:cxnLst>
                <a:rect l="txL" t="txT" r="txR" b="txB"/>
                <a:pathLst>
                  <a:path w="32" h="39">
                    <a:moveTo>
                      <a:pt x="12" y="6"/>
                    </a:moveTo>
                    <a:cubicBezTo>
                      <a:pt x="17" y="4"/>
                      <a:pt x="20" y="6"/>
                      <a:pt x="23" y="12"/>
                    </a:cubicBezTo>
                    <a:cubicBezTo>
                      <a:pt x="28" y="10"/>
                      <a:pt x="28" y="10"/>
                      <a:pt x="28" y="10"/>
                    </a:cubicBezTo>
                    <a:cubicBezTo>
                      <a:pt x="26" y="6"/>
                      <a:pt x="24" y="4"/>
                      <a:pt x="21" y="2"/>
                    </a:cubicBezTo>
                    <a:cubicBezTo>
                      <a:pt x="18" y="0"/>
                      <a:pt x="15" y="0"/>
                      <a:pt x="11" y="1"/>
                    </a:cubicBezTo>
                    <a:cubicBezTo>
                      <a:pt x="6" y="2"/>
                      <a:pt x="3" y="5"/>
                      <a:pt x="1" y="10"/>
                    </a:cubicBezTo>
                    <a:cubicBezTo>
                      <a:pt x="0" y="14"/>
                      <a:pt x="0" y="19"/>
                      <a:pt x="1" y="24"/>
                    </a:cubicBezTo>
                    <a:cubicBezTo>
                      <a:pt x="3" y="29"/>
                      <a:pt x="5" y="33"/>
                      <a:pt x="9" y="36"/>
                    </a:cubicBezTo>
                    <a:cubicBezTo>
                      <a:pt x="12" y="39"/>
                      <a:pt x="16" y="39"/>
                      <a:pt x="21" y="38"/>
                    </a:cubicBezTo>
                    <a:cubicBezTo>
                      <a:pt x="25" y="37"/>
                      <a:pt x="27" y="35"/>
                      <a:pt x="29" y="32"/>
                    </a:cubicBezTo>
                    <a:cubicBezTo>
                      <a:pt x="31" y="29"/>
                      <a:pt x="32" y="26"/>
                      <a:pt x="31" y="22"/>
                    </a:cubicBezTo>
                    <a:cubicBezTo>
                      <a:pt x="26" y="22"/>
                      <a:pt x="26" y="22"/>
                      <a:pt x="26" y="22"/>
                    </a:cubicBezTo>
                    <a:cubicBezTo>
                      <a:pt x="26" y="29"/>
                      <a:pt x="24" y="32"/>
                      <a:pt x="20" y="34"/>
                    </a:cubicBezTo>
                    <a:cubicBezTo>
                      <a:pt x="17" y="34"/>
                      <a:pt x="14" y="34"/>
                      <a:pt x="12" y="32"/>
                    </a:cubicBezTo>
                    <a:cubicBezTo>
                      <a:pt x="10" y="30"/>
                      <a:pt x="8" y="26"/>
                      <a:pt x="7" y="22"/>
                    </a:cubicBezTo>
                    <a:cubicBezTo>
                      <a:pt x="6" y="18"/>
                      <a:pt x="5" y="14"/>
                      <a:pt x="6" y="11"/>
                    </a:cubicBezTo>
                    <a:cubicBezTo>
                      <a:pt x="7" y="8"/>
                      <a:pt x="9" y="6"/>
                      <a:pt x="12" y="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7" name="Freeform 110"/>
              <p:cNvSpPr>
                <a:spLocks noEditPoints="1"/>
              </p:cNvSpPr>
              <p:nvPr/>
            </p:nvSpPr>
            <p:spPr>
              <a:xfrm>
                <a:off x="1036638" y="3824288"/>
                <a:ext cx="131763" cy="150813"/>
              </a:xfrm>
              <a:custGeom>
                <a:avLst/>
                <a:gdLst>
                  <a:gd name="txL" fmla="*/ 0 w 35"/>
                  <a:gd name="txT" fmla="*/ 0 h 40"/>
                  <a:gd name="txR" fmla="*/ 35 w 35"/>
                  <a:gd name="txB" fmla="*/ 40 h 40"/>
                </a:gdLst>
                <a:ahLst/>
                <a:cxnLst>
                  <a:cxn ang="0">
                    <a:pos x="13" y="1"/>
                  </a:cxn>
                  <a:cxn ang="0">
                    <a:pos x="3" y="10"/>
                  </a:cxn>
                  <a:cxn ang="0">
                    <a:pos x="2" y="24"/>
                  </a:cxn>
                  <a:cxn ang="0">
                    <a:pos x="10" y="36"/>
                  </a:cxn>
                  <a:cxn ang="0">
                    <a:pos x="23" y="39"/>
                  </a:cxn>
                  <a:cxn ang="0">
                    <a:pos x="33" y="30"/>
                  </a:cxn>
                  <a:cxn ang="0">
                    <a:pos x="33" y="15"/>
                  </a:cxn>
                  <a:cxn ang="0">
                    <a:pos x="26" y="3"/>
                  </a:cxn>
                  <a:cxn ang="0">
                    <a:pos x="13" y="1"/>
                  </a:cxn>
                  <a:cxn ang="0">
                    <a:pos x="28" y="29"/>
                  </a:cxn>
                  <a:cxn ang="0">
                    <a:pos x="22" y="34"/>
                  </a:cxn>
                  <a:cxn ang="0">
                    <a:pos x="14" y="33"/>
                  </a:cxn>
                  <a:cxn ang="0">
                    <a:pos x="8" y="23"/>
                  </a:cxn>
                  <a:cxn ang="0">
                    <a:pos x="8" y="11"/>
                  </a:cxn>
                  <a:cxn ang="0">
                    <a:pos x="14" y="6"/>
                  </a:cxn>
                  <a:cxn ang="0">
                    <a:pos x="22" y="7"/>
                  </a:cxn>
                  <a:cxn ang="0">
                    <a:pos x="28" y="17"/>
                  </a:cxn>
                  <a:cxn ang="0">
                    <a:pos x="28" y="29"/>
                  </a:cxn>
                </a:cxnLst>
                <a:rect l="txL" t="txT" r="txR" b="txB"/>
                <a:pathLst>
                  <a:path w="35" h="40">
                    <a:moveTo>
                      <a:pt x="13" y="1"/>
                    </a:moveTo>
                    <a:cubicBezTo>
                      <a:pt x="8" y="3"/>
                      <a:pt x="5" y="5"/>
                      <a:pt x="3" y="10"/>
                    </a:cubicBezTo>
                    <a:cubicBezTo>
                      <a:pt x="1" y="14"/>
                      <a:pt x="0" y="19"/>
                      <a:pt x="2" y="24"/>
                    </a:cubicBezTo>
                    <a:cubicBezTo>
                      <a:pt x="4" y="30"/>
                      <a:pt x="6" y="34"/>
                      <a:pt x="10" y="36"/>
                    </a:cubicBezTo>
                    <a:cubicBezTo>
                      <a:pt x="14" y="39"/>
                      <a:pt x="18" y="40"/>
                      <a:pt x="23" y="39"/>
                    </a:cubicBezTo>
                    <a:cubicBezTo>
                      <a:pt x="27" y="37"/>
                      <a:pt x="31" y="34"/>
                      <a:pt x="33" y="30"/>
                    </a:cubicBezTo>
                    <a:cubicBezTo>
                      <a:pt x="35" y="26"/>
                      <a:pt x="35" y="21"/>
                      <a:pt x="33" y="15"/>
                    </a:cubicBezTo>
                    <a:cubicBezTo>
                      <a:pt x="32" y="10"/>
                      <a:pt x="29" y="6"/>
                      <a:pt x="26" y="3"/>
                    </a:cubicBezTo>
                    <a:cubicBezTo>
                      <a:pt x="22" y="1"/>
                      <a:pt x="18" y="0"/>
                      <a:pt x="13" y="1"/>
                    </a:cubicBezTo>
                    <a:close/>
                    <a:moveTo>
                      <a:pt x="28" y="29"/>
                    </a:moveTo>
                    <a:cubicBezTo>
                      <a:pt x="27" y="31"/>
                      <a:pt x="25" y="33"/>
                      <a:pt x="22" y="34"/>
                    </a:cubicBezTo>
                    <a:cubicBezTo>
                      <a:pt x="19" y="35"/>
                      <a:pt x="16" y="34"/>
                      <a:pt x="14" y="33"/>
                    </a:cubicBezTo>
                    <a:cubicBezTo>
                      <a:pt x="11" y="31"/>
                      <a:pt x="9" y="28"/>
                      <a:pt x="8" y="23"/>
                    </a:cubicBezTo>
                    <a:cubicBezTo>
                      <a:pt x="7" y="18"/>
                      <a:pt x="7" y="14"/>
                      <a:pt x="8" y="11"/>
                    </a:cubicBezTo>
                    <a:cubicBezTo>
                      <a:pt x="9" y="9"/>
                      <a:pt x="11" y="7"/>
                      <a:pt x="14" y="6"/>
                    </a:cubicBezTo>
                    <a:cubicBezTo>
                      <a:pt x="16" y="5"/>
                      <a:pt x="19" y="6"/>
                      <a:pt x="22" y="7"/>
                    </a:cubicBezTo>
                    <a:cubicBezTo>
                      <a:pt x="24" y="9"/>
                      <a:pt x="26" y="12"/>
                      <a:pt x="28" y="17"/>
                    </a:cubicBezTo>
                    <a:cubicBezTo>
                      <a:pt x="29" y="22"/>
                      <a:pt x="29" y="26"/>
                      <a:pt x="28"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8" name="Freeform 111"/>
              <p:cNvSpPr/>
              <p:nvPr/>
            </p:nvSpPr>
            <p:spPr>
              <a:xfrm>
                <a:off x="1160463" y="3756025"/>
                <a:ext cx="30163" cy="30163"/>
              </a:xfrm>
              <a:custGeom>
                <a:avLst/>
                <a:gdLst>
                  <a:gd name="txL" fmla="*/ 0 w 19"/>
                  <a:gd name="txT" fmla="*/ 0 h 19"/>
                  <a:gd name="txR" fmla="*/ 19 w 19"/>
                  <a:gd name="txB" fmla="*/ 19 h 19"/>
                </a:gdLst>
                <a:ahLst/>
                <a:cxnLst>
                  <a:cxn ang="0">
                    <a:pos x="5" y="19"/>
                  </a:cxn>
                  <a:cxn ang="0">
                    <a:pos x="19" y="14"/>
                  </a:cxn>
                  <a:cxn ang="0">
                    <a:pos x="15" y="0"/>
                  </a:cxn>
                  <a:cxn ang="0">
                    <a:pos x="0" y="3"/>
                  </a:cxn>
                  <a:cxn ang="0">
                    <a:pos x="5" y="19"/>
                  </a:cxn>
                </a:cxnLst>
                <a:rect l="txL" t="txT" r="txR" b="txB"/>
                <a:pathLst>
                  <a:path w="19" h="19">
                    <a:moveTo>
                      <a:pt x="5" y="19"/>
                    </a:moveTo>
                    <a:lnTo>
                      <a:pt x="19" y="14"/>
                    </a:lnTo>
                    <a:lnTo>
                      <a:pt x="15" y="0"/>
                    </a:lnTo>
                    <a:lnTo>
                      <a:pt x="0" y="3"/>
                    </a:lnTo>
                    <a:lnTo>
                      <a:pt x="5" y="1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499" name="Freeform 112"/>
              <p:cNvSpPr/>
              <p:nvPr/>
            </p:nvSpPr>
            <p:spPr>
              <a:xfrm>
                <a:off x="1176338" y="3802063"/>
                <a:ext cx="55563" cy="138113"/>
              </a:xfrm>
              <a:custGeom>
                <a:avLst/>
                <a:gdLst>
                  <a:gd name="txL" fmla="*/ 0 w 35"/>
                  <a:gd name="txT" fmla="*/ 0 h 87"/>
                  <a:gd name="txR" fmla="*/ 35 w 35"/>
                  <a:gd name="txB" fmla="*/ 87 h 87"/>
                </a:gdLst>
                <a:ahLst/>
                <a:cxnLst>
                  <a:cxn ang="0">
                    <a:pos x="23" y="87"/>
                  </a:cxn>
                  <a:cxn ang="0">
                    <a:pos x="35" y="82"/>
                  </a:cxn>
                  <a:cxn ang="0">
                    <a:pos x="12" y="0"/>
                  </a:cxn>
                  <a:cxn ang="0">
                    <a:pos x="0" y="4"/>
                  </a:cxn>
                  <a:cxn ang="0">
                    <a:pos x="23" y="87"/>
                  </a:cxn>
                </a:cxnLst>
                <a:rect l="txL" t="txT" r="txR" b="txB"/>
                <a:pathLst>
                  <a:path w="35" h="87">
                    <a:moveTo>
                      <a:pt x="23" y="87"/>
                    </a:moveTo>
                    <a:lnTo>
                      <a:pt x="35" y="82"/>
                    </a:lnTo>
                    <a:lnTo>
                      <a:pt x="12" y="0"/>
                    </a:lnTo>
                    <a:lnTo>
                      <a:pt x="0" y="4"/>
                    </a:lnTo>
                    <a:lnTo>
                      <a:pt x="23" y="8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0" name="Freeform 113"/>
              <p:cNvSpPr/>
              <p:nvPr/>
            </p:nvSpPr>
            <p:spPr>
              <a:xfrm>
                <a:off x="1236663" y="3767138"/>
                <a:ext cx="142875" cy="153988"/>
              </a:xfrm>
              <a:custGeom>
                <a:avLst/>
                <a:gdLst>
                  <a:gd name="txL" fmla="*/ 0 w 38"/>
                  <a:gd name="txT" fmla="*/ 0 h 41"/>
                  <a:gd name="txR" fmla="*/ 38 w 38"/>
                  <a:gd name="txB" fmla="*/ 41 h 41"/>
                </a:gdLst>
                <a:ahLst/>
                <a:cxnLst>
                  <a:cxn ang="0">
                    <a:pos x="28" y="4"/>
                  </a:cxn>
                  <a:cxn ang="0">
                    <a:pos x="23" y="1"/>
                  </a:cxn>
                  <a:cxn ang="0">
                    <a:pos x="16" y="0"/>
                  </a:cxn>
                  <a:cxn ang="0">
                    <a:pos x="7" y="11"/>
                  </a:cxn>
                  <a:cxn ang="0">
                    <a:pos x="5" y="5"/>
                  </a:cxn>
                  <a:cxn ang="0">
                    <a:pos x="0" y="6"/>
                  </a:cxn>
                  <a:cxn ang="0">
                    <a:pos x="10" y="41"/>
                  </a:cxn>
                  <a:cxn ang="0">
                    <a:pos x="15" y="39"/>
                  </a:cxn>
                  <a:cxn ang="0">
                    <a:pos x="10" y="20"/>
                  </a:cxn>
                  <a:cxn ang="0">
                    <a:pos x="10" y="11"/>
                  </a:cxn>
                  <a:cxn ang="0">
                    <a:pos x="16" y="5"/>
                  </a:cxn>
                  <a:cxn ang="0">
                    <a:pos x="22" y="6"/>
                  </a:cxn>
                  <a:cxn ang="0">
                    <a:pos x="26" y="12"/>
                  </a:cxn>
                  <a:cxn ang="0">
                    <a:pos x="32" y="35"/>
                  </a:cxn>
                  <a:cxn ang="0">
                    <a:pos x="38" y="33"/>
                  </a:cxn>
                  <a:cxn ang="0">
                    <a:pos x="32" y="13"/>
                  </a:cxn>
                  <a:cxn ang="0">
                    <a:pos x="28" y="4"/>
                  </a:cxn>
                </a:cxnLst>
                <a:rect l="txL" t="txT" r="txR" b="txB"/>
                <a:pathLst>
                  <a:path w="38" h="41">
                    <a:moveTo>
                      <a:pt x="28" y="4"/>
                    </a:moveTo>
                    <a:cubicBezTo>
                      <a:pt x="27" y="3"/>
                      <a:pt x="25" y="1"/>
                      <a:pt x="23" y="1"/>
                    </a:cubicBezTo>
                    <a:cubicBezTo>
                      <a:pt x="21" y="0"/>
                      <a:pt x="18" y="0"/>
                      <a:pt x="16" y="0"/>
                    </a:cubicBezTo>
                    <a:cubicBezTo>
                      <a:pt x="11" y="2"/>
                      <a:pt x="8" y="5"/>
                      <a:pt x="7" y="11"/>
                    </a:cubicBezTo>
                    <a:cubicBezTo>
                      <a:pt x="5" y="5"/>
                      <a:pt x="5" y="5"/>
                      <a:pt x="5" y="5"/>
                    </a:cubicBezTo>
                    <a:cubicBezTo>
                      <a:pt x="0" y="6"/>
                      <a:pt x="0" y="6"/>
                      <a:pt x="0" y="6"/>
                    </a:cubicBezTo>
                    <a:cubicBezTo>
                      <a:pt x="10" y="41"/>
                      <a:pt x="10" y="41"/>
                      <a:pt x="10" y="41"/>
                    </a:cubicBezTo>
                    <a:cubicBezTo>
                      <a:pt x="15" y="39"/>
                      <a:pt x="15" y="39"/>
                      <a:pt x="15" y="39"/>
                    </a:cubicBezTo>
                    <a:cubicBezTo>
                      <a:pt x="10" y="20"/>
                      <a:pt x="10" y="20"/>
                      <a:pt x="10" y="20"/>
                    </a:cubicBezTo>
                    <a:cubicBezTo>
                      <a:pt x="9" y="17"/>
                      <a:pt x="9" y="13"/>
                      <a:pt x="10" y="11"/>
                    </a:cubicBezTo>
                    <a:cubicBezTo>
                      <a:pt x="12" y="8"/>
                      <a:pt x="14" y="6"/>
                      <a:pt x="16" y="5"/>
                    </a:cubicBezTo>
                    <a:cubicBezTo>
                      <a:pt x="18" y="5"/>
                      <a:pt x="20" y="5"/>
                      <a:pt x="22" y="6"/>
                    </a:cubicBezTo>
                    <a:cubicBezTo>
                      <a:pt x="24" y="7"/>
                      <a:pt x="25" y="9"/>
                      <a:pt x="26" y="12"/>
                    </a:cubicBezTo>
                    <a:cubicBezTo>
                      <a:pt x="32" y="35"/>
                      <a:pt x="32" y="35"/>
                      <a:pt x="32" y="35"/>
                    </a:cubicBezTo>
                    <a:cubicBezTo>
                      <a:pt x="38" y="33"/>
                      <a:pt x="38" y="33"/>
                      <a:pt x="38" y="33"/>
                    </a:cubicBezTo>
                    <a:cubicBezTo>
                      <a:pt x="32" y="13"/>
                      <a:pt x="32" y="13"/>
                      <a:pt x="32" y="13"/>
                    </a:cubicBezTo>
                    <a:cubicBezTo>
                      <a:pt x="30" y="9"/>
                      <a:pt x="29" y="6"/>
                      <a:pt x="28" y="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1" name="Freeform 114"/>
              <p:cNvSpPr>
                <a:spLocks noEditPoints="1"/>
              </p:cNvSpPr>
              <p:nvPr/>
            </p:nvSpPr>
            <p:spPr>
              <a:xfrm>
                <a:off x="2641600" y="3302000"/>
                <a:ext cx="207963" cy="203200"/>
              </a:xfrm>
              <a:custGeom>
                <a:avLst/>
                <a:gdLst>
                  <a:gd name="txL" fmla="*/ 0 w 55"/>
                  <a:gd name="txT" fmla="*/ 0 h 54"/>
                  <a:gd name="txR" fmla="*/ 55 w 55"/>
                  <a:gd name="txB" fmla="*/ 54 h 54"/>
                </a:gdLst>
                <a:ahLst/>
                <a:cxnLst>
                  <a:cxn ang="0">
                    <a:pos x="37" y="23"/>
                  </a:cxn>
                  <a:cxn ang="0">
                    <a:pos x="32" y="31"/>
                  </a:cxn>
                  <a:cxn ang="0">
                    <a:pos x="27" y="39"/>
                  </a:cxn>
                  <a:cxn ang="0">
                    <a:pos x="24" y="39"/>
                  </a:cxn>
                  <a:cxn ang="0">
                    <a:pos x="22" y="37"/>
                  </a:cxn>
                  <a:cxn ang="0">
                    <a:pos x="22" y="34"/>
                  </a:cxn>
                  <a:cxn ang="0">
                    <a:pos x="24" y="32"/>
                  </a:cxn>
                  <a:cxn ang="0">
                    <a:pos x="25" y="30"/>
                  </a:cxn>
                  <a:cxn ang="0">
                    <a:pos x="27" y="19"/>
                  </a:cxn>
                  <a:cxn ang="0">
                    <a:pos x="21" y="12"/>
                  </a:cxn>
                  <a:cxn ang="0">
                    <a:pos x="11" y="11"/>
                  </a:cxn>
                  <a:cxn ang="0">
                    <a:pos x="9" y="8"/>
                  </a:cxn>
                  <a:cxn ang="0">
                    <a:pos x="10" y="3"/>
                  </a:cxn>
                  <a:cxn ang="0">
                    <a:pos x="6" y="0"/>
                  </a:cxn>
                  <a:cxn ang="0">
                    <a:pos x="6" y="2"/>
                  </a:cxn>
                  <a:cxn ang="0">
                    <a:pos x="4" y="8"/>
                  </a:cxn>
                  <a:cxn ang="0">
                    <a:pos x="7" y="12"/>
                  </a:cxn>
                  <a:cxn ang="0">
                    <a:pos x="3" y="18"/>
                  </a:cxn>
                  <a:cxn ang="0">
                    <a:pos x="1" y="29"/>
                  </a:cxn>
                  <a:cxn ang="0">
                    <a:pos x="7" y="37"/>
                  </a:cxn>
                  <a:cxn ang="0">
                    <a:pos x="18" y="37"/>
                  </a:cxn>
                  <a:cxn ang="0">
                    <a:pos x="22" y="44"/>
                  </a:cxn>
                  <a:cxn ang="0">
                    <a:pos x="29" y="44"/>
                  </a:cxn>
                  <a:cxn ang="0">
                    <a:pos x="33" y="52"/>
                  </a:cxn>
                  <a:cxn ang="0">
                    <a:pos x="41" y="52"/>
                  </a:cxn>
                  <a:cxn ang="0">
                    <a:pos x="49" y="42"/>
                  </a:cxn>
                  <a:cxn ang="0">
                    <a:pos x="48" y="20"/>
                  </a:cxn>
                  <a:cxn ang="0">
                    <a:pos x="42" y="20"/>
                  </a:cxn>
                  <a:cxn ang="0">
                    <a:pos x="37" y="23"/>
                  </a:cxn>
                  <a:cxn ang="0">
                    <a:pos x="6" y="26"/>
                  </a:cxn>
                  <a:cxn ang="0">
                    <a:pos x="7" y="20"/>
                  </a:cxn>
                  <a:cxn ang="0">
                    <a:pos x="11" y="16"/>
                  </a:cxn>
                  <a:cxn ang="0">
                    <a:pos x="18" y="17"/>
                  </a:cxn>
                  <a:cxn ang="0">
                    <a:pos x="22" y="22"/>
                  </a:cxn>
                  <a:cxn ang="0">
                    <a:pos x="21" y="28"/>
                  </a:cxn>
                  <a:cxn ang="0">
                    <a:pos x="16" y="32"/>
                  </a:cxn>
                  <a:cxn ang="0">
                    <a:pos x="10" y="32"/>
                  </a:cxn>
                  <a:cxn ang="0">
                    <a:pos x="6" y="26"/>
                  </a:cxn>
                  <a:cxn ang="0">
                    <a:pos x="48" y="31"/>
                  </a:cxn>
                  <a:cxn ang="0">
                    <a:pos x="45" y="39"/>
                  </a:cxn>
                  <a:cxn ang="0">
                    <a:pos x="40" y="46"/>
                  </a:cxn>
                  <a:cxn ang="0">
                    <a:pos x="35" y="47"/>
                  </a:cxn>
                  <a:cxn ang="0">
                    <a:pos x="32" y="41"/>
                  </a:cxn>
                  <a:cxn ang="0">
                    <a:pos x="37" y="33"/>
                  </a:cxn>
                  <a:cxn ang="0">
                    <a:pos x="40" y="27"/>
                  </a:cxn>
                  <a:cxn ang="0">
                    <a:pos x="43" y="25"/>
                  </a:cxn>
                  <a:cxn ang="0">
                    <a:pos x="46" y="25"/>
                  </a:cxn>
                  <a:cxn ang="0">
                    <a:pos x="48" y="31"/>
                  </a:cxn>
                </a:cxnLst>
                <a:rect l="txL" t="txT" r="txR" b="txB"/>
                <a:pathLst>
                  <a:path w="55" h="54">
                    <a:moveTo>
                      <a:pt x="37" y="23"/>
                    </a:moveTo>
                    <a:cubicBezTo>
                      <a:pt x="36" y="24"/>
                      <a:pt x="34" y="27"/>
                      <a:pt x="32" y="31"/>
                    </a:cubicBezTo>
                    <a:cubicBezTo>
                      <a:pt x="30" y="35"/>
                      <a:pt x="28" y="38"/>
                      <a:pt x="27" y="39"/>
                    </a:cubicBezTo>
                    <a:cubicBezTo>
                      <a:pt x="26" y="40"/>
                      <a:pt x="25" y="40"/>
                      <a:pt x="24" y="39"/>
                    </a:cubicBezTo>
                    <a:cubicBezTo>
                      <a:pt x="23" y="39"/>
                      <a:pt x="22" y="38"/>
                      <a:pt x="22" y="37"/>
                    </a:cubicBezTo>
                    <a:cubicBezTo>
                      <a:pt x="22" y="36"/>
                      <a:pt x="22" y="35"/>
                      <a:pt x="22" y="34"/>
                    </a:cubicBezTo>
                    <a:cubicBezTo>
                      <a:pt x="22" y="34"/>
                      <a:pt x="23" y="33"/>
                      <a:pt x="24" y="32"/>
                    </a:cubicBezTo>
                    <a:cubicBezTo>
                      <a:pt x="24" y="32"/>
                      <a:pt x="25" y="31"/>
                      <a:pt x="25" y="30"/>
                    </a:cubicBezTo>
                    <a:cubicBezTo>
                      <a:pt x="27" y="26"/>
                      <a:pt x="28" y="23"/>
                      <a:pt x="27" y="19"/>
                    </a:cubicBezTo>
                    <a:cubicBezTo>
                      <a:pt x="26" y="16"/>
                      <a:pt x="24" y="13"/>
                      <a:pt x="21" y="12"/>
                    </a:cubicBezTo>
                    <a:cubicBezTo>
                      <a:pt x="18" y="10"/>
                      <a:pt x="15" y="10"/>
                      <a:pt x="11" y="11"/>
                    </a:cubicBezTo>
                    <a:cubicBezTo>
                      <a:pt x="10" y="10"/>
                      <a:pt x="9" y="9"/>
                      <a:pt x="9" y="8"/>
                    </a:cubicBezTo>
                    <a:cubicBezTo>
                      <a:pt x="9" y="7"/>
                      <a:pt x="9" y="5"/>
                      <a:pt x="10" y="3"/>
                    </a:cubicBezTo>
                    <a:cubicBezTo>
                      <a:pt x="6" y="0"/>
                      <a:pt x="6" y="0"/>
                      <a:pt x="6" y="0"/>
                    </a:cubicBezTo>
                    <a:cubicBezTo>
                      <a:pt x="6" y="1"/>
                      <a:pt x="6" y="1"/>
                      <a:pt x="6" y="2"/>
                    </a:cubicBezTo>
                    <a:cubicBezTo>
                      <a:pt x="4" y="4"/>
                      <a:pt x="4" y="6"/>
                      <a:pt x="4" y="8"/>
                    </a:cubicBezTo>
                    <a:cubicBezTo>
                      <a:pt x="4" y="9"/>
                      <a:pt x="5" y="11"/>
                      <a:pt x="7" y="12"/>
                    </a:cubicBezTo>
                    <a:cubicBezTo>
                      <a:pt x="5" y="14"/>
                      <a:pt x="4" y="16"/>
                      <a:pt x="3" y="18"/>
                    </a:cubicBezTo>
                    <a:cubicBezTo>
                      <a:pt x="1" y="22"/>
                      <a:pt x="0" y="25"/>
                      <a:pt x="1" y="29"/>
                    </a:cubicBezTo>
                    <a:cubicBezTo>
                      <a:pt x="2" y="32"/>
                      <a:pt x="4" y="35"/>
                      <a:pt x="7" y="37"/>
                    </a:cubicBezTo>
                    <a:cubicBezTo>
                      <a:pt x="11" y="39"/>
                      <a:pt x="14" y="39"/>
                      <a:pt x="18" y="37"/>
                    </a:cubicBezTo>
                    <a:cubicBezTo>
                      <a:pt x="18" y="41"/>
                      <a:pt x="19" y="43"/>
                      <a:pt x="22" y="44"/>
                    </a:cubicBezTo>
                    <a:cubicBezTo>
                      <a:pt x="24" y="46"/>
                      <a:pt x="26" y="45"/>
                      <a:pt x="29" y="44"/>
                    </a:cubicBezTo>
                    <a:cubicBezTo>
                      <a:pt x="28" y="48"/>
                      <a:pt x="30" y="51"/>
                      <a:pt x="33" y="52"/>
                    </a:cubicBezTo>
                    <a:cubicBezTo>
                      <a:pt x="35" y="54"/>
                      <a:pt x="38" y="54"/>
                      <a:pt x="41" y="52"/>
                    </a:cubicBezTo>
                    <a:cubicBezTo>
                      <a:pt x="44" y="50"/>
                      <a:pt x="46" y="47"/>
                      <a:pt x="49" y="42"/>
                    </a:cubicBezTo>
                    <a:cubicBezTo>
                      <a:pt x="55" y="31"/>
                      <a:pt x="55" y="24"/>
                      <a:pt x="48" y="20"/>
                    </a:cubicBezTo>
                    <a:cubicBezTo>
                      <a:pt x="46" y="19"/>
                      <a:pt x="44" y="19"/>
                      <a:pt x="42" y="20"/>
                    </a:cubicBezTo>
                    <a:cubicBezTo>
                      <a:pt x="40" y="20"/>
                      <a:pt x="39" y="21"/>
                      <a:pt x="37" y="23"/>
                    </a:cubicBezTo>
                    <a:close/>
                    <a:moveTo>
                      <a:pt x="6" y="26"/>
                    </a:moveTo>
                    <a:cubicBezTo>
                      <a:pt x="5" y="24"/>
                      <a:pt x="6" y="22"/>
                      <a:pt x="7" y="20"/>
                    </a:cubicBezTo>
                    <a:cubicBezTo>
                      <a:pt x="8" y="18"/>
                      <a:pt x="9" y="17"/>
                      <a:pt x="11" y="16"/>
                    </a:cubicBezTo>
                    <a:cubicBezTo>
                      <a:pt x="13" y="15"/>
                      <a:pt x="16" y="16"/>
                      <a:pt x="18" y="17"/>
                    </a:cubicBezTo>
                    <a:cubicBezTo>
                      <a:pt x="20" y="18"/>
                      <a:pt x="21" y="19"/>
                      <a:pt x="22" y="22"/>
                    </a:cubicBezTo>
                    <a:cubicBezTo>
                      <a:pt x="23" y="24"/>
                      <a:pt x="22" y="26"/>
                      <a:pt x="21" y="28"/>
                    </a:cubicBezTo>
                    <a:cubicBezTo>
                      <a:pt x="20" y="30"/>
                      <a:pt x="19" y="32"/>
                      <a:pt x="16" y="32"/>
                    </a:cubicBezTo>
                    <a:cubicBezTo>
                      <a:pt x="14" y="33"/>
                      <a:pt x="12" y="33"/>
                      <a:pt x="10" y="32"/>
                    </a:cubicBezTo>
                    <a:cubicBezTo>
                      <a:pt x="8" y="30"/>
                      <a:pt x="6" y="29"/>
                      <a:pt x="6" y="26"/>
                    </a:cubicBezTo>
                    <a:close/>
                    <a:moveTo>
                      <a:pt x="48" y="31"/>
                    </a:moveTo>
                    <a:cubicBezTo>
                      <a:pt x="48" y="34"/>
                      <a:pt x="47" y="37"/>
                      <a:pt x="45" y="39"/>
                    </a:cubicBezTo>
                    <a:cubicBezTo>
                      <a:pt x="44" y="42"/>
                      <a:pt x="42" y="45"/>
                      <a:pt x="40" y="46"/>
                    </a:cubicBezTo>
                    <a:cubicBezTo>
                      <a:pt x="38" y="48"/>
                      <a:pt x="36" y="48"/>
                      <a:pt x="35" y="47"/>
                    </a:cubicBezTo>
                    <a:cubicBezTo>
                      <a:pt x="33" y="46"/>
                      <a:pt x="32" y="44"/>
                      <a:pt x="32" y="41"/>
                    </a:cubicBezTo>
                    <a:cubicBezTo>
                      <a:pt x="33" y="40"/>
                      <a:pt x="35" y="37"/>
                      <a:pt x="37" y="33"/>
                    </a:cubicBezTo>
                    <a:cubicBezTo>
                      <a:pt x="38" y="31"/>
                      <a:pt x="39" y="28"/>
                      <a:pt x="40" y="27"/>
                    </a:cubicBezTo>
                    <a:cubicBezTo>
                      <a:pt x="41" y="26"/>
                      <a:pt x="42" y="25"/>
                      <a:pt x="43" y="25"/>
                    </a:cubicBezTo>
                    <a:cubicBezTo>
                      <a:pt x="44" y="25"/>
                      <a:pt x="45" y="25"/>
                      <a:pt x="46" y="25"/>
                    </a:cubicBezTo>
                    <a:cubicBezTo>
                      <a:pt x="48" y="26"/>
                      <a:pt x="49" y="28"/>
                      <a:pt x="48" y="3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2" name="Freeform 115"/>
              <p:cNvSpPr>
                <a:spLocks noEditPoints="1"/>
              </p:cNvSpPr>
              <p:nvPr/>
            </p:nvSpPr>
            <p:spPr>
              <a:xfrm>
                <a:off x="2709863" y="3208338"/>
                <a:ext cx="146050" cy="138113"/>
              </a:xfrm>
              <a:custGeom>
                <a:avLst/>
                <a:gdLst>
                  <a:gd name="txL" fmla="*/ 0 w 39"/>
                  <a:gd name="txT" fmla="*/ 0 h 37"/>
                  <a:gd name="txR" fmla="*/ 39 w 39"/>
                  <a:gd name="txB" fmla="*/ 37 h 37"/>
                </a:gdLst>
                <a:ahLst/>
                <a:cxnLst>
                  <a:cxn ang="0">
                    <a:pos x="2" y="9"/>
                  </a:cxn>
                  <a:cxn ang="0">
                    <a:pos x="1" y="22"/>
                  </a:cxn>
                  <a:cxn ang="0">
                    <a:pos x="12" y="33"/>
                  </a:cxn>
                  <a:cxn ang="0">
                    <a:pos x="26" y="36"/>
                  </a:cxn>
                  <a:cxn ang="0">
                    <a:pos x="37" y="28"/>
                  </a:cxn>
                  <a:cxn ang="0">
                    <a:pos x="37" y="14"/>
                  </a:cxn>
                  <a:cxn ang="0">
                    <a:pos x="27" y="4"/>
                  </a:cxn>
                  <a:cxn ang="0">
                    <a:pos x="13" y="1"/>
                  </a:cxn>
                  <a:cxn ang="0">
                    <a:pos x="2" y="9"/>
                  </a:cxn>
                  <a:cxn ang="0">
                    <a:pos x="33" y="17"/>
                  </a:cxn>
                  <a:cxn ang="0">
                    <a:pos x="33" y="25"/>
                  </a:cxn>
                  <a:cxn ang="0">
                    <a:pos x="26" y="30"/>
                  </a:cxn>
                  <a:cxn ang="0">
                    <a:pos x="14" y="28"/>
                  </a:cxn>
                  <a:cxn ang="0">
                    <a:pos x="6" y="20"/>
                  </a:cxn>
                  <a:cxn ang="0">
                    <a:pos x="6" y="12"/>
                  </a:cxn>
                  <a:cxn ang="0">
                    <a:pos x="13" y="7"/>
                  </a:cxn>
                  <a:cxn ang="0">
                    <a:pos x="24" y="9"/>
                  </a:cxn>
                  <a:cxn ang="0">
                    <a:pos x="33" y="17"/>
                  </a:cxn>
                </a:cxnLst>
                <a:rect l="txL" t="txT" r="txR" b="txB"/>
                <a:pathLst>
                  <a:path w="39" h="37">
                    <a:moveTo>
                      <a:pt x="2" y="9"/>
                    </a:moveTo>
                    <a:cubicBezTo>
                      <a:pt x="0" y="14"/>
                      <a:pt x="0" y="18"/>
                      <a:pt x="1" y="22"/>
                    </a:cubicBezTo>
                    <a:cubicBezTo>
                      <a:pt x="3" y="27"/>
                      <a:pt x="6" y="30"/>
                      <a:pt x="12" y="33"/>
                    </a:cubicBezTo>
                    <a:cubicBezTo>
                      <a:pt x="17" y="36"/>
                      <a:pt x="21" y="37"/>
                      <a:pt x="26" y="36"/>
                    </a:cubicBezTo>
                    <a:cubicBezTo>
                      <a:pt x="31" y="35"/>
                      <a:pt x="34" y="32"/>
                      <a:pt x="37" y="28"/>
                    </a:cubicBezTo>
                    <a:cubicBezTo>
                      <a:pt x="39" y="23"/>
                      <a:pt x="39" y="19"/>
                      <a:pt x="37" y="14"/>
                    </a:cubicBezTo>
                    <a:cubicBezTo>
                      <a:pt x="36" y="10"/>
                      <a:pt x="32" y="6"/>
                      <a:pt x="27" y="4"/>
                    </a:cubicBezTo>
                    <a:cubicBezTo>
                      <a:pt x="22" y="1"/>
                      <a:pt x="17" y="0"/>
                      <a:pt x="13" y="1"/>
                    </a:cubicBezTo>
                    <a:cubicBezTo>
                      <a:pt x="8" y="2"/>
                      <a:pt x="4" y="5"/>
                      <a:pt x="2" y="9"/>
                    </a:cubicBezTo>
                    <a:close/>
                    <a:moveTo>
                      <a:pt x="33" y="17"/>
                    </a:moveTo>
                    <a:cubicBezTo>
                      <a:pt x="34" y="20"/>
                      <a:pt x="34" y="23"/>
                      <a:pt x="33" y="25"/>
                    </a:cubicBezTo>
                    <a:cubicBezTo>
                      <a:pt x="31" y="28"/>
                      <a:pt x="29" y="29"/>
                      <a:pt x="26" y="30"/>
                    </a:cubicBezTo>
                    <a:cubicBezTo>
                      <a:pt x="23" y="31"/>
                      <a:pt x="19" y="30"/>
                      <a:pt x="14" y="28"/>
                    </a:cubicBezTo>
                    <a:cubicBezTo>
                      <a:pt x="10" y="25"/>
                      <a:pt x="7" y="23"/>
                      <a:pt x="6" y="20"/>
                    </a:cubicBezTo>
                    <a:cubicBezTo>
                      <a:pt x="5" y="17"/>
                      <a:pt x="5" y="14"/>
                      <a:pt x="6" y="12"/>
                    </a:cubicBezTo>
                    <a:cubicBezTo>
                      <a:pt x="7" y="9"/>
                      <a:pt x="10" y="8"/>
                      <a:pt x="13" y="7"/>
                    </a:cubicBezTo>
                    <a:cubicBezTo>
                      <a:pt x="16" y="6"/>
                      <a:pt x="19" y="7"/>
                      <a:pt x="24" y="9"/>
                    </a:cubicBezTo>
                    <a:cubicBezTo>
                      <a:pt x="29" y="11"/>
                      <a:pt x="31" y="14"/>
                      <a:pt x="33" y="1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3" name="Freeform 116"/>
              <p:cNvSpPr/>
              <p:nvPr/>
            </p:nvSpPr>
            <p:spPr>
              <a:xfrm>
                <a:off x="2720975" y="3117850"/>
                <a:ext cx="176213" cy="104775"/>
              </a:xfrm>
              <a:custGeom>
                <a:avLst/>
                <a:gdLst>
                  <a:gd name="txL" fmla="*/ 0 w 111"/>
                  <a:gd name="txT" fmla="*/ 0 h 66"/>
                  <a:gd name="txR" fmla="*/ 111 w 111"/>
                  <a:gd name="txB" fmla="*/ 66 h 66"/>
                </a:gdLst>
                <a:ahLst/>
                <a:cxnLst>
                  <a:cxn ang="0">
                    <a:pos x="104" y="66"/>
                  </a:cxn>
                  <a:cxn ang="0">
                    <a:pos x="111" y="54"/>
                  </a:cxn>
                  <a:cxn ang="0">
                    <a:pos x="5" y="0"/>
                  </a:cxn>
                  <a:cxn ang="0">
                    <a:pos x="0" y="12"/>
                  </a:cxn>
                  <a:cxn ang="0">
                    <a:pos x="104" y="66"/>
                  </a:cxn>
                </a:cxnLst>
                <a:rect l="txL" t="txT" r="txR" b="txB"/>
                <a:pathLst>
                  <a:path w="111" h="66">
                    <a:moveTo>
                      <a:pt x="104" y="66"/>
                    </a:moveTo>
                    <a:lnTo>
                      <a:pt x="111" y="54"/>
                    </a:lnTo>
                    <a:lnTo>
                      <a:pt x="5" y="0"/>
                    </a:lnTo>
                    <a:lnTo>
                      <a:pt x="0" y="12"/>
                    </a:lnTo>
                    <a:lnTo>
                      <a:pt x="104" y="6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4" name="Freeform 117"/>
              <p:cNvSpPr>
                <a:spLocks noEditPoints="1"/>
              </p:cNvSpPr>
              <p:nvPr/>
            </p:nvSpPr>
            <p:spPr>
              <a:xfrm>
                <a:off x="2789238" y="2982913"/>
                <a:ext cx="179388" cy="176213"/>
              </a:xfrm>
              <a:custGeom>
                <a:avLst/>
                <a:gdLst>
                  <a:gd name="txL" fmla="*/ 0 w 48"/>
                  <a:gd name="txT" fmla="*/ 0 h 47"/>
                  <a:gd name="txR" fmla="*/ 48 w 48"/>
                  <a:gd name="txB" fmla="*/ 47 h 47"/>
                </a:gdLst>
                <a:ahLst/>
                <a:cxnLst>
                  <a:cxn ang="0">
                    <a:pos x="0" y="5"/>
                  </a:cxn>
                  <a:cxn ang="0">
                    <a:pos x="16" y="14"/>
                  </a:cxn>
                  <a:cxn ang="0">
                    <a:pos x="6" y="21"/>
                  </a:cxn>
                  <a:cxn ang="0">
                    <a:pos x="6" y="33"/>
                  </a:cxn>
                  <a:cxn ang="0">
                    <a:pos x="17" y="43"/>
                  </a:cxn>
                  <a:cxn ang="0">
                    <a:pos x="31" y="46"/>
                  </a:cxn>
                  <a:cxn ang="0">
                    <a:pos x="41" y="39"/>
                  </a:cxn>
                  <a:cxn ang="0">
                    <a:pos x="40" y="25"/>
                  </a:cxn>
                  <a:cxn ang="0">
                    <a:pos x="45" y="28"/>
                  </a:cxn>
                  <a:cxn ang="0">
                    <a:pos x="48" y="23"/>
                  </a:cxn>
                  <a:cxn ang="0">
                    <a:pos x="3" y="0"/>
                  </a:cxn>
                  <a:cxn ang="0">
                    <a:pos x="0" y="5"/>
                  </a:cxn>
                  <a:cxn ang="0">
                    <a:pos x="32" y="21"/>
                  </a:cxn>
                  <a:cxn ang="0">
                    <a:pos x="37" y="28"/>
                  </a:cxn>
                  <a:cxn ang="0">
                    <a:pos x="37" y="36"/>
                  </a:cxn>
                  <a:cxn ang="0">
                    <a:pos x="30" y="40"/>
                  </a:cxn>
                  <a:cxn ang="0">
                    <a:pos x="19" y="37"/>
                  </a:cxn>
                  <a:cxn ang="0">
                    <a:pos x="11" y="30"/>
                  </a:cxn>
                  <a:cxn ang="0">
                    <a:pos x="11" y="22"/>
                  </a:cxn>
                  <a:cxn ang="0">
                    <a:pos x="16" y="17"/>
                  </a:cxn>
                  <a:cxn ang="0">
                    <a:pos x="25" y="18"/>
                  </a:cxn>
                  <a:cxn ang="0">
                    <a:pos x="32" y="21"/>
                  </a:cxn>
                </a:cxnLst>
                <a:rect l="txL" t="txT" r="txR" b="txB"/>
                <a:pathLst>
                  <a:path w="48" h="47">
                    <a:moveTo>
                      <a:pt x="0" y="5"/>
                    </a:moveTo>
                    <a:cubicBezTo>
                      <a:pt x="16" y="14"/>
                      <a:pt x="16" y="14"/>
                      <a:pt x="16" y="14"/>
                    </a:cubicBezTo>
                    <a:cubicBezTo>
                      <a:pt x="12" y="14"/>
                      <a:pt x="8" y="17"/>
                      <a:pt x="6" y="21"/>
                    </a:cubicBezTo>
                    <a:cubicBezTo>
                      <a:pt x="4" y="25"/>
                      <a:pt x="4" y="29"/>
                      <a:pt x="6" y="33"/>
                    </a:cubicBezTo>
                    <a:cubicBezTo>
                      <a:pt x="8" y="37"/>
                      <a:pt x="12" y="41"/>
                      <a:pt x="17" y="43"/>
                    </a:cubicBezTo>
                    <a:cubicBezTo>
                      <a:pt x="22" y="46"/>
                      <a:pt x="27" y="47"/>
                      <a:pt x="31" y="46"/>
                    </a:cubicBezTo>
                    <a:cubicBezTo>
                      <a:pt x="36" y="45"/>
                      <a:pt x="39" y="43"/>
                      <a:pt x="41" y="39"/>
                    </a:cubicBezTo>
                    <a:cubicBezTo>
                      <a:pt x="43" y="34"/>
                      <a:pt x="43" y="29"/>
                      <a:pt x="40" y="25"/>
                    </a:cubicBezTo>
                    <a:cubicBezTo>
                      <a:pt x="45" y="28"/>
                      <a:pt x="45" y="28"/>
                      <a:pt x="45" y="28"/>
                    </a:cubicBezTo>
                    <a:cubicBezTo>
                      <a:pt x="48" y="23"/>
                      <a:pt x="48" y="23"/>
                      <a:pt x="48" y="23"/>
                    </a:cubicBezTo>
                    <a:cubicBezTo>
                      <a:pt x="3" y="0"/>
                      <a:pt x="3" y="0"/>
                      <a:pt x="3" y="0"/>
                    </a:cubicBezTo>
                    <a:lnTo>
                      <a:pt x="0" y="5"/>
                    </a:lnTo>
                    <a:close/>
                    <a:moveTo>
                      <a:pt x="32" y="21"/>
                    </a:moveTo>
                    <a:cubicBezTo>
                      <a:pt x="34" y="23"/>
                      <a:pt x="36" y="25"/>
                      <a:pt x="37" y="28"/>
                    </a:cubicBezTo>
                    <a:cubicBezTo>
                      <a:pt x="38" y="31"/>
                      <a:pt x="38" y="33"/>
                      <a:pt x="37" y="36"/>
                    </a:cubicBezTo>
                    <a:cubicBezTo>
                      <a:pt x="36" y="38"/>
                      <a:pt x="33" y="40"/>
                      <a:pt x="30" y="40"/>
                    </a:cubicBezTo>
                    <a:cubicBezTo>
                      <a:pt x="27" y="40"/>
                      <a:pt x="23" y="39"/>
                      <a:pt x="19" y="37"/>
                    </a:cubicBezTo>
                    <a:cubicBezTo>
                      <a:pt x="15" y="35"/>
                      <a:pt x="12" y="33"/>
                      <a:pt x="11" y="30"/>
                    </a:cubicBezTo>
                    <a:cubicBezTo>
                      <a:pt x="9" y="27"/>
                      <a:pt x="9" y="24"/>
                      <a:pt x="11" y="22"/>
                    </a:cubicBezTo>
                    <a:cubicBezTo>
                      <a:pt x="12" y="19"/>
                      <a:pt x="14" y="18"/>
                      <a:pt x="16" y="17"/>
                    </a:cubicBezTo>
                    <a:cubicBezTo>
                      <a:pt x="19" y="16"/>
                      <a:pt x="22" y="16"/>
                      <a:pt x="25" y="18"/>
                    </a:cubicBezTo>
                    <a:lnTo>
                      <a:pt x="32" y="2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5" name="Freeform 118"/>
              <p:cNvSpPr>
                <a:spLocks noEditPoints="1"/>
              </p:cNvSpPr>
              <p:nvPr/>
            </p:nvSpPr>
            <p:spPr>
              <a:xfrm>
                <a:off x="1660525" y="1679575"/>
                <a:ext cx="71438" cy="82550"/>
              </a:xfrm>
              <a:custGeom>
                <a:avLst/>
                <a:gdLst>
                  <a:gd name="txL" fmla="*/ 0 w 19"/>
                  <a:gd name="txT" fmla="*/ 0 h 22"/>
                  <a:gd name="txR" fmla="*/ 19 w 19"/>
                  <a:gd name="txB" fmla="*/ 22 h 22"/>
                </a:gdLst>
                <a:ahLst/>
                <a:cxnLst>
                  <a:cxn ang="0">
                    <a:pos x="16" y="3"/>
                  </a:cxn>
                  <a:cxn ang="0">
                    <a:pos x="10" y="0"/>
                  </a:cxn>
                  <a:cxn ang="0">
                    <a:pos x="3" y="3"/>
                  </a:cxn>
                  <a:cxn ang="0">
                    <a:pos x="0" y="11"/>
                  </a:cxn>
                  <a:cxn ang="0">
                    <a:pos x="3" y="19"/>
                  </a:cxn>
                  <a:cxn ang="0">
                    <a:pos x="10" y="22"/>
                  </a:cxn>
                  <a:cxn ang="0">
                    <a:pos x="15" y="20"/>
                  </a:cxn>
                  <a:cxn ang="0">
                    <a:pos x="18" y="16"/>
                  </a:cxn>
                  <a:cxn ang="0">
                    <a:pos x="15" y="15"/>
                  </a:cxn>
                  <a:cxn ang="0">
                    <a:pos x="10" y="19"/>
                  </a:cxn>
                  <a:cxn ang="0">
                    <a:pos x="6" y="18"/>
                  </a:cxn>
                  <a:cxn ang="0">
                    <a:pos x="4" y="11"/>
                  </a:cxn>
                  <a:cxn ang="0">
                    <a:pos x="19" y="11"/>
                  </a:cxn>
                  <a:cxn ang="0">
                    <a:pos x="16" y="3"/>
                  </a:cxn>
                  <a:cxn ang="0">
                    <a:pos x="4" y="9"/>
                  </a:cxn>
                  <a:cxn ang="0">
                    <a:pos x="6" y="4"/>
                  </a:cxn>
                  <a:cxn ang="0">
                    <a:pos x="10" y="2"/>
                  </a:cxn>
                  <a:cxn ang="0">
                    <a:pos x="13" y="3"/>
                  </a:cxn>
                  <a:cxn ang="0">
                    <a:pos x="15" y="6"/>
                  </a:cxn>
                  <a:cxn ang="0">
                    <a:pos x="15" y="9"/>
                  </a:cxn>
                  <a:cxn ang="0">
                    <a:pos x="4" y="9"/>
                  </a:cxn>
                </a:cxnLst>
                <a:rect l="txL" t="txT" r="txR" b="txB"/>
                <a:pathLst>
                  <a:path w="19" h="22">
                    <a:moveTo>
                      <a:pt x="16" y="3"/>
                    </a:moveTo>
                    <a:cubicBezTo>
                      <a:pt x="15" y="1"/>
                      <a:pt x="12" y="0"/>
                      <a:pt x="10" y="0"/>
                    </a:cubicBezTo>
                    <a:cubicBezTo>
                      <a:pt x="7" y="0"/>
                      <a:pt x="5" y="1"/>
                      <a:pt x="3" y="3"/>
                    </a:cubicBezTo>
                    <a:cubicBezTo>
                      <a:pt x="1" y="5"/>
                      <a:pt x="0" y="8"/>
                      <a:pt x="0" y="11"/>
                    </a:cubicBezTo>
                    <a:cubicBezTo>
                      <a:pt x="0" y="14"/>
                      <a:pt x="1" y="17"/>
                      <a:pt x="3" y="19"/>
                    </a:cubicBezTo>
                    <a:cubicBezTo>
                      <a:pt x="4" y="21"/>
                      <a:pt x="7" y="22"/>
                      <a:pt x="10" y="22"/>
                    </a:cubicBezTo>
                    <a:cubicBezTo>
                      <a:pt x="12" y="22"/>
                      <a:pt x="14" y="21"/>
                      <a:pt x="15" y="20"/>
                    </a:cubicBezTo>
                    <a:cubicBezTo>
                      <a:pt x="17" y="19"/>
                      <a:pt x="18" y="18"/>
                      <a:pt x="18" y="16"/>
                    </a:cubicBezTo>
                    <a:cubicBezTo>
                      <a:pt x="15" y="15"/>
                      <a:pt x="15" y="15"/>
                      <a:pt x="15" y="15"/>
                    </a:cubicBezTo>
                    <a:cubicBezTo>
                      <a:pt x="14" y="18"/>
                      <a:pt x="12" y="19"/>
                      <a:pt x="10" y="19"/>
                    </a:cubicBezTo>
                    <a:cubicBezTo>
                      <a:pt x="8" y="19"/>
                      <a:pt x="7" y="19"/>
                      <a:pt x="6" y="18"/>
                    </a:cubicBezTo>
                    <a:cubicBezTo>
                      <a:pt x="4" y="16"/>
                      <a:pt x="4" y="14"/>
                      <a:pt x="4" y="11"/>
                    </a:cubicBezTo>
                    <a:cubicBezTo>
                      <a:pt x="19" y="11"/>
                      <a:pt x="19" y="11"/>
                      <a:pt x="19" y="11"/>
                    </a:cubicBezTo>
                    <a:cubicBezTo>
                      <a:pt x="19" y="7"/>
                      <a:pt x="18" y="5"/>
                      <a:pt x="16" y="3"/>
                    </a:cubicBezTo>
                    <a:close/>
                    <a:moveTo>
                      <a:pt x="4" y="9"/>
                    </a:moveTo>
                    <a:cubicBezTo>
                      <a:pt x="4" y="7"/>
                      <a:pt x="4" y="5"/>
                      <a:pt x="6" y="4"/>
                    </a:cubicBezTo>
                    <a:cubicBezTo>
                      <a:pt x="7" y="3"/>
                      <a:pt x="8" y="2"/>
                      <a:pt x="10" y="2"/>
                    </a:cubicBezTo>
                    <a:cubicBezTo>
                      <a:pt x="11" y="2"/>
                      <a:pt x="12" y="3"/>
                      <a:pt x="13" y="3"/>
                    </a:cubicBezTo>
                    <a:cubicBezTo>
                      <a:pt x="14" y="4"/>
                      <a:pt x="14" y="5"/>
                      <a:pt x="15" y="6"/>
                    </a:cubicBezTo>
                    <a:cubicBezTo>
                      <a:pt x="15" y="7"/>
                      <a:pt x="15" y="8"/>
                      <a:pt x="15" y="9"/>
                    </a:cubicBezTo>
                    <a:lnTo>
                      <a:pt x="4" y="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6" name="Freeform 119"/>
              <p:cNvSpPr/>
              <p:nvPr/>
            </p:nvSpPr>
            <p:spPr>
              <a:xfrm>
                <a:off x="1736725" y="1679575"/>
                <a:ext cx="63500" cy="77788"/>
              </a:xfrm>
              <a:custGeom>
                <a:avLst/>
                <a:gdLst>
                  <a:gd name="txL" fmla="*/ 0 w 40"/>
                  <a:gd name="txT" fmla="*/ 0 h 49"/>
                  <a:gd name="txR" fmla="*/ 40 w 40"/>
                  <a:gd name="txB" fmla="*/ 49 h 49"/>
                </a:gdLst>
                <a:ahLst/>
                <a:cxnLst>
                  <a:cxn ang="0">
                    <a:pos x="38" y="0"/>
                  </a:cxn>
                  <a:cxn ang="0">
                    <a:pos x="30" y="0"/>
                  </a:cxn>
                  <a:cxn ang="0">
                    <a:pos x="21" y="18"/>
                  </a:cxn>
                  <a:cxn ang="0">
                    <a:pos x="9" y="0"/>
                  </a:cxn>
                  <a:cxn ang="0">
                    <a:pos x="0" y="0"/>
                  </a:cxn>
                  <a:cxn ang="0">
                    <a:pos x="16" y="23"/>
                  </a:cxn>
                  <a:cxn ang="0">
                    <a:pos x="0" y="49"/>
                  </a:cxn>
                  <a:cxn ang="0">
                    <a:pos x="7" y="49"/>
                  </a:cxn>
                  <a:cxn ang="0">
                    <a:pos x="19" y="30"/>
                  </a:cxn>
                  <a:cxn ang="0">
                    <a:pos x="33" y="49"/>
                  </a:cxn>
                  <a:cxn ang="0">
                    <a:pos x="40" y="49"/>
                  </a:cxn>
                  <a:cxn ang="0">
                    <a:pos x="23" y="23"/>
                  </a:cxn>
                  <a:cxn ang="0">
                    <a:pos x="38" y="0"/>
                  </a:cxn>
                </a:cxnLst>
                <a:rect l="txL" t="txT" r="txR" b="txB"/>
                <a:pathLst>
                  <a:path w="40" h="49">
                    <a:moveTo>
                      <a:pt x="38" y="0"/>
                    </a:moveTo>
                    <a:lnTo>
                      <a:pt x="30" y="0"/>
                    </a:lnTo>
                    <a:lnTo>
                      <a:pt x="21" y="18"/>
                    </a:lnTo>
                    <a:lnTo>
                      <a:pt x="9" y="0"/>
                    </a:lnTo>
                    <a:lnTo>
                      <a:pt x="0" y="0"/>
                    </a:lnTo>
                    <a:lnTo>
                      <a:pt x="16" y="23"/>
                    </a:lnTo>
                    <a:lnTo>
                      <a:pt x="0" y="49"/>
                    </a:lnTo>
                    <a:lnTo>
                      <a:pt x="7" y="49"/>
                    </a:lnTo>
                    <a:lnTo>
                      <a:pt x="19" y="30"/>
                    </a:lnTo>
                    <a:lnTo>
                      <a:pt x="33" y="49"/>
                    </a:lnTo>
                    <a:lnTo>
                      <a:pt x="40" y="49"/>
                    </a:lnTo>
                    <a:lnTo>
                      <a:pt x="23" y="23"/>
                    </a:lnTo>
                    <a:lnTo>
                      <a:pt x="38"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7" name="Freeform 120"/>
              <p:cNvSpPr/>
              <p:nvPr/>
            </p:nvSpPr>
            <p:spPr>
              <a:xfrm>
                <a:off x="1803400" y="1679575"/>
                <a:ext cx="65088" cy="82550"/>
              </a:xfrm>
              <a:custGeom>
                <a:avLst/>
                <a:gdLst>
                  <a:gd name="txL" fmla="*/ 0 w 17"/>
                  <a:gd name="txT" fmla="*/ 0 h 22"/>
                  <a:gd name="txR" fmla="*/ 17 w 17"/>
                  <a:gd name="txB" fmla="*/ 22 h 22"/>
                </a:gdLst>
                <a:ahLst/>
                <a:cxnLst>
                  <a:cxn ang="0">
                    <a:pos x="9" y="3"/>
                  </a:cxn>
                  <a:cxn ang="0">
                    <a:pos x="14" y="8"/>
                  </a:cxn>
                  <a:cxn ang="0">
                    <a:pos x="17" y="7"/>
                  </a:cxn>
                  <a:cxn ang="0">
                    <a:pos x="15" y="2"/>
                  </a:cxn>
                  <a:cxn ang="0">
                    <a:pos x="9" y="0"/>
                  </a:cxn>
                  <a:cxn ang="0">
                    <a:pos x="3" y="3"/>
                  </a:cxn>
                  <a:cxn ang="0">
                    <a:pos x="0" y="11"/>
                  </a:cxn>
                  <a:cxn ang="0">
                    <a:pos x="3" y="19"/>
                  </a:cxn>
                  <a:cxn ang="0">
                    <a:pos x="9" y="22"/>
                  </a:cxn>
                  <a:cxn ang="0">
                    <a:pos x="15" y="20"/>
                  </a:cxn>
                  <a:cxn ang="0">
                    <a:pos x="17" y="15"/>
                  </a:cxn>
                  <a:cxn ang="0">
                    <a:pos x="14" y="14"/>
                  </a:cxn>
                  <a:cxn ang="0">
                    <a:pos x="9" y="19"/>
                  </a:cxn>
                  <a:cxn ang="0">
                    <a:pos x="5" y="17"/>
                  </a:cxn>
                  <a:cxn ang="0">
                    <a:pos x="4" y="11"/>
                  </a:cxn>
                  <a:cxn ang="0">
                    <a:pos x="5" y="5"/>
                  </a:cxn>
                  <a:cxn ang="0">
                    <a:pos x="9" y="3"/>
                  </a:cxn>
                </a:cxnLst>
                <a:rect l="txL" t="txT" r="txR" b="txB"/>
                <a:pathLst>
                  <a:path w="17" h="22">
                    <a:moveTo>
                      <a:pt x="9" y="3"/>
                    </a:moveTo>
                    <a:cubicBezTo>
                      <a:pt x="12" y="3"/>
                      <a:pt x="14" y="4"/>
                      <a:pt x="14" y="8"/>
                    </a:cubicBezTo>
                    <a:cubicBezTo>
                      <a:pt x="17" y="7"/>
                      <a:pt x="17" y="7"/>
                      <a:pt x="17" y="7"/>
                    </a:cubicBezTo>
                    <a:cubicBezTo>
                      <a:pt x="17" y="5"/>
                      <a:pt x="16" y="3"/>
                      <a:pt x="15" y="2"/>
                    </a:cubicBezTo>
                    <a:cubicBezTo>
                      <a:pt x="13" y="1"/>
                      <a:pt x="12" y="0"/>
                      <a:pt x="9" y="0"/>
                    </a:cubicBezTo>
                    <a:cubicBezTo>
                      <a:pt x="7" y="0"/>
                      <a:pt x="4" y="1"/>
                      <a:pt x="3" y="3"/>
                    </a:cubicBezTo>
                    <a:cubicBezTo>
                      <a:pt x="1" y="5"/>
                      <a:pt x="0" y="8"/>
                      <a:pt x="0" y="11"/>
                    </a:cubicBezTo>
                    <a:cubicBezTo>
                      <a:pt x="0" y="14"/>
                      <a:pt x="1" y="17"/>
                      <a:pt x="3" y="19"/>
                    </a:cubicBezTo>
                    <a:cubicBezTo>
                      <a:pt x="4" y="21"/>
                      <a:pt x="6" y="22"/>
                      <a:pt x="9" y="22"/>
                    </a:cubicBezTo>
                    <a:cubicBezTo>
                      <a:pt x="11" y="22"/>
                      <a:pt x="13" y="21"/>
                      <a:pt x="15" y="20"/>
                    </a:cubicBezTo>
                    <a:cubicBezTo>
                      <a:pt x="16" y="19"/>
                      <a:pt x="17" y="17"/>
                      <a:pt x="17" y="15"/>
                    </a:cubicBezTo>
                    <a:cubicBezTo>
                      <a:pt x="14" y="14"/>
                      <a:pt x="14" y="14"/>
                      <a:pt x="14" y="14"/>
                    </a:cubicBezTo>
                    <a:cubicBezTo>
                      <a:pt x="14" y="17"/>
                      <a:pt x="12" y="19"/>
                      <a:pt x="9" y="19"/>
                    </a:cubicBezTo>
                    <a:cubicBezTo>
                      <a:pt x="8" y="19"/>
                      <a:pt x="6" y="18"/>
                      <a:pt x="5" y="17"/>
                    </a:cubicBezTo>
                    <a:cubicBezTo>
                      <a:pt x="4" y="16"/>
                      <a:pt x="4" y="13"/>
                      <a:pt x="4" y="11"/>
                    </a:cubicBezTo>
                    <a:cubicBezTo>
                      <a:pt x="4" y="8"/>
                      <a:pt x="4" y="6"/>
                      <a:pt x="5" y="5"/>
                    </a:cubicBezTo>
                    <a:cubicBezTo>
                      <a:pt x="6" y="3"/>
                      <a:pt x="8" y="3"/>
                      <a:pt x="9"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8" name="Freeform 121"/>
              <p:cNvSpPr/>
              <p:nvPr/>
            </p:nvSpPr>
            <p:spPr>
              <a:xfrm>
                <a:off x="1885950" y="1652588"/>
                <a:ext cx="60325" cy="104775"/>
              </a:xfrm>
              <a:custGeom>
                <a:avLst/>
                <a:gdLst>
                  <a:gd name="txL" fmla="*/ 0 w 16"/>
                  <a:gd name="txT" fmla="*/ 0 h 28"/>
                  <a:gd name="txR" fmla="*/ 16 w 16"/>
                  <a:gd name="txB" fmla="*/ 28 h 28"/>
                </a:gdLst>
                <a:ahLst/>
                <a:cxnLst>
                  <a:cxn ang="0">
                    <a:pos x="15" y="10"/>
                  </a:cxn>
                  <a:cxn ang="0">
                    <a:pos x="13" y="8"/>
                  </a:cxn>
                  <a:cxn ang="0">
                    <a:pos x="9" y="7"/>
                  </a:cxn>
                  <a:cxn ang="0">
                    <a:pos x="3" y="11"/>
                  </a:cxn>
                  <a:cxn ang="0">
                    <a:pos x="3" y="0"/>
                  </a:cxn>
                  <a:cxn ang="0">
                    <a:pos x="0" y="0"/>
                  </a:cxn>
                  <a:cxn ang="0">
                    <a:pos x="0" y="28"/>
                  </a:cxn>
                  <a:cxn ang="0">
                    <a:pos x="3" y="28"/>
                  </a:cxn>
                  <a:cxn ang="0">
                    <a:pos x="3" y="17"/>
                  </a:cxn>
                  <a:cxn ang="0">
                    <a:pos x="5" y="12"/>
                  </a:cxn>
                  <a:cxn ang="0">
                    <a:pos x="9" y="10"/>
                  </a:cxn>
                  <a:cxn ang="0">
                    <a:pos x="11" y="10"/>
                  </a:cxn>
                  <a:cxn ang="0">
                    <a:pos x="13" y="12"/>
                  </a:cxn>
                  <a:cxn ang="0">
                    <a:pos x="13" y="16"/>
                  </a:cxn>
                  <a:cxn ang="0">
                    <a:pos x="13" y="28"/>
                  </a:cxn>
                  <a:cxn ang="0">
                    <a:pos x="16" y="28"/>
                  </a:cxn>
                  <a:cxn ang="0">
                    <a:pos x="16" y="16"/>
                  </a:cxn>
                  <a:cxn ang="0">
                    <a:pos x="16" y="12"/>
                  </a:cxn>
                  <a:cxn ang="0">
                    <a:pos x="15" y="10"/>
                  </a:cxn>
                </a:cxnLst>
                <a:rect l="txL" t="txT" r="txR" b="txB"/>
                <a:pathLst>
                  <a:path w="16" h="28">
                    <a:moveTo>
                      <a:pt x="15" y="10"/>
                    </a:moveTo>
                    <a:cubicBezTo>
                      <a:pt x="14" y="9"/>
                      <a:pt x="14" y="8"/>
                      <a:pt x="13" y="8"/>
                    </a:cubicBezTo>
                    <a:cubicBezTo>
                      <a:pt x="12" y="7"/>
                      <a:pt x="11" y="7"/>
                      <a:pt x="9" y="7"/>
                    </a:cubicBezTo>
                    <a:cubicBezTo>
                      <a:pt x="7" y="7"/>
                      <a:pt x="5" y="8"/>
                      <a:pt x="3" y="11"/>
                    </a:cubicBezTo>
                    <a:cubicBezTo>
                      <a:pt x="3" y="0"/>
                      <a:pt x="3" y="0"/>
                      <a:pt x="3" y="0"/>
                    </a:cubicBezTo>
                    <a:cubicBezTo>
                      <a:pt x="0" y="0"/>
                      <a:pt x="0" y="0"/>
                      <a:pt x="0" y="0"/>
                    </a:cubicBezTo>
                    <a:cubicBezTo>
                      <a:pt x="0" y="28"/>
                      <a:pt x="0" y="28"/>
                      <a:pt x="0" y="28"/>
                    </a:cubicBezTo>
                    <a:cubicBezTo>
                      <a:pt x="3" y="28"/>
                      <a:pt x="3" y="28"/>
                      <a:pt x="3" y="28"/>
                    </a:cubicBezTo>
                    <a:cubicBezTo>
                      <a:pt x="3" y="17"/>
                      <a:pt x="3" y="17"/>
                      <a:pt x="3" y="17"/>
                    </a:cubicBezTo>
                    <a:cubicBezTo>
                      <a:pt x="3" y="15"/>
                      <a:pt x="4" y="13"/>
                      <a:pt x="5" y="12"/>
                    </a:cubicBezTo>
                    <a:cubicBezTo>
                      <a:pt x="6" y="10"/>
                      <a:pt x="7" y="10"/>
                      <a:pt x="9" y="10"/>
                    </a:cubicBezTo>
                    <a:cubicBezTo>
                      <a:pt x="10" y="10"/>
                      <a:pt x="11" y="10"/>
                      <a:pt x="11" y="10"/>
                    </a:cubicBezTo>
                    <a:cubicBezTo>
                      <a:pt x="12" y="11"/>
                      <a:pt x="12" y="12"/>
                      <a:pt x="13" y="12"/>
                    </a:cubicBezTo>
                    <a:cubicBezTo>
                      <a:pt x="13" y="13"/>
                      <a:pt x="13" y="14"/>
                      <a:pt x="13" y="16"/>
                    </a:cubicBezTo>
                    <a:cubicBezTo>
                      <a:pt x="13" y="28"/>
                      <a:pt x="13" y="28"/>
                      <a:pt x="13" y="28"/>
                    </a:cubicBezTo>
                    <a:cubicBezTo>
                      <a:pt x="16" y="28"/>
                      <a:pt x="16" y="28"/>
                      <a:pt x="16" y="28"/>
                    </a:cubicBezTo>
                    <a:cubicBezTo>
                      <a:pt x="16" y="16"/>
                      <a:pt x="16" y="16"/>
                      <a:pt x="16" y="16"/>
                    </a:cubicBezTo>
                    <a:cubicBezTo>
                      <a:pt x="16" y="14"/>
                      <a:pt x="16" y="13"/>
                      <a:pt x="16" y="12"/>
                    </a:cubicBezTo>
                    <a:cubicBezTo>
                      <a:pt x="16" y="11"/>
                      <a:pt x="15" y="10"/>
                      <a:pt x="15" y="1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09" name="Freeform 122"/>
              <p:cNvSpPr>
                <a:spLocks noEditPoints="1"/>
              </p:cNvSpPr>
              <p:nvPr/>
            </p:nvSpPr>
            <p:spPr>
              <a:xfrm>
                <a:off x="1965325" y="1679575"/>
                <a:ext cx="68263" cy="82550"/>
              </a:xfrm>
              <a:custGeom>
                <a:avLst/>
                <a:gdLst>
                  <a:gd name="txL" fmla="*/ 0 w 18"/>
                  <a:gd name="txT" fmla="*/ 0 h 22"/>
                  <a:gd name="txR" fmla="*/ 18 w 18"/>
                  <a:gd name="txB" fmla="*/ 22 h 22"/>
                </a:gdLst>
                <a:ahLst/>
                <a:cxnLst>
                  <a:cxn ang="0">
                    <a:pos x="17" y="8"/>
                  </a:cxn>
                  <a:cxn ang="0">
                    <a:pos x="16" y="2"/>
                  </a:cxn>
                  <a:cxn ang="0">
                    <a:pos x="10" y="0"/>
                  </a:cxn>
                  <a:cxn ang="0">
                    <a:pos x="0" y="6"/>
                  </a:cxn>
                  <a:cxn ang="0">
                    <a:pos x="3" y="6"/>
                  </a:cxn>
                  <a:cxn ang="0">
                    <a:pos x="9" y="2"/>
                  </a:cxn>
                  <a:cxn ang="0">
                    <a:pos x="12" y="3"/>
                  </a:cxn>
                  <a:cxn ang="0">
                    <a:pos x="14" y="5"/>
                  </a:cxn>
                  <a:cxn ang="0">
                    <a:pos x="14" y="8"/>
                  </a:cxn>
                  <a:cxn ang="0">
                    <a:pos x="12" y="8"/>
                  </a:cxn>
                  <a:cxn ang="0">
                    <a:pos x="2" y="10"/>
                  </a:cxn>
                  <a:cxn ang="0">
                    <a:pos x="0" y="16"/>
                  </a:cxn>
                  <a:cxn ang="0">
                    <a:pos x="2" y="20"/>
                  </a:cxn>
                  <a:cxn ang="0">
                    <a:pos x="7" y="22"/>
                  </a:cxn>
                  <a:cxn ang="0">
                    <a:pos x="14" y="18"/>
                  </a:cxn>
                  <a:cxn ang="0">
                    <a:pos x="15" y="21"/>
                  </a:cxn>
                  <a:cxn ang="0">
                    <a:pos x="18" y="21"/>
                  </a:cxn>
                  <a:cxn ang="0">
                    <a:pos x="17" y="17"/>
                  </a:cxn>
                  <a:cxn ang="0">
                    <a:pos x="17" y="8"/>
                  </a:cxn>
                  <a:cxn ang="0">
                    <a:pos x="13" y="17"/>
                  </a:cxn>
                  <a:cxn ang="0">
                    <a:pos x="8" y="19"/>
                  </a:cxn>
                  <a:cxn ang="0">
                    <a:pos x="4" y="18"/>
                  </a:cxn>
                  <a:cxn ang="0">
                    <a:pos x="3" y="16"/>
                  </a:cxn>
                  <a:cxn ang="0">
                    <a:pos x="5" y="12"/>
                  </a:cxn>
                  <a:cxn ang="0">
                    <a:pos x="11" y="11"/>
                  </a:cxn>
                  <a:cxn ang="0">
                    <a:pos x="14" y="11"/>
                  </a:cxn>
                  <a:cxn ang="0">
                    <a:pos x="14" y="12"/>
                  </a:cxn>
                  <a:cxn ang="0">
                    <a:pos x="13" y="17"/>
                  </a:cxn>
                </a:cxnLst>
                <a:rect l="txL" t="txT" r="txR" b="txB"/>
                <a:pathLst>
                  <a:path w="18" h="22">
                    <a:moveTo>
                      <a:pt x="17" y="8"/>
                    </a:moveTo>
                    <a:cubicBezTo>
                      <a:pt x="17" y="5"/>
                      <a:pt x="17" y="3"/>
                      <a:pt x="16" y="2"/>
                    </a:cubicBezTo>
                    <a:cubicBezTo>
                      <a:pt x="14" y="1"/>
                      <a:pt x="12" y="0"/>
                      <a:pt x="10" y="0"/>
                    </a:cubicBezTo>
                    <a:cubicBezTo>
                      <a:pt x="4" y="0"/>
                      <a:pt x="1" y="2"/>
                      <a:pt x="0" y="6"/>
                    </a:cubicBezTo>
                    <a:cubicBezTo>
                      <a:pt x="3" y="6"/>
                      <a:pt x="3" y="6"/>
                      <a:pt x="3" y="6"/>
                    </a:cubicBezTo>
                    <a:cubicBezTo>
                      <a:pt x="4" y="4"/>
                      <a:pt x="6" y="2"/>
                      <a:pt x="9" y="2"/>
                    </a:cubicBezTo>
                    <a:cubicBezTo>
                      <a:pt x="10" y="2"/>
                      <a:pt x="12" y="3"/>
                      <a:pt x="12" y="3"/>
                    </a:cubicBezTo>
                    <a:cubicBezTo>
                      <a:pt x="13" y="4"/>
                      <a:pt x="14" y="4"/>
                      <a:pt x="14" y="5"/>
                    </a:cubicBezTo>
                    <a:cubicBezTo>
                      <a:pt x="14" y="6"/>
                      <a:pt x="14" y="7"/>
                      <a:pt x="14" y="8"/>
                    </a:cubicBezTo>
                    <a:cubicBezTo>
                      <a:pt x="13" y="8"/>
                      <a:pt x="12" y="8"/>
                      <a:pt x="12" y="8"/>
                    </a:cubicBezTo>
                    <a:cubicBezTo>
                      <a:pt x="7" y="8"/>
                      <a:pt x="4" y="9"/>
                      <a:pt x="2" y="10"/>
                    </a:cubicBezTo>
                    <a:cubicBezTo>
                      <a:pt x="1" y="12"/>
                      <a:pt x="0" y="13"/>
                      <a:pt x="0" y="16"/>
                    </a:cubicBezTo>
                    <a:cubicBezTo>
                      <a:pt x="0" y="17"/>
                      <a:pt x="0" y="19"/>
                      <a:pt x="2" y="20"/>
                    </a:cubicBezTo>
                    <a:cubicBezTo>
                      <a:pt x="3" y="21"/>
                      <a:pt x="5" y="22"/>
                      <a:pt x="7" y="22"/>
                    </a:cubicBezTo>
                    <a:cubicBezTo>
                      <a:pt x="10" y="22"/>
                      <a:pt x="13" y="20"/>
                      <a:pt x="14" y="18"/>
                    </a:cubicBezTo>
                    <a:cubicBezTo>
                      <a:pt x="14" y="19"/>
                      <a:pt x="15" y="21"/>
                      <a:pt x="15" y="21"/>
                    </a:cubicBezTo>
                    <a:cubicBezTo>
                      <a:pt x="18" y="21"/>
                      <a:pt x="18" y="21"/>
                      <a:pt x="18" y="21"/>
                    </a:cubicBezTo>
                    <a:cubicBezTo>
                      <a:pt x="18" y="20"/>
                      <a:pt x="17" y="19"/>
                      <a:pt x="17" y="17"/>
                    </a:cubicBezTo>
                    <a:lnTo>
                      <a:pt x="17" y="8"/>
                    </a:lnTo>
                    <a:close/>
                    <a:moveTo>
                      <a:pt x="13" y="17"/>
                    </a:moveTo>
                    <a:cubicBezTo>
                      <a:pt x="11" y="19"/>
                      <a:pt x="10" y="19"/>
                      <a:pt x="8" y="19"/>
                    </a:cubicBezTo>
                    <a:cubicBezTo>
                      <a:pt x="6" y="19"/>
                      <a:pt x="5" y="19"/>
                      <a:pt x="4" y="18"/>
                    </a:cubicBezTo>
                    <a:cubicBezTo>
                      <a:pt x="4" y="18"/>
                      <a:pt x="3" y="17"/>
                      <a:pt x="3" y="16"/>
                    </a:cubicBezTo>
                    <a:cubicBezTo>
                      <a:pt x="3" y="14"/>
                      <a:pt x="4" y="13"/>
                      <a:pt x="5" y="12"/>
                    </a:cubicBezTo>
                    <a:cubicBezTo>
                      <a:pt x="7" y="11"/>
                      <a:pt x="9" y="11"/>
                      <a:pt x="11" y="11"/>
                    </a:cubicBezTo>
                    <a:cubicBezTo>
                      <a:pt x="12" y="11"/>
                      <a:pt x="13" y="11"/>
                      <a:pt x="14" y="11"/>
                    </a:cubicBezTo>
                    <a:cubicBezTo>
                      <a:pt x="14" y="11"/>
                      <a:pt x="14" y="12"/>
                      <a:pt x="14" y="12"/>
                    </a:cubicBezTo>
                    <a:cubicBezTo>
                      <a:pt x="14" y="14"/>
                      <a:pt x="14" y="16"/>
                      <a:pt x="13" y="1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0" name="Freeform 123"/>
              <p:cNvSpPr/>
              <p:nvPr/>
            </p:nvSpPr>
            <p:spPr>
              <a:xfrm>
                <a:off x="2055813" y="1679575"/>
                <a:ext cx="60325" cy="77788"/>
              </a:xfrm>
              <a:custGeom>
                <a:avLst/>
                <a:gdLst>
                  <a:gd name="txL" fmla="*/ 0 w 16"/>
                  <a:gd name="txT" fmla="*/ 0 h 21"/>
                  <a:gd name="txR" fmla="*/ 16 w 16"/>
                  <a:gd name="txB" fmla="*/ 21 h 21"/>
                </a:gdLst>
                <a:ahLst/>
                <a:cxnLst>
                  <a:cxn ang="0">
                    <a:pos x="14" y="1"/>
                  </a:cxn>
                  <a:cxn ang="0">
                    <a:pos x="10" y="0"/>
                  </a:cxn>
                  <a:cxn ang="0">
                    <a:pos x="3" y="4"/>
                  </a:cxn>
                  <a:cxn ang="0">
                    <a:pos x="3" y="0"/>
                  </a:cxn>
                  <a:cxn ang="0">
                    <a:pos x="0" y="0"/>
                  </a:cxn>
                  <a:cxn ang="0">
                    <a:pos x="0" y="21"/>
                  </a:cxn>
                  <a:cxn ang="0">
                    <a:pos x="3" y="21"/>
                  </a:cxn>
                  <a:cxn ang="0">
                    <a:pos x="3" y="10"/>
                  </a:cxn>
                  <a:cxn ang="0">
                    <a:pos x="5" y="5"/>
                  </a:cxn>
                  <a:cxn ang="0">
                    <a:pos x="9" y="3"/>
                  </a:cxn>
                  <a:cxn ang="0">
                    <a:pos x="12" y="4"/>
                  </a:cxn>
                  <a:cxn ang="0">
                    <a:pos x="13" y="8"/>
                  </a:cxn>
                  <a:cxn ang="0">
                    <a:pos x="13" y="21"/>
                  </a:cxn>
                  <a:cxn ang="0">
                    <a:pos x="16" y="21"/>
                  </a:cxn>
                  <a:cxn ang="0">
                    <a:pos x="16" y="9"/>
                  </a:cxn>
                  <a:cxn ang="0">
                    <a:pos x="16" y="4"/>
                  </a:cxn>
                  <a:cxn ang="0">
                    <a:pos x="14" y="1"/>
                  </a:cxn>
                </a:cxnLst>
                <a:rect l="txL" t="txT" r="txR" b="txB"/>
                <a:pathLst>
                  <a:path w="16" h="21">
                    <a:moveTo>
                      <a:pt x="14" y="1"/>
                    </a:moveTo>
                    <a:cubicBezTo>
                      <a:pt x="12" y="0"/>
                      <a:pt x="11" y="0"/>
                      <a:pt x="10" y="0"/>
                    </a:cubicBezTo>
                    <a:cubicBezTo>
                      <a:pt x="7" y="0"/>
                      <a:pt x="5" y="1"/>
                      <a:pt x="3" y="4"/>
                    </a:cubicBezTo>
                    <a:cubicBezTo>
                      <a:pt x="3" y="0"/>
                      <a:pt x="3" y="0"/>
                      <a:pt x="3" y="0"/>
                    </a:cubicBezTo>
                    <a:cubicBezTo>
                      <a:pt x="0" y="0"/>
                      <a:pt x="0" y="0"/>
                      <a:pt x="0" y="0"/>
                    </a:cubicBezTo>
                    <a:cubicBezTo>
                      <a:pt x="0" y="21"/>
                      <a:pt x="0" y="21"/>
                      <a:pt x="0" y="21"/>
                    </a:cubicBezTo>
                    <a:cubicBezTo>
                      <a:pt x="3" y="21"/>
                      <a:pt x="3" y="21"/>
                      <a:pt x="3" y="21"/>
                    </a:cubicBezTo>
                    <a:cubicBezTo>
                      <a:pt x="3" y="10"/>
                      <a:pt x="3" y="10"/>
                      <a:pt x="3" y="10"/>
                    </a:cubicBezTo>
                    <a:cubicBezTo>
                      <a:pt x="3" y="8"/>
                      <a:pt x="4" y="6"/>
                      <a:pt x="5" y="5"/>
                    </a:cubicBezTo>
                    <a:cubicBezTo>
                      <a:pt x="6" y="3"/>
                      <a:pt x="7" y="3"/>
                      <a:pt x="9" y="3"/>
                    </a:cubicBezTo>
                    <a:cubicBezTo>
                      <a:pt x="10" y="3"/>
                      <a:pt x="11" y="3"/>
                      <a:pt x="12" y="4"/>
                    </a:cubicBezTo>
                    <a:cubicBezTo>
                      <a:pt x="13" y="5"/>
                      <a:pt x="13" y="6"/>
                      <a:pt x="13" y="8"/>
                    </a:cubicBezTo>
                    <a:cubicBezTo>
                      <a:pt x="13" y="21"/>
                      <a:pt x="13" y="21"/>
                      <a:pt x="13" y="21"/>
                    </a:cubicBezTo>
                    <a:cubicBezTo>
                      <a:pt x="16" y="21"/>
                      <a:pt x="16" y="21"/>
                      <a:pt x="16" y="21"/>
                    </a:cubicBezTo>
                    <a:cubicBezTo>
                      <a:pt x="16" y="9"/>
                      <a:pt x="16" y="9"/>
                      <a:pt x="16" y="9"/>
                    </a:cubicBezTo>
                    <a:cubicBezTo>
                      <a:pt x="16" y="7"/>
                      <a:pt x="16" y="5"/>
                      <a:pt x="16" y="4"/>
                    </a:cubicBezTo>
                    <a:cubicBezTo>
                      <a:pt x="15" y="3"/>
                      <a:pt x="15" y="2"/>
                      <a:pt x="14"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1" name="Freeform 124"/>
              <p:cNvSpPr>
                <a:spLocks noEditPoints="1"/>
              </p:cNvSpPr>
              <p:nvPr/>
            </p:nvSpPr>
            <p:spPr>
              <a:xfrm>
                <a:off x="2135188" y="1666875"/>
                <a:ext cx="74613" cy="120650"/>
              </a:xfrm>
              <a:custGeom>
                <a:avLst/>
                <a:gdLst>
                  <a:gd name="txL" fmla="*/ 0 w 20"/>
                  <a:gd name="txT" fmla="*/ 0 h 32"/>
                  <a:gd name="txR" fmla="*/ 20 w 20"/>
                  <a:gd name="txB" fmla="*/ 32 h 32"/>
                </a:gdLst>
                <a:ahLst/>
                <a:cxnLst>
                  <a:cxn ang="0">
                    <a:pos x="16" y="21"/>
                  </a:cxn>
                  <a:cxn ang="0">
                    <a:pos x="10" y="21"/>
                  </a:cxn>
                  <a:cxn ang="0">
                    <a:pos x="5" y="20"/>
                  </a:cxn>
                  <a:cxn ang="0">
                    <a:pos x="4" y="19"/>
                  </a:cxn>
                  <a:cxn ang="0">
                    <a:pos x="5" y="17"/>
                  </a:cxn>
                  <a:cxn ang="0">
                    <a:pos x="6" y="17"/>
                  </a:cxn>
                  <a:cxn ang="0">
                    <a:pos x="7" y="17"/>
                  </a:cxn>
                  <a:cxn ang="0">
                    <a:pos x="9" y="17"/>
                  </a:cxn>
                  <a:cxn ang="0">
                    <a:pos x="15" y="15"/>
                  </a:cxn>
                  <a:cxn ang="0">
                    <a:pos x="17" y="10"/>
                  </a:cxn>
                  <a:cxn ang="0">
                    <a:pos x="15" y="5"/>
                  </a:cxn>
                  <a:cxn ang="0">
                    <a:pos x="16" y="3"/>
                  </a:cxn>
                  <a:cxn ang="0">
                    <a:pos x="19" y="3"/>
                  </a:cxn>
                  <a:cxn ang="0">
                    <a:pos x="19" y="0"/>
                  </a:cxn>
                  <a:cxn ang="0">
                    <a:pos x="18" y="0"/>
                  </a:cxn>
                  <a:cxn ang="0">
                    <a:pos x="15" y="1"/>
                  </a:cxn>
                  <a:cxn ang="0">
                    <a:pos x="13" y="4"/>
                  </a:cxn>
                  <a:cxn ang="0">
                    <a:pos x="9" y="3"/>
                  </a:cxn>
                  <a:cxn ang="0">
                    <a:pos x="3" y="5"/>
                  </a:cxn>
                  <a:cxn ang="0">
                    <a:pos x="1" y="10"/>
                  </a:cxn>
                  <a:cxn ang="0">
                    <a:pos x="4" y="15"/>
                  </a:cxn>
                  <a:cxn ang="0">
                    <a:pos x="1" y="19"/>
                  </a:cxn>
                  <a:cxn ang="0">
                    <a:pos x="3" y="23"/>
                  </a:cxn>
                  <a:cxn ang="0">
                    <a:pos x="0" y="27"/>
                  </a:cxn>
                  <a:cxn ang="0">
                    <a:pos x="2" y="31"/>
                  </a:cxn>
                  <a:cxn ang="0">
                    <a:pos x="9" y="32"/>
                  </a:cxn>
                  <a:cxn ang="0">
                    <a:pos x="20" y="26"/>
                  </a:cxn>
                  <a:cxn ang="0">
                    <a:pos x="19" y="23"/>
                  </a:cxn>
                  <a:cxn ang="0">
                    <a:pos x="16" y="21"/>
                  </a:cxn>
                  <a:cxn ang="0">
                    <a:pos x="6" y="7"/>
                  </a:cxn>
                  <a:cxn ang="0">
                    <a:pos x="9" y="5"/>
                  </a:cxn>
                  <a:cxn ang="0">
                    <a:pos x="12" y="7"/>
                  </a:cxn>
                  <a:cxn ang="0">
                    <a:pos x="14" y="10"/>
                  </a:cxn>
                  <a:cxn ang="0">
                    <a:pos x="12" y="13"/>
                  </a:cxn>
                  <a:cxn ang="0">
                    <a:pos x="9" y="15"/>
                  </a:cxn>
                  <a:cxn ang="0">
                    <a:pos x="6" y="13"/>
                  </a:cxn>
                  <a:cxn ang="0">
                    <a:pos x="4" y="10"/>
                  </a:cxn>
                  <a:cxn ang="0">
                    <a:pos x="6" y="7"/>
                  </a:cxn>
                  <a:cxn ang="0">
                    <a:pos x="14" y="29"/>
                  </a:cxn>
                  <a:cxn ang="0">
                    <a:pos x="9" y="30"/>
                  </a:cxn>
                  <a:cxn ang="0">
                    <a:pos x="5" y="29"/>
                  </a:cxn>
                  <a:cxn ang="0">
                    <a:pos x="3" y="26"/>
                  </a:cxn>
                  <a:cxn ang="0">
                    <a:pos x="5" y="23"/>
                  </a:cxn>
                  <a:cxn ang="0">
                    <a:pos x="10" y="24"/>
                  </a:cxn>
                  <a:cxn ang="0">
                    <a:pos x="14" y="24"/>
                  </a:cxn>
                  <a:cxn ang="0">
                    <a:pos x="16" y="25"/>
                  </a:cxn>
                  <a:cxn ang="0">
                    <a:pos x="17" y="26"/>
                  </a:cxn>
                  <a:cxn ang="0">
                    <a:pos x="14" y="29"/>
                  </a:cxn>
                </a:cxnLst>
                <a:rect l="txL" t="txT" r="txR" b="txB"/>
                <a:pathLst>
                  <a:path w="20" h="32">
                    <a:moveTo>
                      <a:pt x="16" y="21"/>
                    </a:moveTo>
                    <a:cubicBezTo>
                      <a:pt x="15" y="21"/>
                      <a:pt x="13" y="21"/>
                      <a:pt x="10" y="21"/>
                    </a:cubicBezTo>
                    <a:cubicBezTo>
                      <a:pt x="8" y="21"/>
                      <a:pt x="6" y="21"/>
                      <a:pt x="5" y="20"/>
                    </a:cubicBezTo>
                    <a:cubicBezTo>
                      <a:pt x="4" y="20"/>
                      <a:pt x="4" y="20"/>
                      <a:pt x="4" y="19"/>
                    </a:cubicBezTo>
                    <a:cubicBezTo>
                      <a:pt x="4" y="18"/>
                      <a:pt x="4" y="18"/>
                      <a:pt x="5" y="17"/>
                    </a:cubicBezTo>
                    <a:cubicBezTo>
                      <a:pt x="5" y="17"/>
                      <a:pt x="6" y="17"/>
                      <a:pt x="6" y="17"/>
                    </a:cubicBezTo>
                    <a:cubicBezTo>
                      <a:pt x="6" y="17"/>
                      <a:pt x="7" y="17"/>
                      <a:pt x="7" y="17"/>
                    </a:cubicBezTo>
                    <a:cubicBezTo>
                      <a:pt x="8" y="17"/>
                      <a:pt x="8" y="17"/>
                      <a:pt x="9" y="17"/>
                    </a:cubicBezTo>
                    <a:cubicBezTo>
                      <a:pt x="11" y="17"/>
                      <a:pt x="13" y="16"/>
                      <a:pt x="15" y="15"/>
                    </a:cubicBezTo>
                    <a:cubicBezTo>
                      <a:pt x="16" y="14"/>
                      <a:pt x="17" y="12"/>
                      <a:pt x="17" y="10"/>
                    </a:cubicBezTo>
                    <a:cubicBezTo>
                      <a:pt x="17" y="8"/>
                      <a:pt x="16" y="7"/>
                      <a:pt x="15" y="5"/>
                    </a:cubicBezTo>
                    <a:cubicBezTo>
                      <a:pt x="15" y="4"/>
                      <a:pt x="15" y="4"/>
                      <a:pt x="16" y="3"/>
                    </a:cubicBezTo>
                    <a:cubicBezTo>
                      <a:pt x="16" y="3"/>
                      <a:pt x="17" y="3"/>
                      <a:pt x="19" y="3"/>
                    </a:cubicBezTo>
                    <a:cubicBezTo>
                      <a:pt x="19" y="0"/>
                      <a:pt x="19" y="0"/>
                      <a:pt x="19" y="0"/>
                    </a:cubicBezTo>
                    <a:cubicBezTo>
                      <a:pt x="19" y="0"/>
                      <a:pt x="18" y="0"/>
                      <a:pt x="18" y="0"/>
                    </a:cubicBezTo>
                    <a:cubicBezTo>
                      <a:pt x="17" y="0"/>
                      <a:pt x="15" y="0"/>
                      <a:pt x="15" y="1"/>
                    </a:cubicBezTo>
                    <a:cubicBezTo>
                      <a:pt x="14" y="1"/>
                      <a:pt x="13" y="2"/>
                      <a:pt x="13" y="4"/>
                    </a:cubicBezTo>
                    <a:cubicBezTo>
                      <a:pt x="12" y="3"/>
                      <a:pt x="11" y="3"/>
                      <a:pt x="9" y="3"/>
                    </a:cubicBezTo>
                    <a:cubicBezTo>
                      <a:pt x="7" y="3"/>
                      <a:pt x="5" y="4"/>
                      <a:pt x="3" y="5"/>
                    </a:cubicBezTo>
                    <a:cubicBezTo>
                      <a:pt x="2" y="6"/>
                      <a:pt x="1" y="8"/>
                      <a:pt x="1" y="10"/>
                    </a:cubicBezTo>
                    <a:cubicBezTo>
                      <a:pt x="1" y="12"/>
                      <a:pt x="2" y="14"/>
                      <a:pt x="4" y="15"/>
                    </a:cubicBezTo>
                    <a:cubicBezTo>
                      <a:pt x="2" y="16"/>
                      <a:pt x="1" y="18"/>
                      <a:pt x="1" y="19"/>
                    </a:cubicBezTo>
                    <a:cubicBezTo>
                      <a:pt x="1" y="21"/>
                      <a:pt x="2" y="22"/>
                      <a:pt x="3" y="23"/>
                    </a:cubicBezTo>
                    <a:cubicBezTo>
                      <a:pt x="1" y="23"/>
                      <a:pt x="0" y="25"/>
                      <a:pt x="0" y="27"/>
                    </a:cubicBezTo>
                    <a:cubicBezTo>
                      <a:pt x="0" y="28"/>
                      <a:pt x="0" y="30"/>
                      <a:pt x="2" y="31"/>
                    </a:cubicBezTo>
                    <a:cubicBezTo>
                      <a:pt x="4" y="32"/>
                      <a:pt x="6" y="32"/>
                      <a:pt x="9" y="32"/>
                    </a:cubicBezTo>
                    <a:cubicBezTo>
                      <a:pt x="16" y="32"/>
                      <a:pt x="20" y="30"/>
                      <a:pt x="20" y="26"/>
                    </a:cubicBezTo>
                    <a:cubicBezTo>
                      <a:pt x="20" y="25"/>
                      <a:pt x="19" y="24"/>
                      <a:pt x="19" y="23"/>
                    </a:cubicBezTo>
                    <a:cubicBezTo>
                      <a:pt x="18" y="22"/>
                      <a:pt x="17" y="22"/>
                      <a:pt x="16" y="21"/>
                    </a:cubicBezTo>
                    <a:close/>
                    <a:moveTo>
                      <a:pt x="6" y="7"/>
                    </a:moveTo>
                    <a:cubicBezTo>
                      <a:pt x="7" y="6"/>
                      <a:pt x="8" y="5"/>
                      <a:pt x="9" y="5"/>
                    </a:cubicBezTo>
                    <a:cubicBezTo>
                      <a:pt x="10" y="5"/>
                      <a:pt x="11" y="6"/>
                      <a:pt x="12" y="7"/>
                    </a:cubicBezTo>
                    <a:cubicBezTo>
                      <a:pt x="13" y="8"/>
                      <a:pt x="14" y="9"/>
                      <a:pt x="14" y="10"/>
                    </a:cubicBezTo>
                    <a:cubicBezTo>
                      <a:pt x="14" y="11"/>
                      <a:pt x="13" y="13"/>
                      <a:pt x="12" y="13"/>
                    </a:cubicBezTo>
                    <a:cubicBezTo>
                      <a:pt x="11" y="14"/>
                      <a:pt x="10" y="15"/>
                      <a:pt x="9" y="15"/>
                    </a:cubicBezTo>
                    <a:cubicBezTo>
                      <a:pt x="8" y="15"/>
                      <a:pt x="6" y="14"/>
                      <a:pt x="6" y="13"/>
                    </a:cubicBezTo>
                    <a:cubicBezTo>
                      <a:pt x="5" y="13"/>
                      <a:pt x="4" y="12"/>
                      <a:pt x="4" y="10"/>
                    </a:cubicBezTo>
                    <a:cubicBezTo>
                      <a:pt x="4" y="9"/>
                      <a:pt x="5" y="7"/>
                      <a:pt x="6" y="7"/>
                    </a:cubicBezTo>
                    <a:close/>
                    <a:moveTo>
                      <a:pt x="14" y="29"/>
                    </a:moveTo>
                    <a:cubicBezTo>
                      <a:pt x="13" y="29"/>
                      <a:pt x="11" y="30"/>
                      <a:pt x="9" y="30"/>
                    </a:cubicBezTo>
                    <a:cubicBezTo>
                      <a:pt x="8" y="30"/>
                      <a:pt x="6" y="29"/>
                      <a:pt x="5" y="29"/>
                    </a:cubicBezTo>
                    <a:cubicBezTo>
                      <a:pt x="3" y="28"/>
                      <a:pt x="3" y="27"/>
                      <a:pt x="3" y="26"/>
                    </a:cubicBezTo>
                    <a:cubicBezTo>
                      <a:pt x="3" y="25"/>
                      <a:pt x="4" y="24"/>
                      <a:pt x="5" y="23"/>
                    </a:cubicBezTo>
                    <a:cubicBezTo>
                      <a:pt x="6" y="24"/>
                      <a:pt x="8" y="24"/>
                      <a:pt x="10" y="24"/>
                    </a:cubicBezTo>
                    <a:cubicBezTo>
                      <a:pt x="12" y="24"/>
                      <a:pt x="13" y="24"/>
                      <a:pt x="14" y="24"/>
                    </a:cubicBezTo>
                    <a:cubicBezTo>
                      <a:pt x="15" y="24"/>
                      <a:pt x="16" y="24"/>
                      <a:pt x="16" y="25"/>
                    </a:cubicBezTo>
                    <a:cubicBezTo>
                      <a:pt x="16" y="25"/>
                      <a:pt x="17" y="26"/>
                      <a:pt x="17" y="26"/>
                    </a:cubicBezTo>
                    <a:cubicBezTo>
                      <a:pt x="17" y="28"/>
                      <a:pt x="16" y="28"/>
                      <a:pt x="14"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2" name="Freeform 125"/>
              <p:cNvSpPr>
                <a:spLocks noEditPoints="1"/>
              </p:cNvSpPr>
              <p:nvPr/>
            </p:nvSpPr>
            <p:spPr>
              <a:xfrm>
                <a:off x="2212975" y="1679575"/>
                <a:ext cx="71438" cy="82550"/>
              </a:xfrm>
              <a:custGeom>
                <a:avLst/>
                <a:gdLst>
                  <a:gd name="txL" fmla="*/ 0 w 19"/>
                  <a:gd name="txT" fmla="*/ 0 h 22"/>
                  <a:gd name="txR" fmla="*/ 19 w 19"/>
                  <a:gd name="txB" fmla="*/ 22 h 22"/>
                </a:gdLst>
                <a:ahLst/>
                <a:cxnLst>
                  <a:cxn ang="0">
                    <a:pos x="10" y="19"/>
                  </a:cxn>
                  <a:cxn ang="0">
                    <a:pos x="6" y="18"/>
                  </a:cxn>
                  <a:cxn ang="0">
                    <a:pos x="4" y="11"/>
                  </a:cxn>
                  <a:cxn ang="0">
                    <a:pos x="19" y="11"/>
                  </a:cxn>
                  <a:cxn ang="0">
                    <a:pos x="16" y="3"/>
                  </a:cxn>
                  <a:cxn ang="0">
                    <a:pos x="10" y="0"/>
                  </a:cxn>
                  <a:cxn ang="0">
                    <a:pos x="3" y="3"/>
                  </a:cxn>
                  <a:cxn ang="0">
                    <a:pos x="0" y="11"/>
                  </a:cxn>
                  <a:cxn ang="0">
                    <a:pos x="3" y="19"/>
                  </a:cxn>
                  <a:cxn ang="0">
                    <a:pos x="10" y="22"/>
                  </a:cxn>
                  <a:cxn ang="0">
                    <a:pos x="15" y="20"/>
                  </a:cxn>
                  <a:cxn ang="0">
                    <a:pos x="18" y="16"/>
                  </a:cxn>
                  <a:cxn ang="0">
                    <a:pos x="15" y="15"/>
                  </a:cxn>
                  <a:cxn ang="0">
                    <a:pos x="10" y="19"/>
                  </a:cxn>
                  <a:cxn ang="0">
                    <a:pos x="6" y="4"/>
                  </a:cxn>
                  <a:cxn ang="0">
                    <a:pos x="10" y="2"/>
                  </a:cxn>
                  <a:cxn ang="0">
                    <a:pos x="13" y="3"/>
                  </a:cxn>
                  <a:cxn ang="0">
                    <a:pos x="15" y="6"/>
                  </a:cxn>
                  <a:cxn ang="0">
                    <a:pos x="15" y="9"/>
                  </a:cxn>
                  <a:cxn ang="0">
                    <a:pos x="4" y="9"/>
                  </a:cxn>
                  <a:cxn ang="0">
                    <a:pos x="6" y="4"/>
                  </a:cxn>
                </a:cxnLst>
                <a:rect l="txL" t="txT" r="txR" b="txB"/>
                <a:pathLst>
                  <a:path w="19" h="22">
                    <a:moveTo>
                      <a:pt x="10" y="19"/>
                    </a:moveTo>
                    <a:cubicBezTo>
                      <a:pt x="8" y="19"/>
                      <a:pt x="7" y="19"/>
                      <a:pt x="6" y="18"/>
                    </a:cubicBezTo>
                    <a:cubicBezTo>
                      <a:pt x="4" y="16"/>
                      <a:pt x="4" y="14"/>
                      <a:pt x="4" y="11"/>
                    </a:cubicBezTo>
                    <a:cubicBezTo>
                      <a:pt x="19" y="11"/>
                      <a:pt x="19" y="11"/>
                      <a:pt x="19" y="11"/>
                    </a:cubicBezTo>
                    <a:cubicBezTo>
                      <a:pt x="19" y="7"/>
                      <a:pt x="18" y="5"/>
                      <a:pt x="16" y="3"/>
                    </a:cubicBezTo>
                    <a:cubicBezTo>
                      <a:pt x="15" y="1"/>
                      <a:pt x="12" y="0"/>
                      <a:pt x="10" y="0"/>
                    </a:cubicBezTo>
                    <a:cubicBezTo>
                      <a:pt x="7" y="0"/>
                      <a:pt x="5" y="1"/>
                      <a:pt x="3" y="3"/>
                    </a:cubicBezTo>
                    <a:cubicBezTo>
                      <a:pt x="1" y="5"/>
                      <a:pt x="0" y="8"/>
                      <a:pt x="0" y="11"/>
                    </a:cubicBezTo>
                    <a:cubicBezTo>
                      <a:pt x="0" y="14"/>
                      <a:pt x="1" y="17"/>
                      <a:pt x="3" y="19"/>
                    </a:cubicBezTo>
                    <a:cubicBezTo>
                      <a:pt x="4" y="21"/>
                      <a:pt x="7" y="22"/>
                      <a:pt x="10" y="22"/>
                    </a:cubicBezTo>
                    <a:cubicBezTo>
                      <a:pt x="12" y="22"/>
                      <a:pt x="14" y="21"/>
                      <a:pt x="15" y="20"/>
                    </a:cubicBezTo>
                    <a:cubicBezTo>
                      <a:pt x="17" y="19"/>
                      <a:pt x="18" y="18"/>
                      <a:pt x="18" y="16"/>
                    </a:cubicBezTo>
                    <a:cubicBezTo>
                      <a:pt x="15" y="15"/>
                      <a:pt x="15" y="15"/>
                      <a:pt x="15" y="15"/>
                    </a:cubicBezTo>
                    <a:cubicBezTo>
                      <a:pt x="14" y="18"/>
                      <a:pt x="12" y="19"/>
                      <a:pt x="10" y="19"/>
                    </a:cubicBezTo>
                    <a:close/>
                    <a:moveTo>
                      <a:pt x="6" y="4"/>
                    </a:moveTo>
                    <a:cubicBezTo>
                      <a:pt x="7" y="3"/>
                      <a:pt x="8" y="2"/>
                      <a:pt x="10" y="2"/>
                    </a:cubicBezTo>
                    <a:cubicBezTo>
                      <a:pt x="11" y="2"/>
                      <a:pt x="12" y="3"/>
                      <a:pt x="13" y="3"/>
                    </a:cubicBezTo>
                    <a:cubicBezTo>
                      <a:pt x="14" y="4"/>
                      <a:pt x="14" y="5"/>
                      <a:pt x="15" y="6"/>
                    </a:cubicBezTo>
                    <a:cubicBezTo>
                      <a:pt x="15" y="7"/>
                      <a:pt x="15" y="8"/>
                      <a:pt x="15" y="9"/>
                    </a:cubicBezTo>
                    <a:cubicBezTo>
                      <a:pt x="4" y="9"/>
                      <a:pt x="4" y="9"/>
                      <a:pt x="4" y="9"/>
                    </a:cubicBezTo>
                    <a:cubicBezTo>
                      <a:pt x="4" y="7"/>
                      <a:pt x="5" y="5"/>
                      <a:pt x="6" y="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3" name="Rectangle 126"/>
              <p:cNvSpPr/>
              <p:nvPr/>
            </p:nvSpPr>
            <p:spPr>
              <a:xfrm>
                <a:off x="928688" y="3038475"/>
                <a:ext cx="33338" cy="296863"/>
              </a:xfrm>
              <a:prstGeom prst="rect">
                <a:avLst/>
              </a:pr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4" name="Rectangle 127"/>
              <p:cNvSpPr/>
              <p:nvPr/>
            </p:nvSpPr>
            <p:spPr>
              <a:xfrm>
                <a:off x="1028700" y="3114675"/>
                <a:ext cx="38100" cy="220663"/>
              </a:xfrm>
              <a:prstGeom prst="rect">
                <a:avLst/>
              </a:pr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5" name="Rectangle 128"/>
              <p:cNvSpPr/>
              <p:nvPr/>
            </p:nvSpPr>
            <p:spPr>
              <a:xfrm>
                <a:off x="1028700" y="3038475"/>
                <a:ext cx="38100" cy="38100"/>
              </a:xfrm>
              <a:prstGeom prst="rect">
                <a:avLst/>
              </a:pr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6" name="Freeform 129"/>
              <p:cNvSpPr/>
              <p:nvPr/>
            </p:nvSpPr>
            <p:spPr>
              <a:xfrm>
                <a:off x="1100138" y="3032125"/>
                <a:ext cx="136525" cy="303213"/>
              </a:xfrm>
              <a:custGeom>
                <a:avLst/>
                <a:gdLst>
                  <a:gd name="txL" fmla="*/ 0 w 36"/>
                  <a:gd name="txT" fmla="*/ 0 h 81"/>
                  <a:gd name="txR" fmla="*/ 36 w 36"/>
                  <a:gd name="txB" fmla="*/ 81 h 81"/>
                </a:gdLst>
                <a:ahLst/>
                <a:cxnLst>
                  <a:cxn ang="0">
                    <a:pos x="15" y="4"/>
                  </a:cxn>
                  <a:cxn ang="0">
                    <a:pos x="10" y="22"/>
                  </a:cxn>
                  <a:cxn ang="0">
                    <a:pos x="0" y="22"/>
                  </a:cxn>
                  <a:cxn ang="0">
                    <a:pos x="0" y="29"/>
                  </a:cxn>
                  <a:cxn ang="0">
                    <a:pos x="10" y="29"/>
                  </a:cxn>
                  <a:cxn ang="0">
                    <a:pos x="10" y="81"/>
                  </a:cxn>
                  <a:cxn ang="0">
                    <a:pos x="19" y="81"/>
                  </a:cxn>
                  <a:cxn ang="0">
                    <a:pos x="19" y="29"/>
                  </a:cxn>
                  <a:cxn ang="0">
                    <a:pos x="33" y="29"/>
                  </a:cxn>
                  <a:cxn ang="0">
                    <a:pos x="33" y="22"/>
                  </a:cxn>
                  <a:cxn ang="0">
                    <a:pos x="19" y="22"/>
                  </a:cxn>
                  <a:cxn ang="0">
                    <a:pos x="19" y="20"/>
                  </a:cxn>
                  <a:cxn ang="0">
                    <a:pos x="22" y="10"/>
                  </a:cxn>
                  <a:cxn ang="0">
                    <a:pos x="31" y="7"/>
                  </a:cxn>
                  <a:cxn ang="0">
                    <a:pos x="36" y="8"/>
                  </a:cxn>
                  <a:cxn ang="0">
                    <a:pos x="36" y="1"/>
                  </a:cxn>
                  <a:cxn ang="0">
                    <a:pos x="28" y="0"/>
                  </a:cxn>
                  <a:cxn ang="0">
                    <a:pos x="15" y="4"/>
                  </a:cxn>
                </a:cxnLst>
                <a:rect l="txL" t="txT" r="txR" b="txB"/>
                <a:pathLst>
                  <a:path w="36" h="81">
                    <a:moveTo>
                      <a:pt x="15" y="4"/>
                    </a:moveTo>
                    <a:cubicBezTo>
                      <a:pt x="12" y="7"/>
                      <a:pt x="10" y="13"/>
                      <a:pt x="10" y="22"/>
                    </a:cubicBezTo>
                    <a:cubicBezTo>
                      <a:pt x="0" y="22"/>
                      <a:pt x="0" y="22"/>
                      <a:pt x="0" y="22"/>
                    </a:cubicBezTo>
                    <a:cubicBezTo>
                      <a:pt x="0" y="29"/>
                      <a:pt x="0" y="29"/>
                      <a:pt x="0" y="29"/>
                    </a:cubicBezTo>
                    <a:cubicBezTo>
                      <a:pt x="10" y="29"/>
                      <a:pt x="10" y="29"/>
                      <a:pt x="10" y="29"/>
                    </a:cubicBezTo>
                    <a:cubicBezTo>
                      <a:pt x="10" y="81"/>
                      <a:pt x="10" y="81"/>
                      <a:pt x="10" y="81"/>
                    </a:cubicBezTo>
                    <a:cubicBezTo>
                      <a:pt x="19" y="81"/>
                      <a:pt x="19" y="81"/>
                      <a:pt x="19" y="81"/>
                    </a:cubicBezTo>
                    <a:cubicBezTo>
                      <a:pt x="19" y="29"/>
                      <a:pt x="19" y="29"/>
                      <a:pt x="19" y="29"/>
                    </a:cubicBezTo>
                    <a:cubicBezTo>
                      <a:pt x="33" y="29"/>
                      <a:pt x="33" y="29"/>
                      <a:pt x="33" y="29"/>
                    </a:cubicBezTo>
                    <a:cubicBezTo>
                      <a:pt x="33" y="22"/>
                      <a:pt x="33" y="22"/>
                      <a:pt x="33" y="22"/>
                    </a:cubicBezTo>
                    <a:cubicBezTo>
                      <a:pt x="19" y="22"/>
                      <a:pt x="19" y="22"/>
                      <a:pt x="19" y="22"/>
                    </a:cubicBezTo>
                    <a:cubicBezTo>
                      <a:pt x="19" y="20"/>
                      <a:pt x="19" y="20"/>
                      <a:pt x="19" y="20"/>
                    </a:cubicBezTo>
                    <a:cubicBezTo>
                      <a:pt x="19" y="15"/>
                      <a:pt x="20" y="12"/>
                      <a:pt x="22" y="10"/>
                    </a:cubicBezTo>
                    <a:cubicBezTo>
                      <a:pt x="24" y="8"/>
                      <a:pt x="27" y="7"/>
                      <a:pt x="31" y="7"/>
                    </a:cubicBezTo>
                    <a:cubicBezTo>
                      <a:pt x="33" y="7"/>
                      <a:pt x="34" y="8"/>
                      <a:pt x="36" y="8"/>
                    </a:cubicBezTo>
                    <a:cubicBezTo>
                      <a:pt x="36" y="1"/>
                      <a:pt x="36" y="1"/>
                      <a:pt x="36" y="1"/>
                    </a:cubicBezTo>
                    <a:cubicBezTo>
                      <a:pt x="33" y="0"/>
                      <a:pt x="30" y="0"/>
                      <a:pt x="28" y="0"/>
                    </a:cubicBezTo>
                    <a:cubicBezTo>
                      <a:pt x="23" y="0"/>
                      <a:pt x="19" y="1"/>
                      <a:pt x="15" y="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7" name="Freeform 130"/>
              <p:cNvSpPr>
                <a:spLocks noEditPoints="1"/>
              </p:cNvSpPr>
              <p:nvPr/>
            </p:nvSpPr>
            <p:spPr>
              <a:xfrm>
                <a:off x="1239838" y="3109913"/>
                <a:ext cx="195263" cy="230188"/>
              </a:xfrm>
              <a:custGeom>
                <a:avLst/>
                <a:gdLst>
                  <a:gd name="txL" fmla="*/ 0 w 52"/>
                  <a:gd name="txT" fmla="*/ 0 h 61"/>
                  <a:gd name="txR" fmla="*/ 52 w 52"/>
                  <a:gd name="txB" fmla="*/ 61 h 61"/>
                </a:gdLst>
                <a:ahLst/>
                <a:cxnLst>
                  <a:cxn ang="0">
                    <a:pos x="27" y="54"/>
                  </a:cxn>
                  <a:cxn ang="0">
                    <a:pos x="15" y="49"/>
                  </a:cxn>
                  <a:cxn ang="0">
                    <a:pos x="10" y="31"/>
                  </a:cxn>
                  <a:cxn ang="0">
                    <a:pos x="52" y="31"/>
                  </a:cxn>
                  <a:cxn ang="0">
                    <a:pos x="45" y="8"/>
                  </a:cxn>
                  <a:cxn ang="0">
                    <a:pos x="27" y="0"/>
                  </a:cxn>
                  <a:cxn ang="0">
                    <a:pos x="7" y="8"/>
                  </a:cxn>
                  <a:cxn ang="0">
                    <a:pos x="0" y="31"/>
                  </a:cxn>
                  <a:cxn ang="0">
                    <a:pos x="7" y="53"/>
                  </a:cxn>
                  <a:cxn ang="0">
                    <a:pos x="27" y="61"/>
                  </a:cxn>
                  <a:cxn ang="0">
                    <a:pos x="42" y="56"/>
                  </a:cxn>
                  <a:cxn ang="0">
                    <a:pos x="51" y="44"/>
                  </a:cxn>
                  <a:cxn ang="0">
                    <a:pos x="43" y="42"/>
                  </a:cxn>
                  <a:cxn ang="0">
                    <a:pos x="27" y="54"/>
                  </a:cxn>
                  <a:cxn ang="0">
                    <a:pos x="16" y="11"/>
                  </a:cxn>
                  <a:cxn ang="0">
                    <a:pos x="27" y="7"/>
                  </a:cxn>
                  <a:cxn ang="0">
                    <a:pos x="36" y="9"/>
                  </a:cxn>
                  <a:cxn ang="0">
                    <a:pos x="41" y="16"/>
                  </a:cxn>
                  <a:cxn ang="0">
                    <a:pos x="42" y="25"/>
                  </a:cxn>
                  <a:cxn ang="0">
                    <a:pos x="10" y="25"/>
                  </a:cxn>
                  <a:cxn ang="0">
                    <a:pos x="16" y="11"/>
                  </a:cxn>
                </a:cxnLst>
                <a:rect l="txL" t="txT" r="txR" b="txB"/>
                <a:pathLst>
                  <a:path w="52" h="61">
                    <a:moveTo>
                      <a:pt x="27" y="54"/>
                    </a:moveTo>
                    <a:cubicBezTo>
                      <a:pt x="23" y="54"/>
                      <a:pt x="19" y="52"/>
                      <a:pt x="15" y="49"/>
                    </a:cubicBezTo>
                    <a:cubicBezTo>
                      <a:pt x="12" y="46"/>
                      <a:pt x="10" y="40"/>
                      <a:pt x="10" y="31"/>
                    </a:cubicBezTo>
                    <a:cubicBezTo>
                      <a:pt x="52" y="31"/>
                      <a:pt x="52" y="31"/>
                      <a:pt x="52" y="31"/>
                    </a:cubicBezTo>
                    <a:cubicBezTo>
                      <a:pt x="52" y="21"/>
                      <a:pt x="50" y="13"/>
                      <a:pt x="45" y="8"/>
                    </a:cubicBezTo>
                    <a:cubicBezTo>
                      <a:pt x="41" y="2"/>
                      <a:pt x="34" y="0"/>
                      <a:pt x="27" y="0"/>
                    </a:cubicBezTo>
                    <a:cubicBezTo>
                      <a:pt x="19" y="0"/>
                      <a:pt x="13" y="2"/>
                      <a:pt x="7" y="8"/>
                    </a:cubicBezTo>
                    <a:cubicBezTo>
                      <a:pt x="2" y="14"/>
                      <a:pt x="0" y="21"/>
                      <a:pt x="0" y="31"/>
                    </a:cubicBezTo>
                    <a:cubicBezTo>
                      <a:pt x="0" y="40"/>
                      <a:pt x="2" y="47"/>
                      <a:pt x="7" y="53"/>
                    </a:cubicBezTo>
                    <a:cubicBezTo>
                      <a:pt x="12" y="59"/>
                      <a:pt x="19" y="61"/>
                      <a:pt x="27" y="61"/>
                    </a:cubicBezTo>
                    <a:cubicBezTo>
                      <a:pt x="33" y="61"/>
                      <a:pt x="38" y="60"/>
                      <a:pt x="42" y="56"/>
                    </a:cubicBezTo>
                    <a:cubicBezTo>
                      <a:pt x="47" y="53"/>
                      <a:pt x="50" y="49"/>
                      <a:pt x="51" y="44"/>
                    </a:cubicBezTo>
                    <a:cubicBezTo>
                      <a:pt x="43" y="42"/>
                      <a:pt x="43" y="42"/>
                      <a:pt x="43" y="42"/>
                    </a:cubicBezTo>
                    <a:cubicBezTo>
                      <a:pt x="40" y="50"/>
                      <a:pt x="35" y="54"/>
                      <a:pt x="27" y="54"/>
                    </a:cubicBezTo>
                    <a:close/>
                    <a:moveTo>
                      <a:pt x="16" y="11"/>
                    </a:moveTo>
                    <a:cubicBezTo>
                      <a:pt x="19" y="8"/>
                      <a:pt x="23" y="7"/>
                      <a:pt x="27" y="7"/>
                    </a:cubicBezTo>
                    <a:cubicBezTo>
                      <a:pt x="30" y="7"/>
                      <a:pt x="33" y="7"/>
                      <a:pt x="36" y="9"/>
                    </a:cubicBezTo>
                    <a:cubicBezTo>
                      <a:pt x="38" y="11"/>
                      <a:pt x="40" y="13"/>
                      <a:pt x="41" y="16"/>
                    </a:cubicBezTo>
                    <a:cubicBezTo>
                      <a:pt x="42" y="18"/>
                      <a:pt x="42" y="21"/>
                      <a:pt x="42" y="25"/>
                    </a:cubicBezTo>
                    <a:cubicBezTo>
                      <a:pt x="10" y="25"/>
                      <a:pt x="10" y="25"/>
                      <a:pt x="10" y="25"/>
                    </a:cubicBezTo>
                    <a:cubicBezTo>
                      <a:pt x="11" y="19"/>
                      <a:pt x="12" y="15"/>
                      <a:pt x="16" y="1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8" name="Freeform 131"/>
              <p:cNvSpPr/>
              <p:nvPr/>
            </p:nvSpPr>
            <p:spPr>
              <a:xfrm>
                <a:off x="849313" y="4140200"/>
                <a:ext cx="60325" cy="123825"/>
              </a:xfrm>
              <a:custGeom>
                <a:avLst/>
                <a:gdLst>
                  <a:gd name="txL" fmla="*/ 0 w 16"/>
                  <a:gd name="txT" fmla="*/ 0 h 33"/>
                  <a:gd name="txR" fmla="*/ 16 w 16"/>
                  <a:gd name="txB" fmla="*/ 33 h 33"/>
                </a:gdLst>
                <a:ahLst/>
                <a:cxnLst>
                  <a:cxn ang="0">
                    <a:pos x="7" y="2"/>
                  </a:cxn>
                  <a:cxn ang="0">
                    <a:pos x="4" y="9"/>
                  </a:cxn>
                  <a:cxn ang="0">
                    <a:pos x="0" y="9"/>
                  </a:cxn>
                  <a:cxn ang="0">
                    <a:pos x="0" y="12"/>
                  </a:cxn>
                  <a:cxn ang="0">
                    <a:pos x="4" y="12"/>
                  </a:cxn>
                  <a:cxn ang="0">
                    <a:pos x="2" y="33"/>
                  </a:cxn>
                  <a:cxn ang="0">
                    <a:pos x="6" y="33"/>
                  </a:cxn>
                  <a:cxn ang="0">
                    <a:pos x="8" y="12"/>
                  </a:cxn>
                  <a:cxn ang="0">
                    <a:pos x="13" y="13"/>
                  </a:cxn>
                  <a:cxn ang="0">
                    <a:pos x="13" y="10"/>
                  </a:cxn>
                  <a:cxn ang="0">
                    <a:pos x="8" y="9"/>
                  </a:cxn>
                  <a:cxn ang="0">
                    <a:pos x="8" y="8"/>
                  </a:cxn>
                  <a:cxn ang="0">
                    <a:pos x="9" y="4"/>
                  </a:cxn>
                  <a:cxn ang="0">
                    <a:pos x="13" y="4"/>
                  </a:cxn>
                  <a:cxn ang="0">
                    <a:pos x="15" y="4"/>
                  </a:cxn>
                  <a:cxn ang="0">
                    <a:pos x="16" y="1"/>
                  </a:cxn>
                  <a:cxn ang="0">
                    <a:pos x="12" y="1"/>
                  </a:cxn>
                  <a:cxn ang="0">
                    <a:pos x="7" y="2"/>
                  </a:cxn>
                </a:cxnLst>
                <a:rect l="txL" t="txT" r="txR" b="txB"/>
                <a:pathLst>
                  <a:path w="16" h="33">
                    <a:moveTo>
                      <a:pt x="7" y="2"/>
                    </a:moveTo>
                    <a:cubicBezTo>
                      <a:pt x="5" y="3"/>
                      <a:pt x="4" y="5"/>
                      <a:pt x="4" y="9"/>
                    </a:cubicBezTo>
                    <a:cubicBezTo>
                      <a:pt x="0" y="9"/>
                      <a:pt x="0" y="9"/>
                      <a:pt x="0" y="9"/>
                    </a:cubicBezTo>
                    <a:cubicBezTo>
                      <a:pt x="0" y="12"/>
                      <a:pt x="0" y="12"/>
                      <a:pt x="0" y="12"/>
                    </a:cubicBezTo>
                    <a:cubicBezTo>
                      <a:pt x="4" y="12"/>
                      <a:pt x="4" y="12"/>
                      <a:pt x="4" y="12"/>
                    </a:cubicBezTo>
                    <a:cubicBezTo>
                      <a:pt x="2" y="33"/>
                      <a:pt x="2" y="33"/>
                      <a:pt x="2" y="33"/>
                    </a:cubicBezTo>
                    <a:cubicBezTo>
                      <a:pt x="6" y="33"/>
                      <a:pt x="6" y="33"/>
                      <a:pt x="6" y="33"/>
                    </a:cubicBezTo>
                    <a:cubicBezTo>
                      <a:pt x="8" y="12"/>
                      <a:pt x="8" y="12"/>
                      <a:pt x="8" y="12"/>
                    </a:cubicBezTo>
                    <a:cubicBezTo>
                      <a:pt x="13" y="13"/>
                      <a:pt x="13" y="13"/>
                      <a:pt x="13" y="13"/>
                    </a:cubicBezTo>
                    <a:cubicBezTo>
                      <a:pt x="13" y="10"/>
                      <a:pt x="13" y="10"/>
                      <a:pt x="13" y="10"/>
                    </a:cubicBezTo>
                    <a:cubicBezTo>
                      <a:pt x="8" y="9"/>
                      <a:pt x="8" y="9"/>
                      <a:pt x="8" y="9"/>
                    </a:cubicBezTo>
                    <a:cubicBezTo>
                      <a:pt x="8" y="8"/>
                      <a:pt x="8" y="8"/>
                      <a:pt x="8" y="8"/>
                    </a:cubicBezTo>
                    <a:cubicBezTo>
                      <a:pt x="8" y="6"/>
                      <a:pt x="9" y="5"/>
                      <a:pt x="9" y="4"/>
                    </a:cubicBezTo>
                    <a:cubicBezTo>
                      <a:pt x="10" y="4"/>
                      <a:pt x="11" y="4"/>
                      <a:pt x="13" y="4"/>
                    </a:cubicBezTo>
                    <a:cubicBezTo>
                      <a:pt x="14" y="4"/>
                      <a:pt x="15" y="4"/>
                      <a:pt x="15" y="4"/>
                    </a:cubicBezTo>
                    <a:cubicBezTo>
                      <a:pt x="16" y="1"/>
                      <a:pt x="16" y="1"/>
                      <a:pt x="16" y="1"/>
                    </a:cubicBezTo>
                    <a:cubicBezTo>
                      <a:pt x="14" y="1"/>
                      <a:pt x="13" y="1"/>
                      <a:pt x="12" y="1"/>
                    </a:cubicBezTo>
                    <a:cubicBezTo>
                      <a:pt x="10" y="0"/>
                      <a:pt x="8" y="1"/>
                      <a:pt x="7" y="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19" name="Freeform 132"/>
              <p:cNvSpPr>
                <a:spLocks noEditPoints="1"/>
              </p:cNvSpPr>
              <p:nvPr/>
            </p:nvSpPr>
            <p:spPr>
              <a:xfrm>
                <a:off x="901700" y="4176713"/>
                <a:ext cx="79375" cy="98425"/>
              </a:xfrm>
              <a:custGeom>
                <a:avLst/>
                <a:gdLst>
                  <a:gd name="txL" fmla="*/ 0 w 21"/>
                  <a:gd name="txT" fmla="*/ 0 h 26"/>
                  <a:gd name="txR" fmla="*/ 21 w 21"/>
                  <a:gd name="txB" fmla="*/ 26 h 26"/>
                </a:gdLst>
                <a:ahLst/>
                <a:cxnLst>
                  <a:cxn ang="0">
                    <a:pos x="21" y="11"/>
                  </a:cxn>
                  <a:cxn ang="0">
                    <a:pos x="20" y="3"/>
                  </a:cxn>
                  <a:cxn ang="0">
                    <a:pos x="13" y="0"/>
                  </a:cxn>
                  <a:cxn ang="0">
                    <a:pos x="2" y="6"/>
                  </a:cxn>
                  <a:cxn ang="0">
                    <a:pos x="5" y="7"/>
                  </a:cxn>
                  <a:cxn ang="0">
                    <a:pos x="12" y="3"/>
                  </a:cxn>
                  <a:cxn ang="0">
                    <a:pos x="16" y="4"/>
                  </a:cxn>
                  <a:cxn ang="0">
                    <a:pos x="17" y="6"/>
                  </a:cxn>
                  <a:cxn ang="0">
                    <a:pos x="17" y="11"/>
                  </a:cxn>
                  <a:cxn ang="0">
                    <a:pos x="14" y="10"/>
                  </a:cxn>
                  <a:cxn ang="0">
                    <a:pos x="4" y="12"/>
                  </a:cxn>
                  <a:cxn ang="0">
                    <a:pos x="0" y="17"/>
                  </a:cxn>
                  <a:cxn ang="0">
                    <a:pos x="2" y="23"/>
                  </a:cxn>
                  <a:cxn ang="0">
                    <a:pos x="8" y="25"/>
                  </a:cxn>
                  <a:cxn ang="0">
                    <a:pos x="16" y="21"/>
                  </a:cxn>
                  <a:cxn ang="0">
                    <a:pos x="17" y="25"/>
                  </a:cxn>
                  <a:cxn ang="0">
                    <a:pos x="20" y="26"/>
                  </a:cxn>
                  <a:cxn ang="0">
                    <a:pos x="20" y="21"/>
                  </a:cxn>
                  <a:cxn ang="0">
                    <a:pos x="21" y="11"/>
                  </a:cxn>
                  <a:cxn ang="0">
                    <a:pos x="14" y="20"/>
                  </a:cxn>
                  <a:cxn ang="0">
                    <a:pos x="9" y="22"/>
                  </a:cxn>
                  <a:cxn ang="0">
                    <a:pos x="5" y="21"/>
                  </a:cxn>
                  <a:cxn ang="0">
                    <a:pos x="4" y="18"/>
                  </a:cxn>
                  <a:cxn ang="0">
                    <a:pos x="7" y="14"/>
                  </a:cxn>
                  <a:cxn ang="0">
                    <a:pos x="14" y="13"/>
                  </a:cxn>
                  <a:cxn ang="0">
                    <a:pos x="17" y="13"/>
                  </a:cxn>
                  <a:cxn ang="0">
                    <a:pos x="17" y="15"/>
                  </a:cxn>
                  <a:cxn ang="0">
                    <a:pos x="14" y="20"/>
                  </a:cxn>
                </a:cxnLst>
                <a:rect l="txL" t="txT" r="txR" b="txB"/>
                <a:pathLst>
                  <a:path w="21" h="26">
                    <a:moveTo>
                      <a:pt x="21" y="11"/>
                    </a:moveTo>
                    <a:cubicBezTo>
                      <a:pt x="21" y="7"/>
                      <a:pt x="21" y="5"/>
                      <a:pt x="20" y="3"/>
                    </a:cubicBezTo>
                    <a:cubicBezTo>
                      <a:pt x="18" y="2"/>
                      <a:pt x="16" y="1"/>
                      <a:pt x="13" y="0"/>
                    </a:cubicBezTo>
                    <a:cubicBezTo>
                      <a:pt x="7" y="0"/>
                      <a:pt x="3" y="2"/>
                      <a:pt x="2" y="6"/>
                    </a:cubicBezTo>
                    <a:cubicBezTo>
                      <a:pt x="5" y="7"/>
                      <a:pt x="5" y="7"/>
                      <a:pt x="5" y="7"/>
                    </a:cubicBezTo>
                    <a:cubicBezTo>
                      <a:pt x="6" y="4"/>
                      <a:pt x="8" y="3"/>
                      <a:pt x="12" y="3"/>
                    </a:cubicBezTo>
                    <a:cubicBezTo>
                      <a:pt x="13" y="3"/>
                      <a:pt x="15" y="4"/>
                      <a:pt x="16" y="4"/>
                    </a:cubicBezTo>
                    <a:cubicBezTo>
                      <a:pt x="17" y="5"/>
                      <a:pt x="17" y="6"/>
                      <a:pt x="17" y="6"/>
                    </a:cubicBezTo>
                    <a:cubicBezTo>
                      <a:pt x="17" y="7"/>
                      <a:pt x="18" y="9"/>
                      <a:pt x="17" y="11"/>
                    </a:cubicBezTo>
                    <a:cubicBezTo>
                      <a:pt x="16" y="10"/>
                      <a:pt x="15" y="10"/>
                      <a:pt x="14" y="10"/>
                    </a:cubicBezTo>
                    <a:cubicBezTo>
                      <a:pt x="9" y="10"/>
                      <a:pt x="6" y="10"/>
                      <a:pt x="4" y="12"/>
                    </a:cubicBezTo>
                    <a:cubicBezTo>
                      <a:pt x="1" y="13"/>
                      <a:pt x="0" y="15"/>
                      <a:pt x="0" y="17"/>
                    </a:cubicBezTo>
                    <a:cubicBezTo>
                      <a:pt x="0" y="19"/>
                      <a:pt x="0" y="21"/>
                      <a:pt x="2" y="23"/>
                    </a:cubicBezTo>
                    <a:cubicBezTo>
                      <a:pt x="3" y="24"/>
                      <a:pt x="5" y="25"/>
                      <a:pt x="8" y="25"/>
                    </a:cubicBezTo>
                    <a:cubicBezTo>
                      <a:pt x="12" y="26"/>
                      <a:pt x="15" y="24"/>
                      <a:pt x="16" y="21"/>
                    </a:cubicBezTo>
                    <a:cubicBezTo>
                      <a:pt x="16" y="23"/>
                      <a:pt x="16" y="25"/>
                      <a:pt x="17" y="25"/>
                    </a:cubicBezTo>
                    <a:cubicBezTo>
                      <a:pt x="20" y="26"/>
                      <a:pt x="20" y="26"/>
                      <a:pt x="20" y="26"/>
                    </a:cubicBezTo>
                    <a:cubicBezTo>
                      <a:pt x="20" y="24"/>
                      <a:pt x="20" y="23"/>
                      <a:pt x="20" y="21"/>
                    </a:cubicBezTo>
                    <a:lnTo>
                      <a:pt x="21" y="11"/>
                    </a:lnTo>
                    <a:close/>
                    <a:moveTo>
                      <a:pt x="14" y="20"/>
                    </a:moveTo>
                    <a:cubicBezTo>
                      <a:pt x="13" y="22"/>
                      <a:pt x="11" y="23"/>
                      <a:pt x="9" y="22"/>
                    </a:cubicBezTo>
                    <a:cubicBezTo>
                      <a:pt x="7" y="22"/>
                      <a:pt x="6" y="22"/>
                      <a:pt x="5" y="21"/>
                    </a:cubicBezTo>
                    <a:cubicBezTo>
                      <a:pt x="4" y="20"/>
                      <a:pt x="4" y="19"/>
                      <a:pt x="4" y="18"/>
                    </a:cubicBezTo>
                    <a:cubicBezTo>
                      <a:pt x="4" y="16"/>
                      <a:pt x="5" y="15"/>
                      <a:pt x="7" y="14"/>
                    </a:cubicBezTo>
                    <a:cubicBezTo>
                      <a:pt x="8" y="13"/>
                      <a:pt x="11" y="13"/>
                      <a:pt x="14" y="13"/>
                    </a:cubicBezTo>
                    <a:cubicBezTo>
                      <a:pt x="14" y="13"/>
                      <a:pt x="16" y="13"/>
                      <a:pt x="17" y="13"/>
                    </a:cubicBezTo>
                    <a:cubicBezTo>
                      <a:pt x="17" y="14"/>
                      <a:pt x="17" y="14"/>
                      <a:pt x="17" y="15"/>
                    </a:cubicBezTo>
                    <a:cubicBezTo>
                      <a:pt x="17" y="17"/>
                      <a:pt x="16" y="19"/>
                      <a:pt x="14" y="2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0" name="Freeform 133"/>
              <p:cNvSpPr/>
              <p:nvPr/>
            </p:nvSpPr>
            <p:spPr>
              <a:xfrm>
                <a:off x="995363" y="4184650"/>
                <a:ext cx="76200" cy="93663"/>
              </a:xfrm>
              <a:custGeom>
                <a:avLst/>
                <a:gdLst>
                  <a:gd name="txL" fmla="*/ 0 w 48"/>
                  <a:gd name="txT" fmla="*/ 0 h 59"/>
                  <a:gd name="txR" fmla="*/ 48 w 48"/>
                  <a:gd name="txB" fmla="*/ 59 h 59"/>
                </a:gdLst>
                <a:ahLst/>
                <a:cxnLst>
                  <a:cxn ang="0">
                    <a:pos x="21" y="47"/>
                  </a:cxn>
                  <a:cxn ang="0">
                    <a:pos x="10" y="0"/>
                  </a:cxn>
                  <a:cxn ang="0">
                    <a:pos x="0" y="0"/>
                  </a:cxn>
                  <a:cxn ang="0">
                    <a:pos x="14" y="59"/>
                  </a:cxn>
                  <a:cxn ang="0">
                    <a:pos x="24" y="59"/>
                  </a:cxn>
                  <a:cxn ang="0">
                    <a:pos x="48" y="5"/>
                  </a:cxn>
                  <a:cxn ang="0">
                    <a:pos x="40" y="5"/>
                  </a:cxn>
                  <a:cxn ang="0">
                    <a:pos x="21" y="47"/>
                  </a:cxn>
                </a:cxnLst>
                <a:rect l="txL" t="txT" r="txR" b="txB"/>
                <a:pathLst>
                  <a:path w="48" h="59">
                    <a:moveTo>
                      <a:pt x="21" y="47"/>
                    </a:moveTo>
                    <a:lnTo>
                      <a:pt x="10" y="0"/>
                    </a:lnTo>
                    <a:lnTo>
                      <a:pt x="0" y="0"/>
                    </a:lnTo>
                    <a:lnTo>
                      <a:pt x="14" y="59"/>
                    </a:lnTo>
                    <a:lnTo>
                      <a:pt x="24" y="59"/>
                    </a:lnTo>
                    <a:lnTo>
                      <a:pt x="48" y="5"/>
                    </a:lnTo>
                    <a:lnTo>
                      <a:pt x="40" y="5"/>
                    </a:lnTo>
                    <a:lnTo>
                      <a:pt x="21" y="4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1" name="Freeform 134"/>
              <p:cNvSpPr>
                <a:spLocks noEditPoints="1"/>
              </p:cNvSpPr>
              <p:nvPr/>
            </p:nvSpPr>
            <p:spPr>
              <a:xfrm>
                <a:off x="1074738" y="4192588"/>
                <a:ext cx="82550" cy="96838"/>
              </a:xfrm>
              <a:custGeom>
                <a:avLst/>
                <a:gdLst>
                  <a:gd name="txL" fmla="*/ 0 w 22"/>
                  <a:gd name="txT" fmla="*/ 0 h 26"/>
                  <a:gd name="txR" fmla="*/ 22 w 22"/>
                  <a:gd name="txB" fmla="*/ 26 h 26"/>
                </a:gdLst>
                <a:ahLst/>
                <a:cxnLst>
                  <a:cxn ang="0">
                    <a:pos x="12" y="0"/>
                  </a:cxn>
                  <a:cxn ang="0">
                    <a:pos x="4" y="3"/>
                  </a:cxn>
                  <a:cxn ang="0">
                    <a:pos x="0" y="12"/>
                  </a:cxn>
                  <a:cxn ang="0">
                    <a:pos x="2" y="21"/>
                  </a:cxn>
                  <a:cxn ang="0">
                    <a:pos x="9" y="25"/>
                  </a:cxn>
                  <a:cxn ang="0">
                    <a:pos x="18" y="22"/>
                  </a:cxn>
                  <a:cxn ang="0">
                    <a:pos x="22" y="14"/>
                  </a:cxn>
                  <a:cxn ang="0">
                    <a:pos x="19" y="4"/>
                  </a:cxn>
                  <a:cxn ang="0">
                    <a:pos x="12" y="0"/>
                  </a:cxn>
                  <a:cxn ang="0">
                    <a:pos x="15" y="20"/>
                  </a:cxn>
                  <a:cxn ang="0">
                    <a:pos x="10" y="22"/>
                  </a:cxn>
                  <a:cxn ang="0">
                    <a:pos x="6" y="20"/>
                  </a:cxn>
                  <a:cxn ang="0">
                    <a:pos x="4" y="12"/>
                  </a:cxn>
                  <a:cxn ang="0">
                    <a:pos x="7" y="5"/>
                  </a:cxn>
                  <a:cxn ang="0">
                    <a:pos x="12" y="3"/>
                  </a:cxn>
                  <a:cxn ang="0">
                    <a:pos x="16" y="6"/>
                  </a:cxn>
                  <a:cxn ang="0">
                    <a:pos x="18" y="13"/>
                  </a:cxn>
                  <a:cxn ang="0">
                    <a:pos x="15" y="20"/>
                  </a:cxn>
                </a:cxnLst>
                <a:rect l="txL" t="txT" r="txR" b="txB"/>
                <a:pathLst>
                  <a:path w="22" h="26">
                    <a:moveTo>
                      <a:pt x="12" y="0"/>
                    </a:moveTo>
                    <a:cubicBezTo>
                      <a:pt x="9" y="0"/>
                      <a:pt x="6" y="1"/>
                      <a:pt x="4" y="3"/>
                    </a:cubicBezTo>
                    <a:cubicBezTo>
                      <a:pt x="2" y="5"/>
                      <a:pt x="1" y="8"/>
                      <a:pt x="0" y="12"/>
                    </a:cubicBezTo>
                    <a:cubicBezTo>
                      <a:pt x="0" y="15"/>
                      <a:pt x="1" y="18"/>
                      <a:pt x="2" y="21"/>
                    </a:cubicBezTo>
                    <a:cubicBezTo>
                      <a:pt x="4" y="24"/>
                      <a:pt x="6" y="25"/>
                      <a:pt x="9" y="25"/>
                    </a:cubicBezTo>
                    <a:cubicBezTo>
                      <a:pt x="13" y="26"/>
                      <a:pt x="15" y="25"/>
                      <a:pt x="18" y="22"/>
                    </a:cubicBezTo>
                    <a:cubicBezTo>
                      <a:pt x="20" y="20"/>
                      <a:pt x="21" y="17"/>
                      <a:pt x="22" y="14"/>
                    </a:cubicBezTo>
                    <a:cubicBezTo>
                      <a:pt x="22" y="10"/>
                      <a:pt x="21" y="7"/>
                      <a:pt x="19" y="4"/>
                    </a:cubicBezTo>
                    <a:cubicBezTo>
                      <a:pt x="18" y="2"/>
                      <a:pt x="15" y="1"/>
                      <a:pt x="12" y="0"/>
                    </a:cubicBezTo>
                    <a:close/>
                    <a:moveTo>
                      <a:pt x="15" y="20"/>
                    </a:moveTo>
                    <a:cubicBezTo>
                      <a:pt x="14" y="22"/>
                      <a:pt x="12" y="22"/>
                      <a:pt x="10" y="22"/>
                    </a:cubicBezTo>
                    <a:cubicBezTo>
                      <a:pt x="8" y="22"/>
                      <a:pt x="7" y="21"/>
                      <a:pt x="6" y="20"/>
                    </a:cubicBezTo>
                    <a:cubicBezTo>
                      <a:pt x="4" y="18"/>
                      <a:pt x="4" y="16"/>
                      <a:pt x="4" y="12"/>
                    </a:cubicBezTo>
                    <a:cubicBezTo>
                      <a:pt x="5" y="9"/>
                      <a:pt x="5" y="7"/>
                      <a:pt x="7" y="5"/>
                    </a:cubicBezTo>
                    <a:cubicBezTo>
                      <a:pt x="8" y="4"/>
                      <a:pt x="10" y="3"/>
                      <a:pt x="12" y="3"/>
                    </a:cubicBezTo>
                    <a:cubicBezTo>
                      <a:pt x="13" y="3"/>
                      <a:pt x="15" y="4"/>
                      <a:pt x="16" y="6"/>
                    </a:cubicBezTo>
                    <a:cubicBezTo>
                      <a:pt x="17" y="8"/>
                      <a:pt x="18" y="10"/>
                      <a:pt x="18" y="13"/>
                    </a:cubicBezTo>
                    <a:cubicBezTo>
                      <a:pt x="17" y="17"/>
                      <a:pt x="16" y="19"/>
                      <a:pt x="15" y="2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2" name="Freeform 135"/>
              <p:cNvSpPr/>
              <p:nvPr/>
            </p:nvSpPr>
            <p:spPr>
              <a:xfrm>
                <a:off x="1171575" y="4200525"/>
                <a:ext cx="53975" cy="88900"/>
              </a:xfrm>
              <a:custGeom>
                <a:avLst/>
                <a:gdLst>
                  <a:gd name="txL" fmla="*/ 0 w 14"/>
                  <a:gd name="txT" fmla="*/ 0 h 24"/>
                  <a:gd name="txR" fmla="*/ 14 w 14"/>
                  <a:gd name="txB" fmla="*/ 24 h 24"/>
                </a:gdLst>
                <a:ahLst/>
                <a:cxnLst>
                  <a:cxn ang="0">
                    <a:pos x="9" y="1"/>
                  </a:cxn>
                  <a:cxn ang="0">
                    <a:pos x="5" y="6"/>
                  </a:cxn>
                  <a:cxn ang="0">
                    <a:pos x="5" y="1"/>
                  </a:cxn>
                  <a:cxn ang="0">
                    <a:pos x="2" y="0"/>
                  </a:cxn>
                  <a:cxn ang="0">
                    <a:pos x="0" y="24"/>
                  </a:cxn>
                  <a:cxn ang="0">
                    <a:pos x="4" y="24"/>
                  </a:cxn>
                  <a:cxn ang="0">
                    <a:pos x="5" y="12"/>
                  </a:cxn>
                  <a:cxn ang="0">
                    <a:pos x="8" y="6"/>
                  </a:cxn>
                  <a:cxn ang="0">
                    <a:pos x="13" y="4"/>
                  </a:cxn>
                  <a:cxn ang="0">
                    <a:pos x="14" y="4"/>
                  </a:cxn>
                  <a:cxn ang="0">
                    <a:pos x="14" y="1"/>
                  </a:cxn>
                  <a:cxn ang="0">
                    <a:pos x="12" y="0"/>
                  </a:cxn>
                  <a:cxn ang="0">
                    <a:pos x="9" y="1"/>
                  </a:cxn>
                </a:cxnLst>
                <a:rect l="txL" t="txT" r="txR" b="txB"/>
                <a:pathLst>
                  <a:path w="14" h="24">
                    <a:moveTo>
                      <a:pt x="9" y="1"/>
                    </a:moveTo>
                    <a:cubicBezTo>
                      <a:pt x="8" y="2"/>
                      <a:pt x="6" y="4"/>
                      <a:pt x="5" y="6"/>
                    </a:cubicBezTo>
                    <a:cubicBezTo>
                      <a:pt x="5" y="1"/>
                      <a:pt x="5" y="1"/>
                      <a:pt x="5" y="1"/>
                    </a:cubicBezTo>
                    <a:cubicBezTo>
                      <a:pt x="2" y="0"/>
                      <a:pt x="2" y="0"/>
                      <a:pt x="2" y="0"/>
                    </a:cubicBezTo>
                    <a:cubicBezTo>
                      <a:pt x="0" y="24"/>
                      <a:pt x="0" y="24"/>
                      <a:pt x="0" y="24"/>
                    </a:cubicBezTo>
                    <a:cubicBezTo>
                      <a:pt x="4" y="24"/>
                      <a:pt x="4" y="24"/>
                      <a:pt x="4" y="24"/>
                    </a:cubicBezTo>
                    <a:cubicBezTo>
                      <a:pt x="5" y="12"/>
                      <a:pt x="5" y="12"/>
                      <a:pt x="5" y="12"/>
                    </a:cubicBezTo>
                    <a:cubicBezTo>
                      <a:pt x="5" y="9"/>
                      <a:pt x="6" y="7"/>
                      <a:pt x="8" y="6"/>
                    </a:cubicBezTo>
                    <a:cubicBezTo>
                      <a:pt x="9" y="5"/>
                      <a:pt x="11" y="4"/>
                      <a:pt x="13" y="4"/>
                    </a:cubicBezTo>
                    <a:cubicBezTo>
                      <a:pt x="14" y="4"/>
                      <a:pt x="14" y="4"/>
                      <a:pt x="14" y="4"/>
                    </a:cubicBezTo>
                    <a:cubicBezTo>
                      <a:pt x="14" y="1"/>
                      <a:pt x="14" y="1"/>
                      <a:pt x="14" y="1"/>
                    </a:cubicBezTo>
                    <a:cubicBezTo>
                      <a:pt x="13" y="1"/>
                      <a:pt x="13" y="0"/>
                      <a:pt x="12" y="0"/>
                    </a:cubicBezTo>
                    <a:cubicBezTo>
                      <a:pt x="11" y="0"/>
                      <a:pt x="10" y="1"/>
                      <a:pt x="9"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3" name="Freeform 136"/>
              <p:cNvSpPr/>
              <p:nvPr/>
            </p:nvSpPr>
            <p:spPr>
              <a:xfrm>
                <a:off x="1239838" y="4173538"/>
                <a:ext cx="19050" cy="19050"/>
              </a:xfrm>
              <a:custGeom>
                <a:avLst/>
                <a:gdLst>
                  <a:gd name="txL" fmla="*/ 0 w 12"/>
                  <a:gd name="txT" fmla="*/ 0 h 12"/>
                  <a:gd name="txR" fmla="*/ 12 w 12"/>
                  <a:gd name="txB" fmla="*/ 12 h 12"/>
                </a:gdLst>
                <a:ahLst/>
                <a:cxnLst>
                  <a:cxn ang="0">
                    <a:pos x="0" y="9"/>
                  </a:cxn>
                  <a:cxn ang="0">
                    <a:pos x="10" y="12"/>
                  </a:cxn>
                  <a:cxn ang="0">
                    <a:pos x="12" y="2"/>
                  </a:cxn>
                  <a:cxn ang="0">
                    <a:pos x="2" y="0"/>
                  </a:cxn>
                  <a:cxn ang="0">
                    <a:pos x="0" y="9"/>
                  </a:cxn>
                </a:cxnLst>
                <a:rect l="txL" t="txT" r="txR" b="txB"/>
                <a:pathLst>
                  <a:path w="12" h="12">
                    <a:moveTo>
                      <a:pt x="0" y="9"/>
                    </a:moveTo>
                    <a:lnTo>
                      <a:pt x="10" y="12"/>
                    </a:lnTo>
                    <a:lnTo>
                      <a:pt x="12" y="2"/>
                    </a:lnTo>
                    <a:lnTo>
                      <a:pt x="2" y="0"/>
                    </a:lnTo>
                    <a:lnTo>
                      <a:pt x="0" y="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4" name="Freeform 137"/>
              <p:cNvSpPr/>
              <p:nvPr/>
            </p:nvSpPr>
            <p:spPr>
              <a:xfrm>
                <a:off x="1231900" y="4206875"/>
                <a:ext cx="23813" cy="90488"/>
              </a:xfrm>
              <a:custGeom>
                <a:avLst/>
                <a:gdLst>
                  <a:gd name="txL" fmla="*/ 0 w 15"/>
                  <a:gd name="txT" fmla="*/ 0 h 57"/>
                  <a:gd name="txR" fmla="*/ 15 w 15"/>
                  <a:gd name="txB" fmla="*/ 57 h 57"/>
                </a:gdLst>
                <a:ahLst/>
                <a:cxnLst>
                  <a:cxn ang="0">
                    <a:pos x="0" y="55"/>
                  </a:cxn>
                  <a:cxn ang="0">
                    <a:pos x="10" y="57"/>
                  </a:cxn>
                  <a:cxn ang="0">
                    <a:pos x="15" y="0"/>
                  </a:cxn>
                  <a:cxn ang="0">
                    <a:pos x="5" y="0"/>
                  </a:cxn>
                  <a:cxn ang="0">
                    <a:pos x="0" y="55"/>
                  </a:cxn>
                </a:cxnLst>
                <a:rect l="txL" t="txT" r="txR" b="txB"/>
                <a:pathLst>
                  <a:path w="15" h="57">
                    <a:moveTo>
                      <a:pt x="0" y="55"/>
                    </a:moveTo>
                    <a:lnTo>
                      <a:pt x="10" y="57"/>
                    </a:lnTo>
                    <a:lnTo>
                      <a:pt x="15" y="0"/>
                    </a:lnTo>
                    <a:lnTo>
                      <a:pt x="5" y="0"/>
                    </a:lnTo>
                    <a:lnTo>
                      <a:pt x="0" y="5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5" name="Freeform 138"/>
              <p:cNvSpPr/>
              <p:nvPr/>
            </p:nvSpPr>
            <p:spPr>
              <a:xfrm>
                <a:off x="1266825" y="4187825"/>
                <a:ext cx="52388" cy="117475"/>
              </a:xfrm>
              <a:custGeom>
                <a:avLst/>
                <a:gdLst>
                  <a:gd name="txL" fmla="*/ 0 w 14"/>
                  <a:gd name="txT" fmla="*/ 0 h 31"/>
                  <a:gd name="txR" fmla="*/ 14 w 14"/>
                  <a:gd name="txB" fmla="*/ 31 h 31"/>
                </a:gdLst>
                <a:ahLst/>
                <a:cxnLst>
                  <a:cxn ang="0">
                    <a:pos x="7" y="24"/>
                  </a:cxn>
                  <a:cxn ang="0">
                    <a:pos x="8" y="9"/>
                  </a:cxn>
                  <a:cxn ang="0">
                    <a:pos x="13" y="9"/>
                  </a:cxn>
                  <a:cxn ang="0">
                    <a:pos x="14" y="6"/>
                  </a:cxn>
                  <a:cxn ang="0">
                    <a:pos x="8" y="6"/>
                  </a:cxn>
                  <a:cxn ang="0">
                    <a:pos x="9" y="0"/>
                  </a:cxn>
                  <a:cxn ang="0">
                    <a:pos x="5" y="0"/>
                  </a:cxn>
                  <a:cxn ang="0">
                    <a:pos x="5" y="6"/>
                  </a:cxn>
                  <a:cxn ang="0">
                    <a:pos x="0" y="5"/>
                  </a:cxn>
                  <a:cxn ang="0">
                    <a:pos x="0" y="8"/>
                  </a:cxn>
                  <a:cxn ang="0">
                    <a:pos x="4" y="9"/>
                  </a:cxn>
                  <a:cxn ang="0">
                    <a:pos x="3" y="23"/>
                  </a:cxn>
                  <a:cxn ang="0">
                    <a:pos x="9" y="31"/>
                  </a:cxn>
                  <a:cxn ang="0">
                    <a:pos x="13" y="31"/>
                  </a:cxn>
                  <a:cxn ang="0">
                    <a:pos x="13" y="28"/>
                  </a:cxn>
                  <a:cxn ang="0">
                    <a:pos x="10" y="28"/>
                  </a:cxn>
                  <a:cxn ang="0">
                    <a:pos x="7" y="24"/>
                  </a:cxn>
                </a:cxnLst>
                <a:rect l="txL" t="txT" r="txR" b="txB"/>
                <a:pathLst>
                  <a:path w="14" h="31">
                    <a:moveTo>
                      <a:pt x="7" y="24"/>
                    </a:moveTo>
                    <a:cubicBezTo>
                      <a:pt x="8" y="9"/>
                      <a:pt x="8" y="9"/>
                      <a:pt x="8" y="9"/>
                    </a:cubicBezTo>
                    <a:cubicBezTo>
                      <a:pt x="13" y="9"/>
                      <a:pt x="13" y="9"/>
                      <a:pt x="13" y="9"/>
                    </a:cubicBezTo>
                    <a:cubicBezTo>
                      <a:pt x="14" y="6"/>
                      <a:pt x="14" y="6"/>
                      <a:pt x="14" y="6"/>
                    </a:cubicBezTo>
                    <a:cubicBezTo>
                      <a:pt x="8" y="6"/>
                      <a:pt x="8" y="6"/>
                      <a:pt x="8" y="6"/>
                    </a:cubicBezTo>
                    <a:cubicBezTo>
                      <a:pt x="9" y="0"/>
                      <a:pt x="9" y="0"/>
                      <a:pt x="9" y="0"/>
                    </a:cubicBezTo>
                    <a:cubicBezTo>
                      <a:pt x="5" y="0"/>
                      <a:pt x="5" y="0"/>
                      <a:pt x="5" y="0"/>
                    </a:cubicBezTo>
                    <a:cubicBezTo>
                      <a:pt x="5" y="6"/>
                      <a:pt x="5" y="6"/>
                      <a:pt x="5" y="6"/>
                    </a:cubicBezTo>
                    <a:cubicBezTo>
                      <a:pt x="0" y="5"/>
                      <a:pt x="0" y="5"/>
                      <a:pt x="0" y="5"/>
                    </a:cubicBezTo>
                    <a:cubicBezTo>
                      <a:pt x="0" y="8"/>
                      <a:pt x="0" y="8"/>
                      <a:pt x="0" y="8"/>
                    </a:cubicBezTo>
                    <a:cubicBezTo>
                      <a:pt x="4" y="9"/>
                      <a:pt x="4" y="9"/>
                      <a:pt x="4" y="9"/>
                    </a:cubicBezTo>
                    <a:cubicBezTo>
                      <a:pt x="3" y="23"/>
                      <a:pt x="3" y="23"/>
                      <a:pt x="3" y="23"/>
                    </a:cubicBezTo>
                    <a:cubicBezTo>
                      <a:pt x="3" y="28"/>
                      <a:pt x="5" y="30"/>
                      <a:pt x="9" y="31"/>
                    </a:cubicBezTo>
                    <a:cubicBezTo>
                      <a:pt x="10" y="31"/>
                      <a:pt x="12" y="31"/>
                      <a:pt x="13" y="31"/>
                    </a:cubicBezTo>
                    <a:cubicBezTo>
                      <a:pt x="13" y="28"/>
                      <a:pt x="13" y="28"/>
                      <a:pt x="13" y="28"/>
                    </a:cubicBezTo>
                    <a:cubicBezTo>
                      <a:pt x="12" y="28"/>
                      <a:pt x="11" y="28"/>
                      <a:pt x="10" y="28"/>
                    </a:cubicBezTo>
                    <a:cubicBezTo>
                      <a:pt x="8" y="28"/>
                      <a:pt x="6" y="26"/>
                      <a:pt x="7" y="2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6" name="Freeform 139"/>
              <p:cNvSpPr>
                <a:spLocks noEditPoints="1"/>
              </p:cNvSpPr>
              <p:nvPr/>
            </p:nvSpPr>
            <p:spPr>
              <a:xfrm>
                <a:off x="1322388" y="4214813"/>
                <a:ext cx="82550" cy="93663"/>
              </a:xfrm>
              <a:custGeom>
                <a:avLst/>
                <a:gdLst>
                  <a:gd name="txL" fmla="*/ 0 w 22"/>
                  <a:gd name="txT" fmla="*/ 0 h 25"/>
                  <a:gd name="txR" fmla="*/ 22 w 22"/>
                  <a:gd name="txB" fmla="*/ 25 h 25"/>
                </a:gdLst>
                <a:ahLst/>
                <a:cxnLst>
                  <a:cxn ang="0">
                    <a:pos x="11" y="22"/>
                  </a:cxn>
                  <a:cxn ang="0">
                    <a:pos x="6" y="20"/>
                  </a:cxn>
                  <a:cxn ang="0">
                    <a:pos x="4" y="12"/>
                  </a:cxn>
                  <a:cxn ang="0">
                    <a:pos x="22" y="14"/>
                  </a:cxn>
                  <a:cxn ang="0">
                    <a:pos x="20" y="4"/>
                  </a:cxn>
                  <a:cxn ang="0">
                    <a:pos x="12" y="0"/>
                  </a:cxn>
                  <a:cxn ang="0">
                    <a:pos x="4" y="3"/>
                  </a:cxn>
                  <a:cxn ang="0">
                    <a:pos x="0" y="12"/>
                  </a:cxn>
                  <a:cxn ang="0">
                    <a:pos x="2" y="21"/>
                  </a:cxn>
                  <a:cxn ang="0">
                    <a:pos x="10" y="25"/>
                  </a:cxn>
                  <a:cxn ang="0">
                    <a:pos x="17" y="24"/>
                  </a:cxn>
                  <a:cxn ang="0">
                    <a:pos x="21" y="19"/>
                  </a:cxn>
                  <a:cxn ang="0">
                    <a:pos x="17" y="18"/>
                  </a:cxn>
                  <a:cxn ang="0">
                    <a:pos x="11" y="22"/>
                  </a:cxn>
                  <a:cxn ang="0">
                    <a:pos x="7" y="4"/>
                  </a:cxn>
                  <a:cxn ang="0">
                    <a:pos x="12" y="3"/>
                  </a:cxn>
                  <a:cxn ang="0">
                    <a:pos x="16" y="4"/>
                  </a:cxn>
                  <a:cxn ang="0">
                    <a:pos x="17" y="7"/>
                  </a:cxn>
                  <a:cxn ang="0">
                    <a:pos x="18" y="11"/>
                  </a:cxn>
                  <a:cxn ang="0">
                    <a:pos x="5" y="9"/>
                  </a:cxn>
                  <a:cxn ang="0">
                    <a:pos x="7" y="4"/>
                  </a:cxn>
                </a:cxnLst>
                <a:rect l="txL" t="txT" r="txR" b="txB"/>
                <a:pathLst>
                  <a:path w="22" h="25">
                    <a:moveTo>
                      <a:pt x="11" y="22"/>
                    </a:moveTo>
                    <a:cubicBezTo>
                      <a:pt x="9" y="22"/>
                      <a:pt x="7" y="21"/>
                      <a:pt x="6" y="20"/>
                    </a:cubicBezTo>
                    <a:cubicBezTo>
                      <a:pt x="5" y="18"/>
                      <a:pt x="4" y="16"/>
                      <a:pt x="4" y="12"/>
                    </a:cubicBezTo>
                    <a:cubicBezTo>
                      <a:pt x="22" y="14"/>
                      <a:pt x="22" y="14"/>
                      <a:pt x="22" y="14"/>
                    </a:cubicBezTo>
                    <a:cubicBezTo>
                      <a:pt x="22" y="9"/>
                      <a:pt x="21" y="6"/>
                      <a:pt x="20" y="4"/>
                    </a:cubicBezTo>
                    <a:cubicBezTo>
                      <a:pt x="18" y="1"/>
                      <a:pt x="15" y="0"/>
                      <a:pt x="12" y="0"/>
                    </a:cubicBezTo>
                    <a:cubicBezTo>
                      <a:pt x="9" y="0"/>
                      <a:pt x="6" y="1"/>
                      <a:pt x="4" y="3"/>
                    </a:cubicBezTo>
                    <a:cubicBezTo>
                      <a:pt x="2" y="5"/>
                      <a:pt x="1" y="8"/>
                      <a:pt x="0" y="12"/>
                    </a:cubicBezTo>
                    <a:cubicBezTo>
                      <a:pt x="0" y="15"/>
                      <a:pt x="1" y="18"/>
                      <a:pt x="2" y="21"/>
                    </a:cubicBezTo>
                    <a:cubicBezTo>
                      <a:pt x="4" y="23"/>
                      <a:pt x="7" y="25"/>
                      <a:pt x="10" y="25"/>
                    </a:cubicBezTo>
                    <a:cubicBezTo>
                      <a:pt x="13" y="25"/>
                      <a:pt x="15" y="25"/>
                      <a:pt x="17" y="24"/>
                    </a:cubicBezTo>
                    <a:cubicBezTo>
                      <a:pt x="19" y="22"/>
                      <a:pt x="20" y="21"/>
                      <a:pt x="21" y="19"/>
                    </a:cubicBezTo>
                    <a:cubicBezTo>
                      <a:pt x="17" y="18"/>
                      <a:pt x="17" y="18"/>
                      <a:pt x="17" y="18"/>
                    </a:cubicBezTo>
                    <a:cubicBezTo>
                      <a:pt x="16" y="21"/>
                      <a:pt x="14" y="22"/>
                      <a:pt x="11" y="22"/>
                    </a:cubicBezTo>
                    <a:close/>
                    <a:moveTo>
                      <a:pt x="7" y="4"/>
                    </a:moveTo>
                    <a:cubicBezTo>
                      <a:pt x="9" y="3"/>
                      <a:pt x="10" y="3"/>
                      <a:pt x="12" y="3"/>
                    </a:cubicBezTo>
                    <a:cubicBezTo>
                      <a:pt x="14" y="3"/>
                      <a:pt x="15" y="3"/>
                      <a:pt x="16" y="4"/>
                    </a:cubicBezTo>
                    <a:cubicBezTo>
                      <a:pt x="17" y="5"/>
                      <a:pt x="17" y="6"/>
                      <a:pt x="17" y="7"/>
                    </a:cubicBezTo>
                    <a:cubicBezTo>
                      <a:pt x="18" y="8"/>
                      <a:pt x="18" y="9"/>
                      <a:pt x="18" y="11"/>
                    </a:cubicBezTo>
                    <a:cubicBezTo>
                      <a:pt x="5" y="9"/>
                      <a:pt x="5" y="9"/>
                      <a:pt x="5" y="9"/>
                    </a:cubicBezTo>
                    <a:cubicBezTo>
                      <a:pt x="5" y="7"/>
                      <a:pt x="6" y="6"/>
                      <a:pt x="7" y="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7" name="Freeform 140"/>
              <p:cNvSpPr>
                <a:spLocks noEditPoints="1"/>
              </p:cNvSpPr>
              <p:nvPr/>
            </p:nvSpPr>
            <p:spPr>
              <a:xfrm>
                <a:off x="1589088" y="0"/>
                <a:ext cx="57150" cy="209550"/>
              </a:xfrm>
              <a:custGeom>
                <a:avLst/>
                <a:gdLst>
                  <a:gd name="txL" fmla="*/ 0 w 36"/>
                  <a:gd name="txT" fmla="*/ 0 h 132"/>
                  <a:gd name="txR" fmla="*/ 36 w 36"/>
                  <a:gd name="txB" fmla="*/ 132 h 132"/>
                </a:gdLst>
                <a:ahLst/>
                <a:cxnLst>
                  <a:cxn ang="0">
                    <a:pos x="36" y="2"/>
                  </a:cxn>
                  <a:cxn ang="0">
                    <a:pos x="33" y="19"/>
                  </a:cxn>
                  <a:cxn ang="0">
                    <a:pos x="17" y="16"/>
                  </a:cxn>
                  <a:cxn ang="0">
                    <a:pos x="19" y="0"/>
                  </a:cxn>
                  <a:cxn ang="0">
                    <a:pos x="36" y="2"/>
                  </a:cxn>
                  <a:cxn ang="0">
                    <a:pos x="29" y="35"/>
                  </a:cxn>
                  <a:cxn ang="0">
                    <a:pos x="14" y="132"/>
                  </a:cxn>
                  <a:cxn ang="0">
                    <a:pos x="0" y="130"/>
                  </a:cxn>
                  <a:cxn ang="0">
                    <a:pos x="14" y="33"/>
                  </a:cxn>
                  <a:cxn ang="0">
                    <a:pos x="29" y="35"/>
                  </a:cxn>
                </a:cxnLst>
                <a:rect l="txL" t="txT" r="txR" b="txB"/>
                <a:pathLst>
                  <a:path w="36" h="132">
                    <a:moveTo>
                      <a:pt x="36" y="2"/>
                    </a:moveTo>
                    <a:lnTo>
                      <a:pt x="33" y="19"/>
                    </a:lnTo>
                    <a:lnTo>
                      <a:pt x="17" y="16"/>
                    </a:lnTo>
                    <a:lnTo>
                      <a:pt x="19" y="0"/>
                    </a:lnTo>
                    <a:lnTo>
                      <a:pt x="36" y="2"/>
                    </a:lnTo>
                    <a:close/>
                    <a:moveTo>
                      <a:pt x="29" y="35"/>
                    </a:moveTo>
                    <a:lnTo>
                      <a:pt x="14" y="132"/>
                    </a:lnTo>
                    <a:lnTo>
                      <a:pt x="0" y="130"/>
                    </a:lnTo>
                    <a:lnTo>
                      <a:pt x="14" y="33"/>
                    </a:lnTo>
                    <a:lnTo>
                      <a:pt x="29" y="3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8" name="Freeform 141"/>
              <p:cNvSpPr/>
              <p:nvPr/>
            </p:nvSpPr>
            <p:spPr>
              <a:xfrm>
                <a:off x="1657350" y="63500"/>
                <a:ext cx="139700" cy="173038"/>
              </a:xfrm>
              <a:custGeom>
                <a:avLst/>
                <a:gdLst>
                  <a:gd name="txL" fmla="*/ 0 w 37"/>
                  <a:gd name="txT" fmla="*/ 0 h 46"/>
                  <a:gd name="txR" fmla="*/ 37 w 37"/>
                  <a:gd name="txB" fmla="*/ 46 h 46"/>
                </a:gdLst>
                <a:ahLst/>
                <a:cxnLst>
                  <a:cxn ang="0">
                    <a:pos x="32" y="46"/>
                  </a:cxn>
                  <a:cxn ang="0">
                    <a:pos x="26" y="45"/>
                  </a:cxn>
                  <a:cxn ang="0">
                    <a:pos x="30" y="19"/>
                  </a:cxn>
                  <a:cxn ang="0">
                    <a:pos x="29" y="11"/>
                  </a:cxn>
                  <a:cxn ang="0">
                    <a:pos x="23" y="7"/>
                  </a:cxn>
                  <a:cxn ang="0">
                    <a:pos x="15" y="10"/>
                  </a:cxn>
                  <a:cxn ang="0">
                    <a:pos x="10" y="20"/>
                  </a:cxn>
                  <a:cxn ang="0">
                    <a:pos x="7" y="42"/>
                  </a:cxn>
                  <a:cxn ang="0">
                    <a:pos x="0" y="41"/>
                  </a:cxn>
                  <a:cxn ang="0">
                    <a:pos x="7" y="0"/>
                  </a:cxn>
                  <a:cxn ang="0">
                    <a:pos x="12" y="1"/>
                  </a:cxn>
                  <a:cxn ang="0">
                    <a:pos x="11" y="9"/>
                  </a:cxn>
                  <a:cxn ang="0">
                    <a:pos x="25" y="2"/>
                  </a:cxn>
                  <a:cxn ang="0">
                    <a:pos x="33" y="6"/>
                  </a:cxn>
                  <a:cxn ang="0">
                    <a:pos x="36" y="12"/>
                  </a:cxn>
                  <a:cxn ang="0">
                    <a:pos x="36" y="22"/>
                  </a:cxn>
                  <a:cxn ang="0">
                    <a:pos x="32" y="46"/>
                  </a:cxn>
                </a:cxnLst>
                <a:rect l="txL" t="txT" r="txR" b="txB"/>
                <a:pathLst>
                  <a:path w="37" h="46">
                    <a:moveTo>
                      <a:pt x="32" y="46"/>
                    </a:moveTo>
                    <a:cubicBezTo>
                      <a:pt x="26" y="45"/>
                      <a:pt x="26" y="45"/>
                      <a:pt x="26" y="45"/>
                    </a:cubicBezTo>
                    <a:cubicBezTo>
                      <a:pt x="30" y="19"/>
                      <a:pt x="30" y="19"/>
                      <a:pt x="30" y="19"/>
                    </a:cubicBezTo>
                    <a:cubicBezTo>
                      <a:pt x="31" y="15"/>
                      <a:pt x="30" y="12"/>
                      <a:pt x="29" y="11"/>
                    </a:cubicBezTo>
                    <a:cubicBezTo>
                      <a:pt x="28" y="9"/>
                      <a:pt x="26" y="8"/>
                      <a:pt x="23" y="7"/>
                    </a:cubicBezTo>
                    <a:cubicBezTo>
                      <a:pt x="20" y="7"/>
                      <a:pt x="17" y="8"/>
                      <a:pt x="15" y="10"/>
                    </a:cubicBezTo>
                    <a:cubicBezTo>
                      <a:pt x="12" y="12"/>
                      <a:pt x="11" y="15"/>
                      <a:pt x="10" y="20"/>
                    </a:cubicBezTo>
                    <a:cubicBezTo>
                      <a:pt x="7" y="42"/>
                      <a:pt x="7" y="42"/>
                      <a:pt x="7" y="42"/>
                    </a:cubicBezTo>
                    <a:cubicBezTo>
                      <a:pt x="0" y="41"/>
                      <a:pt x="0" y="41"/>
                      <a:pt x="0" y="41"/>
                    </a:cubicBezTo>
                    <a:cubicBezTo>
                      <a:pt x="7" y="0"/>
                      <a:pt x="7" y="0"/>
                      <a:pt x="7" y="0"/>
                    </a:cubicBezTo>
                    <a:cubicBezTo>
                      <a:pt x="12" y="1"/>
                      <a:pt x="12" y="1"/>
                      <a:pt x="12" y="1"/>
                    </a:cubicBezTo>
                    <a:cubicBezTo>
                      <a:pt x="11" y="9"/>
                      <a:pt x="11" y="9"/>
                      <a:pt x="11" y="9"/>
                    </a:cubicBezTo>
                    <a:cubicBezTo>
                      <a:pt x="15" y="4"/>
                      <a:pt x="20" y="1"/>
                      <a:pt x="25" y="2"/>
                    </a:cubicBezTo>
                    <a:cubicBezTo>
                      <a:pt x="28" y="3"/>
                      <a:pt x="31" y="4"/>
                      <a:pt x="33" y="6"/>
                    </a:cubicBezTo>
                    <a:cubicBezTo>
                      <a:pt x="34" y="8"/>
                      <a:pt x="36" y="10"/>
                      <a:pt x="36" y="12"/>
                    </a:cubicBezTo>
                    <a:cubicBezTo>
                      <a:pt x="37" y="14"/>
                      <a:pt x="36" y="17"/>
                      <a:pt x="36" y="22"/>
                    </a:cubicBezTo>
                    <a:lnTo>
                      <a:pt x="32" y="4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29" name="Freeform 142"/>
              <p:cNvSpPr>
                <a:spLocks noEditPoints="1"/>
              </p:cNvSpPr>
              <p:nvPr/>
            </p:nvSpPr>
            <p:spPr>
              <a:xfrm>
                <a:off x="1819275" y="52388"/>
                <a:ext cx="153988" cy="206375"/>
              </a:xfrm>
              <a:custGeom>
                <a:avLst/>
                <a:gdLst>
                  <a:gd name="txL" fmla="*/ 0 w 41"/>
                  <a:gd name="txT" fmla="*/ 0 h 55"/>
                  <a:gd name="txR" fmla="*/ 41 w 41"/>
                  <a:gd name="txB" fmla="*/ 55 h 55"/>
                </a:gdLst>
                <a:ahLst/>
                <a:cxnLst>
                  <a:cxn ang="0">
                    <a:pos x="41" y="1"/>
                  </a:cxn>
                  <a:cxn ang="0">
                    <a:pos x="33" y="55"/>
                  </a:cxn>
                  <a:cxn ang="0">
                    <a:pos x="27" y="55"/>
                  </a:cxn>
                  <a:cxn ang="0">
                    <a:pos x="28" y="48"/>
                  </a:cxn>
                  <a:cxn ang="0">
                    <a:pos x="14" y="54"/>
                  </a:cxn>
                  <a:cxn ang="0">
                    <a:pos x="4" y="46"/>
                  </a:cxn>
                  <a:cxn ang="0">
                    <a:pos x="1" y="30"/>
                  </a:cxn>
                  <a:cxn ang="0">
                    <a:pos x="8" y="16"/>
                  </a:cxn>
                  <a:cxn ang="0">
                    <a:pos x="21" y="11"/>
                  </a:cxn>
                  <a:cxn ang="0">
                    <a:pos x="32" y="20"/>
                  </a:cxn>
                  <a:cxn ang="0">
                    <a:pos x="35" y="0"/>
                  </a:cxn>
                  <a:cxn ang="0">
                    <a:pos x="41" y="1"/>
                  </a:cxn>
                  <a:cxn ang="0">
                    <a:pos x="30" y="30"/>
                  </a:cxn>
                  <a:cxn ang="0">
                    <a:pos x="29" y="21"/>
                  </a:cxn>
                  <a:cxn ang="0">
                    <a:pos x="22" y="17"/>
                  </a:cxn>
                  <a:cxn ang="0">
                    <a:pos x="13" y="19"/>
                  </a:cxn>
                  <a:cxn ang="0">
                    <a:pos x="8" y="31"/>
                  </a:cxn>
                  <a:cxn ang="0">
                    <a:pos x="9" y="43"/>
                  </a:cxn>
                  <a:cxn ang="0">
                    <a:pos x="16" y="49"/>
                  </a:cxn>
                  <a:cxn ang="0">
                    <a:pos x="24" y="46"/>
                  </a:cxn>
                  <a:cxn ang="0">
                    <a:pos x="29" y="38"/>
                  </a:cxn>
                  <a:cxn ang="0">
                    <a:pos x="30" y="30"/>
                  </a:cxn>
                </a:cxnLst>
                <a:rect l="txL" t="txT" r="txR" b="txB"/>
                <a:pathLst>
                  <a:path w="41" h="55">
                    <a:moveTo>
                      <a:pt x="41" y="1"/>
                    </a:moveTo>
                    <a:cubicBezTo>
                      <a:pt x="33" y="55"/>
                      <a:pt x="33" y="55"/>
                      <a:pt x="33" y="55"/>
                    </a:cubicBezTo>
                    <a:cubicBezTo>
                      <a:pt x="27" y="55"/>
                      <a:pt x="27" y="55"/>
                      <a:pt x="27" y="55"/>
                    </a:cubicBezTo>
                    <a:cubicBezTo>
                      <a:pt x="28" y="48"/>
                      <a:pt x="28" y="48"/>
                      <a:pt x="28" y="48"/>
                    </a:cubicBezTo>
                    <a:cubicBezTo>
                      <a:pt x="25" y="53"/>
                      <a:pt x="20" y="55"/>
                      <a:pt x="14" y="54"/>
                    </a:cubicBezTo>
                    <a:cubicBezTo>
                      <a:pt x="10" y="53"/>
                      <a:pt x="6" y="50"/>
                      <a:pt x="4" y="46"/>
                    </a:cubicBezTo>
                    <a:cubicBezTo>
                      <a:pt x="1" y="42"/>
                      <a:pt x="0" y="36"/>
                      <a:pt x="1" y="30"/>
                    </a:cubicBezTo>
                    <a:cubicBezTo>
                      <a:pt x="2" y="24"/>
                      <a:pt x="5" y="19"/>
                      <a:pt x="8" y="16"/>
                    </a:cubicBezTo>
                    <a:cubicBezTo>
                      <a:pt x="12" y="12"/>
                      <a:pt x="16" y="11"/>
                      <a:pt x="21" y="11"/>
                    </a:cubicBezTo>
                    <a:cubicBezTo>
                      <a:pt x="26" y="12"/>
                      <a:pt x="30" y="15"/>
                      <a:pt x="32" y="20"/>
                    </a:cubicBezTo>
                    <a:cubicBezTo>
                      <a:pt x="35" y="0"/>
                      <a:pt x="35" y="0"/>
                      <a:pt x="35" y="0"/>
                    </a:cubicBezTo>
                    <a:lnTo>
                      <a:pt x="41" y="1"/>
                    </a:lnTo>
                    <a:close/>
                    <a:moveTo>
                      <a:pt x="30" y="30"/>
                    </a:moveTo>
                    <a:cubicBezTo>
                      <a:pt x="31" y="26"/>
                      <a:pt x="30" y="23"/>
                      <a:pt x="29" y="21"/>
                    </a:cubicBezTo>
                    <a:cubicBezTo>
                      <a:pt x="27" y="18"/>
                      <a:pt x="24" y="17"/>
                      <a:pt x="22" y="17"/>
                    </a:cubicBezTo>
                    <a:cubicBezTo>
                      <a:pt x="18" y="16"/>
                      <a:pt x="16" y="17"/>
                      <a:pt x="13" y="19"/>
                    </a:cubicBezTo>
                    <a:cubicBezTo>
                      <a:pt x="11" y="22"/>
                      <a:pt x="9" y="26"/>
                      <a:pt x="8" y="31"/>
                    </a:cubicBezTo>
                    <a:cubicBezTo>
                      <a:pt x="8" y="36"/>
                      <a:pt x="8" y="40"/>
                      <a:pt x="9" y="43"/>
                    </a:cubicBezTo>
                    <a:cubicBezTo>
                      <a:pt x="11" y="46"/>
                      <a:pt x="13" y="48"/>
                      <a:pt x="16" y="49"/>
                    </a:cubicBezTo>
                    <a:cubicBezTo>
                      <a:pt x="19" y="49"/>
                      <a:pt x="22" y="48"/>
                      <a:pt x="24" y="46"/>
                    </a:cubicBezTo>
                    <a:cubicBezTo>
                      <a:pt x="27" y="44"/>
                      <a:pt x="29" y="41"/>
                      <a:pt x="29" y="38"/>
                    </a:cubicBezTo>
                    <a:lnTo>
                      <a:pt x="30" y="3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0" name="Freeform 143"/>
              <p:cNvSpPr>
                <a:spLocks noEditPoints="1"/>
              </p:cNvSpPr>
              <p:nvPr/>
            </p:nvSpPr>
            <p:spPr>
              <a:xfrm>
                <a:off x="1984375" y="119063"/>
                <a:ext cx="142875" cy="166688"/>
              </a:xfrm>
              <a:custGeom>
                <a:avLst/>
                <a:gdLst>
                  <a:gd name="txL" fmla="*/ 0 w 38"/>
                  <a:gd name="txT" fmla="*/ 0 h 44"/>
                  <a:gd name="txR" fmla="*/ 38 w 38"/>
                  <a:gd name="txB" fmla="*/ 44 h 44"/>
                </a:gdLst>
                <a:ahLst/>
                <a:cxnLst>
                  <a:cxn ang="0">
                    <a:pos x="30" y="32"/>
                  </a:cxn>
                  <a:cxn ang="0">
                    <a:pos x="35" y="34"/>
                  </a:cxn>
                  <a:cxn ang="0">
                    <a:pos x="28" y="41"/>
                  </a:cxn>
                  <a:cxn ang="0">
                    <a:pos x="16" y="43"/>
                  </a:cxn>
                  <a:cxn ang="0">
                    <a:pos x="4" y="35"/>
                  </a:cxn>
                  <a:cxn ang="0">
                    <a:pos x="1" y="19"/>
                  </a:cxn>
                  <a:cxn ang="0">
                    <a:pos x="9" y="4"/>
                  </a:cxn>
                  <a:cxn ang="0">
                    <a:pos x="23" y="1"/>
                  </a:cxn>
                  <a:cxn ang="0">
                    <a:pos x="35" y="8"/>
                  </a:cxn>
                  <a:cxn ang="0">
                    <a:pos x="37" y="25"/>
                  </a:cxn>
                  <a:cxn ang="0">
                    <a:pos x="8" y="21"/>
                  </a:cxn>
                  <a:cxn ang="0">
                    <a:pos x="10" y="33"/>
                  </a:cxn>
                  <a:cxn ang="0">
                    <a:pos x="18" y="38"/>
                  </a:cxn>
                  <a:cxn ang="0">
                    <a:pos x="30" y="32"/>
                  </a:cxn>
                  <a:cxn ang="0">
                    <a:pos x="31" y="19"/>
                  </a:cxn>
                  <a:cxn ang="0">
                    <a:pos x="31" y="13"/>
                  </a:cxn>
                  <a:cxn ang="0">
                    <a:pos x="28" y="8"/>
                  </a:cxn>
                  <a:cxn ang="0">
                    <a:pos x="23" y="5"/>
                  </a:cxn>
                  <a:cxn ang="0">
                    <a:pos x="14" y="8"/>
                  </a:cxn>
                  <a:cxn ang="0">
                    <a:pos x="9" y="16"/>
                  </a:cxn>
                  <a:cxn ang="0">
                    <a:pos x="31" y="19"/>
                  </a:cxn>
                </a:cxnLst>
                <a:rect l="txL" t="txT" r="txR" b="txB"/>
                <a:pathLst>
                  <a:path w="38" h="44">
                    <a:moveTo>
                      <a:pt x="30" y="32"/>
                    </a:moveTo>
                    <a:cubicBezTo>
                      <a:pt x="35" y="34"/>
                      <a:pt x="35" y="34"/>
                      <a:pt x="35" y="34"/>
                    </a:cubicBezTo>
                    <a:cubicBezTo>
                      <a:pt x="34" y="37"/>
                      <a:pt x="31" y="40"/>
                      <a:pt x="28" y="41"/>
                    </a:cubicBezTo>
                    <a:cubicBezTo>
                      <a:pt x="24" y="43"/>
                      <a:pt x="20" y="44"/>
                      <a:pt x="16" y="43"/>
                    </a:cubicBezTo>
                    <a:cubicBezTo>
                      <a:pt x="11" y="42"/>
                      <a:pt x="7" y="39"/>
                      <a:pt x="4" y="35"/>
                    </a:cubicBezTo>
                    <a:cubicBezTo>
                      <a:pt x="1" y="31"/>
                      <a:pt x="0" y="25"/>
                      <a:pt x="1" y="19"/>
                    </a:cubicBezTo>
                    <a:cubicBezTo>
                      <a:pt x="2" y="13"/>
                      <a:pt x="5" y="8"/>
                      <a:pt x="9" y="4"/>
                    </a:cubicBezTo>
                    <a:cubicBezTo>
                      <a:pt x="13" y="1"/>
                      <a:pt x="18" y="0"/>
                      <a:pt x="23" y="1"/>
                    </a:cubicBezTo>
                    <a:cubicBezTo>
                      <a:pt x="28" y="1"/>
                      <a:pt x="32" y="4"/>
                      <a:pt x="35" y="8"/>
                    </a:cubicBezTo>
                    <a:cubicBezTo>
                      <a:pt x="38" y="12"/>
                      <a:pt x="38" y="18"/>
                      <a:pt x="37" y="25"/>
                    </a:cubicBezTo>
                    <a:cubicBezTo>
                      <a:pt x="8" y="21"/>
                      <a:pt x="8" y="21"/>
                      <a:pt x="8" y="21"/>
                    </a:cubicBezTo>
                    <a:cubicBezTo>
                      <a:pt x="7" y="27"/>
                      <a:pt x="8" y="31"/>
                      <a:pt x="10" y="33"/>
                    </a:cubicBezTo>
                    <a:cubicBezTo>
                      <a:pt x="12" y="36"/>
                      <a:pt x="15" y="37"/>
                      <a:pt x="18" y="38"/>
                    </a:cubicBezTo>
                    <a:cubicBezTo>
                      <a:pt x="23" y="39"/>
                      <a:pt x="27" y="37"/>
                      <a:pt x="30" y="32"/>
                    </a:cubicBezTo>
                    <a:close/>
                    <a:moveTo>
                      <a:pt x="31" y="19"/>
                    </a:moveTo>
                    <a:cubicBezTo>
                      <a:pt x="31" y="17"/>
                      <a:pt x="31" y="15"/>
                      <a:pt x="31" y="13"/>
                    </a:cubicBezTo>
                    <a:cubicBezTo>
                      <a:pt x="31" y="11"/>
                      <a:pt x="30" y="10"/>
                      <a:pt x="28" y="8"/>
                    </a:cubicBezTo>
                    <a:cubicBezTo>
                      <a:pt x="27" y="7"/>
                      <a:pt x="25" y="6"/>
                      <a:pt x="23" y="5"/>
                    </a:cubicBezTo>
                    <a:cubicBezTo>
                      <a:pt x="19" y="5"/>
                      <a:pt x="17" y="6"/>
                      <a:pt x="14" y="8"/>
                    </a:cubicBezTo>
                    <a:cubicBezTo>
                      <a:pt x="12" y="9"/>
                      <a:pt x="10" y="12"/>
                      <a:pt x="9" y="16"/>
                    </a:cubicBezTo>
                    <a:lnTo>
                      <a:pt x="31" y="1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1" name="Freeform 144"/>
              <p:cNvSpPr/>
              <p:nvPr/>
            </p:nvSpPr>
            <p:spPr>
              <a:xfrm>
                <a:off x="2119313" y="138113"/>
                <a:ext cx="142875" cy="169863"/>
              </a:xfrm>
              <a:custGeom>
                <a:avLst/>
                <a:gdLst>
                  <a:gd name="txL" fmla="*/ 0 w 90"/>
                  <a:gd name="txT" fmla="*/ 0 h 107"/>
                  <a:gd name="txR" fmla="*/ 90 w 90"/>
                  <a:gd name="txB" fmla="*/ 107 h 107"/>
                </a:gdLst>
                <a:ahLst/>
                <a:cxnLst>
                  <a:cxn ang="0">
                    <a:pos x="81" y="107"/>
                  </a:cxn>
                  <a:cxn ang="0">
                    <a:pos x="64" y="104"/>
                  </a:cxn>
                  <a:cxn ang="0">
                    <a:pos x="45" y="62"/>
                  </a:cxn>
                  <a:cxn ang="0">
                    <a:pos x="14" y="97"/>
                  </a:cxn>
                  <a:cxn ang="0">
                    <a:pos x="0" y="95"/>
                  </a:cxn>
                  <a:cxn ang="0">
                    <a:pos x="40" y="50"/>
                  </a:cxn>
                  <a:cxn ang="0">
                    <a:pos x="19" y="0"/>
                  </a:cxn>
                  <a:cxn ang="0">
                    <a:pos x="36" y="3"/>
                  </a:cxn>
                  <a:cxn ang="0">
                    <a:pos x="50" y="38"/>
                  </a:cxn>
                  <a:cxn ang="0">
                    <a:pos x="76" y="10"/>
                  </a:cxn>
                  <a:cxn ang="0">
                    <a:pos x="90" y="12"/>
                  </a:cxn>
                  <a:cxn ang="0">
                    <a:pos x="57" y="50"/>
                  </a:cxn>
                  <a:cxn ang="0">
                    <a:pos x="81" y="107"/>
                  </a:cxn>
                </a:cxnLst>
                <a:rect l="txL" t="txT" r="txR" b="txB"/>
                <a:pathLst>
                  <a:path w="90" h="107">
                    <a:moveTo>
                      <a:pt x="81" y="107"/>
                    </a:moveTo>
                    <a:lnTo>
                      <a:pt x="64" y="104"/>
                    </a:lnTo>
                    <a:lnTo>
                      <a:pt x="45" y="62"/>
                    </a:lnTo>
                    <a:lnTo>
                      <a:pt x="14" y="97"/>
                    </a:lnTo>
                    <a:lnTo>
                      <a:pt x="0" y="95"/>
                    </a:lnTo>
                    <a:lnTo>
                      <a:pt x="40" y="50"/>
                    </a:lnTo>
                    <a:lnTo>
                      <a:pt x="19" y="0"/>
                    </a:lnTo>
                    <a:lnTo>
                      <a:pt x="36" y="3"/>
                    </a:lnTo>
                    <a:lnTo>
                      <a:pt x="50" y="38"/>
                    </a:lnTo>
                    <a:lnTo>
                      <a:pt x="76" y="10"/>
                    </a:lnTo>
                    <a:lnTo>
                      <a:pt x="90" y="12"/>
                    </a:lnTo>
                    <a:lnTo>
                      <a:pt x="57" y="50"/>
                    </a:lnTo>
                    <a:lnTo>
                      <a:pt x="81" y="10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2" name="Freeform 145"/>
              <p:cNvSpPr>
                <a:spLocks noEditPoints="1"/>
              </p:cNvSpPr>
              <p:nvPr/>
            </p:nvSpPr>
            <p:spPr>
              <a:xfrm>
                <a:off x="0" y="1435100"/>
                <a:ext cx="112713" cy="96838"/>
              </a:xfrm>
              <a:custGeom>
                <a:avLst/>
                <a:gdLst>
                  <a:gd name="txL" fmla="*/ 0 w 30"/>
                  <a:gd name="txT" fmla="*/ 0 h 26"/>
                  <a:gd name="txR" fmla="*/ 30 w 30"/>
                  <a:gd name="txB" fmla="*/ 26 h 26"/>
                </a:gdLst>
                <a:ahLst/>
                <a:cxnLst>
                  <a:cxn ang="0">
                    <a:pos x="3" y="6"/>
                  </a:cxn>
                  <a:cxn ang="0">
                    <a:pos x="6" y="14"/>
                  </a:cxn>
                  <a:cxn ang="0">
                    <a:pos x="2" y="13"/>
                  </a:cxn>
                  <a:cxn ang="0">
                    <a:pos x="0" y="16"/>
                  </a:cxn>
                  <a:cxn ang="0">
                    <a:pos x="29" y="26"/>
                  </a:cxn>
                  <a:cxn ang="0">
                    <a:pos x="30" y="22"/>
                  </a:cxn>
                  <a:cxn ang="0">
                    <a:pos x="20" y="19"/>
                  </a:cxn>
                  <a:cxn ang="0">
                    <a:pos x="26" y="14"/>
                  </a:cxn>
                  <a:cxn ang="0">
                    <a:pos x="25" y="7"/>
                  </a:cxn>
                  <a:cxn ang="0">
                    <a:pos x="17" y="1"/>
                  </a:cxn>
                  <a:cxn ang="0">
                    <a:pos x="9" y="1"/>
                  </a:cxn>
                  <a:cxn ang="0">
                    <a:pos x="3" y="6"/>
                  </a:cxn>
                  <a:cxn ang="0">
                    <a:pos x="22" y="9"/>
                  </a:cxn>
                  <a:cxn ang="0">
                    <a:pos x="23" y="14"/>
                  </a:cxn>
                  <a:cxn ang="0">
                    <a:pos x="20" y="17"/>
                  </a:cxn>
                  <a:cxn ang="0">
                    <a:pos x="15" y="17"/>
                  </a:cxn>
                  <a:cxn ang="0">
                    <a:pos x="9" y="15"/>
                  </a:cxn>
                  <a:cxn ang="0">
                    <a:pos x="6" y="12"/>
                  </a:cxn>
                  <a:cxn ang="0">
                    <a:pos x="6" y="8"/>
                  </a:cxn>
                  <a:cxn ang="0">
                    <a:pos x="9" y="4"/>
                  </a:cxn>
                  <a:cxn ang="0">
                    <a:pos x="16" y="5"/>
                  </a:cxn>
                  <a:cxn ang="0">
                    <a:pos x="22" y="9"/>
                  </a:cxn>
                </a:cxnLst>
                <a:rect l="txL" t="txT" r="txR" b="txB"/>
                <a:pathLst>
                  <a:path w="30" h="26">
                    <a:moveTo>
                      <a:pt x="3" y="6"/>
                    </a:moveTo>
                    <a:cubicBezTo>
                      <a:pt x="2" y="9"/>
                      <a:pt x="3" y="12"/>
                      <a:pt x="6" y="14"/>
                    </a:cubicBezTo>
                    <a:cubicBezTo>
                      <a:pt x="2" y="13"/>
                      <a:pt x="2" y="13"/>
                      <a:pt x="2" y="13"/>
                    </a:cubicBezTo>
                    <a:cubicBezTo>
                      <a:pt x="0" y="16"/>
                      <a:pt x="0" y="16"/>
                      <a:pt x="0" y="16"/>
                    </a:cubicBezTo>
                    <a:cubicBezTo>
                      <a:pt x="29" y="26"/>
                      <a:pt x="29" y="26"/>
                      <a:pt x="29" y="26"/>
                    </a:cubicBezTo>
                    <a:cubicBezTo>
                      <a:pt x="30" y="22"/>
                      <a:pt x="30" y="22"/>
                      <a:pt x="30" y="22"/>
                    </a:cubicBezTo>
                    <a:cubicBezTo>
                      <a:pt x="20" y="19"/>
                      <a:pt x="20" y="19"/>
                      <a:pt x="20" y="19"/>
                    </a:cubicBezTo>
                    <a:cubicBezTo>
                      <a:pt x="23" y="18"/>
                      <a:pt x="25" y="17"/>
                      <a:pt x="26" y="14"/>
                    </a:cubicBezTo>
                    <a:cubicBezTo>
                      <a:pt x="26" y="11"/>
                      <a:pt x="26" y="9"/>
                      <a:pt x="25" y="7"/>
                    </a:cubicBezTo>
                    <a:cubicBezTo>
                      <a:pt x="23" y="4"/>
                      <a:pt x="21" y="3"/>
                      <a:pt x="17" y="1"/>
                    </a:cubicBezTo>
                    <a:cubicBezTo>
                      <a:pt x="14" y="0"/>
                      <a:pt x="11" y="0"/>
                      <a:pt x="9" y="1"/>
                    </a:cubicBezTo>
                    <a:cubicBezTo>
                      <a:pt x="6" y="2"/>
                      <a:pt x="4" y="3"/>
                      <a:pt x="3" y="6"/>
                    </a:cubicBezTo>
                    <a:close/>
                    <a:moveTo>
                      <a:pt x="22" y="9"/>
                    </a:moveTo>
                    <a:cubicBezTo>
                      <a:pt x="23" y="11"/>
                      <a:pt x="23" y="12"/>
                      <a:pt x="23" y="14"/>
                    </a:cubicBezTo>
                    <a:cubicBezTo>
                      <a:pt x="22" y="15"/>
                      <a:pt x="21" y="16"/>
                      <a:pt x="20" y="17"/>
                    </a:cubicBezTo>
                    <a:cubicBezTo>
                      <a:pt x="18" y="17"/>
                      <a:pt x="17" y="18"/>
                      <a:pt x="15" y="17"/>
                    </a:cubicBezTo>
                    <a:cubicBezTo>
                      <a:pt x="9" y="15"/>
                      <a:pt x="9" y="15"/>
                      <a:pt x="9" y="15"/>
                    </a:cubicBezTo>
                    <a:cubicBezTo>
                      <a:pt x="8" y="14"/>
                      <a:pt x="7" y="13"/>
                      <a:pt x="6" y="12"/>
                    </a:cubicBezTo>
                    <a:cubicBezTo>
                      <a:pt x="6" y="10"/>
                      <a:pt x="5" y="9"/>
                      <a:pt x="6" y="8"/>
                    </a:cubicBezTo>
                    <a:cubicBezTo>
                      <a:pt x="7" y="6"/>
                      <a:pt x="8" y="5"/>
                      <a:pt x="9" y="4"/>
                    </a:cubicBezTo>
                    <a:cubicBezTo>
                      <a:pt x="11" y="4"/>
                      <a:pt x="14" y="4"/>
                      <a:pt x="16" y="5"/>
                    </a:cubicBezTo>
                    <a:cubicBezTo>
                      <a:pt x="19" y="6"/>
                      <a:pt x="21" y="8"/>
                      <a:pt x="22"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3" name="Freeform 146"/>
              <p:cNvSpPr/>
              <p:nvPr/>
            </p:nvSpPr>
            <p:spPr>
              <a:xfrm>
                <a:off x="33338" y="1366838"/>
                <a:ext cx="82550" cy="68263"/>
              </a:xfrm>
              <a:custGeom>
                <a:avLst/>
                <a:gdLst>
                  <a:gd name="txL" fmla="*/ 0 w 22"/>
                  <a:gd name="txT" fmla="*/ 0 h 18"/>
                  <a:gd name="txR" fmla="*/ 22 w 22"/>
                  <a:gd name="txB" fmla="*/ 18 h 18"/>
                </a:gdLst>
                <a:ahLst/>
                <a:cxnLst>
                  <a:cxn ang="0">
                    <a:pos x="2" y="5"/>
                  </a:cxn>
                  <a:cxn ang="0">
                    <a:pos x="6" y="10"/>
                  </a:cxn>
                  <a:cxn ang="0">
                    <a:pos x="1" y="8"/>
                  </a:cxn>
                  <a:cxn ang="0">
                    <a:pos x="0" y="11"/>
                  </a:cxn>
                  <a:cxn ang="0">
                    <a:pos x="21" y="18"/>
                  </a:cxn>
                  <a:cxn ang="0">
                    <a:pos x="22" y="15"/>
                  </a:cxn>
                  <a:cxn ang="0">
                    <a:pos x="11" y="11"/>
                  </a:cxn>
                  <a:cxn ang="0">
                    <a:pos x="6" y="7"/>
                  </a:cxn>
                  <a:cxn ang="0">
                    <a:pos x="6" y="2"/>
                  </a:cxn>
                  <a:cxn ang="0">
                    <a:pos x="6" y="1"/>
                  </a:cxn>
                  <a:cxn ang="0">
                    <a:pos x="3" y="0"/>
                  </a:cxn>
                  <a:cxn ang="0">
                    <a:pos x="2" y="2"/>
                  </a:cxn>
                  <a:cxn ang="0">
                    <a:pos x="2" y="5"/>
                  </a:cxn>
                </a:cxnLst>
                <a:rect l="txL" t="txT" r="txR" b="txB"/>
                <a:pathLst>
                  <a:path w="22" h="18">
                    <a:moveTo>
                      <a:pt x="2" y="5"/>
                    </a:moveTo>
                    <a:cubicBezTo>
                      <a:pt x="2" y="6"/>
                      <a:pt x="4" y="8"/>
                      <a:pt x="6" y="10"/>
                    </a:cubicBezTo>
                    <a:cubicBezTo>
                      <a:pt x="1" y="8"/>
                      <a:pt x="1" y="8"/>
                      <a:pt x="1" y="8"/>
                    </a:cubicBezTo>
                    <a:cubicBezTo>
                      <a:pt x="0" y="11"/>
                      <a:pt x="0" y="11"/>
                      <a:pt x="0" y="11"/>
                    </a:cubicBezTo>
                    <a:cubicBezTo>
                      <a:pt x="21" y="18"/>
                      <a:pt x="21" y="18"/>
                      <a:pt x="21" y="18"/>
                    </a:cubicBezTo>
                    <a:cubicBezTo>
                      <a:pt x="22" y="15"/>
                      <a:pt x="22" y="15"/>
                      <a:pt x="22" y="15"/>
                    </a:cubicBezTo>
                    <a:cubicBezTo>
                      <a:pt x="11" y="11"/>
                      <a:pt x="11" y="11"/>
                      <a:pt x="11" y="11"/>
                    </a:cubicBezTo>
                    <a:cubicBezTo>
                      <a:pt x="9" y="10"/>
                      <a:pt x="7" y="9"/>
                      <a:pt x="6" y="7"/>
                    </a:cubicBezTo>
                    <a:cubicBezTo>
                      <a:pt x="5" y="6"/>
                      <a:pt x="5" y="4"/>
                      <a:pt x="6" y="2"/>
                    </a:cubicBezTo>
                    <a:cubicBezTo>
                      <a:pt x="6" y="1"/>
                      <a:pt x="6" y="1"/>
                      <a:pt x="6" y="1"/>
                    </a:cubicBezTo>
                    <a:cubicBezTo>
                      <a:pt x="3" y="0"/>
                      <a:pt x="3" y="0"/>
                      <a:pt x="3" y="0"/>
                    </a:cubicBezTo>
                    <a:cubicBezTo>
                      <a:pt x="3" y="1"/>
                      <a:pt x="2" y="1"/>
                      <a:pt x="2" y="2"/>
                    </a:cubicBezTo>
                    <a:cubicBezTo>
                      <a:pt x="2" y="3"/>
                      <a:pt x="2" y="4"/>
                      <a:pt x="2"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4" name="Freeform 147"/>
              <p:cNvSpPr>
                <a:spLocks noEditPoints="1"/>
              </p:cNvSpPr>
              <p:nvPr/>
            </p:nvSpPr>
            <p:spPr>
              <a:xfrm>
                <a:off x="55563" y="1303338"/>
                <a:ext cx="90488" cy="79375"/>
              </a:xfrm>
              <a:custGeom>
                <a:avLst/>
                <a:gdLst>
                  <a:gd name="txL" fmla="*/ 0 w 24"/>
                  <a:gd name="txT" fmla="*/ 0 h 21"/>
                  <a:gd name="txR" fmla="*/ 24 w 24"/>
                  <a:gd name="txB" fmla="*/ 21 h 21"/>
                </a:gdLst>
                <a:ahLst/>
                <a:cxnLst>
                  <a:cxn ang="0">
                    <a:pos x="1" y="6"/>
                  </a:cxn>
                  <a:cxn ang="0">
                    <a:pos x="1" y="14"/>
                  </a:cxn>
                  <a:cxn ang="0">
                    <a:pos x="8" y="20"/>
                  </a:cxn>
                  <a:cxn ang="0">
                    <a:pos x="17" y="20"/>
                  </a:cxn>
                  <a:cxn ang="0">
                    <a:pos x="23" y="15"/>
                  </a:cxn>
                  <a:cxn ang="0">
                    <a:pos x="22" y="7"/>
                  </a:cxn>
                  <a:cxn ang="0">
                    <a:pos x="15" y="1"/>
                  </a:cxn>
                  <a:cxn ang="0">
                    <a:pos x="6" y="1"/>
                  </a:cxn>
                  <a:cxn ang="0">
                    <a:pos x="1" y="6"/>
                  </a:cxn>
                  <a:cxn ang="0">
                    <a:pos x="20" y="9"/>
                  </a:cxn>
                  <a:cxn ang="0">
                    <a:pos x="20" y="13"/>
                  </a:cxn>
                  <a:cxn ang="0">
                    <a:pos x="17" y="17"/>
                  </a:cxn>
                  <a:cxn ang="0">
                    <a:pos x="9" y="16"/>
                  </a:cxn>
                  <a:cxn ang="0">
                    <a:pos x="4" y="12"/>
                  </a:cxn>
                  <a:cxn ang="0">
                    <a:pos x="3" y="8"/>
                  </a:cxn>
                  <a:cxn ang="0">
                    <a:pos x="7" y="4"/>
                  </a:cxn>
                  <a:cxn ang="0">
                    <a:pos x="14" y="5"/>
                  </a:cxn>
                  <a:cxn ang="0">
                    <a:pos x="20" y="9"/>
                  </a:cxn>
                </a:cxnLst>
                <a:rect l="txL" t="txT" r="txR" b="txB"/>
                <a:pathLst>
                  <a:path w="24" h="21">
                    <a:moveTo>
                      <a:pt x="1" y="6"/>
                    </a:moveTo>
                    <a:cubicBezTo>
                      <a:pt x="0" y="9"/>
                      <a:pt x="0" y="12"/>
                      <a:pt x="1" y="14"/>
                    </a:cubicBezTo>
                    <a:cubicBezTo>
                      <a:pt x="3" y="17"/>
                      <a:pt x="5" y="19"/>
                      <a:pt x="8" y="20"/>
                    </a:cubicBezTo>
                    <a:cubicBezTo>
                      <a:pt x="11" y="21"/>
                      <a:pt x="14" y="21"/>
                      <a:pt x="17" y="20"/>
                    </a:cubicBezTo>
                    <a:cubicBezTo>
                      <a:pt x="20" y="19"/>
                      <a:pt x="22" y="18"/>
                      <a:pt x="23" y="15"/>
                    </a:cubicBezTo>
                    <a:cubicBezTo>
                      <a:pt x="24" y="12"/>
                      <a:pt x="24" y="9"/>
                      <a:pt x="22" y="7"/>
                    </a:cubicBezTo>
                    <a:cubicBezTo>
                      <a:pt x="21" y="4"/>
                      <a:pt x="18" y="2"/>
                      <a:pt x="15" y="1"/>
                    </a:cubicBezTo>
                    <a:cubicBezTo>
                      <a:pt x="12" y="0"/>
                      <a:pt x="9" y="0"/>
                      <a:pt x="6" y="1"/>
                    </a:cubicBezTo>
                    <a:cubicBezTo>
                      <a:pt x="4" y="2"/>
                      <a:pt x="2" y="4"/>
                      <a:pt x="1" y="6"/>
                    </a:cubicBezTo>
                    <a:close/>
                    <a:moveTo>
                      <a:pt x="20" y="9"/>
                    </a:moveTo>
                    <a:cubicBezTo>
                      <a:pt x="20" y="10"/>
                      <a:pt x="21" y="12"/>
                      <a:pt x="20" y="13"/>
                    </a:cubicBezTo>
                    <a:cubicBezTo>
                      <a:pt x="19" y="15"/>
                      <a:pt x="18" y="16"/>
                      <a:pt x="17" y="17"/>
                    </a:cubicBezTo>
                    <a:cubicBezTo>
                      <a:pt x="15" y="18"/>
                      <a:pt x="13" y="17"/>
                      <a:pt x="9" y="16"/>
                    </a:cubicBezTo>
                    <a:cubicBezTo>
                      <a:pt x="7" y="15"/>
                      <a:pt x="5" y="14"/>
                      <a:pt x="4" y="12"/>
                    </a:cubicBezTo>
                    <a:cubicBezTo>
                      <a:pt x="3" y="11"/>
                      <a:pt x="3" y="9"/>
                      <a:pt x="3" y="8"/>
                    </a:cubicBezTo>
                    <a:cubicBezTo>
                      <a:pt x="4" y="6"/>
                      <a:pt x="5" y="5"/>
                      <a:pt x="7" y="4"/>
                    </a:cubicBezTo>
                    <a:cubicBezTo>
                      <a:pt x="8" y="3"/>
                      <a:pt x="11" y="4"/>
                      <a:pt x="14" y="5"/>
                    </a:cubicBezTo>
                    <a:cubicBezTo>
                      <a:pt x="17" y="6"/>
                      <a:pt x="19" y="7"/>
                      <a:pt x="20"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5" name="Freeform 148"/>
              <p:cNvSpPr/>
              <p:nvPr/>
            </p:nvSpPr>
            <p:spPr>
              <a:xfrm>
                <a:off x="82550" y="1223963"/>
                <a:ext cx="90488" cy="76200"/>
              </a:xfrm>
              <a:custGeom>
                <a:avLst/>
                <a:gdLst>
                  <a:gd name="txL" fmla="*/ 0 w 24"/>
                  <a:gd name="txT" fmla="*/ 0 h 20"/>
                  <a:gd name="txR" fmla="*/ 24 w 24"/>
                  <a:gd name="txB" fmla="*/ 20 h 20"/>
                </a:gdLst>
                <a:ahLst/>
                <a:cxnLst>
                  <a:cxn ang="0">
                    <a:pos x="4" y="7"/>
                  </a:cxn>
                  <a:cxn ang="0">
                    <a:pos x="11" y="4"/>
                  </a:cxn>
                  <a:cxn ang="0">
                    <a:pos x="12" y="0"/>
                  </a:cxn>
                  <a:cxn ang="0">
                    <a:pos x="5" y="1"/>
                  </a:cxn>
                  <a:cxn ang="0">
                    <a:pos x="1" y="6"/>
                  </a:cxn>
                  <a:cxn ang="0">
                    <a:pos x="2" y="14"/>
                  </a:cxn>
                  <a:cxn ang="0">
                    <a:pos x="9" y="19"/>
                  </a:cxn>
                  <a:cxn ang="0">
                    <a:pos x="18" y="19"/>
                  </a:cxn>
                  <a:cxn ang="0">
                    <a:pos x="24" y="14"/>
                  </a:cxn>
                  <a:cxn ang="0">
                    <a:pos x="23" y="8"/>
                  </a:cxn>
                  <a:cxn ang="0">
                    <a:pos x="19" y="3"/>
                  </a:cxn>
                  <a:cxn ang="0">
                    <a:pos x="17" y="6"/>
                  </a:cxn>
                  <a:cxn ang="0">
                    <a:pos x="21" y="13"/>
                  </a:cxn>
                  <a:cxn ang="0">
                    <a:pos x="17" y="16"/>
                  </a:cxn>
                  <a:cxn ang="0">
                    <a:pos x="10" y="15"/>
                  </a:cxn>
                  <a:cxn ang="0">
                    <a:pos x="5" y="12"/>
                  </a:cxn>
                  <a:cxn ang="0">
                    <a:pos x="4" y="7"/>
                  </a:cxn>
                </a:cxnLst>
                <a:rect l="txL" t="txT" r="txR" b="txB"/>
                <a:pathLst>
                  <a:path w="24" h="20">
                    <a:moveTo>
                      <a:pt x="4" y="7"/>
                    </a:moveTo>
                    <a:cubicBezTo>
                      <a:pt x="5" y="4"/>
                      <a:pt x="7" y="3"/>
                      <a:pt x="11" y="4"/>
                    </a:cubicBezTo>
                    <a:cubicBezTo>
                      <a:pt x="12" y="0"/>
                      <a:pt x="12" y="0"/>
                      <a:pt x="12" y="0"/>
                    </a:cubicBezTo>
                    <a:cubicBezTo>
                      <a:pt x="9" y="0"/>
                      <a:pt x="7" y="0"/>
                      <a:pt x="5" y="1"/>
                    </a:cubicBezTo>
                    <a:cubicBezTo>
                      <a:pt x="3" y="2"/>
                      <a:pt x="2" y="4"/>
                      <a:pt x="1" y="6"/>
                    </a:cubicBezTo>
                    <a:cubicBezTo>
                      <a:pt x="0" y="9"/>
                      <a:pt x="1" y="11"/>
                      <a:pt x="2" y="14"/>
                    </a:cubicBezTo>
                    <a:cubicBezTo>
                      <a:pt x="4" y="16"/>
                      <a:pt x="6" y="18"/>
                      <a:pt x="9" y="19"/>
                    </a:cubicBezTo>
                    <a:cubicBezTo>
                      <a:pt x="12" y="20"/>
                      <a:pt x="15" y="20"/>
                      <a:pt x="18" y="19"/>
                    </a:cubicBezTo>
                    <a:cubicBezTo>
                      <a:pt x="21" y="19"/>
                      <a:pt x="22" y="17"/>
                      <a:pt x="24" y="14"/>
                    </a:cubicBezTo>
                    <a:cubicBezTo>
                      <a:pt x="24" y="12"/>
                      <a:pt x="24" y="10"/>
                      <a:pt x="23" y="8"/>
                    </a:cubicBezTo>
                    <a:cubicBezTo>
                      <a:pt x="23" y="6"/>
                      <a:pt x="21" y="4"/>
                      <a:pt x="19" y="3"/>
                    </a:cubicBezTo>
                    <a:cubicBezTo>
                      <a:pt x="17" y="6"/>
                      <a:pt x="17" y="6"/>
                      <a:pt x="17" y="6"/>
                    </a:cubicBezTo>
                    <a:cubicBezTo>
                      <a:pt x="21" y="8"/>
                      <a:pt x="22" y="10"/>
                      <a:pt x="21" y="13"/>
                    </a:cubicBezTo>
                    <a:cubicBezTo>
                      <a:pt x="20" y="15"/>
                      <a:pt x="19" y="16"/>
                      <a:pt x="17" y="16"/>
                    </a:cubicBezTo>
                    <a:cubicBezTo>
                      <a:pt x="15" y="16"/>
                      <a:pt x="13" y="16"/>
                      <a:pt x="10" y="15"/>
                    </a:cubicBezTo>
                    <a:cubicBezTo>
                      <a:pt x="8" y="14"/>
                      <a:pt x="6" y="13"/>
                      <a:pt x="5" y="12"/>
                    </a:cubicBezTo>
                    <a:cubicBezTo>
                      <a:pt x="4" y="10"/>
                      <a:pt x="3" y="8"/>
                      <a:pt x="4"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6" name="Freeform 149"/>
              <p:cNvSpPr>
                <a:spLocks noEditPoints="1"/>
              </p:cNvSpPr>
              <p:nvPr/>
            </p:nvSpPr>
            <p:spPr>
              <a:xfrm>
                <a:off x="112713" y="1146175"/>
                <a:ext cx="90488" cy="77788"/>
              </a:xfrm>
              <a:custGeom>
                <a:avLst/>
                <a:gdLst>
                  <a:gd name="txL" fmla="*/ 0 w 24"/>
                  <a:gd name="txT" fmla="*/ 0 h 21"/>
                  <a:gd name="txR" fmla="*/ 24 w 24"/>
                  <a:gd name="txB" fmla="*/ 21 h 21"/>
                </a:gdLst>
                <a:ahLst/>
                <a:cxnLst>
                  <a:cxn ang="0">
                    <a:pos x="6" y="1"/>
                  </a:cxn>
                  <a:cxn ang="0">
                    <a:pos x="1" y="6"/>
                  </a:cxn>
                  <a:cxn ang="0">
                    <a:pos x="1" y="14"/>
                  </a:cxn>
                  <a:cxn ang="0">
                    <a:pos x="8" y="20"/>
                  </a:cxn>
                  <a:cxn ang="0">
                    <a:pos x="17" y="20"/>
                  </a:cxn>
                  <a:cxn ang="0">
                    <a:pos x="23" y="14"/>
                  </a:cxn>
                  <a:cxn ang="0">
                    <a:pos x="23" y="8"/>
                  </a:cxn>
                  <a:cxn ang="0">
                    <a:pos x="20" y="3"/>
                  </a:cxn>
                  <a:cxn ang="0">
                    <a:pos x="18" y="6"/>
                  </a:cxn>
                  <a:cxn ang="0">
                    <a:pos x="20" y="13"/>
                  </a:cxn>
                  <a:cxn ang="0">
                    <a:pos x="17" y="17"/>
                  </a:cxn>
                  <a:cxn ang="0">
                    <a:pos x="10" y="16"/>
                  </a:cxn>
                  <a:cxn ang="0">
                    <a:pos x="15" y="1"/>
                  </a:cxn>
                  <a:cxn ang="0">
                    <a:pos x="6" y="1"/>
                  </a:cxn>
                  <a:cxn ang="0">
                    <a:pos x="8" y="15"/>
                  </a:cxn>
                  <a:cxn ang="0">
                    <a:pos x="3" y="12"/>
                  </a:cxn>
                  <a:cxn ang="0">
                    <a:pos x="3" y="7"/>
                  </a:cxn>
                  <a:cxn ang="0">
                    <a:pos x="5" y="4"/>
                  </a:cxn>
                  <a:cxn ang="0">
                    <a:pos x="8" y="3"/>
                  </a:cxn>
                  <a:cxn ang="0">
                    <a:pos x="12" y="4"/>
                  </a:cxn>
                  <a:cxn ang="0">
                    <a:pos x="8" y="15"/>
                  </a:cxn>
                </a:cxnLst>
                <a:rect l="txL" t="txT" r="txR" b="txB"/>
                <a:pathLst>
                  <a:path w="24" h="21">
                    <a:moveTo>
                      <a:pt x="6" y="1"/>
                    </a:moveTo>
                    <a:cubicBezTo>
                      <a:pt x="3" y="2"/>
                      <a:pt x="2" y="3"/>
                      <a:pt x="1" y="6"/>
                    </a:cubicBezTo>
                    <a:cubicBezTo>
                      <a:pt x="0" y="9"/>
                      <a:pt x="0" y="12"/>
                      <a:pt x="1" y="14"/>
                    </a:cubicBezTo>
                    <a:cubicBezTo>
                      <a:pt x="3" y="17"/>
                      <a:pt x="5" y="19"/>
                      <a:pt x="8" y="20"/>
                    </a:cubicBezTo>
                    <a:cubicBezTo>
                      <a:pt x="12" y="21"/>
                      <a:pt x="15" y="21"/>
                      <a:pt x="17" y="20"/>
                    </a:cubicBezTo>
                    <a:cubicBezTo>
                      <a:pt x="20" y="19"/>
                      <a:pt x="22" y="17"/>
                      <a:pt x="23" y="14"/>
                    </a:cubicBezTo>
                    <a:cubicBezTo>
                      <a:pt x="24" y="12"/>
                      <a:pt x="24" y="10"/>
                      <a:pt x="23" y="8"/>
                    </a:cubicBezTo>
                    <a:cubicBezTo>
                      <a:pt x="23" y="6"/>
                      <a:pt x="21" y="4"/>
                      <a:pt x="20" y="3"/>
                    </a:cubicBezTo>
                    <a:cubicBezTo>
                      <a:pt x="18" y="6"/>
                      <a:pt x="18" y="6"/>
                      <a:pt x="18" y="6"/>
                    </a:cubicBezTo>
                    <a:cubicBezTo>
                      <a:pt x="20" y="8"/>
                      <a:pt x="21" y="10"/>
                      <a:pt x="20" y="13"/>
                    </a:cubicBezTo>
                    <a:cubicBezTo>
                      <a:pt x="20" y="14"/>
                      <a:pt x="19" y="16"/>
                      <a:pt x="17" y="17"/>
                    </a:cubicBezTo>
                    <a:cubicBezTo>
                      <a:pt x="15" y="18"/>
                      <a:pt x="13" y="17"/>
                      <a:pt x="10" y="16"/>
                    </a:cubicBezTo>
                    <a:cubicBezTo>
                      <a:pt x="15" y="1"/>
                      <a:pt x="15" y="1"/>
                      <a:pt x="15" y="1"/>
                    </a:cubicBezTo>
                    <a:cubicBezTo>
                      <a:pt x="12" y="0"/>
                      <a:pt x="8" y="0"/>
                      <a:pt x="6" y="1"/>
                    </a:cubicBezTo>
                    <a:close/>
                    <a:moveTo>
                      <a:pt x="8" y="15"/>
                    </a:moveTo>
                    <a:cubicBezTo>
                      <a:pt x="6" y="14"/>
                      <a:pt x="4" y="13"/>
                      <a:pt x="3" y="12"/>
                    </a:cubicBezTo>
                    <a:cubicBezTo>
                      <a:pt x="3" y="10"/>
                      <a:pt x="3" y="9"/>
                      <a:pt x="3" y="7"/>
                    </a:cubicBezTo>
                    <a:cubicBezTo>
                      <a:pt x="4" y="6"/>
                      <a:pt x="4" y="5"/>
                      <a:pt x="5" y="4"/>
                    </a:cubicBezTo>
                    <a:cubicBezTo>
                      <a:pt x="6" y="4"/>
                      <a:pt x="7" y="3"/>
                      <a:pt x="8" y="3"/>
                    </a:cubicBezTo>
                    <a:cubicBezTo>
                      <a:pt x="9" y="3"/>
                      <a:pt x="10" y="3"/>
                      <a:pt x="12" y="4"/>
                    </a:cubicBezTo>
                    <a:lnTo>
                      <a:pt x="8" y="1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7" name="Freeform 150"/>
              <p:cNvSpPr/>
              <p:nvPr/>
            </p:nvSpPr>
            <p:spPr>
              <a:xfrm>
                <a:off x="138113" y="1066800"/>
                <a:ext cx="90488" cy="82550"/>
              </a:xfrm>
              <a:custGeom>
                <a:avLst/>
                <a:gdLst>
                  <a:gd name="txL" fmla="*/ 0 w 24"/>
                  <a:gd name="txT" fmla="*/ 0 h 22"/>
                  <a:gd name="txR" fmla="*/ 24 w 24"/>
                  <a:gd name="txB" fmla="*/ 22 h 22"/>
                </a:gdLst>
                <a:ahLst/>
                <a:cxnLst>
                  <a:cxn ang="0">
                    <a:pos x="11" y="8"/>
                  </a:cxn>
                  <a:cxn ang="0">
                    <a:pos x="9" y="11"/>
                  </a:cxn>
                  <a:cxn ang="0">
                    <a:pos x="5" y="14"/>
                  </a:cxn>
                  <a:cxn ang="0">
                    <a:pos x="3" y="12"/>
                  </a:cxn>
                  <a:cxn ang="0">
                    <a:pos x="4" y="8"/>
                  </a:cxn>
                  <a:cxn ang="0">
                    <a:pos x="9" y="4"/>
                  </a:cxn>
                  <a:cxn ang="0">
                    <a:pos x="9" y="1"/>
                  </a:cxn>
                  <a:cxn ang="0">
                    <a:pos x="1" y="7"/>
                  </a:cxn>
                  <a:cxn ang="0">
                    <a:pos x="1" y="14"/>
                  </a:cxn>
                  <a:cxn ang="0">
                    <a:pos x="4" y="17"/>
                  </a:cxn>
                  <a:cxn ang="0">
                    <a:pos x="9" y="17"/>
                  </a:cxn>
                  <a:cxn ang="0">
                    <a:pos x="12" y="14"/>
                  </a:cxn>
                  <a:cxn ang="0">
                    <a:pos x="14" y="9"/>
                  </a:cxn>
                  <a:cxn ang="0">
                    <a:pos x="19" y="7"/>
                  </a:cxn>
                  <a:cxn ang="0">
                    <a:pos x="21" y="9"/>
                  </a:cxn>
                  <a:cxn ang="0">
                    <a:pos x="21" y="13"/>
                  </a:cxn>
                  <a:cxn ang="0">
                    <a:pos x="14" y="18"/>
                  </a:cxn>
                  <a:cxn ang="0">
                    <a:pos x="14" y="22"/>
                  </a:cxn>
                  <a:cxn ang="0">
                    <a:pos x="23" y="14"/>
                  </a:cxn>
                  <a:cxn ang="0">
                    <a:pos x="24" y="7"/>
                  </a:cxn>
                  <a:cxn ang="0">
                    <a:pos x="20" y="3"/>
                  </a:cxn>
                  <a:cxn ang="0">
                    <a:pos x="11" y="8"/>
                  </a:cxn>
                </a:cxnLst>
                <a:rect l="txL" t="txT" r="txR" b="txB"/>
                <a:pathLst>
                  <a:path w="24" h="22">
                    <a:moveTo>
                      <a:pt x="11" y="8"/>
                    </a:moveTo>
                    <a:cubicBezTo>
                      <a:pt x="9" y="11"/>
                      <a:pt x="9" y="11"/>
                      <a:pt x="9" y="11"/>
                    </a:cubicBezTo>
                    <a:cubicBezTo>
                      <a:pt x="8" y="14"/>
                      <a:pt x="7" y="14"/>
                      <a:pt x="5" y="14"/>
                    </a:cubicBezTo>
                    <a:cubicBezTo>
                      <a:pt x="4" y="13"/>
                      <a:pt x="3" y="13"/>
                      <a:pt x="3" y="12"/>
                    </a:cubicBezTo>
                    <a:cubicBezTo>
                      <a:pt x="3" y="11"/>
                      <a:pt x="3" y="9"/>
                      <a:pt x="4" y="8"/>
                    </a:cubicBezTo>
                    <a:cubicBezTo>
                      <a:pt x="4" y="5"/>
                      <a:pt x="6" y="4"/>
                      <a:pt x="9" y="4"/>
                    </a:cubicBezTo>
                    <a:cubicBezTo>
                      <a:pt x="9" y="1"/>
                      <a:pt x="9" y="1"/>
                      <a:pt x="9" y="1"/>
                    </a:cubicBezTo>
                    <a:cubicBezTo>
                      <a:pt x="5" y="0"/>
                      <a:pt x="2" y="3"/>
                      <a:pt x="1" y="7"/>
                    </a:cubicBezTo>
                    <a:cubicBezTo>
                      <a:pt x="0" y="10"/>
                      <a:pt x="0" y="12"/>
                      <a:pt x="1" y="14"/>
                    </a:cubicBezTo>
                    <a:cubicBezTo>
                      <a:pt x="1" y="15"/>
                      <a:pt x="2" y="17"/>
                      <a:pt x="4" y="17"/>
                    </a:cubicBezTo>
                    <a:cubicBezTo>
                      <a:pt x="6" y="18"/>
                      <a:pt x="7" y="18"/>
                      <a:pt x="9" y="17"/>
                    </a:cubicBezTo>
                    <a:cubicBezTo>
                      <a:pt x="10" y="16"/>
                      <a:pt x="11" y="15"/>
                      <a:pt x="12" y="14"/>
                    </a:cubicBezTo>
                    <a:cubicBezTo>
                      <a:pt x="14" y="9"/>
                      <a:pt x="14" y="9"/>
                      <a:pt x="14" y="9"/>
                    </a:cubicBezTo>
                    <a:cubicBezTo>
                      <a:pt x="16" y="7"/>
                      <a:pt x="17" y="6"/>
                      <a:pt x="19" y="7"/>
                    </a:cubicBezTo>
                    <a:cubicBezTo>
                      <a:pt x="20" y="7"/>
                      <a:pt x="21" y="8"/>
                      <a:pt x="21" y="9"/>
                    </a:cubicBezTo>
                    <a:cubicBezTo>
                      <a:pt x="21" y="10"/>
                      <a:pt x="21" y="12"/>
                      <a:pt x="21" y="13"/>
                    </a:cubicBezTo>
                    <a:cubicBezTo>
                      <a:pt x="19" y="17"/>
                      <a:pt x="17" y="18"/>
                      <a:pt x="14" y="18"/>
                    </a:cubicBezTo>
                    <a:cubicBezTo>
                      <a:pt x="14" y="22"/>
                      <a:pt x="14" y="22"/>
                      <a:pt x="14" y="22"/>
                    </a:cubicBezTo>
                    <a:cubicBezTo>
                      <a:pt x="18" y="22"/>
                      <a:pt x="21" y="19"/>
                      <a:pt x="23" y="14"/>
                    </a:cubicBezTo>
                    <a:cubicBezTo>
                      <a:pt x="24" y="12"/>
                      <a:pt x="24" y="9"/>
                      <a:pt x="24" y="7"/>
                    </a:cubicBezTo>
                    <a:cubicBezTo>
                      <a:pt x="23" y="5"/>
                      <a:pt x="22" y="4"/>
                      <a:pt x="20" y="3"/>
                    </a:cubicBezTo>
                    <a:cubicBezTo>
                      <a:pt x="16" y="2"/>
                      <a:pt x="14" y="4"/>
                      <a:pt x="11"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8" name="Freeform 151"/>
              <p:cNvSpPr/>
              <p:nvPr/>
            </p:nvSpPr>
            <p:spPr>
              <a:xfrm>
                <a:off x="165100" y="995363"/>
                <a:ext cx="90488" cy="79375"/>
              </a:xfrm>
              <a:custGeom>
                <a:avLst/>
                <a:gdLst>
                  <a:gd name="txL" fmla="*/ 0 w 24"/>
                  <a:gd name="txT" fmla="*/ 0 h 21"/>
                  <a:gd name="txR" fmla="*/ 24 w 24"/>
                  <a:gd name="txB" fmla="*/ 21 h 21"/>
                </a:gdLst>
                <a:ahLst/>
                <a:cxnLst>
                  <a:cxn ang="0">
                    <a:pos x="11" y="7"/>
                  </a:cxn>
                  <a:cxn ang="0">
                    <a:pos x="9" y="11"/>
                  </a:cxn>
                  <a:cxn ang="0">
                    <a:pos x="5" y="13"/>
                  </a:cxn>
                  <a:cxn ang="0">
                    <a:pos x="3" y="11"/>
                  </a:cxn>
                  <a:cxn ang="0">
                    <a:pos x="4" y="7"/>
                  </a:cxn>
                  <a:cxn ang="0">
                    <a:pos x="9" y="3"/>
                  </a:cxn>
                  <a:cxn ang="0">
                    <a:pos x="9" y="0"/>
                  </a:cxn>
                  <a:cxn ang="0">
                    <a:pos x="1" y="6"/>
                  </a:cxn>
                  <a:cxn ang="0">
                    <a:pos x="1" y="13"/>
                  </a:cxn>
                  <a:cxn ang="0">
                    <a:pos x="4" y="16"/>
                  </a:cxn>
                  <a:cxn ang="0">
                    <a:pos x="9" y="16"/>
                  </a:cxn>
                  <a:cxn ang="0">
                    <a:pos x="12" y="13"/>
                  </a:cxn>
                  <a:cxn ang="0">
                    <a:pos x="15" y="9"/>
                  </a:cxn>
                  <a:cxn ang="0">
                    <a:pos x="19" y="6"/>
                  </a:cxn>
                  <a:cxn ang="0">
                    <a:pos x="21" y="8"/>
                  </a:cxn>
                  <a:cxn ang="0">
                    <a:pos x="21" y="12"/>
                  </a:cxn>
                  <a:cxn ang="0">
                    <a:pos x="14" y="17"/>
                  </a:cxn>
                  <a:cxn ang="0">
                    <a:pos x="14" y="21"/>
                  </a:cxn>
                  <a:cxn ang="0">
                    <a:pos x="23" y="14"/>
                  </a:cxn>
                  <a:cxn ang="0">
                    <a:pos x="24" y="7"/>
                  </a:cxn>
                  <a:cxn ang="0">
                    <a:pos x="20" y="3"/>
                  </a:cxn>
                  <a:cxn ang="0">
                    <a:pos x="11" y="7"/>
                  </a:cxn>
                </a:cxnLst>
                <a:rect l="txL" t="txT" r="txR" b="txB"/>
                <a:pathLst>
                  <a:path w="24" h="21">
                    <a:moveTo>
                      <a:pt x="11" y="7"/>
                    </a:moveTo>
                    <a:cubicBezTo>
                      <a:pt x="9" y="11"/>
                      <a:pt x="9" y="11"/>
                      <a:pt x="9" y="11"/>
                    </a:cubicBezTo>
                    <a:cubicBezTo>
                      <a:pt x="8" y="13"/>
                      <a:pt x="7" y="13"/>
                      <a:pt x="5" y="13"/>
                    </a:cubicBezTo>
                    <a:cubicBezTo>
                      <a:pt x="4" y="13"/>
                      <a:pt x="3" y="12"/>
                      <a:pt x="3" y="11"/>
                    </a:cubicBezTo>
                    <a:cubicBezTo>
                      <a:pt x="3" y="10"/>
                      <a:pt x="3" y="9"/>
                      <a:pt x="4" y="7"/>
                    </a:cubicBezTo>
                    <a:cubicBezTo>
                      <a:pt x="5" y="5"/>
                      <a:pt x="6" y="3"/>
                      <a:pt x="9" y="3"/>
                    </a:cubicBezTo>
                    <a:cubicBezTo>
                      <a:pt x="9" y="0"/>
                      <a:pt x="9" y="0"/>
                      <a:pt x="9" y="0"/>
                    </a:cubicBezTo>
                    <a:cubicBezTo>
                      <a:pt x="5" y="0"/>
                      <a:pt x="2" y="2"/>
                      <a:pt x="1" y="6"/>
                    </a:cubicBezTo>
                    <a:cubicBezTo>
                      <a:pt x="0" y="9"/>
                      <a:pt x="0" y="11"/>
                      <a:pt x="1" y="13"/>
                    </a:cubicBezTo>
                    <a:cubicBezTo>
                      <a:pt x="1" y="15"/>
                      <a:pt x="3" y="16"/>
                      <a:pt x="4" y="16"/>
                    </a:cubicBezTo>
                    <a:cubicBezTo>
                      <a:pt x="6" y="17"/>
                      <a:pt x="7" y="17"/>
                      <a:pt x="9" y="16"/>
                    </a:cubicBezTo>
                    <a:cubicBezTo>
                      <a:pt x="10" y="16"/>
                      <a:pt x="11" y="14"/>
                      <a:pt x="12" y="13"/>
                    </a:cubicBezTo>
                    <a:cubicBezTo>
                      <a:pt x="15" y="9"/>
                      <a:pt x="15" y="9"/>
                      <a:pt x="15" y="9"/>
                    </a:cubicBezTo>
                    <a:cubicBezTo>
                      <a:pt x="16" y="6"/>
                      <a:pt x="17" y="6"/>
                      <a:pt x="19" y="6"/>
                    </a:cubicBezTo>
                    <a:cubicBezTo>
                      <a:pt x="20" y="7"/>
                      <a:pt x="21" y="7"/>
                      <a:pt x="21" y="8"/>
                    </a:cubicBezTo>
                    <a:cubicBezTo>
                      <a:pt x="21" y="10"/>
                      <a:pt x="21" y="11"/>
                      <a:pt x="21" y="12"/>
                    </a:cubicBezTo>
                    <a:cubicBezTo>
                      <a:pt x="19" y="16"/>
                      <a:pt x="17" y="18"/>
                      <a:pt x="14" y="17"/>
                    </a:cubicBezTo>
                    <a:cubicBezTo>
                      <a:pt x="14" y="21"/>
                      <a:pt x="14" y="21"/>
                      <a:pt x="14" y="21"/>
                    </a:cubicBezTo>
                    <a:cubicBezTo>
                      <a:pt x="18" y="21"/>
                      <a:pt x="22" y="19"/>
                      <a:pt x="23" y="14"/>
                    </a:cubicBezTo>
                    <a:cubicBezTo>
                      <a:pt x="24" y="11"/>
                      <a:pt x="24" y="9"/>
                      <a:pt x="24" y="7"/>
                    </a:cubicBezTo>
                    <a:cubicBezTo>
                      <a:pt x="23" y="5"/>
                      <a:pt x="22" y="3"/>
                      <a:pt x="20" y="3"/>
                    </a:cubicBezTo>
                    <a:cubicBezTo>
                      <a:pt x="17" y="1"/>
                      <a:pt x="14" y="3"/>
                      <a:pt x="11"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39" name="Freeform 152"/>
              <p:cNvSpPr/>
              <p:nvPr/>
            </p:nvSpPr>
            <p:spPr>
              <a:xfrm>
                <a:off x="1897063" y="4184650"/>
                <a:ext cx="15875" cy="101600"/>
              </a:xfrm>
              <a:custGeom>
                <a:avLst/>
                <a:gdLst>
                  <a:gd name="txL" fmla="*/ 0 w 10"/>
                  <a:gd name="txT" fmla="*/ 0 h 64"/>
                  <a:gd name="txR" fmla="*/ 10 w 10"/>
                  <a:gd name="txB" fmla="*/ 64 h 64"/>
                </a:gdLst>
                <a:ahLst/>
                <a:cxnLst>
                  <a:cxn ang="0">
                    <a:pos x="0" y="64"/>
                  </a:cxn>
                  <a:cxn ang="0">
                    <a:pos x="8" y="64"/>
                  </a:cxn>
                  <a:cxn ang="0">
                    <a:pos x="10" y="0"/>
                  </a:cxn>
                  <a:cxn ang="0">
                    <a:pos x="3" y="0"/>
                  </a:cxn>
                  <a:cxn ang="0">
                    <a:pos x="0" y="64"/>
                  </a:cxn>
                </a:cxnLst>
                <a:rect l="txL" t="txT" r="txR" b="txB"/>
                <a:pathLst>
                  <a:path w="10" h="64">
                    <a:moveTo>
                      <a:pt x="0" y="64"/>
                    </a:moveTo>
                    <a:lnTo>
                      <a:pt x="8" y="64"/>
                    </a:lnTo>
                    <a:lnTo>
                      <a:pt x="10" y="0"/>
                    </a:lnTo>
                    <a:lnTo>
                      <a:pt x="3" y="0"/>
                    </a:lnTo>
                    <a:lnTo>
                      <a:pt x="0" y="6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0" name="Freeform 153"/>
              <p:cNvSpPr>
                <a:spLocks noEditPoints="1"/>
              </p:cNvSpPr>
              <p:nvPr/>
            </p:nvSpPr>
            <p:spPr>
              <a:xfrm>
                <a:off x="1924050" y="4211638"/>
                <a:ext cx="68263" cy="77788"/>
              </a:xfrm>
              <a:custGeom>
                <a:avLst/>
                <a:gdLst>
                  <a:gd name="txL" fmla="*/ 0 w 18"/>
                  <a:gd name="txT" fmla="*/ 0 h 21"/>
                  <a:gd name="txR" fmla="*/ 18 w 18"/>
                  <a:gd name="txB" fmla="*/ 21 h 21"/>
                </a:gdLst>
                <a:ahLst/>
                <a:cxnLst>
                  <a:cxn ang="0">
                    <a:pos x="18" y="9"/>
                  </a:cxn>
                  <a:cxn ang="0">
                    <a:pos x="16" y="2"/>
                  </a:cxn>
                  <a:cxn ang="0">
                    <a:pos x="10" y="0"/>
                  </a:cxn>
                  <a:cxn ang="0">
                    <a:pos x="1" y="5"/>
                  </a:cxn>
                  <a:cxn ang="0">
                    <a:pos x="4" y="6"/>
                  </a:cxn>
                  <a:cxn ang="0">
                    <a:pos x="10" y="3"/>
                  </a:cxn>
                  <a:cxn ang="0">
                    <a:pos x="13" y="3"/>
                  </a:cxn>
                  <a:cxn ang="0">
                    <a:pos x="14" y="5"/>
                  </a:cxn>
                  <a:cxn ang="0">
                    <a:pos x="15" y="8"/>
                  </a:cxn>
                  <a:cxn ang="0">
                    <a:pos x="12" y="8"/>
                  </a:cxn>
                  <a:cxn ang="0">
                    <a:pos x="3" y="10"/>
                  </a:cxn>
                  <a:cxn ang="0">
                    <a:pos x="1" y="15"/>
                  </a:cxn>
                  <a:cxn ang="0">
                    <a:pos x="2" y="19"/>
                  </a:cxn>
                  <a:cxn ang="0">
                    <a:pos x="7" y="21"/>
                  </a:cxn>
                  <a:cxn ang="0">
                    <a:pos x="14" y="17"/>
                  </a:cxn>
                  <a:cxn ang="0">
                    <a:pos x="15" y="21"/>
                  </a:cxn>
                  <a:cxn ang="0">
                    <a:pos x="18" y="21"/>
                  </a:cxn>
                  <a:cxn ang="0">
                    <a:pos x="17" y="17"/>
                  </a:cxn>
                  <a:cxn ang="0">
                    <a:pos x="18" y="9"/>
                  </a:cxn>
                  <a:cxn ang="0">
                    <a:pos x="13" y="17"/>
                  </a:cxn>
                  <a:cxn ang="0">
                    <a:pos x="8" y="19"/>
                  </a:cxn>
                  <a:cxn ang="0">
                    <a:pos x="5" y="18"/>
                  </a:cxn>
                  <a:cxn ang="0">
                    <a:pos x="4" y="15"/>
                  </a:cxn>
                  <a:cxn ang="0">
                    <a:pos x="6" y="12"/>
                  </a:cxn>
                  <a:cxn ang="0">
                    <a:pos x="12" y="11"/>
                  </a:cxn>
                  <a:cxn ang="0">
                    <a:pos x="15" y="11"/>
                  </a:cxn>
                  <a:cxn ang="0">
                    <a:pos x="15" y="12"/>
                  </a:cxn>
                  <a:cxn ang="0">
                    <a:pos x="13" y="17"/>
                  </a:cxn>
                </a:cxnLst>
                <a:rect l="txL" t="txT" r="txR" b="txB"/>
                <a:pathLst>
                  <a:path w="18" h="21">
                    <a:moveTo>
                      <a:pt x="18" y="9"/>
                    </a:moveTo>
                    <a:cubicBezTo>
                      <a:pt x="18" y="6"/>
                      <a:pt x="17" y="3"/>
                      <a:pt x="16" y="2"/>
                    </a:cubicBezTo>
                    <a:cubicBezTo>
                      <a:pt x="15" y="1"/>
                      <a:pt x="13" y="0"/>
                      <a:pt x="10" y="0"/>
                    </a:cubicBezTo>
                    <a:cubicBezTo>
                      <a:pt x="5" y="0"/>
                      <a:pt x="2" y="2"/>
                      <a:pt x="1" y="5"/>
                    </a:cubicBezTo>
                    <a:cubicBezTo>
                      <a:pt x="4" y="6"/>
                      <a:pt x="4" y="6"/>
                      <a:pt x="4" y="6"/>
                    </a:cubicBezTo>
                    <a:cubicBezTo>
                      <a:pt x="5" y="4"/>
                      <a:pt x="7" y="2"/>
                      <a:pt x="10" y="3"/>
                    </a:cubicBezTo>
                    <a:cubicBezTo>
                      <a:pt x="11" y="3"/>
                      <a:pt x="12" y="3"/>
                      <a:pt x="13" y="3"/>
                    </a:cubicBezTo>
                    <a:cubicBezTo>
                      <a:pt x="14" y="4"/>
                      <a:pt x="14" y="4"/>
                      <a:pt x="14" y="5"/>
                    </a:cubicBezTo>
                    <a:cubicBezTo>
                      <a:pt x="15" y="6"/>
                      <a:pt x="15" y="7"/>
                      <a:pt x="15" y="8"/>
                    </a:cubicBezTo>
                    <a:cubicBezTo>
                      <a:pt x="13" y="8"/>
                      <a:pt x="13" y="8"/>
                      <a:pt x="12" y="8"/>
                    </a:cubicBezTo>
                    <a:cubicBezTo>
                      <a:pt x="8" y="8"/>
                      <a:pt x="5" y="9"/>
                      <a:pt x="3" y="10"/>
                    </a:cubicBezTo>
                    <a:cubicBezTo>
                      <a:pt x="2" y="11"/>
                      <a:pt x="1" y="13"/>
                      <a:pt x="1" y="15"/>
                    </a:cubicBezTo>
                    <a:cubicBezTo>
                      <a:pt x="0" y="16"/>
                      <a:pt x="1" y="18"/>
                      <a:pt x="2" y="19"/>
                    </a:cubicBezTo>
                    <a:cubicBezTo>
                      <a:pt x="3" y="20"/>
                      <a:pt x="5" y="21"/>
                      <a:pt x="7" y="21"/>
                    </a:cubicBezTo>
                    <a:cubicBezTo>
                      <a:pt x="10" y="21"/>
                      <a:pt x="13" y="20"/>
                      <a:pt x="14" y="17"/>
                    </a:cubicBezTo>
                    <a:cubicBezTo>
                      <a:pt x="14" y="19"/>
                      <a:pt x="14" y="20"/>
                      <a:pt x="15" y="21"/>
                    </a:cubicBezTo>
                    <a:cubicBezTo>
                      <a:pt x="18" y="21"/>
                      <a:pt x="18" y="21"/>
                      <a:pt x="18" y="21"/>
                    </a:cubicBezTo>
                    <a:cubicBezTo>
                      <a:pt x="17" y="20"/>
                      <a:pt x="17" y="18"/>
                      <a:pt x="17" y="17"/>
                    </a:cubicBezTo>
                    <a:lnTo>
                      <a:pt x="18" y="9"/>
                    </a:lnTo>
                    <a:close/>
                    <a:moveTo>
                      <a:pt x="13" y="17"/>
                    </a:moveTo>
                    <a:cubicBezTo>
                      <a:pt x="11" y="18"/>
                      <a:pt x="10" y="19"/>
                      <a:pt x="8" y="19"/>
                    </a:cubicBezTo>
                    <a:cubicBezTo>
                      <a:pt x="7" y="19"/>
                      <a:pt x="6" y="18"/>
                      <a:pt x="5" y="18"/>
                    </a:cubicBezTo>
                    <a:cubicBezTo>
                      <a:pt x="4" y="17"/>
                      <a:pt x="4" y="16"/>
                      <a:pt x="4" y="15"/>
                    </a:cubicBezTo>
                    <a:cubicBezTo>
                      <a:pt x="4" y="13"/>
                      <a:pt x="5" y="12"/>
                      <a:pt x="6" y="12"/>
                    </a:cubicBezTo>
                    <a:cubicBezTo>
                      <a:pt x="7" y="11"/>
                      <a:pt x="9" y="10"/>
                      <a:pt x="12" y="11"/>
                    </a:cubicBezTo>
                    <a:cubicBezTo>
                      <a:pt x="12" y="11"/>
                      <a:pt x="13" y="11"/>
                      <a:pt x="15" y="11"/>
                    </a:cubicBezTo>
                    <a:cubicBezTo>
                      <a:pt x="15" y="11"/>
                      <a:pt x="15" y="12"/>
                      <a:pt x="15" y="12"/>
                    </a:cubicBezTo>
                    <a:cubicBezTo>
                      <a:pt x="15" y="14"/>
                      <a:pt x="14" y="16"/>
                      <a:pt x="13" y="1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1" name="Freeform 154"/>
              <p:cNvSpPr/>
              <p:nvPr/>
            </p:nvSpPr>
            <p:spPr>
              <a:xfrm>
                <a:off x="2014538" y="4214813"/>
                <a:ext cx="60325" cy="79375"/>
              </a:xfrm>
              <a:custGeom>
                <a:avLst/>
                <a:gdLst>
                  <a:gd name="txL" fmla="*/ 0 w 16"/>
                  <a:gd name="txT" fmla="*/ 0 h 21"/>
                  <a:gd name="txR" fmla="*/ 16 w 16"/>
                  <a:gd name="txB" fmla="*/ 21 h 21"/>
                </a:gdLst>
                <a:ahLst/>
                <a:cxnLst>
                  <a:cxn ang="0">
                    <a:pos x="12" y="12"/>
                  </a:cxn>
                  <a:cxn ang="0">
                    <a:pos x="11" y="15"/>
                  </a:cxn>
                  <a:cxn ang="0">
                    <a:pos x="9" y="18"/>
                  </a:cxn>
                  <a:cxn ang="0">
                    <a:pos x="6" y="18"/>
                  </a:cxn>
                  <a:cxn ang="0">
                    <a:pos x="4" y="17"/>
                  </a:cxn>
                  <a:cxn ang="0">
                    <a:pos x="3" y="13"/>
                  </a:cxn>
                  <a:cxn ang="0">
                    <a:pos x="3" y="0"/>
                  </a:cxn>
                  <a:cxn ang="0">
                    <a:pos x="0" y="0"/>
                  </a:cxn>
                  <a:cxn ang="0">
                    <a:pos x="0" y="13"/>
                  </a:cxn>
                  <a:cxn ang="0">
                    <a:pos x="1" y="19"/>
                  </a:cxn>
                  <a:cxn ang="0">
                    <a:pos x="6" y="21"/>
                  </a:cxn>
                  <a:cxn ang="0">
                    <a:pos x="12" y="17"/>
                  </a:cxn>
                  <a:cxn ang="0">
                    <a:pos x="12" y="21"/>
                  </a:cxn>
                  <a:cxn ang="0">
                    <a:pos x="15" y="21"/>
                  </a:cxn>
                  <a:cxn ang="0">
                    <a:pos x="16" y="1"/>
                  </a:cxn>
                  <a:cxn ang="0">
                    <a:pos x="13" y="1"/>
                  </a:cxn>
                  <a:cxn ang="0">
                    <a:pos x="12" y="12"/>
                  </a:cxn>
                </a:cxnLst>
                <a:rect l="txL" t="txT" r="txR" b="txB"/>
                <a:pathLst>
                  <a:path w="16" h="21">
                    <a:moveTo>
                      <a:pt x="12" y="12"/>
                    </a:moveTo>
                    <a:cubicBezTo>
                      <a:pt x="12" y="13"/>
                      <a:pt x="12" y="14"/>
                      <a:pt x="11" y="15"/>
                    </a:cubicBezTo>
                    <a:cubicBezTo>
                      <a:pt x="11" y="16"/>
                      <a:pt x="10" y="17"/>
                      <a:pt x="9" y="18"/>
                    </a:cubicBezTo>
                    <a:cubicBezTo>
                      <a:pt x="8" y="18"/>
                      <a:pt x="7" y="18"/>
                      <a:pt x="6" y="18"/>
                    </a:cubicBezTo>
                    <a:cubicBezTo>
                      <a:pt x="5" y="18"/>
                      <a:pt x="5" y="18"/>
                      <a:pt x="4" y="17"/>
                    </a:cubicBezTo>
                    <a:cubicBezTo>
                      <a:pt x="3" y="16"/>
                      <a:pt x="3" y="15"/>
                      <a:pt x="3" y="13"/>
                    </a:cubicBezTo>
                    <a:cubicBezTo>
                      <a:pt x="3" y="0"/>
                      <a:pt x="3" y="0"/>
                      <a:pt x="3" y="0"/>
                    </a:cubicBezTo>
                    <a:cubicBezTo>
                      <a:pt x="0" y="0"/>
                      <a:pt x="0" y="0"/>
                      <a:pt x="0" y="0"/>
                    </a:cubicBezTo>
                    <a:cubicBezTo>
                      <a:pt x="0" y="13"/>
                      <a:pt x="0" y="13"/>
                      <a:pt x="0" y="13"/>
                    </a:cubicBezTo>
                    <a:cubicBezTo>
                      <a:pt x="0" y="15"/>
                      <a:pt x="0" y="17"/>
                      <a:pt x="1" y="19"/>
                    </a:cubicBezTo>
                    <a:cubicBezTo>
                      <a:pt x="2" y="20"/>
                      <a:pt x="4" y="21"/>
                      <a:pt x="6" y="21"/>
                    </a:cubicBezTo>
                    <a:cubicBezTo>
                      <a:pt x="9" y="21"/>
                      <a:pt x="11" y="20"/>
                      <a:pt x="12" y="17"/>
                    </a:cubicBezTo>
                    <a:cubicBezTo>
                      <a:pt x="12" y="21"/>
                      <a:pt x="12" y="21"/>
                      <a:pt x="12" y="21"/>
                    </a:cubicBezTo>
                    <a:cubicBezTo>
                      <a:pt x="15" y="21"/>
                      <a:pt x="15" y="21"/>
                      <a:pt x="15" y="21"/>
                    </a:cubicBezTo>
                    <a:cubicBezTo>
                      <a:pt x="16" y="1"/>
                      <a:pt x="16" y="1"/>
                      <a:pt x="16" y="1"/>
                    </a:cubicBezTo>
                    <a:cubicBezTo>
                      <a:pt x="13" y="1"/>
                      <a:pt x="13" y="1"/>
                      <a:pt x="13" y="1"/>
                    </a:cubicBezTo>
                    <a:lnTo>
                      <a:pt x="12" y="1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2" name="Freeform 155"/>
              <p:cNvSpPr>
                <a:spLocks noEditPoints="1"/>
              </p:cNvSpPr>
              <p:nvPr/>
            </p:nvSpPr>
            <p:spPr>
              <a:xfrm>
                <a:off x="2085975" y="4206875"/>
                <a:ext cx="71438" cy="117475"/>
              </a:xfrm>
              <a:custGeom>
                <a:avLst/>
                <a:gdLst>
                  <a:gd name="txL" fmla="*/ 0 w 19"/>
                  <a:gd name="txT" fmla="*/ 0 h 31"/>
                  <a:gd name="txR" fmla="*/ 19 w 19"/>
                  <a:gd name="txB" fmla="*/ 31 h 31"/>
                </a:gdLst>
                <a:ahLst/>
                <a:cxnLst>
                  <a:cxn ang="0">
                    <a:pos x="15" y="21"/>
                  </a:cxn>
                  <a:cxn ang="0">
                    <a:pos x="10" y="20"/>
                  </a:cxn>
                  <a:cxn ang="0">
                    <a:pos x="5" y="19"/>
                  </a:cxn>
                  <a:cxn ang="0">
                    <a:pos x="4" y="18"/>
                  </a:cxn>
                  <a:cxn ang="0">
                    <a:pos x="5" y="16"/>
                  </a:cxn>
                  <a:cxn ang="0">
                    <a:pos x="6" y="16"/>
                  </a:cxn>
                  <a:cxn ang="0">
                    <a:pos x="8" y="16"/>
                  </a:cxn>
                  <a:cxn ang="0">
                    <a:pos x="9" y="16"/>
                  </a:cxn>
                  <a:cxn ang="0">
                    <a:pos x="15" y="15"/>
                  </a:cxn>
                  <a:cxn ang="0">
                    <a:pos x="17" y="10"/>
                  </a:cxn>
                  <a:cxn ang="0">
                    <a:pos x="15" y="5"/>
                  </a:cxn>
                  <a:cxn ang="0">
                    <a:pos x="16" y="3"/>
                  </a:cxn>
                  <a:cxn ang="0">
                    <a:pos x="19" y="3"/>
                  </a:cxn>
                  <a:cxn ang="0">
                    <a:pos x="19" y="1"/>
                  </a:cxn>
                  <a:cxn ang="0">
                    <a:pos x="18" y="0"/>
                  </a:cxn>
                  <a:cxn ang="0">
                    <a:pos x="15" y="1"/>
                  </a:cxn>
                  <a:cxn ang="0">
                    <a:pos x="14" y="4"/>
                  </a:cxn>
                  <a:cxn ang="0">
                    <a:pos x="10" y="3"/>
                  </a:cxn>
                  <a:cxn ang="0">
                    <a:pos x="4" y="4"/>
                  </a:cxn>
                  <a:cxn ang="0">
                    <a:pos x="2" y="9"/>
                  </a:cxn>
                  <a:cxn ang="0">
                    <a:pos x="4" y="15"/>
                  </a:cxn>
                  <a:cxn ang="0">
                    <a:pos x="1" y="18"/>
                  </a:cxn>
                  <a:cxn ang="0">
                    <a:pos x="3" y="21"/>
                  </a:cxn>
                  <a:cxn ang="0">
                    <a:pos x="0" y="25"/>
                  </a:cxn>
                  <a:cxn ang="0">
                    <a:pos x="2" y="29"/>
                  </a:cxn>
                  <a:cxn ang="0">
                    <a:pos x="9" y="31"/>
                  </a:cxn>
                  <a:cxn ang="0">
                    <a:pos x="19" y="25"/>
                  </a:cxn>
                  <a:cxn ang="0">
                    <a:pos x="18" y="22"/>
                  </a:cxn>
                  <a:cxn ang="0">
                    <a:pos x="15" y="21"/>
                  </a:cxn>
                  <a:cxn ang="0">
                    <a:pos x="7" y="6"/>
                  </a:cxn>
                  <a:cxn ang="0">
                    <a:pos x="10" y="5"/>
                  </a:cxn>
                  <a:cxn ang="0">
                    <a:pos x="13" y="7"/>
                  </a:cxn>
                  <a:cxn ang="0">
                    <a:pos x="14" y="10"/>
                  </a:cxn>
                  <a:cxn ang="0">
                    <a:pos x="13" y="13"/>
                  </a:cxn>
                  <a:cxn ang="0">
                    <a:pos x="9" y="14"/>
                  </a:cxn>
                  <a:cxn ang="0">
                    <a:pos x="6" y="13"/>
                  </a:cxn>
                  <a:cxn ang="0">
                    <a:pos x="5" y="9"/>
                  </a:cxn>
                  <a:cxn ang="0">
                    <a:pos x="7" y="6"/>
                  </a:cxn>
                  <a:cxn ang="0">
                    <a:pos x="14" y="28"/>
                  </a:cxn>
                  <a:cxn ang="0">
                    <a:pos x="9" y="28"/>
                  </a:cxn>
                  <a:cxn ang="0">
                    <a:pos x="5" y="27"/>
                  </a:cxn>
                  <a:cxn ang="0">
                    <a:pos x="3" y="25"/>
                  </a:cxn>
                  <a:cxn ang="0">
                    <a:pos x="5" y="22"/>
                  </a:cxn>
                  <a:cxn ang="0">
                    <a:pos x="10" y="23"/>
                  </a:cxn>
                  <a:cxn ang="0">
                    <a:pos x="14" y="23"/>
                  </a:cxn>
                  <a:cxn ang="0">
                    <a:pos x="16" y="24"/>
                  </a:cxn>
                  <a:cxn ang="0">
                    <a:pos x="16" y="25"/>
                  </a:cxn>
                  <a:cxn ang="0">
                    <a:pos x="14" y="28"/>
                  </a:cxn>
                </a:cxnLst>
                <a:rect l="txL" t="txT" r="txR" b="txB"/>
                <a:pathLst>
                  <a:path w="19" h="31">
                    <a:moveTo>
                      <a:pt x="15" y="21"/>
                    </a:moveTo>
                    <a:cubicBezTo>
                      <a:pt x="14" y="20"/>
                      <a:pt x="13" y="20"/>
                      <a:pt x="10" y="20"/>
                    </a:cubicBezTo>
                    <a:cubicBezTo>
                      <a:pt x="8" y="20"/>
                      <a:pt x="6" y="20"/>
                      <a:pt x="5" y="19"/>
                    </a:cubicBezTo>
                    <a:cubicBezTo>
                      <a:pt x="5" y="19"/>
                      <a:pt x="4" y="18"/>
                      <a:pt x="4" y="18"/>
                    </a:cubicBezTo>
                    <a:cubicBezTo>
                      <a:pt x="4" y="17"/>
                      <a:pt x="5" y="17"/>
                      <a:pt x="5" y="16"/>
                    </a:cubicBezTo>
                    <a:cubicBezTo>
                      <a:pt x="6" y="16"/>
                      <a:pt x="6" y="16"/>
                      <a:pt x="6" y="16"/>
                    </a:cubicBezTo>
                    <a:cubicBezTo>
                      <a:pt x="7" y="16"/>
                      <a:pt x="7" y="16"/>
                      <a:pt x="8" y="16"/>
                    </a:cubicBezTo>
                    <a:cubicBezTo>
                      <a:pt x="8" y="16"/>
                      <a:pt x="9" y="16"/>
                      <a:pt x="9" y="16"/>
                    </a:cubicBezTo>
                    <a:cubicBezTo>
                      <a:pt x="11" y="16"/>
                      <a:pt x="13" y="16"/>
                      <a:pt x="15" y="15"/>
                    </a:cubicBezTo>
                    <a:cubicBezTo>
                      <a:pt x="16" y="13"/>
                      <a:pt x="17" y="12"/>
                      <a:pt x="17" y="10"/>
                    </a:cubicBezTo>
                    <a:cubicBezTo>
                      <a:pt x="17" y="8"/>
                      <a:pt x="16" y="7"/>
                      <a:pt x="15" y="5"/>
                    </a:cubicBezTo>
                    <a:cubicBezTo>
                      <a:pt x="15" y="4"/>
                      <a:pt x="16" y="4"/>
                      <a:pt x="16" y="3"/>
                    </a:cubicBezTo>
                    <a:cubicBezTo>
                      <a:pt x="17" y="3"/>
                      <a:pt x="18" y="3"/>
                      <a:pt x="19" y="3"/>
                    </a:cubicBezTo>
                    <a:cubicBezTo>
                      <a:pt x="19" y="1"/>
                      <a:pt x="19" y="1"/>
                      <a:pt x="19" y="1"/>
                    </a:cubicBezTo>
                    <a:cubicBezTo>
                      <a:pt x="19" y="1"/>
                      <a:pt x="19" y="0"/>
                      <a:pt x="18" y="0"/>
                    </a:cubicBezTo>
                    <a:cubicBezTo>
                      <a:pt x="17" y="0"/>
                      <a:pt x="16" y="1"/>
                      <a:pt x="15" y="1"/>
                    </a:cubicBezTo>
                    <a:cubicBezTo>
                      <a:pt x="14" y="2"/>
                      <a:pt x="14" y="2"/>
                      <a:pt x="14" y="4"/>
                    </a:cubicBezTo>
                    <a:cubicBezTo>
                      <a:pt x="13" y="3"/>
                      <a:pt x="11" y="3"/>
                      <a:pt x="10" y="3"/>
                    </a:cubicBezTo>
                    <a:cubicBezTo>
                      <a:pt x="8" y="3"/>
                      <a:pt x="6" y="3"/>
                      <a:pt x="4" y="4"/>
                    </a:cubicBezTo>
                    <a:cubicBezTo>
                      <a:pt x="3" y="6"/>
                      <a:pt x="2" y="7"/>
                      <a:pt x="2" y="9"/>
                    </a:cubicBezTo>
                    <a:cubicBezTo>
                      <a:pt x="2" y="11"/>
                      <a:pt x="3" y="13"/>
                      <a:pt x="4" y="15"/>
                    </a:cubicBezTo>
                    <a:cubicBezTo>
                      <a:pt x="2" y="15"/>
                      <a:pt x="1" y="16"/>
                      <a:pt x="1" y="18"/>
                    </a:cubicBezTo>
                    <a:cubicBezTo>
                      <a:pt x="1" y="19"/>
                      <a:pt x="2" y="20"/>
                      <a:pt x="3" y="21"/>
                    </a:cubicBezTo>
                    <a:cubicBezTo>
                      <a:pt x="1" y="22"/>
                      <a:pt x="0" y="23"/>
                      <a:pt x="0" y="25"/>
                    </a:cubicBezTo>
                    <a:cubicBezTo>
                      <a:pt x="0" y="27"/>
                      <a:pt x="1" y="28"/>
                      <a:pt x="2" y="29"/>
                    </a:cubicBezTo>
                    <a:cubicBezTo>
                      <a:pt x="3" y="30"/>
                      <a:pt x="6" y="31"/>
                      <a:pt x="9" y="31"/>
                    </a:cubicBezTo>
                    <a:cubicBezTo>
                      <a:pt x="16" y="31"/>
                      <a:pt x="19" y="29"/>
                      <a:pt x="19" y="25"/>
                    </a:cubicBezTo>
                    <a:cubicBezTo>
                      <a:pt x="19" y="24"/>
                      <a:pt x="19" y="23"/>
                      <a:pt x="18" y="22"/>
                    </a:cubicBezTo>
                    <a:cubicBezTo>
                      <a:pt x="17" y="21"/>
                      <a:pt x="16" y="21"/>
                      <a:pt x="15" y="21"/>
                    </a:cubicBezTo>
                    <a:close/>
                    <a:moveTo>
                      <a:pt x="7" y="6"/>
                    </a:moveTo>
                    <a:cubicBezTo>
                      <a:pt x="7" y="5"/>
                      <a:pt x="8" y="5"/>
                      <a:pt x="10" y="5"/>
                    </a:cubicBezTo>
                    <a:cubicBezTo>
                      <a:pt x="11" y="5"/>
                      <a:pt x="12" y="6"/>
                      <a:pt x="13" y="7"/>
                    </a:cubicBezTo>
                    <a:cubicBezTo>
                      <a:pt x="14" y="7"/>
                      <a:pt x="14" y="8"/>
                      <a:pt x="14" y="10"/>
                    </a:cubicBezTo>
                    <a:cubicBezTo>
                      <a:pt x="14" y="11"/>
                      <a:pt x="13" y="12"/>
                      <a:pt x="13" y="13"/>
                    </a:cubicBezTo>
                    <a:cubicBezTo>
                      <a:pt x="12" y="14"/>
                      <a:pt x="11" y="14"/>
                      <a:pt x="9" y="14"/>
                    </a:cubicBezTo>
                    <a:cubicBezTo>
                      <a:pt x="8" y="14"/>
                      <a:pt x="7" y="13"/>
                      <a:pt x="6" y="13"/>
                    </a:cubicBezTo>
                    <a:cubicBezTo>
                      <a:pt x="5" y="12"/>
                      <a:pt x="5" y="11"/>
                      <a:pt x="5" y="9"/>
                    </a:cubicBezTo>
                    <a:cubicBezTo>
                      <a:pt x="5" y="8"/>
                      <a:pt x="6" y="7"/>
                      <a:pt x="7" y="6"/>
                    </a:cubicBezTo>
                    <a:close/>
                    <a:moveTo>
                      <a:pt x="14" y="28"/>
                    </a:moveTo>
                    <a:cubicBezTo>
                      <a:pt x="12" y="28"/>
                      <a:pt x="11" y="28"/>
                      <a:pt x="9" y="28"/>
                    </a:cubicBezTo>
                    <a:cubicBezTo>
                      <a:pt x="7" y="28"/>
                      <a:pt x="6" y="28"/>
                      <a:pt x="5" y="27"/>
                    </a:cubicBezTo>
                    <a:cubicBezTo>
                      <a:pt x="4" y="27"/>
                      <a:pt x="3" y="26"/>
                      <a:pt x="3" y="25"/>
                    </a:cubicBezTo>
                    <a:cubicBezTo>
                      <a:pt x="3" y="24"/>
                      <a:pt x="4" y="23"/>
                      <a:pt x="5" y="22"/>
                    </a:cubicBezTo>
                    <a:cubicBezTo>
                      <a:pt x="6" y="22"/>
                      <a:pt x="8" y="23"/>
                      <a:pt x="10" y="23"/>
                    </a:cubicBezTo>
                    <a:cubicBezTo>
                      <a:pt x="12" y="23"/>
                      <a:pt x="13" y="23"/>
                      <a:pt x="14" y="23"/>
                    </a:cubicBezTo>
                    <a:cubicBezTo>
                      <a:pt x="15" y="23"/>
                      <a:pt x="15" y="23"/>
                      <a:pt x="16" y="24"/>
                    </a:cubicBezTo>
                    <a:cubicBezTo>
                      <a:pt x="16" y="24"/>
                      <a:pt x="16" y="25"/>
                      <a:pt x="16" y="25"/>
                    </a:cubicBezTo>
                    <a:cubicBezTo>
                      <a:pt x="16" y="27"/>
                      <a:pt x="15" y="27"/>
                      <a:pt x="14"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3" name="Freeform 156"/>
              <p:cNvSpPr/>
              <p:nvPr/>
            </p:nvSpPr>
            <p:spPr>
              <a:xfrm>
                <a:off x="2168525" y="4195763"/>
                <a:ext cx="60325" cy="101600"/>
              </a:xfrm>
              <a:custGeom>
                <a:avLst/>
                <a:gdLst>
                  <a:gd name="txL" fmla="*/ 0 w 16"/>
                  <a:gd name="txT" fmla="*/ 0 h 27"/>
                  <a:gd name="txR" fmla="*/ 16 w 16"/>
                  <a:gd name="txB" fmla="*/ 27 h 27"/>
                </a:gdLst>
                <a:ahLst/>
                <a:cxnLst>
                  <a:cxn ang="0">
                    <a:pos x="15" y="9"/>
                  </a:cxn>
                  <a:cxn ang="0">
                    <a:pos x="13" y="7"/>
                  </a:cxn>
                  <a:cxn ang="0">
                    <a:pos x="10" y="7"/>
                  </a:cxn>
                  <a:cxn ang="0">
                    <a:pos x="4" y="11"/>
                  </a:cxn>
                  <a:cxn ang="0">
                    <a:pos x="4" y="0"/>
                  </a:cxn>
                  <a:cxn ang="0">
                    <a:pos x="1" y="0"/>
                  </a:cxn>
                  <a:cxn ang="0">
                    <a:pos x="0" y="27"/>
                  </a:cxn>
                  <a:cxn ang="0">
                    <a:pos x="3" y="27"/>
                  </a:cxn>
                  <a:cxn ang="0">
                    <a:pos x="3" y="16"/>
                  </a:cxn>
                  <a:cxn ang="0">
                    <a:pos x="5" y="11"/>
                  </a:cxn>
                  <a:cxn ang="0">
                    <a:pos x="9" y="9"/>
                  </a:cxn>
                  <a:cxn ang="0">
                    <a:pos x="12" y="10"/>
                  </a:cxn>
                  <a:cxn ang="0">
                    <a:pos x="13" y="12"/>
                  </a:cxn>
                  <a:cxn ang="0">
                    <a:pos x="13" y="15"/>
                  </a:cxn>
                  <a:cxn ang="0">
                    <a:pos x="12" y="27"/>
                  </a:cxn>
                  <a:cxn ang="0">
                    <a:pos x="16" y="27"/>
                  </a:cxn>
                  <a:cxn ang="0">
                    <a:pos x="16" y="15"/>
                  </a:cxn>
                  <a:cxn ang="0">
                    <a:pos x="16" y="12"/>
                  </a:cxn>
                  <a:cxn ang="0">
                    <a:pos x="15" y="9"/>
                  </a:cxn>
                </a:cxnLst>
                <a:rect l="txL" t="txT" r="txR" b="txB"/>
                <a:pathLst>
                  <a:path w="16" h="27">
                    <a:moveTo>
                      <a:pt x="15" y="9"/>
                    </a:moveTo>
                    <a:cubicBezTo>
                      <a:pt x="14" y="9"/>
                      <a:pt x="14" y="8"/>
                      <a:pt x="13" y="7"/>
                    </a:cubicBezTo>
                    <a:cubicBezTo>
                      <a:pt x="12" y="7"/>
                      <a:pt x="11" y="7"/>
                      <a:pt x="10" y="7"/>
                    </a:cubicBezTo>
                    <a:cubicBezTo>
                      <a:pt x="7" y="6"/>
                      <a:pt x="5" y="8"/>
                      <a:pt x="4" y="11"/>
                    </a:cubicBezTo>
                    <a:cubicBezTo>
                      <a:pt x="4" y="0"/>
                      <a:pt x="4" y="0"/>
                      <a:pt x="4" y="0"/>
                    </a:cubicBezTo>
                    <a:cubicBezTo>
                      <a:pt x="1" y="0"/>
                      <a:pt x="1" y="0"/>
                      <a:pt x="1" y="0"/>
                    </a:cubicBezTo>
                    <a:cubicBezTo>
                      <a:pt x="0" y="27"/>
                      <a:pt x="0" y="27"/>
                      <a:pt x="0" y="27"/>
                    </a:cubicBezTo>
                    <a:cubicBezTo>
                      <a:pt x="3" y="27"/>
                      <a:pt x="3" y="27"/>
                      <a:pt x="3" y="27"/>
                    </a:cubicBezTo>
                    <a:cubicBezTo>
                      <a:pt x="3" y="16"/>
                      <a:pt x="3" y="16"/>
                      <a:pt x="3" y="16"/>
                    </a:cubicBezTo>
                    <a:cubicBezTo>
                      <a:pt x="4" y="14"/>
                      <a:pt x="4" y="12"/>
                      <a:pt x="5" y="11"/>
                    </a:cubicBezTo>
                    <a:cubicBezTo>
                      <a:pt x="6" y="10"/>
                      <a:pt x="8" y="9"/>
                      <a:pt x="9" y="9"/>
                    </a:cubicBezTo>
                    <a:cubicBezTo>
                      <a:pt x="10" y="9"/>
                      <a:pt x="11" y="9"/>
                      <a:pt x="12" y="10"/>
                    </a:cubicBezTo>
                    <a:cubicBezTo>
                      <a:pt x="12" y="11"/>
                      <a:pt x="13" y="11"/>
                      <a:pt x="13" y="12"/>
                    </a:cubicBezTo>
                    <a:cubicBezTo>
                      <a:pt x="13" y="13"/>
                      <a:pt x="13" y="14"/>
                      <a:pt x="13" y="15"/>
                    </a:cubicBezTo>
                    <a:cubicBezTo>
                      <a:pt x="12" y="27"/>
                      <a:pt x="12" y="27"/>
                      <a:pt x="12" y="27"/>
                    </a:cubicBezTo>
                    <a:cubicBezTo>
                      <a:pt x="16" y="27"/>
                      <a:pt x="16" y="27"/>
                      <a:pt x="16" y="27"/>
                    </a:cubicBezTo>
                    <a:cubicBezTo>
                      <a:pt x="16" y="15"/>
                      <a:pt x="16" y="15"/>
                      <a:pt x="16" y="15"/>
                    </a:cubicBezTo>
                    <a:cubicBezTo>
                      <a:pt x="16" y="13"/>
                      <a:pt x="16" y="12"/>
                      <a:pt x="16" y="12"/>
                    </a:cubicBezTo>
                    <a:cubicBezTo>
                      <a:pt x="16" y="11"/>
                      <a:pt x="15" y="10"/>
                      <a:pt x="15"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4" name="Freeform 157"/>
              <p:cNvSpPr/>
              <p:nvPr/>
            </p:nvSpPr>
            <p:spPr>
              <a:xfrm>
                <a:off x="2239963" y="4203700"/>
                <a:ext cx="44450" cy="96838"/>
              </a:xfrm>
              <a:custGeom>
                <a:avLst/>
                <a:gdLst>
                  <a:gd name="txL" fmla="*/ 0 w 12"/>
                  <a:gd name="txT" fmla="*/ 0 h 26"/>
                  <a:gd name="txR" fmla="*/ 12 w 12"/>
                  <a:gd name="txB" fmla="*/ 26 h 26"/>
                </a:gdLst>
                <a:ahLst/>
                <a:cxnLst>
                  <a:cxn ang="0">
                    <a:pos x="6" y="21"/>
                  </a:cxn>
                  <a:cxn ang="0">
                    <a:pos x="7" y="8"/>
                  </a:cxn>
                  <a:cxn ang="0">
                    <a:pos x="11" y="8"/>
                  </a:cxn>
                  <a:cxn ang="0">
                    <a:pos x="11" y="6"/>
                  </a:cxn>
                  <a:cxn ang="0">
                    <a:pos x="7" y="6"/>
                  </a:cxn>
                  <a:cxn ang="0">
                    <a:pos x="7" y="0"/>
                  </a:cxn>
                  <a:cxn ang="0">
                    <a:pos x="4" y="1"/>
                  </a:cxn>
                  <a:cxn ang="0">
                    <a:pos x="4" y="6"/>
                  </a:cxn>
                  <a:cxn ang="0">
                    <a:pos x="0" y="6"/>
                  </a:cxn>
                  <a:cxn ang="0">
                    <a:pos x="0" y="8"/>
                  </a:cxn>
                  <a:cxn ang="0">
                    <a:pos x="4" y="8"/>
                  </a:cxn>
                  <a:cxn ang="0">
                    <a:pos x="3" y="20"/>
                  </a:cxn>
                  <a:cxn ang="0">
                    <a:pos x="9" y="26"/>
                  </a:cxn>
                  <a:cxn ang="0">
                    <a:pos x="12" y="26"/>
                  </a:cxn>
                  <a:cxn ang="0">
                    <a:pos x="12" y="24"/>
                  </a:cxn>
                  <a:cxn ang="0">
                    <a:pos x="9" y="24"/>
                  </a:cxn>
                  <a:cxn ang="0">
                    <a:pos x="6" y="21"/>
                  </a:cxn>
                </a:cxnLst>
                <a:rect l="txL" t="txT" r="txR" b="txB"/>
                <a:pathLst>
                  <a:path w="12" h="26">
                    <a:moveTo>
                      <a:pt x="6" y="21"/>
                    </a:moveTo>
                    <a:cubicBezTo>
                      <a:pt x="7" y="8"/>
                      <a:pt x="7" y="8"/>
                      <a:pt x="7" y="8"/>
                    </a:cubicBezTo>
                    <a:cubicBezTo>
                      <a:pt x="11" y="8"/>
                      <a:pt x="11" y="8"/>
                      <a:pt x="11" y="8"/>
                    </a:cubicBezTo>
                    <a:cubicBezTo>
                      <a:pt x="11" y="6"/>
                      <a:pt x="11" y="6"/>
                      <a:pt x="11" y="6"/>
                    </a:cubicBezTo>
                    <a:cubicBezTo>
                      <a:pt x="7" y="6"/>
                      <a:pt x="7" y="6"/>
                      <a:pt x="7" y="6"/>
                    </a:cubicBezTo>
                    <a:cubicBezTo>
                      <a:pt x="7" y="0"/>
                      <a:pt x="7" y="0"/>
                      <a:pt x="7" y="0"/>
                    </a:cubicBezTo>
                    <a:cubicBezTo>
                      <a:pt x="4" y="1"/>
                      <a:pt x="4" y="1"/>
                      <a:pt x="4" y="1"/>
                    </a:cubicBezTo>
                    <a:cubicBezTo>
                      <a:pt x="4" y="6"/>
                      <a:pt x="4" y="6"/>
                      <a:pt x="4" y="6"/>
                    </a:cubicBezTo>
                    <a:cubicBezTo>
                      <a:pt x="0" y="6"/>
                      <a:pt x="0" y="6"/>
                      <a:pt x="0" y="6"/>
                    </a:cubicBezTo>
                    <a:cubicBezTo>
                      <a:pt x="0" y="8"/>
                      <a:pt x="0" y="8"/>
                      <a:pt x="0" y="8"/>
                    </a:cubicBezTo>
                    <a:cubicBezTo>
                      <a:pt x="4" y="8"/>
                      <a:pt x="4" y="8"/>
                      <a:pt x="4" y="8"/>
                    </a:cubicBezTo>
                    <a:cubicBezTo>
                      <a:pt x="3" y="20"/>
                      <a:pt x="3" y="20"/>
                      <a:pt x="3" y="20"/>
                    </a:cubicBezTo>
                    <a:cubicBezTo>
                      <a:pt x="3" y="24"/>
                      <a:pt x="5" y="26"/>
                      <a:pt x="9" y="26"/>
                    </a:cubicBezTo>
                    <a:cubicBezTo>
                      <a:pt x="10" y="26"/>
                      <a:pt x="11" y="26"/>
                      <a:pt x="12" y="26"/>
                    </a:cubicBezTo>
                    <a:cubicBezTo>
                      <a:pt x="12" y="24"/>
                      <a:pt x="12" y="24"/>
                      <a:pt x="12" y="24"/>
                    </a:cubicBezTo>
                    <a:cubicBezTo>
                      <a:pt x="11" y="24"/>
                      <a:pt x="10" y="24"/>
                      <a:pt x="9" y="24"/>
                    </a:cubicBezTo>
                    <a:cubicBezTo>
                      <a:pt x="7" y="24"/>
                      <a:pt x="6" y="23"/>
                      <a:pt x="6" y="2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5" name="Freeform 158"/>
              <p:cNvSpPr>
                <a:spLocks noEditPoints="1"/>
              </p:cNvSpPr>
              <p:nvPr/>
            </p:nvSpPr>
            <p:spPr>
              <a:xfrm>
                <a:off x="2289175" y="4225925"/>
                <a:ext cx="66675" cy="79375"/>
              </a:xfrm>
              <a:custGeom>
                <a:avLst/>
                <a:gdLst>
                  <a:gd name="txL" fmla="*/ 0 w 18"/>
                  <a:gd name="txT" fmla="*/ 0 h 21"/>
                  <a:gd name="txR" fmla="*/ 18 w 18"/>
                  <a:gd name="txB" fmla="*/ 21 h 21"/>
                </a:gdLst>
                <a:ahLst/>
                <a:cxnLst>
                  <a:cxn ang="0">
                    <a:pos x="16" y="3"/>
                  </a:cxn>
                  <a:cxn ang="0">
                    <a:pos x="10" y="0"/>
                  </a:cxn>
                  <a:cxn ang="0">
                    <a:pos x="3" y="2"/>
                  </a:cxn>
                  <a:cxn ang="0">
                    <a:pos x="0" y="10"/>
                  </a:cxn>
                  <a:cxn ang="0">
                    <a:pos x="2" y="18"/>
                  </a:cxn>
                  <a:cxn ang="0">
                    <a:pos x="9" y="21"/>
                  </a:cxn>
                  <a:cxn ang="0">
                    <a:pos x="14" y="19"/>
                  </a:cxn>
                  <a:cxn ang="0">
                    <a:pos x="18" y="15"/>
                  </a:cxn>
                  <a:cxn ang="0">
                    <a:pos x="15" y="14"/>
                  </a:cxn>
                  <a:cxn ang="0">
                    <a:pos x="9" y="18"/>
                  </a:cxn>
                  <a:cxn ang="0">
                    <a:pos x="5" y="16"/>
                  </a:cxn>
                  <a:cxn ang="0">
                    <a:pos x="4" y="10"/>
                  </a:cxn>
                  <a:cxn ang="0">
                    <a:pos x="18" y="11"/>
                  </a:cxn>
                  <a:cxn ang="0">
                    <a:pos x="16" y="3"/>
                  </a:cxn>
                  <a:cxn ang="0">
                    <a:pos x="4" y="8"/>
                  </a:cxn>
                  <a:cxn ang="0">
                    <a:pos x="6" y="4"/>
                  </a:cxn>
                  <a:cxn ang="0">
                    <a:pos x="10" y="2"/>
                  </a:cxn>
                  <a:cxn ang="0">
                    <a:pos x="13" y="3"/>
                  </a:cxn>
                  <a:cxn ang="0">
                    <a:pos x="14" y="5"/>
                  </a:cxn>
                  <a:cxn ang="0">
                    <a:pos x="15" y="8"/>
                  </a:cxn>
                  <a:cxn ang="0">
                    <a:pos x="4" y="8"/>
                  </a:cxn>
                </a:cxnLst>
                <a:rect l="txL" t="txT" r="txR" b="txB"/>
                <a:pathLst>
                  <a:path w="18" h="21">
                    <a:moveTo>
                      <a:pt x="16" y="3"/>
                    </a:moveTo>
                    <a:cubicBezTo>
                      <a:pt x="14" y="1"/>
                      <a:pt x="12" y="0"/>
                      <a:pt x="10" y="0"/>
                    </a:cubicBezTo>
                    <a:cubicBezTo>
                      <a:pt x="7" y="0"/>
                      <a:pt x="5" y="1"/>
                      <a:pt x="3" y="2"/>
                    </a:cubicBezTo>
                    <a:cubicBezTo>
                      <a:pt x="1" y="4"/>
                      <a:pt x="0" y="7"/>
                      <a:pt x="0" y="10"/>
                    </a:cubicBezTo>
                    <a:cubicBezTo>
                      <a:pt x="0" y="13"/>
                      <a:pt x="1" y="16"/>
                      <a:pt x="2" y="18"/>
                    </a:cubicBezTo>
                    <a:cubicBezTo>
                      <a:pt x="4" y="20"/>
                      <a:pt x="6" y="21"/>
                      <a:pt x="9" y="21"/>
                    </a:cubicBezTo>
                    <a:cubicBezTo>
                      <a:pt x="11" y="21"/>
                      <a:pt x="13" y="20"/>
                      <a:pt x="14" y="19"/>
                    </a:cubicBezTo>
                    <a:cubicBezTo>
                      <a:pt x="16" y="18"/>
                      <a:pt x="17" y="17"/>
                      <a:pt x="18" y="15"/>
                    </a:cubicBezTo>
                    <a:cubicBezTo>
                      <a:pt x="15" y="14"/>
                      <a:pt x="15" y="14"/>
                      <a:pt x="15" y="14"/>
                    </a:cubicBezTo>
                    <a:cubicBezTo>
                      <a:pt x="14" y="17"/>
                      <a:pt x="12" y="18"/>
                      <a:pt x="9" y="18"/>
                    </a:cubicBezTo>
                    <a:cubicBezTo>
                      <a:pt x="8" y="18"/>
                      <a:pt x="7" y="18"/>
                      <a:pt x="5" y="16"/>
                    </a:cubicBezTo>
                    <a:cubicBezTo>
                      <a:pt x="4" y="15"/>
                      <a:pt x="4" y="13"/>
                      <a:pt x="4" y="10"/>
                    </a:cubicBezTo>
                    <a:cubicBezTo>
                      <a:pt x="18" y="11"/>
                      <a:pt x="18" y="11"/>
                      <a:pt x="18" y="11"/>
                    </a:cubicBezTo>
                    <a:cubicBezTo>
                      <a:pt x="18" y="7"/>
                      <a:pt x="17" y="5"/>
                      <a:pt x="16" y="3"/>
                    </a:cubicBezTo>
                    <a:close/>
                    <a:moveTo>
                      <a:pt x="4" y="8"/>
                    </a:moveTo>
                    <a:cubicBezTo>
                      <a:pt x="4" y="6"/>
                      <a:pt x="5" y="5"/>
                      <a:pt x="6" y="4"/>
                    </a:cubicBezTo>
                    <a:cubicBezTo>
                      <a:pt x="7" y="3"/>
                      <a:pt x="8" y="2"/>
                      <a:pt x="10" y="2"/>
                    </a:cubicBezTo>
                    <a:cubicBezTo>
                      <a:pt x="11" y="2"/>
                      <a:pt x="12" y="3"/>
                      <a:pt x="13" y="3"/>
                    </a:cubicBezTo>
                    <a:cubicBezTo>
                      <a:pt x="13" y="4"/>
                      <a:pt x="14" y="5"/>
                      <a:pt x="14" y="5"/>
                    </a:cubicBezTo>
                    <a:cubicBezTo>
                      <a:pt x="15" y="6"/>
                      <a:pt x="15" y="7"/>
                      <a:pt x="15" y="8"/>
                    </a:cubicBezTo>
                    <a:lnTo>
                      <a:pt x="4" y="8"/>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6" name="Freeform 159"/>
              <p:cNvSpPr/>
              <p:nvPr/>
            </p:nvSpPr>
            <p:spPr>
              <a:xfrm>
                <a:off x="2371725" y="4229100"/>
                <a:ext cx="41275" cy="76200"/>
              </a:xfrm>
              <a:custGeom>
                <a:avLst/>
                <a:gdLst>
                  <a:gd name="txL" fmla="*/ 0 w 11"/>
                  <a:gd name="txT" fmla="*/ 0 h 20"/>
                  <a:gd name="txR" fmla="*/ 11 w 11"/>
                  <a:gd name="txB" fmla="*/ 20 h 20"/>
                </a:gdLst>
                <a:ahLst/>
                <a:cxnLst>
                  <a:cxn ang="0">
                    <a:pos x="10" y="0"/>
                  </a:cxn>
                  <a:cxn ang="0">
                    <a:pos x="7" y="0"/>
                  </a:cxn>
                  <a:cxn ang="0">
                    <a:pos x="4" y="5"/>
                  </a:cxn>
                  <a:cxn ang="0">
                    <a:pos x="4" y="0"/>
                  </a:cxn>
                  <a:cxn ang="0">
                    <a:pos x="1" y="0"/>
                  </a:cxn>
                  <a:cxn ang="0">
                    <a:pos x="0" y="20"/>
                  </a:cxn>
                  <a:cxn ang="0">
                    <a:pos x="3" y="20"/>
                  </a:cxn>
                  <a:cxn ang="0">
                    <a:pos x="4" y="9"/>
                  </a:cxn>
                  <a:cxn ang="0">
                    <a:pos x="6" y="4"/>
                  </a:cxn>
                  <a:cxn ang="0">
                    <a:pos x="10" y="3"/>
                  </a:cxn>
                  <a:cxn ang="0">
                    <a:pos x="11" y="3"/>
                  </a:cxn>
                  <a:cxn ang="0">
                    <a:pos x="11" y="0"/>
                  </a:cxn>
                  <a:cxn ang="0">
                    <a:pos x="10" y="0"/>
                  </a:cxn>
                </a:cxnLst>
                <a:rect l="txL" t="txT" r="txR" b="txB"/>
                <a:pathLst>
                  <a:path w="11" h="20">
                    <a:moveTo>
                      <a:pt x="10" y="0"/>
                    </a:moveTo>
                    <a:cubicBezTo>
                      <a:pt x="9" y="0"/>
                      <a:pt x="8" y="0"/>
                      <a:pt x="7" y="0"/>
                    </a:cubicBezTo>
                    <a:cubicBezTo>
                      <a:pt x="6" y="1"/>
                      <a:pt x="5" y="2"/>
                      <a:pt x="4" y="5"/>
                    </a:cubicBezTo>
                    <a:cubicBezTo>
                      <a:pt x="4" y="0"/>
                      <a:pt x="4" y="0"/>
                      <a:pt x="4" y="0"/>
                    </a:cubicBezTo>
                    <a:cubicBezTo>
                      <a:pt x="1" y="0"/>
                      <a:pt x="1" y="0"/>
                      <a:pt x="1" y="0"/>
                    </a:cubicBezTo>
                    <a:cubicBezTo>
                      <a:pt x="0" y="20"/>
                      <a:pt x="0" y="20"/>
                      <a:pt x="0" y="20"/>
                    </a:cubicBezTo>
                    <a:cubicBezTo>
                      <a:pt x="3" y="20"/>
                      <a:pt x="3" y="20"/>
                      <a:pt x="3" y="20"/>
                    </a:cubicBezTo>
                    <a:cubicBezTo>
                      <a:pt x="4" y="9"/>
                      <a:pt x="4" y="9"/>
                      <a:pt x="4" y="9"/>
                    </a:cubicBezTo>
                    <a:cubicBezTo>
                      <a:pt x="4" y="7"/>
                      <a:pt x="5" y="6"/>
                      <a:pt x="6" y="4"/>
                    </a:cubicBezTo>
                    <a:cubicBezTo>
                      <a:pt x="7" y="3"/>
                      <a:pt x="8" y="3"/>
                      <a:pt x="10" y="3"/>
                    </a:cubicBezTo>
                    <a:cubicBezTo>
                      <a:pt x="11" y="3"/>
                      <a:pt x="11" y="3"/>
                      <a:pt x="11" y="3"/>
                    </a:cubicBezTo>
                    <a:cubicBezTo>
                      <a:pt x="11" y="0"/>
                      <a:pt x="11" y="0"/>
                      <a:pt x="11" y="0"/>
                    </a:cubicBezTo>
                    <a:cubicBezTo>
                      <a:pt x="10" y="0"/>
                      <a:pt x="10" y="0"/>
                      <a:pt x="10" y="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7" name="Freeform 160"/>
              <p:cNvSpPr/>
              <p:nvPr/>
            </p:nvSpPr>
            <p:spPr>
              <a:xfrm>
                <a:off x="503238" y="1081088"/>
                <a:ext cx="79375" cy="169863"/>
              </a:xfrm>
              <a:custGeom>
                <a:avLst/>
                <a:gdLst>
                  <a:gd name="txL" fmla="*/ 0 w 21"/>
                  <a:gd name="txT" fmla="*/ 0 h 45"/>
                  <a:gd name="txR" fmla="*/ 21 w 21"/>
                  <a:gd name="txB" fmla="*/ 45 h 45"/>
                </a:gdLst>
                <a:ahLst/>
                <a:cxnLst>
                  <a:cxn ang="0">
                    <a:pos x="11" y="35"/>
                  </a:cxn>
                  <a:cxn ang="0">
                    <a:pos x="11" y="14"/>
                  </a:cxn>
                  <a:cxn ang="0">
                    <a:pos x="19" y="13"/>
                  </a:cxn>
                  <a:cxn ang="0">
                    <a:pos x="18" y="9"/>
                  </a:cxn>
                  <a:cxn ang="0">
                    <a:pos x="11" y="9"/>
                  </a:cxn>
                  <a:cxn ang="0">
                    <a:pos x="11" y="0"/>
                  </a:cxn>
                  <a:cxn ang="0">
                    <a:pos x="6" y="1"/>
                  </a:cxn>
                  <a:cxn ang="0">
                    <a:pos x="6" y="9"/>
                  </a:cxn>
                  <a:cxn ang="0">
                    <a:pos x="0" y="10"/>
                  </a:cxn>
                  <a:cxn ang="0">
                    <a:pos x="0" y="14"/>
                  </a:cxn>
                  <a:cxn ang="0">
                    <a:pos x="6" y="14"/>
                  </a:cxn>
                  <a:cxn ang="0">
                    <a:pos x="6" y="34"/>
                  </a:cxn>
                  <a:cxn ang="0">
                    <a:pos x="16" y="44"/>
                  </a:cxn>
                  <a:cxn ang="0">
                    <a:pos x="21" y="44"/>
                  </a:cxn>
                  <a:cxn ang="0">
                    <a:pos x="21" y="40"/>
                  </a:cxn>
                  <a:cxn ang="0">
                    <a:pos x="17" y="40"/>
                  </a:cxn>
                  <a:cxn ang="0">
                    <a:pos x="11" y="35"/>
                  </a:cxn>
                </a:cxnLst>
                <a:rect l="txL" t="txT" r="txR" b="txB"/>
                <a:pathLst>
                  <a:path w="21" h="45">
                    <a:moveTo>
                      <a:pt x="11" y="35"/>
                    </a:moveTo>
                    <a:cubicBezTo>
                      <a:pt x="11" y="14"/>
                      <a:pt x="11" y="14"/>
                      <a:pt x="11" y="14"/>
                    </a:cubicBezTo>
                    <a:cubicBezTo>
                      <a:pt x="19" y="13"/>
                      <a:pt x="19" y="13"/>
                      <a:pt x="19" y="13"/>
                    </a:cubicBezTo>
                    <a:cubicBezTo>
                      <a:pt x="18" y="9"/>
                      <a:pt x="18" y="9"/>
                      <a:pt x="18" y="9"/>
                    </a:cubicBezTo>
                    <a:cubicBezTo>
                      <a:pt x="11" y="9"/>
                      <a:pt x="11" y="9"/>
                      <a:pt x="11" y="9"/>
                    </a:cubicBezTo>
                    <a:cubicBezTo>
                      <a:pt x="11" y="0"/>
                      <a:pt x="11" y="0"/>
                      <a:pt x="11" y="0"/>
                    </a:cubicBezTo>
                    <a:cubicBezTo>
                      <a:pt x="6" y="1"/>
                      <a:pt x="6" y="1"/>
                      <a:pt x="6" y="1"/>
                    </a:cubicBezTo>
                    <a:cubicBezTo>
                      <a:pt x="6" y="9"/>
                      <a:pt x="6" y="9"/>
                      <a:pt x="6" y="9"/>
                    </a:cubicBezTo>
                    <a:cubicBezTo>
                      <a:pt x="0" y="10"/>
                      <a:pt x="0" y="10"/>
                      <a:pt x="0" y="10"/>
                    </a:cubicBezTo>
                    <a:cubicBezTo>
                      <a:pt x="0" y="14"/>
                      <a:pt x="0" y="14"/>
                      <a:pt x="0" y="14"/>
                    </a:cubicBezTo>
                    <a:cubicBezTo>
                      <a:pt x="6" y="14"/>
                      <a:pt x="6" y="14"/>
                      <a:pt x="6" y="14"/>
                    </a:cubicBezTo>
                    <a:cubicBezTo>
                      <a:pt x="6" y="34"/>
                      <a:pt x="6" y="34"/>
                      <a:pt x="6" y="34"/>
                    </a:cubicBezTo>
                    <a:cubicBezTo>
                      <a:pt x="6" y="41"/>
                      <a:pt x="10" y="45"/>
                      <a:pt x="16" y="44"/>
                    </a:cubicBezTo>
                    <a:cubicBezTo>
                      <a:pt x="18" y="44"/>
                      <a:pt x="19" y="44"/>
                      <a:pt x="21" y="44"/>
                    </a:cubicBezTo>
                    <a:cubicBezTo>
                      <a:pt x="21" y="40"/>
                      <a:pt x="21" y="40"/>
                      <a:pt x="21" y="40"/>
                    </a:cubicBezTo>
                    <a:cubicBezTo>
                      <a:pt x="19" y="40"/>
                      <a:pt x="18" y="40"/>
                      <a:pt x="17" y="40"/>
                    </a:cubicBezTo>
                    <a:cubicBezTo>
                      <a:pt x="13" y="40"/>
                      <a:pt x="11" y="39"/>
                      <a:pt x="11" y="3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8" name="Freeform 161"/>
              <p:cNvSpPr/>
              <p:nvPr/>
            </p:nvSpPr>
            <p:spPr>
              <a:xfrm>
                <a:off x="601663" y="1111250"/>
                <a:ext cx="63500" cy="131763"/>
              </a:xfrm>
              <a:custGeom>
                <a:avLst/>
                <a:gdLst>
                  <a:gd name="txL" fmla="*/ 0 w 17"/>
                  <a:gd name="txT" fmla="*/ 0 h 35"/>
                  <a:gd name="txR" fmla="*/ 17 w 17"/>
                  <a:gd name="txB" fmla="*/ 35 h 35"/>
                </a:gdLst>
                <a:ahLst/>
                <a:cxnLst>
                  <a:cxn ang="0">
                    <a:pos x="10" y="2"/>
                  </a:cxn>
                  <a:cxn ang="0">
                    <a:pos x="5" y="9"/>
                  </a:cxn>
                  <a:cxn ang="0">
                    <a:pos x="5" y="1"/>
                  </a:cxn>
                  <a:cxn ang="0">
                    <a:pos x="0" y="1"/>
                  </a:cxn>
                  <a:cxn ang="0">
                    <a:pos x="1" y="35"/>
                  </a:cxn>
                  <a:cxn ang="0">
                    <a:pos x="6" y="35"/>
                  </a:cxn>
                  <a:cxn ang="0">
                    <a:pos x="6" y="17"/>
                  </a:cxn>
                  <a:cxn ang="0">
                    <a:pos x="9" y="8"/>
                  </a:cxn>
                  <a:cxn ang="0">
                    <a:pos x="16" y="5"/>
                  </a:cxn>
                  <a:cxn ang="0">
                    <a:pos x="17" y="5"/>
                  </a:cxn>
                  <a:cxn ang="0">
                    <a:pos x="17" y="0"/>
                  </a:cxn>
                  <a:cxn ang="0">
                    <a:pos x="15" y="0"/>
                  </a:cxn>
                  <a:cxn ang="0">
                    <a:pos x="10" y="2"/>
                  </a:cxn>
                </a:cxnLst>
                <a:rect l="txL" t="txT" r="txR" b="txB"/>
                <a:pathLst>
                  <a:path w="17" h="35">
                    <a:moveTo>
                      <a:pt x="10" y="2"/>
                    </a:moveTo>
                    <a:cubicBezTo>
                      <a:pt x="8" y="3"/>
                      <a:pt x="7" y="5"/>
                      <a:pt x="5" y="9"/>
                    </a:cubicBezTo>
                    <a:cubicBezTo>
                      <a:pt x="5" y="1"/>
                      <a:pt x="5" y="1"/>
                      <a:pt x="5" y="1"/>
                    </a:cubicBezTo>
                    <a:cubicBezTo>
                      <a:pt x="0" y="1"/>
                      <a:pt x="0" y="1"/>
                      <a:pt x="0" y="1"/>
                    </a:cubicBezTo>
                    <a:cubicBezTo>
                      <a:pt x="1" y="35"/>
                      <a:pt x="1" y="35"/>
                      <a:pt x="1" y="35"/>
                    </a:cubicBezTo>
                    <a:cubicBezTo>
                      <a:pt x="6" y="35"/>
                      <a:pt x="6" y="35"/>
                      <a:pt x="6" y="35"/>
                    </a:cubicBezTo>
                    <a:cubicBezTo>
                      <a:pt x="6" y="17"/>
                      <a:pt x="6" y="17"/>
                      <a:pt x="6" y="17"/>
                    </a:cubicBezTo>
                    <a:cubicBezTo>
                      <a:pt x="6" y="14"/>
                      <a:pt x="7" y="11"/>
                      <a:pt x="9" y="8"/>
                    </a:cubicBezTo>
                    <a:cubicBezTo>
                      <a:pt x="11" y="6"/>
                      <a:pt x="13" y="5"/>
                      <a:pt x="16" y="5"/>
                    </a:cubicBezTo>
                    <a:cubicBezTo>
                      <a:pt x="17" y="5"/>
                      <a:pt x="17" y="5"/>
                      <a:pt x="17" y="5"/>
                    </a:cubicBezTo>
                    <a:cubicBezTo>
                      <a:pt x="17" y="0"/>
                      <a:pt x="17" y="0"/>
                      <a:pt x="17" y="0"/>
                    </a:cubicBezTo>
                    <a:cubicBezTo>
                      <a:pt x="16" y="0"/>
                      <a:pt x="15" y="0"/>
                      <a:pt x="15" y="0"/>
                    </a:cubicBezTo>
                    <a:cubicBezTo>
                      <a:pt x="13" y="0"/>
                      <a:pt x="12" y="0"/>
                      <a:pt x="10" y="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49" name="Freeform 162"/>
              <p:cNvSpPr>
                <a:spLocks noEditPoints="1"/>
              </p:cNvSpPr>
              <p:nvPr/>
            </p:nvSpPr>
            <p:spPr>
              <a:xfrm>
                <a:off x="676275" y="1108075"/>
                <a:ext cx="115888" cy="138113"/>
              </a:xfrm>
              <a:custGeom>
                <a:avLst/>
                <a:gdLst>
                  <a:gd name="txL" fmla="*/ 0 w 31"/>
                  <a:gd name="txT" fmla="*/ 0 h 37"/>
                  <a:gd name="txR" fmla="*/ 31 w 31"/>
                  <a:gd name="txB" fmla="*/ 37 h 37"/>
                </a:gdLst>
                <a:ahLst/>
                <a:cxnLst>
                  <a:cxn ang="0">
                    <a:pos x="29" y="14"/>
                  </a:cxn>
                  <a:cxn ang="0">
                    <a:pos x="26" y="3"/>
                  </a:cxn>
                  <a:cxn ang="0">
                    <a:pos x="16" y="0"/>
                  </a:cxn>
                  <a:cxn ang="0">
                    <a:pos x="1" y="10"/>
                  </a:cxn>
                  <a:cxn ang="0">
                    <a:pos x="6" y="11"/>
                  </a:cxn>
                  <a:cxn ang="0">
                    <a:pos x="15" y="5"/>
                  </a:cxn>
                  <a:cxn ang="0">
                    <a:pos x="21" y="6"/>
                  </a:cxn>
                  <a:cxn ang="0">
                    <a:pos x="24" y="8"/>
                  </a:cxn>
                  <a:cxn ang="0">
                    <a:pos x="24" y="14"/>
                  </a:cxn>
                  <a:cxn ang="0">
                    <a:pos x="20" y="14"/>
                  </a:cxn>
                  <a:cxn ang="0">
                    <a:pos x="5" y="18"/>
                  </a:cxn>
                  <a:cxn ang="0">
                    <a:pos x="1" y="27"/>
                  </a:cxn>
                  <a:cxn ang="0">
                    <a:pos x="4" y="34"/>
                  </a:cxn>
                  <a:cxn ang="0">
                    <a:pos x="13" y="37"/>
                  </a:cxn>
                  <a:cxn ang="0">
                    <a:pos x="25" y="29"/>
                  </a:cxn>
                  <a:cxn ang="0">
                    <a:pos x="25" y="36"/>
                  </a:cxn>
                  <a:cxn ang="0">
                    <a:pos x="31" y="35"/>
                  </a:cxn>
                  <a:cxn ang="0">
                    <a:pos x="30" y="29"/>
                  </a:cxn>
                  <a:cxn ang="0">
                    <a:pos x="29" y="14"/>
                  </a:cxn>
                  <a:cxn ang="0">
                    <a:pos x="22" y="29"/>
                  </a:cxn>
                  <a:cxn ang="0">
                    <a:pos x="14" y="33"/>
                  </a:cxn>
                  <a:cxn ang="0">
                    <a:pos x="8" y="31"/>
                  </a:cxn>
                  <a:cxn ang="0">
                    <a:pos x="6" y="27"/>
                  </a:cxn>
                  <a:cxn ang="0">
                    <a:pos x="10" y="21"/>
                  </a:cxn>
                  <a:cxn ang="0">
                    <a:pos x="19" y="18"/>
                  </a:cxn>
                  <a:cxn ang="0">
                    <a:pos x="24" y="18"/>
                  </a:cxn>
                  <a:cxn ang="0">
                    <a:pos x="24" y="21"/>
                  </a:cxn>
                  <a:cxn ang="0">
                    <a:pos x="22" y="29"/>
                  </a:cxn>
                </a:cxnLst>
                <a:rect l="txL" t="txT" r="txR" b="txB"/>
                <a:pathLst>
                  <a:path w="31" h="37">
                    <a:moveTo>
                      <a:pt x="29" y="14"/>
                    </a:moveTo>
                    <a:cubicBezTo>
                      <a:pt x="29" y="9"/>
                      <a:pt x="28" y="5"/>
                      <a:pt x="26" y="3"/>
                    </a:cubicBezTo>
                    <a:cubicBezTo>
                      <a:pt x="24" y="1"/>
                      <a:pt x="21" y="0"/>
                      <a:pt x="16" y="0"/>
                    </a:cubicBezTo>
                    <a:cubicBezTo>
                      <a:pt x="7" y="1"/>
                      <a:pt x="2" y="4"/>
                      <a:pt x="1" y="10"/>
                    </a:cubicBezTo>
                    <a:cubicBezTo>
                      <a:pt x="6" y="11"/>
                      <a:pt x="6" y="11"/>
                      <a:pt x="6" y="11"/>
                    </a:cubicBezTo>
                    <a:cubicBezTo>
                      <a:pt x="7" y="7"/>
                      <a:pt x="10" y="5"/>
                      <a:pt x="15" y="5"/>
                    </a:cubicBezTo>
                    <a:cubicBezTo>
                      <a:pt x="18" y="5"/>
                      <a:pt x="19" y="5"/>
                      <a:pt x="21" y="6"/>
                    </a:cubicBezTo>
                    <a:cubicBezTo>
                      <a:pt x="22" y="6"/>
                      <a:pt x="23" y="7"/>
                      <a:pt x="24" y="8"/>
                    </a:cubicBezTo>
                    <a:cubicBezTo>
                      <a:pt x="24" y="10"/>
                      <a:pt x="24" y="12"/>
                      <a:pt x="24" y="14"/>
                    </a:cubicBezTo>
                    <a:cubicBezTo>
                      <a:pt x="22" y="14"/>
                      <a:pt x="21" y="14"/>
                      <a:pt x="20" y="14"/>
                    </a:cubicBezTo>
                    <a:cubicBezTo>
                      <a:pt x="13" y="14"/>
                      <a:pt x="8" y="16"/>
                      <a:pt x="5" y="18"/>
                    </a:cubicBezTo>
                    <a:cubicBezTo>
                      <a:pt x="2" y="20"/>
                      <a:pt x="0" y="23"/>
                      <a:pt x="1" y="27"/>
                    </a:cubicBezTo>
                    <a:cubicBezTo>
                      <a:pt x="1" y="29"/>
                      <a:pt x="2" y="32"/>
                      <a:pt x="4" y="34"/>
                    </a:cubicBezTo>
                    <a:cubicBezTo>
                      <a:pt x="6" y="36"/>
                      <a:pt x="9" y="37"/>
                      <a:pt x="13" y="37"/>
                    </a:cubicBezTo>
                    <a:cubicBezTo>
                      <a:pt x="18" y="37"/>
                      <a:pt x="22" y="34"/>
                      <a:pt x="25" y="29"/>
                    </a:cubicBezTo>
                    <a:cubicBezTo>
                      <a:pt x="25" y="32"/>
                      <a:pt x="25" y="34"/>
                      <a:pt x="25" y="36"/>
                    </a:cubicBezTo>
                    <a:cubicBezTo>
                      <a:pt x="31" y="35"/>
                      <a:pt x="31" y="35"/>
                      <a:pt x="31" y="35"/>
                    </a:cubicBezTo>
                    <a:cubicBezTo>
                      <a:pt x="30" y="33"/>
                      <a:pt x="30" y="31"/>
                      <a:pt x="30" y="29"/>
                    </a:cubicBezTo>
                    <a:lnTo>
                      <a:pt x="29" y="14"/>
                    </a:lnTo>
                    <a:close/>
                    <a:moveTo>
                      <a:pt x="22" y="29"/>
                    </a:moveTo>
                    <a:cubicBezTo>
                      <a:pt x="19" y="31"/>
                      <a:pt x="17" y="33"/>
                      <a:pt x="14" y="33"/>
                    </a:cubicBezTo>
                    <a:cubicBezTo>
                      <a:pt x="11" y="33"/>
                      <a:pt x="9" y="32"/>
                      <a:pt x="8" y="31"/>
                    </a:cubicBezTo>
                    <a:cubicBezTo>
                      <a:pt x="7" y="30"/>
                      <a:pt x="6" y="28"/>
                      <a:pt x="6" y="27"/>
                    </a:cubicBezTo>
                    <a:cubicBezTo>
                      <a:pt x="6" y="24"/>
                      <a:pt x="7" y="22"/>
                      <a:pt x="10" y="21"/>
                    </a:cubicBezTo>
                    <a:cubicBezTo>
                      <a:pt x="12" y="19"/>
                      <a:pt x="15" y="18"/>
                      <a:pt x="19" y="18"/>
                    </a:cubicBezTo>
                    <a:cubicBezTo>
                      <a:pt x="21" y="18"/>
                      <a:pt x="22" y="18"/>
                      <a:pt x="24" y="18"/>
                    </a:cubicBezTo>
                    <a:cubicBezTo>
                      <a:pt x="24" y="19"/>
                      <a:pt x="24" y="20"/>
                      <a:pt x="24" y="21"/>
                    </a:cubicBezTo>
                    <a:cubicBezTo>
                      <a:pt x="25" y="24"/>
                      <a:pt x="24" y="27"/>
                      <a:pt x="22"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0" name="Freeform 163"/>
              <p:cNvSpPr>
                <a:spLocks noEditPoints="1"/>
              </p:cNvSpPr>
              <p:nvPr/>
            </p:nvSpPr>
            <p:spPr>
              <a:xfrm>
                <a:off x="814388" y="1062038"/>
                <a:ext cx="114300" cy="180975"/>
              </a:xfrm>
              <a:custGeom>
                <a:avLst/>
                <a:gdLst>
                  <a:gd name="txL" fmla="*/ 0 w 30"/>
                  <a:gd name="txT" fmla="*/ 0 h 48"/>
                  <a:gd name="txR" fmla="*/ 30 w 30"/>
                  <a:gd name="txB" fmla="*/ 48 h 48"/>
                </a:gdLst>
                <a:ahLst/>
                <a:cxnLst>
                  <a:cxn ang="0">
                    <a:pos x="24" y="17"/>
                  </a:cxn>
                  <a:cxn ang="0">
                    <a:pos x="14" y="12"/>
                  </a:cxn>
                  <a:cxn ang="0">
                    <a:pos x="4" y="17"/>
                  </a:cxn>
                  <a:cxn ang="0">
                    <a:pos x="0" y="30"/>
                  </a:cxn>
                  <a:cxn ang="0">
                    <a:pos x="5" y="43"/>
                  </a:cxn>
                  <a:cxn ang="0">
                    <a:pos x="15" y="48"/>
                  </a:cxn>
                  <a:cxn ang="0">
                    <a:pos x="25" y="41"/>
                  </a:cxn>
                  <a:cxn ang="0">
                    <a:pos x="25" y="47"/>
                  </a:cxn>
                  <a:cxn ang="0">
                    <a:pos x="30" y="47"/>
                  </a:cxn>
                  <a:cxn ang="0">
                    <a:pos x="29" y="0"/>
                  </a:cxn>
                  <a:cxn ang="0">
                    <a:pos x="24" y="1"/>
                  </a:cxn>
                  <a:cxn ang="0">
                    <a:pos x="24" y="17"/>
                  </a:cxn>
                  <a:cxn ang="0">
                    <a:pos x="25" y="33"/>
                  </a:cxn>
                  <a:cxn ang="0">
                    <a:pos x="22" y="40"/>
                  </a:cxn>
                  <a:cxn ang="0">
                    <a:pos x="15" y="44"/>
                  </a:cxn>
                  <a:cxn ang="0">
                    <a:pos x="9" y="40"/>
                  </a:cxn>
                  <a:cxn ang="0">
                    <a:pos x="6" y="30"/>
                  </a:cxn>
                  <a:cxn ang="0">
                    <a:pos x="9" y="20"/>
                  </a:cxn>
                  <a:cxn ang="0">
                    <a:pos x="15" y="16"/>
                  </a:cxn>
                  <a:cxn ang="0">
                    <a:pos x="22" y="19"/>
                  </a:cxn>
                  <a:cxn ang="0">
                    <a:pos x="24" y="26"/>
                  </a:cxn>
                  <a:cxn ang="0">
                    <a:pos x="25" y="33"/>
                  </a:cxn>
                </a:cxnLst>
                <a:rect l="txL" t="txT" r="txR" b="txB"/>
                <a:pathLst>
                  <a:path w="30" h="48">
                    <a:moveTo>
                      <a:pt x="24" y="17"/>
                    </a:moveTo>
                    <a:cubicBezTo>
                      <a:pt x="22" y="14"/>
                      <a:pt x="18" y="12"/>
                      <a:pt x="14" y="12"/>
                    </a:cubicBezTo>
                    <a:cubicBezTo>
                      <a:pt x="10" y="12"/>
                      <a:pt x="7" y="14"/>
                      <a:pt x="4" y="17"/>
                    </a:cubicBezTo>
                    <a:cubicBezTo>
                      <a:pt x="2" y="21"/>
                      <a:pt x="0" y="25"/>
                      <a:pt x="0" y="30"/>
                    </a:cubicBezTo>
                    <a:cubicBezTo>
                      <a:pt x="1" y="36"/>
                      <a:pt x="2" y="40"/>
                      <a:pt x="5" y="43"/>
                    </a:cubicBezTo>
                    <a:cubicBezTo>
                      <a:pt x="7" y="46"/>
                      <a:pt x="11" y="48"/>
                      <a:pt x="15" y="48"/>
                    </a:cubicBezTo>
                    <a:cubicBezTo>
                      <a:pt x="19" y="48"/>
                      <a:pt x="23" y="46"/>
                      <a:pt x="25" y="41"/>
                    </a:cubicBezTo>
                    <a:cubicBezTo>
                      <a:pt x="25" y="47"/>
                      <a:pt x="25" y="47"/>
                      <a:pt x="25" y="47"/>
                    </a:cubicBezTo>
                    <a:cubicBezTo>
                      <a:pt x="30" y="47"/>
                      <a:pt x="30" y="47"/>
                      <a:pt x="30" y="47"/>
                    </a:cubicBezTo>
                    <a:cubicBezTo>
                      <a:pt x="29" y="0"/>
                      <a:pt x="29" y="0"/>
                      <a:pt x="29" y="0"/>
                    </a:cubicBezTo>
                    <a:cubicBezTo>
                      <a:pt x="24" y="1"/>
                      <a:pt x="24" y="1"/>
                      <a:pt x="24" y="1"/>
                    </a:cubicBezTo>
                    <a:lnTo>
                      <a:pt x="24" y="17"/>
                    </a:lnTo>
                    <a:close/>
                    <a:moveTo>
                      <a:pt x="25" y="33"/>
                    </a:moveTo>
                    <a:cubicBezTo>
                      <a:pt x="25" y="36"/>
                      <a:pt x="24" y="38"/>
                      <a:pt x="22" y="40"/>
                    </a:cubicBezTo>
                    <a:cubicBezTo>
                      <a:pt x="20" y="42"/>
                      <a:pt x="18" y="43"/>
                      <a:pt x="15" y="44"/>
                    </a:cubicBezTo>
                    <a:cubicBezTo>
                      <a:pt x="13" y="44"/>
                      <a:pt x="10" y="42"/>
                      <a:pt x="9" y="40"/>
                    </a:cubicBezTo>
                    <a:cubicBezTo>
                      <a:pt x="7" y="38"/>
                      <a:pt x="6" y="34"/>
                      <a:pt x="6" y="30"/>
                    </a:cubicBezTo>
                    <a:cubicBezTo>
                      <a:pt x="6" y="25"/>
                      <a:pt x="7" y="22"/>
                      <a:pt x="9" y="20"/>
                    </a:cubicBezTo>
                    <a:cubicBezTo>
                      <a:pt x="10" y="17"/>
                      <a:pt x="12" y="16"/>
                      <a:pt x="15" y="16"/>
                    </a:cubicBezTo>
                    <a:cubicBezTo>
                      <a:pt x="18" y="16"/>
                      <a:pt x="20" y="17"/>
                      <a:pt x="22" y="19"/>
                    </a:cubicBezTo>
                    <a:cubicBezTo>
                      <a:pt x="23" y="20"/>
                      <a:pt x="24" y="23"/>
                      <a:pt x="24" y="26"/>
                    </a:cubicBezTo>
                    <a:lnTo>
                      <a:pt x="25" y="3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1" name="Freeform 164"/>
              <p:cNvSpPr>
                <a:spLocks noEditPoints="1"/>
              </p:cNvSpPr>
              <p:nvPr/>
            </p:nvSpPr>
            <p:spPr>
              <a:xfrm>
                <a:off x="957263" y="1103313"/>
                <a:ext cx="117475" cy="136525"/>
              </a:xfrm>
              <a:custGeom>
                <a:avLst/>
                <a:gdLst>
                  <a:gd name="txL" fmla="*/ 0 w 31"/>
                  <a:gd name="txT" fmla="*/ 0 h 36"/>
                  <a:gd name="txR" fmla="*/ 31 w 31"/>
                  <a:gd name="txB" fmla="*/ 36 h 36"/>
                </a:gdLst>
                <a:ahLst/>
                <a:cxnLst>
                  <a:cxn ang="0">
                    <a:pos x="16" y="32"/>
                  </a:cxn>
                  <a:cxn ang="0">
                    <a:pos x="9" y="29"/>
                  </a:cxn>
                  <a:cxn ang="0">
                    <a:pos x="6" y="19"/>
                  </a:cxn>
                  <a:cxn ang="0">
                    <a:pos x="31" y="18"/>
                  </a:cxn>
                  <a:cxn ang="0">
                    <a:pos x="26" y="5"/>
                  </a:cxn>
                  <a:cxn ang="0">
                    <a:pos x="15" y="0"/>
                  </a:cxn>
                  <a:cxn ang="0">
                    <a:pos x="4" y="5"/>
                  </a:cxn>
                  <a:cxn ang="0">
                    <a:pos x="0" y="19"/>
                  </a:cxn>
                  <a:cxn ang="0">
                    <a:pos x="4" y="32"/>
                  </a:cxn>
                  <a:cxn ang="0">
                    <a:pos x="16" y="36"/>
                  </a:cxn>
                  <a:cxn ang="0">
                    <a:pos x="25" y="33"/>
                  </a:cxn>
                  <a:cxn ang="0">
                    <a:pos x="30" y="26"/>
                  </a:cxn>
                  <a:cxn ang="0">
                    <a:pos x="25" y="25"/>
                  </a:cxn>
                  <a:cxn ang="0">
                    <a:pos x="16" y="32"/>
                  </a:cxn>
                  <a:cxn ang="0">
                    <a:pos x="9" y="7"/>
                  </a:cxn>
                  <a:cxn ang="0">
                    <a:pos x="16" y="4"/>
                  </a:cxn>
                  <a:cxn ang="0">
                    <a:pos x="21" y="6"/>
                  </a:cxn>
                  <a:cxn ang="0">
                    <a:pos x="24" y="9"/>
                  </a:cxn>
                  <a:cxn ang="0">
                    <a:pos x="25" y="15"/>
                  </a:cxn>
                  <a:cxn ang="0">
                    <a:pos x="6" y="15"/>
                  </a:cxn>
                  <a:cxn ang="0">
                    <a:pos x="9" y="7"/>
                  </a:cxn>
                </a:cxnLst>
                <a:rect l="txL" t="txT" r="txR" b="txB"/>
                <a:pathLst>
                  <a:path w="31" h="36">
                    <a:moveTo>
                      <a:pt x="16" y="32"/>
                    </a:moveTo>
                    <a:cubicBezTo>
                      <a:pt x="14" y="32"/>
                      <a:pt x="11" y="31"/>
                      <a:pt x="9" y="29"/>
                    </a:cubicBezTo>
                    <a:cubicBezTo>
                      <a:pt x="7" y="27"/>
                      <a:pt x="6" y="24"/>
                      <a:pt x="6" y="19"/>
                    </a:cubicBezTo>
                    <a:cubicBezTo>
                      <a:pt x="31" y="18"/>
                      <a:pt x="31" y="18"/>
                      <a:pt x="31" y="18"/>
                    </a:cubicBezTo>
                    <a:cubicBezTo>
                      <a:pt x="30" y="12"/>
                      <a:pt x="29" y="8"/>
                      <a:pt x="26" y="5"/>
                    </a:cubicBezTo>
                    <a:cubicBezTo>
                      <a:pt x="23" y="2"/>
                      <a:pt x="20" y="0"/>
                      <a:pt x="15" y="0"/>
                    </a:cubicBezTo>
                    <a:cubicBezTo>
                      <a:pt x="11" y="0"/>
                      <a:pt x="7" y="2"/>
                      <a:pt x="4" y="5"/>
                    </a:cubicBezTo>
                    <a:cubicBezTo>
                      <a:pt x="1" y="9"/>
                      <a:pt x="0" y="13"/>
                      <a:pt x="0" y="19"/>
                    </a:cubicBezTo>
                    <a:cubicBezTo>
                      <a:pt x="0" y="24"/>
                      <a:pt x="1" y="28"/>
                      <a:pt x="4" y="32"/>
                    </a:cubicBezTo>
                    <a:cubicBezTo>
                      <a:pt x="7" y="35"/>
                      <a:pt x="11" y="36"/>
                      <a:pt x="16" y="36"/>
                    </a:cubicBezTo>
                    <a:cubicBezTo>
                      <a:pt x="19" y="36"/>
                      <a:pt x="22" y="35"/>
                      <a:pt x="25" y="33"/>
                    </a:cubicBezTo>
                    <a:cubicBezTo>
                      <a:pt x="28" y="31"/>
                      <a:pt x="29" y="29"/>
                      <a:pt x="30" y="26"/>
                    </a:cubicBezTo>
                    <a:cubicBezTo>
                      <a:pt x="25" y="25"/>
                      <a:pt x="25" y="25"/>
                      <a:pt x="25" y="25"/>
                    </a:cubicBezTo>
                    <a:cubicBezTo>
                      <a:pt x="24" y="29"/>
                      <a:pt x="20" y="32"/>
                      <a:pt x="16" y="32"/>
                    </a:cubicBezTo>
                    <a:close/>
                    <a:moveTo>
                      <a:pt x="9" y="7"/>
                    </a:moveTo>
                    <a:cubicBezTo>
                      <a:pt x="11" y="5"/>
                      <a:pt x="13" y="4"/>
                      <a:pt x="16" y="4"/>
                    </a:cubicBezTo>
                    <a:cubicBezTo>
                      <a:pt x="18" y="4"/>
                      <a:pt x="19" y="5"/>
                      <a:pt x="21" y="6"/>
                    </a:cubicBezTo>
                    <a:cubicBezTo>
                      <a:pt x="22" y="7"/>
                      <a:pt x="23" y="8"/>
                      <a:pt x="24" y="9"/>
                    </a:cubicBezTo>
                    <a:cubicBezTo>
                      <a:pt x="24" y="11"/>
                      <a:pt x="25" y="13"/>
                      <a:pt x="25" y="15"/>
                    </a:cubicBezTo>
                    <a:cubicBezTo>
                      <a:pt x="6" y="15"/>
                      <a:pt x="6" y="15"/>
                      <a:pt x="6" y="15"/>
                    </a:cubicBezTo>
                    <a:cubicBezTo>
                      <a:pt x="6" y="12"/>
                      <a:pt x="7" y="9"/>
                      <a:pt x="9"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2" name="Freeform 165"/>
              <p:cNvSpPr/>
              <p:nvPr/>
            </p:nvSpPr>
            <p:spPr>
              <a:xfrm>
                <a:off x="1624013" y="2474913"/>
                <a:ext cx="85725" cy="139700"/>
              </a:xfrm>
              <a:custGeom>
                <a:avLst/>
                <a:gdLst>
                  <a:gd name="txL" fmla="*/ 0 w 23"/>
                  <a:gd name="txT" fmla="*/ 0 h 37"/>
                  <a:gd name="txR" fmla="*/ 23 w 23"/>
                  <a:gd name="txB" fmla="*/ 37 h 37"/>
                </a:gdLst>
                <a:ahLst/>
                <a:cxnLst>
                  <a:cxn ang="0">
                    <a:pos x="22" y="15"/>
                  </a:cxn>
                  <a:cxn ang="0">
                    <a:pos x="20" y="12"/>
                  </a:cxn>
                  <a:cxn ang="0">
                    <a:pos x="16" y="10"/>
                  </a:cxn>
                  <a:cxn ang="0">
                    <a:pos x="8" y="14"/>
                  </a:cxn>
                  <a:cxn ang="0">
                    <a:pos x="10" y="1"/>
                  </a:cxn>
                  <a:cxn ang="0">
                    <a:pos x="6" y="0"/>
                  </a:cxn>
                  <a:cxn ang="0">
                    <a:pos x="0" y="33"/>
                  </a:cxn>
                  <a:cxn ang="0">
                    <a:pos x="4" y="34"/>
                  </a:cxn>
                  <a:cxn ang="0">
                    <a:pos x="7" y="21"/>
                  </a:cxn>
                  <a:cxn ang="0">
                    <a:pos x="10" y="15"/>
                  </a:cxn>
                  <a:cxn ang="0">
                    <a:pos x="15" y="13"/>
                  </a:cxn>
                  <a:cxn ang="0">
                    <a:pos x="18" y="15"/>
                  </a:cxn>
                  <a:cxn ang="0">
                    <a:pos x="19" y="17"/>
                  </a:cxn>
                  <a:cxn ang="0">
                    <a:pos x="19" y="21"/>
                  </a:cxn>
                  <a:cxn ang="0">
                    <a:pos x="16" y="36"/>
                  </a:cxn>
                  <a:cxn ang="0">
                    <a:pos x="20" y="37"/>
                  </a:cxn>
                  <a:cxn ang="0">
                    <a:pos x="22" y="22"/>
                  </a:cxn>
                  <a:cxn ang="0">
                    <a:pos x="23" y="17"/>
                  </a:cxn>
                  <a:cxn ang="0">
                    <a:pos x="22" y="15"/>
                  </a:cxn>
                </a:cxnLst>
                <a:rect l="txL" t="txT" r="txR" b="txB"/>
                <a:pathLst>
                  <a:path w="23" h="37">
                    <a:moveTo>
                      <a:pt x="22" y="15"/>
                    </a:moveTo>
                    <a:cubicBezTo>
                      <a:pt x="22" y="13"/>
                      <a:pt x="21" y="13"/>
                      <a:pt x="20" y="12"/>
                    </a:cubicBezTo>
                    <a:cubicBezTo>
                      <a:pt x="19" y="11"/>
                      <a:pt x="18" y="10"/>
                      <a:pt x="16" y="10"/>
                    </a:cubicBezTo>
                    <a:cubicBezTo>
                      <a:pt x="13" y="10"/>
                      <a:pt x="10" y="11"/>
                      <a:pt x="8" y="14"/>
                    </a:cubicBezTo>
                    <a:cubicBezTo>
                      <a:pt x="10" y="1"/>
                      <a:pt x="10" y="1"/>
                      <a:pt x="10" y="1"/>
                    </a:cubicBezTo>
                    <a:cubicBezTo>
                      <a:pt x="6" y="0"/>
                      <a:pt x="6" y="0"/>
                      <a:pt x="6" y="0"/>
                    </a:cubicBezTo>
                    <a:cubicBezTo>
                      <a:pt x="0" y="33"/>
                      <a:pt x="0" y="33"/>
                      <a:pt x="0" y="33"/>
                    </a:cubicBezTo>
                    <a:cubicBezTo>
                      <a:pt x="4" y="34"/>
                      <a:pt x="4" y="34"/>
                      <a:pt x="4" y="34"/>
                    </a:cubicBezTo>
                    <a:cubicBezTo>
                      <a:pt x="7" y="21"/>
                      <a:pt x="7" y="21"/>
                      <a:pt x="7" y="21"/>
                    </a:cubicBezTo>
                    <a:cubicBezTo>
                      <a:pt x="7" y="18"/>
                      <a:pt x="8" y="16"/>
                      <a:pt x="10" y="15"/>
                    </a:cubicBezTo>
                    <a:cubicBezTo>
                      <a:pt x="11" y="13"/>
                      <a:pt x="13" y="13"/>
                      <a:pt x="15" y="13"/>
                    </a:cubicBezTo>
                    <a:cubicBezTo>
                      <a:pt x="16" y="13"/>
                      <a:pt x="17" y="14"/>
                      <a:pt x="18" y="15"/>
                    </a:cubicBezTo>
                    <a:cubicBezTo>
                      <a:pt x="19" y="16"/>
                      <a:pt x="19" y="16"/>
                      <a:pt x="19" y="17"/>
                    </a:cubicBezTo>
                    <a:cubicBezTo>
                      <a:pt x="19" y="18"/>
                      <a:pt x="19" y="20"/>
                      <a:pt x="19" y="21"/>
                    </a:cubicBezTo>
                    <a:cubicBezTo>
                      <a:pt x="16" y="36"/>
                      <a:pt x="16" y="36"/>
                      <a:pt x="16" y="36"/>
                    </a:cubicBezTo>
                    <a:cubicBezTo>
                      <a:pt x="20" y="37"/>
                      <a:pt x="20" y="37"/>
                      <a:pt x="20" y="37"/>
                    </a:cubicBezTo>
                    <a:cubicBezTo>
                      <a:pt x="22" y="22"/>
                      <a:pt x="22" y="22"/>
                      <a:pt x="22" y="22"/>
                    </a:cubicBezTo>
                    <a:cubicBezTo>
                      <a:pt x="23" y="20"/>
                      <a:pt x="23" y="18"/>
                      <a:pt x="23" y="17"/>
                    </a:cubicBezTo>
                    <a:cubicBezTo>
                      <a:pt x="23" y="17"/>
                      <a:pt x="23" y="16"/>
                      <a:pt x="22" y="1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3" name="Freeform 166"/>
              <p:cNvSpPr>
                <a:spLocks noEditPoints="1"/>
              </p:cNvSpPr>
              <p:nvPr/>
            </p:nvSpPr>
            <p:spPr>
              <a:xfrm>
                <a:off x="1725613" y="2527300"/>
                <a:ext cx="88900" cy="101600"/>
              </a:xfrm>
              <a:custGeom>
                <a:avLst/>
                <a:gdLst>
                  <a:gd name="txL" fmla="*/ 0 w 24"/>
                  <a:gd name="txT" fmla="*/ 0 h 27"/>
                  <a:gd name="txR" fmla="*/ 24 w 24"/>
                  <a:gd name="txB" fmla="*/ 27 h 27"/>
                </a:gdLst>
                <a:ahLst/>
                <a:cxnLst>
                  <a:cxn ang="0">
                    <a:pos x="22" y="6"/>
                  </a:cxn>
                  <a:cxn ang="0">
                    <a:pos x="14" y="1"/>
                  </a:cxn>
                  <a:cxn ang="0">
                    <a:pos x="6" y="3"/>
                  </a:cxn>
                  <a:cxn ang="0">
                    <a:pos x="1" y="12"/>
                  </a:cxn>
                  <a:cxn ang="0">
                    <a:pos x="2" y="22"/>
                  </a:cxn>
                  <a:cxn ang="0">
                    <a:pos x="10" y="27"/>
                  </a:cxn>
                  <a:cxn ang="0">
                    <a:pos x="17" y="26"/>
                  </a:cxn>
                  <a:cxn ang="0">
                    <a:pos x="21" y="22"/>
                  </a:cxn>
                  <a:cxn ang="0">
                    <a:pos x="18" y="20"/>
                  </a:cxn>
                  <a:cxn ang="0">
                    <a:pos x="10" y="24"/>
                  </a:cxn>
                  <a:cxn ang="0">
                    <a:pos x="6" y="21"/>
                  </a:cxn>
                  <a:cxn ang="0">
                    <a:pos x="5" y="13"/>
                  </a:cxn>
                  <a:cxn ang="0">
                    <a:pos x="23" y="16"/>
                  </a:cxn>
                  <a:cxn ang="0">
                    <a:pos x="22" y="6"/>
                  </a:cxn>
                  <a:cxn ang="0">
                    <a:pos x="6" y="10"/>
                  </a:cxn>
                  <a:cxn ang="0">
                    <a:pos x="9" y="5"/>
                  </a:cxn>
                  <a:cxn ang="0">
                    <a:pos x="14" y="4"/>
                  </a:cxn>
                  <a:cxn ang="0">
                    <a:pos x="18" y="6"/>
                  </a:cxn>
                  <a:cxn ang="0">
                    <a:pos x="19" y="9"/>
                  </a:cxn>
                  <a:cxn ang="0">
                    <a:pos x="19" y="13"/>
                  </a:cxn>
                  <a:cxn ang="0">
                    <a:pos x="6" y="10"/>
                  </a:cxn>
                </a:cxnLst>
                <a:rect l="txL" t="txT" r="txR" b="txB"/>
                <a:pathLst>
                  <a:path w="24" h="27">
                    <a:moveTo>
                      <a:pt x="22" y="6"/>
                    </a:moveTo>
                    <a:cubicBezTo>
                      <a:pt x="20" y="3"/>
                      <a:pt x="18" y="1"/>
                      <a:pt x="14" y="1"/>
                    </a:cubicBezTo>
                    <a:cubicBezTo>
                      <a:pt x="11" y="0"/>
                      <a:pt x="8" y="1"/>
                      <a:pt x="6" y="3"/>
                    </a:cubicBezTo>
                    <a:cubicBezTo>
                      <a:pt x="3" y="5"/>
                      <a:pt x="1" y="8"/>
                      <a:pt x="1" y="12"/>
                    </a:cubicBezTo>
                    <a:cubicBezTo>
                      <a:pt x="0" y="16"/>
                      <a:pt x="0" y="19"/>
                      <a:pt x="2" y="22"/>
                    </a:cubicBezTo>
                    <a:cubicBezTo>
                      <a:pt x="4" y="25"/>
                      <a:pt x="6" y="26"/>
                      <a:pt x="10" y="27"/>
                    </a:cubicBezTo>
                    <a:cubicBezTo>
                      <a:pt x="12" y="27"/>
                      <a:pt x="14" y="27"/>
                      <a:pt x="17" y="26"/>
                    </a:cubicBezTo>
                    <a:cubicBezTo>
                      <a:pt x="19" y="25"/>
                      <a:pt x="20" y="24"/>
                      <a:pt x="21" y="22"/>
                    </a:cubicBezTo>
                    <a:cubicBezTo>
                      <a:pt x="18" y="20"/>
                      <a:pt x="18" y="20"/>
                      <a:pt x="18" y="20"/>
                    </a:cubicBezTo>
                    <a:cubicBezTo>
                      <a:pt x="16" y="23"/>
                      <a:pt x="14" y="24"/>
                      <a:pt x="10" y="24"/>
                    </a:cubicBezTo>
                    <a:cubicBezTo>
                      <a:pt x="9" y="23"/>
                      <a:pt x="7" y="22"/>
                      <a:pt x="6" y="21"/>
                    </a:cubicBezTo>
                    <a:cubicBezTo>
                      <a:pt x="5" y="19"/>
                      <a:pt x="4" y="17"/>
                      <a:pt x="5" y="13"/>
                    </a:cubicBezTo>
                    <a:cubicBezTo>
                      <a:pt x="23" y="16"/>
                      <a:pt x="23" y="16"/>
                      <a:pt x="23" y="16"/>
                    </a:cubicBezTo>
                    <a:cubicBezTo>
                      <a:pt x="24" y="12"/>
                      <a:pt x="23" y="8"/>
                      <a:pt x="22" y="6"/>
                    </a:cubicBezTo>
                    <a:close/>
                    <a:moveTo>
                      <a:pt x="6" y="10"/>
                    </a:moveTo>
                    <a:cubicBezTo>
                      <a:pt x="6" y="8"/>
                      <a:pt x="7" y="6"/>
                      <a:pt x="9" y="5"/>
                    </a:cubicBezTo>
                    <a:cubicBezTo>
                      <a:pt x="10" y="4"/>
                      <a:pt x="12" y="3"/>
                      <a:pt x="14" y="4"/>
                    </a:cubicBezTo>
                    <a:cubicBezTo>
                      <a:pt x="15" y="4"/>
                      <a:pt x="17" y="5"/>
                      <a:pt x="18" y="6"/>
                    </a:cubicBezTo>
                    <a:cubicBezTo>
                      <a:pt x="18" y="7"/>
                      <a:pt x="19" y="8"/>
                      <a:pt x="19" y="9"/>
                    </a:cubicBezTo>
                    <a:cubicBezTo>
                      <a:pt x="19" y="10"/>
                      <a:pt x="19" y="11"/>
                      <a:pt x="19" y="13"/>
                    </a:cubicBezTo>
                    <a:lnTo>
                      <a:pt x="6" y="1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4" name="Freeform 167"/>
              <p:cNvSpPr>
                <a:spLocks noEditPoints="1"/>
              </p:cNvSpPr>
              <p:nvPr/>
            </p:nvSpPr>
            <p:spPr>
              <a:xfrm>
                <a:off x="1819275" y="2543175"/>
                <a:ext cx="90488" cy="107950"/>
              </a:xfrm>
              <a:custGeom>
                <a:avLst/>
                <a:gdLst>
                  <a:gd name="txL" fmla="*/ 0 w 24"/>
                  <a:gd name="txT" fmla="*/ 0 h 29"/>
                  <a:gd name="txR" fmla="*/ 24 w 24"/>
                  <a:gd name="txB" fmla="*/ 29 h 29"/>
                </a:gdLst>
                <a:ahLst/>
                <a:cxnLst>
                  <a:cxn ang="0">
                    <a:pos x="23" y="14"/>
                  </a:cxn>
                  <a:cxn ang="0">
                    <a:pos x="22" y="5"/>
                  </a:cxn>
                  <a:cxn ang="0">
                    <a:pos x="15" y="2"/>
                  </a:cxn>
                  <a:cxn ang="0">
                    <a:pos x="3" y="6"/>
                  </a:cxn>
                  <a:cxn ang="0">
                    <a:pos x="7" y="8"/>
                  </a:cxn>
                  <a:cxn ang="0">
                    <a:pos x="14" y="5"/>
                  </a:cxn>
                  <a:cxn ang="0">
                    <a:pos x="18" y="6"/>
                  </a:cxn>
                  <a:cxn ang="0">
                    <a:pos x="20" y="8"/>
                  </a:cxn>
                  <a:cxn ang="0">
                    <a:pos x="19" y="13"/>
                  </a:cxn>
                  <a:cxn ang="0">
                    <a:pos x="16" y="12"/>
                  </a:cxn>
                  <a:cxn ang="0">
                    <a:pos x="5" y="13"/>
                  </a:cxn>
                  <a:cxn ang="0">
                    <a:pos x="0" y="18"/>
                  </a:cxn>
                  <a:cxn ang="0">
                    <a:pos x="2" y="24"/>
                  </a:cxn>
                  <a:cxn ang="0">
                    <a:pos x="8" y="27"/>
                  </a:cxn>
                  <a:cxn ang="0">
                    <a:pos x="17" y="24"/>
                  </a:cxn>
                  <a:cxn ang="0">
                    <a:pos x="17" y="28"/>
                  </a:cxn>
                  <a:cxn ang="0">
                    <a:pos x="21" y="29"/>
                  </a:cxn>
                  <a:cxn ang="0">
                    <a:pos x="21" y="24"/>
                  </a:cxn>
                  <a:cxn ang="0">
                    <a:pos x="23" y="14"/>
                  </a:cxn>
                  <a:cxn ang="0">
                    <a:pos x="15" y="23"/>
                  </a:cxn>
                  <a:cxn ang="0">
                    <a:pos x="9" y="24"/>
                  </a:cxn>
                  <a:cxn ang="0">
                    <a:pos x="5" y="22"/>
                  </a:cxn>
                  <a:cxn ang="0">
                    <a:pos x="5" y="19"/>
                  </a:cxn>
                  <a:cxn ang="0">
                    <a:pos x="8" y="15"/>
                  </a:cxn>
                  <a:cxn ang="0">
                    <a:pos x="15" y="15"/>
                  </a:cxn>
                  <a:cxn ang="0">
                    <a:pos x="19" y="16"/>
                  </a:cxn>
                  <a:cxn ang="0">
                    <a:pos x="18" y="17"/>
                  </a:cxn>
                  <a:cxn ang="0">
                    <a:pos x="15" y="23"/>
                  </a:cxn>
                </a:cxnLst>
                <a:rect l="txL" t="txT" r="txR" b="txB"/>
                <a:pathLst>
                  <a:path w="24" h="29">
                    <a:moveTo>
                      <a:pt x="23" y="14"/>
                    </a:moveTo>
                    <a:cubicBezTo>
                      <a:pt x="24" y="10"/>
                      <a:pt x="23" y="7"/>
                      <a:pt x="22" y="5"/>
                    </a:cubicBezTo>
                    <a:cubicBezTo>
                      <a:pt x="21" y="4"/>
                      <a:pt x="19" y="2"/>
                      <a:pt x="15" y="2"/>
                    </a:cubicBezTo>
                    <a:cubicBezTo>
                      <a:pt x="9" y="0"/>
                      <a:pt x="5" y="2"/>
                      <a:pt x="3" y="6"/>
                    </a:cubicBezTo>
                    <a:cubicBezTo>
                      <a:pt x="7" y="8"/>
                      <a:pt x="7" y="8"/>
                      <a:pt x="7" y="8"/>
                    </a:cubicBezTo>
                    <a:cubicBezTo>
                      <a:pt x="8" y="5"/>
                      <a:pt x="10" y="4"/>
                      <a:pt x="14" y="5"/>
                    </a:cubicBezTo>
                    <a:cubicBezTo>
                      <a:pt x="16" y="5"/>
                      <a:pt x="17" y="5"/>
                      <a:pt x="18" y="6"/>
                    </a:cubicBezTo>
                    <a:cubicBezTo>
                      <a:pt x="19" y="7"/>
                      <a:pt x="19" y="8"/>
                      <a:pt x="20" y="8"/>
                    </a:cubicBezTo>
                    <a:cubicBezTo>
                      <a:pt x="20" y="9"/>
                      <a:pt x="20" y="11"/>
                      <a:pt x="19" y="13"/>
                    </a:cubicBezTo>
                    <a:cubicBezTo>
                      <a:pt x="18" y="12"/>
                      <a:pt x="17" y="12"/>
                      <a:pt x="16" y="12"/>
                    </a:cubicBezTo>
                    <a:cubicBezTo>
                      <a:pt x="11" y="11"/>
                      <a:pt x="7" y="11"/>
                      <a:pt x="5" y="13"/>
                    </a:cubicBezTo>
                    <a:cubicBezTo>
                      <a:pt x="2" y="14"/>
                      <a:pt x="1" y="16"/>
                      <a:pt x="0" y="18"/>
                    </a:cubicBezTo>
                    <a:cubicBezTo>
                      <a:pt x="0" y="20"/>
                      <a:pt x="0" y="22"/>
                      <a:pt x="2" y="24"/>
                    </a:cubicBezTo>
                    <a:cubicBezTo>
                      <a:pt x="3" y="26"/>
                      <a:pt x="5" y="27"/>
                      <a:pt x="8" y="27"/>
                    </a:cubicBezTo>
                    <a:cubicBezTo>
                      <a:pt x="12" y="28"/>
                      <a:pt x="15" y="27"/>
                      <a:pt x="17" y="24"/>
                    </a:cubicBezTo>
                    <a:cubicBezTo>
                      <a:pt x="17" y="26"/>
                      <a:pt x="17" y="27"/>
                      <a:pt x="17" y="28"/>
                    </a:cubicBezTo>
                    <a:cubicBezTo>
                      <a:pt x="21" y="29"/>
                      <a:pt x="21" y="29"/>
                      <a:pt x="21" y="29"/>
                    </a:cubicBezTo>
                    <a:cubicBezTo>
                      <a:pt x="21" y="27"/>
                      <a:pt x="21" y="26"/>
                      <a:pt x="21" y="24"/>
                    </a:cubicBezTo>
                    <a:lnTo>
                      <a:pt x="23" y="14"/>
                    </a:lnTo>
                    <a:close/>
                    <a:moveTo>
                      <a:pt x="15" y="23"/>
                    </a:moveTo>
                    <a:cubicBezTo>
                      <a:pt x="13" y="24"/>
                      <a:pt x="11" y="25"/>
                      <a:pt x="9" y="24"/>
                    </a:cubicBezTo>
                    <a:cubicBezTo>
                      <a:pt x="7" y="24"/>
                      <a:pt x="6" y="23"/>
                      <a:pt x="5" y="22"/>
                    </a:cubicBezTo>
                    <a:cubicBezTo>
                      <a:pt x="5" y="21"/>
                      <a:pt x="4" y="20"/>
                      <a:pt x="5" y="19"/>
                    </a:cubicBezTo>
                    <a:cubicBezTo>
                      <a:pt x="5" y="17"/>
                      <a:pt x="6" y="16"/>
                      <a:pt x="8" y="15"/>
                    </a:cubicBezTo>
                    <a:cubicBezTo>
                      <a:pt x="10" y="14"/>
                      <a:pt x="12" y="14"/>
                      <a:pt x="15" y="15"/>
                    </a:cubicBezTo>
                    <a:cubicBezTo>
                      <a:pt x="16" y="15"/>
                      <a:pt x="17" y="15"/>
                      <a:pt x="19" y="16"/>
                    </a:cubicBezTo>
                    <a:cubicBezTo>
                      <a:pt x="19" y="16"/>
                      <a:pt x="19" y="17"/>
                      <a:pt x="18" y="17"/>
                    </a:cubicBezTo>
                    <a:cubicBezTo>
                      <a:pt x="18" y="20"/>
                      <a:pt x="17" y="21"/>
                      <a:pt x="15" y="2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5" name="Freeform 168"/>
              <p:cNvSpPr>
                <a:spLocks noEditPoints="1"/>
              </p:cNvSpPr>
              <p:nvPr/>
            </p:nvSpPr>
            <p:spPr>
              <a:xfrm>
                <a:off x="1920875" y="2543175"/>
                <a:ext cx="96838" cy="127000"/>
              </a:xfrm>
              <a:custGeom>
                <a:avLst/>
                <a:gdLst>
                  <a:gd name="txL" fmla="*/ 0 w 26"/>
                  <a:gd name="txT" fmla="*/ 0 h 34"/>
                  <a:gd name="txR" fmla="*/ 26 w 26"/>
                  <a:gd name="txB" fmla="*/ 34 h 34"/>
                </a:gdLst>
                <a:ahLst/>
                <a:cxnLst>
                  <a:cxn ang="0">
                    <a:pos x="22" y="0"/>
                  </a:cxn>
                  <a:cxn ang="0">
                    <a:pos x="20" y="12"/>
                  </a:cxn>
                  <a:cxn ang="0">
                    <a:pos x="14" y="6"/>
                  </a:cxn>
                  <a:cxn ang="0">
                    <a:pos x="6" y="9"/>
                  </a:cxn>
                  <a:cxn ang="0">
                    <a:pos x="1" y="18"/>
                  </a:cxn>
                  <a:cxn ang="0">
                    <a:pos x="2" y="27"/>
                  </a:cxn>
                  <a:cxn ang="0">
                    <a:pos x="9" y="32"/>
                  </a:cxn>
                  <a:cxn ang="0">
                    <a:pos x="17" y="29"/>
                  </a:cxn>
                  <a:cxn ang="0">
                    <a:pos x="17" y="33"/>
                  </a:cxn>
                  <a:cxn ang="0">
                    <a:pos x="20" y="34"/>
                  </a:cxn>
                  <a:cxn ang="0">
                    <a:pos x="26" y="0"/>
                  </a:cxn>
                  <a:cxn ang="0">
                    <a:pos x="22" y="0"/>
                  </a:cxn>
                  <a:cxn ang="0">
                    <a:pos x="18" y="23"/>
                  </a:cxn>
                  <a:cxn ang="0">
                    <a:pos x="15" y="28"/>
                  </a:cxn>
                  <a:cxn ang="0">
                    <a:pos x="10" y="29"/>
                  </a:cxn>
                  <a:cxn ang="0">
                    <a:pos x="6" y="26"/>
                  </a:cxn>
                  <a:cxn ang="0">
                    <a:pos x="5" y="18"/>
                  </a:cxn>
                  <a:cxn ang="0">
                    <a:pos x="9" y="11"/>
                  </a:cxn>
                  <a:cxn ang="0">
                    <a:pos x="14" y="10"/>
                  </a:cxn>
                  <a:cxn ang="0">
                    <a:pos x="18" y="12"/>
                  </a:cxn>
                  <a:cxn ang="0">
                    <a:pos x="19" y="18"/>
                  </a:cxn>
                  <a:cxn ang="0">
                    <a:pos x="18" y="23"/>
                  </a:cxn>
                </a:cxnLst>
                <a:rect l="txL" t="txT" r="txR" b="txB"/>
                <a:pathLst>
                  <a:path w="26" h="34">
                    <a:moveTo>
                      <a:pt x="22" y="0"/>
                    </a:moveTo>
                    <a:cubicBezTo>
                      <a:pt x="20" y="12"/>
                      <a:pt x="20" y="12"/>
                      <a:pt x="20" y="12"/>
                    </a:cubicBezTo>
                    <a:cubicBezTo>
                      <a:pt x="19" y="9"/>
                      <a:pt x="17" y="7"/>
                      <a:pt x="14" y="6"/>
                    </a:cubicBezTo>
                    <a:cubicBezTo>
                      <a:pt x="11" y="6"/>
                      <a:pt x="8" y="7"/>
                      <a:pt x="6" y="9"/>
                    </a:cubicBezTo>
                    <a:cubicBezTo>
                      <a:pt x="3" y="11"/>
                      <a:pt x="2" y="14"/>
                      <a:pt x="1" y="18"/>
                    </a:cubicBezTo>
                    <a:cubicBezTo>
                      <a:pt x="0" y="21"/>
                      <a:pt x="1" y="25"/>
                      <a:pt x="2" y="27"/>
                    </a:cubicBezTo>
                    <a:cubicBezTo>
                      <a:pt x="4" y="30"/>
                      <a:pt x="6" y="32"/>
                      <a:pt x="9" y="32"/>
                    </a:cubicBezTo>
                    <a:cubicBezTo>
                      <a:pt x="12" y="33"/>
                      <a:pt x="15" y="32"/>
                      <a:pt x="17" y="29"/>
                    </a:cubicBezTo>
                    <a:cubicBezTo>
                      <a:pt x="17" y="33"/>
                      <a:pt x="17" y="33"/>
                      <a:pt x="17" y="33"/>
                    </a:cubicBezTo>
                    <a:cubicBezTo>
                      <a:pt x="20" y="34"/>
                      <a:pt x="20" y="34"/>
                      <a:pt x="20" y="34"/>
                    </a:cubicBezTo>
                    <a:cubicBezTo>
                      <a:pt x="26" y="0"/>
                      <a:pt x="26" y="0"/>
                      <a:pt x="26" y="0"/>
                    </a:cubicBezTo>
                    <a:lnTo>
                      <a:pt x="22" y="0"/>
                    </a:lnTo>
                    <a:close/>
                    <a:moveTo>
                      <a:pt x="18" y="23"/>
                    </a:moveTo>
                    <a:cubicBezTo>
                      <a:pt x="18" y="25"/>
                      <a:pt x="17" y="27"/>
                      <a:pt x="15" y="28"/>
                    </a:cubicBezTo>
                    <a:cubicBezTo>
                      <a:pt x="13" y="29"/>
                      <a:pt x="12" y="30"/>
                      <a:pt x="10" y="29"/>
                    </a:cubicBezTo>
                    <a:cubicBezTo>
                      <a:pt x="8" y="29"/>
                      <a:pt x="7" y="28"/>
                      <a:pt x="6" y="26"/>
                    </a:cubicBezTo>
                    <a:cubicBezTo>
                      <a:pt x="5" y="24"/>
                      <a:pt x="5" y="21"/>
                      <a:pt x="5" y="18"/>
                    </a:cubicBezTo>
                    <a:cubicBezTo>
                      <a:pt x="6" y="15"/>
                      <a:pt x="7" y="13"/>
                      <a:pt x="9" y="11"/>
                    </a:cubicBezTo>
                    <a:cubicBezTo>
                      <a:pt x="10" y="10"/>
                      <a:pt x="12" y="9"/>
                      <a:pt x="14" y="10"/>
                    </a:cubicBezTo>
                    <a:cubicBezTo>
                      <a:pt x="16" y="10"/>
                      <a:pt x="17" y="11"/>
                      <a:pt x="18" y="12"/>
                    </a:cubicBezTo>
                    <a:cubicBezTo>
                      <a:pt x="19" y="14"/>
                      <a:pt x="19" y="16"/>
                      <a:pt x="19" y="18"/>
                    </a:cubicBezTo>
                    <a:lnTo>
                      <a:pt x="18" y="2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6" name="Freeform 169"/>
              <p:cNvSpPr>
                <a:spLocks noEditPoints="1"/>
              </p:cNvSpPr>
              <p:nvPr/>
            </p:nvSpPr>
            <p:spPr>
              <a:xfrm>
                <a:off x="684213" y="3541713"/>
                <a:ext cx="127000" cy="87313"/>
              </a:xfrm>
              <a:custGeom>
                <a:avLst/>
                <a:gdLst>
                  <a:gd name="txL" fmla="*/ 0 w 34"/>
                  <a:gd name="txT" fmla="*/ 0 h 23"/>
                  <a:gd name="txR" fmla="*/ 34 w 34"/>
                  <a:gd name="txB" fmla="*/ 23 h 23"/>
                </a:gdLst>
                <a:ahLst/>
                <a:cxnLst>
                  <a:cxn ang="0">
                    <a:pos x="22" y="15"/>
                  </a:cxn>
                  <a:cxn ang="0">
                    <a:pos x="24" y="7"/>
                  </a:cxn>
                  <a:cxn ang="0">
                    <a:pos x="19" y="1"/>
                  </a:cxn>
                  <a:cxn ang="0">
                    <a:pos x="10" y="1"/>
                  </a:cxn>
                  <a:cxn ang="0">
                    <a:pos x="2" y="5"/>
                  </a:cxn>
                  <a:cxn ang="0">
                    <a:pos x="0" y="13"/>
                  </a:cxn>
                  <a:cxn ang="0">
                    <a:pos x="6" y="19"/>
                  </a:cxn>
                  <a:cxn ang="0">
                    <a:pos x="2" y="20"/>
                  </a:cxn>
                  <a:cxn ang="0">
                    <a:pos x="3" y="23"/>
                  </a:cxn>
                  <a:cxn ang="0">
                    <a:pos x="34" y="16"/>
                  </a:cxn>
                  <a:cxn ang="0">
                    <a:pos x="33" y="12"/>
                  </a:cxn>
                  <a:cxn ang="0">
                    <a:pos x="22" y="15"/>
                  </a:cxn>
                  <a:cxn ang="0">
                    <a:pos x="12" y="17"/>
                  </a:cxn>
                  <a:cxn ang="0">
                    <a:pos x="6" y="16"/>
                  </a:cxn>
                  <a:cxn ang="0">
                    <a:pos x="3" y="13"/>
                  </a:cxn>
                  <a:cxn ang="0">
                    <a:pos x="5" y="8"/>
                  </a:cxn>
                  <a:cxn ang="0">
                    <a:pos x="11" y="5"/>
                  </a:cxn>
                  <a:cxn ang="0">
                    <a:pos x="18" y="5"/>
                  </a:cxn>
                  <a:cxn ang="0">
                    <a:pos x="22" y="9"/>
                  </a:cxn>
                  <a:cxn ang="0">
                    <a:pos x="21" y="13"/>
                  </a:cxn>
                  <a:cxn ang="0">
                    <a:pos x="16" y="16"/>
                  </a:cxn>
                  <a:cxn ang="0">
                    <a:pos x="12" y="17"/>
                  </a:cxn>
                </a:cxnLst>
                <a:rect l="txL" t="txT" r="txR" b="txB"/>
                <a:pathLst>
                  <a:path w="34" h="23">
                    <a:moveTo>
                      <a:pt x="22" y="15"/>
                    </a:moveTo>
                    <a:cubicBezTo>
                      <a:pt x="24" y="13"/>
                      <a:pt x="25" y="10"/>
                      <a:pt x="24" y="7"/>
                    </a:cubicBezTo>
                    <a:cubicBezTo>
                      <a:pt x="24" y="4"/>
                      <a:pt x="22" y="2"/>
                      <a:pt x="19" y="1"/>
                    </a:cubicBezTo>
                    <a:cubicBezTo>
                      <a:pt x="17" y="0"/>
                      <a:pt x="13" y="0"/>
                      <a:pt x="10" y="1"/>
                    </a:cubicBezTo>
                    <a:cubicBezTo>
                      <a:pt x="7" y="2"/>
                      <a:pt x="4" y="3"/>
                      <a:pt x="2" y="5"/>
                    </a:cubicBezTo>
                    <a:cubicBezTo>
                      <a:pt x="0" y="7"/>
                      <a:pt x="0" y="10"/>
                      <a:pt x="0" y="13"/>
                    </a:cubicBezTo>
                    <a:cubicBezTo>
                      <a:pt x="1" y="16"/>
                      <a:pt x="3" y="18"/>
                      <a:pt x="6" y="19"/>
                    </a:cubicBezTo>
                    <a:cubicBezTo>
                      <a:pt x="2" y="20"/>
                      <a:pt x="2" y="20"/>
                      <a:pt x="2" y="20"/>
                    </a:cubicBezTo>
                    <a:cubicBezTo>
                      <a:pt x="3" y="23"/>
                      <a:pt x="3" y="23"/>
                      <a:pt x="3" y="23"/>
                    </a:cubicBezTo>
                    <a:cubicBezTo>
                      <a:pt x="34" y="16"/>
                      <a:pt x="34" y="16"/>
                      <a:pt x="34" y="16"/>
                    </a:cubicBezTo>
                    <a:cubicBezTo>
                      <a:pt x="33" y="12"/>
                      <a:pt x="33" y="12"/>
                      <a:pt x="33" y="12"/>
                    </a:cubicBezTo>
                    <a:lnTo>
                      <a:pt x="22" y="15"/>
                    </a:lnTo>
                    <a:close/>
                    <a:moveTo>
                      <a:pt x="12" y="17"/>
                    </a:moveTo>
                    <a:cubicBezTo>
                      <a:pt x="10" y="18"/>
                      <a:pt x="8" y="17"/>
                      <a:pt x="6" y="16"/>
                    </a:cubicBezTo>
                    <a:cubicBezTo>
                      <a:pt x="5" y="15"/>
                      <a:pt x="4" y="14"/>
                      <a:pt x="3" y="13"/>
                    </a:cubicBezTo>
                    <a:cubicBezTo>
                      <a:pt x="3" y="11"/>
                      <a:pt x="3" y="9"/>
                      <a:pt x="5" y="8"/>
                    </a:cubicBezTo>
                    <a:cubicBezTo>
                      <a:pt x="6" y="6"/>
                      <a:pt x="8" y="5"/>
                      <a:pt x="11" y="5"/>
                    </a:cubicBezTo>
                    <a:cubicBezTo>
                      <a:pt x="14" y="4"/>
                      <a:pt x="16" y="4"/>
                      <a:pt x="18" y="5"/>
                    </a:cubicBezTo>
                    <a:cubicBezTo>
                      <a:pt x="20" y="6"/>
                      <a:pt x="21" y="7"/>
                      <a:pt x="22" y="9"/>
                    </a:cubicBezTo>
                    <a:cubicBezTo>
                      <a:pt x="22" y="10"/>
                      <a:pt x="22" y="12"/>
                      <a:pt x="21" y="13"/>
                    </a:cubicBezTo>
                    <a:cubicBezTo>
                      <a:pt x="20" y="15"/>
                      <a:pt x="18" y="16"/>
                      <a:pt x="16" y="16"/>
                    </a:cubicBezTo>
                    <a:lnTo>
                      <a:pt x="12" y="17"/>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7" name="Freeform 170"/>
              <p:cNvSpPr/>
              <p:nvPr/>
            </p:nvSpPr>
            <p:spPr>
              <a:xfrm>
                <a:off x="803275" y="3629025"/>
                <a:ext cx="15875" cy="14288"/>
              </a:xfrm>
              <a:custGeom>
                <a:avLst/>
                <a:gdLst>
                  <a:gd name="txL" fmla="*/ 0 w 10"/>
                  <a:gd name="txT" fmla="*/ 0 h 9"/>
                  <a:gd name="txR" fmla="*/ 10 w 10"/>
                  <a:gd name="txB" fmla="*/ 9 h 9"/>
                </a:gdLst>
                <a:ahLst/>
                <a:cxnLst>
                  <a:cxn ang="0">
                    <a:pos x="0" y="2"/>
                  </a:cxn>
                  <a:cxn ang="0">
                    <a:pos x="0" y="9"/>
                  </a:cxn>
                  <a:cxn ang="0">
                    <a:pos x="10" y="9"/>
                  </a:cxn>
                  <a:cxn ang="0">
                    <a:pos x="10" y="0"/>
                  </a:cxn>
                  <a:cxn ang="0">
                    <a:pos x="0" y="2"/>
                  </a:cxn>
                </a:cxnLst>
                <a:rect l="txL" t="txT" r="txR" b="txB"/>
                <a:pathLst>
                  <a:path w="10" h="9">
                    <a:moveTo>
                      <a:pt x="0" y="2"/>
                    </a:moveTo>
                    <a:lnTo>
                      <a:pt x="0" y="9"/>
                    </a:lnTo>
                    <a:lnTo>
                      <a:pt x="10" y="9"/>
                    </a:lnTo>
                    <a:lnTo>
                      <a:pt x="10" y="0"/>
                    </a:lnTo>
                    <a:lnTo>
                      <a:pt x="0" y="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8" name="Freeform 171"/>
              <p:cNvSpPr/>
              <p:nvPr/>
            </p:nvSpPr>
            <p:spPr>
              <a:xfrm>
                <a:off x="701675" y="3636963"/>
                <a:ext cx="87313" cy="28575"/>
              </a:xfrm>
              <a:custGeom>
                <a:avLst/>
                <a:gdLst>
                  <a:gd name="txL" fmla="*/ 0 w 55"/>
                  <a:gd name="txT" fmla="*/ 0 h 18"/>
                  <a:gd name="txR" fmla="*/ 55 w 55"/>
                  <a:gd name="txB" fmla="*/ 18 h 18"/>
                </a:gdLst>
                <a:ahLst/>
                <a:cxnLst>
                  <a:cxn ang="0">
                    <a:pos x="0" y="11"/>
                  </a:cxn>
                  <a:cxn ang="0">
                    <a:pos x="3" y="18"/>
                  </a:cxn>
                  <a:cxn ang="0">
                    <a:pos x="55" y="7"/>
                  </a:cxn>
                  <a:cxn ang="0">
                    <a:pos x="55" y="0"/>
                  </a:cxn>
                  <a:cxn ang="0">
                    <a:pos x="0" y="11"/>
                  </a:cxn>
                </a:cxnLst>
                <a:rect l="txL" t="txT" r="txR" b="txB"/>
                <a:pathLst>
                  <a:path w="55" h="18">
                    <a:moveTo>
                      <a:pt x="0" y="11"/>
                    </a:moveTo>
                    <a:lnTo>
                      <a:pt x="3" y="18"/>
                    </a:lnTo>
                    <a:lnTo>
                      <a:pt x="55" y="7"/>
                    </a:lnTo>
                    <a:lnTo>
                      <a:pt x="55" y="0"/>
                    </a:lnTo>
                    <a:lnTo>
                      <a:pt x="0" y="1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59" name="Freeform 172"/>
              <p:cNvSpPr/>
              <p:nvPr/>
            </p:nvSpPr>
            <p:spPr>
              <a:xfrm>
                <a:off x="709613" y="3673475"/>
                <a:ext cx="98425" cy="46038"/>
              </a:xfrm>
              <a:custGeom>
                <a:avLst/>
                <a:gdLst>
                  <a:gd name="txL" fmla="*/ 0 w 26"/>
                  <a:gd name="txT" fmla="*/ 0 h 12"/>
                  <a:gd name="txR" fmla="*/ 26 w 26"/>
                  <a:gd name="txB" fmla="*/ 12 h 12"/>
                </a:gdLst>
                <a:ahLst/>
                <a:cxnLst>
                  <a:cxn ang="0">
                    <a:pos x="24" y="7"/>
                  </a:cxn>
                  <a:cxn ang="0">
                    <a:pos x="18" y="5"/>
                  </a:cxn>
                  <a:cxn ang="0">
                    <a:pos x="24" y="3"/>
                  </a:cxn>
                  <a:cxn ang="0">
                    <a:pos x="23" y="0"/>
                  </a:cxn>
                  <a:cxn ang="0">
                    <a:pos x="0" y="5"/>
                  </a:cxn>
                  <a:cxn ang="0">
                    <a:pos x="1" y="9"/>
                  </a:cxn>
                  <a:cxn ang="0">
                    <a:pos x="13" y="6"/>
                  </a:cxn>
                  <a:cxn ang="0">
                    <a:pos x="19" y="7"/>
                  </a:cxn>
                  <a:cxn ang="0">
                    <a:pos x="23" y="11"/>
                  </a:cxn>
                  <a:cxn ang="0">
                    <a:pos x="23" y="12"/>
                  </a:cxn>
                  <a:cxn ang="0">
                    <a:pos x="26" y="11"/>
                  </a:cxn>
                  <a:cxn ang="0">
                    <a:pos x="26" y="10"/>
                  </a:cxn>
                  <a:cxn ang="0">
                    <a:pos x="24" y="7"/>
                  </a:cxn>
                </a:cxnLst>
                <a:rect l="txL" t="txT" r="txR" b="txB"/>
                <a:pathLst>
                  <a:path w="26" h="12">
                    <a:moveTo>
                      <a:pt x="24" y="7"/>
                    </a:moveTo>
                    <a:cubicBezTo>
                      <a:pt x="23" y="6"/>
                      <a:pt x="21" y="5"/>
                      <a:pt x="18" y="5"/>
                    </a:cubicBezTo>
                    <a:cubicBezTo>
                      <a:pt x="24" y="3"/>
                      <a:pt x="24" y="3"/>
                      <a:pt x="24" y="3"/>
                    </a:cubicBezTo>
                    <a:cubicBezTo>
                      <a:pt x="23" y="0"/>
                      <a:pt x="23" y="0"/>
                      <a:pt x="23" y="0"/>
                    </a:cubicBezTo>
                    <a:cubicBezTo>
                      <a:pt x="0" y="5"/>
                      <a:pt x="0" y="5"/>
                      <a:pt x="0" y="5"/>
                    </a:cubicBezTo>
                    <a:cubicBezTo>
                      <a:pt x="1" y="9"/>
                      <a:pt x="1" y="9"/>
                      <a:pt x="1" y="9"/>
                    </a:cubicBezTo>
                    <a:cubicBezTo>
                      <a:pt x="13" y="6"/>
                      <a:pt x="13" y="6"/>
                      <a:pt x="13" y="6"/>
                    </a:cubicBezTo>
                    <a:cubicBezTo>
                      <a:pt x="15" y="6"/>
                      <a:pt x="18" y="6"/>
                      <a:pt x="19" y="7"/>
                    </a:cubicBezTo>
                    <a:cubicBezTo>
                      <a:pt x="21" y="8"/>
                      <a:pt x="22" y="9"/>
                      <a:pt x="23" y="11"/>
                    </a:cubicBezTo>
                    <a:cubicBezTo>
                      <a:pt x="23" y="12"/>
                      <a:pt x="23" y="12"/>
                      <a:pt x="23" y="12"/>
                    </a:cubicBezTo>
                    <a:cubicBezTo>
                      <a:pt x="26" y="11"/>
                      <a:pt x="26" y="11"/>
                      <a:pt x="26" y="11"/>
                    </a:cubicBezTo>
                    <a:cubicBezTo>
                      <a:pt x="26" y="11"/>
                      <a:pt x="26" y="10"/>
                      <a:pt x="26" y="10"/>
                    </a:cubicBezTo>
                    <a:cubicBezTo>
                      <a:pt x="26" y="9"/>
                      <a:pt x="25" y="8"/>
                      <a:pt x="24"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0" name="Freeform 173"/>
              <p:cNvSpPr>
                <a:spLocks noEditPoints="1"/>
              </p:cNvSpPr>
              <p:nvPr/>
            </p:nvSpPr>
            <p:spPr>
              <a:xfrm>
                <a:off x="725488" y="3730625"/>
                <a:ext cx="96838" cy="85725"/>
              </a:xfrm>
              <a:custGeom>
                <a:avLst/>
                <a:gdLst>
                  <a:gd name="txL" fmla="*/ 0 w 26"/>
                  <a:gd name="txT" fmla="*/ 0 h 23"/>
                  <a:gd name="txR" fmla="*/ 26 w 26"/>
                  <a:gd name="txB" fmla="*/ 23 h 23"/>
                </a:gdLst>
                <a:ahLst/>
                <a:cxnLst>
                  <a:cxn ang="0">
                    <a:pos x="24" y="17"/>
                  </a:cxn>
                  <a:cxn ang="0">
                    <a:pos x="25" y="9"/>
                  </a:cxn>
                  <a:cxn ang="0">
                    <a:pos x="20" y="2"/>
                  </a:cxn>
                  <a:cxn ang="0">
                    <a:pos x="11" y="1"/>
                  </a:cxn>
                  <a:cxn ang="0">
                    <a:pos x="3" y="6"/>
                  </a:cxn>
                  <a:cxn ang="0">
                    <a:pos x="1" y="14"/>
                  </a:cxn>
                  <a:cxn ang="0">
                    <a:pos x="4" y="20"/>
                  </a:cxn>
                  <a:cxn ang="0">
                    <a:pos x="10" y="23"/>
                  </a:cxn>
                  <a:cxn ang="0">
                    <a:pos x="10" y="19"/>
                  </a:cxn>
                  <a:cxn ang="0">
                    <a:pos x="4" y="14"/>
                  </a:cxn>
                  <a:cxn ang="0">
                    <a:pos x="5" y="9"/>
                  </a:cxn>
                  <a:cxn ang="0">
                    <a:pos x="11" y="5"/>
                  </a:cxn>
                  <a:cxn ang="0">
                    <a:pos x="15" y="22"/>
                  </a:cxn>
                  <a:cxn ang="0">
                    <a:pos x="24" y="17"/>
                  </a:cxn>
                  <a:cxn ang="0">
                    <a:pos x="14" y="5"/>
                  </a:cxn>
                  <a:cxn ang="0">
                    <a:pos x="19" y="6"/>
                  </a:cxn>
                  <a:cxn ang="0">
                    <a:pos x="22" y="10"/>
                  </a:cxn>
                  <a:cxn ang="0">
                    <a:pos x="22" y="13"/>
                  </a:cxn>
                  <a:cxn ang="0">
                    <a:pos x="20" y="16"/>
                  </a:cxn>
                  <a:cxn ang="0">
                    <a:pos x="17" y="17"/>
                  </a:cxn>
                  <a:cxn ang="0">
                    <a:pos x="14" y="5"/>
                  </a:cxn>
                </a:cxnLst>
                <a:rect l="txL" t="txT" r="txR" b="txB"/>
                <a:pathLst>
                  <a:path w="26" h="23">
                    <a:moveTo>
                      <a:pt x="24" y="17"/>
                    </a:moveTo>
                    <a:cubicBezTo>
                      <a:pt x="25" y="15"/>
                      <a:pt x="26" y="12"/>
                      <a:pt x="25" y="9"/>
                    </a:cubicBezTo>
                    <a:cubicBezTo>
                      <a:pt x="24" y="6"/>
                      <a:pt x="23" y="4"/>
                      <a:pt x="20" y="2"/>
                    </a:cubicBezTo>
                    <a:cubicBezTo>
                      <a:pt x="17" y="1"/>
                      <a:pt x="14" y="0"/>
                      <a:pt x="11" y="1"/>
                    </a:cubicBezTo>
                    <a:cubicBezTo>
                      <a:pt x="7" y="2"/>
                      <a:pt x="4" y="4"/>
                      <a:pt x="3" y="6"/>
                    </a:cubicBezTo>
                    <a:cubicBezTo>
                      <a:pt x="1" y="9"/>
                      <a:pt x="0" y="11"/>
                      <a:pt x="1" y="14"/>
                    </a:cubicBezTo>
                    <a:cubicBezTo>
                      <a:pt x="2" y="17"/>
                      <a:pt x="3" y="19"/>
                      <a:pt x="4" y="20"/>
                    </a:cubicBezTo>
                    <a:cubicBezTo>
                      <a:pt x="6" y="22"/>
                      <a:pt x="8" y="22"/>
                      <a:pt x="10" y="23"/>
                    </a:cubicBezTo>
                    <a:cubicBezTo>
                      <a:pt x="10" y="19"/>
                      <a:pt x="10" y="19"/>
                      <a:pt x="10" y="19"/>
                    </a:cubicBezTo>
                    <a:cubicBezTo>
                      <a:pt x="7" y="19"/>
                      <a:pt x="5" y="17"/>
                      <a:pt x="4" y="14"/>
                    </a:cubicBezTo>
                    <a:cubicBezTo>
                      <a:pt x="4" y="12"/>
                      <a:pt x="4" y="11"/>
                      <a:pt x="5" y="9"/>
                    </a:cubicBezTo>
                    <a:cubicBezTo>
                      <a:pt x="6" y="7"/>
                      <a:pt x="8" y="6"/>
                      <a:pt x="11" y="5"/>
                    </a:cubicBezTo>
                    <a:cubicBezTo>
                      <a:pt x="15" y="22"/>
                      <a:pt x="15" y="22"/>
                      <a:pt x="15" y="22"/>
                    </a:cubicBezTo>
                    <a:cubicBezTo>
                      <a:pt x="19" y="21"/>
                      <a:pt x="22" y="19"/>
                      <a:pt x="24" y="17"/>
                    </a:cubicBezTo>
                    <a:close/>
                    <a:moveTo>
                      <a:pt x="14" y="5"/>
                    </a:moveTo>
                    <a:cubicBezTo>
                      <a:pt x="16" y="5"/>
                      <a:pt x="18" y="5"/>
                      <a:pt x="19" y="6"/>
                    </a:cubicBezTo>
                    <a:cubicBezTo>
                      <a:pt x="21" y="7"/>
                      <a:pt x="22" y="8"/>
                      <a:pt x="22" y="10"/>
                    </a:cubicBezTo>
                    <a:cubicBezTo>
                      <a:pt x="23" y="11"/>
                      <a:pt x="23" y="12"/>
                      <a:pt x="22" y="13"/>
                    </a:cubicBezTo>
                    <a:cubicBezTo>
                      <a:pt x="22" y="14"/>
                      <a:pt x="21" y="15"/>
                      <a:pt x="20" y="16"/>
                    </a:cubicBezTo>
                    <a:cubicBezTo>
                      <a:pt x="19" y="17"/>
                      <a:pt x="18" y="17"/>
                      <a:pt x="17" y="17"/>
                    </a:cubicBezTo>
                    <a:lnTo>
                      <a:pt x="14"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1" name="Freeform 174"/>
              <p:cNvSpPr/>
              <p:nvPr/>
            </p:nvSpPr>
            <p:spPr>
              <a:xfrm>
                <a:off x="747713" y="3824288"/>
                <a:ext cx="93663" cy="74613"/>
              </a:xfrm>
              <a:custGeom>
                <a:avLst/>
                <a:gdLst>
                  <a:gd name="txL" fmla="*/ 0 w 25"/>
                  <a:gd name="txT" fmla="*/ 0 h 20"/>
                  <a:gd name="txR" fmla="*/ 25 w 25"/>
                  <a:gd name="txB" fmla="*/ 20 h 20"/>
                </a:gdLst>
                <a:ahLst/>
                <a:cxnLst>
                  <a:cxn ang="0">
                    <a:pos x="21" y="8"/>
                  </a:cxn>
                  <a:cxn ang="0">
                    <a:pos x="17" y="15"/>
                  </a:cxn>
                  <a:cxn ang="0">
                    <a:pos x="18" y="18"/>
                  </a:cxn>
                  <a:cxn ang="0">
                    <a:pos x="23" y="14"/>
                  </a:cxn>
                  <a:cxn ang="0">
                    <a:pos x="24" y="7"/>
                  </a:cxn>
                  <a:cxn ang="0">
                    <a:pos x="19" y="1"/>
                  </a:cxn>
                  <a:cxn ang="0">
                    <a:pos x="10" y="0"/>
                  </a:cxn>
                  <a:cxn ang="0">
                    <a:pos x="2" y="5"/>
                  </a:cxn>
                  <a:cxn ang="0">
                    <a:pos x="0" y="13"/>
                  </a:cxn>
                  <a:cxn ang="0">
                    <a:pos x="4" y="18"/>
                  </a:cxn>
                  <a:cxn ang="0">
                    <a:pos x="10" y="20"/>
                  </a:cxn>
                  <a:cxn ang="0">
                    <a:pos x="10" y="16"/>
                  </a:cxn>
                  <a:cxn ang="0">
                    <a:pos x="3" y="12"/>
                  </a:cxn>
                  <a:cxn ang="0">
                    <a:pos x="5" y="7"/>
                  </a:cxn>
                  <a:cxn ang="0">
                    <a:pos x="11" y="4"/>
                  </a:cxn>
                  <a:cxn ang="0">
                    <a:pos x="18" y="4"/>
                  </a:cxn>
                  <a:cxn ang="0">
                    <a:pos x="21" y="8"/>
                  </a:cxn>
                </a:cxnLst>
                <a:rect l="txL" t="txT" r="txR" b="txB"/>
                <a:pathLst>
                  <a:path w="25" h="20">
                    <a:moveTo>
                      <a:pt x="21" y="8"/>
                    </a:moveTo>
                    <a:cubicBezTo>
                      <a:pt x="22" y="11"/>
                      <a:pt x="21" y="13"/>
                      <a:pt x="17" y="15"/>
                    </a:cubicBezTo>
                    <a:cubicBezTo>
                      <a:pt x="18" y="18"/>
                      <a:pt x="18" y="18"/>
                      <a:pt x="18" y="18"/>
                    </a:cubicBezTo>
                    <a:cubicBezTo>
                      <a:pt x="21" y="17"/>
                      <a:pt x="22" y="16"/>
                      <a:pt x="23" y="14"/>
                    </a:cubicBezTo>
                    <a:cubicBezTo>
                      <a:pt x="25" y="12"/>
                      <a:pt x="25" y="10"/>
                      <a:pt x="24" y="7"/>
                    </a:cubicBezTo>
                    <a:cubicBezTo>
                      <a:pt x="24" y="4"/>
                      <a:pt x="22" y="2"/>
                      <a:pt x="19" y="1"/>
                    </a:cubicBezTo>
                    <a:cubicBezTo>
                      <a:pt x="17" y="0"/>
                      <a:pt x="13" y="0"/>
                      <a:pt x="10" y="0"/>
                    </a:cubicBezTo>
                    <a:cubicBezTo>
                      <a:pt x="7" y="1"/>
                      <a:pt x="4" y="3"/>
                      <a:pt x="2" y="5"/>
                    </a:cubicBezTo>
                    <a:cubicBezTo>
                      <a:pt x="0" y="7"/>
                      <a:pt x="0" y="10"/>
                      <a:pt x="0" y="13"/>
                    </a:cubicBezTo>
                    <a:cubicBezTo>
                      <a:pt x="1" y="15"/>
                      <a:pt x="2" y="17"/>
                      <a:pt x="4" y="18"/>
                    </a:cubicBezTo>
                    <a:cubicBezTo>
                      <a:pt x="5" y="19"/>
                      <a:pt x="8" y="20"/>
                      <a:pt x="10" y="20"/>
                    </a:cubicBezTo>
                    <a:cubicBezTo>
                      <a:pt x="10" y="16"/>
                      <a:pt x="10" y="16"/>
                      <a:pt x="10" y="16"/>
                    </a:cubicBezTo>
                    <a:cubicBezTo>
                      <a:pt x="6" y="16"/>
                      <a:pt x="4" y="15"/>
                      <a:pt x="3" y="12"/>
                    </a:cubicBezTo>
                    <a:cubicBezTo>
                      <a:pt x="3" y="10"/>
                      <a:pt x="3" y="8"/>
                      <a:pt x="5" y="7"/>
                    </a:cubicBezTo>
                    <a:cubicBezTo>
                      <a:pt x="6" y="6"/>
                      <a:pt x="8" y="5"/>
                      <a:pt x="11" y="4"/>
                    </a:cubicBezTo>
                    <a:cubicBezTo>
                      <a:pt x="14" y="3"/>
                      <a:pt x="16" y="3"/>
                      <a:pt x="18" y="4"/>
                    </a:cubicBezTo>
                    <a:cubicBezTo>
                      <a:pt x="20" y="5"/>
                      <a:pt x="21" y="6"/>
                      <a:pt x="21"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2" name="Freeform 175"/>
              <p:cNvSpPr/>
              <p:nvPr/>
            </p:nvSpPr>
            <p:spPr>
              <a:xfrm>
                <a:off x="762000" y="3887788"/>
                <a:ext cx="112713" cy="74613"/>
              </a:xfrm>
              <a:custGeom>
                <a:avLst/>
                <a:gdLst>
                  <a:gd name="txL" fmla="*/ 0 w 30"/>
                  <a:gd name="txT" fmla="*/ 0 h 20"/>
                  <a:gd name="txR" fmla="*/ 30 w 30"/>
                  <a:gd name="txB" fmla="*/ 20 h 20"/>
                </a:gdLst>
                <a:ahLst/>
                <a:cxnLst>
                  <a:cxn ang="0">
                    <a:pos x="7" y="12"/>
                  </a:cxn>
                  <a:cxn ang="0">
                    <a:pos x="21" y="8"/>
                  </a:cxn>
                  <a:cxn ang="0">
                    <a:pos x="22" y="14"/>
                  </a:cxn>
                  <a:cxn ang="0">
                    <a:pos x="25" y="13"/>
                  </a:cxn>
                  <a:cxn ang="0">
                    <a:pos x="24" y="8"/>
                  </a:cxn>
                  <a:cxn ang="0">
                    <a:pos x="30" y="7"/>
                  </a:cxn>
                  <a:cxn ang="0">
                    <a:pos x="29" y="3"/>
                  </a:cxn>
                  <a:cxn ang="0">
                    <a:pos x="23" y="4"/>
                  </a:cxn>
                  <a:cxn ang="0">
                    <a:pos x="22" y="0"/>
                  </a:cxn>
                  <a:cxn ang="0">
                    <a:pos x="19" y="1"/>
                  </a:cxn>
                  <a:cxn ang="0">
                    <a:pos x="20" y="5"/>
                  </a:cxn>
                  <a:cxn ang="0">
                    <a:pos x="6" y="8"/>
                  </a:cxn>
                  <a:cxn ang="0">
                    <a:pos x="1" y="16"/>
                  </a:cxn>
                  <a:cxn ang="0">
                    <a:pos x="2" y="20"/>
                  </a:cxn>
                  <a:cxn ang="0">
                    <a:pos x="5" y="19"/>
                  </a:cxn>
                  <a:cxn ang="0">
                    <a:pos x="4" y="16"/>
                  </a:cxn>
                  <a:cxn ang="0">
                    <a:pos x="7" y="12"/>
                  </a:cxn>
                </a:cxnLst>
                <a:rect l="txL" t="txT" r="txR" b="txB"/>
                <a:pathLst>
                  <a:path w="30" h="20">
                    <a:moveTo>
                      <a:pt x="7" y="12"/>
                    </a:moveTo>
                    <a:cubicBezTo>
                      <a:pt x="21" y="8"/>
                      <a:pt x="21" y="8"/>
                      <a:pt x="21" y="8"/>
                    </a:cubicBezTo>
                    <a:cubicBezTo>
                      <a:pt x="22" y="14"/>
                      <a:pt x="22" y="14"/>
                      <a:pt x="22" y="14"/>
                    </a:cubicBezTo>
                    <a:cubicBezTo>
                      <a:pt x="25" y="13"/>
                      <a:pt x="25" y="13"/>
                      <a:pt x="25" y="13"/>
                    </a:cubicBezTo>
                    <a:cubicBezTo>
                      <a:pt x="24" y="8"/>
                      <a:pt x="24" y="8"/>
                      <a:pt x="24" y="8"/>
                    </a:cubicBezTo>
                    <a:cubicBezTo>
                      <a:pt x="30" y="7"/>
                      <a:pt x="30" y="7"/>
                      <a:pt x="30" y="7"/>
                    </a:cubicBezTo>
                    <a:cubicBezTo>
                      <a:pt x="29" y="3"/>
                      <a:pt x="29" y="3"/>
                      <a:pt x="29" y="3"/>
                    </a:cubicBezTo>
                    <a:cubicBezTo>
                      <a:pt x="23" y="4"/>
                      <a:pt x="23" y="4"/>
                      <a:pt x="23" y="4"/>
                    </a:cubicBezTo>
                    <a:cubicBezTo>
                      <a:pt x="22" y="0"/>
                      <a:pt x="22" y="0"/>
                      <a:pt x="22" y="0"/>
                    </a:cubicBezTo>
                    <a:cubicBezTo>
                      <a:pt x="19" y="1"/>
                      <a:pt x="19" y="1"/>
                      <a:pt x="19" y="1"/>
                    </a:cubicBezTo>
                    <a:cubicBezTo>
                      <a:pt x="20" y="5"/>
                      <a:pt x="20" y="5"/>
                      <a:pt x="20" y="5"/>
                    </a:cubicBezTo>
                    <a:cubicBezTo>
                      <a:pt x="6" y="8"/>
                      <a:pt x="6" y="8"/>
                      <a:pt x="6" y="8"/>
                    </a:cubicBezTo>
                    <a:cubicBezTo>
                      <a:pt x="2" y="9"/>
                      <a:pt x="0" y="12"/>
                      <a:pt x="1" y="16"/>
                    </a:cubicBezTo>
                    <a:cubicBezTo>
                      <a:pt x="1" y="17"/>
                      <a:pt x="1" y="18"/>
                      <a:pt x="2" y="20"/>
                    </a:cubicBezTo>
                    <a:cubicBezTo>
                      <a:pt x="5" y="19"/>
                      <a:pt x="5" y="19"/>
                      <a:pt x="5" y="19"/>
                    </a:cubicBezTo>
                    <a:cubicBezTo>
                      <a:pt x="4" y="18"/>
                      <a:pt x="4" y="17"/>
                      <a:pt x="4" y="16"/>
                    </a:cubicBezTo>
                    <a:cubicBezTo>
                      <a:pt x="3" y="14"/>
                      <a:pt x="4" y="12"/>
                      <a:pt x="7" y="1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3" name="Freeform 176"/>
              <p:cNvSpPr>
                <a:spLocks noEditPoints="1"/>
              </p:cNvSpPr>
              <p:nvPr/>
            </p:nvSpPr>
            <p:spPr>
              <a:xfrm>
                <a:off x="777875" y="3951288"/>
                <a:ext cx="93663" cy="82550"/>
              </a:xfrm>
              <a:custGeom>
                <a:avLst/>
                <a:gdLst>
                  <a:gd name="txL" fmla="*/ 0 w 25"/>
                  <a:gd name="txT" fmla="*/ 0 h 22"/>
                  <a:gd name="txR" fmla="*/ 25 w 25"/>
                  <a:gd name="txB" fmla="*/ 22 h 22"/>
                </a:gdLst>
                <a:ahLst/>
                <a:cxnLst>
                  <a:cxn ang="0">
                    <a:pos x="24" y="9"/>
                  </a:cxn>
                  <a:cxn ang="0">
                    <a:pos x="19" y="2"/>
                  </a:cxn>
                  <a:cxn ang="0">
                    <a:pos x="10" y="1"/>
                  </a:cxn>
                  <a:cxn ang="0">
                    <a:pos x="2" y="6"/>
                  </a:cxn>
                  <a:cxn ang="0">
                    <a:pos x="0" y="14"/>
                  </a:cxn>
                  <a:cxn ang="0">
                    <a:pos x="5" y="21"/>
                  </a:cxn>
                  <a:cxn ang="0">
                    <a:pos x="15" y="22"/>
                  </a:cxn>
                  <a:cxn ang="0">
                    <a:pos x="23" y="17"/>
                  </a:cxn>
                  <a:cxn ang="0">
                    <a:pos x="24" y="9"/>
                  </a:cxn>
                  <a:cxn ang="0">
                    <a:pos x="6" y="18"/>
                  </a:cxn>
                  <a:cxn ang="0">
                    <a:pos x="3" y="14"/>
                  </a:cxn>
                  <a:cxn ang="0">
                    <a:pos x="4" y="9"/>
                  </a:cxn>
                  <a:cxn ang="0">
                    <a:pos x="11" y="5"/>
                  </a:cxn>
                  <a:cxn ang="0">
                    <a:pos x="18" y="5"/>
                  </a:cxn>
                  <a:cxn ang="0">
                    <a:pos x="21" y="9"/>
                  </a:cxn>
                  <a:cxn ang="0">
                    <a:pos x="20" y="14"/>
                  </a:cxn>
                  <a:cxn ang="0">
                    <a:pos x="14" y="18"/>
                  </a:cxn>
                  <a:cxn ang="0">
                    <a:pos x="6" y="18"/>
                  </a:cxn>
                </a:cxnLst>
                <a:rect l="txL" t="txT" r="txR" b="txB"/>
                <a:pathLst>
                  <a:path w="25" h="22">
                    <a:moveTo>
                      <a:pt x="24" y="9"/>
                    </a:moveTo>
                    <a:cubicBezTo>
                      <a:pt x="24" y="6"/>
                      <a:pt x="22" y="4"/>
                      <a:pt x="19" y="2"/>
                    </a:cubicBezTo>
                    <a:cubicBezTo>
                      <a:pt x="17" y="1"/>
                      <a:pt x="14" y="0"/>
                      <a:pt x="10" y="1"/>
                    </a:cubicBezTo>
                    <a:cubicBezTo>
                      <a:pt x="7" y="2"/>
                      <a:pt x="4" y="4"/>
                      <a:pt x="2" y="6"/>
                    </a:cubicBezTo>
                    <a:cubicBezTo>
                      <a:pt x="0" y="8"/>
                      <a:pt x="0" y="11"/>
                      <a:pt x="0" y="14"/>
                    </a:cubicBezTo>
                    <a:cubicBezTo>
                      <a:pt x="1" y="17"/>
                      <a:pt x="3" y="19"/>
                      <a:pt x="5" y="21"/>
                    </a:cubicBezTo>
                    <a:cubicBezTo>
                      <a:pt x="8" y="22"/>
                      <a:pt x="11" y="22"/>
                      <a:pt x="15" y="22"/>
                    </a:cubicBezTo>
                    <a:cubicBezTo>
                      <a:pt x="18" y="21"/>
                      <a:pt x="21" y="19"/>
                      <a:pt x="23" y="17"/>
                    </a:cubicBezTo>
                    <a:cubicBezTo>
                      <a:pt x="24" y="15"/>
                      <a:pt x="25" y="12"/>
                      <a:pt x="24" y="9"/>
                    </a:cubicBezTo>
                    <a:close/>
                    <a:moveTo>
                      <a:pt x="6" y="18"/>
                    </a:moveTo>
                    <a:cubicBezTo>
                      <a:pt x="5" y="17"/>
                      <a:pt x="4" y="15"/>
                      <a:pt x="3" y="14"/>
                    </a:cubicBezTo>
                    <a:cubicBezTo>
                      <a:pt x="3" y="12"/>
                      <a:pt x="3" y="10"/>
                      <a:pt x="4" y="9"/>
                    </a:cubicBezTo>
                    <a:cubicBezTo>
                      <a:pt x="5" y="7"/>
                      <a:pt x="8" y="6"/>
                      <a:pt x="11" y="5"/>
                    </a:cubicBezTo>
                    <a:cubicBezTo>
                      <a:pt x="14" y="4"/>
                      <a:pt x="16" y="4"/>
                      <a:pt x="18" y="5"/>
                    </a:cubicBezTo>
                    <a:cubicBezTo>
                      <a:pt x="20" y="6"/>
                      <a:pt x="21" y="8"/>
                      <a:pt x="21" y="9"/>
                    </a:cubicBezTo>
                    <a:cubicBezTo>
                      <a:pt x="22" y="11"/>
                      <a:pt x="21" y="13"/>
                      <a:pt x="20" y="14"/>
                    </a:cubicBezTo>
                    <a:cubicBezTo>
                      <a:pt x="19" y="16"/>
                      <a:pt x="17" y="17"/>
                      <a:pt x="14" y="18"/>
                    </a:cubicBezTo>
                    <a:cubicBezTo>
                      <a:pt x="11" y="18"/>
                      <a:pt x="8" y="18"/>
                      <a:pt x="6" y="1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4" name="Freeform 177"/>
              <p:cNvSpPr/>
              <p:nvPr/>
            </p:nvSpPr>
            <p:spPr>
              <a:xfrm>
                <a:off x="792163" y="4041775"/>
                <a:ext cx="98425" cy="46038"/>
              </a:xfrm>
              <a:custGeom>
                <a:avLst/>
                <a:gdLst>
                  <a:gd name="txL" fmla="*/ 0 w 26"/>
                  <a:gd name="txT" fmla="*/ 0 h 12"/>
                  <a:gd name="txR" fmla="*/ 26 w 26"/>
                  <a:gd name="txB" fmla="*/ 12 h 12"/>
                </a:gdLst>
                <a:ahLst/>
                <a:cxnLst>
                  <a:cxn ang="0">
                    <a:pos x="26" y="10"/>
                  </a:cxn>
                  <a:cxn ang="0">
                    <a:pos x="24" y="7"/>
                  </a:cxn>
                  <a:cxn ang="0">
                    <a:pos x="19" y="5"/>
                  </a:cxn>
                  <a:cxn ang="0">
                    <a:pos x="24" y="3"/>
                  </a:cxn>
                  <a:cxn ang="0">
                    <a:pos x="23" y="0"/>
                  </a:cxn>
                  <a:cxn ang="0">
                    <a:pos x="0" y="6"/>
                  </a:cxn>
                  <a:cxn ang="0">
                    <a:pos x="1" y="9"/>
                  </a:cxn>
                  <a:cxn ang="0">
                    <a:pos x="13" y="6"/>
                  </a:cxn>
                  <a:cxn ang="0">
                    <a:pos x="19" y="7"/>
                  </a:cxn>
                  <a:cxn ang="0">
                    <a:pos x="23" y="11"/>
                  </a:cxn>
                  <a:cxn ang="0">
                    <a:pos x="23" y="12"/>
                  </a:cxn>
                  <a:cxn ang="0">
                    <a:pos x="26" y="11"/>
                  </a:cxn>
                  <a:cxn ang="0">
                    <a:pos x="26" y="10"/>
                  </a:cxn>
                </a:cxnLst>
                <a:rect l="txL" t="txT" r="txR" b="txB"/>
                <a:pathLst>
                  <a:path w="26" h="12">
                    <a:moveTo>
                      <a:pt x="26" y="10"/>
                    </a:moveTo>
                    <a:cubicBezTo>
                      <a:pt x="26" y="9"/>
                      <a:pt x="25" y="8"/>
                      <a:pt x="24" y="7"/>
                    </a:cubicBezTo>
                    <a:cubicBezTo>
                      <a:pt x="23" y="6"/>
                      <a:pt x="21" y="5"/>
                      <a:pt x="19" y="5"/>
                    </a:cubicBezTo>
                    <a:cubicBezTo>
                      <a:pt x="24" y="3"/>
                      <a:pt x="24" y="3"/>
                      <a:pt x="24" y="3"/>
                    </a:cubicBezTo>
                    <a:cubicBezTo>
                      <a:pt x="23" y="0"/>
                      <a:pt x="23" y="0"/>
                      <a:pt x="23" y="0"/>
                    </a:cubicBezTo>
                    <a:cubicBezTo>
                      <a:pt x="0" y="6"/>
                      <a:pt x="0" y="6"/>
                      <a:pt x="0" y="6"/>
                    </a:cubicBezTo>
                    <a:cubicBezTo>
                      <a:pt x="1" y="9"/>
                      <a:pt x="1" y="9"/>
                      <a:pt x="1" y="9"/>
                    </a:cubicBezTo>
                    <a:cubicBezTo>
                      <a:pt x="13" y="6"/>
                      <a:pt x="13" y="6"/>
                      <a:pt x="13" y="6"/>
                    </a:cubicBezTo>
                    <a:cubicBezTo>
                      <a:pt x="16" y="6"/>
                      <a:pt x="18" y="6"/>
                      <a:pt x="19" y="7"/>
                    </a:cubicBezTo>
                    <a:cubicBezTo>
                      <a:pt x="21" y="8"/>
                      <a:pt x="22" y="10"/>
                      <a:pt x="23" y="11"/>
                    </a:cubicBezTo>
                    <a:cubicBezTo>
                      <a:pt x="23" y="12"/>
                      <a:pt x="23" y="12"/>
                      <a:pt x="23" y="12"/>
                    </a:cubicBezTo>
                    <a:cubicBezTo>
                      <a:pt x="26" y="11"/>
                      <a:pt x="26" y="11"/>
                      <a:pt x="26" y="11"/>
                    </a:cubicBezTo>
                    <a:cubicBezTo>
                      <a:pt x="26" y="11"/>
                      <a:pt x="26" y="10"/>
                      <a:pt x="26" y="1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5" name="Freeform 178"/>
              <p:cNvSpPr/>
              <p:nvPr/>
            </p:nvSpPr>
            <p:spPr>
              <a:xfrm>
                <a:off x="1085850" y="2005013"/>
                <a:ext cx="115888" cy="98425"/>
              </a:xfrm>
              <a:custGeom>
                <a:avLst/>
                <a:gdLst>
                  <a:gd name="txL" fmla="*/ 0 w 31"/>
                  <a:gd name="txT" fmla="*/ 0 h 26"/>
                  <a:gd name="txR" fmla="*/ 31 w 31"/>
                  <a:gd name="txB" fmla="*/ 26 h 26"/>
                </a:gdLst>
                <a:ahLst/>
                <a:cxnLst>
                  <a:cxn ang="0">
                    <a:pos x="23" y="1"/>
                  </a:cxn>
                  <a:cxn ang="0">
                    <a:pos x="20" y="1"/>
                  </a:cxn>
                  <a:cxn ang="0">
                    <a:pos x="15" y="7"/>
                  </a:cxn>
                  <a:cxn ang="0">
                    <a:pos x="12" y="4"/>
                  </a:cxn>
                  <a:cxn ang="0">
                    <a:pos x="8" y="4"/>
                  </a:cxn>
                  <a:cxn ang="0">
                    <a:pos x="3" y="10"/>
                  </a:cxn>
                  <a:cxn ang="0">
                    <a:pos x="2" y="6"/>
                  </a:cxn>
                  <a:cxn ang="0">
                    <a:pos x="0" y="7"/>
                  </a:cxn>
                  <a:cxn ang="0">
                    <a:pos x="5" y="26"/>
                  </a:cxn>
                  <a:cxn ang="0">
                    <a:pos x="8" y="25"/>
                  </a:cxn>
                  <a:cxn ang="0">
                    <a:pos x="5" y="14"/>
                  </a:cxn>
                  <a:cxn ang="0">
                    <a:pos x="5" y="9"/>
                  </a:cxn>
                  <a:cxn ang="0">
                    <a:pos x="8" y="6"/>
                  </a:cxn>
                  <a:cxn ang="0">
                    <a:pos x="11" y="7"/>
                  </a:cxn>
                  <a:cxn ang="0">
                    <a:pos x="13" y="10"/>
                  </a:cxn>
                  <a:cxn ang="0">
                    <a:pos x="16" y="23"/>
                  </a:cxn>
                  <a:cxn ang="0">
                    <a:pos x="19" y="22"/>
                  </a:cxn>
                  <a:cxn ang="0">
                    <a:pos x="16" y="11"/>
                  </a:cxn>
                  <a:cxn ang="0">
                    <a:pos x="17" y="6"/>
                  </a:cxn>
                  <a:cxn ang="0">
                    <a:pos x="20" y="3"/>
                  </a:cxn>
                  <a:cxn ang="0">
                    <a:pos x="22" y="4"/>
                  </a:cxn>
                  <a:cxn ang="0">
                    <a:pos x="24" y="5"/>
                  </a:cxn>
                  <a:cxn ang="0">
                    <a:pos x="25" y="8"/>
                  </a:cxn>
                  <a:cxn ang="0">
                    <a:pos x="28" y="20"/>
                  </a:cxn>
                  <a:cxn ang="0">
                    <a:pos x="31" y="19"/>
                  </a:cxn>
                  <a:cxn ang="0">
                    <a:pos x="28" y="7"/>
                  </a:cxn>
                  <a:cxn ang="0">
                    <a:pos x="26" y="3"/>
                  </a:cxn>
                  <a:cxn ang="0">
                    <a:pos x="23" y="1"/>
                  </a:cxn>
                </a:cxnLst>
                <a:rect l="txL" t="txT" r="txR" b="txB"/>
                <a:pathLst>
                  <a:path w="31" h="26">
                    <a:moveTo>
                      <a:pt x="23" y="1"/>
                    </a:moveTo>
                    <a:cubicBezTo>
                      <a:pt x="22" y="0"/>
                      <a:pt x="21" y="0"/>
                      <a:pt x="20" y="1"/>
                    </a:cubicBezTo>
                    <a:cubicBezTo>
                      <a:pt x="17" y="1"/>
                      <a:pt x="15" y="3"/>
                      <a:pt x="15" y="7"/>
                    </a:cubicBezTo>
                    <a:cubicBezTo>
                      <a:pt x="14" y="6"/>
                      <a:pt x="13" y="5"/>
                      <a:pt x="12" y="4"/>
                    </a:cubicBezTo>
                    <a:cubicBezTo>
                      <a:pt x="11" y="4"/>
                      <a:pt x="10" y="3"/>
                      <a:pt x="8" y="4"/>
                    </a:cubicBezTo>
                    <a:cubicBezTo>
                      <a:pt x="6" y="4"/>
                      <a:pt x="4" y="6"/>
                      <a:pt x="3" y="10"/>
                    </a:cubicBezTo>
                    <a:cubicBezTo>
                      <a:pt x="2" y="6"/>
                      <a:pt x="2" y="6"/>
                      <a:pt x="2" y="6"/>
                    </a:cubicBezTo>
                    <a:cubicBezTo>
                      <a:pt x="0" y="7"/>
                      <a:pt x="0" y="7"/>
                      <a:pt x="0" y="7"/>
                    </a:cubicBezTo>
                    <a:cubicBezTo>
                      <a:pt x="5" y="26"/>
                      <a:pt x="5" y="26"/>
                      <a:pt x="5" y="26"/>
                    </a:cubicBezTo>
                    <a:cubicBezTo>
                      <a:pt x="8" y="25"/>
                      <a:pt x="8" y="25"/>
                      <a:pt x="8" y="25"/>
                    </a:cubicBezTo>
                    <a:cubicBezTo>
                      <a:pt x="5" y="14"/>
                      <a:pt x="5" y="14"/>
                      <a:pt x="5" y="14"/>
                    </a:cubicBezTo>
                    <a:cubicBezTo>
                      <a:pt x="4" y="12"/>
                      <a:pt x="4" y="10"/>
                      <a:pt x="5" y="9"/>
                    </a:cubicBezTo>
                    <a:cubicBezTo>
                      <a:pt x="6" y="8"/>
                      <a:pt x="7" y="7"/>
                      <a:pt x="8" y="6"/>
                    </a:cubicBezTo>
                    <a:cubicBezTo>
                      <a:pt x="9" y="6"/>
                      <a:pt x="10" y="6"/>
                      <a:pt x="11" y="7"/>
                    </a:cubicBezTo>
                    <a:cubicBezTo>
                      <a:pt x="12" y="7"/>
                      <a:pt x="12" y="8"/>
                      <a:pt x="13" y="10"/>
                    </a:cubicBezTo>
                    <a:cubicBezTo>
                      <a:pt x="16" y="23"/>
                      <a:pt x="16" y="23"/>
                      <a:pt x="16" y="23"/>
                    </a:cubicBezTo>
                    <a:cubicBezTo>
                      <a:pt x="19" y="22"/>
                      <a:pt x="19" y="22"/>
                      <a:pt x="19" y="22"/>
                    </a:cubicBezTo>
                    <a:cubicBezTo>
                      <a:pt x="16" y="11"/>
                      <a:pt x="16" y="11"/>
                      <a:pt x="16" y="11"/>
                    </a:cubicBezTo>
                    <a:cubicBezTo>
                      <a:pt x="16" y="9"/>
                      <a:pt x="16" y="7"/>
                      <a:pt x="17" y="6"/>
                    </a:cubicBezTo>
                    <a:cubicBezTo>
                      <a:pt x="17" y="5"/>
                      <a:pt x="18" y="4"/>
                      <a:pt x="20" y="3"/>
                    </a:cubicBezTo>
                    <a:cubicBezTo>
                      <a:pt x="20" y="3"/>
                      <a:pt x="21" y="3"/>
                      <a:pt x="22" y="4"/>
                    </a:cubicBezTo>
                    <a:cubicBezTo>
                      <a:pt x="23" y="4"/>
                      <a:pt x="23" y="4"/>
                      <a:pt x="24" y="5"/>
                    </a:cubicBezTo>
                    <a:cubicBezTo>
                      <a:pt x="24" y="6"/>
                      <a:pt x="24" y="7"/>
                      <a:pt x="25" y="8"/>
                    </a:cubicBezTo>
                    <a:cubicBezTo>
                      <a:pt x="28" y="20"/>
                      <a:pt x="28" y="20"/>
                      <a:pt x="28" y="20"/>
                    </a:cubicBezTo>
                    <a:cubicBezTo>
                      <a:pt x="31" y="19"/>
                      <a:pt x="31" y="19"/>
                      <a:pt x="31" y="19"/>
                    </a:cubicBezTo>
                    <a:cubicBezTo>
                      <a:pt x="28" y="7"/>
                      <a:pt x="28" y="7"/>
                      <a:pt x="28" y="7"/>
                    </a:cubicBezTo>
                    <a:cubicBezTo>
                      <a:pt x="27" y="5"/>
                      <a:pt x="27" y="4"/>
                      <a:pt x="26" y="3"/>
                    </a:cubicBezTo>
                    <a:cubicBezTo>
                      <a:pt x="26" y="2"/>
                      <a:pt x="25" y="1"/>
                      <a:pt x="23"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6" name="Freeform 179"/>
              <p:cNvSpPr>
                <a:spLocks noEditPoints="1"/>
              </p:cNvSpPr>
              <p:nvPr/>
            </p:nvSpPr>
            <p:spPr>
              <a:xfrm>
                <a:off x="1206500" y="1987550"/>
                <a:ext cx="74613" cy="82550"/>
              </a:xfrm>
              <a:custGeom>
                <a:avLst/>
                <a:gdLst>
                  <a:gd name="txL" fmla="*/ 0 w 20"/>
                  <a:gd name="txT" fmla="*/ 0 h 22"/>
                  <a:gd name="txR" fmla="*/ 20 w 20"/>
                  <a:gd name="txB" fmla="*/ 22 h 22"/>
                </a:gdLst>
                <a:ahLst/>
                <a:cxnLst>
                  <a:cxn ang="0">
                    <a:pos x="17" y="7"/>
                  </a:cxn>
                  <a:cxn ang="0">
                    <a:pos x="13" y="1"/>
                  </a:cxn>
                  <a:cxn ang="0">
                    <a:pos x="7" y="1"/>
                  </a:cxn>
                  <a:cxn ang="0">
                    <a:pos x="0" y="8"/>
                  </a:cxn>
                  <a:cxn ang="0">
                    <a:pos x="3" y="8"/>
                  </a:cxn>
                  <a:cxn ang="0">
                    <a:pos x="7" y="3"/>
                  </a:cxn>
                  <a:cxn ang="0">
                    <a:pos x="10" y="3"/>
                  </a:cxn>
                  <a:cxn ang="0">
                    <a:pos x="12" y="4"/>
                  </a:cxn>
                  <a:cxn ang="0">
                    <a:pos x="14" y="7"/>
                  </a:cxn>
                  <a:cxn ang="0">
                    <a:pos x="11" y="8"/>
                  </a:cxn>
                  <a:cxn ang="0">
                    <a:pos x="3" y="12"/>
                  </a:cxn>
                  <a:cxn ang="0">
                    <a:pos x="2" y="18"/>
                  </a:cxn>
                  <a:cxn ang="0">
                    <a:pos x="5" y="21"/>
                  </a:cxn>
                  <a:cxn ang="0">
                    <a:pos x="10" y="22"/>
                  </a:cxn>
                  <a:cxn ang="0">
                    <a:pos x="16" y="16"/>
                  </a:cxn>
                  <a:cxn ang="0">
                    <a:pos x="17" y="19"/>
                  </a:cxn>
                  <a:cxn ang="0">
                    <a:pos x="20" y="18"/>
                  </a:cxn>
                  <a:cxn ang="0">
                    <a:pos x="19" y="15"/>
                  </a:cxn>
                  <a:cxn ang="0">
                    <a:pos x="17" y="7"/>
                  </a:cxn>
                  <a:cxn ang="0">
                    <a:pos x="14" y="16"/>
                  </a:cxn>
                  <a:cxn ang="0">
                    <a:pos x="10" y="19"/>
                  </a:cxn>
                  <a:cxn ang="0">
                    <a:pos x="7" y="19"/>
                  </a:cxn>
                  <a:cxn ang="0">
                    <a:pos x="5" y="17"/>
                  </a:cxn>
                  <a:cxn ang="0">
                    <a:pos x="6" y="13"/>
                  </a:cxn>
                  <a:cxn ang="0">
                    <a:pos x="11" y="10"/>
                  </a:cxn>
                  <a:cxn ang="0">
                    <a:pos x="14" y="10"/>
                  </a:cxn>
                  <a:cxn ang="0">
                    <a:pos x="15" y="11"/>
                  </a:cxn>
                  <a:cxn ang="0">
                    <a:pos x="14" y="16"/>
                  </a:cxn>
                </a:cxnLst>
                <a:rect l="txL" t="txT" r="txR" b="txB"/>
                <a:pathLst>
                  <a:path w="20" h="22">
                    <a:moveTo>
                      <a:pt x="17" y="7"/>
                    </a:moveTo>
                    <a:cubicBezTo>
                      <a:pt x="16" y="4"/>
                      <a:pt x="15" y="2"/>
                      <a:pt x="13" y="1"/>
                    </a:cubicBezTo>
                    <a:cubicBezTo>
                      <a:pt x="12" y="0"/>
                      <a:pt x="10" y="0"/>
                      <a:pt x="7" y="1"/>
                    </a:cubicBezTo>
                    <a:cubicBezTo>
                      <a:pt x="2" y="2"/>
                      <a:pt x="0" y="4"/>
                      <a:pt x="0" y="8"/>
                    </a:cubicBezTo>
                    <a:cubicBezTo>
                      <a:pt x="3" y="8"/>
                      <a:pt x="3" y="8"/>
                      <a:pt x="3" y="8"/>
                    </a:cubicBezTo>
                    <a:cubicBezTo>
                      <a:pt x="3" y="5"/>
                      <a:pt x="4" y="4"/>
                      <a:pt x="7" y="3"/>
                    </a:cubicBezTo>
                    <a:cubicBezTo>
                      <a:pt x="8" y="3"/>
                      <a:pt x="10" y="3"/>
                      <a:pt x="10" y="3"/>
                    </a:cubicBezTo>
                    <a:cubicBezTo>
                      <a:pt x="11" y="3"/>
                      <a:pt x="12" y="3"/>
                      <a:pt x="12" y="4"/>
                    </a:cubicBezTo>
                    <a:cubicBezTo>
                      <a:pt x="13" y="5"/>
                      <a:pt x="13" y="6"/>
                      <a:pt x="14" y="7"/>
                    </a:cubicBezTo>
                    <a:cubicBezTo>
                      <a:pt x="12" y="8"/>
                      <a:pt x="12" y="8"/>
                      <a:pt x="11" y="8"/>
                    </a:cubicBezTo>
                    <a:cubicBezTo>
                      <a:pt x="7" y="9"/>
                      <a:pt x="4" y="10"/>
                      <a:pt x="3" y="12"/>
                    </a:cubicBezTo>
                    <a:cubicBezTo>
                      <a:pt x="2" y="14"/>
                      <a:pt x="1" y="16"/>
                      <a:pt x="2" y="18"/>
                    </a:cubicBezTo>
                    <a:cubicBezTo>
                      <a:pt x="2" y="19"/>
                      <a:pt x="3" y="20"/>
                      <a:pt x="5" y="21"/>
                    </a:cubicBezTo>
                    <a:cubicBezTo>
                      <a:pt x="6" y="22"/>
                      <a:pt x="8" y="22"/>
                      <a:pt x="10" y="22"/>
                    </a:cubicBezTo>
                    <a:cubicBezTo>
                      <a:pt x="13" y="21"/>
                      <a:pt x="15" y="19"/>
                      <a:pt x="16" y="16"/>
                    </a:cubicBezTo>
                    <a:cubicBezTo>
                      <a:pt x="16" y="18"/>
                      <a:pt x="17" y="19"/>
                      <a:pt x="17" y="19"/>
                    </a:cubicBezTo>
                    <a:cubicBezTo>
                      <a:pt x="20" y="18"/>
                      <a:pt x="20" y="18"/>
                      <a:pt x="20" y="18"/>
                    </a:cubicBezTo>
                    <a:cubicBezTo>
                      <a:pt x="20" y="17"/>
                      <a:pt x="19" y="16"/>
                      <a:pt x="19" y="15"/>
                    </a:cubicBezTo>
                    <a:lnTo>
                      <a:pt x="17" y="7"/>
                    </a:lnTo>
                    <a:close/>
                    <a:moveTo>
                      <a:pt x="14" y="16"/>
                    </a:moveTo>
                    <a:cubicBezTo>
                      <a:pt x="13" y="18"/>
                      <a:pt x="12" y="19"/>
                      <a:pt x="10" y="19"/>
                    </a:cubicBezTo>
                    <a:cubicBezTo>
                      <a:pt x="9" y="20"/>
                      <a:pt x="8" y="19"/>
                      <a:pt x="7" y="19"/>
                    </a:cubicBezTo>
                    <a:cubicBezTo>
                      <a:pt x="6" y="19"/>
                      <a:pt x="5" y="18"/>
                      <a:pt x="5" y="17"/>
                    </a:cubicBezTo>
                    <a:cubicBezTo>
                      <a:pt x="5" y="15"/>
                      <a:pt x="5" y="14"/>
                      <a:pt x="6" y="13"/>
                    </a:cubicBezTo>
                    <a:cubicBezTo>
                      <a:pt x="7" y="12"/>
                      <a:pt x="9" y="11"/>
                      <a:pt x="11" y="10"/>
                    </a:cubicBezTo>
                    <a:cubicBezTo>
                      <a:pt x="12" y="10"/>
                      <a:pt x="13" y="10"/>
                      <a:pt x="14" y="10"/>
                    </a:cubicBezTo>
                    <a:cubicBezTo>
                      <a:pt x="14" y="10"/>
                      <a:pt x="15" y="11"/>
                      <a:pt x="15" y="11"/>
                    </a:cubicBezTo>
                    <a:cubicBezTo>
                      <a:pt x="15" y="13"/>
                      <a:pt x="15" y="14"/>
                      <a:pt x="14" y="1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7" name="Freeform 180"/>
              <p:cNvSpPr/>
              <p:nvPr/>
            </p:nvSpPr>
            <p:spPr>
              <a:xfrm>
                <a:off x="1284288" y="1963738"/>
                <a:ext cx="76200" cy="87313"/>
              </a:xfrm>
              <a:custGeom>
                <a:avLst/>
                <a:gdLst>
                  <a:gd name="txL" fmla="*/ 0 w 20"/>
                  <a:gd name="txT" fmla="*/ 0 h 23"/>
                  <a:gd name="txR" fmla="*/ 20 w 20"/>
                  <a:gd name="txB" fmla="*/ 23 h 23"/>
                </a:gdLst>
                <a:ahLst/>
                <a:cxnLst>
                  <a:cxn ang="0">
                    <a:pos x="12" y="1"/>
                  </a:cxn>
                  <a:cxn ang="0">
                    <a:pos x="8" y="1"/>
                  </a:cxn>
                  <a:cxn ang="0">
                    <a:pos x="3" y="6"/>
                  </a:cxn>
                  <a:cxn ang="0">
                    <a:pos x="2" y="3"/>
                  </a:cxn>
                  <a:cxn ang="0">
                    <a:pos x="0" y="4"/>
                  </a:cxn>
                  <a:cxn ang="0">
                    <a:pos x="5" y="23"/>
                  </a:cxn>
                  <a:cxn ang="0">
                    <a:pos x="8" y="22"/>
                  </a:cxn>
                  <a:cxn ang="0">
                    <a:pos x="5" y="12"/>
                  </a:cxn>
                  <a:cxn ang="0">
                    <a:pos x="5" y="6"/>
                  </a:cxn>
                  <a:cxn ang="0">
                    <a:pos x="9" y="3"/>
                  </a:cxn>
                  <a:cxn ang="0">
                    <a:pos x="12" y="4"/>
                  </a:cxn>
                  <a:cxn ang="0">
                    <a:pos x="14" y="7"/>
                  </a:cxn>
                  <a:cxn ang="0">
                    <a:pos x="17" y="20"/>
                  </a:cxn>
                  <a:cxn ang="0">
                    <a:pos x="20" y="19"/>
                  </a:cxn>
                  <a:cxn ang="0">
                    <a:pos x="17" y="8"/>
                  </a:cxn>
                  <a:cxn ang="0">
                    <a:pos x="15" y="3"/>
                  </a:cxn>
                  <a:cxn ang="0">
                    <a:pos x="12" y="1"/>
                  </a:cxn>
                </a:cxnLst>
                <a:rect l="txL" t="txT" r="txR" b="txB"/>
                <a:pathLst>
                  <a:path w="20" h="23">
                    <a:moveTo>
                      <a:pt x="12" y="1"/>
                    </a:moveTo>
                    <a:cubicBezTo>
                      <a:pt x="11" y="0"/>
                      <a:pt x="10" y="0"/>
                      <a:pt x="8" y="1"/>
                    </a:cubicBezTo>
                    <a:cubicBezTo>
                      <a:pt x="6" y="1"/>
                      <a:pt x="4" y="3"/>
                      <a:pt x="3" y="6"/>
                    </a:cubicBezTo>
                    <a:cubicBezTo>
                      <a:pt x="2" y="3"/>
                      <a:pt x="2" y="3"/>
                      <a:pt x="2" y="3"/>
                    </a:cubicBezTo>
                    <a:cubicBezTo>
                      <a:pt x="0" y="4"/>
                      <a:pt x="0" y="4"/>
                      <a:pt x="0" y="4"/>
                    </a:cubicBezTo>
                    <a:cubicBezTo>
                      <a:pt x="5" y="23"/>
                      <a:pt x="5" y="23"/>
                      <a:pt x="5" y="23"/>
                    </a:cubicBezTo>
                    <a:cubicBezTo>
                      <a:pt x="8" y="22"/>
                      <a:pt x="8" y="22"/>
                      <a:pt x="8" y="22"/>
                    </a:cubicBezTo>
                    <a:cubicBezTo>
                      <a:pt x="5" y="12"/>
                      <a:pt x="5" y="12"/>
                      <a:pt x="5" y="12"/>
                    </a:cubicBezTo>
                    <a:cubicBezTo>
                      <a:pt x="4" y="10"/>
                      <a:pt x="5" y="8"/>
                      <a:pt x="5" y="6"/>
                    </a:cubicBezTo>
                    <a:cubicBezTo>
                      <a:pt x="6" y="5"/>
                      <a:pt x="7" y="4"/>
                      <a:pt x="9" y="3"/>
                    </a:cubicBezTo>
                    <a:cubicBezTo>
                      <a:pt x="10" y="3"/>
                      <a:pt x="11" y="3"/>
                      <a:pt x="12" y="4"/>
                    </a:cubicBezTo>
                    <a:cubicBezTo>
                      <a:pt x="13" y="4"/>
                      <a:pt x="13" y="5"/>
                      <a:pt x="14" y="7"/>
                    </a:cubicBezTo>
                    <a:cubicBezTo>
                      <a:pt x="17" y="20"/>
                      <a:pt x="17" y="20"/>
                      <a:pt x="17" y="20"/>
                    </a:cubicBezTo>
                    <a:cubicBezTo>
                      <a:pt x="20" y="19"/>
                      <a:pt x="20" y="19"/>
                      <a:pt x="20" y="19"/>
                    </a:cubicBezTo>
                    <a:cubicBezTo>
                      <a:pt x="17" y="8"/>
                      <a:pt x="17" y="8"/>
                      <a:pt x="17" y="8"/>
                    </a:cubicBezTo>
                    <a:cubicBezTo>
                      <a:pt x="16" y="5"/>
                      <a:pt x="16" y="4"/>
                      <a:pt x="15" y="3"/>
                    </a:cubicBezTo>
                    <a:cubicBezTo>
                      <a:pt x="15" y="2"/>
                      <a:pt x="14" y="1"/>
                      <a:pt x="12"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8" name="Freeform 181"/>
              <p:cNvSpPr>
                <a:spLocks noEditPoints="1"/>
              </p:cNvSpPr>
              <p:nvPr/>
            </p:nvSpPr>
            <p:spPr>
              <a:xfrm>
                <a:off x="1363663" y="1946275"/>
                <a:ext cx="76200" cy="82550"/>
              </a:xfrm>
              <a:custGeom>
                <a:avLst/>
                <a:gdLst>
                  <a:gd name="txL" fmla="*/ 0 w 20"/>
                  <a:gd name="txT" fmla="*/ 0 h 22"/>
                  <a:gd name="txR" fmla="*/ 20 w 20"/>
                  <a:gd name="txB" fmla="*/ 22 h 22"/>
                </a:gdLst>
                <a:ahLst/>
                <a:cxnLst>
                  <a:cxn ang="0">
                    <a:pos x="17" y="6"/>
                  </a:cxn>
                  <a:cxn ang="0">
                    <a:pos x="13" y="1"/>
                  </a:cxn>
                  <a:cxn ang="0">
                    <a:pos x="7" y="0"/>
                  </a:cxn>
                  <a:cxn ang="0">
                    <a:pos x="0" y="8"/>
                  </a:cxn>
                  <a:cxn ang="0">
                    <a:pos x="3" y="8"/>
                  </a:cxn>
                  <a:cxn ang="0">
                    <a:pos x="7" y="3"/>
                  </a:cxn>
                  <a:cxn ang="0">
                    <a:pos x="11" y="3"/>
                  </a:cxn>
                  <a:cxn ang="0">
                    <a:pos x="13" y="4"/>
                  </a:cxn>
                  <a:cxn ang="0">
                    <a:pos x="14" y="7"/>
                  </a:cxn>
                  <a:cxn ang="0">
                    <a:pos x="11" y="8"/>
                  </a:cxn>
                  <a:cxn ang="0">
                    <a:pos x="3" y="12"/>
                  </a:cxn>
                  <a:cxn ang="0">
                    <a:pos x="2" y="17"/>
                  </a:cxn>
                  <a:cxn ang="0">
                    <a:pos x="5" y="21"/>
                  </a:cxn>
                  <a:cxn ang="0">
                    <a:pos x="10" y="22"/>
                  </a:cxn>
                  <a:cxn ang="0">
                    <a:pos x="16" y="16"/>
                  </a:cxn>
                  <a:cxn ang="0">
                    <a:pos x="17" y="19"/>
                  </a:cxn>
                  <a:cxn ang="0">
                    <a:pos x="20" y="18"/>
                  </a:cxn>
                  <a:cxn ang="0">
                    <a:pos x="19" y="15"/>
                  </a:cxn>
                  <a:cxn ang="0">
                    <a:pos x="17" y="6"/>
                  </a:cxn>
                  <a:cxn ang="0">
                    <a:pos x="14" y="16"/>
                  </a:cxn>
                  <a:cxn ang="0">
                    <a:pos x="10" y="19"/>
                  </a:cxn>
                  <a:cxn ang="0">
                    <a:pos x="7" y="19"/>
                  </a:cxn>
                  <a:cxn ang="0">
                    <a:pos x="5" y="17"/>
                  </a:cxn>
                  <a:cxn ang="0">
                    <a:pos x="6" y="13"/>
                  </a:cxn>
                  <a:cxn ang="0">
                    <a:pos x="12" y="10"/>
                  </a:cxn>
                  <a:cxn ang="0">
                    <a:pos x="14" y="9"/>
                  </a:cxn>
                  <a:cxn ang="0">
                    <a:pos x="15" y="11"/>
                  </a:cxn>
                  <a:cxn ang="0">
                    <a:pos x="14" y="16"/>
                  </a:cxn>
                </a:cxnLst>
                <a:rect l="txL" t="txT" r="txR" b="txB"/>
                <a:pathLst>
                  <a:path w="20" h="22">
                    <a:moveTo>
                      <a:pt x="17" y="6"/>
                    </a:moveTo>
                    <a:cubicBezTo>
                      <a:pt x="16" y="3"/>
                      <a:pt x="15" y="2"/>
                      <a:pt x="13" y="1"/>
                    </a:cubicBezTo>
                    <a:cubicBezTo>
                      <a:pt x="12" y="0"/>
                      <a:pt x="10" y="0"/>
                      <a:pt x="7" y="0"/>
                    </a:cubicBezTo>
                    <a:cubicBezTo>
                      <a:pt x="2" y="2"/>
                      <a:pt x="0" y="4"/>
                      <a:pt x="0" y="8"/>
                    </a:cubicBezTo>
                    <a:cubicBezTo>
                      <a:pt x="3" y="8"/>
                      <a:pt x="3" y="8"/>
                      <a:pt x="3" y="8"/>
                    </a:cubicBezTo>
                    <a:cubicBezTo>
                      <a:pt x="3" y="5"/>
                      <a:pt x="4" y="4"/>
                      <a:pt x="7" y="3"/>
                    </a:cubicBezTo>
                    <a:cubicBezTo>
                      <a:pt x="9" y="3"/>
                      <a:pt x="10" y="2"/>
                      <a:pt x="11" y="3"/>
                    </a:cubicBezTo>
                    <a:cubicBezTo>
                      <a:pt x="11" y="3"/>
                      <a:pt x="12" y="3"/>
                      <a:pt x="13" y="4"/>
                    </a:cubicBezTo>
                    <a:cubicBezTo>
                      <a:pt x="13" y="5"/>
                      <a:pt x="13" y="6"/>
                      <a:pt x="14" y="7"/>
                    </a:cubicBezTo>
                    <a:cubicBezTo>
                      <a:pt x="13" y="7"/>
                      <a:pt x="12" y="8"/>
                      <a:pt x="11" y="8"/>
                    </a:cubicBezTo>
                    <a:cubicBezTo>
                      <a:pt x="7" y="9"/>
                      <a:pt x="5" y="10"/>
                      <a:pt x="3" y="12"/>
                    </a:cubicBezTo>
                    <a:cubicBezTo>
                      <a:pt x="2" y="14"/>
                      <a:pt x="1" y="15"/>
                      <a:pt x="2" y="17"/>
                    </a:cubicBezTo>
                    <a:cubicBezTo>
                      <a:pt x="2" y="19"/>
                      <a:pt x="3" y="20"/>
                      <a:pt x="5" y="21"/>
                    </a:cubicBezTo>
                    <a:cubicBezTo>
                      <a:pt x="6" y="22"/>
                      <a:pt x="8" y="22"/>
                      <a:pt x="10" y="22"/>
                    </a:cubicBezTo>
                    <a:cubicBezTo>
                      <a:pt x="14" y="21"/>
                      <a:pt x="15" y="19"/>
                      <a:pt x="16" y="16"/>
                    </a:cubicBezTo>
                    <a:cubicBezTo>
                      <a:pt x="17" y="17"/>
                      <a:pt x="17" y="19"/>
                      <a:pt x="17" y="19"/>
                    </a:cubicBezTo>
                    <a:cubicBezTo>
                      <a:pt x="20" y="18"/>
                      <a:pt x="20" y="18"/>
                      <a:pt x="20" y="18"/>
                    </a:cubicBezTo>
                    <a:cubicBezTo>
                      <a:pt x="20" y="17"/>
                      <a:pt x="19" y="16"/>
                      <a:pt x="19" y="15"/>
                    </a:cubicBezTo>
                    <a:lnTo>
                      <a:pt x="17" y="6"/>
                    </a:lnTo>
                    <a:close/>
                    <a:moveTo>
                      <a:pt x="14" y="16"/>
                    </a:moveTo>
                    <a:cubicBezTo>
                      <a:pt x="13" y="17"/>
                      <a:pt x="12" y="19"/>
                      <a:pt x="10" y="19"/>
                    </a:cubicBezTo>
                    <a:cubicBezTo>
                      <a:pt x="9" y="19"/>
                      <a:pt x="8" y="19"/>
                      <a:pt x="7" y="19"/>
                    </a:cubicBezTo>
                    <a:cubicBezTo>
                      <a:pt x="6" y="18"/>
                      <a:pt x="5" y="18"/>
                      <a:pt x="5" y="17"/>
                    </a:cubicBezTo>
                    <a:cubicBezTo>
                      <a:pt x="5" y="15"/>
                      <a:pt x="5" y="14"/>
                      <a:pt x="6" y="13"/>
                    </a:cubicBezTo>
                    <a:cubicBezTo>
                      <a:pt x="7" y="12"/>
                      <a:pt x="9" y="11"/>
                      <a:pt x="12" y="10"/>
                    </a:cubicBezTo>
                    <a:cubicBezTo>
                      <a:pt x="12" y="10"/>
                      <a:pt x="13" y="10"/>
                      <a:pt x="14" y="9"/>
                    </a:cubicBezTo>
                    <a:cubicBezTo>
                      <a:pt x="15" y="10"/>
                      <a:pt x="15" y="10"/>
                      <a:pt x="15" y="11"/>
                    </a:cubicBezTo>
                    <a:cubicBezTo>
                      <a:pt x="15" y="13"/>
                      <a:pt x="15" y="14"/>
                      <a:pt x="14" y="1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69" name="Freeform 182"/>
              <p:cNvSpPr>
                <a:spLocks noEditPoints="1"/>
              </p:cNvSpPr>
              <p:nvPr/>
            </p:nvSpPr>
            <p:spPr>
              <a:xfrm>
                <a:off x="1443038" y="1908175"/>
                <a:ext cx="85725" cy="123825"/>
              </a:xfrm>
              <a:custGeom>
                <a:avLst/>
                <a:gdLst>
                  <a:gd name="txL" fmla="*/ 0 w 23"/>
                  <a:gd name="txT" fmla="*/ 0 h 33"/>
                  <a:gd name="txR" fmla="*/ 23 w 23"/>
                  <a:gd name="txB" fmla="*/ 33 h 33"/>
                </a:gdLst>
                <a:ahLst/>
                <a:cxnLst>
                  <a:cxn ang="0">
                    <a:pos x="17" y="21"/>
                  </a:cxn>
                  <a:cxn ang="0">
                    <a:pos x="12" y="21"/>
                  </a:cxn>
                  <a:cxn ang="0">
                    <a:pos x="7" y="22"/>
                  </a:cxn>
                  <a:cxn ang="0">
                    <a:pos x="5" y="21"/>
                  </a:cxn>
                  <a:cxn ang="0">
                    <a:pos x="6" y="20"/>
                  </a:cxn>
                  <a:cxn ang="0">
                    <a:pos x="7" y="19"/>
                  </a:cxn>
                  <a:cxn ang="0">
                    <a:pos x="8" y="19"/>
                  </a:cxn>
                  <a:cxn ang="0">
                    <a:pos x="10" y="18"/>
                  </a:cxn>
                  <a:cxn ang="0">
                    <a:pos x="15" y="15"/>
                  </a:cxn>
                  <a:cxn ang="0">
                    <a:pos x="15" y="10"/>
                  </a:cxn>
                  <a:cxn ang="0">
                    <a:pos x="12" y="6"/>
                  </a:cxn>
                  <a:cxn ang="0">
                    <a:pos x="13" y="4"/>
                  </a:cxn>
                  <a:cxn ang="0">
                    <a:pos x="16" y="3"/>
                  </a:cxn>
                  <a:cxn ang="0">
                    <a:pos x="15" y="0"/>
                  </a:cxn>
                  <a:cxn ang="0">
                    <a:pos x="14" y="0"/>
                  </a:cxn>
                  <a:cxn ang="0">
                    <a:pos x="11" y="2"/>
                  </a:cxn>
                  <a:cxn ang="0">
                    <a:pos x="10" y="5"/>
                  </a:cxn>
                  <a:cxn ang="0">
                    <a:pos x="6" y="5"/>
                  </a:cxn>
                  <a:cxn ang="0">
                    <a:pos x="2" y="8"/>
                  </a:cxn>
                  <a:cxn ang="0">
                    <a:pos x="1" y="14"/>
                  </a:cxn>
                  <a:cxn ang="0">
                    <a:pos x="4" y="18"/>
                  </a:cxn>
                  <a:cxn ang="0">
                    <a:pos x="3" y="22"/>
                  </a:cxn>
                  <a:cxn ang="0">
                    <a:pos x="5" y="25"/>
                  </a:cxn>
                  <a:cxn ang="0">
                    <a:pos x="4" y="30"/>
                  </a:cxn>
                  <a:cxn ang="0">
                    <a:pos x="7" y="33"/>
                  </a:cxn>
                  <a:cxn ang="0">
                    <a:pos x="14" y="32"/>
                  </a:cxn>
                  <a:cxn ang="0">
                    <a:pos x="22" y="24"/>
                  </a:cxn>
                  <a:cxn ang="0">
                    <a:pos x="20" y="21"/>
                  </a:cxn>
                  <a:cxn ang="0">
                    <a:pos x="17" y="21"/>
                  </a:cxn>
                  <a:cxn ang="0">
                    <a:pos x="4" y="9"/>
                  </a:cxn>
                  <a:cxn ang="0">
                    <a:pos x="7" y="7"/>
                  </a:cxn>
                  <a:cxn ang="0">
                    <a:pos x="10" y="8"/>
                  </a:cxn>
                  <a:cxn ang="0">
                    <a:pos x="12" y="11"/>
                  </a:cxn>
                  <a:cxn ang="0">
                    <a:pos x="12" y="14"/>
                  </a:cxn>
                  <a:cxn ang="0">
                    <a:pos x="9" y="16"/>
                  </a:cxn>
                  <a:cxn ang="0">
                    <a:pos x="6" y="16"/>
                  </a:cxn>
                  <a:cxn ang="0">
                    <a:pos x="4" y="13"/>
                  </a:cxn>
                  <a:cxn ang="0">
                    <a:pos x="4" y="9"/>
                  </a:cxn>
                  <a:cxn ang="0">
                    <a:pos x="18" y="28"/>
                  </a:cxn>
                  <a:cxn ang="0">
                    <a:pos x="13" y="30"/>
                  </a:cxn>
                  <a:cxn ang="0">
                    <a:pos x="9" y="30"/>
                  </a:cxn>
                  <a:cxn ang="0">
                    <a:pos x="6" y="28"/>
                  </a:cxn>
                  <a:cxn ang="0">
                    <a:pos x="8" y="25"/>
                  </a:cxn>
                  <a:cxn ang="0">
                    <a:pos x="13" y="24"/>
                  </a:cxn>
                  <a:cxn ang="0">
                    <a:pos x="16" y="24"/>
                  </a:cxn>
                  <a:cxn ang="0">
                    <a:pos x="18" y="24"/>
                  </a:cxn>
                  <a:cxn ang="0">
                    <a:pos x="19" y="25"/>
                  </a:cxn>
                  <a:cxn ang="0">
                    <a:pos x="18" y="28"/>
                  </a:cxn>
                </a:cxnLst>
                <a:rect l="txL" t="txT" r="txR" b="txB"/>
                <a:pathLst>
                  <a:path w="23" h="33">
                    <a:moveTo>
                      <a:pt x="17" y="21"/>
                    </a:moveTo>
                    <a:cubicBezTo>
                      <a:pt x="16" y="21"/>
                      <a:pt x="14" y="21"/>
                      <a:pt x="12" y="21"/>
                    </a:cubicBezTo>
                    <a:cubicBezTo>
                      <a:pt x="9" y="22"/>
                      <a:pt x="8" y="22"/>
                      <a:pt x="7" y="22"/>
                    </a:cubicBezTo>
                    <a:cubicBezTo>
                      <a:pt x="6" y="22"/>
                      <a:pt x="6" y="22"/>
                      <a:pt x="5" y="21"/>
                    </a:cubicBezTo>
                    <a:cubicBezTo>
                      <a:pt x="5" y="21"/>
                      <a:pt x="5" y="20"/>
                      <a:pt x="6" y="20"/>
                    </a:cubicBezTo>
                    <a:cubicBezTo>
                      <a:pt x="6" y="19"/>
                      <a:pt x="7" y="19"/>
                      <a:pt x="7" y="19"/>
                    </a:cubicBezTo>
                    <a:cubicBezTo>
                      <a:pt x="7" y="19"/>
                      <a:pt x="8" y="19"/>
                      <a:pt x="8" y="19"/>
                    </a:cubicBezTo>
                    <a:cubicBezTo>
                      <a:pt x="9" y="19"/>
                      <a:pt x="9" y="19"/>
                      <a:pt x="10" y="18"/>
                    </a:cubicBezTo>
                    <a:cubicBezTo>
                      <a:pt x="12" y="18"/>
                      <a:pt x="14" y="17"/>
                      <a:pt x="15" y="15"/>
                    </a:cubicBezTo>
                    <a:cubicBezTo>
                      <a:pt x="16" y="13"/>
                      <a:pt x="16" y="12"/>
                      <a:pt x="15" y="10"/>
                    </a:cubicBezTo>
                    <a:cubicBezTo>
                      <a:pt x="15" y="8"/>
                      <a:pt x="14" y="7"/>
                      <a:pt x="12" y="6"/>
                    </a:cubicBezTo>
                    <a:cubicBezTo>
                      <a:pt x="12" y="5"/>
                      <a:pt x="12" y="4"/>
                      <a:pt x="13" y="4"/>
                    </a:cubicBezTo>
                    <a:cubicBezTo>
                      <a:pt x="13" y="3"/>
                      <a:pt x="14" y="3"/>
                      <a:pt x="16" y="3"/>
                    </a:cubicBezTo>
                    <a:cubicBezTo>
                      <a:pt x="15" y="0"/>
                      <a:pt x="15" y="0"/>
                      <a:pt x="15" y="0"/>
                    </a:cubicBezTo>
                    <a:cubicBezTo>
                      <a:pt x="15" y="0"/>
                      <a:pt x="14" y="0"/>
                      <a:pt x="14" y="0"/>
                    </a:cubicBezTo>
                    <a:cubicBezTo>
                      <a:pt x="13" y="1"/>
                      <a:pt x="12" y="1"/>
                      <a:pt x="11" y="2"/>
                    </a:cubicBezTo>
                    <a:cubicBezTo>
                      <a:pt x="11" y="3"/>
                      <a:pt x="10" y="4"/>
                      <a:pt x="10" y="5"/>
                    </a:cubicBezTo>
                    <a:cubicBezTo>
                      <a:pt x="9" y="5"/>
                      <a:pt x="8" y="5"/>
                      <a:pt x="6" y="5"/>
                    </a:cubicBezTo>
                    <a:cubicBezTo>
                      <a:pt x="4" y="6"/>
                      <a:pt x="3" y="7"/>
                      <a:pt x="2" y="8"/>
                    </a:cubicBezTo>
                    <a:cubicBezTo>
                      <a:pt x="0" y="10"/>
                      <a:pt x="0" y="12"/>
                      <a:pt x="1" y="14"/>
                    </a:cubicBezTo>
                    <a:cubicBezTo>
                      <a:pt x="1" y="16"/>
                      <a:pt x="2" y="17"/>
                      <a:pt x="4" y="18"/>
                    </a:cubicBezTo>
                    <a:cubicBezTo>
                      <a:pt x="3" y="19"/>
                      <a:pt x="2" y="21"/>
                      <a:pt x="3" y="22"/>
                    </a:cubicBezTo>
                    <a:cubicBezTo>
                      <a:pt x="3" y="24"/>
                      <a:pt x="4" y="24"/>
                      <a:pt x="5" y="25"/>
                    </a:cubicBezTo>
                    <a:cubicBezTo>
                      <a:pt x="4" y="26"/>
                      <a:pt x="3" y="28"/>
                      <a:pt x="4" y="30"/>
                    </a:cubicBezTo>
                    <a:cubicBezTo>
                      <a:pt x="4" y="31"/>
                      <a:pt x="5" y="32"/>
                      <a:pt x="7" y="33"/>
                    </a:cubicBezTo>
                    <a:cubicBezTo>
                      <a:pt x="8" y="33"/>
                      <a:pt x="11" y="33"/>
                      <a:pt x="14" y="32"/>
                    </a:cubicBezTo>
                    <a:cubicBezTo>
                      <a:pt x="20" y="31"/>
                      <a:pt x="23" y="28"/>
                      <a:pt x="22" y="24"/>
                    </a:cubicBezTo>
                    <a:cubicBezTo>
                      <a:pt x="22" y="23"/>
                      <a:pt x="21" y="22"/>
                      <a:pt x="20" y="21"/>
                    </a:cubicBezTo>
                    <a:cubicBezTo>
                      <a:pt x="19" y="21"/>
                      <a:pt x="18" y="21"/>
                      <a:pt x="17" y="21"/>
                    </a:cubicBezTo>
                    <a:close/>
                    <a:moveTo>
                      <a:pt x="4" y="9"/>
                    </a:moveTo>
                    <a:cubicBezTo>
                      <a:pt x="5" y="8"/>
                      <a:pt x="6" y="8"/>
                      <a:pt x="7" y="7"/>
                    </a:cubicBezTo>
                    <a:cubicBezTo>
                      <a:pt x="8" y="7"/>
                      <a:pt x="9" y="7"/>
                      <a:pt x="10" y="8"/>
                    </a:cubicBezTo>
                    <a:cubicBezTo>
                      <a:pt x="11" y="8"/>
                      <a:pt x="12" y="9"/>
                      <a:pt x="12" y="11"/>
                    </a:cubicBezTo>
                    <a:cubicBezTo>
                      <a:pt x="13" y="12"/>
                      <a:pt x="13" y="13"/>
                      <a:pt x="12" y="14"/>
                    </a:cubicBezTo>
                    <a:cubicBezTo>
                      <a:pt x="11" y="15"/>
                      <a:pt x="10" y="16"/>
                      <a:pt x="9" y="16"/>
                    </a:cubicBezTo>
                    <a:cubicBezTo>
                      <a:pt x="8" y="16"/>
                      <a:pt x="7" y="16"/>
                      <a:pt x="6" y="16"/>
                    </a:cubicBezTo>
                    <a:cubicBezTo>
                      <a:pt x="5" y="15"/>
                      <a:pt x="4" y="14"/>
                      <a:pt x="4" y="13"/>
                    </a:cubicBezTo>
                    <a:cubicBezTo>
                      <a:pt x="3" y="12"/>
                      <a:pt x="4" y="10"/>
                      <a:pt x="4" y="9"/>
                    </a:cubicBezTo>
                    <a:close/>
                    <a:moveTo>
                      <a:pt x="18" y="28"/>
                    </a:moveTo>
                    <a:cubicBezTo>
                      <a:pt x="16" y="29"/>
                      <a:pt x="15" y="30"/>
                      <a:pt x="13" y="30"/>
                    </a:cubicBezTo>
                    <a:cubicBezTo>
                      <a:pt x="12" y="30"/>
                      <a:pt x="10" y="31"/>
                      <a:pt x="9" y="30"/>
                    </a:cubicBezTo>
                    <a:cubicBezTo>
                      <a:pt x="7" y="30"/>
                      <a:pt x="7" y="29"/>
                      <a:pt x="6" y="28"/>
                    </a:cubicBezTo>
                    <a:cubicBezTo>
                      <a:pt x="6" y="27"/>
                      <a:pt x="7" y="26"/>
                      <a:pt x="8" y="25"/>
                    </a:cubicBezTo>
                    <a:cubicBezTo>
                      <a:pt x="9" y="25"/>
                      <a:pt x="10" y="25"/>
                      <a:pt x="13" y="24"/>
                    </a:cubicBezTo>
                    <a:cubicBezTo>
                      <a:pt x="14" y="24"/>
                      <a:pt x="16" y="24"/>
                      <a:pt x="16" y="24"/>
                    </a:cubicBezTo>
                    <a:cubicBezTo>
                      <a:pt x="17" y="23"/>
                      <a:pt x="18" y="24"/>
                      <a:pt x="18" y="24"/>
                    </a:cubicBezTo>
                    <a:cubicBezTo>
                      <a:pt x="19" y="24"/>
                      <a:pt x="19" y="25"/>
                      <a:pt x="19" y="25"/>
                    </a:cubicBezTo>
                    <a:cubicBezTo>
                      <a:pt x="19" y="26"/>
                      <a:pt x="19" y="27"/>
                      <a:pt x="18"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0" name="Freeform 183"/>
              <p:cNvSpPr>
                <a:spLocks noEditPoints="1"/>
              </p:cNvSpPr>
              <p:nvPr/>
            </p:nvSpPr>
            <p:spPr>
              <a:xfrm>
                <a:off x="1514475" y="1905000"/>
                <a:ext cx="74613" cy="82550"/>
              </a:xfrm>
              <a:custGeom>
                <a:avLst/>
                <a:gdLst>
                  <a:gd name="txL" fmla="*/ 0 w 20"/>
                  <a:gd name="txT" fmla="*/ 0 h 22"/>
                  <a:gd name="txR" fmla="*/ 20 w 20"/>
                  <a:gd name="txB" fmla="*/ 22 h 22"/>
                </a:gdLst>
                <a:ahLst/>
                <a:cxnLst>
                  <a:cxn ang="0">
                    <a:pos x="14" y="2"/>
                  </a:cxn>
                  <a:cxn ang="0">
                    <a:pos x="7" y="1"/>
                  </a:cxn>
                  <a:cxn ang="0">
                    <a:pos x="2" y="5"/>
                  </a:cxn>
                  <a:cxn ang="0">
                    <a:pos x="1" y="13"/>
                  </a:cxn>
                  <a:cxn ang="0">
                    <a:pos x="6" y="20"/>
                  </a:cxn>
                  <a:cxn ang="0">
                    <a:pos x="13" y="21"/>
                  </a:cxn>
                  <a:cxn ang="0">
                    <a:pos x="18" y="18"/>
                  </a:cxn>
                  <a:cxn ang="0">
                    <a:pos x="20" y="13"/>
                  </a:cxn>
                  <a:cxn ang="0">
                    <a:pos x="17" y="14"/>
                  </a:cxn>
                  <a:cxn ang="0">
                    <a:pos x="12" y="19"/>
                  </a:cxn>
                  <a:cxn ang="0">
                    <a:pos x="8" y="18"/>
                  </a:cxn>
                  <a:cxn ang="0">
                    <a:pos x="5" y="13"/>
                  </a:cxn>
                  <a:cxn ang="0">
                    <a:pos x="19" y="9"/>
                  </a:cxn>
                  <a:cxn ang="0">
                    <a:pos x="14" y="2"/>
                  </a:cxn>
                  <a:cxn ang="0">
                    <a:pos x="4" y="10"/>
                  </a:cxn>
                  <a:cxn ang="0">
                    <a:pos x="5" y="6"/>
                  </a:cxn>
                  <a:cxn ang="0">
                    <a:pos x="8" y="3"/>
                  </a:cxn>
                  <a:cxn ang="0">
                    <a:pos x="11" y="3"/>
                  </a:cxn>
                  <a:cxn ang="0">
                    <a:pos x="14" y="5"/>
                  </a:cxn>
                  <a:cxn ang="0">
                    <a:pos x="15" y="8"/>
                  </a:cxn>
                  <a:cxn ang="0">
                    <a:pos x="4" y="10"/>
                  </a:cxn>
                </a:cxnLst>
                <a:rect l="txL" t="txT" r="txR" b="txB"/>
                <a:pathLst>
                  <a:path w="20" h="22">
                    <a:moveTo>
                      <a:pt x="14" y="2"/>
                    </a:moveTo>
                    <a:cubicBezTo>
                      <a:pt x="12" y="0"/>
                      <a:pt x="10" y="0"/>
                      <a:pt x="7" y="1"/>
                    </a:cubicBezTo>
                    <a:cubicBezTo>
                      <a:pt x="5" y="1"/>
                      <a:pt x="3" y="3"/>
                      <a:pt x="2" y="5"/>
                    </a:cubicBezTo>
                    <a:cubicBezTo>
                      <a:pt x="1" y="8"/>
                      <a:pt x="0" y="10"/>
                      <a:pt x="1" y="13"/>
                    </a:cubicBezTo>
                    <a:cubicBezTo>
                      <a:pt x="2" y="17"/>
                      <a:pt x="4" y="19"/>
                      <a:pt x="6" y="20"/>
                    </a:cubicBezTo>
                    <a:cubicBezTo>
                      <a:pt x="8" y="22"/>
                      <a:pt x="10" y="22"/>
                      <a:pt x="13" y="21"/>
                    </a:cubicBezTo>
                    <a:cubicBezTo>
                      <a:pt x="15" y="21"/>
                      <a:pt x="16" y="20"/>
                      <a:pt x="18" y="18"/>
                    </a:cubicBezTo>
                    <a:cubicBezTo>
                      <a:pt x="19" y="17"/>
                      <a:pt x="19" y="15"/>
                      <a:pt x="20" y="13"/>
                    </a:cubicBezTo>
                    <a:cubicBezTo>
                      <a:pt x="17" y="14"/>
                      <a:pt x="17" y="14"/>
                      <a:pt x="17" y="14"/>
                    </a:cubicBezTo>
                    <a:cubicBezTo>
                      <a:pt x="16" y="16"/>
                      <a:pt x="15" y="18"/>
                      <a:pt x="12" y="19"/>
                    </a:cubicBezTo>
                    <a:cubicBezTo>
                      <a:pt x="11" y="19"/>
                      <a:pt x="10" y="19"/>
                      <a:pt x="8" y="18"/>
                    </a:cubicBezTo>
                    <a:cubicBezTo>
                      <a:pt x="7" y="18"/>
                      <a:pt x="5" y="16"/>
                      <a:pt x="5" y="13"/>
                    </a:cubicBezTo>
                    <a:cubicBezTo>
                      <a:pt x="19" y="9"/>
                      <a:pt x="19" y="9"/>
                      <a:pt x="19" y="9"/>
                    </a:cubicBezTo>
                    <a:cubicBezTo>
                      <a:pt x="18" y="6"/>
                      <a:pt x="16" y="3"/>
                      <a:pt x="14" y="2"/>
                    </a:cubicBezTo>
                    <a:close/>
                    <a:moveTo>
                      <a:pt x="4" y="10"/>
                    </a:moveTo>
                    <a:cubicBezTo>
                      <a:pt x="4" y="9"/>
                      <a:pt x="4" y="7"/>
                      <a:pt x="5" y="6"/>
                    </a:cubicBezTo>
                    <a:cubicBezTo>
                      <a:pt x="6" y="4"/>
                      <a:pt x="7" y="3"/>
                      <a:pt x="8" y="3"/>
                    </a:cubicBezTo>
                    <a:cubicBezTo>
                      <a:pt x="9" y="3"/>
                      <a:pt x="10" y="3"/>
                      <a:pt x="11" y="3"/>
                    </a:cubicBezTo>
                    <a:cubicBezTo>
                      <a:pt x="12" y="4"/>
                      <a:pt x="13" y="4"/>
                      <a:pt x="14" y="5"/>
                    </a:cubicBezTo>
                    <a:cubicBezTo>
                      <a:pt x="14" y="6"/>
                      <a:pt x="15" y="7"/>
                      <a:pt x="15" y="8"/>
                    </a:cubicBezTo>
                    <a:lnTo>
                      <a:pt x="4" y="1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1" name="Freeform 184"/>
              <p:cNvSpPr/>
              <p:nvPr/>
            </p:nvSpPr>
            <p:spPr>
              <a:xfrm>
                <a:off x="1593850" y="1874838"/>
                <a:ext cx="115888" cy="93663"/>
              </a:xfrm>
              <a:custGeom>
                <a:avLst/>
                <a:gdLst>
                  <a:gd name="txL" fmla="*/ 0 w 31"/>
                  <a:gd name="txT" fmla="*/ 0 h 25"/>
                  <a:gd name="txR" fmla="*/ 31 w 31"/>
                  <a:gd name="txB" fmla="*/ 25 h 25"/>
                </a:gdLst>
                <a:ahLst/>
                <a:cxnLst>
                  <a:cxn ang="0">
                    <a:pos x="23" y="0"/>
                  </a:cxn>
                  <a:cxn ang="0">
                    <a:pos x="20" y="0"/>
                  </a:cxn>
                  <a:cxn ang="0">
                    <a:pos x="15" y="6"/>
                  </a:cxn>
                  <a:cxn ang="0">
                    <a:pos x="12" y="3"/>
                  </a:cxn>
                  <a:cxn ang="0">
                    <a:pos x="8" y="3"/>
                  </a:cxn>
                  <a:cxn ang="0">
                    <a:pos x="3" y="9"/>
                  </a:cxn>
                  <a:cxn ang="0">
                    <a:pos x="2" y="5"/>
                  </a:cxn>
                  <a:cxn ang="0">
                    <a:pos x="0" y="6"/>
                  </a:cxn>
                  <a:cxn ang="0">
                    <a:pos x="5" y="25"/>
                  </a:cxn>
                  <a:cxn ang="0">
                    <a:pos x="8" y="25"/>
                  </a:cxn>
                  <a:cxn ang="0">
                    <a:pos x="5" y="13"/>
                  </a:cxn>
                  <a:cxn ang="0">
                    <a:pos x="5" y="8"/>
                  </a:cxn>
                  <a:cxn ang="0">
                    <a:pos x="8" y="6"/>
                  </a:cxn>
                  <a:cxn ang="0">
                    <a:pos x="11" y="6"/>
                  </a:cxn>
                  <a:cxn ang="0">
                    <a:pos x="13" y="9"/>
                  </a:cxn>
                  <a:cxn ang="0">
                    <a:pos x="16" y="22"/>
                  </a:cxn>
                  <a:cxn ang="0">
                    <a:pos x="19" y="21"/>
                  </a:cxn>
                  <a:cxn ang="0">
                    <a:pos x="16" y="11"/>
                  </a:cxn>
                  <a:cxn ang="0">
                    <a:pos x="17" y="5"/>
                  </a:cxn>
                  <a:cxn ang="0">
                    <a:pos x="20" y="3"/>
                  </a:cxn>
                  <a:cxn ang="0">
                    <a:pos x="22" y="3"/>
                  </a:cxn>
                  <a:cxn ang="0">
                    <a:pos x="24" y="4"/>
                  </a:cxn>
                  <a:cxn ang="0">
                    <a:pos x="25" y="7"/>
                  </a:cxn>
                  <a:cxn ang="0">
                    <a:pos x="28" y="19"/>
                  </a:cxn>
                  <a:cxn ang="0">
                    <a:pos x="31" y="18"/>
                  </a:cxn>
                  <a:cxn ang="0">
                    <a:pos x="28" y="6"/>
                  </a:cxn>
                  <a:cxn ang="0">
                    <a:pos x="26" y="2"/>
                  </a:cxn>
                  <a:cxn ang="0">
                    <a:pos x="23" y="0"/>
                  </a:cxn>
                </a:cxnLst>
                <a:rect l="txL" t="txT" r="txR" b="txB"/>
                <a:pathLst>
                  <a:path w="31" h="25">
                    <a:moveTo>
                      <a:pt x="23" y="0"/>
                    </a:moveTo>
                    <a:cubicBezTo>
                      <a:pt x="22" y="0"/>
                      <a:pt x="21" y="0"/>
                      <a:pt x="20" y="0"/>
                    </a:cubicBezTo>
                    <a:cubicBezTo>
                      <a:pt x="17" y="1"/>
                      <a:pt x="15" y="3"/>
                      <a:pt x="15" y="6"/>
                    </a:cubicBezTo>
                    <a:cubicBezTo>
                      <a:pt x="14" y="5"/>
                      <a:pt x="13" y="4"/>
                      <a:pt x="12" y="3"/>
                    </a:cubicBezTo>
                    <a:cubicBezTo>
                      <a:pt x="11" y="3"/>
                      <a:pt x="10" y="3"/>
                      <a:pt x="8" y="3"/>
                    </a:cubicBezTo>
                    <a:cubicBezTo>
                      <a:pt x="6" y="4"/>
                      <a:pt x="4" y="6"/>
                      <a:pt x="3" y="9"/>
                    </a:cubicBezTo>
                    <a:cubicBezTo>
                      <a:pt x="2" y="5"/>
                      <a:pt x="2" y="5"/>
                      <a:pt x="2" y="5"/>
                    </a:cubicBezTo>
                    <a:cubicBezTo>
                      <a:pt x="0" y="6"/>
                      <a:pt x="0" y="6"/>
                      <a:pt x="0" y="6"/>
                    </a:cubicBezTo>
                    <a:cubicBezTo>
                      <a:pt x="5" y="25"/>
                      <a:pt x="5" y="25"/>
                      <a:pt x="5" y="25"/>
                    </a:cubicBezTo>
                    <a:cubicBezTo>
                      <a:pt x="8" y="25"/>
                      <a:pt x="8" y="25"/>
                      <a:pt x="8" y="25"/>
                    </a:cubicBezTo>
                    <a:cubicBezTo>
                      <a:pt x="5" y="13"/>
                      <a:pt x="5" y="13"/>
                      <a:pt x="5" y="13"/>
                    </a:cubicBezTo>
                    <a:cubicBezTo>
                      <a:pt x="4" y="11"/>
                      <a:pt x="4" y="10"/>
                      <a:pt x="5" y="8"/>
                    </a:cubicBezTo>
                    <a:cubicBezTo>
                      <a:pt x="6" y="7"/>
                      <a:pt x="7" y="6"/>
                      <a:pt x="8" y="6"/>
                    </a:cubicBezTo>
                    <a:cubicBezTo>
                      <a:pt x="9" y="6"/>
                      <a:pt x="10" y="6"/>
                      <a:pt x="11" y="6"/>
                    </a:cubicBezTo>
                    <a:cubicBezTo>
                      <a:pt x="12" y="7"/>
                      <a:pt x="12" y="8"/>
                      <a:pt x="13" y="9"/>
                    </a:cubicBezTo>
                    <a:cubicBezTo>
                      <a:pt x="16" y="22"/>
                      <a:pt x="16" y="22"/>
                      <a:pt x="16" y="22"/>
                    </a:cubicBezTo>
                    <a:cubicBezTo>
                      <a:pt x="19" y="21"/>
                      <a:pt x="19" y="21"/>
                      <a:pt x="19" y="21"/>
                    </a:cubicBezTo>
                    <a:cubicBezTo>
                      <a:pt x="16" y="11"/>
                      <a:pt x="16" y="11"/>
                      <a:pt x="16" y="11"/>
                    </a:cubicBezTo>
                    <a:cubicBezTo>
                      <a:pt x="16" y="8"/>
                      <a:pt x="16" y="7"/>
                      <a:pt x="17" y="5"/>
                    </a:cubicBezTo>
                    <a:cubicBezTo>
                      <a:pt x="17" y="4"/>
                      <a:pt x="18" y="3"/>
                      <a:pt x="20" y="3"/>
                    </a:cubicBezTo>
                    <a:cubicBezTo>
                      <a:pt x="20" y="3"/>
                      <a:pt x="21" y="3"/>
                      <a:pt x="22" y="3"/>
                    </a:cubicBezTo>
                    <a:cubicBezTo>
                      <a:pt x="23" y="3"/>
                      <a:pt x="23" y="4"/>
                      <a:pt x="24" y="4"/>
                    </a:cubicBezTo>
                    <a:cubicBezTo>
                      <a:pt x="24" y="5"/>
                      <a:pt x="24" y="6"/>
                      <a:pt x="25" y="7"/>
                    </a:cubicBezTo>
                    <a:cubicBezTo>
                      <a:pt x="28" y="19"/>
                      <a:pt x="28" y="19"/>
                      <a:pt x="28" y="19"/>
                    </a:cubicBezTo>
                    <a:cubicBezTo>
                      <a:pt x="31" y="18"/>
                      <a:pt x="31" y="18"/>
                      <a:pt x="31" y="18"/>
                    </a:cubicBezTo>
                    <a:cubicBezTo>
                      <a:pt x="28" y="6"/>
                      <a:pt x="28" y="6"/>
                      <a:pt x="28" y="6"/>
                    </a:cubicBezTo>
                    <a:cubicBezTo>
                      <a:pt x="27" y="5"/>
                      <a:pt x="27" y="3"/>
                      <a:pt x="26" y="2"/>
                    </a:cubicBezTo>
                    <a:cubicBezTo>
                      <a:pt x="26" y="1"/>
                      <a:pt x="25" y="1"/>
                      <a:pt x="23" y="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2" name="Freeform 185"/>
              <p:cNvSpPr>
                <a:spLocks noEditPoints="1"/>
              </p:cNvSpPr>
              <p:nvPr/>
            </p:nvSpPr>
            <p:spPr>
              <a:xfrm>
                <a:off x="1712913" y="1851025"/>
                <a:ext cx="71438" cy="82550"/>
              </a:xfrm>
              <a:custGeom>
                <a:avLst/>
                <a:gdLst>
                  <a:gd name="txL" fmla="*/ 0 w 19"/>
                  <a:gd name="txT" fmla="*/ 0 h 22"/>
                  <a:gd name="txR" fmla="*/ 19 w 19"/>
                  <a:gd name="txB" fmla="*/ 22 h 22"/>
                </a:gdLst>
                <a:ahLst/>
                <a:cxnLst>
                  <a:cxn ang="0">
                    <a:pos x="14" y="2"/>
                  </a:cxn>
                  <a:cxn ang="0">
                    <a:pos x="7" y="1"/>
                  </a:cxn>
                  <a:cxn ang="0">
                    <a:pos x="1" y="5"/>
                  </a:cxn>
                  <a:cxn ang="0">
                    <a:pos x="1" y="14"/>
                  </a:cxn>
                  <a:cxn ang="0">
                    <a:pos x="5" y="20"/>
                  </a:cxn>
                  <a:cxn ang="0">
                    <a:pos x="12" y="21"/>
                  </a:cxn>
                  <a:cxn ang="0">
                    <a:pos x="17" y="18"/>
                  </a:cxn>
                  <a:cxn ang="0">
                    <a:pos x="19" y="13"/>
                  </a:cxn>
                  <a:cxn ang="0">
                    <a:pos x="16" y="14"/>
                  </a:cxn>
                  <a:cxn ang="0">
                    <a:pos x="12" y="19"/>
                  </a:cxn>
                  <a:cxn ang="0">
                    <a:pos x="8" y="18"/>
                  </a:cxn>
                  <a:cxn ang="0">
                    <a:pos x="4" y="13"/>
                  </a:cxn>
                  <a:cxn ang="0">
                    <a:pos x="18" y="9"/>
                  </a:cxn>
                  <a:cxn ang="0">
                    <a:pos x="14" y="2"/>
                  </a:cxn>
                  <a:cxn ang="0">
                    <a:pos x="4" y="11"/>
                  </a:cxn>
                  <a:cxn ang="0">
                    <a:pos x="4" y="6"/>
                  </a:cxn>
                  <a:cxn ang="0">
                    <a:pos x="8" y="3"/>
                  </a:cxn>
                  <a:cxn ang="0">
                    <a:pos x="11" y="3"/>
                  </a:cxn>
                  <a:cxn ang="0">
                    <a:pos x="13" y="5"/>
                  </a:cxn>
                  <a:cxn ang="0">
                    <a:pos x="14" y="8"/>
                  </a:cxn>
                  <a:cxn ang="0">
                    <a:pos x="4" y="11"/>
                  </a:cxn>
                </a:cxnLst>
                <a:rect l="txL" t="txT" r="txR" b="txB"/>
                <a:pathLst>
                  <a:path w="19" h="22">
                    <a:moveTo>
                      <a:pt x="14" y="2"/>
                    </a:moveTo>
                    <a:cubicBezTo>
                      <a:pt x="12" y="0"/>
                      <a:pt x="10" y="0"/>
                      <a:pt x="7" y="1"/>
                    </a:cubicBezTo>
                    <a:cubicBezTo>
                      <a:pt x="5" y="2"/>
                      <a:pt x="3" y="3"/>
                      <a:pt x="1" y="5"/>
                    </a:cubicBezTo>
                    <a:cubicBezTo>
                      <a:pt x="0" y="8"/>
                      <a:pt x="0" y="10"/>
                      <a:pt x="1" y="14"/>
                    </a:cubicBezTo>
                    <a:cubicBezTo>
                      <a:pt x="2" y="17"/>
                      <a:pt x="3" y="19"/>
                      <a:pt x="5" y="20"/>
                    </a:cubicBezTo>
                    <a:cubicBezTo>
                      <a:pt x="7" y="22"/>
                      <a:pt x="10" y="22"/>
                      <a:pt x="12" y="21"/>
                    </a:cubicBezTo>
                    <a:cubicBezTo>
                      <a:pt x="14" y="21"/>
                      <a:pt x="16" y="20"/>
                      <a:pt x="17" y="18"/>
                    </a:cubicBezTo>
                    <a:cubicBezTo>
                      <a:pt x="18" y="17"/>
                      <a:pt x="19" y="15"/>
                      <a:pt x="19" y="13"/>
                    </a:cubicBezTo>
                    <a:cubicBezTo>
                      <a:pt x="16" y="14"/>
                      <a:pt x="16" y="14"/>
                      <a:pt x="16" y="14"/>
                    </a:cubicBezTo>
                    <a:cubicBezTo>
                      <a:pt x="16" y="16"/>
                      <a:pt x="14" y="18"/>
                      <a:pt x="12" y="19"/>
                    </a:cubicBezTo>
                    <a:cubicBezTo>
                      <a:pt x="11" y="19"/>
                      <a:pt x="9" y="19"/>
                      <a:pt x="8" y="18"/>
                    </a:cubicBezTo>
                    <a:cubicBezTo>
                      <a:pt x="6" y="18"/>
                      <a:pt x="5" y="16"/>
                      <a:pt x="4" y="13"/>
                    </a:cubicBezTo>
                    <a:cubicBezTo>
                      <a:pt x="18" y="9"/>
                      <a:pt x="18" y="9"/>
                      <a:pt x="18" y="9"/>
                    </a:cubicBezTo>
                    <a:cubicBezTo>
                      <a:pt x="17" y="6"/>
                      <a:pt x="16" y="3"/>
                      <a:pt x="14" y="2"/>
                    </a:cubicBezTo>
                    <a:close/>
                    <a:moveTo>
                      <a:pt x="4" y="11"/>
                    </a:moveTo>
                    <a:cubicBezTo>
                      <a:pt x="3" y="9"/>
                      <a:pt x="4" y="7"/>
                      <a:pt x="4" y="6"/>
                    </a:cubicBezTo>
                    <a:cubicBezTo>
                      <a:pt x="5" y="4"/>
                      <a:pt x="6" y="4"/>
                      <a:pt x="8" y="3"/>
                    </a:cubicBezTo>
                    <a:cubicBezTo>
                      <a:pt x="9" y="3"/>
                      <a:pt x="10" y="3"/>
                      <a:pt x="11" y="3"/>
                    </a:cubicBezTo>
                    <a:cubicBezTo>
                      <a:pt x="12" y="4"/>
                      <a:pt x="13" y="4"/>
                      <a:pt x="13" y="5"/>
                    </a:cubicBezTo>
                    <a:cubicBezTo>
                      <a:pt x="14" y="6"/>
                      <a:pt x="14" y="7"/>
                      <a:pt x="14" y="8"/>
                    </a:cubicBezTo>
                    <a:lnTo>
                      <a:pt x="4" y="1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3" name="Freeform 186"/>
              <p:cNvSpPr/>
              <p:nvPr/>
            </p:nvSpPr>
            <p:spPr>
              <a:xfrm>
                <a:off x="1789113" y="1833563"/>
                <a:ext cx="79375" cy="82550"/>
              </a:xfrm>
              <a:custGeom>
                <a:avLst/>
                <a:gdLst>
                  <a:gd name="txL" fmla="*/ 0 w 21"/>
                  <a:gd name="txT" fmla="*/ 0 h 22"/>
                  <a:gd name="txR" fmla="*/ 21 w 21"/>
                  <a:gd name="txB" fmla="*/ 22 h 22"/>
                </a:gdLst>
                <a:ahLst/>
                <a:cxnLst>
                  <a:cxn ang="0">
                    <a:pos x="13" y="0"/>
                  </a:cxn>
                  <a:cxn ang="0">
                    <a:pos x="9" y="0"/>
                  </a:cxn>
                  <a:cxn ang="0">
                    <a:pos x="4" y="6"/>
                  </a:cxn>
                  <a:cxn ang="0">
                    <a:pos x="3" y="2"/>
                  </a:cxn>
                  <a:cxn ang="0">
                    <a:pos x="0" y="3"/>
                  </a:cxn>
                  <a:cxn ang="0">
                    <a:pos x="5" y="22"/>
                  </a:cxn>
                  <a:cxn ang="0">
                    <a:pos x="8" y="22"/>
                  </a:cxn>
                  <a:cxn ang="0">
                    <a:pos x="6" y="11"/>
                  </a:cxn>
                  <a:cxn ang="0">
                    <a:pos x="6" y="6"/>
                  </a:cxn>
                  <a:cxn ang="0">
                    <a:pos x="9" y="3"/>
                  </a:cxn>
                  <a:cxn ang="0">
                    <a:pos x="12" y="3"/>
                  </a:cxn>
                  <a:cxn ang="0">
                    <a:pos x="15" y="7"/>
                  </a:cxn>
                  <a:cxn ang="0">
                    <a:pos x="18" y="19"/>
                  </a:cxn>
                  <a:cxn ang="0">
                    <a:pos x="21" y="18"/>
                  </a:cxn>
                  <a:cxn ang="0">
                    <a:pos x="18" y="7"/>
                  </a:cxn>
                  <a:cxn ang="0">
                    <a:pos x="16" y="2"/>
                  </a:cxn>
                  <a:cxn ang="0">
                    <a:pos x="13" y="0"/>
                  </a:cxn>
                </a:cxnLst>
                <a:rect l="txL" t="txT" r="txR" b="txB"/>
                <a:pathLst>
                  <a:path w="21" h="22">
                    <a:moveTo>
                      <a:pt x="13" y="0"/>
                    </a:moveTo>
                    <a:cubicBezTo>
                      <a:pt x="12" y="0"/>
                      <a:pt x="11" y="0"/>
                      <a:pt x="9" y="0"/>
                    </a:cubicBezTo>
                    <a:cubicBezTo>
                      <a:pt x="7" y="1"/>
                      <a:pt x="5" y="3"/>
                      <a:pt x="4" y="6"/>
                    </a:cubicBezTo>
                    <a:cubicBezTo>
                      <a:pt x="3" y="2"/>
                      <a:pt x="3" y="2"/>
                      <a:pt x="3" y="2"/>
                    </a:cubicBezTo>
                    <a:cubicBezTo>
                      <a:pt x="0" y="3"/>
                      <a:pt x="0" y="3"/>
                      <a:pt x="0" y="3"/>
                    </a:cubicBezTo>
                    <a:cubicBezTo>
                      <a:pt x="5" y="22"/>
                      <a:pt x="5" y="22"/>
                      <a:pt x="5" y="22"/>
                    </a:cubicBezTo>
                    <a:cubicBezTo>
                      <a:pt x="8" y="22"/>
                      <a:pt x="8" y="22"/>
                      <a:pt x="8" y="22"/>
                    </a:cubicBezTo>
                    <a:cubicBezTo>
                      <a:pt x="6" y="11"/>
                      <a:pt x="6" y="11"/>
                      <a:pt x="6" y="11"/>
                    </a:cubicBezTo>
                    <a:cubicBezTo>
                      <a:pt x="5" y="9"/>
                      <a:pt x="5" y="7"/>
                      <a:pt x="6" y="6"/>
                    </a:cubicBezTo>
                    <a:cubicBezTo>
                      <a:pt x="7" y="4"/>
                      <a:pt x="8" y="3"/>
                      <a:pt x="9" y="3"/>
                    </a:cubicBezTo>
                    <a:cubicBezTo>
                      <a:pt x="10" y="2"/>
                      <a:pt x="11" y="3"/>
                      <a:pt x="12" y="3"/>
                    </a:cubicBezTo>
                    <a:cubicBezTo>
                      <a:pt x="13" y="4"/>
                      <a:pt x="14" y="5"/>
                      <a:pt x="15" y="7"/>
                    </a:cubicBezTo>
                    <a:cubicBezTo>
                      <a:pt x="18" y="19"/>
                      <a:pt x="18" y="19"/>
                      <a:pt x="18" y="19"/>
                    </a:cubicBezTo>
                    <a:cubicBezTo>
                      <a:pt x="21" y="18"/>
                      <a:pt x="21" y="18"/>
                      <a:pt x="21" y="18"/>
                    </a:cubicBezTo>
                    <a:cubicBezTo>
                      <a:pt x="18" y="7"/>
                      <a:pt x="18" y="7"/>
                      <a:pt x="18" y="7"/>
                    </a:cubicBezTo>
                    <a:cubicBezTo>
                      <a:pt x="17" y="5"/>
                      <a:pt x="16" y="3"/>
                      <a:pt x="16" y="2"/>
                    </a:cubicBezTo>
                    <a:cubicBezTo>
                      <a:pt x="15" y="1"/>
                      <a:pt x="14" y="1"/>
                      <a:pt x="13" y="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4" name="Freeform 187"/>
              <p:cNvSpPr/>
              <p:nvPr/>
            </p:nvSpPr>
            <p:spPr>
              <a:xfrm>
                <a:off x="1860550" y="1798638"/>
                <a:ext cx="63500" cy="98425"/>
              </a:xfrm>
              <a:custGeom>
                <a:avLst/>
                <a:gdLst>
                  <a:gd name="txL" fmla="*/ 0 w 17"/>
                  <a:gd name="txT" fmla="*/ 0 h 26"/>
                  <a:gd name="txR" fmla="*/ 17 w 17"/>
                  <a:gd name="txB" fmla="*/ 26 h 26"/>
                </a:gdLst>
                <a:ahLst/>
                <a:cxnLst>
                  <a:cxn ang="0">
                    <a:pos x="14" y="22"/>
                  </a:cxn>
                  <a:cxn ang="0">
                    <a:pos x="10" y="20"/>
                  </a:cxn>
                  <a:cxn ang="0">
                    <a:pos x="7" y="8"/>
                  </a:cxn>
                  <a:cxn ang="0">
                    <a:pos x="11" y="7"/>
                  </a:cxn>
                  <a:cxn ang="0">
                    <a:pos x="10" y="4"/>
                  </a:cxn>
                  <a:cxn ang="0">
                    <a:pos x="6" y="5"/>
                  </a:cxn>
                  <a:cxn ang="0">
                    <a:pos x="5" y="0"/>
                  </a:cxn>
                  <a:cxn ang="0">
                    <a:pos x="2" y="1"/>
                  </a:cxn>
                  <a:cxn ang="0">
                    <a:pos x="3" y="6"/>
                  </a:cxn>
                  <a:cxn ang="0">
                    <a:pos x="0" y="7"/>
                  </a:cxn>
                  <a:cxn ang="0">
                    <a:pos x="0" y="9"/>
                  </a:cxn>
                  <a:cxn ang="0">
                    <a:pos x="4" y="9"/>
                  </a:cxn>
                  <a:cxn ang="0">
                    <a:pos x="7" y="20"/>
                  </a:cxn>
                  <a:cxn ang="0">
                    <a:pos x="14" y="25"/>
                  </a:cxn>
                  <a:cxn ang="0">
                    <a:pos x="17" y="24"/>
                  </a:cxn>
                  <a:cxn ang="0">
                    <a:pos x="16" y="21"/>
                  </a:cxn>
                  <a:cxn ang="0">
                    <a:pos x="14" y="22"/>
                  </a:cxn>
                </a:cxnLst>
                <a:rect l="txL" t="txT" r="txR" b="txB"/>
                <a:pathLst>
                  <a:path w="17" h="26">
                    <a:moveTo>
                      <a:pt x="14" y="22"/>
                    </a:moveTo>
                    <a:cubicBezTo>
                      <a:pt x="12" y="23"/>
                      <a:pt x="10" y="22"/>
                      <a:pt x="10" y="20"/>
                    </a:cubicBezTo>
                    <a:cubicBezTo>
                      <a:pt x="7" y="8"/>
                      <a:pt x="7" y="8"/>
                      <a:pt x="7" y="8"/>
                    </a:cubicBezTo>
                    <a:cubicBezTo>
                      <a:pt x="11" y="7"/>
                      <a:pt x="11" y="7"/>
                      <a:pt x="11" y="7"/>
                    </a:cubicBezTo>
                    <a:cubicBezTo>
                      <a:pt x="10" y="4"/>
                      <a:pt x="10" y="4"/>
                      <a:pt x="10" y="4"/>
                    </a:cubicBezTo>
                    <a:cubicBezTo>
                      <a:pt x="6" y="5"/>
                      <a:pt x="6" y="5"/>
                      <a:pt x="6" y="5"/>
                    </a:cubicBezTo>
                    <a:cubicBezTo>
                      <a:pt x="5" y="0"/>
                      <a:pt x="5" y="0"/>
                      <a:pt x="5" y="0"/>
                    </a:cubicBezTo>
                    <a:cubicBezTo>
                      <a:pt x="2" y="1"/>
                      <a:pt x="2" y="1"/>
                      <a:pt x="2" y="1"/>
                    </a:cubicBezTo>
                    <a:cubicBezTo>
                      <a:pt x="3" y="6"/>
                      <a:pt x="3" y="6"/>
                      <a:pt x="3" y="6"/>
                    </a:cubicBezTo>
                    <a:cubicBezTo>
                      <a:pt x="0" y="7"/>
                      <a:pt x="0" y="7"/>
                      <a:pt x="0" y="7"/>
                    </a:cubicBezTo>
                    <a:cubicBezTo>
                      <a:pt x="0" y="9"/>
                      <a:pt x="0" y="9"/>
                      <a:pt x="0" y="9"/>
                    </a:cubicBezTo>
                    <a:cubicBezTo>
                      <a:pt x="4" y="9"/>
                      <a:pt x="4" y="9"/>
                      <a:pt x="4" y="9"/>
                    </a:cubicBezTo>
                    <a:cubicBezTo>
                      <a:pt x="7" y="20"/>
                      <a:pt x="7" y="20"/>
                      <a:pt x="7" y="20"/>
                    </a:cubicBezTo>
                    <a:cubicBezTo>
                      <a:pt x="8" y="24"/>
                      <a:pt x="10" y="26"/>
                      <a:pt x="14" y="25"/>
                    </a:cubicBezTo>
                    <a:cubicBezTo>
                      <a:pt x="15" y="24"/>
                      <a:pt x="16" y="24"/>
                      <a:pt x="17" y="24"/>
                    </a:cubicBezTo>
                    <a:cubicBezTo>
                      <a:pt x="16" y="21"/>
                      <a:pt x="16" y="21"/>
                      <a:pt x="16" y="21"/>
                    </a:cubicBezTo>
                    <a:cubicBezTo>
                      <a:pt x="15" y="22"/>
                      <a:pt x="14" y="22"/>
                      <a:pt x="14" y="2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5" name="Freeform 188"/>
              <p:cNvSpPr>
                <a:spLocks noEditPoints="1"/>
              </p:cNvSpPr>
              <p:nvPr/>
            </p:nvSpPr>
            <p:spPr>
              <a:xfrm>
                <a:off x="2209800" y="3373438"/>
                <a:ext cx="585788" cy="623888"/>
              </a:xfrm>
              <a:custGeom>
                <a:avLst/>
                <a:gdLst>
                  <a:gd name="txL" fmla="*/ 0 w 156"/>
                  <a:gd name="txT" fmla="*/ 0 h 166"/>
                  <a:gd name="txR" fmla="*/ 156 w 156"/>
                  <a:gd name="txB" fmla="*/ 166 h 166"/>
                </a:gdLst>
                <a:ahLst/>
                <a:cxnLst>
                  <a:cxn ang="0">
                    <a:pos x="62" y="118"/>
                  </a:cxn>
                  <a:cxn ang="0">
                    <a:pos x="95" y="130"/>
                  </a:cxn>
                  <a:cxn ang="0">
                    <a:pos x="77" y="94"/>
                  </a:cxn>
                  <a:cxn ang="0">
                    <a:pos x="70" y="95"/>
                  </a:cxn>
                  <a:cxn ang="0">
                    <a:pos x="12" y="80"/>
                  </a:cxn>
                  <a:cxn ang="0">
                    <a:pos x="39" y="20"/>
                  </a:cxn>
                  <a:cxn ang="0">
                    <a:pos x="32" y="6"/>
                  </a:cxn>
                  <a:cxn ang="0">
                    <a:pos x="44" y="0"/>
                  </a:cxn>
                  <a:cxn ang="0">
                    <a:pos x="51" y="14"/>
                  </a:cxn>
                  <a:cxn ang="0">
                    <a:pos x="114" y="29"/>
                  </a:cxn>
                  <a:cxn ang="0">
                    <a:pos x="86" y="43"/>
                  </a:cxn>
                  <a:cxn ang="0">
                    <a:pos x="61" y="34"/>
                  </a:cxn>
                  <a:cxn ang="0">
                    <a:pos x="77" y="65"/>
                  </a:cxn>
                  <a:cxn ang="0">
                    <a:pos x="88" y="63"/>
                  </a:cxn>
                  <a:cxn ang="0">
                    <a:pos x="148" y="83"/>
                  </a:cxn>
                  <a:cxn ang="0">
                    <a:pos x="117" y="145"/>
                  </a:cxn>
                  <a:cxn ang="0">
                    <a:pos x="125" y="160"/>
                  </a:cxn>
                  <a:cxn ang="0">
                    <a:pos x="113" y="166"/>
                  </a:cxn>
                  <a:cxn ang="0">
                    <a:pos x="106" y="151"/>
                  </a:cxn>
                  <a:cxn ang="0">
                    <a:pos x="34" y="132"/>
                  </a:cxn>
                  <a:cxn ang="0">
                    <a:pos x="62" y="118"/>
                  </a:cxn>
                  <a:cxn ang="0">
                    <a:pos x="49" y="40"/>
                  </a:cxn>
                  <a:cxn ang="0">
                    <a:pos x="39" y="64"/>
                  </a:cxn>
                  <a:cxn ang="0">
                    <a:pos x="64" y="69"/>
                  </a:cxn>
                  <a:cxn ang="0">
                    <a:pos x="49" y="40"/>
                  </a:cxn>
                  <a:cxn ang="0">
                    <a:pos x="107" y="125"/>
                  </a:cxn>
                  <a:cxn ang="0">
                    <a:pos x="120" y="97"/>
                  </a:cxn>
                  <a:cxn ang="0">
                    <a:pos x="90" y="91"/>
                  </a:cxn>
                  <a:cxn ang="0">
                    <a:pos x="107" y="125"/>
                  </a:cxn>
                </a:cxnLst>
                <a:rect l="txL" t="txT" r="txR" b="txB"/>
                <a:pathLst>
                  <a:path w="156" h="166">
                    <a:moveTo>
                      <a:pt x="62" y="118"/>
                    </a:moveTo>
                    <a:cubicBezTo>
                      <a:pt x="69" y="131"/>
                      <a:pt x="82" y="134"/>
                      <a:pt x="95" y="130"/>
                    </a:cubicBezTo>
                    <a:cubicBezTo>
                      <a:pt x="77" y="94"/>
                      <a:pt x="77" y="94"/>
                      <a:pt x="77" y="94"/>
                    </a:cubicBezTo>
                    <a:cubicBezTo>
                      <a:pt x="75" y="94"/>
                      <a:pt x="72" y="95"/>
                      <a:pt x="70" y="95"/>
                    </a:cubicBezTo>
                    <a:cubicBezTo>
                      <a:pt x="48" y="101"/>
                      <a:pt x="24" y="104"/>
                      <a:pt x="12" y="80"/>
                    </a:cubicBezTo>
                    <a:cubicBezTo>
                      <a:pt x="0" y="56"/>
                      <a:pt x="16" y="33"/>
                      <a:pt x="39" y="20"/>
                    </a:cubicBezTo>
                    <a:cubicBezTo>
                      <a:pt x="32" y="6"/>
                      <a:pt x="32" y="6"/>
                      <a:pt x="32" y="6"/>
                    </a:cubicBezTo>
                    <a:cubicBezTo>
                      <a:pt x="44" y="0"/>
                      <a:pt x="44" y="0"/>
                      <a:pt x="44" y="0"/>
                    </a:cubicBezTo>
                    <a:cubicBezTo>
                      <a:pt x="51" y="14"/>
                      <a:pt x="51" y="14"/>
                      <a:pt x="51" y="14"/>
                    </a:cubicBezTo>
                    <a:cubicBezTo>
                      <a:pt x="75" y="4"/>
                      <a:pt x="100" y="5"/>
                      <a:pt x="114" y="29"/>
                    </a:cubicBezTo>
                    <a:cubicBezTo>
                      <a:pt x="86" y="43"/>
                      <a:pt x="86" y="43"/>
                      <a:pt x="86" y="43"/>
                    </a:cubicBezTo>
                    <a:cubicBezTo>
                      <a:pt x="81" y="34"/>
                      <a:pt x="70" y="30"/>
                      <a:pt x="61" y="34"/>
                    </a:cubicBezTo>
                    <a:cubicBezTo>
                      <a:pt x="77" y="65"/>
                      <a:pt x="77" y="65"/>
                      <a:pt x="77" y="65"/>
                    </a:cubicBezTo>
                    <a:cubicBezTo>
                      <a:pt x="80" y="64"/>
                      <a:pt x="84" y="64"/>
                      <a:pt x="88" y="63"/>
                    </a:cubicBezTo>
                    <a:cubicBezTo>
                      <a:pt x="132" y="52"/>
                      <a:pt x="142" y="72"/>
                      <a:pt x="148" y="83"/>
                    </a:cubicBezTo>
                    <a:cubicBezTo>
                      <a:pt x="153" y="93"/>
                      <a:pt x="156" y="123"/>
                      <a:pt x="117" y="145"/>
                    </a:cubicBezTo>
                    <a:cubicBezTo>
                      <a:pt x="125" y="160"/>
                      <a:pt x="125" y="160"/>
                      <a:pt x="125" y="160"/>
                    </a:cubicBezTo>
                    <a:cubicBezTo>
                      <a:pt x="113" y="166"/>
                      <a:pt x="113" y="166"/>
                      <a:pt x="113" y="166"/>
                    </a:cubicBezTo>
                    <a:cubicBezTo>
                      <a:pt x="106" y="151"/>
                      <a:pt x="106" y="151"/>
                      <a:pt x="106" y="151"/>
                    </a:cubicBezTo>
                    <a:cubicBezTo>
                      <a:pt x="75" y="164"/>
                      <a:pt x="51" y="158"/>
                      <a:pt x="34" y="132"/>
                    </a:cubicBezTo>
                    <a:lnTo>
                      <a:pt x="62" y="118"/>
                    </a:lnTo>
                    <a:close/>
                    <a:moveTo>
                      <a:pt x="49" y="40"/>
                    </a:moveTo>
                    <a:cubicBezTo>
                      <a:pt x="41" y="45"/>
                      <a:pt x="34" y="54"/>
                      <a:pt x="39" y="64"/>
                    </a:cubicBezTo>
                    <a:cubicBezTo>
                      <a:pt x="43" y="71"/>
                      <a:pt x="50" y="73"/>
                      <a:pt x="64" y="69"/>
                    </a:cubicBezTo>
                    <a:lnTo>
                      <a:pt x="49" y="40"/>
                    </a:lnTo>
                    <a:close/>
                    <a:moveTo>
                      <a:pt x="107" y="125"/>
                    </a:moveTo>
                    <a:cubicBezTo>
                      <a:pt x="116" y="119"/>
                      <a:pt x="125" y="108"/>
                      <a:pt x="120" y="97"/>
                    </a:cubicBezTo>
                    <a:cubicBezTo>
                      <a:pt x="115" y="87"/>
                      <a:pt x="107" y="87"/>
                      <a:pt x="90" y="91"/>
                    </a:cubicBezTo>
                    <a:lnTo>
                      <a:pt x="107" y="12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6" name="Freeform 189"/>
              <p:cNvSpPr/>
              <p:nvPr/>
            </p:nvSpPr>
            <p:spPr>
              <a:xfrm>
                <a:off x="3067050" y="1498600"/>
                <a:ext cx="93663" cy="93663"/>
              </a:xfrm>
              <a:custGeom>
                <a:avLst/>
                <a:gdLst>
                  <a:gd name="txL" fmla="*/ 0 w 25"/>
                  <a:gd name="txT" fmla="*/ 0 h 25"/>
                  <a:gd name="txR" fmla="*/ 25 w 25"/>
                  <a:gd name="txB" fmla="*/ 25 h 25"/>
                </a:gdLst>
                <a:ahLst/>
                <a:cxnLst>
                  <a:cxn ang="0">
                    <a:pos x="23" y="8"/>
                  </a:cxn>
                  <a:cxn ang="0">
                    <a:pos x="7" y="23"/>
                  </a:cxn>
                  <a:cxn ang="0">
                    <a:pos x="1" y="23"/>
                  </a:cxn>
                  <a:cxn ang="0">
                    <a:pos x="1" y="17"/>
                  </a:cxn>
                  <a:cxn ang="0">
                    <a:pos x="18" y="2"/>
                  </a:cxn>
                  <a:cxn ang="0">
                    <a:pos x="23" y="2"/>
                  </a:cxn>
                  <a:cxn ang="0">
                    <a:pos x="23" y="8"/>
                  </a:cxn>
                </a:cxnLst>
                <a:rect l="txL" t="txT" r="txR" b="txB"/>
                <a:pathLst>
                  <a:path w="25" h="25">
                    <a:moveTo>
                      <a:pt x="23" y="8"/>
                    </a:moveTo>
                    <a:cubicBezTo>
                      <a:pt x="7" y="23"/>
                      <a:pt x="7" y="23"/>
                      <a:pt x="7" y="23"/>
                    </a:cubicBezTo>
                    <a:cubicBezTo>
                      <a:pt x="5" y="25"/>
                      <a:pt x="3" y="25"/>
                      <a:pt x="1" y="23"/>
                    </a:cubicBezTo>
                    <a:cubicBezTo>
                      <a:pt x="0" y="21"/>
                      <a:pt x="0" y="19"/>
                      <a:pt x="1" y="17"/>
                    </a:cubicBezTo>
                    <a:cubicBezTo>
                      <a:pt x="18" y="2"/>
                      <a:pt x="18" y="2"/>
                      <a:pt x="18" y="2"/>
                    </a:cubicBezTo>
                    <a:cubicBezTo>
                      <a:pt x="19" y="0"/>
                      <a:pt x="22" y="1"/>
                      <a:pt x="23" y="2"/>
                    </a:cubicBezTo>
                    <a:cubicBezTo>
                      <a:pt x="25" y="4"/>
                      <a:pt x="25" y="6"/>
                      <a:pt x="23"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7" name="Freeform 190"/>
              <p:cNvSpPr/>
              <p:nvPr/>
            </p:nvSpPr>
            <p:spPr>
              <a:xfrm>
                <a:off x="2652713" y="1471613"/>
                <a:ext cx="112713" cy="117475"/>
              </a:xfrm>
              <a:custGeom>
                <a:avLst/>
                <a:gdLst>
                  <a:gd name="txL" fmla="*/ 0 w 30"/>
                  <a:gd name="txT" fmla="*/ 0 h 31"/>
                  <a:gd name="txR" fmla="*/ 30 w 30"/>
                  <a:gd name="txB" fmla="*/ 31 h 31"/>
                </a:gdLst>
                <a:ahLst/>
                <a:cxnLst>
                  <a:cxn ang="0">
                    <a:pos x="29" y="30"/>
                  </a:cxn>
                  <a:cxn ang="0">
                    <a:pos x="23" y="30"/>
                  </a:cxn>
                  <a:cxn ang="0">
                    <a:pos x="1" y="7"/>
                  </a:cxn>
                  <a:cxn ang="0">
                    <a:pos x="2" y="1"/>
                  </a:cxn>
                  <a:cxn ang="0">
                    <a:pos x="7" y="1"/>
                  </a:cxn>
                  <a:cxn ang="0">
                    <a:pos x="29" y="24"/>
                  </a:cxn>
                  <a:cxn ang="0">
                    <a:pos x="29" y="30"/>
                  </a:cxn>
                </a:cxnLst>
                <a:rect l="txL" t="txT" r="txR" b="txB"/>
                <a:pathLst>
                  <a:path w="30" h="31">
                    <a:moveTo>
                      <a:pt x="29" y="30"/>
                    </a:moveTo>
                    <a:cubicBezTo>
                      <a:pt x="27" y="31"/>
                      <a:pt x="25" y="31"/>
                      <a:pt x="23" y="30"/>
                    </a:cubicBezTo>
                    <a:cubicBezTo>
                      <a:pt x="1" y="7"/>
                      <a:pt x="1" y="7"/>
                      <a:pt x="1" y="7"/>
                    </a:cubicBezTo>
                    <a:cubicBezTo>
                      <a:pt x="0" y="5"/>
                      <a:pt x="0" y="3"/>
                      <a:pt x="2" y="1"/>
                    </a:cubicBezTo>
                    <a:cubicBezTo>
                      <a:pt x="3" y="0"/>
                      <a:pt x="6" y="0"/>
                      <a:pt x="7" y="1"/>
                    </a:cubicBezTo>
                    <a:cubicBezTo>
                      <a:pt x="29" y="24"/>
                      <a:pt x="29" y="24"/>
                      <a:pt x="29" y="24"/>
                    </a:cubicBezTo>
                    <a:cubicBezTo>
                      <a:pt x="30" y="26"/>
                      <a:pt x="30" y="28"/>
                      <a:pt x="29" y="3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8" name="Freeform 191"/>
              <p:cNvSpPr/>
              <p:nvPr/>
            </p:nvSpPr>
            <p:spPr>
              <a:xfrm>
                <a:off x="2563813" y="1727200"/>
                <a:ext cx="127000" cy="34925"/>
              </a:xfrm>
              <a:custGeom>
                <a:avLst/>
                <a:gdLst>
                  <a:gd name="txL" fmla="*/ 0 w 34"/>
                  <a:gd name="txT" fmla="*/ 0 h 9"/>
                  <a:gd name="txR" fmla="*/ 34 w 34"/>
                  <a:gd name="txB" fmla="*/ 9 h 9"/>
                </a:gdLst>
                <a:ahLst/>
                <a:cxnLst>
                  <a:cxn ang="0">
                    <a:pos x="33" y="7"/>
                  </a:cxn>
                  <a:cxn ang="0">
                    <a:pos x="30" y="8"/>
                  </a:cxn>
                  <a:cxn ang="0">
                    <a:pos x="4" y="9"/>
                  </a:cxn>
                  <a:cxn ang="0">
                    <a:pos x="0" y="5"/>
                  </a:cxn>
                  <a:cxn ang="0">
                    <a:pos x="4" y="1"/>
                  </a:cxn>
                  <a:cxn ang="0">
                    <a:pos x="30" y="0"/>
                  </a:cxn>
                  <a:cxn ang="0">
                    <a:pos x="34" y="4"/>
                  </a:cxn>
                  <a:cxn ang="0">
                    <a:pos x="33" y="7"/>
                  </a:cxn>
                </a:cxnLst>
                <a:rect l="txL" t="txT" r="txR" b="txB"/>
                <a:pathLst>
                  <a:path w="34" h="9">
                    <a:moveTo>
                      <a:pt x="33" y="7"/>
                    </a:moveTo>
                    <a:cubicBezTo>
                      <a:pt x="32" y="8"/>
                      <a:pt x="31" y="8"/>
                      <a:pt x="30" y="8"/>
                    </a:cubicBezTo>
                    <a:cubicBezTo>
                      <a:pt x="4" y="9"/>
                      <a:pt x="4" y="9"/>
                      <a:pt x="4" y="9"/>
                    </a:cubicBezTo>
                    <a:cubicBezTo>
                      <a:pt x="1" y="9"/>
                      <a:pt x="0" y="7"/>
                      <a:pt x="0" y="5"/>
                    </a:cubicBezTo>
                    <a:cubicBezTo>
                      <a:pt x="0" y="3"/>
                      <a:pt x="1" y="1"/>
                      <a:pt x="4" y="1"/>
                    </a:cubicBezTo>
                    <a:cubicBezTo>
                      <a:pt x="30" y="0"/>
                      <a:pt x="30" y="0"/>
                      <a:pt x="30" y="0"/>
                    </a:cubicBezTo>
                    <a:cubicBezTo>
                      <a:pt x="32" y="0"/>
                      <a:pt x="34" y="2"/>
                      <a:pt x="34" y="4"/>
                    </a:cubicBezTo>
                    <a:cubicBezTo>
                      <a:pt x="34" y="6"/>
                      <a:pt x="33" y="7"/>
                      <a:pt x="33"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79" name="Freeform 192"/>
              <p:cNvSpPr/>
              <p:nvPr/>
            </p:nvSpPr>
            <p:spPr>
              <a:xfrm>
                <a:off x="2913063" y="1400175"/>
                <a:ext cx="36513" cy="128588"/>
              </a:xfrm>
              <a:custGeom>
                <a:avLst/>
                <a:gdLst>
                  <a:gd name="txL" fmla="*/ 0 w 10"/>
                  <a:gd name="txT" fmla="*/ 0 h 34"/>
                  <a:gd name="txR" fmla="*/ 10 w 10"/>
                  <a:gd name="txB" fmla="*/ 34 h 34"/>
                </a:gdLst>
                <a:ahLst/>
                <a:cxnLst>
                  <a:cxn ang="0">
                    <a:pos x="7" y="33"/>
                  </a:cxn>
                  <a:cxn ang="0">
                    <a:pos x="4" y="34"/>
                  </a:cxn>
                  <a:cxn ang="0">
                    <a:pos x="0" y="30"/>
                  </a:cxn>
                  <a:cxn ang="0">
                    <a:pos x="2" y="4"/>
                  </a:cxn>
                  <a:cxn ang="0">
                    <a:pos x="6" y="0"/>
                  </a:cxn>
                  <a:cxn ang="0">
                    <a:pos x="10" y="4"/>
                  </a:cxn>
                  <a:cxn ang="0">
                    <a:pos x="8" y="30"/>
                  </a:cxn>
                  <a:cxn ang="0">
                    <a:pos x="7" y="33"/>
                  </a:cxn>
                </a:cxnLst>
                <a:rect l="txL" t="txT" r="txR" b="txB"/>
                <a:pathLst>
                  <a:path w="10" h="34">
                    <a:moveTo>
                      <a:pt x="7" y="33"/>
                    </a:moveTo>
                    <a:cubicBezTo>
                      <a:pt x="6" y="34"/>
                      <a:pt x="5" y="34"/>
                      <a:pt x="4" y="34"/>
                    </a:cubicBezTo>
                    <a:cubicBezTo>
                      <a:pt x="1" y="34"/>
                      <a:pt x="0" y="32"/>
                      <a:pt x="0" y="30"/>
                    </a:cubicBezTo>
                    <a:cubicBezTo>
                      <a:pt x="2" y="4"/>
                      <a:pt x="2" y="4"/>
                      <a:pt x="2" y="4"/>
                    </a:cubicBezTo>
                    <a:cubicBezTo>
                      <a:pt x="2" y="1"/>
                      <a:pt x="4" y="0"/>
                      <a:pt x="6" y="0"/>
                    </a:cubicBezTo>
                    <a:cubicBezTo>
                      <a:pt x="8" y="0"/>
                      <a:pt x="10" y="2"/>
                      <a:pt x="10" y="4"/>
                    </a:cubicBezTo>
                    <a:cubicBezTo>
                      <a:pt x="8" y="30"/>
                      <a:pt x="8" y="30"/>
                      <a:pt x="8" y="30"/>
                    </a:cubicBezTo>
                    <a:cubicBezTo>
                      <a:pt x="8" y="31"/>
                      <a:pt x="7" y="32"/>
                      <a:pt x="7" y="3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0" name="Freeform 193"/>
              <p:cNvSpPr>
                <a:spLocks noEditPoints="1"/>
              </p:cNvSpPr>
              <p:nvPr/>
            </p:nvSpPr>
            <p:spPr>
              <a:xfrm>
                <a:off x="2724150" y="1566863"/>
                <a:ext cx="398463" cy="536575"/>
              </a:xfrm>
              <a:custGeom>
                <a:avLst/>
                <a:gdLst>
                  <a:gd name="txL" fmla="*/ 0 w 106"/>
                  <a:gd name="txT" fmla="*/ 0 h 143"/>
                  <a:gd name="txR" fmla="*/ 106 w 106"/>
                  <a:gd name="txB" fmla="*/ 143 h 143"/>
                </a:gdLst>
                <a:ahLst/>
                <a:cxnLst>
                  <a:cxn ang="0">
                    <a:pos x="95" y="29"/>
                  </a:cxn>
                  <a:cxn ang="0">
                    <a:pos x="94" y="26"/>
                  </a:cxn>
                  <a:cxn ang="0">
                    <a:pos x="89" y="19"/>
                  </a:cxn>
                  <a:cxn ang="0">
                    <a:pos x="86" y="16"/>
                  </a:cxn>
                  <a:cxn ang="0">
                    <a:pos x="85" y="15"/>
                  </a:cxn>
                  <a:cxn ang="0">
                    <a:pos x="34" y="5"/>
                  </a:cxn>
                  <a:cxn ang="0">
                    <a:pos x="59" y="108"/>
                  </a:cxn>
                  <a:cxn ang="0">
                    <a:pos x="60" y="111"/>
                  </a:cxn>
                  <a:cxn ang="0">
                    <a:pos x="61" y="115"/>
                  </a:cxn>
                  <a:cxn ang="0">
                    <a:pos x="61" y="116"/>
                  </a:cxn>
                  <a:cxn ang="0">
                    <a:pos x="64" y="121"/>
                  </a:cxn>
                  <a:cxn ang="0">
                    <a:pos x="64" y="128"/>
                  </a:cxn>
                  <a:cxn ang="0">
                    <a:pos x="69" y="133"/>
                  </a:cxn>
                  <a:cxn ang="0">
                    <a:pos x="70" y="135"/>
                  </a:cxn>
                  <a:cxn ang="0">
                    <a:pos x="70" y="136"/>
                  </a:cxn>
                  <a:cxn ang="0">
                    <a:pos x="79" y="141"/>
                  </a:cxn>
                  <a:cxn ang="0">
                    <a:pos x="85" y="141"/>
                  </a:cxn>
                  <a:cxn ang="0">
                    <a:pos x="99" y="135"/>
                  </a:cxn>
                  <a:cxn ang="0">
                    <a:pos x="102" y="131"/>
                  </a:cxn>
                  <a:cxn ang="0">
                    <a:pos x="105" y="121"/>
                  </a:cxn>
                  <a:cxn ang="0">
                    <a:pos x="102" y="115"/>
                  </a:cxn>
                  <a:cxn ang="0">
                    <a:pos x="99" y="110"/>
                  </a:cxn>
                  <a:cxn ang="0">
                    <a:pos x="99" y="102"/>
                  </a:cxn>
                  <a:cxn ang="0">
                    <a:pos x="93" y="94"/>
                  </a:cxn>
                  <a:cxn ang="0">
                    <a:pos x="93" y="94"/>
                  </a:cxn>
                  <a:cxn ang="0">
                    <a:pos x="92" y="93"/>
                  </a:cxn>
                  <a:cxn ang="0">
                    <a:pos x="79" y="97"/>
                  </a:cxn>
                  <a:cxn ang="0">
                    <a:pos x="72" y="100"/>
                  </a:cxn>
                  <a:cxn ang="0">
                    <a:pos x="59" y="100"/>
                  </a:cxn>
                  <a:cxn ang="0">
                    <a:pos x="37" y="13"/>
                  </a:cxn>
                  <a:cxn ang="0">
                    <a:pos x="81" y="21"/>
                  </a:cxn>
                  <a:cxn ang="0">
                    <a:pos x="82" y="22"/>
                  </a:cxn>
                  <a:cxn ang="0">
                    <a:pos x="84" y="24"/>
                  </a:cxn>
                  <a:cxn ang="0">
                    <a:pos x="88" y="31"/>
                  </a:cxn>
                  <a:cxn ang="0">
                    <a:pos x="89" y="33"/>
                  </a:cxn>
                  <a:cxn ang="0">
                    <a:pos x="87" y="88"/>
                  </a:cxn>
                </a:cxnLst>
                <a:rect l="txL" t="txT" r="txR" b="txB"/>
                <a:pathLst>
                  <a:path w="106" h="143">
                    <a:moveTo>
                      <a:pt x="96" y="31"/>
                    </a:moveTo>
                    <a:cubicBezTo>
                      <a:pt x="96" y="31"/>
                      <a:pt x="96" y="30"/>
                      <a:pt x="95" y="29"/>
                    </a:cubicBezTo>
                    <a:cubicBezTo>
                      <a:pt x="95" y="29"/>
                      <a:pt x="95" y="28"/>
                      <a:pt x="95" y="28"/>
                    </a:cubicBezTo>
                    <a:cubicBezTo>
                      <a:pt x="94" y="27"/>
                      <a:pt x="94" y="27"/>
                      <a:pt x="94" y="26"/>
                    </a:cubicBezTo>
                    <a:cubicBezTo>
                      <a:pt x="93" y="24"/>
                      <a:pt x="92" y="22"/>
                      <a:pt x="90" y="21"/>
                    </a:cubicBezTo>
                    <a:cubicBezTo>
                      <a:pt x="90" y="20"/>
                      <a:pt x="89" y="19"/>
                      <a:pt x="89" y="19"/>
                    </a:cubicBezTo>
                    <a:cubicBezTo>
                      <a:pt x="88" y="18"/>
                      <a:pt x="87" y="17"/>
                      <a:pt x="87" y="16"/>
                    </a:cubicBezTo>
                    <a:cubicBezTo>
                      <a:pt x="86" y="16"/>
                      <a:pt x="86" y="16"/>
                      <a:pt x="86" y="16"/>
                    </a:cubicBezTo>
                    <a:cubicBezTo>
                      <a:pt x="86" y="15"/>
                      <a:pt x="86" y="15"/>
                      <a:pt x="86" y="15"/>
                    </a:cubicBezTo>
                    <a:cubicBezTo>
                      <a:pt x="85" y="15"/>
                      <a:pt x="85" y="15"/>
                      <a:pt x="85" y="15"/>
                    </a:cubicBezTo>
                    <a:cubicBezTo>
                      <a:pt x="81" y="11"/>
                      <a:pt x="77" y="8"/>
                      <a:pt x="72" y="6"/>
                    </a:cubicBezTo>
                    <a:cubicBezTo>
                      <a:pt x="60" y="0"/>
                      <a:pt x="46" y="0"/>
                      <a:pt x="34" y="5"/>
                    </a:cubicBezTo>
                    <a:cubicBezTo>
                      <a:pt x="10" y="16"/>
                      <a:pt x="0" y="43"/>
                      <a:pt x="10" y="67"/>
                    </a:cubicBezTo>
                    <a:cubicBezTo>
                      <a:pt x="18" y="84"/>
                      <a:pt x="42" y="93"/>
                      <a:pt x="59" y="108"/>
                    </a:cubicBezTo>
                    <a:cubicBezTo>
                      <a:pt x="58" y="108"/>
                      <a:pt x="58" y="108"/>
                      <a:pt x="58" y="109"/>
                    </a:cubicBezTo>
                    <a:cubicBezTo>
                      <a:pt x="60" y="111"/>
                      <a:pt x="60" y="111"/>
                      <a:pt x="60" y="111"/>
                    </a:cubicBezTo>
                    <a:cubicBezTo>
                      <a:pt x="60" y="111"/>
                      <a:pt x="60" y="111"/>
                      <a:pt x="60" y="111"/>
                    </a:cubicBezTo>
                    <a:cubicBezTo>
                      <a:pt x="61" y="115"/>
                      <a:pt x="61" y="115"/>
                      <a:pt x="61" y="115"/>
                    </a:cubicBezTo>
                    <a:cubicBezTo>
                      <a:pt x="61" y="115"/>
                      <a:pt x="61" y="115"/>
                      <a:pt x="61" y="115"/>
                    </a:cubicBezTo>
                    <a:cubicBezTo>
                      <a:pt x="61" y="116"/>
                      <a:pt x="61" y="116"/>
                      <a:pt x="61" y="116"/>
                    </a:cubicBezTo>
                    <a:cubicBezTo>
                      <a:pt x="60" y="117"/>
                      <a:pt x="60" y="118"/>
                      <a:pt x="60" y="119"/>
                    </a:cubicBezTo>
                    <a:cubicBezTo>
                      <a:pt x="61" y="120"/>
                      <a:pt x="62" y="121"/>
                      <a:pt x="64" y="121"/>
                    </a:cubicBezTo>
                    <a:cubicBezTo>
                      <a:pt x="65" y="125"/>
                      <a:pt x="65" y="125"/>
                      <a:pt x="65" y="125"/>
                    </a:cubicBezTo>
                    <a:cubicBezTo>
                      <a:pt x="64" y="126"/>
                      <a:pt x="64" y="127"/>
                      <a:pt x="64" y="128"/>
                    </a:cubicBezTo>
                    <a:cubicBezTo>
                      <a:pt x="65" y="129"/>
                      <a:pt x="66" y="129"/>
                      <a:pt x="68" y="130"/>
                    </a:cubicBezTo>
                    <a:cubicBezTo>
                      <a:pt x="69" y="133"/>
                      <a:pt x="69" y="133"/>
                      <a:pt x="69" y="133"/>
                    </a:cubicBezTo>
                    <a:cubicBezTo>
                      <a:pt x="69" y="133"/>
                      <a:pt x="69" y="133"/>
                      <a:pt x="69" y="133"/>
                    </a:cubicBezTo>
                    <a:cubicBezTo>
                      <a:pt x="70" y="135"/>
                      <a:pt x="70" y="135"/>
                      <a:pt x="70" y="135"/>
                    </a:cubicBezTo>
                    <a:cubicBezTo>
                      <a:pt x="70" y="135"/>
                      <a:pt x="70" y="135"/>
                      <a:pt x="70" y="135"/>
                    </a:cubicBezTo>
                    <a:cubicBezTo>
                      <a:pt x="70" y="136"/>
                      <a:pt x="70" y="136"/>
                      <a:pt x="70" y="136"/>
                    </a:cubicBezTo>
                    <a:cubicBezTo>
                      <a:pt x="71" y="137"/>
                      <a:pt x="72" y="138"/>
                      <a:pt x="75" y="138"/>
                    </a:cubicBezTo>
                    <a:cubicBezTo>
                      <a:pt x="77" y="139"/>
                      <a:pt x="78" y="140"/>
                      <a:pt x="79" y="141"/>
                    </a:cubicBezTo>
                    <a:cubicBezTo>
                      <a:pt x="80" y="142"/>
                      <a:pt x="81" y="143"/>
                      <a:pt x="82" y="142"/>
                    </a:cubicBezTo>
                    <a:cubicBezTo>
                      <a:pt x="83" y="142"/>
                      <a:pt x="84" y="142"/>
                      <a:pt x="85" y="141"/>
                    </a:cubicBezTo>
                    <a:cubicBezTo>
                      <a:pt x="88" y="142"/>
                      <a:pt x="90" y="142"/>
                      <a:pt x="93" y="141"/>
                    </a:cubicBezTo>
                    <a:cubicBezTo>
                      <a:pt x="96" y="140"/>
                      <a:pt x="98" y="138"/>
                      <a:pt x="99" y="135"/>
                    </a:cubicBezTo>
                    <a:cubicBezTo>
                      <a:pt x="100" y="135"/>
                      <a:pt x="100" y="135"/>
                      <a:pt x="100" y="134"/>
                    </a:cubicBezTo>
                    <a:cubicBezTo>
                      <a:pt x="102" y="134"/>
                      <a:pt x="102" y="132"/>
                      <a:pt x="102" y="131"/>
                    </a:cubicBezTo>
                    <a:cubicBezTo>
                      <a:pt x="102" y="130"/>
                      <a:pt x="102" y="128"/>
                      <a:pt x="103" y="127"/>
                    </a:cubicBezTo>
                    <a:cubicBezTo>
                      <a:pt x="105" y="124"/>
                      <a:pt x="106" y="122"/>
                      <a:pt x="105" y="121"/>
                    </a:cubicBezTo>
                    <a:cubicBezTo>
                      <a:pt x="105" y="120"/>
                      <a:pt x="104" y="120"/>
                      <a:pt x="104" y="120"/>
                    </a:cubicBezTo>
                    <a:cubicBezTo>
                      <a:pt x="102" y="115"/>
                      <a:pt x="102" y="115"/>
                      <a:pt x="102" y="115"/>
                    </a:cubicBezTo>
                    <a:cubicBezTo>
                      <a:pt x="103" y="113"/>
                      <a:pt x="103" y="112"/>
                      <a:pt x="103" y="111"/>
                    </a:cubicBezTo>
                    <a:cubicBezTo>
                      <a:pt x="102" y="110"/>
                      <a:pt x="101" y="109"/>
                      <a:pt x="99" y="110"/>
                    </a:cubicBezTo>
                    <a:cubicBezTo>
                      <a:pt x="98" y="106"/>
                      <a:pt x="98" y="106"/>
                      <a:pt x="98" y="106"/>
                    </a:cubicBezTo>
                    <a:cubicBezTo>
                      <a:pt x="99" y="104"/>
                      <a:pt x="99" y="103"/>
                      <a:pt x="99" y="102"/>
                    </a:cubicBezTo>
                    <a:cubicBezTo>
                      <a:pt x="98" y="101"/>
                      <a:pt x="97" y="100"/>
                      <a:pt x="95" y="100"/>
                    </a:cubicBezTo>
                    <a:cubicBezTo>
                      <a:pt x="93" y="94"/>
                      <a:pt x="93" y="94"/>
                      <a:pt x="93" y="94"/>
                    </a:cubicBezTo>
                    <a:cubicBezTo>
                      <a:pt x="93" y="94"/>
                      <a:pt x="93" y="94"/>
                      <a:pt x="93" y="94"/>
                    </a:cubicBezTo>
                    <a:cubicBezTo>
                      <a:pt x="93" y="94"/>
                      <a:pt x="93" y="94"/>
                      <a:pt x="93" y="94"/>
                    </a:cubicBezTo>
                    <a:cubicBezTo>
                      <a:pt x="93" y="94"/>
                      <a:pt x="93" y="94"/>
                      <a:pt x="93" y="94"/>
                    </a:cubicBezTo>
                    <a:cubicBezTo>
                      <a:pt x="92" y="93"/>
                      <a:pt x="92" y="93"/>
                      <a:pt x="92" y="93"/>
                    </a:cubicBezTo>
                    <a:cubicBezTo>
                      <a:pt x="90" y="73"/>
                      <a:pt x="103" y="49"/>
                      <a:pt x="96" y="31"/>
                    </a:cubicBezTo>
                    <a:close/>
                    <a:moveTo>
                      <a:pt x="79" y="97"/>
                    </a:moveTo>
                    <a:cubicBezTo>
                      <a:pt x="77" y="98"/>
                      <a:pt x="76" y="98"/>
                      <a:pt x="75" y="99"/>
                    </a:cubicBezTo>
                    <a:cubicBezTo>
                      <a:pt x="74" y="99"/>
                      <a:pt x="73" y="100"/>
                      <a:pt x="72" y="100"/>
                    </a:cubicBezTo>
                    <a:moveTo>
                      <a:pt x="69" y="101"/>
                    </a:moveTo>
                    <a:cubicBezTo>
                      <a:pt x="65" y="102"/>
                      <a:pt x="62" y="103"/>
                      <a:pt x="59" y="100"/>
                    </a:cubicBezTo>
                    <a:cubicBezTo>
                      <a:pt x="45" y="88"/>
                      <a:pt x="24" y="80"/>
                      <a:pt x="17" y="65"/>
                    </a:cubicBezTo>
                    <a:cubicBezTo>
                      <a:pt x="8" y="45"/>
                      <a:pt x="17" y="22"/>
                      <a:pt x="37" y="13"/>
                    </a:cubicBezTo>
                    <a:cubicBezTo>
                      <a:pt x="48" y="8"/>
                      <a:pt x="60" y="9"/>
                      <a:pt x="69" y="13"/>
                    </a:cubicBezTo>
                    <a:cubicBezTo>
                      <a:pt x="74" y="15"/>
                      <a:pt x="78" y="18"/>
                      <a:pt x="81" y="21"/>
                    </a:cubicBezTo>
                    <a:cubicBezTo>
                      <a:pt x="81" y="21"/>
                      <a:pt x="81" y="21"/>
                      <a:pt x="81" y="21"/>
                    </a:cubicBezTo>
                    <a:cubicBezTo>
                      <a:pt x="82" y="22"/>
                      <a:pt x="82" y="22"/>
                      <a:pt x="82" y="22"/>
                    </a:cubicBezTo>
                    <a:cubicBezTo>
                      <a:pt x="82" y="22"/>
                      <a:pt x="82" y="22"/>
                      <a:pt x="82" y="22"/>
                    </a:cubicBezTo>
                    <a:cubicBezTo>
                      <a:pt x="83" y="23"/>
                      <a:pt x="83" y="24"/>
                      <a:pt x="84" y="24"/>
                    </a:cubicBezTo>
                    <a:cubicBezTo>
                      <a:pt x="84" y="25"/>
                      <a:pt x="85" y="25"/>
                      <a:pt x="85" y="26"/>
                    </a:cubicBezTo>
                    <a:cubicBezTo>
                      <a:pt x="86" y="27"/>
                      <a:pt x="87" y="29"/>
                      <a:pt x="88" y="31"/>
                    </a:cubicBezTo>
                    <a:cubicBezTo>
                      <a:pt x="88" y="31"/>
                      <a:pt x="89" y="32"/>
                      <a:pt x="89" y="32"/>
                    </a:cubicBezTo>
                    <a:cubicBezTo>
                      <a:pt x="89" y="32"/>
                      <a:pt x="89" y="33"/>
                      <a:pt x="89" y="33"/>
                    </a:cubicBezTo>
                    <a:cubicBezTo>
                      <a:pt x="90" y="34"/>
                      <a:pt x="90" y="35"/>
                      <a:pt x="90" y="35"/>
                    </a:cubicBezTo>
                    <a:cubicBezTo>
                      <a:pt x="96" y="50"/>
                      <a:pt x="85" y="70"/>
                      <a:pt x="87" y="88"/>
                    </a:cubicBezTo>
                    <a:cubicBezTo>
                      <a:pt x="87" y="92"/>
                      <a:pt x="85" y="94"/>
                      <a:pt x="81" y="96"/>
                    </a:cubicBezTo>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1" name="Freeform 194"/>
              <p:cNvSpPr/>
              <p:nvPr/>
            </p:nvSpPr>
            <p:spPr>
              <a:xfrm>
                <a:off x="635000" y="2182813"/>
                <a:ext cx="590550" cy="552450"/>
              </a:xfrm>
              <a:custGeom>
                <a:avLst/>
                <a:gdLst>
                  <a:gd name="txL" fmla="*/ 0 w 157"/>
                  <a:gd name="txT" fmla="*/ 0 h 147"/>
                  <a:gd name="txR" fmla="*/ 157 w 157"/>
                  <a:gd name="txB" fmla="*/ 147 h 147"/>
                </a:gdLst>
                <a:ahLst/>
                <a:cxnLst>
                  <a:cxn ang="0">
                    <a:pos x="151" y="6"/>
                  </a:cxn>
                  <a:cxn ang="0">
                    <a:pos x="151" y="6"/>
                  </a:cxn>
                  <a:cxn ang="0">
                    <a:pos x="151" y="5"/>
                  </a:cxn>
                  <a:cxn ang="0">
                    <a:pos x="150" y="4"/>
                  </a:cxn>
                  <a:cxn ang="0">
                    <a:pos x="150" y="3"/>
                  </a:cxn>
                  <a:cxn ang="0">
                    <a:pos x="147" y="1"/>
                  </a:cxn>
                  <a:cxn ang="0">
                    <a:pos x="146" y="1"/>
                  </a:cxn>
                  <a:cxn ang="0">
                    <a:pos x="145" y="1"/>
                  </a:cxn>
                  <a:cxn ang="0">
                    <a:pos x="144" y="1"/>
                  </a:cxn>
                  <a:cxn ang="0">
                    <a:pos x="144" y="1"/>
                  </a:cxn>
                  <a:cxn ang="0">
                    <a:pos x="142" y="1"/>
                  </a:cxn>
                  <a:cxn ang="0">
                    <a:pos x="103" y="6"/>
                  </a:cxn>
                  <a:cxn ang="0">
                    <a:pos x="95" y="16"/>
                  </a:cxn>
                  <a:cxn ang="0">
                    <a:pos x="105" y="23"/>
                  </a:cxn>
                  <a:cxn ang="0">
                    <a:pos x="123" y="21"/>
                  </a:cxn>
                  <a:cxn ang="0">
                    <a:pos x="93" y="63"/>
                  </a:cxn>
                  <a:cxn ang="0">
                    <a:pos x="55" y="68"/>
                  </a:cxn>
                  <a:cxn ang="0">
                    <a:pos x="55" y="68"/>
                  </a:cxn>
                  <a:cxn ang="0">
                    <a:pos x="54" y="68"/>
                  </a:cxn>
                  <a:cxn ang="0">
                    <a:pos x="53" y="69"/>
                  </a:cxn>
                  <a:cxn ang="0">
                    <a:pos x="53" y="69"/>
                  </a:cxn>
                  <a:cxn ang="0">
                    <a:pos x="48" y="73"/>
                  </a:cxn>
                  <a:cxn ang="0">
                    <a:pos x="3" y="133"/>
                  </a:cxn>
                  <a:cxn ang="0">
                    <a:pos x="5" y="145"/>
                  </a:cxn>
                  <a:cxn ang="0">
                    <a:pos x="11" y="147"/>
                  </a:cxn>
                  <a:cxn ang="0">
                    <a:pos x="17" y="143"/>
                  </a:cxn>
                  <a:cxn ang="0">
                    <a:pos x="61" y="85"/>
                  </a:cxn>
                  <a:cxn ang="0">
                    <a:pos x="99" y="80"/>
                  </a:cxn>
                  <a:cxn ang="0">
                    <a:pos x="99" y="80"/>
                  </a:cxn>
                  <a:cxn ang="0">
                    <a:pos x="99" y="80"/>
                  </a:cxn>
                  <a:cxn ang="0">
                    <a:pos x="99" y="80"/>
                  </a:cxn>
                  <a:cxn ang="0">
                    <a:pos x="100" y="80"/>
                  </a:cxn>
                  <a:cxn ang="0">
                    <a:pos x="101" y="79"/>
                  </a:cxn>
                  <a:cxn ang="0">
                    <a:pos x="106" y="75"/>
                  </a:cxn>
                  <a:cxn ang="0">
                    <a:pos x="137" y="32"/>
                  </a:cxn>
                  <a:cxn ang="0">
                    <a:pos x="139" y="45"/>
                  </a:cxn>
                  <a:cxn ang="0">
                    <a:pos x="149" y="53"/>
                  </a:cxn>
                  <a:cxn ang="0">
                    <a:pos x="157" y="43"/>
                  </a:cxn>
                  <a:cxn ang="0">
                    <a:pos x="152" y="8"/>
                  </a:cxn>
                  <a:cxn ang="0">
                    <a:pos x="151" y="6"/>
                  </a:cxn>
                </a:cxnLst>
                <a:rect l="txL" t="txT" r="txR" b="txB"/>
                <a:pathLst>
                  <a:path w="157" h="147">
                    <a:moveTo>
                      <a:pt x="151" y="6"/>
                    </a:moveTo>
                    <a:cubicBezTo>
                      <a:pt x="151" y="6"/>
                      <a:pt x="151" y="6"/>
                      <a:pt x="151" y="6"/>
                    </a:cubicBezTo>
                    <a:cubicBezTo>
                      <a:pt x="151" y="5"/>
                      <a:pt x="151" y="5"/>
                      <a:pt x="151" y="5"/>
                    </a:cubicBezTo>
                    <a:cubicBezTo>
                      <a:pt x="150" y="4"/>
                      <a:pt x="150" y="4"/>
                      <a:pt x="150" y="4"/>
                    </a:cubicBezTo>
                    <a:cubicBezTo>
                      <a:pt x="150" y="3"/>
                      <a:pt x="150" y="3"/>
                      <a:pt x="150" y="3"/>
                    </a:cubicBezTo>
                    <a:cubicBezTo>
                      <a:pt x="149" y="3"/>
                      <a:pt x="148" y="2"/>
                      <a:pt x="147" y="1"/>
                    </a:cubicBezTo>
                    <a:cubicBezTo>
                      <a:pt x="146" y="1"/>
                      <a:pt x="146" y="1"/>
                      <a:pt x="146" y="1"/>
                    </a:cubicBezTo>
                    <a:cubicBezTo>
                      <a:pt x="145" y="1"/>
                      <a:pt x="145" y="1"/>
                      <a:pt x="145" y="1"/>
                    </a:cubicBezTo>
                    <a:cubicBezTo>
                      <a:pt x="144" y="1"/>
                      <a:pt x="144" y="1"/>
                      <a:pt x="144" y="1"/>
                    </a:cubicBezTo>
                    <a:cubicBezTo>
                      <a:pt x="144" y="1"/>
                      <a:pt x="144" y="1"/>
                      <a:pt x="144" y="1"/>
                    </a:cubicBezTo>
                    <a:cubicBezTo>
                      <a:pt x="143" y="0"/>
                      <a:pt x="142" y="1"/>
                      <a:pt x="142" y="1"/>
                    </a:cubicBezTo>
                    <a:cubicBezTo>
                      <a:pt x="103" y="6"/>
                      <a:pt x="103" y="6"/>
                      <a:pt x="103" y="6"/>
                    </a:cubicBezTo>
                    <a:cubicBezTo>
                      <a:pt x="98" y="7"/>
                      <a:pt x="95" y="11"/>
                      <a:pt x="95" y="16"/>
                    </a:cubicBezTo>
                    <a:cubicBezTo>
                      <a:pt x="96" y="21"/>
                      <a:pt x="101" y="24"/>
                      <a:pt x="105" y="23"/>
                    </a:cubicBezTo>
                    <a:cubicBezTo>
                      <a:pt x="123" y="21"/>
                      <a:pt x="123" y="21"/>
                      <a:pt x="123" y="21"/>
                    </a:cubicBezTo>
                    <a:cubicBezTo>
                      <a:pt x="93" y="63"/>
                      <a:pt x="93" y="63"/>
                      <a:pt x="93" y="63"/>
                    </a:cubicBezTo>
                    <a:cubicBezTo>
                      <a:pt x="55" y="68"/>
                      <a:pt x="55" y="68"/>
                      <a:pt x="55" y="68"/>
                    </a:cubicBezTo>
                    <a:cubicBezTo>
                      <a:pt x="55" y="68"/>
                      <a:pt x="55" y="68"/>
                      <a:pt x="55" y="68"/>
                    </a:cubicBezTo>
                    <a:cubicBezTo>
                      <a:pt x="54" y="68"/>
                      <a:pt x="54" y="68"/>
                      <a:pt x="54" y="68"/>
                    </a:cubicBezTo>
                    <a:cubicBezTo>
                      <a:pt x="53" y="69"/>
                      <a:pt x="53" y="69"/>
                      <a:pt x="53" y="69"/>
                    </a:cubicBezTo>
                    <a:cubicBezTo>
                      <a:pt x="53" y="69"/>
                      <a:pt x="53" y="69"/>
                      <a:pt x="53" y="69"/>
                    </a:cubicBezTo>
                    <a:cubicBezTo>
                      <a:pt x="51" y="69"/>
                      <a:pt x="49" y="71"/>
                      <a:pt x="48" y="73"/>
                    </a:cubicBezTo>
                    <a:cubicBezTo>
                      <a:pt x="3" y="133"/>
                      <a:pt x="3" y="133"/>
                      <a:pt x="3" y="133"/>
                    </a:cubicBezTo>
                    <a:cubicBezTo>
                      <a:pt x="0" y="137"/>
                      <a:pt x="1" y="142"/>
                      <a:pt x="5" y="145"/>
                    </a:cubicBezTo>
                    <a:cubicBezTo>
                      <a:pt x="7" y="146"/>
                      <a:pt x="9" y="147"/>
                      <a:pt x="11" y="147"/>
                    </a:cubicBezTo>
                    <a:cubicBezTo>
                      <a:pt x="13" y="146"/>
                      <a:pt x="15" y="145"/>
                      <a:pt x="17" y="143"/>
                    </a:cubicBezTo>
                    <a:cubicBezTo>
                      <a:pt x="61" y="85"/>
                      <a:pt x="61" y="85"/>
                      <a:pt x="61" y="85"/>
                    </a:cubicBezTo>
                    <a:cubicBezTo>
                      <a:pt x="99" y="80"/>
                      <a:pt x="99" y="80"/>
                      <a:pt x="99" y="80"/>
                    </a:cubicBezTo>
                    <a:cubicBezTo>
                      <a:pt x="99" y="80"/>
                      <a:pt x="99" y="80"/>
                      <a:pt x="99" y="80"/>
                    </a:cubicBezTo>
                    <a:cubicBezTo>
                      <a:pt x="99" y="80"/>
                      <a:pt x="99" y="80"/>
                      <a:pt x="99" y="80"/>
                    </a:cubicBezTo>
                    <a:cubicBezTo>
                      <a:pt x="99" y="80"/>
                      <a:pt x="99" y="80"/>
                      <a:pt x="99" y="80"/>
                    </a:cubicBezTo>
                    <a:cubicBezTo>
                      <a:pt x="100" y="80"/>
                      <a:pt x="100" y="80"/>
                      <a:pt x="100" y="80"/>
                    </a:cubicBezTo>
                    <a:cubicBezTo>
                      <a:pt x="100" y="80"/>
                      <a:pt x="100" y="79"/>
                      <a:pt x="101" y="79"/>
                    </a:cubicBezTo>
                    <a:cubicBezTo>
                      <a:pt x="103" y="79"/>
                      <a:pt x="105" y="77"/>
                      <a:pt x="106" y="75"/>
                    </a:cubicBezTo>
                    <a:cubicBezTo>
                      <a:pt x="137" y="32"/>
                      <a:pt x="137" y="32"/>
                      <a:pt x="137" y="32"/>
                    </a:cubicBezTo>
                    <a:cubicBezTo>
                      <a:pt x="139" y="45"/>
                      <a:pt x="139" y="45"/>
                      <a:pt x="139" y="45"/>
                    </a:cubicBezTo>
                    <a:cubicBezTo>
                      <a:pt x="140" y="50"/>
                      <a:pt x="144" y="53"/>
                      <a:pt x="149" y="53"/>
                    </a:cubicBezTo>
                    <a:cubicBezTo>
                      <a:pt x="154" y="52"/>
                      <a:pt x="157" y="48"/>
                      <a:pt x="157" y="43"/>
                    </a:cubicBezTo>
                    <a:cubicBezTo>
                      <a:pt x="152" y="8"/>
                      <a:pt x="152" y="8"/>
                      <a:pt x="152" y="8"/>
                    </a:cubicBezTo>
                    <a:cubicBezTo>
                      <a:pt x="152" y="8"/>
                      <a:pt x="152" y="7"/>
                      <a:pt x="151" y="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2" name="Freeform 195"/>
              <p:cNvSpPr/>
              <p:nvPr/>
            </p:nvSpPr>
            <p:spPr>
              <a:xfrm>
                <a:off x="363538" y="1146175"/>
                <a:ext cx="312738" cy="701675"/>
              </a:xfrm>
              <a:custGeom>
                <a:avLst/>
                <a:gdLst>
                  <a:gd name="txL" fmla="*/ 0 w 83"/>
                  <a:gd name="txT" fmla="*/ 0 h 187"/>
                  <a:gd name="txR" fmla="*/ 83 w 83"/>
                  <a:gd name="txB" fmla="*/ 187 h 187"/>
                </a:gdLst>
                <a:ahLst/>
                <a:cxnLst>
                  <a:cxn ang="0">
                    <a:pos x="81" y="176"/>
                  </a:cxn>
                  <a:cxn ang="0">
                    <a:pos x="77" y="186"/>
                  </a:cxn>
                  <a:cxn ang="0">
                    <a:pos x="68" y="182"/>
                  </a:cxn>
                  <a:cxn ang="0">
                    <a:pos x="2" y="11"/>
                  </a:cxn>
                  <a:cxn ang="0">
                    <a:pos x="6" y="2"/>
                  </a:cxn>
                  <a:cxn ang="0">
                    <a:pos x="16" y="6"/>
                  </a:cxn>
                  <a:cxn ang="0">
                    <a:pos x="81" y="176"/>
                  </a:cxn>
                </a:cxnLst>
                <a:rect l="txL" t="txT" r="txR" b="txB"/>
                <a:pathLst>
                  <a:path w="83" h="187">
                    <a:moveTo>
                      <a:pt x="81" y="176"/>
                    </a:moveTo>
                    <a:cubicBezTo>
                      <a:pt x="83" y="180"/>
                      <a:pt x="81" y="184"/>
                      <a:pt x="77" y="186"/>
                    </a:cubicBezTo>
                    <a:cubicBezTo>
                      <a:pt x="73" y="187"/>
                      <a:pt x="69" y="186"/>
                      <a:pt x="68" y="182"/>
                    </a:cubicBezTo>
                    <a:cubicBezTo>
                      <a:pt x="2" y="11"/>
                      <a:pt x="2" y="11"/>
                      <a:pt x="2" y="11"/>
                    </a:cubicBezTo>
                    <a:cubicBezTo>
                      <a:pt x="0" y="8"/>
                      <a:pt x="2" y="3"/>
                      <a:pt x="6" y="2"/>
                    </a:cubicBezTo>
                    <a:cubicBezTo>
                      <a:pt x="10" y="0"/>
                      <a:pt x="14" y="2"/>
                      <a:pt x="16" y="6"/>
                    </a:cubicBezTo>
                    <a:lnTo>
                      <a:pt x="81" y="17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3" name="Freeform 196"/>
              <p:cNvSpPr/>
              <p:nvPr/>
            </p:nvSpPr>
            <p:spPr>
              <a:xfrm>
                <a:off x="627063" y="1454150"/>
                <a:ext cx="925513" cy="390525"/>
              </a:xfrm>
              <a:custGeom>
                <a:avLst/>
                <a:gdLst>
                  <a:gd name="txL" fmla="*/ 0 w 246"/>
                  <a:gd name="txT" fmla="*/ 0 h 104"/>
                  <a:gd name="txR" fmla="*/ 246 w 246"/>
                  <a:gd name="txB" fmla="*/ 104 h 104"/>
                </a:gdLst>
                <a:ahLst/>
                <a:cxnLst>
                  <a:cxn ang="0">
                    <a:pos x="13" y="103"/>
                  </a:cxn>
                  <a:cxn ang="0">
                    <a:pos x="1" y="99"/>
                  </a:cxn>
                  <a:cxn ang="0">
                    <a:pos x="7" y="89"/>
                  </a:cxn>
                  <a:cxn ang="0">
                    <a:pos x="232" y="2"/>
                  </a:cxn>
                  <a:cxn ang="0">
                    <a:pos x="244" y="5"/>
                  </a:cxn>
                  <a:cxn ang="0">
                    <a:pos x="238" y="16"/>
                  </a:cxn>
                  <a:cxn ang="0">
                    <a:pos x="13" y="103"/>
                  </a:cxn>
                </a:cxnLst>
                <a:rect l="txL" t="txT" r="txR" b="txB"/>
                <a:pathLst>
                  <a:path w="246" h="104">
                    <a:moveTo>
                      <a:pt x="13" y="103"/>
                    </a:moveTo>
                    <a:cubicBezTo>
                      <a:pt x="8" y="104"/>
                      <a:pt x="2" y="103"/>
                      <a:pt x="1" y="99"/>
                    </a:cubicBezTo>
                    <a:cubicBezTo>
                      <a:pt x="0" y="95"/>
                      <a:pt x="2" y="91"/>
                      <a:pt x="7" y="89"/>
                    </a:cubicBezTo>
                    <a:cubicBezTo>
                      <a:pt x="232" y="2"/>
                      <a:pt x="232" y="2"/>
                      <a:pt x="232" y="2"/>
                    </a:cubicBezTo>
                    <a:cubicBezTo>
                      <a:pt x="237" y="0"/>
                      <a:pt x="243" y="2"/>
                      <a:pt x="244" y="5"/>
                    </a:cubicBezTo>
                    <a:cubicBezTo>
                      <a:pt x="246" y="9"/>
                      <a:pt x="243" y="14"/>
                      <a:pt x="238" y="16"/>
                    </a:cubicBezTo>
                    <a:lnTo>
                      <a:pt x="13" y="10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4" name="Freeform 197"/>
              <p:cNvSpPr/>
              <p:nvPr/>
            </p:nvSpPr>
            <p:spPr>
              <a:xfrm>
                <a:off x="1443038" y="269875"/>
                <a:ext cx="228600" cy="417513"/>
              </a:xfrm>
              <a:custGeom>
                <a:avLst/>
                <a:gdLst>
                  <a:gd name="txL" fmla="*/ 0 w 144"/>
                  <a:gd name="txT" fmla="*/ 0 h 263"/>
                  <a:gd name="txR" fmla="*/ 144 w 144"/>
                  <a:gd name="txB" fmla="*/ 263 h 263"/>
                </a:gdLst>
                <a:ahLst/>
                <a:cxnLst>
                  <a:cxn ang="0">
                    <a:pos x="31" y="0"/>
                  </a:cxn>
                  <a:cxn ang="0">
                    <a:pos x="144" y="12"/>
                  </a:cxn>
                  <a:cxn ang="0">
                    <a:pos x="114" y="263"/>
                  </a:cxn>
                  <a:cxn ang="0">
                    <a:pos x="0" y="249"/>
                  </a:cxn>
                  <a:cxn ang="0">
                    <a:pos x="31" y="0"/>
                  </a:cxn>
                </a:cxnLst>
                <a:rect l="txL" t="txT" r="txR" b="txB"/>
                <a:pathLst>
                  <a:path w="144" h="263">
                    <a:moveTo>
                      <a:pt x="31" y="0"/>
                    </a:moveTo>
                    <a:lnTo>
                      <a:pt x="144" y="12"/>
                    </a:lnTo>
                    <a:lnTo>
                      <a:pt x="114" y="263"/>
                    </a:lnTo>
                    <a:lnTo>
                      <a:pt x="0" y="249"/>
                    </a:lnTo>
                    <a:lnTo>
                      <a:pt x="31"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5" name="Freeform 198"/>
              <p:cNvSpPr/>
              <p:nvPr/>
            </p:nvSpPr>
            <p:spPr>
              <a:xfrm>
                <a:off x="1665288" y="454025"/>
                <a:ext cx="209550" cy="258763"/>
              </a:xfrm>
              <a:custGeom>
                <a:avLst/>
                <a:gdLst>
                  <a:gd name="txL" fmla="*/ 0 w 132"/>
                  <a:gd name="txT" fmla="*/ 0 h 163"/>
                  <a:gd name="txR" fmla="*/ 132 w 132"/>
                  <a:gd name="txB" fmla="*/ 163 h 163"/>
                </a:gdLst>
                <a:ahLst/>
                <a:cxnLst>
                  <a:cxn ang="0">
                    <a:pos x="19" y="0"/>
                  </a:cxn>
                  <a:cxn ang="0">
                    <a:pos x="132" y="14"/>
                  </a:cxn>
                  <a:cxn ang="0">
                    <a:pos x="116" y="163"/>
                  </a:cxn>
                  <a:cxn ang="0">
                    <a:pos x="0" y="149"/>
                  </a:cxn>
                  <a:cxn ang="0">
                    <a:pos x="19" y="0"/>
                  </a:cxn>
                </a:cxnLst>
                <a:rect l="txL" t="txT" r="txR" b="txB"/>
                <a:pathLst>
                  <a:path w="132" h="163">
                    <a:moveTo>
                      <a:pt x="19" y="0"/>
                    </a:moveTo>
                    <a:lnTo>
                      <a:pt x="132" y="14"/>
                    </a:lnTo>
                    <a:lnTo>
                      <a:pt x="116" y="163"/>
                    </a:lnTo>
                    <a:lnTo>
                      <a:pt x="0" y="149"/>
                    </a:lnTo>
                    <a:lnTo>
                      <a:pt x="19"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6" name="Freeform 199"/>
              <p:cNvSpPr/>
              <p:nvPr/>
            </p:nvSpPr>
            <p:spPr>
              <a:xfrm>
                <a:off x="1893888" y="657225"/>
                <a:ext cx="187325" cy="82550"/>
              </a:xfrm>
              <a:custGeom>
                <a:avLst/>
                <a:gdLst>
                  <a:gd name="txL" fmla="*/ 0 w 118"/>
                  <a:gd name="txT" fmla="*/ 0 h 52"/>
                  <a:gd name="txR" fmla="*/ 118 w 118"/>
                  <a:gd name="txB" fmla="*/ 52 h 52"/>
                </a:gdLst>
                <a:ahLst/>
                <a:cxnLst>
                  <a:cxn ang="0">
                    <a:pos x="5" y="0"/>
                  </a:cxn>
                  <a:cxn ang="0">
                    <a:pos x="118" y="14"/>
                  </a:cxn>
                  <a:cxn ang="0">
                    <a:pos x="114" y="52"/>
                  </a:cxn>
                  <a:cxn ang="0">
                    <a:pos x="0" y="40"/>
                  </a:cxn>
                  <a:cxn ang="0">
                    <a:pos x="5" y="0"/>
                  </a:cxn>
                </a:cxnLst>
                <a:rect l="txL" t="txT" r="txR" b="txB"/>
                <a:pathLst>
                  <a:path w="118" h="52">
                    <a:moveTo>
                      <a:pt x="5" y="0"/>
                    </a:moveTo>
                    <a:lnTo>
                      <a:pt x="118" y="14"/>
                    </a:lnTo>
                    <a:lnTo>
                      <a:pt x="114" y="52"/>
                    </a:lnTo>
                    <a:lnTo>
                      <a:pt x="0" y="40"/>
                    </a:lnTo>
                    <a:lnTo>
                      <a:pt x="5"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7" name="Freeform 200"/>
              <p:cNvSpPr/>
              <p:nvPr/>
            </p:nvSpPr>
            <p:spPr>
              <a:xfrm>
                <a:off x="93663" y="2130425"/>
                <a:ext cx="596900" cy="476250"/>
              </a:xfrm>
              <a:custGeom>
                <a:avLst/>
                <a:gdLst>
                  <a:gd name="txL" fmla="*/ 0 w 159"/>
                  <a:gd name="txT" fmla="*/ 0 h 127"/>
                  <a:gd name="txR" fmla="*/ 159 w 159"/>
                  <a:gd name="txB" fmla="*/ 127 h 127"/>
                </a:gdLst>
                <a:ahLst/>
                <a:cxnLst>
                  <a:cxn ang="0">
                    <a:pos x="150" y="7"/>
                  </a:cxn>
                  <a:cxn ang="0">
                    <a:pos x="124" y="9"/>
                  </a:cxn>
                  <a:cxn ang="0">
                    <a:pos x="99" y="39"/>
                  </a:cxn>
                  <a:cxn ang="0">
                    <a:pos x="68" y="76"/>
                  </a:cxn>
                  <a:cxn ang="0">
                    <a:pos x="52" y="54"/>
                  </a:cxn>
                  <a:cxn ang="0">
                    <a:pos x="0" y="45"/>
                  </a:cxn>
                  <a:cxn ang="0">
                    <a:pos x="52" y="118"/>
                  </a:cxn>
                  <a:cxn ang="0">
                    <a:pos x="63" y="125"/>
                  </a:cxn>
                  <a:cxn ang="0">
                    <a:pos x="64" y="125"/>
                  </a:cxn>
                  <a:cxn ang="0">
                    <a:pos x="64" y="126"/>
                  </a:cxn>
                  <a:cxn ang="0">
                    <a:pos x="82" y="119"/>
                  </a:cxn>
                  <a:cxn ang="0">
                    <a:pos x="152" y="33"/>
                  </a:cxn>
                  <a:cxn ang="0">
                    <a:pos x="150" y="7"/>
                  </a:cxn>
                </a:cxnLst>
                <a:rect l="txL" t="txT" r="txR" b="txB"/>
                <a:pathLst>
                  <a:path w="159" h="127">
                    <a:moveTo>
                      <a:pt x="150" y="7"/>
                    </a:moveTo>
                    <a:cubicBezTo>
                      <a:pt x="142" y="0"/>
                      <a:pt x="130" y="1"/>
                      <a:pt x="124" y="9"/>
                    </a:cubicBezTo>
                    <a:cubicBezTo>
                      <a:pt x="99" y="39"/>
                      <a:pt x="99" y="39"/>
                      <a:pt x="99" y="39"/>
                    </a:cubicBezTo>
                    <a:cubicBezTo>
                      <a:pt x="68" y="76"/>
                      <a:pt x="68" y="76"/>
                      <a:pt x="68" y="76"/>
                    </a:cubicBezTo>
                    <a:cubicBezTo>
                      <a:pt x="52" y="54"/>
                      <a:pt x="52" y="54"/>
                      <a:pt x="52" y="54"/>
                    </a:cubicBezTo>
                    <a:cubicBezTo>
                      <a:pt x="0" y="45"/>
                      <a:pt x="0" y="45"/>
                      <a:pt x="0" y="45"/>
                    </a:cubicBezTo>
                    <a:cubicBezTo>
                      <a:pt x="52" y="118"/>
                      <a:pt x="52" y="118"/>
                      <a:pt x="52" y="118"/>
                    </a:cubicBezTo>
                    <a:cubicBezTo>
                      <a:pt x="55" y="122"/>
                      <a:pt x="59" y="125"/>
                      <a:pt x="63" y="125"/>
                    </a:cubicBezTo>
                    <a:cubicBezTo>
                      <a:pt x="64" y="125"/>
                      <a:pt x="64" y="125"/>
                      <a:pt x="64" y="125"/>
                    </a:cubicBezTo>
                    <a:cubicBezTo>
                      <a:pt x="64" y="126"/>
                      <a:pt x="64" y="126"/>
                      <a:pt x="64" y="126"/>
                    </a:cubicBezTo>
                    <a:cubicBezTo>
                      <a:pt x="71" y="127"/>
                      <a:pt x="77" y="124"/>
                      <a:pt x="82" y="119"/>
                    </a:cubicBezTo>
                    <a:cubicBezTo>
                      <a:pt x="152" y="33"/>
                      <a:pt x="152" y="33"/>
                      <a:pt x="152" y="33"/>
                    </a:cubicBezTo>
                    <a:cubicBezTo>
                      <a:pt x="159" y="25"/>
                      <a:pt x="158" y="13"/>
                      <a:pt x="150"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8" name="Freeform 201"/>
              <p:cNvSpPr/>
              <p:nvPr/>
            </p:nvSpPr>
            <p:spPr>
              <a:xfrm>
                <a:off x="2157413" y="427038"/>
                <a:ext cx="714375" cy="725488"/>
              </a:xfrm>
              <a:custGeom>
                <a:avLst/>
                <a:gdLst>
                  <a:gd name="txL" fmla="*/ 0 w 190"/>
                  <a:gd name="txT" fmla="*/ 0 h 193"/>
                  <a:gd name="txR" fmla="*/ 190 w 190"/>
                  <a:gd name="txB" fmla="*/ 193 h 193"/>
                </a:gdLst>
                <a:ahLst/>
                <a:cxnLst>
                  <a:cxn ang="0">
                    <a:pos x="113" y="5"/>
                  </a:cxn>
                  <a:cxn ang="0">
                    <a:pos x="22" y="51"/>
                  </a:cxn>
                  <a:cxn ang="0">
                    <a:pos x="60" y="170"/>
                  </a:cxn>
                  <a:cxn ang="0">
                    <a:pos x="179" y="133"/>
                  </a:cxn>
                  <a:cxn ang="0">
                    <a:pos x="188" y="84"/>
                  </a:cxn>
                  <a:cxn ang="0">
                    <a:pos x="101" y="92"/>
                  </a:cxn>
                  <a:cxn ang="0">
                    <a:pos x="113" y="5"/>
                  </a:cxn>
                </a:cxnLst>
                <a:rect l="txL" t="txT" r="txR" b="txB"/>
                <a:pathLst>
                  <a:path w="190" h="193">
                    <a:moveTo>
                      <a:pt x="113" y="5"/>
                    </a:moveTo>
                    <a:cubicBezTo>
                      <a:pt x="77" y="0"/>
                      <a:pt x="40" y="17"/>
                      <a:pt x="22" y="51"/>
                    </a:cubicBezTo>
                    <a:cubicBezTo>
                      <a:pt x="0" y="94"/>
                      <a:pt x="17" y="148"/>
                      <a:pt x="60" y="170"/>
                    </a:cubicBezTo>
                    <a:cubicBezTo>
                      <a:pt x="103" y="193"/>
                      <a:pt x="156" y="176"/>
                      <a:pt x="179" y="133"/>
                    </a:cubicBezTo>
                    <a:cubicBezTo>
                      <a:pt x="187" y="117"/>
                      <a:pt x="190" y="100"/>
                      <a:pt x="188" y="84"/>
                    </a:cubicBezTo>
                    <a:cubicBezTo>
                      <a:pt x="101" y="92"/>
                      <a:pt x="101" y="92"/>
                      <a:pt x="101" y="92"/>
                    </a:cubicBezTo>
                    <a:lnTo>
                      <a:pt x="113"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89" name="Freeform 202"/>
              <p:cNvSpPr/>
              <p:nvPr/>
            </p:nvSpPr>
            <p:spPr>
              <a:xfrm>
                <a:off x="2627313" y="338138"/>
                <a:ext cx="330200" cy="330200"/>
              </a:xfrm>
              <a:custGeom>
                <a:avLst/>
                <a:gdLst>
                  <a:gd name="txL" fmla="*/ 0 w 88"/>
                  <a:gd name="txT" fmla="*/ 0 h 88"/>
                  <a:gd name="txR" fmla="*/ 88 w 88"/>
                  <a:gd name="txB" fmla="*/ 88 h 88"/>
                </a:gdLst>
                <a:ahLst/>
                <a:cxnLst>
                  <a:cxn ang="0">
                    <a:pos x="41" y="9"/>
                  </a:cxn>
                  <a:cxn ang="0">
                    <a:pos x="13" y="0"/>
                  </a:cxn>
                  <a:cxn ang="0">
                    <a:pos x="0" y="88"/>
                  </a:cxn>
                  <a:cxn ang="0">
                    <a:pos x="88" y="80"/>
                  </a:cxn>
                  <a:cxn ang="0">
                    <a:pos x="41" y="9"/>
                  </a:cxn>
                </a:cxnLst>
                <a:rect l="txL" t="txT" r="txR" b="txB"/>
                <a:pathLst>
                  <a:path w="88" h="88">
                    <a:moveTo>
                      <a:pt x="41" y="9"/>
                    </a:moveTo>
                    <a:cubicBezTo>
                      <a:pt x="32" y="5"/>
                      <a:pt x="22" y="1"/>
                      <a:pt x="13" y="0"/>
                    </a:cubicBezTo>
                    <a:cubicBezTo>
                      <a:pt x="0" y="88"/>
                      <a:pt x="0" y="88"/>
                      <a:pt x="0" y="88"/>
                    </a:cubicBezTo>
                    <a:cubicBezTo>
                      <a:pt x="88" y="80"/>
                      <a:pt x="88" y="80"/>
                      <a:pt x="88" y="80"/>
                    </a:cubicBezTo>
                    <a:cubicBezTo>
                      <a:pt x="86" y="51"/>
                      <a:pt x="69" y="24"/>
                      <a:pt x="41" y="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0" name="Freeform 203"/>
              <p:cNvSpPr/>
              <p:nvPr/>
            </p:nvSpPr>
            <p:spPr>
              <a:xfrm>
                <a:off x="1404938" y="3670300"/>
                <a:ext cx="530225" cy="630238"/>
              </a:xfrm>
              <a:custGeom>
                <a:avLst/>
                <a:gdLst>
                  <a:gd name="txL" fmla="*/ 0 w 141"/>
                  <a:gd name="txT" fmla="*/ 0 h 168"/>
                  <a:gd name="txR" fmla="*/ 141 w 141"/>
                  <a:gd name="txB" fmla="*/ 168 h 168"/>
                </a:gdLst>
                <a:ahLst/>
                <a:cxnLst>
                  <a:cxn ang="0">
                    <a:pos x="110" y="133"/>
                  </a:cxn>
                  <a:cxn ang="0">
                    <a:pos x="107" y="131"/>
                  </a:cxn>
                  <a:cxn ang="0">
                    <a:pos x="98" y="134"/>
                  </a:cxn>
                  <a:cxn ang="0">
                    <a:pos x="62" y="143"/>
                  </a:cxn>
                  <a:cxn ang="0">
                    <a:pos x="34" y="91"/>
                  </a:cxn>
                  <a:cxn ang="0">
                    <a:pos x="84" y="106"/>
                  </a:cxn>
                  <a:cxn ang="0">
                    <a:pos x="92" y="102"/>
                  </a:cxn>
                  <a:cxn ang="0">
                    <a:pos x="87" y="93"/>
                  </a:cxn>
                  <a:cxn ang="0">
                    <a:pos x="37" y="78"/>
                  </a:cxn>
                  <a:cxn ang="0">
                    <a:pos x="39" y="71"/>
                  </a:cxn>
                  <a:cxn ang="0">
                    <a:pos x="42" y="63"/>
                  </a:cxn>
                  <a:cxn ang="0">
                    <a:pos x="102" y="81"/>
                  </a:cxn>
                  <a:cxn ang="0">
                    <a:pos x="110" y="77"/>
                  </a:cxn>
                  <a:cxn ang="0">
                    <a:pos x="106" y="69"/>
                  </a:cxn>
                  <a:cxn ang="0">
                    <a:pos x="47" y="51"/>
                  </a:cxn>
                  <a:cxn ang="0">
                    <a:pos x="54" y="41"/>
                  </a:cxn>
                  <a:cxn ang="0">
                    <a:pos x="98" y="25"/>
                  </a:cxn>
                  <a:cxn ang="0">
                    <a:pos x="123" y="54"/>
                  </a:cxn>
                  <a:cxn ang="0">
                    <a:pos x="128" y="61"/>
                  </a:cxn>
                  <a:cxn ang="0">
                    <a:pos x="133" y="62"/>
                  </a:cxn>
                  <a:cxn ang="0">
                    <a:pos x="141" y="56"/>
                  </a:cxn>
                  <a:cxn ang="0">
                    <a:pos x="141" y="52"/>
                  </a:cxn>
                  <a:cxn ang="0">
                    <a:pos x="103" y="9"/>
                  </a:cxn>
                  <a:cxn ang="0">
                    <a:pos x="33" y="40"/>
                  </a:cxn>
                  <a:cxn ang="0">
                    <a:pos x="30" y="45"/>
                  </a:cxn>
                  <a:cxn ang="0">
                    <a:pos x="18" y="42"/>
                  </a:cxn>
                  <a:cxn ang="0">
                    <a:pos x="10" y="46"/>
                  </a:cxn>
                  <a:cxn ang="0">
                    <a:pos x="14" y="54"/>
                  </a:cxn>
                  <a:cxn ang="0">
                    <a:pos x="25" y="57"/>
                  </a:cxn>
                  <a:cxn ang="0">
                    <a:pos x="22" y="66"/>
                  </a:cxn>
                  <a:cxn ang="0">
                    <a:pos x="20" y="73"/>
                  </a:cxn>
                  <a:cxn ang="0">
                    <a:pos x="9" y="69"/>
                  </a:cxn>
                  <a:cxn ang="0">
                    <a:pos x="1" y="74"/>
                  </a:cxn>
                  <a:cxn ang="0">
                    <a:pos x="5" y="82"/>
                  </a:cxn>
                  <a:cxn ang="0">
                    <a:pos x="17" y="86"/>
                  </a:cxn>
                  <a:cxn ang="0">
                    <a:pos x="57" y="160"/>
                  </a:cxn>
                  <a:cxn ang="0">
                    <a:pos x="113" y="145"/>
                  </a:cxn>
                  <a:cxn ang="0">
                    <a:pos x="115" y="142"/>
                  </a:cxn>
                  <a:cxn ang="0">
                    <a:pos x="110" y="133"/>
                  </a:cxn>
                </a:cxnLst>
                <a:rect l="txL" t="txT" r="txR" b="txB"/>
                <a:pathLst>
                  <a:path w="141" h="168">
                    <a:moveTo>
                      <a:pt x="110" y="133"/>
                    </a:moveTo>
                    <a:cubicBezTo>
                      <a:pt x="109" y="132"/>
                      <a:pt x="108" y="131"/>
                      <a:pt x="107" y="131"/>
                    </a:cubicBezTo>
                    <a:cubicBezTo>
                      <a:pt x="104" y="130"/>
                      <a:pt x="101" y="131"/>
                      <a:pt x="98" y="134"/>
                    </a:cubicBezTo>
                    <a:cubicBezTo>
                      <a:pt x="88" y="146"/>
                      <a:pt x="79" y="148"/>
                      <a:pt x="62" y="143"/>
                    </a:cubicBezTo>
                    <a:cubicBezTo>
                      <a:pt x="41" y="137"/>
                      <a:pt x="31" y="118"/>
                      <a:pt x="34" y="91"/>
                    </a:cubicBezTo>
                    <a:cubicBezTo>
                      <a:pt x="84" y="106"/>
                      <a:pt x="84" y="106"/>
                      <a:pt x="84" y="106"/>
                    </a:cubicBezTo>
                    <a:cubicBezTo>
                      <a:pt x="87" y="107"/>
                      <a:pt x="91" y="106"/>
                      <a:pt x="92" y="102"/>
                    </a:cubicBezTo>
                    <a:cubicBezTo>
                      <a:pt x="93" y="97"/>
                      <a:pt x="92" y="95"/>
                      <a:pt x="87" y="93"/>
                    </a:cubicBezTo>
                    <a:cubicBezTo>
                      <a:pt x="37" y="78"/>
                      <a:pt x="37" y="78"/>
                      <a:pt x="37" y="78"/>
                    </a:cubicBezTo>
                    <a:cubicBezTo>
                      <a:pt x="37" y="76"/>
                      <a:pt x="38" y="73"/>
                      <a:pt x="39" y="71"/>
                    </a:cubicBezTo>
                    <a:cubicBezTo>
                      <a:pt x="40" y="68"/>
                      <a:pt x="41" y="65"/>
                      <a:pt x="42" y="63"/>
                    </a:cubicBezTo>
                    <a:cubicBezTo>
                      <a:pt x="102" y="81"/>
                      <a:pt x="102" y="81"/>
                      <a:pt x="102" y="81"/>
                    </a:cubicBezTo>
                    <a:cubicBezTo>
                      <a:pt x="106" y="82"/>
                      <a:pt x="109" y="81"/>
                      <a:pt x="110" y="77"/>
                    </a:cubicBezTo>
                    <a:cubicBezTo>
                      <a:pt x="111" y="72"/>
                      <a:pt x="110" y="70"/>
                      <a:pt x="106" y="69"/>
                    </a:cubicBezTo>
                    <a:cubicBezTo>
                      <a:pt x="47" y="51"/>
                      <a:pt x="47" y="51"/>
                      <a:pt x="47" y="51"/>
                    </a:cubicBezTo>
                    <a:cubicBezTo>
                      <a:pt x="49" y="47"/>
                      <a:pt x="52" y="44"/>
                      <a:pt x="54" y="41"/>
                    </a:cubicBezTo>
                    <a:cubicBezTo>
                      <a:pt x="66" y="26"/>
                      <a:pt x="82" y="20"/>
                      <a:pt x="98" y="25"/>
                    </a:cubicBezTo>
                    <a:cubicBezTo>
                      <a:pt x="115" y="30"/>
                      <a:pt x="121" y="39"/>
                      <a:pt x="123" y="54"/>
                    </a:cubicBezTo>
                    <a:cubicBezTo>
                      <a:pt x="123" y="58"/>
                      <a:pt x="125" y="60"/>
                      <a:pt x="128" y="61"/>
                    </a:cubicBezTo>
                    <a:cubicBezTo>
                      <a:pt x="130" y="61"/>
                      <a:pt x="131" y="61"/>
                      <a:pt x="133" y="62"/>
                    </a:cubicBezTo>
                    <a:cubicBezTo>
                      <a:pt x="136" y="61"/>
                      <a:pt x="139" y="59"/>
                      <a:pt x="141" y="56"/>
                    </a:cubicBezTo>
                    <a:cubicBezTo>
                      <a:pt x="141" y="55"/>
                      <a:pt x="141" y="53"/>
                      <a:pt x="141" y="52"/>
                    </a:cubicBezTo>
                    <a:cubicBezTo>
                      <a:pt x="139" y="33"/>
                      <a:pt x="130" y="17"/>
                      <a:pt x="103" y="9"/>
                    </a:cubicBezTo>
                    <a:cubicBezTo>
                      <a:pt x="76" y="0"/>
                      <a:pt x="50" y="12"/>
                      <a:pt x="33" y="40"/>
                    </a:cubicBezTo>
                    <a:cubicBezTo>
                      <a:pt x="32" y="42"/>
                      <a:pt x="31" y="43"/>
                      <a:pt x="30" y="45"/>
                    </a:cubicBezTo>
                    <a:cubicBezTo>
                      <a:pt x="18" y="42"/>
                      <a:pt x="18" y="42"/>
                      <a:pt x="18" y="42"/>
                    </a:cubicBezTo>
                    <a:cubicBezTo>
                      <a:pt x="14" y="40"/>
                      <a:pt x="11" y="42"/>
                      <a:pt x="10" y="46"/>
                    </a:cubicBezTo>
                    <a:cubicBezTo>
                      <a:pt x="8" y="50"/>
                      <a:pt x="10" y="53"/>
                      <a:pt x="14" y="54"/>
                    </a:cubicBezTo>
                    <a:cubicBezTo>
                      <a:pt x="25" y="57"/>
                      <a:pt x="25" y="57"/>
                      <a:pt x="25" y="57"/>
                    </a:cubicBezTo>
                    <a:cubicBezTo>
                      <a:pt x="24" y="60"/>
                      <a:pt x="23" y="63"/>
                      <a:pt x="22" y="66"/>
                    </a:cubicBezTo>
                    <a:cubicBezTo>
                      <a:pt x="21" y="68"/>
                      <a:pt x="20" y="70"/>
                      <a:pt x="20" y="73"/>
                    </a:cubicBezTo>
                    <a:cubicBezTo>
                      <a:pt x="9" y="69"/>
                      <a:pt x="9" y="69"/>
                      <a:pt x="9" y="69"/>
                    </a:cubicBezTo>
                    <a:cubicBezTo>
                      <a:pt x="5" y="68"/>
                      <a:pt x="2" y="70"/>
                      <a:pt x="1" y="74"/>
                    </a:cubicBezTo>
                    <a:cubicBezTo>
                      <a:pt x="0" y="78"/>
                      <a:pt x="1" y="81"/>
                      <a:pt x="5" y="82"/>
                    </a:cubicBezTo>
                    <a:cubicBezTo>
                      <a:pt x="17" y="86"/>
                      <a:pt x="17" y="86"/>
                      <a:pt x="17" y="86"/>
                    </a:cubicBezTo>
                    <a:cubicBezTo>
                      <a:pt x="11" y="122"/>
                      <a:pt x="25" y="150"/>
                      <a:pt x="57" y="160"/>
                    </a:cubicBezTo>
                    <a:cubicBezTo>
                      <a:pt x="83" y="168"/>
                      <a:pt x="100" y="161"/>
                      <a:pt x="113" y="145"/>
                    </a:cubicBezTo>
                    <a:cubicBezTo>
                      <a:pt x="114" y="144"/>
                      <a:pt x="114" y="143"/>
                      <a:pt x="115" y="142"/>
                    </a:cubicBezTo>
                    <a:cubicBezTo>
                      <a:pt x="116" y="139"/>
                      <a:pt x="114" y="135"/>
                      <a:pt x="110" y="13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1" name="Freeform 204"/>
              <p:cNvSpPr/>
              <p:nvPr/>
            </p:nvSpPr>
            <p:spPr>
              <a:xfrm>
                <a:off x="642938" y="1050925"/>
                <a:ext cx="796925" cy="774700"/>
              </a:xfrm>
              <a:custGeom>
                <a:avLst/>
                <a:gdLst>
                  <a:gd name="txL" fmla="*/ 0 w 502"/>
                  <a:gd name="txT" fmla="*/ 0 h 488"/>
                  <a:gd name="txR" fmla="*/ 502 w 502"/>
                  <a:gd name="txB" fmla="*/ 488 h 488"/>
                </a:gdLst>
                <a:ahLst/>
                <a:cxnLst>
                  <a:cxn ang="0">
                    <a:pos x="471" y="60"/>
                  </a:cxn>
                  <a:cxn ang="0">
                    <a:pos x="281" y="308"/>
                  </a:cxn>
                  <a:cxn ang="0">
                    <a:pos x="258" y="218"/>
                  </a:cxn>
                  <a:cxn ang="0">
                    <a:pos x="177" y="370"/>
                  </a:cxn>
                  <a:cxn ang="0">
                    <a:pos x="144" y="263"/>
                  </a:cxn>
                  <a:cxn ang="0">
                    <a:pos x="23" y="488"/>
                  </a:cxn>
                  <a:cxn ang="0">
                    <a:pos x="0" y="464"/>
                  </a:cxn>
                  <a:cxn ang="0">
                    <a:pos x="151" y="192"/>
                  </a:cxn>
                  <a:cxn ang="0">
                    <a:pos x="184" y="299"/>
                  </a:cxn>
                  <a:cxn ang="0">
                    <a:pos x="265" y="145"/>
                  </a:cxn>
                  <a:cxn ang="0">
                    <a:pos x="293" y="246"/>
                  </a:cxn>
                  <a:cxn ang="0">
                    <a:pos x="449" y="43"/>
                  </a:cxn>
                  <a:cxn ang="0">
                    <a:pos x="433" y="29"/>
                  </a:cxn>
                  <a:cxn ang="0">
                    <a:pos x="502" y="0"/>
                  </a:cxn>
                  <a:cxn ang="0">
                    <a:pos x="490" y="74"/>
                  </a:cxn>
                  <a:cxn ang="0">
                    <a:pos x="471" y="60"/>
                  </a:cxn>
                </a:cxnLst>
                <a:rect l="txL" t="txT" r="txR" b="txB"/>
                <a:pathLst>
                  <a:path w="502" h="488">
                    <a:moveTo>
                      <a:pt x="471" y="60"/>
                    </a:moveTo>
                    <a:lnTo>
                      <a:pt x="281" y="308"/>
                    </a:lnTo>
                    <a:lnTo>
                      <a:pt x="258" y="218"/>
                    </a:lnTo>
                    <a:lnTo>
                      <a:pt x="177" y="370"/>
                    </a:lnTo>
                    <a:lnTo>
                      <a:pt x="144" y="263"/>
                    </a:lnTo>
                    <a:lnTo>
                      <a:pt x="23" y="488"/>
                    </a:lnTo>
                    <a:lnTo>
                      <a:pt x="0" y="464"/>
                    </a:lnTo>
                    <a:lnTo>
                      <a:pt x="151" y="192"/>
                    </a:lnTo>
                    <a:lnTo>
                      <a:pt x="184" y="299"/>
                    </a:lnTo>
                    <a:lnTo>
                      <a:pt x="265" y="145"/>
                    </a:lnTo>
                    <a:lnTo>
                      <a:pt x="293" y="246"/>
                    </a:lnTo>
                    <a:lnTo>
                      <a:pt x="449" y="43"/>
                    </a:lnTo>
                    <a:lnTo>
                      <a:pt x="433" y="29"/>
                    </a:lnTo>
                    <a:lnTo>
                      <a:pt x="502" y="0"/>
                    </a:lnTo>
                    <a:lnTo>
                      <a:pt x="490" y="74"/>
                    </a:lnTo>
                    <a:lnTo>
                      <a:pt x="471" y="6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2" name="Freeform 206"/>
              <p:cNvSpPr/>
              <p:nvPr/>
            </p:nvSpPr>
            <p:spPr>
              <a:xfrm>
                <a:off x="1338263" y="2103438"/>
                <a:ext cx="173038" cy="184150"/>
              </a:xfrm>
              <a:custGeom>
                <a:avLst/>
                <a:gdLst>
                  <a:gd name="txL" fmla="*/ 0 w 109"/>
                  <a:gd name="txT" fmla="*/ 0 h 116"/>
                  <a:gd name="txR" fmla="*/ 109 w 109"/>
                  <a:gd name="txB" fmla="*/ 116 h 116"/>
                </a:gdLst>
                <a:ahLst/>
                <a:cxnLst>
                  <a:cxn ang="0">
                    <a:pos x="75" y="9"/>
                  </a:cxn>
                  <a:cxn ang="0">
                    <a:pos x="61" y="14"/>
                  </a:cxn>
                  <a:cxn ang="0">
                    <a:pos x="40" y="71"/>
                  </a:cxn>
                  <a:cxn ang="0">
                    <a:pos x="11" y="0"/>
                  </a:cxn>
                  <a:cxn ang="0">
                    <a:pos x="0" y="5"/>
                  </a:cxn>
                  <a:cxn ang="0">
                    <a:pos x="40" y="116"/>
                  </a:cxn>
                  <a:cxn ang="0">
                    <a:pos x="54" y="111"/>
                  </a:cxn>
                  <a:cxn ang="0">
                    <a:pos x="45" y="88"/>
                  </a:cxn>
                  <a:cxn ang="0">
                    <a:pos x="54" y="59"/>
                  </a:cxn>
                  <a:cxn ang="0">
                    <a:pos x="97" y="97"/>
                  </a:cxn>
                  <a:cxn ang="0">
                    <a:pos x="109" y="92"/>
                  </a:cxn>
                  <a:cxn ang="0">
                    <a:pos x="61" y="50"/>
                  </a:cxn>
                  <a:cxn ang="0">
                    <a:pos x="75" y="9"/>
                  </a:cxn>
                </a:cxnLst>
                <a:rect l="txL" t="txT" r="txR" b="txB"/>
                <a:pathLst>
                  <a:path w="109" h="116">
                    <a:moveTo>
                      <a:pt x="75" y="9"/>
                    </a:moveTo>
                    <a:lnTo>
                      <a:pt x="61" y="14"/>
                    </a:lnTo>
                    <a:lnTo>
                      <a:pt x="40" y="71"/>
                    </a:lnTo>
                    <a:lnTo>
                      <a:pt x="11" y="0"/>
                    </a:lnTo>
                    <a:lnTo>
                      <a:pt x="0" y="5"/>
                    </a:lnTo>
                    <a:lnTo>
                      <a:pt x="40" y="116"/>
                    </a:lnTo>
                    <a:lnTo>
                      <a:pt x="54" y="111"/>
                    </a:lnTo>
                    <a:lnTo>
                      <a:pt x="45" y="88"/>
                    </a:lnTo>
                    <a:lnTo>
                      <a:pt x="54" y="59"/>
                    </a:lnTo>
                    <a:lnTo>
                      <a:pt x="97" y="97"/>
                    </a:lnTo>
                    <a:lnTo>
                      <a:pt x="109" y="92"/>
                    </a:lnTo>
                    <a:lnTo>
                      <a:pt x="61" y="50"/>
                    </a:lnTo>
                    <a:lnTo>
                      <a:pt x="75" y="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3" name="Freeform 207"/>
              <p:cNvSpPr/>
              <p:nvPr/>
            </p:nvSpPr>
            <p:spPr>
              <a:xfrm>
                <a:off x="1487488" y="2076450"/>
                <a:ext cx="153988" cy="166688"/>
              </a:xfrm>
              <a:custGeom>
                <a:avLst/>
                <a:gdLst>
                  <a:gd name="txL" fmla="*/ 0 w 41"/>
                  <a:gd name="txT" fmla="*/ 0 h 44"/>
                  <a:gd name="txR" fmla="*/ 41 w 41"/>
                  <a:gd name="txB" fmla="*/ 44 h 44"/>
                </a:gdLst>
                <a:ahLst/>
                <a:cxnLst>
                  <a:cxn ang="0">
                    <a:pos x="23" y="1"/>
                  </a:cxn>
                  <a:cxn ang="0">
                    <a:pos x="16" y="2"/>
                  </a:cxn>
                  <a:cxn ang="0">
                    <a:pos x="8" y="13"/>
                  </a:cxn>
                  <a:cxn ang="0">
                    <a:pos x="5" y="7"/>
                  </a:cxn>
                  <a:cxn ang="0">
                    <a:pos x="0" y="8"/>
                  </a:cxn>
                  <a:cxn ang="0">
                    <a:pos x="13" y="44"/>
                  </a:cxn>
                  <a:cxn ang="0">
                    <a:pos x="18" y="42"/>
                  </a:cxn>
                  <a:cxn ang="0">
                    <a:pos x="11" y="22"/>
                  </a:cxn>
                  <a:cxn ang="0">
                    <a:pos x="11" y="12"/>
                  </a:cxn>
                  <a:cxn ang="0">
                    <a:pos x="17" y="7"/>
                  </a:cxn>
                  <a:cxn ang="0">
                    <a:pos x="23" y="7"/>
                  </a:cxn>
                  <a:cxn ang="0">
                    <a:pos x="27" y="13"/>
                  </a:cxn>
                  <a:cxn ang="0">
                    <a:pos x="35" y="35"/>
                  </a:cxn>
                  <a:cxn ang="0">
                    <a:pos x="41" y="33"/>
                  </a:cxn>
                  <a:cxn ang="0">
                    <a:pos x="33" y="13"/>
                  </a:cxn>
                  <a:cxn ang="0">
                    <a:pos x="29" y="4"/>
                  </a:cxn>
                  <a:cxn ang="0">
                    <a:pos x="23" y="1"/>
                  </a:cxn>
                </a:cxnLst>
                <a:rect l="txL" t="txT" r="txR" b="txB"/>
                <a:pathLst>
                  <a:path w="41" h="44">
                    <a:moveTo>
                      <a:pt x="23" y="1"/>
                    </a:moveTo>
                    <a:cubicBezTo>
                      <a:pt x="21" y="0"/>
                      <a:pt x="19" y="1"/>
                      <a:pt x="16" y="2"/>
                    </a:cubicBezTo>
                    <a:cubicBezTo>
                      <a:pt x="11" y="3"/>
                      <a:pt x="9" y="7"/>
                      <a:pt x="8" y="13"/>
                    </a:cubicBezTo>
                    <a:cubicBezTo>
                      <a:pt x="5" y="7"/>
                      <a:pt x="5" y="7"/>
                      <a:pt x="5" y="7"/>
                    </a:cubicBezTo>
                    <a:cubicBezTo>
                      <a:pt x="0" y="8"/>
                      <a:pt x="0" y="8"/>
                      <a:pt x="0" y="8"/>
                    </a:cubicBezTo>
                    <a:cubicBezTo>
                      <a:pt x="13" y="44"/>
                      <a:pt x="13" y="44"/>
                      <a:pt x="13" y="44"/>
                    </a:cubicBezTo>
                    <a:cubicBezTo>
                      <a:pt x="18" y="42"/>
                      <a:pt x="18" y="42"/>
                      <a:pt x="18" y="42"/>
                    </a:cubicBezTo>
                    <a:cubicBezTo>
                      <a:pt x="11" y="22"/>
                      <a:pt x="11" y="22"/>
                      <a:pt x="11" y="22"/>
                    </a:cubicBezTo>
                    <a:cubicBezTo>
                      <a:pt x="10" y="19"/>
                      <a:pt x="10" y="15"/>
                      <a:pt x="11" y="12"/>
                    </a:cubicBezTo>
                    <a:cubicBezTo>
                      <a:pt x="12" y="10"/>
                      <a:pt x="14" y="8"/>
                      <a:pt x="17" y="7"/>
                    </a:cubicBezTo>
                    <a:cubicBezTo>
                      <a:pt x="19" y="6"/>
                      <a:pt x="21" y="6"/>
                      <a:pt x="23" y="7"/>
                    </a:cubicBezTo>
                    <a:cubicBezTo>
                      <a:pt x="25" y="7"/>
                      <a:pt x="26" y="10"/>
                      <a:pt x="27" y="13"/>
                    </a:cubicBezTo>
                    <a:cubicBezTo>
                      <a:pt x="35" y="35"/>
                      <a:pt x="35" y="35"/>
                      <a:pt x="35" y="35"/>
                    </a:cubicBezTo>
                    <a:cubicBezTo>
                      <a:pt x="41" y="33"/>
                      <a:pt x="41" y="33"/>
                      <a:pt x="41" y="33"/>
                    </a:cubicBezTo>
                    <a:cubicBezTo>
                      <a:pt x="33" y="13"/>
                      <a:pt x="33" y="13"/>
                      <a:pt x="33" y="13"/>
                    </a:cubicBezTo>
                    <a:cubicBezTo>
                      <a:pt x="32" y="9"/>
                      <a:pt x="30" y="6"/>
                      <a:pt x="29" y="4"/>
                    </a:cubicBezTo>
                    <a:cubicBezTo>
                      <a:pt x="28" y="3"/>
                      <a:pt x="26" y="2"/>
                      <a:pt x="23"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4" name="Freeform 208"/>
              <p:cNvSpPr>
                <a:spLocks noEditPoints="1"/>
              </p:cNvSpPr>
              <p:nvPr/>
            </p:nvSpPr>
            <p:spPr>
              <a:xfrm>
                <a:off x="1638300" y="2028825"/>
                <a:ext cx="134938" cy="153988"/>
              </a:xfrm>
              <a:custGeom>
                <a:avLst/>
                <a:gdLst>
                  <a:gd name="txL" fmla="*/ 0 w 36"/>
                  <a:gd name="txT" fmla="*/ 0 h 41"/>
                  <a:gd name="txR" fmla="*/ 36 w 36"/>
                  <a:gd name="txB" fmla="*/ 41 h 41"/>
                </a:gdLst>
                <a:ahLst/>
                <a:cxnLst>
                  <a:cxn ang="0">
                    <a:pos x="12" y="2"/>
                  </a:cxn>
                  <a:cxn ang="0">
                    <a:pos x="2" y="11"/>
                  </a:cxn>
                  <a:cxn ang="0">
                    <a:pos x="2" y="26"/>
                  </a:cxn>
                  <a:cxn ang="0">
                    <a:pos x="11" y="38"/>
                  </a:cxn>
                  <a:cxn ang="0">
                    <a:pos x="24" y="39"/>
                  </a:cxn>
                  <a:cxn ang="0">
                    <a:pos x="34" y="29"/>
                  </a:cxn>
                  <a:cxn ang="0">
                    <a:pos x="34" y="14"/>
                  </a:cxn>
                  <a:cxn ang="0">
                    <a:pos x="25" y="3"/>
                  </a:cxn>
                  <a:cxn ang="0">
                    <a:pos x="12" y="2"/>
                  </a:cxn>
                  <a:cxn ang="0">
                    <a:pos x="29" y="28"/>
                  </a:cxn>
                  <a:cxn ang="0">
                    <a:pos x="23" y="34"/>
                  </a:cxn>
                  <a:cxn ang="0">
                    <a:pos x="15" y="33"/>
                  </a:cxn>
                  <a:cxn ang="0">
                    <a:pos x="8" y="24"/>
                  </a:cxn>
                  <a:cxn ang="0">
                    <a:pos x="7" y="12"/>
                  </a:cxn>
                  <a:cxn ang="0">
                    <a:pos x="13" y="6"/>
                  </a:cxn>
                  <a:cxn ang="0">
                    <a:pos x="21" y="7"/>
                  </a:cxn>
                  <a:cxn ang="0">
                    <a:pos x="28" y="17"/>
                  </a:cxn>
                  <a:cxn ang="0">
                    <a:pos x="29" y="28"/>
                  </a:cxn>
                </a:cxnLst>
                <a:rect l="txL" t="txT" r="txR" b="txB"/>
                <a:pathLst>
                  <a:path w="36" h="41">
                    <a:moveTo>
                      <a:pt x="12" y="2"/>
                    </a:moveTo>
                    <a:cubicBezTo>
                      <a:pt x="7" y="3"/>
                      <a:pt x="4" y="6"/>
                      <a:pt x="2" y="11"/>
                    </a:cubicBezTo>
                    <a:cubicBezTo>
                      <a:pt x="0" y="15"/>
                      <a:pt x="0" y="20"/>
                      <a:pt x="2" y="26"/>
                    </a:cubicBezTo>
                    <a:cubicBezTo>
                      <a:pt x="4" y="31"/>
                      <a:pt x="7" y="35"/>
                      <a:pt x="11" y="38"/>
                    </a:cubicBezTo>
                    <a:cubicBezTo>
                      <a:pt x="15" y="40"/>
                      <a:pt x="20" y="41"/>
                      <a:pt x="24" y="39"/>
                    </a:cubicBezTo>
                    <a:cubicBezTo>
                      <a:pt x="29" y="37"/>
                      <a:pt x="32" y="34"/>
                      <a:pt x="34" y="29"/>
                    </a:cubicBezTo>
                    <a:cubicBezTo>
                      <a:pt x="36" y="25"/>
                      <a:pt x="36" y="20"/>
                      <a:pt x="34" y="14"/>
                    </a:cubicBezTo>
                    <a:cubicBezTo>
                      <a:pt x="32" y="9"/>
                      <a:pt x="29" y="5"/>
                      <a:pt x="25" y="3"/>
                    </a:cubicBezTo>
                    <a:cubicBezTo>
                      <a:pt x="21" y="0"/>
                      <a:pt x="16" y="0"/>
                      <a:pt x="12" y="2"/>
                    </a:cubicBezTo>
                    <a:close/>
                    <a:moveTo>
                      <a:pt x="29" y="28"/>
                    </a:moveTo>
                    <a:cubicBezTo>
                      <a:pt x="28" y="31"/>
                      <a:pt x="26" y="33"/>
                      <a:pt x="23" y="34"/>
                    </a:cubicBezTo>
                    <a:cubicBezTo>
                      <a:pt x="20" y="35"/>
                      <a:pt x="18" y="35"/>
                      <a:pt x="15" y="33"/>
                    </a:cubicBezTo>
                    <a:cubicBezTo>
                      <a:pt x="12" y="32"/>
                      <a:pt x="10" y="29"/>
                      <a:pt x="8" y="24"/>
                    </a:cubicBezTo>
                    <a:cubicBezTo>
                      <a:pt x="7" y="19"/>
                      <a:pt x="6" y="15"/>
                      <a:pt x="7" y="12"/>
                    </a:cubicBezTo>
                    <a:cubicBezTo>
                      <a:pt x="8" y="9"/>
                      <a:pt x="10" y="7"/>
                      <a:pt x="13" y="6"/>
                    </a:cubicBezTo>
                    <a:cubicBezTo>
                      <a:pt x="16" y="5"/>
                      <a:pt x="18" y="6"/>
                      <a:pt x="21" y="7"/>
                    </a:cubicBezTo>
                    <a:cubicBezTo>
                      <a:pt x="24" y="8"/>
                      <a:pt x="26" y="12"/>
                      <a:pt x="28" y="17"/>
                    </a:cubicBezTo>
                    <a:cubicBezTo>
                      <a:pt x="30" y="21"/>
                      <a:pt x="30" y="25"/>
                      <a:pt x="29"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5" name="Freeform 209"/>
              <p:cNvSpPr/>
              <p:nvPr/>
            </p:nvSpPr>
            <p:spPr>
              <a:xfrm>
                <a:off x="1754188" y="1952625"/>
                <a:ext cx="177800" cy="177800"/>
              </a:xfrm>
              <a:custGeom>
                <a:avLst/>
                <a:gdLst>
                  <a:gd name="txL" fmla="*/ 0 w 112"/>
                  <a:gd name="txT" fmla="*/ 0 h 112"/>
                  <a:gd name="txR" fmla="*/ 112 w 112"/>
                  <a:gd name="txB" fmla="*/ 112 h 112"/>
                </a:gdLst>
                <a:ahLst/>
                <a:cxnLst>
                  <a:cxn ang="0">
                    <a:pos x="100" y="71"/>
                  </a:cxn>
                  <a:cxn ang="0">
                    <a:pos x="57" y="17"/>
                  </a:cxn>
                  <a:cxn ang="0">
                    <a:pos x="48" y="19"/>
                  </a:cxn>
                  <a:cxn ang="0">
                    <a:pos x="53" y="88"/>
                  </a:cxn>
                  <a:cxn ang="0">
                    <a:pos x="12" y="33"/>
                  </a:cxn>
                  <a:cxn ang="0">
                    <a:pos x="0" y="38"/>
                  </a:cxn>
                  <a:cxn ang="0">
                    <a:pos x="55" y="112"/>
                  </a:cxn>
                  <a:cxn ang="0">
                    <a:pos x="64" y="107"/>
                  </a:cxn>
                  <a:cxn ang="0">
                    <a:pos x="60" y="41"/>
                  </a:cxn>
                  <a:cxn ang="0">
                    <a:pos x="100" y="95"/>
                  </a:cxn>
                  <a:cxn ang="0">
                    <a:pos x="112" y="90"/>
                  </a:cxn>
                  <a:cxn ang="0">
                    <a:pos x="105" y="0"/>
                  </a:cxn>
                  <a:cxn ang="0">
                    <a:pos x="95" y="3"/>
                  </a:cxn>
                  <a:cxn ang="0">
                    <a:pos x="100" y="71"/>
                  </a:cxn>
                </a:cxnLst>
                <a:rect l="txL" t="txT" r="txR" b="txB"/>
                <a:pathLst>
                  <a:path w="112" h="112">
                    <a:moveTo>
                      <a:pt x="100" y="71"/>
                    </a:moveTo>
                    <a:lnTo>
                      <a:pt x="57" y="17"/>
                    </a:lnTo>
                    <a:lnTo>
                      <a:pt x="48" y="19"/>
                    </a:lnTo>
                    <a:lnTo>
                      <a:pt x="53" y="88"/>
                    </a:lnTo>
                    <a:lnTo>
                      <a:pt x="12" y="33"/>
                    </a:lnTo>
                    <a:lnTo>
                      <a:pt x="0" y="38"/>
                    </a:lnTo>
                    <a:lnTo>
                      <a:pt x="55" y="112"/>
                    </a:lnTo>
                    <a:lnTo>
                      <a:pt x="64" y="107"/>
                    </a:lnTo>
                    <a:lnTo>
                      <a:pt x="60" y="41"/>
                    </a:lnTo>
                    <a:lnTo>
                      <a:pt x="100" y="95"/>
                    </a:lnTo>
                    <a:lnTo>
                      <a:pt x="112" y="90"/>
                    </a:lnTo>
                    <a:lnTo>
                      <a:pt x="105" y="0"/>
                    </a:lnTo>
                    <a:lnTo>
                      <a:pt x="95" y="3"/>
                    </a:lnTo>
                    <a:lnTo>
                      <a:pt x="100" y="7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6" name="Freeform 210"/>
              <p:cNvSpPr/>
              <p:nvPr/>
            </p:nvSpPr>
            <p:spPr>
              <a:xfrm>
                <a:off x="2003425" y="1863725"/>
                <a:ext cx="165100" cy="182563"/>
              </a:xfrm>
              <a:custGeom>
                <a:avLst/>
                <a:gdLst>
                  <a:gd name="txL" fmla="*/ 0 w 44"/>
                  <a:gd name="txT" fmla="*/ 0 h 49"/>
                  <a:gd name="txR" fmla="*/ 44 w 44"/>
                  <a:gd name="txB" fmla="*/ 49 h 49"/>
                </a:gdLst>
                <a:ahLst/>
                <a:cxnLst>
                  <a:cxn ang="0">
                    <a:pos x="31" y="8"/>
                  </a:cxn>
                  <a:cxn ang="0">
                    <a:pos x="26" y="7"/>
                  </a:cxn>
                  <a:cxn ang="0">
                    <a:pos x="20" y="7"/>
                  </a:cxn>
                  <a:cxn ang="0">
                    <a:pos x="12" y="19"/>
                  </a:cxn>
                  <a:cxn ang="0">
                    <a:pos x="5" y="0"/>
                  </a:cxn>
                  <a:cxn ang="0">
                    <a:pos x="0" y="2"/>
                  </a:cxn>
                  <a:cxn ang="0">
                    <a:pos x="17" y="49"/>
                  </a:cxn>
                  <a:cxn ang="0">
                    <a:pos x="22" y="47"/>
                  </a:cxn>
                  <a:cxn ang="0">
                    <a:pos x="15" y="28"/>
                  </a:cxn>
                  <a:cxn ang="0">
                    <a:pos x="15" y="18"/>
                  </a:cxn>
                  <a:cxn ang="0">
                    <a:pos x="21" y="12"/>
                  </a:cxn>
                  <a:cxn ang="0">
                    <a:pos x="25" y="12"/>
                  </a:cxn>
                  <a:cxn ang="0">
                    <a:pos x="29" y="15"/>
                  </a:cxn>
                  <a:cxn ang="0">
                    <a:pos x="31" y="20"/>
                  </a:cxn>
                  <a:cxn ang="0">
                    <a:pos x="39" y="41"/>
                  </a:cxn>
                  <a:cxn ang="0">
                    <a:pos x="44" y="39"/>
                  </a:cxn>
                  <a:cxn ang="0">
                    <a:pos x="37" y="18"/>
                  </a:cxn>
                  <a:cxn ang="0">
                    <a:pos x="34" y="12"/>
                  </a:cxn>
                  <a:cxn ang="0">
                    <a:pos x="31" y="8"/>
                  </a:cxn>
                </a:cxnLst>
                <a:rect l="txL" t="txT" r="txR" b="txB"/>
                <a:pathLst>
                  <a:path w="44" h="49">
                    <a:moveTo>
                      <a:pt x="31" y="8"/>
                    </a:moveTo>
                    <a:cubicBezTo>
                      <a:pt x="29" y="7"/>
                      <a:pt x="28" y="7"/>
                      <a:pt x="26" y="7"/>
                    </a:cubicBezTo>
                    <a:cubicBezTo>
                      <a:pt x="24" y="6"/>
                      <a:pt x="22" y="7"/>
                      <a:pt x="20" y="7"/>
                    </a:cubicBezTo>
                    <a:cubicBezTo>
                      <a:pt x="15" y="9"/>
                      <a:pt x="13" y="13"/>
                      <a:pt x="12" y="19"/>
                    </a:cubicBezTo>
                    <a:cubicBezTo>
                      <a:pt x="5" y="0"/>
                      <a:pt x="5" y="0"/>
                      <a:pt x="5" y="0"/>
                    </a:cubicBezTo>
                    <a:cubicBezTo>
                      <a:pt x="0" y="2"/>
                      <a:pt x="0" y="2"/>
                      <a:pt x="0" y="2"/>
                    </a:cubicBezTo>
                    <a:cubicBezTo>
                      <a:pt x="17" y="49"/>
                      <a:pt x="17" y="49"/>
                      <a:pt x="17" y="49"/>
                    </a:cubicBezTo>
                    <a:cubicBezTo>
                      <a:pt x="22" y="47"/>
                      <a:pt x="22" y="47"/>
                      <a:pt x="22" y="47"/>
                    </a:cubicBezTo>
                    <a:cubicBezTo>
                      <a:pt x="15" y="28"/>
                      <a:pt x="15" y="28"/>
                      <a:pt x="15" y="28"/>
                    </a:cubicBezTo>
                    <a:cubicBezTo>
                      <a:pt x="14" y="25"/>
                      <a:pt x="14" y="21"/>
                      <a:pt x="15" y="18"/>
                    </a:cubicBezTo>
                    <a:cubicBezTo>
                      <a:pt x="16" y="15"/>
                      <a:pt x="18" y="13"/>
                      <a:pt x="21" y="12"/>
                    </a:cubicBezTo>
                    <a:cubicBezTo>
                      <a:pt x="22" y="12"/>
                      <a:pt x="24" y="12"/>
                      <a:pt x="25" y="12"/>
                    </a:cubicBezTo>
                    <a:cubicBezTo>
                      <a:pt x="27" y="13"/>
                      <a:pt x="28" y="13"/>
                      <a:pt x="29" y="15"/>
                    </a:cubicBezTo>
                    <a:cubicBezTo>
                      <a:pt x="29" y="16"/>
                      <a:pt x="30" y="17"/>
                      <a:pt x="31" y="20"/>
                    </a:cubicBezTo>
                    <a:cubicBezTo>
                      <a:pt x="39" y="41"/>
                      <a:pt x="39" y="41"/>
                      <a:pt x="39" y="41"/>
                    </a:cubicBezTo>
                    <a:cubicBezTo>
                      <a:pt x="44" y="39"/>
                      <a:pt x="44" y="39"/>
                      <a:pt x="44" y="39"/>
                    </a:cubicBezTo>
                    <a:cubicBezTo>
                      <a:pt x="37" y="18"/>
                      <a:pt x="37" y="18"/>
                      <a:pt x="37" y="18"/>
                    </a:cubicBezTo>
                    <a:cubicBezTo>
                      <a:pt x="35" y="15"/>
                      <a:pt x="35" y="13"/>
                      <a:pt x="34" y="12"/>
                    </a:cubicBezTo>
                    <a:cubicBezTo>
                      <a:pt x="33" y="11"/>
                      <a:pt x="32" y="9"/>
                      <a:pt x="31"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7" name="Freeform 211"/>
              <p:cNvSpPr>
                <a:spLocks noEditPoints="1"/>
              </p:cNvSpPr>
              <p:nvPr/>
            </p:nvSpPr>
            <p:spPr>
              <a:xfrm>
                <a:off x="2168525" y="1836738"/>
                <a:ext cx="134938" cy="153988"/>
              </a:xfrm>
              <a:custGeom>
                <a:avLst/>
                <a:gdLst>
                  <a:gd name="txL" fmla="*/ 0 w 36"/>
                  <a:gd name="txT" fmla="*/ 0 h 41"/>
                  <a:gd name="txR" fmla="*/ 36 w 36"/>
                  <a:gd name="txB" fmla="*/ 41 h 41"/>
                </a:gdLst>
                <a:ahLst/>
                <a:cxnLst>
                  <a:cxn ang="0">
                    <a:pos x="11" y="1"/>
                  </a:cxn>
                  <a:cxn ang="0">
                    <a:pos x="2" y="11"/>
                  </a:cxn>
                  <a:cxn ang="0">
                    <a:pos x="2" y="26"/>
                  </a:cxn>
                  <a:cxn ang="0">
                    <a:pos x="11" y="37"/>
                  </a:cxn>
                  <a:cxn ang="0">
                    <a:pos x="24" y="39"/>
                  </a:cxn>
                  <a:cxn ang="0">
                    <a:pos x="34" y="29"/>
                  </a:cxn>
                  <a:cxn ang="0">
                    <a:pos x="34" y="14"/>
                  </a:cxn>
                  <a:cxn ang="0">
                    <a:pos x="25" y="3"/>
                  </a:cxn>
                  <a:cxn ang="0">
                    <a:pos x="11" y="1"/>
                  </a:cxn>
                  <a:cxn ang="0">
                    <a:pos x="29" y="28"/>
                  </a:cxn>
                  <a:cxn ang="0">
                    <a:pos x="23" y="34"/>
                  </a:cxn>
                  <a:cxn ang="0">
                    <a:pos x="15" y="33"/>
                  </a:cxn>
                  <a:cxn ang="0">
                    <a:pos x="8" y="23"/>
                  </a:cxn>
                  <a:cxn ang="0">
                    <a:pos x="7" y="12"/>
                  </a:cxn>
                  <a:cxn ang="0">
                    <a:pos x="13" y="6"/>
                  </a:cxn>
                  <a:cxn ang="0">
                    <a:pos x="21" y="7"/>
                  </a:cxn>
                  <a:cxn ang="0">
                    <a:pos x="28" y="16"/>
                  </a:cxn>
                  <a:cxn ang="0">
                    <a:pos x="29" y="28"/>
                  </a:cxn>
                </a:cxnLst>
                <a:rect l="txL" t="txT" r="txR" b="txB"/>
                <a:pathLst>
                  <a:path w="36" h="41">
                    <a:moveTo>
                      <a:pt x="11" y="1"/>
                    </a:moveTo>
                    <a:cubicBezTo>
                      <a:pt x="7" y="3"/>
                      <a:pt x="4" y="6"/>
                      <a:pt x="2" y="11"/>
                    </a:cubicBezTo>
                    <a:cubicBezTo>
                      <a:pt x="0" y="15"/>
                      <a:pt x="0" y="20"/>
                      <a:pt x="2" y="26"/>
                    </a:cubicBezTo>
                    <a:cubicBezTo>
                      <a:pt x="4" y="31"/>
                      <a:pt x="7" y="35"/>
                      <a:pt x="11" y="37"/>
                    </a:cubicBezTo>
                    <a:cubicBezTo>
                      <a:pt x="15" y="40"/>
                      <a:pt x="19" y="41"/>
                      <a:pt x="24" y="39"/>
                    </a:cubicBezTo>
                    <a:cubicBezTo>
                      <a:pt x="29" y="37"/>
                      <a:pt x="32" y="34"/>
                      <a:pt x="34" y="29"/>
                    </a:cubicBezTo>
                    <a:cubicBezTo>
                      <a:pt x="36" y="25"/>
                      <a:pt x="36" y="20"/>
                      <a:pt x="34" y="14"/>
                    </a:cubicBezTo>
                    <a:cubicBezTo>
                      <a:pt x="32" y="9"/>
                      <a:pt x="29" y="5"/>
                      <a:pt x="25" y="3"/>
                    </a:cubicBezTo>
                    <a:cubicBezTo>
                      <a:pt x="21" y="0"/>
                      <a:pt x="16" y="0"/>
                      <a:pt x="11" y="1"/>
                    </a:cubicBezTo>
                    <a:close/>
                    <a:moveTo>
                      <a:pt x="29" y="28"/>
                    </a:moveTo>
                    <a:cubicBezTo>
                      <a:pt x="28" y="31"/>
                      <a:pt x="26" y="33"/>
                      <a:pt x="23" y="34"/>
                    </a:cubicBezTo>
                    <a:cubicBezTo>
                      <a:pt x="20" y="35"/>
                      <a:pt x="17" y="35"/>
                      <a:pt x="15" y="33"/>
                    </a:cubicBezTo>
                    <a:cubicBezTo>
                      <a:pt x="12" y="32"/>
                      <a:pt x="10" y="29"/>
                      <a:pt x="8" y="23"/>
                    </a:cubicBezTo>
                    <a:cubicBezTo>
                      <a:pt x="6" y="19"/>
                      <a:pt x="6" y="15"/>
                      <a:pt x="7" y="12"/>
                    </a:cubicBezTo>
                    <a:cubicBezTo>
                      <a:pt x="8" y="9"/>
                      <a:pt x="10" y="7"/>
                      <a:pt x="13" y="6"/>
                    </a:cubicBezTo>
                    <a:cubicBezTo>
                      <a:pt x="15" y="5"/>
                      <a:pt x="18" y="5"/>
                      <a:pt x="21" y="7"/>
                    </a:cubicBezTo>
                    <a:cubicBezTo>
                      <a:pt x="24" y="8"/>
                      <a:pt x="26" y="12"/>
                      <a:pt x="28" y="16"/>
                    </a:cubicBezTo>
                    <a:cubicBezTo>
                      <a:pt x="29" y="21"/>
                      <a:pt x="30" y="25"/>
                      <a:pt x="29"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8" name="Freeform 212"/>
              <p:cNvSpPr/>
              <p:nvPr/>
            </p:nvSpPr>
            <p:spPr>
              <a:xfrm>
                <a:off x="2281238" y="1757363"/>
                <a:ext cx="180975" cy="180975"/>
              </a:xfrm>
              <a:custGeom>
                <a:avLst/>
                <a:gdLst>
                  <a:gd name="txL" fmla="*/ 0 w 114"/>
                  <a:gd name="txT" fmla="*/ 0 h 114"/>
                  <a:gd name="txR" fmla="*/ 114 w 114"/>
                  <a:gd name="txB" fmla="*/ 114 h 114"/>
                </a:gdLst>
                <a:ahLst/>
                <a:cxnLst>
                  <a:cxn ang="0">
                    <a:pos x="97" y="5"/>
                  </a:cxn>
                  <a:cxn ang="0">
                    <a:pos x="99" y="74"/>
                  </a:cxn>
                  <a:cxn ang="0">
                    <a:pos x="59" y="19"/>
                  </a:cxn>
                  <a:cxn ang="0">
                    <a:pos x="50" y="22"/>
                  </a:cxn>
                  <a:cxn ang="0">
                    <a:pos x="54" y="90"/>
                  </a:cxn>
                  <a:cxn ang="0">
                    <a:pos x="14" y="36"/>
                  </a:cxn>
                  <a:cxn ang="0">
                    <a:pos x="0" y="40"/>
                  </a:cxn>
                  <a:cxn ang="0">
                    <a:pos x="57" y="114"/>
                  </a:cxn>
                  <a:cxn ang="0">
                    <a:pos x="66" y="109"/>
                  </a:cxn>
                  <a:cxn ang="0">
                    <a:pos x="62" y="43"/>
                  </a:cxn>
                  <a:cxn ang="0">
                    <a:pos x="102" y="97"/>
                  </a:cxn>
                  <a:cxn ang="0">
                    <a:pos x="114" y="93"/>
                  </a:cxn>
                  <a:cxn ang="0">
                    <a:pos x="107" y="0"/>
                  </a:cxn>
                  <a:cxn ang="0">
                    <a:pos x="97" y="5"/>
                  </a:cxn>
                </a:cxnLst>
                <a:rect l="txL" t="txT" r="txR" b="txB"/>
                <a:pathLst>
                  <a:path w="114" h="114">
                    <a:moveTo>
                      <a:pt x="97" y="5"/>
                    </a:moveTo>
                    <a:lnTo>
                      <a:pt x="99" y="74"/>
                    </a:lnTo>
                    <a:lnTo>
                      <a:pt x="59" y="19"/>
                    </a:lnTo>
                    <a:lnTo>
                      <a:pt x="50" y="22"/>
                    </a:lnTo>
                    <a:lnTo>
                      <a:pt x="54" y="90"/>
                    </a:lnTo>
                    <a:lnTo>
                      <a:pt x="14" y="36"/>
                    </a:lnTo>
                    <a:lnTo>
                      <a:pt x="0" y="40"/>
                    </a:lnTo>
                    <a:lnTo>
                      <a:pt x="57" y="114"/>
                    </a:lnTo>
                    <a:lnTo>
                      <a:pt x="66" y="109"/>
                    </a:lnTo>
                    <a:lnTo>
                      <a:pt x="62" y="43"/>
                    </a:lnTo>
                    <a:lnTo>
                      <a:pt x="102" y="97"/>
                    </a:lnTo>
                    <a:lnTo>
                      <a:pt x="114" y="93"/>
                    </a:lnTo>
                    <a:lnTo>
                      <a:pt x="107" y="0"/>
                    </a:lnTo>
                    <a:lnTo>
                      <a:pt x="97"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599" name="Freeform 213"/>
              <p:cNvSpPr/>
              <p:nvPr/>
            </p:nvSpPr>
            <p:spPr>
              <a:xfrm>
                <a:off x="1946275" y="1987550"/>
                <a:ext cx="57150" cy="30163"/>
              </a:xfrm>
              <a:custGeom>
                <a:avLst/>
                <a:gdLst>
                  <a:gd name="txL" fmla="*/ 0 w 36"/>
                  <a:gd name="txT" fmla="*/ 0 h 19"/>
                  <a:gd name="txR" fmla="*/ 36 w 36"/>
                  <a:gd name="txB" fmla="*/ 19 h 19"/>
                </a:gdLst>
                <a:ahLst/>
                <a:cxnLst>
                  <a:cxn ang="0">
                    <a:pos x="31" y="0"/>
                  </a:cxn>
                  <a:cxn ang="0">
                    <a:pos x="36" y="7"/>
                  </a:cxn>
                  <a:cxn ang="0">
                    <a:pos x="3" y="19"/>
                  </a:cxn>
                  <a:cxn ang="0">
                    <a:pos x="0" y="9"/>
                  </a:cxn>
                  <a:cxn ang="0">
                    <a:pos x="31" y="0"/>
                  </a:cxn>
                </a:cxnLst>
                <a:rect l="txL" t="txT" r="txR" b="txB"/>
                <a:pathLst>
                  <a:path w="36" h="19">
                    <a:moveTo>
                      <a:pt x="31" y="0"/>
                    </a:moveTo>
                    <a:lnTo>
                      <a:pt x="36" y="7"/>
                    </a:lnTo>
                    <a:lnTo>
                      <a:pt x="3" y="19"/>
                    </a:lnTo>
                    <a:lnTo>
                      <a:pt x="0" y="9"/>
                    </a:lnTo>
                    <a:lnTo>
                      <a:pt x="31"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0" name="Freeform 214"/>
              <p:cNvSpPr/>
              <p:nvPr/>
            </p:nvSpPr>
            <p:spPr>
              <a:xfrm>
                <a:off x="3319463" y="2103438"/>
                <a:ext cx="142875" cy="180975"/>
              </a:xfrm>
              <a:custGeom>
                <a:avLst/>
                <a:gdLst>
                  <a:gd name="txL" fmla="*/ 0 w 38"/>
                  <a:gd name="txT" fmla="*/ 0 h 48"/>
                  <a:gd name="txR" fmla="*/ 38 w 38"/>
                  <a:gd name="txB" fmla="*/ 48 h 48"/>
                </a:gdLst>
                <a:ahLst/>
                <a:cxnLst>
                  <a:cxn ang="0">
                    <a:pos x="5" y="3"/>
                  </a:cxn>
                  <a:cxn ang="0">
                    <a:pos x="2" y="9"/>
                  </a:cxn>
                  <a:cxn ang="0">
                    <a:pos x="9" y="21"/>
                  </a:cxn>
                  <a:cxn ang="0">
                    <a:pos x="3" y="24"/>
                  </a:cxn>
                  <a:cxn ang="0">
                    <a:pos x="0" y="30"/>
                  </a:cxn>
                  <a:cxn ang="0">
                    <a:pos x="7" y="41"/>
                  </a:cxn>
                  <a:cxn ang="0">
                    <a:pos x="0" y="40"/>
                  </a:cxn>
                  <a:cxn ang="0">
                    <a:pos x="0" y="45"/>
                  </a:cxn>
                  <a:cxn ang="0">
                    <a:pos x="34" y="48"/>
                  </a:cxn>
                  <a:cxn ang="0">
                    <a:pos x="34" y="43"/>
                  </a:cxn>
                  <a:cxn ang="0">
                    <a:pos x="14" y="41"/>
                  </a:cxn>
                  <a:cxn ang="0">
                    <a:pos x="7" y="38"/>
                  </a:cxn>
                  <a:cxn ang="0">
                    <a:pos x="4" y="32"/>
                  </a:cxn>
                  <a:cxn ang="0">
                    <a:pos x="7" y="27"/>
                  </a:cxn>
                  <a:cxn ang="0">
                    <a:pos x="13" y="26"/>
                  </a:cxn>
                  <a:cxn ang="0">
                    <a:pos x="36" y="28"/>
                  </a:cxn>
                  <a:cxn ang="0">
                    <a:pos x="36" y="23"/>
                  </a:cxn>
                  <a:cxn ang="0">
                    <a:pos x="17" y="21"/>
                  </a:cxn>
                  <a:cxn ang="0">
                    <a:pos x="9" y="17"/>
                  </a:cxn>
                  <a:cxn ang="0">
                    <a:pos x="7" y="11"/>
                  </a:cxn>
                  <a:cxn ang="0">
                    <a:pos x="8" y="7"/>
                  </a:cxn>
                  <a:cxn ang="0">
                    <a:pos x="12" y="5"/>
                  </a:cxn>
                  <a:cxn ang="0">
                    <a:pos x="17" y="5"/>
                  </a:cxn>
                  <a:cxn ang="0">
                    <a:pos x="38" y="8"/>
                  </a:cxn>
                  <a:cxn ang="0">
                    <a:pos x="38" y="2"/>
                  </a:cxn>
                  <a:cxn ang="0">
                    <a:pos x="17" y="0"/>
                  </a:cxn>
                  <a:cxn ang="0">
                    <a:pos x="10" y="0"/>
                  </a:cxn>
                  <a:cxn ang="0">
                    <a:pos x="5" y="3"/>
                  </a:cxn>
                </a:cxnLst>
                <a:rect l="txL" t="txT" r="txR" b="txB"/>
                <a:pathLst>
                  <a:path w="38" h="48">
                    <a:moveTo>
                      <a:pt x="5" y="3"/>
                    </a:moveTo>
                    <a:cubicBezTo>
                      <a:pt x="3" y="5"/>
                      <a:pt x="2" y="7"/>
                      <a:pt x="2" y="9"/>
                    </a:cubicBezTo>
                    <a:cubicBezTo>
                      <a:pt x="2" y="14"/>
                      <a:pt x="4" y="18"/>
                      <a:pt x="9" y="21"/>
                    </a:cubicBezTo>
                    <a:cubicBezTo>
                      <a:pt x="7" y="21"/>
                      <a:pt x="5" y="22"/>
                      <a:pt x="3" y="24"/>
                    </a:cubicBezTo>
                    <a:cubicBezTo>
                      <a:pt x="1" y="25"/>
                      <a:pt x="0" y="27"/>
                      <a:pt x="0" y="30"/>
                    </a:cubicBezTo>
                    <a:cubicBezTo>
                      <a:pt x="0" y="34"/>
                      <a:pt x="2" y="38"/>
                      <a:pt x="7" y="41"/>
                    </a:cubicBezTo>
                    <a:cubicBezTo>
                      <a:pt x="0" y="40"/>
                      <a:pt x="0" y="40"/>
                      <a:pt x="0" y="40"/>
                    </a:cubicBezTo>
                    <a:cubicBezTo>
                      <a:pt x="0" y="45"/>
                      <a:pt x="0" y="45"/>
                      <a:pt x="0" y="45"/>
                    </a:cubicBezTo>
                    <a:cubicBezTo>
                      <a:pt x="34" y="48"/>
                      <a:pt x="34" y="48"/>
                      <a:pt x="34" y="48"/>
                    </a:cubicBezTo>
                    <a:cubicBezTo>
                      <a:pt x="34" y="43"/>
                      <a:pt x="34" y="43"/>
                      <a:pt x="34" y="43"/>
                    </a:cubicBezTo>
                    <a:cubicBezTo>
                      <a:pt x="14" y="41"/>
                      <a:pt x="14" y="41"/>
                      <a:pt x="14" y="41"/>
                    </a:cubicBezTo>
                    <a:cubicBezTo>
                      <a:pt x="11" y="41"/>
                      <a:pt x="8" y="40"/>
                      <a:pt x="7" y="38"/>
                    </a:cubicBezTo>
                    <a:cubicBezTo>
                      <a:pt x="5" y="36"/>
                      <a:pt x="4" y="34"/>
                      <a:pt x="4" y="32"/>
                    </a:cubicBezTo>
                    <a:cubicBezTo>
                      <a:pt x="4" y="30"/>
                      <a:pt x="5" y="29"/>
                      <a:pt x="7" y="27"/>
                    </a:cubicBezTo>
                    <a:cubicBezTo>
                      <a:pt x="8" y="26"/>
                      <a:pt x="10" y="26"/>
                      <a:pt x="13" y="26"/>
                    </a:cubicBezTo>
                    <a:cubicBezTo>
                      <a:pt x="36" y="28"/>
                      <a:pt x="36" y="28"/>
                      <a:pt x="36" y="28"/>
                    </a:cubicBezTo>
                    <a:cubicBezTo>
                      <a:pt x="36" y="23"/>
                      <a:pt x="36" y="23"/>
                      <a:pt x="36" y="23"/>
                    </a:cubicBezTo>
                    <a:cubicBezTo>
                      <a:pt x="17" y="21"/>
                      <a:pt x="17" y="21"/>
                      <a:pt x="17" y="21"/>
                    </a:cubicBezTo>
                    <a:cubicBezTo>
                      <a:pt x="13" y="21"/>
                      <a:pt x="10" y="19"/>
                      <a:pt x="9" y="17"/>
                    </a:cubicBezTo>
                    <a:cubicBezTo>
                      <a:pt x="7" y="15"/>
                      <a:pt x="6" y="13"/>
                      <a:pt x="7" y="11"/>
                    </a:cubicBezTo>
                    <a:cubicBezTo>
                      <a:pt x="7" y="10"/>
                      <a:pt x="7" y="8"/>
                      <a:pt x="8" y="7"/>
                    </a:cubicBezTo>
                    <a:cubicBezTo>
                      <a:pt x="9" y="6"/>
                      <a:pt x="10" y="6"/>
                      <a:pt x="12" y="5"/>
                    </a:cubicBezTo>
                    <a:cubicBezTo>
                      <a:pt x="13" y="5"/>
                      <a:pt x="14" y="5"/>
                      <a:pt x="17" y="5"/>
                    </a:cubicBezTo>
                    <a:cubicBezTo>
                      <a:pt x="38" y="8"/>
                      <a:pt x="38" y="8"/>
                      <a:pt x="38" y="8"/>
                    </a:cubicBezTo>
                    <a:cubicBezTo>
                      <a:pt x="38" y="2"/>
                      <a:pt x="38" y="2"/>
                      <a:pt x="38" y="2"/>
                    </a:cubicBezTo>
                    <a:cubicBezTo>
                      <a:pt x="17" y="0"/>
                      <a:pt x="17" y="0"/>
                      <a:pt x="17" y="0"/>
                    </a:cubicBezTo>
                    <a:cubicBezTo>
                      <a:pt x="14" y="0"/>
                      <a:pt x="11" y="0"/>
                      <a:pt x="10" y="0"/>
                    </a:cubicBezTo>
                    <a:cubicBezTo>
                      <a:pt x="8" y="1"/>
                      <a:pt x="6" y="2"/>
                      <a:pt x="5"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1" name="Freeform 215"/>
              <p:cNvSpPr>
                <a:spLocks noEditPoints="1"/>
              </p:cNvSpPr>
              <p:nvPr/>
            </p:nvSpPr>
            <p:spPr>
              <a:xfrm>
                <a:off x="3336925" y="1957388"/>
                <a:ext cx="139700" cy="119063"/>
              </a:xfrm>
              <a:custGeom>
                <a:avLst/>
                <a:gdLst>
                  <a:gd name="txL" fmla="*/ 0 w 37"/>
                  <a:gd name="txT" fmla="*/ 0 h 32"/>
                  <a:gd name="txR" fmla="*/ 37 w 37"/>
                  <a:gd name="txB" fmla="*/ 32 h 32"/>
                </a:gdLst>
                <a:ahLst/>
                <a:cxnLst>
                  <a:cxn ang="0">
                    <a:pos x="0" y="14"/>
                  </a:cxn>
                  <a:cxn ang="0">
                    <a:pos x="4" y="26"/>
                  </a:cxn>
                  <a:cxn ang="0">
                    <a:pos x="17" y="32"/>
                  </a:cxn>
                  <a:cxn ang="0">
                    <a:pos x="30" y="29"/>
                  </a:cxn>
                  <a:cxn ang="0">
                    <a:pos x="37" y="18"/>
                  </a:cxn>
                  <a:cxn ang="0">
                    <a:pos x="33" y="7"/>
                  </a:cxn>
                  <a:cxn ang="0">
                    <a:pos x="20" y="1"/>
                  </a:cxn>
                  <a:cxn ang="0">
                    <a:pos x="7" y="4"/>
                  </a:cxn>
                  <a:cxn ang="0">
                    <a:pos x="0" y="14"/>
                  </a:cxn>
                  <a:cxn ang="0">
                    <a:pos x="30" y="10"/>
                  </a:cxn>
                  <a:cxn ang="0">
                    <a:pos x="32" y="18"/>
                  </a:cxn>
                  <a:cxn ang="0">
                    <a:pos x="28" y="24"/>
                  </a:cxn>
                  <a:cxn ang="0">
                    <a:pos x="17" y="26"/>
                  </a:cxn>
                  <a:cxn ang="0">
                    <a:pos x="7" y="22"/>
                  </a:cxn>
                  <a:cxn ang="0">
                    <a:pos x="5" y="15"/>
                  </a:cxn>
                  <a:cxn ang="0">
                    <a:pos x="9" y="9"/>
                  </a:cxn>
                  <a:cxn ang="0">
                    <a:pos x="19" y="7"/>
                  </a:cxn>
                  <a:cxn ang="0">
                    <a:pos x="30" y="10"/>
                  </a:cxn>
                </a:cxnLst>
                <a:rect l="txL" t="txT" r="txR" b="txB"/>
                <a:pathLst>
                  <a:path w="37" h="32">
                    <a:moveTo>
                      <a:pt x="0" y="14"/>
                    </a:moveTo>
                    <a:cubicBezTo>
                      <a:pt x="0" y="19"/>
                      <a:pt x="1" y="23"/>
                      <a:pt x="4" y="26"/>
                    </a:cubicBezTo>
                    <a:cubicBezTo>
                      <a:pt x="7" y="29"/>
                      <a:pt x="11" y="31"/>
                      <a:pt x="17" y="32"/>
                    </a:cubicBezTo>
                    <a:cubicBezTo>
                      <a:pt x="22" y="32"/>
                      <a:pt x="27" y="31"/>
                      <a:pt x="30" y="29"/>
                    </a:cubicBezTo>
                    <a:cubicBezTo>
                      <a:pt x="34" y="27"/>
                      <a:pt x="36" y="23"/>
                      <a:pt x="37" y="18"/>
                    </a:cubicBezTo>
                    <a:cubicBezTo>
                      <a:pt x="37" y="14"/>
                      <a:pt x="36" y="10"/>
                      <a:pt x="33" y="7"/>
                    </a:cubicBezTo>
                    <a:cubicBezTo>
                      <a:pt x="30" y="3"/>
                      <a:pt x="25" y="1"/>
                      <a:pt x="20" y="1"/>
                    </a:cubicBezTo>
                    <a:cubicBezTo>
                      <a:pt x="15" y="0"/>
                      <a:pt x="10" y="1"/>
                      <a:pt x="7" y="4"/>
                    </a:cubicBezTo>
                    <a:cubicBezTo>
                      <a:pt x="3" y="6"/>
                      <a:pt x="1" y="10"/>
                      <a:pt x="0" y="14"/>
                    </a:cubicBezTo>
                    <a:close/>
                    <a:moveTo>
                      <a:pt x="30" y="10"/>
                    </a:moveTo>
                    <a:cubicBezTo>
                      <a:pt x="32" y="13"/>
                      <a:pt x="33" y="15"/>
                      <a:pt x="32" y="18"/>
                    </a:cubicBezTo>
                    <a:cubicBezTo>
                      <a:pt x="32" y="20"/>
                      <a:pt x="31" y="22"/>
                      <a:pt x="28" y="24"/>
                    </a:cubicBezTo>
                    <a:cubicBezTo>
                      <a:pt x="26" y="26"/>
                      <a:pt x="22" y="26"/>
                      <a:pt x="17" y="26"/>
                    </a:cubicBezTo>
                    <a:cubicBezTo>
                      <a:pt x="13" y="25"/>
                      <a:pt x="9" y="24"/>
                      <a:pt x="7" y="22"/>
                    </a:cubicBezTo>
                    <a:cubicBezTo>
                      <a:pt x="5" y="20"/>
                      <a:pt x="5" y="18"/>
                      <a:pt x="5" y="15"/>
                    </a:cubicBezTo>
                    <a:cubicBezTo>
                      <a:pt x="5" y="12"/>
                      <a:pt x="6" y="10"/>
                      <a:pt x="9" y="9"/>
                    </a:cubicBezTo>
                    <a:cubicBezTo>
                      <a:pt x="11" y="7"/>
                      <a:pt x="15" y="6"/>
                      <a:pt x="19" y="7"/>
                    </a:cubicBezTo>
                    <a:cubicBezTo>
                      <a:pt x="24" y="7"/>
                      <a:pt x="27" y="8"/>
                      <a:pt x="30" y="1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2" name="Freeform 216"/>
              <p:cNvSpPr>
                <a:spLocks noEditPoints="1"/>
              </p:cNvSpPr>
              <p:nvPr/>
            </p:nvSpPr>
            <p:spPr>
              <a:xfrm>
                <a:off x="3314700" y="1817688"/>
                <a:ext cx="176213" cy="123825"/>
              </a:xfrm>
              <a:custGeom>
                <a:avLst/>
                <a:gdLst>
                  <a:gd name="txL" fmla="*/ 0 w 47"/>
                  <a:gd name="txT" fmla="*/ 0 h 33"/>
                  <a:gd name="txR" fmla="*/ 47 w 47"/>
                  <a:gd name="txB" fmla="*/ 33 h 33"/>
                </a:gdLst>
                <a:ahLst/>
                <a:cxnLst>
                  <a:cxn ang="0">
                    <a:pos x="16" y="7"/>
                  </a:cxn>
                  <a:cxn ang="0">
                    <a:pos x="10" y="17"/>
                  </a:cxn>
                  <a:cxn ang="0">
                    <a:pos x="14" y="27"/>
                  </a:cxn>
                  <a:cxn ang="0">
                    <a:pos x="27" y="32"/>
                  </a:cxn>
                  <a:cxn ang="0">
                    <a:pos x="40" y="30"/>
                  </a:cxn>
                  <a:cxn ang="0">
                    <a:pos x="46" y="20"/>
                  </a:cxn>
                  <a:cxn ang="0">
                    <a:pos x="40" y="9"/>
                  </a:cxn>
                  <a:cxn ang="0">
                    <a:pos x="46" y="9"/>
                  </a:cxn>
                  <a:cxn ang="0">
                    <a:pos x="47" y="5"/>
                  </a:cxn>
                  <a:cxn ang="0">
                    <a:pos x="0" y="0"/>
                  </a:cxn>
                  <a:cxn ang="0">
                    <a:pos x="0" y="5"/>
                  </a:cxn>
                  <a:cxn ang="0">
                    <a:pos x="16" y="7"/>
                  </a:cxn>
                  <a:cxn ang="0">
                    <a:pos x="32" y="9"/>
                  </a:cxn>
                  <a:cxn ang="0">
                    <a:pos x="39" y="12"/>
                  </a:cxn>
                  <a:cxn ang="0">
                    <a:pos x="42" y="19"/>
                  </a:cxn>
                  <a:cxn ang="0">
                    <a:pos x="37" y="25"/>
                  </a:cxn>
                  <a:cxn ang="0">
                    <a:pos x="27" y="27"/>
                  </a:cxn>
                  <a:cxn ang="0">
                    <a:pos x="17" y="23"/>
                  </a:cxn>
                  <a:cxn ang="0">
                    <a:pos x="14" y="16"/>
                  </a:cxn>
                  <a:cxn ang="0">
                    <a:pos x="18" y="10"/>
                  </a:cxn>
                  <a:cxn ang="0">
                    <a:pos x="25" y="8"/>
                  </a:cxn>
                  <a:cxn ang="0">
                    <a:pos x="32" y="9"/>
                  </a:cxn>
                </a:cxnLst>
                <a:rect l="txL" t="txT" r="txR" b="txB"/>
                <a:pathLst>
                  <a:path w="47" h="33">
                    <a:moveTo>
                      <a:pt x="16" y="7"/>
                    </a:moveTo>
                    <a:cubicBezTo>
                      <a:pt x="12" y="9"/>
                      <a:pt x="10" y="12"/>
                      <a:pt x="10" y="17"/>
                    </a:cubicBezTo>
                    <a:cubicBezTo>
                      <a:pt x="9" y="21"/>
                      <a:pt x="11" y="24"/>
                      <a:pt x="14" y="27"/>
                    </a:cubicBezTo>
                    <a:cubicBezTo>
                      <a:pt x="17" y="30"/>
                      <a:pt x="22" y="32"/>
                      <a:pt x="27" y="32"/>
                    </a:cubicBezTo>
                    <a:cubicBezTo>
                      <a:pt x="32" y="33"/>
                      <a:pt x="36" y="32"/>
                      <a:pt x="40" y="30"/>
                    </a:cubicBezTo>
                    <a:cubicBezTo>
                      <a:pt x="44" y="28"/>
                      <a:pt x="46" y="24"/>
                      <a:pt x="46" y="20"/>
                    </a:cubicBezTo>
                    <a:cubicBezTo>
                      <a:pt x="47" y="16"/>
                      <a:pt x="45" y="12"/>
                      <a:pt x="40" y="9"/>
                    </a:cubicBezTo>
                    <a:cubicBezTo>
                      <a:pt x="46" y="9"/>
                      <a:pt x="46" y="9"/>
                      <a:pt x="46" y="9"/>
                    </a:cubicBezTo>
                    <a:cubicBezTo>
                      <a:pt x="47" y="5"/>
                      <a:pt x="47" y="5"/>
                      <a:pt x="47" y="5"/>
                    </a:cubicBezTo>
                    <a:cubicBezTo>
                      <a:pt x="0" y="0"/>
                      <a:pt x="0" y="0"/>
                      <a:pt x="0" y="0"/>
                    </a:cubicBezTo>
                    <a:cubicBezTo>
                      <a:pt x="0" y="5"/>
                      <a:pt x="0" y="5"/>
                      <a:pt x="0" y="5"/>
                    </a:cubicBezTo>
                    <a:lnTo>
                      <a:pt x="16" y="7"/>
                    </a:lnTo>
                    <a:close/>
                    <a:moveTo>
                      <a:pt x="32" y="9"/>
                    </a:moveTo>
                    <a:cubicBezTo>
                      <a:pt x="35" y="9"/>
                      <a:pt x="37" y="10"/>
                      <a:pt x="39" y="12"/>
                    </a:cubicBezTo>
                    <a:cubicBezTo>
                      <a:pt x="41" y="14"/>
                      <a:pt x="42" y="17"/>
                      <a:pt x="42" y="19"/>
                    </a:cubicBezTo>
                    <a:cubicBezTo>
                      <a:pt x="41" y="22"/>
                      <a:pt x="40" y="24"/>
                      <a:pt x="37" y="25"/>
                    </a:cubicBezTo>
                    <a:cubicBezTo>
                      <a:pt x="35" y="27"/>
                      <a:pt x="31" y="27"/>
                      <a:pt x="27" y="27"/>
                    </a:cubicBezTo>
                    <a:cubicBezTo>
                      <a:pt x="22" y="26"/>
                      <a:pt x="19" y="25"/>
                      <a:pt x="17" y="23"/>
                    </a:cubicBezTo>
                    <a:cubicBezTo>
                      <a:pt x="15" y="21"/>
                      <a:pt x="14" y="19"/>
                      <a:pt x="14" y="16"/>
                    </a:cubicBezTo>
                    <a:cubicBezTo>
                      <a:pt x="14" y="14"/>
                      <a:pt x="16" y="12"/>
                      <a:pt x="18" y="10"/>
                    </a:cubicBezTo>
                    <a:cubicBezTo>
                      <a:pt x="20" y="8"/>
                      <a:pt x="22" y="8"/>
                      <a:pt x="25" y="8"/>
                    </a:cubicBezTo>
                    <a:lnTo>
                      <a:pt x="32" y="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3" name="Freeform 217"/>
              <p:cNvSpPr>
                <a:spLocks noEditPoints="1"/>
              </p:cNvSpPr>
              <p:nvPr/>
            </p:nvSpPr>
            <p:spPr>
              <a:xfrm>
                <a:off x="3363913" y="1682750"/>
                <a:ext cx="139700" cy="115888"/>
              </a:xfrm>
              <a:custGeom>
                <a:avLst/>
                <a:gdLst>
                  <a:gd name="txL" fmla="*/ 0 w 37"/>
                  <a:gd name="txT" fmla="*/ 0 h 31"/>
                  <a:gd name="txR" fmla="*/ 37 w 37"/>
                  <a:gd name="txB" fmla="*/ 31 h 31"/>
                </a:gdLst>
                <a:ahLst/>
                <a:cxnLst>
                  <a:cxn ang="0">
                    <a:pos x="6" y="3"/>
                  </a:cxn>
                  <a:cxn ang="0">
                    <a:pos x="1" y="13"/>
                  </a:cxn>
                  <a:cxn ang="0">
                    <a:pos x="5" y="25"/>
                  </a:cxn>
                  <a:cxn ang="0">
                    <a:pos x="17" y="31"/>
                  </a:cxn>
                  <a:cxn ang="0">
                    <a:pos x="31" y="28"/>
                  </a:cxn>
                  <a:cxn ang="0">
                    <a:pos x="37" y="17"/>
                  </a:cxn>
                  <a:cxn ang="0">
                    <a:pos x="35" y="7"/>
                  </a:cxn>
                  <a:cxn ang="0">
                    <a:pos x="28" y="1"/>
                  </a:cxn>
                  <a:cxn ang="0">
                    <a:pos x="27" y="6"/>
                  </a:cxn>
                  <a:cxn ang="0">
                    <a:pos x="33" y="16"/>
                  </a:cxn>
                  <a:cxn ang="0">
                    <a:pos x="29" y="23"/>
                  </a:cxn>
                  <a:cxn ang="0">
                    <a:pos x="18" y="25"/>
                  </a:cxn>
                  <a:cxn ang="0">
                    <a:pos x="21" y="0"/>
                  </a:cxn>
                  <a:cxn ang="0">
                    <a:pos x="6" y="3"/>
                  </a:cxn>
                  <a:cxn ang="0">
                    <a:pos x="14" y="24"/>
                  </a:cxn>
                  <a:cxn ang="0">
                    <a:pos x="7" y="21"/>
                  </a:cxn>
                  <a:cxn ang="0">
                    <a:pos x="5" y="14"/>
                  </a:cxn>
                  <a:cxn ang="0">
                    <a:pos x="7" y="9"/>
                  </a:cxn>
                  <a:cxn ang="0">
                    <a:pos x="11" y="6"/>
                  </a:cxn>
                  <a:cxn ang="0">
                    <a:pos x="16" y="6"/>
                  </a:cxn>
                  <a:cxn ang="0">
                    <a:pos x="14" y="24"/>
                  </a:cxn>
                </a:cxnLst>
                <a:rect l="txL" t="txT" r="txR" b="txB"/>
                <a:pathLst>
                  <a:path w="37" h="31">
                    <a:moveTo>
                      <a:pt x="6" y="3"/>
                    </a:moveTo>
                    <a:cubicBezTo>
                      <a:pt x="3" y="5"/>
                      <a:pt x="1" y="9"/>
                      <a:pt x="1" y="13"/>
                    </a:cubicBezTo>
                    <a:cubicBezTo>
                      <a:pt x="0" y="18"/>
                      <a:pt x="2" y="22"/>
                      <a:pt x="5" y="25"/>
                    </a:cubicBezTo>
                    <a:cubicBezTo>
                      <a:pt x="8" y="28"/>
                      <a:pt x="12" y="30"/>
                      <a:pt x="17" y="31"/>
                    </a:cubicBezTo>
                    <a:cubicBezTo>
                      <a:pt x="23" y="31"/>
                      <a:pt x="27" y="30"/>
                      <a:pt x="31" y="28"/>
                    </a:cubicBezTo>
                    <a:cubicBezTo>
                      <a:pt x="34" y="25"/>
                      <a:pt x="36" y="22"/>
                      <a:pt x="37" y="17"/>
                    </a:cubicBezTo>
                    <a:cubicBezTo>
                      <a:pt x="37" y="13"/>
                      <a:pt x="37" y="10"/>
                      <a:pt x="35" y="7"/>
                    </a:cubicBezTo>
                    <a:cubicBezTo>
                      <a:pt x="33" y="5"/>
                      <a:pt x="31" y="3"/>
                      <a:pt x="28" y="1"/>
                    </a:cubicBezTo>
                    <a:cubicBezTo>
                      <a:pt x="27" y="6"/>
                      <a:pt x="27" y="6"/>
                      <a:pt x="27" y="6"/>
                    </a:cubicBezTo>
                    <a:cubicBezTo>
                      <a:pt x="31" y="8"/>
                      <a:pt x="33" y="12"/>
                      <a:pt x="33" y="16"/>
                    </a:cubicBezTo>
                    <a:cubicBezTo>
                      <a:pt x="32" y="19"/>
                      <a:pt x="31" y="21"/>
                      <a:pt x="29" y="23"/>
                    </a:cubicBezTo>
                    <a:cubicBezTo>
                      <a:pt x="27" y="25"/>
                      <a:pt x="24" y="26"/>
                      <a:pt x="18" y="25"/>
                    </a:cubicBezTo>
                    <a:cubicBezTo>
                      <a:pt x="21" y="0"/>
                      <a:pt x="21" y="0"/>
                      <a:pt x="21" y="0"/>
                    </a:cubicBezTo>
                    <a:cubicBezTo>
                      <a:pt x="15" y="0"/>
                      <a:pt x="10" y="0"/>
                      <a:pt x="6" y="3"/>
                    </a:cubicBezTo>
                    <a:close/>
                    <a:moveTo>
                      <a:pt x="14" y="24"/>
                    </a:moveTo>
                    <a:cubicBezTo>
                      <a:pt x="11" y="24"/>
                      <a:pt x="9" y="23"/>
                      <a:pt x="7" y="21"/>
                    </a:cubicBezTo>
                    <a:cubicBezTo>
                      <a:pt x="5" y="19"/>
                      <a:pt x="5" y="16"/>
                      <a:pt x="5" y="14"/>
                    </a:cubicBezTo>
                    <a:cubicBezTo>
                      <a:pt x="5" y="12"/>
                      <a:pt x="6" y="10"/>
                      <a:pt x="7" y="9"/>
                    </a:cubicBezTo>
                    <a:cubicBezTo>
                      <a:pt x="8" y="7"/>
                      <a:pt x="9" y="6"/>
                      <a:pt x="11" y="6"/>
                    </a:cubicBezTo>
                    <a:cubicBezTo>
                      <a:pt x="13" y="6"/>
                      <a:pt x="14" y="5"/>
                      <a:pt x="16" y="6"/>
                    </a:cubicBezTo>
                    <a:lnTo>
                      <a:pt x="14" y="2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4" name="Freeform 218"/>
              <p:cNvSpPr/>
              <p:nvPr/>
            </p:nvSpPr>
            <p:spPr>
              <a:xfrm>
                <a:off x="3378200" y="1581150"/>
                <a:ext cx="131763" cy="79375"/>
              </a:xfrm>
              <a:custGeom>
                <a:avLst/>
                <a:gdLst>
                  <a:gd name="txL" fmla="*/ 0 w 35"/>
                  <a:gd name="txT" fmla="*/ 0 h 21"/>
                  <a:gd name="txR" fmla="*/ 35 w 35"/>
                  <a:gd name="txB" fmla="*/ 21 h 21"/>
                </a:gdLst>
                <a:ahLst/>
                <a:cxnLst>
                  <a:cxn ang="0">
                    <a:pos x="2" y="8"/>
                  </a:cxn>
                  <a:cxn ang="0">
                    <a:pos x="8" y="13"/>
                  </a:cxn>
                  <a:cxn ang="0">
                    <a:pos x="0" y="13"/>
                  </a:cxn>
                  <a:cxn ang="0">
                    <a:pos x="0" y="17"/>
                  </a:cxn>
                  <a:cxn ang="0">
                    <a:pos x="34" y="21"/>
                  </a:cxn>
                  <a:cxn ang="0">
                    <a:pos x="35" y="15"/>
                  </a:cxn>
                  <a:cxn ang="0">
                    <a:pos x="17" y="14"/>
                  </a:cxn>
                  <a:cxn ang="0">
                    <a:pos x="8" y="10"/>
                  </a:cxn>
                  <a:cxn ang="0">
                    <a:pos x="6" y="2"/>
                  </a:cxn>
                  <a:cxn ang="0">
                    <a:pos x="6" y="1"/>
                  </a:cxn>
                  <a:cxn ang="0">
                    <a:pos x="1" y="0"/>
                  </a:cxn>
                  <a:cxn ang="0">
                    <a:pos x="0" y="2"/>
                  </a:cxn>
                  <a:cxn ang="0">
                    <a:pos x="2" y="8"/>
                  </a:cxn>
                </a:cxnLst>
                <a:rect l="txL" t="txT" r="txR" b="txB"/>
                <a:pathLst>
                  <a:path w="35" h="21">
                    <a:moveTo>
                      <a:pt x="2" y="8"/>
                    </a:moveTo>
                    <a:cubicBezTo>
                      <a:pt x="2" y="9"/>
                      <a:pt x="5" y="11"/>
                      <a:pt x="8" y="13"/>
                    </a:cubicBezTo>
                    <a:cubicBezTo>
                      <a:pt x="0" y="13"/>
                      <a:pt x="0" y="13"/>
                      <a:pt x="0" y="13"/>
                    </a:cubicBezTo>
                    <a:cubicBezTo>
                      <a:pt x="0" y="17"/>
                      <a:pt x="0" y="17"/>
                      <a:pt x="0" y="17"/>
                    </a:cubicBezTo>
                    <a:cubicBezTo>
                      <a:pt x="34" y="21"/>
                      <a:pt x="34" y="21"/>
                      <a:pt x="34" y="21"/>
                    </a:cubicBezTo>
                    <a:cubicBezTo>
                      <a:pt x="35" y="15"/>
                      <a:pt x="35" y="15"/>
                      <a:pt x="35" y="15"/>
                    </a:cubicBezTo>
                    <a:cubicBezTo>
                      <a:pt x="17" y="14"/>
                      <a:pt x="17" y="14"/>
                      <a:pt x="17" y="14"/>
                    </a:cubicBezTo>
                    <a:cubicBezTo>
                      <a:pt x="13" y="13"/>
                      <a:pt x="10" y="12"/>
                      <a:pt x="8" y="10"/>
                    </a:cubicBezTo>
                    <a:cubicBezTo>
                      <a:pt x="6" y="7"/>
                      <a:pt x="5" y="5"/>
                      <a:pt x="6" y="2"/>
                    </a:cubicBezTo>
                    <a:cubicBezTo>
                      <a:pt x="6" y="1"/>
                      <a:pt x="6" y="1"/>
                      <a:pt x="6" y="1"/>
                    </a:cubicBezTo>
                    <a:cubicBezTo>
                      <a:pt x="1" y="0"/>
                      <a:pt x="1" y="0"/>
                      <a:pt x="1" y="0"/>
                    </a:cubicBezTo>
                    <a:cubicBezTo>
                      <a:pt x="1" y="1"/>
                      <a:pt x="0" y="2"/>
                      <a:pt x="0" y="2"/>
                    </a:cubicBezTo>
                    <a:cubicBezTo>
                      <a:pt x="0" y="4"/>
                      <a:pt x="1" y="6"/>
                      <a:pt x="2" y="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5" name="Freeform 219"/>
              <p:cNvSpPr/>
              <p:nvPr/>
            </p:nvSpPr>
            <p:spPr>
              <a:xfrm>
                <a:off x="3386138" y="1460500"/>
                <a:ext cx="139700" cy="112713"/>
              </a:xfrm>
              <a:custGeom>
                <a:avLst/>
                <a:gdLst>
                  <a:gd name="txL" fmla="*/ 0 w 37"/>
                  <a:gd name="txT" fmla="*/ 0 h 30"/>
                  <a:gd name="txR" fmla="*/ 37 w 37"/>
                  <a:gd name="txB" fmla="*/ 30 h 30"/>
                </a:gdLst>
                <a:ahLst/>
                <a:cxnLst>
                  <a:cxn ang="0">
                    <a:pos x="8" y="1"/>
                  </a:cxn>
                  <a:cxn ang="0">
                    <a:pos x="3" y="4"/>
                  </a:cxn>
                  <a:cxn ang="0">
                    <a:pos x="1" y="10"/>
                  </a:cxn>
                  <a:cxn ang="0">
                    <a:pos x="7" y="22"/>
                  </a:cxn>
                  <a:cxn ang="0">
                    <a:pos x="1" y="21"/>
                  </a:cxn>
                  <a:cxn ang="0">
                    <a:pos x="0" y="26"/>
                  </a:cxn>
                  <a:cxn ang="0">
                    <a:pos x="35" y="30"/>
                  </a:cxn>
                  <a:cxn ang="0">
                    <a:pos x="35" y="24"/>
                  </a:cxn>
                  <a:cxn ang="0">
                    <a:pos x="16" y="23"/>
                  </a:cxn>
                  <a:cxn ang="0">
                    <a:pos x="8" y="19"/>
                  </a:cxn>
                  <a:cxn ang="0">
                    <a:pos x="5" y="12"/>
                  </a:cxn>
                  <a:cxn ang="0">
                    <a:pos x="8" y="7"/>
                  </a:cxn>
                  <a:cxn ang="0">
                    <a:pos x="15" y="5"/>
                  </a:cxn>
                  <a:cxn ang="0">
                    <a:pos x="37" y="8"/>
                  </a:cxn>
                  <a:cxn ang="0">
                    <a:pos x="37" y="3"/>
                  </a:cxn>
                  <a:cxn ang="0">
                    <a:pos x="17" y="1"/>
                  </a:cxn>
                  <a:cxn ang="0">
                    <a:pos x="8" y="1"/>
                  </a:cxn>
                </a:cxnLst>
                <a:rect l="txL" t="txT" r="txR" b="txB"/>
                <a:pathLst>
                  <a:path w="37" h="30">
                    <a:moveTo>
                      <a:pt x="8" y="1"/>
                    </a:moveTo>
                    <a:cubicBezTo>
                      <a:pt x="7" y="1"/>
                      <a:pt x="5" y="2"/>
                      <a:pt x="3" y="4"/>
                    </a:cubicBezTo>
                    <a:cubicBezTo>
                      <a:pt x="2" y="6"/>
                      <a:pt x="1" y="8"/>
                      <a:pt x="1" y="10"/>
                    </a:cubicBezTo>
                    <a:cubicBezTo>
                      <a:pt x="0" y="15"/>
                      <a:pt x="2" y="19"/>
                      <a:pt x="7" y="22"/>
                    </a:cubicBezTo>
                    <a:cubicBezTo>
                      <a:pt x="1" y="21"/>
                      <a:pt x="1" y="21"/>
                      <a:pt x="1" y="21"/>
                    </a:cubicBezTo>
                    <a:cubicBezTo>
                      <a:pt x="0" y="26"/>
                      <a:pt x="0" y="26"/>
                      <a:pt x="0" y="26"/>
                    </a:cubicBezTo>
                    <a:cubicBezTo>
                      <a:pt x="35" y="30"/>
                      <a:pt x="35" y="30"/>
                      <a:pt x="35" y="30"/>
                    </a:cubicBezTo>
                    <a:cubicBezTo>
                      <a:pt x="35" y="24"/>
                      <a:pt x="35" y="24"/>
                      <a:pt x="35" y="24"/>
                    </a:cubicBezTo>
                    <a:cubicBezTo>
                      <a:pt x="16" y="23"/>
                      <a:pt x="16" y="23"/>
                      <a:pt x="16" y="23"/>
                    </a:cubicBezTo>
                    <a:cubicBezTo>
                      <a:pt x="13" y="22"/>
                      <a:pt x="10" y="21"/>
                      <a:pt x="8" y="19"/>
                    </a:cubicBezTo>
                    <a:cubicBezTo>
                      <a:pt x="6" y="17"/>
                      <a:pt x="5" y="14"/>
                      <a:pt x="5" y="12"/>
                    </a:cubicBezTo>
                    <a:cubicBezTo>
                      <a:pt x="5" y="10"/>
                      <a:pt x="6" y="8"/>
                      <a:pt x="8" y="7"/>
                    </a:cubicBezTo>
                    <a:cubicBezTo>
                      <a:pt x="9" y="6"/>
                      <a:pt x="11" y="5"/>
                      <a:pt x="15" y="5"/>
                    </a:cubicBezTo>
                    <a:cubicBezTo>
                      <a:pt x="37" y="8"/>
                      <a:pt x="37" y="8"/>
                      <a:pt x="37" y="8"/>
                    </a:cubicBezTo>
                    <a:cubicBezTo>
                      <a:pt x="37" y="3"/>
                      <a:pt x="37" y="3"/>
                      <a:pt x="37" y="3"/>
                    </a:cubicBezTo>
                    <a:cubicBezTo>
                      <a:pt x="17" y="1"/>
                      <a:pt x="17" y="1"/>
                      <a:pt x="17" y="1"/>
                    </a:cubicBezTo>
                    <a:cubicBezTo>
                      <a:pt x="13" y="0"/>
                      <a:pt x="10" y="0"/>
                      <a:pt x="8" y="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6" name="Freeform 220"/>
              <p:cNvSpPr/>
              <p:nvPr/>
            </p:nvSpPr>
            <p:spPr>
              <a:xfrm>
                <a:off x="1025525" y="2693988"/>
                <a:ext cx="184150" cy="325438"/>
              </a:xfrm>
              <a:custGeom>
                <a:avLst/>
                <a:gdLst>
                  <a:gd name="txL" fmla="*/ 0 w 49"/>
                  <a:gd name="txT" fmla="*/ 0 h 87"/>
                  <a:gd name="txR" fmla="*/ 49 w 49"/>
                  <a:gd name="txB" fmla="*/ 87 h 87"/>
                </a:gdLst>
                <a:ahLst/>
                <a:cxnLst>
                  <a:cxn ang="0">
                    <a:pos x="23" y="85"/>
                  </a:cxn>
                  <a:cxn ang="0">
                    <a:pos x="32" y="85"/>
                  </a:cxn>
                  <a:cxn ang="0">
                    <a:pos x="27" y="81"/>
                  </a:cxn>
                  <a:cxn ang="0">
                    <a:pos x="26" y="47"/>
                  </a:cxn>
                  <a:cxn ang="0">
                    <a:pos x="34" y="42"/>
                  </a:cxn>
                  <a:cxn ang="0">
                    <a:pos x="41" y="4"/>
                  </a:cxn>
                  <a:cxn ang="0">
                    <a:pos x="39" y="0"/>
                  </a:cxn>
                  <a:cxn ang="0">
                    <a:pos x="38" y="5"/>
                  </a:cxn>
                  <a:cxn ang="0">
                    <a:pos x="26" y="41"/>
                  </a:cxn>
                  <a:cxn ang="0">
                    <a:pos x="25" y="17"/>
                  </a:cxn>
                  <a:cxn ang="0">
                    <a:pos x="16" y="5"/>
                  </a:cxn>
                  <a:cxn ang="0">
                    <a:pos x="14" y="36"/>
                  </a:cxn>
                  <a:cxn ang="0">
                    <a:pos x="6" y="33"/>
                  </a:cxn>
                  <a:cxn ang="0">
                    <a:pos x="0" y="30"/>
                  </a:cxn>
                  <a:cxn ang="0">
                    <a:pos x="14" y="41"/>
                  </a:cxn>
                  <a:cxn ang="0">
                    <a:pos x="14" y="45"/>
                  </a:cxn>
                  <a:cxn ang="0">
                    <a:pos x="12" y="66"/>
                  </a:cxn>
                  <a:cxn ang="0">
                    <a:pos x="4" y="84"/>
                  </a:cxn>
                  <a:cxn ang="0">
                    <a:pos x="13" y="83"/>
                  </a:cxn>
                  <a:cxn ang="0">
                    <a:pos x="23" y="85"/>
                  </a:cxn>
                </a:cxnLst>
                <a:rect l="txL" t="txT" r="txR" b="txB"/>
                <a:pathLst>
                  <a:path w="49" h="87">
                    <a:moveTo>
                      <a:pt x="23" y="85"/>
                    </a:moveTo>
                    <a:cubicBezTo>
                      <a:pt x="28" y="87"/>
                      <a:pt x="32" y="85"/>
                      <a:pt x="32" y="85"/>
                    </a:cubicBezTo>
                    <a:cubicBezTo>
                      <a:pt x="32" y="85"/>
                      <a:pt x="31" y="85"/>
                      <a:pt x="27" y="81"/>
                    </a:cubicBezTo>
                    <a:cubicBezTo>
                      <a:pt x="24" y="77"/>
                      <a:pt x="26" y="47"/>
                      <a:pt x="26" y="47"/>
                    </a:cubicBezTo>
                    <a:cubicBezTo>
                      <a:pt x="34" y="42"/>
                      <a:pt x="34" y="42"/>
                      <a:pt x="34" y="42"/>
                    </a:cubicBezTo>
                    <a:cubicBezTo>
                      <a:pt x="49" y="30"/>
                      <a:pt x="41" y="4"/>
                      <a:pt x="41" y="4"/>
                    </a:cubicBezTo>
                    <a:cubicBezTo>
                      <a:pt x="39" y="0"/>
                      <a:pt x="39" y="0"/>
                      <a:pt x="39" y="0"/>
                    </a:cubicBezTo>
                    <a:cubicBezTo>
                      <a:pt x="38" y="5"/>
                      <a:pt x="38" y="5"/>
                      <a:pt x="38" y="5"/>
                    </a:cubicBezTo>
                    <a:cubicBezTo>
                      <a:pt x="46" y="39"/>
                      <a:pt x="26" y="41"/>
                      <a:pt x="26" y="41"/>
                    </a:cubicBezTo>
                    <a:cubicBezTo>
                      <a:pt x="25" y="17"/>
                      <a:pt x="25" y="17"/>
                      <a:pt x="25" y="17"/>
                    </a:cubicBezTo>
                    <a:cubicBezTo>
                      <a:pt x="16" y="5"/>
                      <a:pt x="16" y="5"/>
                      <a:pt x="16" y="5"/>
                    </a:cubicBezTo>
                    <a:cubicBezTo>
                      <a:pt x="14" y="36"/>
                      <a:pt x="14" y="36"/>
                      <a:pt x="14" y="36"/>
                    </a:cubicBezTo>
                    <a:cubicBezTo>
                      <a:pt x="5" y="34"/>
                      <a:pt x="6" y="33"/>
                      <a:pt x="6" y="33"/>
                    </a:cubicBezTo>
                    <a:cubicBezTo>
                      <a:pt x="0" y="30"/>
                      <a:pt x="0" y="30"/>
                      <a:pt x="0" y="30"/>
                    </a:cubicBezTo>
                    <a:cubicBezTo>
                      <a:pt x="3" y="39"/>
                      <a:pt x="14" y="41"/>
                      <a:pt x="14" y="41"/>
                    </a:cubicBezTo>
                    <a:cubicBezTo>
                      <a:pt x="14" y="45"/>
                      <a:pt x="14" y="45"/>
                      <a:pt x="14" y="45"/>
                    </a:cubicBezTo>
                    <a:cubicBezTo>
                      <a:pt x="14" y="45"/>
                      <a:pt x="13" y="54"/>
                      <a:pt x="12" y="66"/>
                    </a:cubicBezTo>
                    <a:cubicBezTo>
                      <a:pt x="12" y="78"/>
                      <a:pt x="4" y="84"/>
                      <a:pt x="4" y="84"/>
                    </a:cubicBezTo>
                    <a:cubicBezTo>
                      <a:pt x="7" y="85"/>
                      <a:pt x="13" y="83"/>
                      <a:pt x="13" y="83"/>
                    </a:cubicBezTo>
                    <a:lnTo>
                      <a:pt x="23" y="8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7" name="Freeform 221"/>
              <p:cNvSpPr/>
              <p:nvPr/>
            </p:nvSpPr>
            <p:spPr>
              <a:xfrm>
                <a:off x="950913" y="2551113"/>
                <a:ext cx="322263" cy="273050"/>
              </a:xfrm>
              <a:custGeom>
                <a:avLst/>
                <a:gdLst>
                  <a:gd name="txL" fmla="*/ 0 w 86"/>
                  <a:gd name="txT" fmla="*/ 0 h 73"/>
                  <a:gd name="txR" fmla="*/ 86 w 86"/>
                  <a:gd name="txB" fmla="*/ 73 h 73"/>
                </a:gdLst>
                <a:ahLst/>
                <a:cxnLst>
                  <a:cxn ang="0">
                    <a:pos x="9" y="29"/>
                  </a:cxn>
                  <a:cxn ang="0">
                    <a:pos x="9" y="25"/>
                  </a:cxn>
                  <a:cxn ang="0">
                    <a:pos x="34" y="0"/>
                  </a:cxn>
                  <a:cxn ang="0">
                    <a:pos x="53" y="9"/>
                  </a:cxn>
                  <a:cxn ang="0">
                    <a:pos x="76" y="31"/>
                  </a:cxn>
                  <a:cxn ang="0">
                    <a:pos x="86" y="50"/>
                  </a:cxn>
                  <a:cxn ang="0">
                    <a:pos x="60" y="73"/>
                  </a:cxn>
                  <a:cxn ang="0">
                    <a:pos x="38" y="62"/>
                  </a:cxn>
                  <a:cxn ang="0">
                    <a:pos x="22" y="70"/>
                  </a:cxn>
                  <a:cxn ang="0">
                    <a:pos x="0" y="47"/>
                  </a:cxn>
                  <a:cxn ang="0">
                    <a:pos x="9" y="29"/>
                  </a:cxn>
                </a:cxnLst>
                <a:rect l="txL" t="txT" r="txR" b="txB"/>
                <a:pathLst>
                  <a:path w="86" h="73">
                    <a:moveTo>
                      <a:pt x="9" y="29"/>
                    </a:moveTo>
                    <a:cubicBezTo>
                      <a:pt x="9" y="28"/>
                      <a:pt x="9" y="26"/>
                      <a:pt x="9" y="25"/>
                    </a:cubicBezTo>
                    <a:cubicBezTo>
                      <a:pt x="9" y="11"/>
                      <a:pt x="20" y="0"/>
                      <a:pt x="34" y="0"/>
                    </a:cubicBezTo>
                    <a:cubicBezTo>
                      <a:pt x="41" y="0"/>
                      <a:pt x="48" y="3"/>
                      <a:pt x="53" y="9"/>
                    </a:cubicBezTo>
                    <a:cubicBezTo>
                      <a:pt x="65" y="9"/>
                      <a:pt x="74" y="19"/>
                      <a:pt x="76" y="31"/>
                    </a:cubicBezTo>
                    <a:cubicBezTo>
                      <a:pt x="82" y="35"/>
                      <a:pt x="86" y="42"/>
                      <a:pt x="86" y="50"/>
                    </a:cubicBezTo>
                    <a:cubicBezTo>
                      <a:pt x="86" y="63"/>
                      <a:pt x="75" y="73"/>
                      <a:pt x="60" y="73"/>
                    </a:cubicBezTo>
                    <a:cubicBezTo>
                      <a:pt x="51" y="73"/>
                      <a:pt x="43" y="69"/>
                      <a:pt x="38" y="62"/>
                    </a:cubicBezTo>
                    <a:cubicBezTo>
                      <a:pt x="34" y="67"/>
                      <a:pt x="28" y="70"/>
                      <a:pt x="22" y="70"/>
                    </a:cubicBezTo>
                    <a:cubicBezTo>
                      <a:pt x="10" y="70"/>
                      <a:pt x="0" y="60"/>
                      <a:pt x="0" y="47"/>
                    </a:cubicBezTo>
                    <a:cubicBezTo>
                      <a:pt x="0" y="40"/>
                      <a:pt x="4" y="33"/>
                      <a:pt x="9" y="2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8" name="Freeform 222"/>
              <p:cNvSpPr/>
              <p:nvPr/>
            </p:nvSpPr>
            <p:spPr>
              <a:xfrm>
                <a:off x="931863" y="2551113"/>
                <a:ext cx="225425" cy="179388"/>
              </a:xfrm>
              <a:custGeom>
                <a:avLst/>
                <a:gdLst>
                  <a:gd name="txL" fmla="*/ 0 w 60"/>
                  <a:gd name="txT" fmla="*/ 0 h 48"/>
                  <a:gd name="txR" fmla="*/ 60 w 60"/>
                  <a:gd name="txB" fmla="*/ 48 h 48"/>
                </a:gdLst>
                <a:ahLst/>
                <a:cxnLst>
                  <a:cxn ang="0">
                    <a:pos x="48" y="5"/>
                  </a:cxn>
                  <a:cxn ang="0">
                    <a:pos x="48" y="4"/>
                  </a:cxn>
                  <a:cxn ang="0">
                    <a:pos x="34" y="2"/>
                  </a:cxn>
                  <a:cxn ang="0">
                    <a:pos x="31" y="8"/>
                  </a:cxn>
                  <a:cxn ang="0">
                    <a:pos x="29" y="16"/>
                  </a:cxn>
                  <a:cxn ang="0">
                    <a:pos x="28" y="16"/>
                  </a:cxn>
                  <a:cxn ang="0">
                    <a:pos x="27" y="15"/>
                  </a:cxn>
                  <a:cxn ang="0">
                    <a:pos x="9" y="13"/>
                  </a:cxn>
                  <a:cxn ang="0">
                    <a:pos x="5" y="21"/>
                  </a:cxn>
                  <a:cxn ang="0">
                    <a:pos x="4" y="35"/>
                  </a:cxn>
                  <a:cxn ang="0">
                    <a:pos x="6" y="44"/>
                  </a:cxn>
                  <a:cxn ang="0">
                    <a:pos x="24" y="44"/>
                  </a:cxn>
                  <a:cxn ang="0">
                    <a:pos x="28" y="35"/>
                  </a:cxn>
                  <a:cxn ang="0">
                    <a:pos x="37" y="33"/>
                  </a:cxn>
                  <a:cxn ang="0">
                    <a:pos x="40" y="29"/>
                  </a:cxn>
                  <a:cxn ang="0">
                    <a:pos x="46" y="27"/>
                  </a:cxn>
                  <a:cxn ang="0">
                    <a:pos x="49" y="20"/>
                  </a:cxn>
                  <a:cxn ang="0">
                    <a:pos x="56" y="19"/>
                  </a:cxn>
                  <a:cxn ang="0">
                    <a:pos x="56" y="8"/>
                  </a:cxn>
                  <a:cxn ang="0">
                    <a:pos x="48" y="5"/>
                  </a:cxn>
                </a:cxnLst>
                <a:rect l="txL" t="txT" r="txR" b="txB"/>
                <a:pathLst>
                  <a:path w="60" h="48">
                    <a:moveTo>
                      <a:pt x="48" y="5"/>
                    </a:moveTo>
                    <a:cubicBezTo>
                      <a:pt x="48" y="4"/>
                      <a:pt x="48" y="4"/>
                      <a:pt x="48" y="4"/>
                    </a:cubicBezTo>
                    <a:cubicBezTo>
                      <a:pt x="44" y="0"/>
                      <a:pt x="38" y="0"/>
                      <a:pt x="34" y="2"/>
                    </a:cubicBezTo>
                    <a:cubicBezTo>
                      <a:pt x="32" y="4"/>
                      <a:pt x="31" y="6"/>
                      <a:pt x="31" y="8"/>
                    </a:cubicBezTo>
                    <a:cubicBezTo>
                      <a:pt x="28" y="10"/>
                      <a:pt x="28" y="13"/>
                      <a:pt x="29" y="16"/>
                    </a:cubicBezTo>
                    <a:cubicBezTo>
                      <a:pt x="28" y="16"/>
                      <a:pt x="28" y="16"/>
                      <a:pt x="28" y="16"/>
                    </a:cubicBezTo>
                    <a:cubicBezTo>
                      <a:pt x="28" y="16"/>
                      <a:pt x="27" y="15"/>
                      <a:pt x="27" y="15"/>
                    </a:cubicBezTo>
                    <a:cubicBezTo>
                      <a:pt x="22" y="10"/>
                      <a:pt x="14" y="10"/>
                      <a:pt x="9" y="13"/>
                    </a:cubicBezTo>
                    <a:cubicBezTo>
                      <a:pt x="6" y="15"/>
                      <a:pt x="5" y="18"/>
                      <a:pt x="5" y="21"/>
                    </a:cubicBezTo>
                    <a:cubicBezTo>
                      <a:pt x="1" y="25"/>
                      <a:pt x="0" y="30"/>
                      <a:pt x="4" y="35"/>
                    </a:cubicBezTo>
                    <a:cubicBezTo>
                      <a:pt x="3" y="38"/>
                      <a:pt x="4" y="41"/>
                      <a:pt x="6" y="44"/>
                    </a:cubicBezTo>
                    <a:cubicBezTo>
                      <a:pt x="11" y="48"/>
                      <a:pt x="19" y="48"/>
                      <a:pt x="24" y="44"/>
                    </a:cubicBezTo>
                    <a:cubicBezTo>
                      <a:pt x="27" y="42"/>
                      <a:pt x="29" y="38"/>
                      <a:pt x="28" y="35"/>
                    </a:cubicBezTo>
                    <a:cubicBezTo>
                      <a:pt x="31" y="35"/>
                      <a:pt x="35" y="35"/>
                      <a:pt x="37" y="33"/>
                    </a:cubicBezTo>
                    <a:cubicBezTo>
                      <a:pt x="39" y="32"/>
                      <a:pt x="40" y="31"/>
                      <a:pt x="40" y="29"/>
                    </a:cubicBezTo>
                    <a:cubicBezTo>
                      <a:pt x="42" y="29"/>
                      <a:pt x="45" y="28"/>
                      <a:pt x="46" y="27"/>
                    </a:cubicBezTo>
                    <a:cubicBezTo>
                      <a:pt x="49" y="25"/>
                      <a:pt x="50" y="22"/>
                      <a:pt x="49" y="20"/>
                    </a:cubicBezTo>
                    <a:cubicBezTo>
                      <a:pt x="52" y="20"/>
                      <a:pt x="54" y="20"/>
                      <a:pt x="56" y="19"/>
                    </a:cubicBezTo>
                    <a:cubicBezTo>
                      <a:pt x="60" y="16"/>
                      <a:pt x="60" y="11"/>
                      <a:pt x="56" y="8"/>
                    </a:cubicBezTo>
                    <a:cubicBezTo>
                      <a:pt x="54" y="6"/>
                      <a:pt x="51" y="5"/>
                      <a:pt x="48"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09" name="Freeform 223"/>
              <p:cNvSpPr/>
              <p:nvPr/>
            </p:nvSpPr>
            <p:spPr>
              <a:xfrm>
                <a:off x="962025" y="2455863"/>
                <a:ext cx="311150" cy="249238"/>
              </a:xfrm>
              <a:custGeom>
                <a:avLst/>
                <a:gdLst>
                  <a:gd name="txL" fmla="*/ 0 w 83"/>
                  <a:gd name="txT" fmla="*/ 0 h 66"/>
                  <a:gd name="txR" fmla="*/ 83 w 83"/>
                  <a:gd name="txB" fmla="*/ 66 h 66"/>
                </a:gdLst>
                <a:ahLst/>
                <a:cxnLst>
                  <a:cxn ang="0">
                    <a:pos x="15" y="19"/>
                  </a:cxn>
                  <a:cxn ang="0">
                    <a:pos x="16" y="16"/>
                  </a:cxn>
                  <a:cxn ang="0">
                    <a:pos x="44" y="3"/>
                  </a:cxn>
                  <a:cxn ang="0">
                    <a:pos x="59" y="14"/>
                  </a:cxn>
                  <a:cxn ang="0">
                    <a:pos x="76" y="35"/>
                  </a:cxn>
                  <a:cxn ang="0">
                    <a:pos x="81" y="51"/>
                  </a:cxn>
                  <a:cxn ang="0">
                    <a:pos x="53" y="63"/>
                  </a:cxn>
                  <a:cxn ang="0">
                    <a:pos x="35" y="50"/>
                  </a:cxn>
                  <a:cxn ang="0">
                    <a:pos x="18" y="52"/>
                  </a:cxn>
                  <a:cxn ang="0">
                    <a:pos x="3" y="30"/>
                  </a:cxn>
                  <a:cxn ang="0">
                    <a:pos x="15" y="19"/>
                  </a:cxn>
                </a:cxnLst>
                <a:rect l="txL" t="txT" r="txR" b="txB"/>
                <a:pathLst>
                  <a:path w="83" h="66">
                    <a:moveTo>
                      <a:pt x="15" y="19"/>
                    </a:moveTo>
                    <a:cubicBezTo>
                      <a:pt x="16" y="18"/>
                      <a:pt x="16" y="17"/>
                      <a:pt x="16" y="16"/>
                    </a:cubicBezTo>
                    <a:cubicBezTo>
                      <a:pt x="19" y="6"/>
                      <a:pt x="32" y="0"/>
                      <a:pt x="44" y="3"/>
                    </a:cubicBezTo>
                    <a:cubicBezTo>
                      <a:pt x="51" y="5"/>
                      <a:pt x="56" y="9"/>
                      <a:pt x="59" y="14"/>
                    </a:cubicBezTo>
                    <a:cubicBezTo>
                      <a:pt x="70" y="17"/>
                      <a:pt x="77" y="26"/>
                      <a:pt x="76" y="35"/>
                    </a:cubicBezTo>
                    <a:cubicBezTo>
                      <a:pt x="81" y="40"/>
                      <a:pt x="83" y="46"/>
                      <a:pt x="81" y="51"/>
                    </a:cubicBezTo>
                    <a:cubicBezTo>
                      <a:pt x="79" y="61"/>
                      <a:pt x="66" y="66"/>
                      <a:pt x="53" y="63"/>
                    </a:cubicBezTo>
                    <a:cubicBezTo>
                      <a:pt x="44" y="61"/>
                      <a:pt x="38" y="55"/>
                      <a:pt x="35" y="50"/>
                    </a:cubicBezTo>
                    <a:cubicBezTo>
                      <a:pt x="30" y="52"/>
                      <a:pt x="24" y="53"/>
                      <a:pt x="18" y="52"/>
                    </a:cubicBezTo>
                    <a:cubicBezTo>
                      <a:pt x="7" y="49"/>
                      <a:pt x="0" y="40"/>
                      <a:pt x="3" y="30"/>
                    </a:cubicBezTo>
                    <a:cubicBezTo>
                      <a:pt x="5" y="25"/>
                      <a:pt x="9" y="21"/>
                      <a:pt x="15" y="19"/>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0" name="Freeform 224"/>
              <p:cNvSpPr/>
              <p:nvPr/>
            </p:nvSpPr>
            <p:spPr>
              <a:xfrm>
                <a:off x="1108075" y="3406775"/>
                <a:ext cx="357188" cy="342900"/>
              </a:xfrm>
              <a:custGeom>
                <a:avLst/>
                <a:gdLst>
                  <a:gd name="txL" fmla="*/ 0 w 95"/>
                  <a:gd name="txT" fmla="*/ 0 h 91"/>
                  <a:gd name="txR" fmla="*/ 95 w 95"/>
                  <a:gd name="txB" fmla="*/ 91 h 91"/>
                </a:gdLst>
                <a:ahLst/>
                <a:cxnLst>
                  <a:cxn ang="0">
                    <a:pos x="95" y="35"/>
                  </a:cxn>
                  <a:cxn ang="0">
                    <a:pos x="93" y="33"/>
                  </a:cxn>
                  <a:cxn ang="0">
                    <a:pos x="93" y="33"/>
                  </a:cxn>
                  <a:cxn ang="0">
                    <a:pos x="93" y="33"/>
                  </a:cxn>
                  <a:cxn ang="0">
                    <a:pos x="92" y="33"/>
                  </a:cxn>
                  <a:cxn ang="0">
                    <a:pos x="63" y="28"/>
                  </a:cxn>
                  <a:cxn ang="0">
                    <a:pos x="50" y="2"/>
                  </a:cxn>
                  <a:cxn ang="0">
                    <a:pos x="47" y="0"/>
                  </a:cxn>
                  <a:cxn ang="0">
                    <a:pos x="44" y="2"/>
                  </a:cxn>
                  <a:cxn ang="0">
                    <a:pos x="31" y="28"/>
                  </a:cxn>
                  <a:cxn ang="0">
                    <a:pos x="3" y="33"/>
                  </a:cxn>
                  <a:cxn ang="0">
                    <a:pos x="0" y="35"/>
                  </a:cxn>
                  <a:cxn ang="0">
                    <a:pos x="1" y="38"/>
                  </a:cxn>
                  <a:cxn ang="0">
                    <a:pos x="22" y="59"/>
                  </a:cxn>
                  <a:cxn ang="0">
                    <a:pos x="17" y="87"/>
                  </a:cxn>
                  <a:cxn ang="0">
                    <a:pos x="18" y="91"/>
                  </a:cxn>
                  <a:cxn ang="0">
                    <a:pos x="22" y="91"/>
                  </a:cxn>
                  <a:cxn ang="0">
                    <a:pos x="47" y="77"/>
                  </a:cxn>
                  <a:cxn ang="0">
                    <a:pos x="73" y="91"/>
                  </a:cxn>
                  <a:cxn ang="0">
                    <a:pos x="75" y="91"/>
                  </a:cxn>
                  <a:cxn ang="0">
                    <a:pos x="77" y="91"/>
                  </a:cxn>
                  <a:cxn ang="0">
                    <a:pos x="78" y="87"/>
                  </a:cxn>
                  <a:cxn ang="0">
                    <a:pos x="73" y="59"/>
                  </a:cxn>
                  <a:cxn ang="0">
                    <a:pos x="94" y="38"/>
                  </a:cxn>
                  <a:cxn ang="0">
                    <a:pos x="95" y="35"/>
                  </a:cxn>
                </a:cxnLst>
                <a:rect l="txL" t="txT" r="txR" b="txB"/>
                <a:pathLst>
                  <a:path w="95" h="91">
                    <a:moveTo>
                      <a:pt x="95" y="35"/>
                    </a:moveTo>
                    <a:cubicBezTo>
                      <a:pt x="94" y="34"/>
                      <a:pt x="94" y="34"/>
                      <a:pt x="93" y="33"/>
                    </a:cubicBezTo>
                    <a:cubicBezTo>
                      <a:pt x="93" y="33"/>
                      <a:pt x="93" y="33"/>
                      <a:pt x="93" y="33"/>
                    </a:cubicBezTo>
                    <a:cubicBezTo>
                      <a:pt x="93" y="33"/>
                      <a:pt x="93" y="33"/>
                      <a:pt x="93" y="33"/>
                    </a:cubicBezTo>
                    <a:cubicBezTo>
                      <a:pt x="92" y="33"/>
                      <a:pt x="92" y="33"/>
                      <a:pt x="92" y="33"/>
                    </a:cubicBezTo>
                    <a:cubicBezTo>
                      <a:pt x="63" y="28"/>
                      <a:pt x="63" y="28"/>
                      <a:pt x="63" y="28"/>
                    </a:cubicBezTo>
                    <a:cubicBezTo>
                      <a:pt x="50" y="2"/>
                      <a:pt x="50" y="2"/>
                      <a:pt x="50" y="2"/>
                    </a:cubicBezTo>
                    <a:cubicBezTo>
                      <a:pt x="50" y="1"/>
                      <a:pt x="49" y="0"/>
                      <a:pt x="47" y="0"/>
                    </a:cubicBezTo>
                    <a:cubicBezTo>
                      <a:pt x="46" y="0"/>
                      <a:pt x="45" y="1"/>
                      <a:pt x="44" y="2"/>
                    </a:cubicBezTo>
                    <a:cubicBezTo>
                      <a:pt x="31" y="28"/>
                      <a:pt x="31" y="28"/>
                      <a:pt x="31" y="28"/>
                    </a:cubicBezTo>
                    <a:cubicBezTo>
                      <a:pt x="3" y="33"/>
                      <a:pt x="3" y="33"/>
                      <a:pt x="3" y="33"/>
                    </a:cubicBezTo>
                    <a:cubicBezTo>
                      <a:pt x="1" y="33"/>
                      <a:pt x="0" y="34"/>
                      <a:pt x="0" y="35"/>
                    </a:cubicBezTo>
                    <a:cubicBezTo>
                      <a:pt x="0" y="36"/>
                      <a:pt x="0" y="37"/>
                      <a:pt x="1" y="38"/>
                    </a:cubicBezTo>
                    <a:cubicBezTo>
                      <a:pt x="22" y="59"/>
                      <a:pt x="22" y="59"/>
                      <a:pt x="22" y="59"/>
                    </a:cubicBezTo>
                    <a:cubicBezTo>
                      <a:pt x="17" y="87"/>
                      <a:pt x="17" y="87"/>
                      <a:pt x="17" y="87"/>
                    </a:cubicBezTo>
                    <a:cubicBezTo>
                      <a:pt x="16" y="89"/>
                      <a:pt x="17" y="90"/>
                      <a:pt x="18" y="91"/>
                    </a:cubicBezTo>
                    <a:cubicBezTo>
                      <a:pt x="19" y="91"/>
                      <a:pt x="20" y="91"/>
                      <a:pt x="22" y="91"/>
                    </a:cubicBezTo>
                    <a:cubicBezTo>
                      <a:pt x="47" y="77"/>
                      <a:pt x="47" y="77"/>
                      <a:pt x="47" y="77"/>
                    </a:cubicBezTo>
                    <a:cubicBezTo>
                      <a:pt x="73" y="91"/>
                      <a:pt x="73" y="91"/>
                      <a:pt x="73" y="91"/>
                    </a:cubicBezTo>
                    <a:cubicBezTo>
                      <a:pt x="74" y="91"/>
                      <a:pt x="74" y="91"/>
                      <a:pt x="75" y="91"/>
                    </a:cubicBezTo>
                    <a:cubicBezTo>
                      <a:pt x="75" y="91"/>
                      <a:pt x="76" y="91"/>
                      <a:pt x="77" y="91"/>
                    </a:cubicBezTo>
                    <a:cubicBezTo>
                      <a:pt x="78" y="90"/>
                      <a:pt x="78" y="89"/>
                      <a:pt x="78" y="87"/>
                    </a:cubicBezTo>
                    <a:cubicBezTo>
                      <a:pt x="73" y="59"/>
                      <a:pt x="73" y="59"/>
                      <a:pt x="73" y="59"/>
                    </a:cubicBezTo>
                    <a:cubicBezTo>
                      <a:pt x="94" y="38"/>
                      <a:pt x="94" y="38"/>
                      <a:pt x="94" y="38"/>
                    </a:cubicBezTo>
                    <a:cubicBezTo>
                      <a:pt x="95" y="37"/>
                      <a:pt x="95" y="36"/>
                      <a:pt x="95" y="3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1" name="Freeform 225"/>
              <p:cNvSpPr>
                <a:spLocks noEditPoints="1"/>
              </p:cNvSpPr>
              <p:nvPr/>
            </p:nvSpPr>
            <p:spPr>
              <a:xfrm>
                <a:off x="1412875" y="2370138"/>
                <a:ext cx="112713" cy="168275"/>
              </a:xfrm>
              <a:custGeom>
                <a:avLst/>
                <a:gdLst>
                  <a:gd name="txL" fmla="*/ 0 w 30"/>
                  <a:gd name="txT" fmla="*/ 0 h 45"/>
                  <a:gd name="txR" fmla="*/ 30 w 30"/>
                  <a:gd name="txB" fmla="*/ 45 h 45"/>
                </a:gdLst>
                <a:ahLst/>
                <a:cxnLst>
                  <a:cxn ang="0">
                    <a:pos x="13" y="1"/>
                  </a:cxn>
                  <a:cxn ang="0">
                    <a:pos x="5" y="10"/>
                  </a:cxn>
                  <a:cxn ang="0">
                    <a:pos x="4" y="4"/>
                  </a:cxn>
                  <a:cxn ang="0">
                    <a:pos x="0" y="5"/>
                  </a:cxn>
                  <a:cxn ang="0">
                    <a:pos x="10" y="45"/>
                  </a:cxn>
                  <a:cxn ang="0">
                    <a:pos x="14" y="44"/>
                  </a:cxn>
                  <a:cxn ang="0">
                    <a:pos x="11" y="29"/>
                  </a:cxn>
                  <a:cxn ang="0">
                    <a:pos x="21" y="32"/>
                  </a:cxn>
                  <a:cxn ang="0">
                    <a:pos x="28" y="26"/>
                  </a:cxn>
                  <a:cxn ang="0">
                    <a:pos x="29" y="13"/>
                  </a:cxn>
                  <a:cxn ang="0">
                    <a:pos x="23" y="3"/>
                  </a:cxn>
                  <a:cxn ang="0">
                    <a:pos x="13" y="1"/>
                  </a:cxn>
                  <a:cxn ang="0">
                    <a:pos x="24" y="25"/>
                  </a:cxn>
                  <a:cxn ang="0">
                    <a:pos x="19" y="29"/>
                  </a:cxn>
                  <a:cxn ang="0">
                    <a:pos x="13" y="28"/>
                  </a:cxn>
                  <a:cxn ang="0">
                    <a:pos x="9" y="23"/>
                  </a:cxn>
                  <a:cxn ang="0">
                    <a:pos x="7" y="15"/>
                  </a:cxn>
                  <a:cxn ang="0">
                    <a:pos x="8" y="9"/>
                  </a:cxn>
                  <a:cxn ang="0">
                    <a:pos x="13" y="5"/>
                  </a:cxn>
                  <a:cxn ang="0">
                    <a:pos x="19" y="7"/>
                  </a:cxn>
                  <a:cxn ang="0">
                    <a:pos x="24" y="15"/>
                  </a:cxn>
                  <a:cxn ang="0">
                    <a:pos x="24" y="25"/>
                  </a:cxn>
                </a:cxnLst>
                <a:rect l="txL" t="txT" r="txR" b="txB"/>
                <a:pathLst>
                  <a:path w="30" h="45">
                    <a:moveTo>
                      <a:pt x="13" y="1"/>
                    </a:moveTo>
                    <a:cubicBezTo>
                      <a:pt x="9" y="2"/>
                      <a:pt x="6" y="5"/>
                      <a:pt x="5" y="10"/>
                    </a:cubicBezTo>
                    <a:cubicBezTo>
                      <a:pt x="4" y="4"/>
                      <a:pt x="4" y="4"/>
                      <a:pt x="4" y="4"/>
                    </a:cubicBezTo>
                    <a:cubicBezTo>
                      <a:pt x="0" y="5"/>
                      <a:pt x="0" y="5"/>
                      <a:pt x="0" y="5"/>
                    </a:cubicBezTo>
                    <a:cubicBezTo>
                      <a:pt x="10" y="45"/>
                      <a:pt x="10" y="45"/>
                      <a:pt x="10" y="45"/>
                    </a:cubicBezTo>
                    <a:cubicBezTo>
                      <a:pt x="14" y="44"/>
                      <a:pt x="14" y="44"/>
                      <a:pt x="14" y="44"/>
                    </a:cubicBezTo>
                    <a:cubicBezTo>
                      <a:pt x="11" y="29"/>
                      <a:pt x="11" y="29"/>
                      <a:pt x="11" y="29"/>
                    </a:cubicBezTo>
                    <a:cubicBezTo>
                      <a:pt x="14" y="32"/>
                      <a:pt x="17" y="33"/>
                      <a:pt x="21" y="32"/>
                    </a:cubicBezTo>
                    <a:cubicBezTo>
                      <a:pt x="24" y="31"/>
                      <a:pt x="27" y="29"/>
                      <a:pt x="28" y="26"/>
                    </a:cubicBezTo>
                    <a:cubicBezTo>
                      <a:pt x="30" y="22"/>
                      <a:pt x="30" y="18"/>
                      <a:pt x="29" y="13"/>
                    </a:cubicBezTo>
                    <a:cubicBezTo>
                      <a:pt x="27" y="9"/>
                      <a:pt x="25" y="5"/>
                      <a:pt x="23" y="3"/>
                    </a:cubicBezTo>
                    <a:cubicBezTo>
                      <a:pt x="20" y="1"/>
                      <a:pt x="16" y="0"/>
                      <a:pt x="13" y="1"/>
                    </a:cubicBezTo>
                    <a:close/>
                    <a:moveTo>
                      <a:pt x="24" y="25"/>
                    </a:moveTo>
                    <a:cubicBezTo>
                      <a:pt x="22" y="27"/>
                      <a:pt x="21" y="28"/>
                      <a:pt x="19" y="29"/>
                    </a:cubicBezTo>
                    <a:cubicBezTo>
                      <a:pt x="17" y="29"/>
                      <a:pt x="15" y="29"/>
                      <a:pt x="13" y="28"/>
                    </a:cubicBezTo>
                    <a:cubicBezTo>
                      <a:pt x="11" y="27"/>
                      <a:pt x="10" y="25"/>
                      <a:pt x="9" y="23"/>
                    </a:cubicBezTo>
                    <a:cubicBezTo>
                      <a:pt x="7" y="15"/>
                      <a:pt x="7" y="15"/>
                      <a:pt x="7" y="15"/>
                    </a:cubicBezTo>
                    <a:cubicBezTo>
                      <a:pt x="7" y="12"/>
                      <a:pt x="7" y="10"/>
                      <a:pt x="8" y="9"/>
                    </a:cubicBezTo>
                    <a:cubicBezTo>
                      <a:pt x="10" y="7"/>
                      <a:pt x="11" y="6"/>
                      <a:pt x="13" y="5"/>
                    </a:cubicBezTo>
                    <a:cubicBezTo>
                      <a:pt x="15" y="5"/>
                      <a:pt x="17" y="5"/>
                      <a:pt x="19" y="7"/>
                    </a:cubicBezTo>
                    <a:cubicBezTo>
                      <a:pt x="21" y="8"/>
                      <a:pt x="23" y="11"/>
                      <a:pt x="24" y="15"/>
                    </a:cubicBezTo>
                    <a:cubicBezTo>
                      <a:pt x="25" y="19"/>
                      <a:pt x="25" y="22"/>
                      <a:pt x="24" y="2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2" name="Freeform 226"/>
              <p:cNvSpPr/>
              <p:nvPr/>
            </p:nvSpPr>
            <p:spPr>
              <a:xfrm>
                <a:off x="1533525" y="2339975"/>
                <a:ext cx="55563" cy="131763"/>
              </a:xfrm>
              <a:custGeom>
                <a:avLst/>
                <a:gdLst>
                  <a:gd name="txL" fmla="*/ 0 w 15"/>
                  <a:gd name="txT" fmla="*/ 0 h 35"/>
                  <a:gd name="txR" fmla="*/ 15 w 15"/>
                  <a:gd name="txB" fmla="*/ 35 h 35"/>
                </a:gdLst>
                <a:ahLst/>
                <a:cxnLst>
                  <a:cxn ang="0">
                    <a:pos x="8" y="3"/>
                  </a:cxn>
                  <a:cxn ang="0">
                    <a:pos x="6" y="11"/>
                  </a:cxn>
                  <a:cxn ang="0">
                    <a:pos x="4" y="4"/>
                  </a:cxn>
                  <a:cxn ang="0">
                    <a:pos x="0" y="5"/>
                  </a:cxn>
                  <a:cxn ang="0">
                    <a:pos x="7" y="35"/>
                  </a:cxn>
                  <a:cxn ang="0">
                    <a:pos x="12" y="33"/>
                  </a:cxn>
                  <a:cxn ang="0">
                    <a:pos x="8" y="18"/>
                  </a:cxn>
                  <a:cxn ang="0">
                    <a:pos x="9" y="10"/>
                  </a:cxn>
                  <a:cxn ang="0">
                    <a:pos x="14" y="5"/>
                  </a:cxn>
                  <a:cxn ang="0">
                    <a:pos x="15" y="5"/>
                  </a:cxn>
                  <a:cxn ang="0">
                    <a:pos x="14" y="0"/>
                  </a:cxn>
                  <a:cxn ang="0">
                    <a:pos x="12" y="1"/>
                  </a:cxn>
                  <a:cxn ang="0">
                    <a:pos x="8" y="3"/>
                  </a:cxn>
                </a:cxnLst>
                <a:rect l="txL" t="txT" r="txR" b="txB"/>
                <a:pathLst>
                  <a:path w="15" h="35">
                    <a:moveTo>
                      <a:pt x="8" y="3"/>
                    </a:moveTo>
                    <a:cubicBezTo>
                      <a:pt x="7" y="5"/>
                      <a:pt x="6" y="7"/>
                      <a:pt x="6" y="11"/>
                    </a:cubicBezTo>
                    <a:cubicBezTo>
                      <a:pt x="4" y="4"/>
                      <a:pt x="4" y="4"/>
                      <a:pt x="4" y="4"/>
                    </a:cubicBezTo>
                    <a:cubicBezTo>
                      <a:pt x="0" y="5"/>
                      <a:pt x="0" y="5"/>
                      <a:pt x="0" y="5"/>
                    </a:cubicBezTo>
                    <a:cubicBezTo>
                      <a:pt x="7" y="35"/>
                      <a:pt x="7" y="35"/>
                      <a:pt x="7" y="35"/>
                    </a:cubicBezTo>
                    <a:cubicBezTo>
                      <a:pt x="12" y="33"/>
                      <a:pt x="12" y="33"/>
                      <a:pt x="12" y="33"/>
                    </a:cubicBezTo>
                    <a:cubicBezTo>
                      <a:pt x="8" y="18"/>
                      <a:pt x="8" y="18"/>
                      <a:pt x="8" y="18"/>
                    </a:cubicBezTo>
                    <a:cubicBezTo>
                      <a:pt x="7" y="15"/>
                      <a:pt x="8" y="12"/>
                      <a:pt x="9" y="10"/>
                    </a:cubicBezTo>
                    <a:cubicBezTo>
                      <a:pt x="10" y="7"/>
                      <a:pt x="12" y="6"/>
                      <a:pt x="14" y="5"/>
                    </a:cubicBezTo>
                    <a:cubicBezTo>
                      <a:pt x="15" y="5"/>
                      <a:pt x="15" y="5"/>
                      <a:pt x="15" y="5"/>
                    </a:cubicBezTo>
                    <a:cubicBezTo>
                      <a:pt x="14" y="0"/>
                      <a:pt x="14" y="0"/>
                      <a:pt x="14" y="0"/>
                    </a:cubicBezTo>
                    <a:cubicBezTo>
                      <a:pt x="13" y="1"/>
                      <a:pt x="13" y="1"/>
                      <a:pt x="12" y="1"/>
                    </a:cubicBezTo>
                    <a:cubicBezTo>
                      <a:pt x="11" y="1"/>
                      <a:pt x="9" y="2"/>
                      <a:pt x="8"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3" name="Freeform 227"/>
              <p:cNvSpPr>
                <a:spLocks noEditPoints="1"/>
              </p:cNvSpPr>
              <p:nvPr/>
            </p:nvSpPr>
            <p:spPr>
              <a:xfrm>
                <a:off x="1604963" y="2320925"/>
                <a:ext cx="107950" cy="128588"/>
              </a:xfrm>
              <a:custGeom>
                <a:avLst/>
                <a:gdLst>
                  <a:gd name="txL" fmla="*/ 0 w 29"/>
                  <a:gd name="txT" fmla="*/ 0 h 34"/>
                  <a:gd name="txR" fmla="*/ 29 w 29"/>
                  <a:gd name="txB" fmla="*/ 34 h 34"/>
                </a:gdLst>
                <a:ahLst/>
                <a:cxnLst>
                  <a:cxn ang="0">
                    <a:pos x="21" y="3"/>
                  </a:cxn>
                  <a:cxn ang="0">
                    <a:pos x="10" y="1"/>
                  </a:cxn>
                  <a:cxn ang="0">
                    <a:pos x="2" y="8"/>
                  </a:cxn>
                  <a:cxn ang="0">
                    <a:pos x="1" y="20"/>
                  </a:cxn>
                  <a:cxn ang="0">
                    <a:pos x="7" y="31"/>
                  </a:cxn>
                  <a:cxn ang="0">
                    <a:pos x="18" y="33"/>
                  </a:cxn>
                  <a:cxn ang="0">
                    <a:pos x="27" y="26"/>
                  </a:cxn>
                  <a:cxn ang="0">
                    <a:pos x="28" y="14"/>
                  </a:cxn>
                  <a:cxn ang="0">
                    <a:pos x="21" y="3"/>
                  </a:cxn>
                  <a:cxn ang="0">
                    <a:pos x="23" y="25"/>
                  </a:cxn>
                  <a:cxn ang="0">
                    <a:pos x="17" y="29"/>
                  </a:cxn>
                  <a:cxn ang="0">
                    <a:pos x="11" y="28"/>
                  </a:cxn>
                  <a:cxn ang="0">
                    <a:pos x="6" y="19"/>
                  </a:cxn>
                  <a:cxn ang="0">
                    <a:pos x="6" y="10"/>
                  </a:cxn>
                  <a:cxn ang="0">
                    <a:pos x="11" y="5"/>
                  </a:cxn>
                  <a:cxn ang="0">
                    <a:pos x="18" y="7"/>
                  </a:cxn>
                  <a:cxn ang="0">
                    <a:pos x="23" y="15"/>
                  </a:cxn>
                  <a:cxn ang="0">
                    <a:pos x="23" y="25"/>
                  </a:cxn>
                </a:cxnLst>
                <a:rect l="txL" t="txT" r="txR" b="txB"/>
                <a:pathLst>
                  <a:path w="29" h="34">
                    <a:moveTo>
                      <a:pt x="21" y="3"/>
                    </a:moveTo>
                    <a:cubicBezTo>
                      <a:pt x="18" y="1"/>
                      <a:pt x="15" y="0"/>
                      <a:pt x="10" y="1"/>
                    </a:cubicBezTo>
                    <a:cubicBezTo>
                      <a:pt x="7" y="2"/>
                      <a:pt x="4" y="5"/>
                      <a:pt x="2" y="8"/>
                    </a:cubicBezTo>
                    <a:cubicBezTo>
                      <a:pt x="0" y="12"/>
                      <a:pt x="0" y="16"/>
                      <a:pt x="1" y="20"/>
                    </a:cubicBezTo>
                    <a:cubicBezTo>
                      <a:pt x="2" y="25"/>
                      <a:pt x="4" y="28"/>
                      <a:pt x="7" y="31"/>
                    </a:cubicBezTo>
                    <a:cubicBezTo>
                      <a:pt x="10" y="33"/>
                      <a:pt x="14" y="34"/>
                      <a:pt x="18" y="33"/>
                    </a:cubicBezTo>
                    <a:cubicBezTo>
                      <a:pt x="22" y="32"/>
                      <a:pt x="25" y="30"/>
                      <a:pt x="27" y="26"/>
                    </a:cubicBezTo>
                    <a:cubicBezTo>
                      <a:pt x="29" y="22"/>
                      <a:pt x="29" y="18"/>
                      <a:pt x="28" y="14"/>
                    </a:cubicBezTo>
                    <a:cubicBezTo>
                      <a:pt x="27" y="9"/>
                      <a:pt x="24" y="6"/>
                      <a:pt x="21" y="3"/>
                    </a:cubicBezTo>
                    <a:close/>
                    <a:moveTo>
                      <a:pt x="23" y="25"/>
                    </a:moveTo>
                    <a:cubicBezTo>
                      <a:pt x="21" y="27"/>
                      <a:pt x="20" y="28"/>
                      <a:pt x="17" y="29"/>
                    </a:cubicBezTo>
                    <a:cubicBezTo>
                      <a:pt x="15" y="30"/>
                      <a:pt x="13" y="29"/>
                      <a:pt x="11" y="28"/>
                    </a:cubicBezTo>
                    <a:cubicBezTo>
                      <a:pt x="9" y="26"/>
                      <a:pt x="7" y="23"/>
                      <a:pt x="6" y="19"/>
                    </a:cubicBezTo>
                    <a:cubicBezTo>
                      <a:pt x="5" y="15"/>
                      <a:pt x="5" y="12"/>
                      <a:pt x="6" y="10"/>
                    </a:cubicBezTo>
                    <a:cubicBezTo>
                      <a:pt x="7" y="7"/>
                      <a:pt x="9" y="6"/>
                      <a:pt x="11" y="5"/>
                    </a:cubicBezTo>
                    <a:cubicBezTo>
                      <a:pt x="13" y="5"/>
                      <a:pt x="16" y="5"/>
                      <a:pt x="18" y="7"/>
                    </a:cubicBezTo>
                    <a:cubicBezTo>
                      <a:pt x="20" y="8"/>
                      <a:pt x="22" y="11"/>
                      <a:pt x="23" y="15"/>
                    </a:cubicBezTo>
                    <a:cubicBezTo>
                      <a:pt x="24" y="19"/>
                      <a:pt x="24" y="22"/>
                      <a:pt x="23" y="2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4" name="Freeform 228"/>
              <p:cNvSpPr/>
              <p:nvPr/>
            </p:nvSpPr>
            <p:spPr>
              <a:xfrm>
                <a:off x="1720850" y="2306638"/>
                <a:ext cx="49213" cy="161925"/>
              </a:xfrm>
              <a:custGeom>
                <a:avLst/>
                <a:gdLst>
                  <a:gd name="txL" fmla="*/ 0 w 13"/>
                  <a:gd name="txT" fmla="*/ 0 h 43"/>
                  <a:gd name="txR" fmla="*/ 13 w 13"/>
                  <a:gd name="txB" fmla="*/ 43 h 43"/>
                </a:gdLst>
                <a:ahLst/>
                <a:cxnLst>
                  <a:cxn ang="0">
                    <a:pos x="8" y="32"/>
                  </a:cxn>
                  <a:cxn ang="0">
                    <a:pos x="8" y="36"/>
                  </a:cxn>
                  <a:cxn ang="0">
                    <a:pos x="4" y="39"/>
                  </a:cxn>
                  <a:cxn ang="0">
                    <a:pos x="1" y="39"/>
                  </a:cxn>
                  <a:cxn ang="0">
                    <a:pos x="2" y="43"/>
                  </a:cxn>
                  <a:cxn ang="0">
                    <a:pos x="6" y="42"/>
                  </a:cxn>
                  <a:cxn ang="0">
                    <a:pos x="12" y="39"/>
                  </a:cxn>
                  <a:cxn ang="0">
                    <a:pos x="12" y="31"/>
                  </a:cxn>
                  <a:cxn ang="0">
                    <a:pos x="4" y="0"/>
                  </a:cxn>
                  <a:cxn ang="0">
                    <a:pos x="0" y="1"/>
                  </a:cxn>
                  <a:cxn ang="0">
                    <a:pos x="8" y="32"/>
                  </a:cxn>
                </a:cxnLst>
                <a:rect l="txL" t="txT" r="txR" b="txB"/>
                <a:pathLst>
                  <a:path w="13" h="43">
                    <a:moveTo>
                      <a:pt x="8" y="32"/>
                    </a:moveTo>
                    <a:cubicBezTo>
                      <a:pt x="8" y="34"/>
                      <a:pt x="8" y="35"/>
                      <a:pt x="8" y="36"/>
                    </a:cubicBezTo>
                    <a:cubicBezTo>
                      <a:pt x="7" y="37"/>
                      <a:pt x="6" y="38"/>
                      <a:pt x="4" y="39"/>
                    </a:cubicBezTo>
                    <a:cubicBezTo>
                      <a:pt x="3" y="39"/>
                      <a:pt x="2" y="39"/>
                      <a:pt x="1" y="39"/>
                    </a:cubicBezTo>
                    <a:cubicBezTo>
                      <a:pt x="2" y="43"/>
                      <a:pt x="2" y="43"/>
                      <a:pt x="2" y="43"/>
                    </a:cubicBezTo>
                    <a:cubicBezTo>
                      <a:pt x="3" y="43"/>
                      <a:pt x="5" y="42"/>
                      <a:pt x="6" y="42"/>
                    </a:cubicBezTo>
                    <a:cubicBezTo>
                      <a:pt x="9" y="42"/>
                      <a:pt x="10" y="40"/>
                      <a:pt x="12" y="39"/>
                    </a:cubicBezTo>
                    <a:cubicBezTo>
                      <a:pt x="13" y="37"/>
                      <a:pt x="13" y="34"/>
                      <a:pt x="12" y="31"/>
                    </a:cubicBezTo>
                    <a:cubicBezTo>
                      <a:pt x="4" y="0"/>
                      <a:pt x="4" y="0"/>
                      <a:pt x="4" y="0"/>
                    </a:cubicBezTo>
                    <a:cubicBezTo>
                      <a:pt x="0" y="1"/>
                      <a:pt x="0" y="1"/>
                      <a:pt x="0" y="1"/>
                    </a:cubicBezTo>
                    <a:lnTo>
                      <a:pt x="8" y="32"/>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5" name="Freeform 229"/>
              <p:cNvSpPr/>
              <p:nvPr/>
            </p:nvSpPr>
            <p:spPr>
              <a:xfrm>
                <a:off x="1709738" y="2265363"/>
                <a:ext cx="22225" cy="25400"/>
              </a:xfrm>
              <a:custGeom>
                <a:avLst/>
                <a:gdLst>
                  <a:gd name="txL" fmla="*/ 0 w 14"/>
                  <a:gd name="txT" fmla="*/ 0 h 16"/>
                  <a:gd name="txR" fmla="*/ 14 w 14"/>
                  <a:gd name="txB" fmla="*/ 16 h 16"/>
                </a:gdLst>
                <a:ahLst/>
                <a:cxnLst>
                  <a:cxn ang="0">
                    <a:pos x="2" y="16"/>
                  </a:cxn>
                  <a:cxn ang="0">
                    <a:pos x="14" y="14"/>
                  </a:cxn>
                  <a:cxn ang="0">
                    <a:pos x="12" y="0"/>
                  </a:cxn>
                  <a:cxn ang="0">
                    <a:pos x="0" y="4"/>
                  </a:cxn>
                  <a:cxn ang="0">
                    <a:pos x="2" y="16"/>
                  </a:cxn>
                </a:cxnLst>
                <a:rect l="txL" t="txT" r="txR" b="txB"/>
                <a:pathLst>
                  <a:path w="14" h="16">
                    <a:moveTo>
                      <a:pt x="2" y="16"/>
                    </a:moveTo>
                    <a:lnTo>
                      <a:pt x="14" y="14"/>
                    </a:lnTo>
                    <a:lnTo>
                      <a:pt x="12" y="0"/>
                    </a:lnTo>
                    <a:lnTo>
                      <a:pt x="0" y="4"/>
                    </a:lnTo>
                    <a:lnTo>
                      <a:pt x="2" y="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6" name="Freeform 230"/>
              <p:cNvSpPr>
                <a:spLocks noEditPoints="1"/>
              </p:cNvSpPr>
              <p:nvPr/>
            </p:nvSpPr>
            <p:spPr>
              <a:xfrm>
                <a:off x="1773238" y="2279650"/>
                <a:ext cx="109538" cy="123825"/>
              </a:xfrm>
              <a:custGeom>
                <a:avLst/>
                <a:gdLst>
                  <a:gd name="txL" fmla="*/ 0 w 29"/>
                  <a:gd name="txT" fmla="*/ 0 h 33"/>
                  <a:gd name="txR" fmla="*/ 29 w 29"/>
                  <a:gd name="txB" fmla="*/ 33 h 33"/>
                </a:gdLst>
                <a:ahLst/>
                <a:cxnLst>
                  <a:cxn ang="0">
                    <a:pos x="21" y="3"/>
                  </a:cxn>
                  <a:cxn ang="0">
                    <a:pos x="11" y="1"/>
                  </a:cxn>
                  <a:cxn ang="0">
                    <a:pos x="2" y="8"/>
                  </a:cxn>
                  <a:cxn ang="0">
                    <a:pos x="1" y="20"/>
                  </a:cxn>
                  <a:cxn ang="0">
                    <a:pos x="8" y="31"/>
                  </a:cxn>
                  <a:cxn ang="0">
                    <a:pos x="19" y="32"/>
                  </a:cxn>
                  <a:cxn ang="0">
                    <a:pos x="26" y="28"/>
                  </a:cxn>
                  <a:cxn ang="0">
                    <a:pos x="29" y="20"/>
                  </a:cxn>
                  <a:cxn ang="0">
                    <a:pos x="25" y="21"/>
                  </a:cxn>
                  <a:cxn ang="0">
                    <a:pos x="18" y="28"/>
                  </a:cxn>
                  <a:cxn ang="0">
                    <a:pos x="12" y="28"/>
                  </a:cxn>
                  <a:cxn ang="0">
                    <a:pos x="6" y="19"/>
                  </a:cxn>
                  <a:cxn ang="0">
                    <a:pos x="28" y="14"/>
                  </a:cxn>
                  <a:cxn ang="0">
                    <a:pos x="21" y="3"/>
                  </a:cxn>
                  <a:cxn ang="0">
                    <a:pos x="6" y="16"/>
                  </a:cxn>
                  <a:cxn ang="0">
                    <a:pos x="7" y="8"/>
                  </a:cxn>
                  <a:cxn ang="0">
                    <a:pos x="12" y="4"/>
                  </a:cxn>
                  <a:cxn ang="0">
                    <a:pos x="17" y="5"/>
                  </a:cxn>
                  <a:cxn ang="0">
                    <a:pos x="20" y="7"/>
                  </a:cxn>
                  <a:cxn ang="0">
                    <a:pos x="22" y="12"/>
                  </a:cxn>
                  <a:cxn ang="0">
                    <a:pos x="6" y="16"/>
                  </a:cxn>
                </a:cxnLst>
                <a:rect l="txL" t="txT" r="txR" b="txB"/>
                <a:pathLst>
                  <a:path w="29" h="33">
                    <a:moveTo>
                      <a:pt x="21" y="3"/>
                    </a:moveTo>
                    <a:cubicBezTo>
                      <a:pt x="18" y="0"/>
                      <a:pt x="15" y="0"/>
                      <a:pt x="11" y="1"/>
                    </a:cubicBezTo>
                    <a:cubicBezTo>
                      <a:pt x="7" y="2"/>
                      <a:pt x="4" y="4"/>
                      <a:pt x="2" y="8"/>
                    </a:cubicBezTo>
                    <a:cubicBezTo>
                      <a:pt x="0" y="11"/>
                      <a:pt x="0" y="16"/>
                      <a:pt x="1" y="20"/>
                    </a:cubicBezTo>
                    <a:cubicBezTo>
                      <a:pt x="2" y="25"/>
                      <a:pt x="5" y="28"/>
                      <a:pt x="8" y="31"/>
                    </a:cubicBezTo>
                    <a:cubicBezTo>
                      <a:pt x="11" y="33"/>
                      <a:pt x="15" y="33"/>
                      <a:pt x="19" y="32"/>
                    </a:cubicBezTo>
                    <a:cubicBezTo>
                      <a:pt x="22" y="32"/>
                      <a:pt x="24" y="30"/>
                      <a:pt x="26" y="28"/>
                    </a:cubicBezTo>
                    <a:cubicBezTo>
                      <a:pt x="28" y="26"/>
                      <a:pt x="29" y="23"/>
                      <a:pt x="29" y="20"/>
                    </a:cubicBezTo>
                    <a:cubicBezTo>
                      <a:pt x="25" y="21"/>
                      <a:pt x="25" y="21"/>
                      <a:pt x="25" y="21"/>
                    </a:cubicBezTo>
                    <a:cubicBezTo>
                      <a:pt x="24" y="25"/>
                      <a:pt x="22" y="27"/>
                      <a:pt x="18" y="28"/>
                    </a:cubicBezTo>
                    <a:cubicBezTo>
                      <a:pt x="16" y="29"/>
                      <a:pt x="14" y="29"/>
                      <a:pt x="12" y="28"/>
                    </a:cubicBezTo>
                    <a:cubicBezTo>
                      <a:pt x="9" y="26"/>
                      <a:pt x="8" y="24"/>
                      <a:pt x="6" y="19"/>
                    </a:cubicBezTo>
                    <a:cubicBezTo>
                      <a:pt x="28" y="14"/>
                      <a:pt x="28" y="14"/>
                      <a:pt x="28" y="14"/>
                    </a:cubicBezTo>
                    <a:cubicBezTo>
                      <a:pt x="27" y="8"/>
                      <a:pt x="24" y="5"/>
                      <a:pt x="21" y="3"/>
                    </a:cubicBezTo>
                    <a:close/>
                    <a:moveTo>
                      <a:pt x="6" y="16"/>
                    </a:moveTo>
                    <a:cubicBezTo>
                      <a:pt x="5" y="13"/>
                      <a:pt x="6" y="10"/>
                      <a:pt x="7" y="8"/>
                    </a:cubicBezTo>
                    <a:cubicBezTo>
                      <a:pt x="8" y="6"/>
                      <a:pt x="10" y="5"/>
                      <a:pt x="12" y="4"/>
                    </a:cubicBezTo>
                    <a:cubicBezTo>
                      <a:pt x="14" y="4"/>
                      <a:pt x="15" y="4"/>
                      <a:pt x="17" y="5"/>
                    </a:cubicBezTo>
                    <a:cubicBezTo>
                      <a:pt x="18" y="5"/>
                      <a:pt x="19" y="6"/>
                      <a:pt x="20" y="7"/>
                    </a:cubicBezTo>
                    <a:cubicBezTo>
                      <a:pt x="21" y="8"/>
                      <a:pt x="22" y="10"/>
                      <a:pt x="22" y="12"/>
                    </a:cubicBezTo>
                    <a:lnTo>
                      <a:pt x="6" y="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7" name="Freeform 231"/>
              <p:cNvSpPr/>
              <p:nvPr/>
            </p:nvSpPr>
            <p:spPr>
              <a:xfrm>
                <a:off x="1890713" y="2249488"/>
                <a:ext cx="101600" cy="128588"/>
              </a:xfrm>
              <a:custGeom>
                <a:avLst/>
                <a:gdLst>
                  <a:gd name="txL" fmla="*/ 0 w 27"/>
                  <a:gd name="txT" fmla="*/ 0 h 34"/>
                  <a:gd name="txR" fmla="*/ 27 w 27"/>
                  <a:gd name="txB" fmla="*/ 34 h 34"/>
                </a:gdLst>
                <a:ahLst/>
                <a:cxnLst>
                  <a:cxn ang="0">
                    <a:pos x="11" y="5"/>
                  </a:cxn>
                  <a:cxn ang="0">
                    <a:pos x="20" y="11"/>
                  </a:cxn>
                  <a:cxn ang="0">
                    <a:pos x="24" y="9"/>
                  </a:cxn>
                  <a:cxn ang="0">
                    <a:pos x="19" y="2"/>
                  </a:cxn>
                  <a:cxn ang="0">
                    <a:pos x="10" y="1"/>
                  </a:cxn>
                  <a:cxn ang="0">
                    <a:pos x="2" y="8"/>
                  </a:cxn>
                  <a:cxn ang="0">
                    <a:pos x="2" y="20"/>
                  </a:cxn>
                  <a:cxn ang="0">
                    <a:pos x="8" y="30"/>
                  </a:cxn>
                  <a:cxn ang="0">
                    <a:pos x="18" y="33"/>
                  </a:cxn>
                  <a:cxn ang="0">
                    <a:pos x="25" y="28"/>
                  </a:cxn>
                  <a:cxn ang="0">
                    <a:pos x="27" y="19"/>
                  </a:cxn>
                  <a:cxn ang="0">
                    <a:pos x="23" y="19"/>
                  </a:cxn>
                  <a:cxn ang="0">
                    <a:pos x="17" y="29"/>
                  </a:cxn>
                  <a:cxn ang="0">
                    <a:pos x="11" y="27"/>
                  </a:cxn>
                  <a:cxn ang="0">
                    <a:pos x="6" y="19"/>
                  </a:cxn>
                  <a:cxn ang="0">
                    <a:pos x="6" y="10"/>
                  </a:cxn>
                  <a:cxn ang="0">
                    <a:pos x="11" y="5"/>
                  </a:cxn>
                </a:cxnLst>
                <a:rect l="txL" t="txT" r="txR" b="txB"/>
                <a:pathLst>
                  <a:path w="27" h="34">
                    <a:moveTo>
                      <a:pt x="11" y="5"/>
                    </a:moveTo>
                    <a:cubicBezTo>
                      <a:pt x="15" y="4"/>
                      <a:pt x="18" y="6"/>
                      <a:pt x="20" y="11"/>
                    </a:cubicBezTo>
                    <a:cubicBezTo>
                      <a:pt x="24" y="9"/>
                      <a:pt x="24" y="9"/>
                      <a:pt x="24" y="9"/>
                    </a:cubicBezTo>
                    <a:cubicBezTo>
                      <a:pt x="23" y="6"/>
                      <a:pt x="21" y="4"/>
                      <a:pt x="19" y="2"/>
                    </a:cubicBezTo>
                    <a:cubicBezTo>
                      <a:pt x="16" y="1"/>
                      <a:pt x="13" y="0"/>
                      <a:pt x="10" y="1"/>
                    </a:cubicBezTo>
                    <a:cubicBezTo>
                      <a:pt x="6" y="2"/>
                      <a:pt x="4" y="4"/>
                      <a:pt x="2" y="8"/>
                    </a:cubicBezTo>
                    <a:cubicBezTo>
                      <a:pt x="1" y="12"/>
                      <a:pt x="0" y="16"/>
                      <a:pt x="2" y="20"/>
                    </a:cubicBezTo>
                    <a:cubicBezTo>
                      <a:pt x="3" y="25"/>
                      <a:pt x="5" y="28"/>
                      <a:pt x="8" y="30"/>
                    </a:cubicBezTo>
                    <a:cubicBezTo>
                      <a:pt x="11" y="33"/>
                      <a:pt x="14" y="34"/>
                      <a:pt x="18" y="33"/>
                    </a:cubicBezTo>
                    <a:cubicBezTo>
                      <a:pt x="21" y="32"/>
                      <a:pt x="23" y="30"/>
                      <a:pt x="25" y="28"/>
                    </a:cubicBezTo>
                    <a:cubicBezTo>
                      <a:pt x="27" y="26"/>
                      <a:pt x="27" y="23"/>
                      <a:pt x="27" y="19"/>
                    </a:cubicBezTo>
                    <a:cubicBezTo>
                      <a:pt x="23" y="19"/>
                      <a:pt x="23" y="19"/>
                      <a:pt x="23" y="19"/>
                    </a:cubicBezTo>
                    <a:cubicBezTo>
                      <a:pt x="23" y="25"/>
                      <a:pt x="21" y="28"/>
                      <a:pt x="17" y="29"/>
                    </a:cubicBezTo>
                    <a:cubicBezTo>
                      <a:pt x="15" y="29"/>
                      <a:pt x="13" y="29"/>
                      <a:pt x="11" y="27"/>
                    </a:cubicBezTo>
                    <a:cubicBezTo>
                      <a:pt x="9" y="25"/>
                      <a:pt x="7" y="23"/>
                      <a:pt x="6" y="19"/>
                    </a:cubicBezTo>
                    <a:cubicBezTo>
                      <a:pt x="5" y="15"/>
                      <a:pt x="5" y="12"/>
                      <a:pt x="6" y="10"/>
                    </a:cubicBezTo>
                    <a:cubicBezTo>
                      <a:pt x="7" y="7"/>
                      <a:pt x="9" y="6"/>
                      <a:pt x="11"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8" name="Freeform 232"/>
              <p:cNvSpPr/>
              <p:nvPr/>
            </p:nvSpPr>
            <p:spPr>
              <a:xfrm>
                <a:off x="1981200" y="2205038"/>
                <a:ext cx="93663" cy="146050"/>
              </a:xfrm>
              <a:custGeom>
                <a:avLst/>
                <a:gdLst>
                  <a:gd name="txL" fmla="*/ 0 w 25"/>
                  <a:gd name="txT" fmla="*/ 0 h 39"/>
                  <a:gd name="txR" fmla="*/ 25 w 25"/>
                  <a:gd name="txB" fmla="*/ 39 h 39"/>
                </a:gdLst>
                <a:ahLst/>
                <a:cxnLst>
                  <a:cxn ang="0">
                    <a:pos x="21" y="34"/>
                  </a:cxn>
                  <a:cxn ang="0">
                    <a:pos x="15" y="31"/>
                  </a:cxn>
                  <a:cxn ang="0">
                    <a:pos x="10" y="12"/>
                  </a:cxn>
                  <a:cxn ang="0">
                    <a:pos x="17" y="10"/>
                  </a:cxn>
                  <a:cxn ang="0">
                    <a:pos x="16" y="7"/>
                  </a:cxn>
                  <a:cxn ang="0">
                    <a:pos x="9" y="8"/>
                  </a:cxn>
                  <a:cxn ang="0">
                    <a:pos x="7" y="0"/>
                  </a:cxn>
                  <a:cxn ang="0">
                    <a:pos x="3" y="2"/>
                  </a:cxn>
                  <a:cxn ang="0">
                    <a:pos x="5" y="9"/>
                  </a:cxn>
                  <a:cxn ang="0">
                    <a:pos x="0" y="11"/>
                  </a:cxn>
                  <a:cxn ang="0">
                    <a:pos x="0" y="14"/>
                  </a:cxn>
                  <a:cxn ang="0">
                    <a:pos x="6" y="13"/>
                  </a:cxn>
                  <a:cxn ang="0">
                    <a:pos x="10" y="31"/>
                  </a:cxn>
                  <a:cxn ang="0">
                    <a:pos x="21" y="38"/>
                  </a:cxn>
                  <a:cxn ang="0">
                    <a:pos x="25" y="36"/>
                  </a:cxn>
                  <a:cxn ang="0">
                    <a:pos x="24" y="33"/>
                  </a:cxn>
                  <a:cxn ang="0">
                    <a:pos x="21" y="34"/>
                  </a:cxn>
                </a:cxnLst>
                <a:rect l="txL" t="txT" r="txR" b="txB"/>
                <a:pathLst>
                  <a:path w="25" h="39">
                    <a:moveTo>
                      <a:pt x="21" y="34"/>
                    </a:moveTo>
                    <a:cubicBezTo>
                      <a:pt x="18" y="35"/>
                      <a:pt x="16" y="34"/>
                      <a:pt x="15" y="31"/>
                    </a:cubicBezTo>
                    <a:cubicBezTo>
                      <a:pt x="10" y="12"/>
                      <a:pt x="10" y="12"/>
                      <a:pt x="10" y="12"/>
                    </a:cubicBezTo>
                    <a:cubicBezTo>
                      <a:pt x="17" y="10"/>
                      <a:pt x="17" y="10"/>
                      <a:pt x="17" y="10"/>
                    </a:cubicBezTo>
                    <a:cubicBezTo>
                      <a:pt x="16" y="7"/>
                      <a:pt x="16" y="7"/>
                      <a:pt x="16" y="7"/>
                    </a:cubicBezTo>
                    <a:cubicBezTo>
                      <a:pt x="9" y="8"/>
                      <a:pt x="9" y="8"/>
                      <a:pt x="9" y="8"/>
                    </a:cubicBezTo>
                    <a:cubicBezTo>
                      <a:pt x="7" y="0"/>
                      <a:pt x="7" y="0"/>
                      <a:pt x="7" y="0"/>
                    </a:cubicBezTo>
                    <a:cubicBezTo>
                      <a:pt x="3" y="2"/>
                      <a:pt x="3" y="2"/>
                      <a:pt x="3" y="2"/>
                    </a:cubicBezTo>
                    <a:cubicBezTo>
                      <a:pt x="5" y="9"/>
                      <a:pt x="5" y="9"/>
                      <a:pt x="5" y="9"/>
                    </a:cubicBezTo>
                    <a:cubicBezTo>
                      <a:pt x="0" y="11"/>
                      <a:pt x="0" y="11"/>
                      <a:pt x="0" y="11"/>
                    </a:cubicBezTo>
                    <a:cubicBezTo>
                      <a:pt x="0" y="14"/>
                      <a:pt x="0" y="14"/>
                      <a:pt x="0" y="14"/>
                    </a:cubicBezTo>
                    <a:cubicBezTo>
                      <a:pt x="6" y="13"/>
                      <a:pt x="6" y="13"/>
                      <a:pt x="6" y="13"/>
                    </a:cubicBezTo>
                    <a:cubicBezTo>
                      <a:pt x="10" y="31"/>
                      <a:pt x="10" y="31"/>
                      <a:pt x="10" y="31"/>
                    </a:cubicBezTo>
                    <a:cubicBezTo>
                      <a:pt x="12" y="37"/>
                      <a:pt x="15" y="39"/>
                      <a:pt x="21" y="38"/>
                    </a:cubicBezTo>
                    <a:cubicBezTo>
                      <a:pt x="22" y="37"/>
                      <a:pt x="24" y="37"/>
                      <a:pt x="25" y="36"/>
                    </a:cubicBezTo>
                    <a:cubicBezTo>
                      <a:pt x="24" y="33"/>
                      <a:pt x="24" y="33"/>
                      <a:pt x="24" y="33"/>
                    </a:cubicBezTo>
                    <a:cubicBezTo>
                      <a:pt x="23" y="33"/>
                      <a:pt x="22" y="34"/>
                      <a:pt x="21" y="3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19" name="Freeform 233"/>
              <p:cNvSpPr>
                <a:spLocks noEditPoints="1"/>
              </p:cNvSpPr>
              <p:nvPr/>
            </p:nvSpPr>
            <p:spPr>
              <a:xfrm>
                <a:off x="571500" y="423863"/>
                <a:ext cx="112713" cy="153988"/>
              </a:xfrm>
              <a:custGeom>
                <a:avLst/>
                <a:gdLst>
                  <a:gd name="txL" fmla="*/ 0 w 30"/>
                  <a:gd name="txT" fmla="*/ 0 h 41"/>
                  <a:gd name="txR" fmla="*/ 30 w 30"/>
                  <a:gd name="txB" fmla="*/ 41 h 41"/>
                </a:gdLst>
                <a:ahLst/>
                <a:cxnLst>
                  <a:cxn ang="0">
                    <a:pos x="11" y="1"/>
                  </a:cxn>
                  <a:cxn ang="0">
                    <a:pos x="6" y="11"/>
                  </a:cxn>
                  <a:cxn ang="0">
                    <a:pos x="4" y="6"/>
                  </a:cxn>
                  <a:cxn ang="0">
                    <a:pos x="0" y="7"/>
                  </a:cxn>
                  <a:cxn ang="0">
                    <a:pos x="16" y="41"/>
                  </a:cxn>
                  <a:cxn ang="0">
                    <a:pos x="20" y="39"/>
                  </a:cxn>
                  <a:cxn ang="0">
                    <a:pos x="14" y="27"/>
                  </a:cxn>
                  <a:cxn ang="0">
                    <a:pos x="24" y="28"/>
                  </a:cxn>
                  <a:cxn ang="0">
                    <a:pos x="29" y="21"/>
                  </a:cxn>
                  <a:cxn ang="0">
                    <a:pos x="27" y="10"/>
                  </a:cxn>
                  <a:cxn ang="0">
                    <a:pos x="20" y="2"/>
                  </a:cxn>
                  <a:cxn ang="0">
                    <a:pos x="11" y="1"/>
                  </a:cxn>
                  <a:cxn ang="0">
                    <a:pos x="25" y="21"/>
                  </a:cxn>
                  <a:cxn ang="0">
                    <a:pos x="21" y="25"/>
                  </a:cxn>
                  <a:cxn ang="0">
                    <a:pos x="16" y="25"/>
                  </a:cxn>
                  <a:cxn ang="0">
                    <a:pos x="12" y="22"/>
                  </a:cxn>
                  <a:cxn ang="0">
                    <a:pos x="8" y="15"/>
                  </a:cxn>
                  <a:cxn ang="0">
                    <a:pos x="9" y="9"/>
                  </a:cxn>
                  <a:cxn ang="0">
                    <a:pos x="12" y="5"/>
                  </a:cxn>
                  <a:cxn ang="0">
                    <a:pos x="18" y="5"/>
                  </a:cxn>
                  <a:cxn ang="0">
                    <a:pos x="23" y="12"/>
                  </a:cxn>
                  <a:cxn ang="0">
                    <a:pos x="25" y="21"/>
                  </a:cxn>
                </a:cxnLst>
                <a:rect l="txL" t="txT" r="txR" b="txB"/>
                <a:pathLst>
                  <a:path w="30" h="41">
                    <a:moveTo>
                      <a:pt x="11" y="1"/>
                    </a:moveTo>
                    <a:cubicBezTo>
                      <a:pt x="8" y="3"/>
                      <a:pt x="6" y="6"/>
                      <a:pt x="6" y="11"/>
                    </a:cubicBezTo>
                    <a:cubicBezTo>
                      <a:pt x="4" y="6"/>
                      <a:pt x="4" y="6"/>
                      <a:pt x="4" y="6"/>
                    </a:cubicBezTo>
                    <a:cubicBezTo>
                      <a:pt x="0" y="7"/>
                      <a:pt x="0" y="7"/>
                      <a:pt x="0" y="7"/>
                    </a:cubicBezTo>
                    <a:cubicBezTo>
                      <a:pt x="16" y="41"/>
                      <a:pt x="16" y="41"/>
                      <a:pt x="16" y="41"/>
                    </a:cubicBezTo>
                    <a:cubicBezTo>
                      <a:pt x="20" y="39"/>
                      <a:pt x="20" y="39"/>
                      <a:pt x="20" y="39"/>
                    </a:cubicBezTo>
                    <a:cubicBezTo>
                      <a:pt x="14" y="27"/>
                      <a:pt x="14" y="27"/>
                      <a:pt x="14" y="27"/>
                    </a:cubicBezTo>
                    <a:cubicBezTo>
                      <a:pt x="17" y="29"/>
                      <a:pt x="21" y="29"/>
                      <a:pt x="24" y="28"/>
                    </a:cubicBezTo>
                    <a:cubicBezTo>
                      <a:pt x="27" y="26"/>
                      <a:pt x="29" y="24"/>
                      <a:pt x="29" y="21"/>
                    </a:cubicBezTo>
                    <a:cubicBezTo>
                      <a:pt x="30" y="17"/>
                      <a:pt x="29" y="14"/>
                      <a:pt x="27" y="10"/>
                    </a:cubicBezTo>
                    <a:cubicBezTo>
                      <a:pt x="26" y="6"/>
                      <a:pt x="23" y="3"/>
                      <a:pt x="20" y="2"/>
                    </a:cubicBezTo>
                    <a:cubicBezTo>
                      <a:pt x="17" y="0"/>
                      <a:pt x="14" y="0"/>
                      <a:pt x="11" y="1"/>
                    </a:cubicBezTo>
                    <a:close/>
                    <a:moveTo>
                      <a:pt x="25" y="21"/>
                    </a:moveTo>
                    <a:cubicBezTo>
                      <a:pt x="24" y="23"/>
                      <a:pt x="23" y="24"/>
                      <a:pt x="21" y="25"/>
                    </a:cubicBezTo>
                    <a:cubicBezTo>
                      <a:pt x="20" y="26"/>
                      <a:pt x="18" y="26"/>
                      <a:pt x="16" y="25"/>
                    </a:cubicBezTo>
                    <a:cubicBezTo>
                      <a:pt x="14" y="25"/>
                      <a:pt x="13" y="23"/>
                      <a:pt x="12" y="22"/>
                    </a:cubicBezTo>
                    <a:cubicBezTo>
                      <a:pt x="8" y="15"/>
                      <a:pt x="8" y="15"/>
                      <a:pt x="8" y="15"/>
                    </a:cubicBezTo>
                    <a:cubicBezTo>
                      <a:pt x="8" y="13"/>
                      <a:pt x="8" y="11"/>
                      <a:pt x="9" y="9"/>
                    </a:cubicBezTo>
                    <a:cubicBezTo>
                      <a:pt x="9" y="7"/>
                      <a:pt x="10" y="6"/>
                      <a:pt x="12" y="5"/>
                    </a:cubicBezTo>
                    <a:cubicBezTo>
                      <a:pt x="14" y="4"/>
                      <a:pt x="16" y="4"/>
                      <a:pt x="18" y="5"/>
                    </a:cubicBezTo>
                    <a:cubicBezTo>
                      <a:pt x="20" y="7"/>
                      <a:pt x="22" y="9"/>
                      <a:pt x="23" y="12"/>
                    </a:cubicBezTo>
                    <a:cubicBezTo>
                      <a:pt x="25" y="16"/>
                      <a:pt x="26" y="18"/>
                      <a:pt x="25" y="2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0" name="Freeform 234"/>
              <p:cNvSpPr/>
              <p:nvPr/>
            </p:nvSpPr>
            <p:spPr>
              <a:xfrm>
                <a:off x="671513" y="379413"/>
                <a:ext cx="60325" cy="119063"/>
              </a:xfrm>
              <a:custGeom>
                <a:avLst/>
                <a:gdLst>
                  <a:gd name="txL" fmla="*/ 0 w 16"/>
                  <a:gd name="txT" fmla="*/ 0 h 32"/>
                  <a:gd name="txR" fmla="*/ 16 w 16"/>
                  <a:gd name="txB" fmla="*/ 32 h 32"/>
                </a:gdLst>
                <a:ahLst/>
                <a:cxnLst>
                  <a:cxn ang="0">
                    <a:pos x="8" y="3"/>
                  </a:cxn>
                  <a:cxn ang="0">
                    <a:pos x="7" y="11"/>
                  </a:cxn>
                  <a:cxn ang="0">
                    <a:pos x="4" y="5"/>
                  </a:cxn>
                  <a:cxn ang="0">
                    <a:pos x="0" y="6"/>
                  </a:cxn>
                  <a:cxn ang="0">
                    <a:pos x="12" y="32"/>
                  </a:cxn>
                  <a:cxn ang="0">
                    <a:pos x="16" y="30"/>
                  </a:cxn>
                  <a:cxn ang="0">
                    <a:pos x="10" y="16"/>
                  </a:cxn>
                  <a:cxn ang="0">
                    <a:pos x="9" y="9"/>
                  </a:cxn>
                  <a:cxn ang="0">
                    <a:pos x="13" y="4"/>
                  </a:cxn>
                  <a:cxn ang="0">
                    <a:pos x="14" y="4"/>
                  </a:cxn>
                  <a:cxn ang="0">
                    <a:pos x="12" y="0"/>
                  </a:cxn>
                  <a:cxn ang="0">
                    <a:pos x="11" y="0"/>
                  </a:cxn>
                  <a:cxn ang="0">
                    <a:pos x="8" y="3"/>
                  </a:cxn>
                </a:cxnLst>
                <a:rect l="txL" t="txT" r="txR" b="txB"/>
                <a:pathLst>
                  <a:path w="16" h="32">
                    <a:moveTo>
                      <a:pt x="8" y="3"/>
                    </a:moveTo>
                    <a:cubicBezTo>
                      <a:pt x="7" y="5"/>
                      <a:pt x="6" y="7"/>
                      <a:pt x="7" y="11"/>
                    </a:cubicBezTo>
                    <a:cubicBezTo>
                      <a:pt x="4" y="5"/>
                      <a:pt x="4" y="5"/>
                      <a:pt x="4" y="5"/>
                    </a:cubicBezTo>
                    <a:cubicBezTo>
                      <a:pt x="0" y="6"/>
                      <a:pt x="0" y="6"/>
                      <a:pt x="0" y="6"/>
                    </a:cubicBezTo>
                    <a:cubicBezTo>
                      <a:pt x="12" y="32"/>
                      <a:pt x="12" y="32"/>
                      <a:pt x="12" y="32"/>
                    </a:cubicBezTo>
                    <a:cubicBezTo>
                      <a:pt x="16" y="30"/>
                      <a:pt x="16" y="30"/>
                      <a:pt x="16" y="30"/>
                    </a:cubicBezTo>
                    <a:cubicBezTo>
                      <a:pt x="10" y="16"/>
                      <a:pt x="10" y="16"/>
                      <a:pt x="10" y="16"/>
                    </a:cubicBezTo>
                    <a:cubicBezTo>
                      <a:pt x="9" y="14"/>
                      <a:pt x="9" y="11"/>
                      <a:pt x="9" y="9"/>
                    </a:cubicBezTo>
                    <a:cubicBezTo>
                      <a:pt x="10" y="7"/>
                      <a:pt x="11" y="5"/>
                      <a:pt x="13" y="4"/>
                    </a:cubicBezTo>
                    <a:cubicBezTo>
                      <a:pt x="14" y="4"/>
                      <a:pt x="14" y="4"/>
                      <a:pt x="14" y="4"/>
                    </a:cubicBezTo>
                    <a:cubicBezTo>
                      <a:pt x="12" y="0"/>
                      <a:pt x="12" y="0"/>
                      <a:pt x="12" y="0"/>
                    </a:cubicBezTo>
                    <a:cubicBezTo>
                      <a:pt x="12" y="0"/>
                      <a:pt x="11" y="0"/>
                      <a:pt x="11" y="0"/>
                    </a:cubicBezTo>
                    <a:cubicBezTo>
                      <a:pt x="10" y="1"/>
                      <a:pt x="8" y="2"/>
                      <a:pt x="8" y="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1" name="Freeform 235"/>
              <p:cNvSpPr>
                <a:spLocks noEditPoints="1"/>
              </p:cNvSpPr>
              <p:nvPr/>
            </p:nvSpPr>
            <p:spPr>
              <a:xfrm>
                <a:off x="739775" y="349250"/>
                <a:ext cx="101600" cy="112713"/>
              </a:xfrm>
              <a:custGeom>
                <a:avLst/>
                <a:gdLst>
                  <a:gd name="txL" fmla="*/ 0 w 27"/>
                  <a:gd name="txT" fmla="*/ 0 h 30"/>
                  <a:gd name="txR" fmla="*/ 27 w 27"/>
                  <a:gd name="txB" fmla="*/ 30 h 30"/>
                </a:gdLst>
                <a:ahLst/>
                <a:cxnLst>
                  <a:cxn ang="0">
                    <a:pos x="7" y="2"/>
                  </a:cxn>
                  <a:cxn ang="0">
                    <a:pos x="1" y="9"/>
                  </a:cxn>
                  <a:cxn ang="0">
                    <a:pos x="2" y="20"/>
                  </a:cxn>
                  <a:cxn ang="0">
                    <a:pos x="10" y="28"/>
                  </a:cxn>
                  <a:cxn ang="0">
                    <a:pos x="20" y="28"/>
                  </a:cxn>
                  <a:cxn ang="0">
                    <a:pos x="26" y="21"/>
                  </a:cxn>
                  <a:cxn ang="0">
                    <a:pos x="25" y="9"/>
                  </a:cxn>
                  <a:cxn ang="0">
                    <a:pos x="17" y="1"/>
                  </a:cxn>
                  <a:cxn ang="0">
                    <a:pos x="7" y="2"/>
                  </a:cxn>
                  <a:cxn ang="0">
                    <a:pos x="22" y="20"/>
                  </a:cxn>
                  <a:cxn ang="0">
                    <a:pos x="18" y="25"/>
                  </a:cxn>
                  <a:cxn ang="0">
                    <a:pos x="12" y="25"/>
                  </a:cxn>
                  <a:cxn ang="0">
                    <a:pos x="7" y="18"/>
                  </a:cxn>
                  <a:cxn ang="0">
                    <a:pos x="5" y="10"/>
                  </a:cxn>
                  <a:cxn ang="0">
                    <a:pos x="9" y="5"/>
                  </a:cxn>
                  <a:cxn ang="0">
                    <a:pos x="15" y="5"/>
                  </a:cxn>
                  <a:cxn ang="0">
                    <a:pos x="21" y="11"/>
                  </a:cxn>
                  <a:cxn ang="0">
                    <a:pos x="22" y="20"/>
                  </a:cxn>
                </a:cxnLst>
                <a:rect l="txL" t="txT" r="txR" b="txB"/>
                <a:pathLst>
                  <a:path w="27" h="30">
                    <a:moveTo>
                      <a:pt x="7" y="2"/>
                    </a:moveTo>
                    <a:cubicBezTo>
                      <a:pt x="4" y="3"/>
                      <a:pt x="2" y="6"/>
                      <a:pt x="1" y="9"/>
                    </a:cubicBezTo>
                    <a:cubicBezTo>
                      <a:pt x="0" y="12"/>
                      <a:pt x="0" y="16"/>
                      <a:pt x="2" y="20"/>
                    </a:cubicBezTo>
                    <a:cubicBezTo>
                      <a:pt x="4" y="24"/>
                      <a:pt x="7" y="27"/>
                      <a:pt x="10" y="28"/>
                    </a:cubicBezTo>
                    <a:cubicBezTo>
                      <a:pt x="13" y="30"/>
                      <a:pt x="16" y="30"/>
                      <a:pt x="20" y="28"/>
                    </a:cubicBezTo>
                    <a:cubicBezTo>
                      <a:pt x="23" y="27"/>
                      <a:pt x="25" y="24"/>
                      <a:pt x="26" y="21"/>
                    </a:cubicBezTo>
                    <a:cubicBezTo>
                      <a:pt x="27" y="17"/>
                      <a:pt x="27" y="13"/>
                      <a:pt x="25" y="9"/>
                    </a:cubicBezTo>
                    <a:cubicBezTo>
                      <a:pt x="23" y="6"/>
                      <a:pt x="21" y="3"/>
                      <a:pt x="17" y="1"/>
                    </a:cubicBezTo>
                    <a:cubicBezTo>
                      <a:pt x="14" y="0"/>
                      <a:pt x="11" y="0"/>
                      <a:pt x="7" y="2"/>
                    </a:cubicBezTo>
                    <a:close/>
                    <a:moveTo>
                      <a:pt x="22" y="20"/>
                    </a:moveTo>
                    <a:cubicBezTo>
                      <a:pt x="22" y="22"/>
                      <a:pt x="20" y="24"/>
                      <a:pt x="18" y="25"/>
                    </a:cubicBezTo>
                    <a:cubicBezTo>
                      <a:pt x="16" y="26"/>
                      <a:pt x="14" y="26"/>
                      <a:pt x="12" y="25"/>
                    </a:cubicBezTo>
                    <a:cubicBezTo>
                      <a:pt x="10" y="24"/>
                      <a:pt x="8" y="22"/>
                      <a:pt x="7" y="18"/>
                    </a:cubicBezTo>
                    <a:cubicBezTo>
                      <a:pt x="5" y="15"/>
                      <a:pt x="4" y="12"/>
                      <a:pt x="5" y="10"/>
                    </a:cubicBezTo>
                    <a:cubicBezTo>
                      <a:pt x="6" y="7"/>
                      <a:pt x="7" y="6"/>
                      <a:pt x="9" y="5"/>
                    </a:cubicBezTo>
                    <a:cubicBezTo>
                      <a:pt x="11" y="4"/>
                      <a:pt x="13" y="4"/>
                      <a:pt x="15" y="5"/>
                    </a:cubicBezTo>
                    <a:cubicBezTo>
                      <a:pt x="17" y="6"/>
                      <a:pt x="19" y="8"/>
                      <a:pt x="21" y="11"/>
                    </a:cubicBezTo>
                    <a:cubicBezTo>
                      <a:pt x="22" y="15"/>
                      <a:pt x="23" y="18"/>
                      <a:pt x="22" y="2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2" name="Freeform 236"/>
              <p:cNvSpPr/>
              <p:nvPr/>
            </p:nvSpPr>
            <p:spPr>
              <a:xfrm>
                <a:off x="814388" y="292100"/>
                <a:ext cx="106363" cy="128588"/>
              </a:xfrm>
              <a:custGeom>
                <a:avLst/>
                <a:gdLst>
                  <a:gd name="txL" fmla="*/ 0 w 28"/>
                  <a:gd name="txT" fmla="*/ 0 h 34"/>
                  <a:gd name="txR" fmla="*/ 28 w 28"/>
                  <a:gd name="txB" fmla="*/ 34 h 34"/>
                </a:gdLst>
                <a:ahLst/>
                <a:cxnLst>
                  <a:cxn ang="0">
                    <a:pos x="18" y="26"/>
                  </a:cxn>
                  <a:cxn ang="0">
                    <a:pos x="10" y="10"/>
                  </a:cxn>
                  <a:cxn ang="0">
                    <a:pos x="16" y="8"/>
                  </a:cxn>
                  <a:cxn ang="0">
                    <a:pos x="14" y="4"/>
                  </a:cxn>
                  <a:cxn ang="0">
                    <a:pos x="9" y="7"/>
                  </a:cxn>
                  <a:cxn ang="0">
                    <a:pos x="6" y="0"/>
                  </a:cxn>
                  <a:cxn ang="0">
                    <a:pos x="2" y="3"/>
                  </a:cxn>
                  <a:cxn ang="0">
                    <a:pos x="5" y="9"/>
                  </a:cxn>
                  <a:cxn ang="0">
                    <a:pos x="0" y="11"/>
                  </a:cxn>
                  <a:cxn ang="0">
                    <a:pos x="2" y="14"/>
                  </a:cxn>
                  <a:cxn ang="0">
                    <a:pos x="6" y="12"/>
                  </a:cxn>
                  <a:cxn ang="0">
                    <a:pos x="14" y="27"/>
                  </a:cxn>
                  <a:cxn ang="0">
                    <a:pos x="25" y="31"/>
                  </a:cxn>
                  <a:cxn ang="0">
                    <a:pos x="28" y="29"/>
                  </a:cxn>
                  <a:cxn ang="0">
                    <a:pos x="27" y="26"/>
                  </a:cxn>
                  <a:cxn ang="0">
                    <a:pos x="24" y="28"/>
                  </a:cxn>
                  <a:cxn ang="0">
                    <a:pos x="18" y="26"/>
                  </a:cxn>
                </a:cxnLst>
                <a:rect l="txL" t="txT" r="txR" b="txB"/>
                <a:pathLst>
                  <a:path w="28" h="34">
                    <a:moveTo>
                      <a:pt x="18" y="26"/>
                    </a:moveTo>
                    <a:cubicBezTo>
                      <a:pt x="10" y="10"/>
                      <a:pt x="10" y="10"/>
                      <a:pt x="10" y="10"/>
                    </a:cubicBezTo>
                    <a:cubicBezTo>
                      <a:pt x="16" y="8"/>
                      <a:pt x="16" y="8"/>
                      <a:pt x="16" y="8"/>
                    </a:cubicBezTo>
                    <a:cubicBezTo>
                      <a:pt x="14" y="4"/>
                      <a:pt x="14" y="4"/>
                      <a:pt x="14" y="4"/>
                    </a:cubicBezTo>
                    <a:cubicBezTo>
                      <a:pt x="9" y="7"/>
                      <a:pt x="9" y="7"/>
                      <a:pt x="9" y="7"/>
                    </a:cubicBezTo>
                    <a:cubicBezTo>
                      <a:pt x="6" y="0"/>
                      <a:pt x="6" y="0"/>
                      <a:pt x="6" y="0"/>
                    </a:cubicBezTo>
                    <a:cubicBezTo>
                      <a:pt x="2" y="3"/>
                      <a:pt x="2" y="3"/>
                      <a:pt x="2" y="3"/>
                    </a:cubicBezTo>
                    <a:cubicBezTo>
                      <a:pt x="5" y="9"/>
                      <a:pt x="5" y="9"/>
                      <a:pt x="5" y="9"/>
                    </a:cubicBezTo>
                    <a:cubicBezTo>
                      <a:pt x="0" y="11"/>
                      <a:pt x="0" y="11"/>
                      <a:pt x="0" y="11"/>
                    </a:cubicBezTo>
                    <a:cubicBezTo>
                      <a:pt x="2" y="14"/>
                      <a:pt x="2" y="14"/>
                      <a:pt x="2" y="14"/>
                    </a:cubicBezTo>
                    <a:cubicBezTo>
                      <a:pt x="6" y="12"/>
                      <a:pt x="6" y="12"/>
                      <a:pt x="6" y="12"/>
                    </a:cubicBezTo>
                    <a:cubicBezTo>
                      <a:pt x="14" y="27"/>
                      <a:pt x="14" y="27"/>
                      <a:pt x="14" y="27"/>
                    </a:cubicBezTo>
                    <a:cubicBezTo>
                      <a:pt x="16" y="32"/>
                      <a:pt x="20" y="34"/>
                      <a:pt x="25" y="31"/>
                    </a:cubicBezTo>
                    <a:cubicBezTo>
                      <a:pt x="26" y="31"/>
                      <a:pt x="27" y="30"/>
                      <a:pt x="28" y="29"/>
                    </a:cubicBezTo>
                    <a:cubicBezTo>
                      <a:pt x="27" y="26"/>
                      <a:pt x="27" y="26"/>
                      <a:pt x="27" y="26"/>
                    </a:cubicBezTo>
                    <a:cubicBezTo>
                      <a:pt x="26" y="27"/>
                      <a:pt x="25" y="28"/>
                      <a:pt x="24" y="28"/>
                    </a:cubicBezTo>
                    <a:cubicBezTo>
                      <a:pt x="21" y="29"/>
                      <a:pt x="19" y="29"/>
                      <a:pt x="18" y="2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3" name="Freeform 237"/>
              <p:cNvSpPr>
                <a:spLocks noEditPoints="1"/>
              </p:cNvSpPr>
              <p:nvPr/>
            </p:nvSpPr>
            <p:spPr>
              <a:xfrm>
                <a:off x="893763" y="273050"/>
                <a:ext cx="106363" cy="112713"/>
              </a:xfrm>
              <a:custGeom>
                <a:avLst/>
                <a:gdLst>
                  <a:gd name="txL" fmla="*/ 0 w 28"/>
                  <a:gd name="txT" fmla="*/ 0 h 30"/>
                  <a:gd name="txR" fmla="*/ 28 w 28"/>
                  <a:gd name="txB" fmla="*/ 30 h 30"/>
                </a:gdLst>
                <a:ahLst/>
                <a:cxnLst>
                  <a:cxn ang="0">
                    <a:pos x="17" y="1"/>
                  </a:cxn>
                  <a:cxn ang="0">
                    <a:pos x="8" y="2"/>
                  </a:cxn>
                  <a:cxn ang="0">
                    <a:pos x="1" y="10"/>
                  </a:cxn>
                  <a:cxn ang="0">
                    <a:pos x="2" y="21"/>
                  </a:cxn>
                  <a:cxn ang="0">
                    <a:pos x="10" y="29"/>
                  </a:cxn>
                  <a:cxn ang="0">
                    <a:pos x="20" y="28"/>
                  </a:cxn>
                  <a:cxn ang="0">
                    <a:pos x="26" y="23"/>
                  </a:cxn>
                  <a:cxn ang="0">
                    <a:pos x="27" y="16"/>
                  </a:cxn>
                  <a:cxn ang="0">
                    <a:pos x="23" y="17"/>
                  </a:cxn>
                  <a:cxn ang="0">
                    <a:pos x="19" y="25"/>
                  </a:cxn>
                  <a:cxn ang="0">
                    <a:pos x="13" y="25"/>
                  </a:cxn>
                  <a:cxn ang="0">
                    <a:pos x="7" y="19"/>
                  </a:cxn>
                  <a:cxn ang="0">
                    <a:pos x="25" y="10"/>
                  </a:cxn>
                  <a:cxn ang="0">
                    <a:pos x="17" y="1"/>
                  </a:cxn>
                  <a:cxn ang="0">
                    <a:pos x="6" y="16"/>
                  </a:cxn>
                  <a:cxn ang="0">
                    <a:pos x="5" y="9"/>
                  </a:cxn>
                  <a:cxn ang="0">
                    <a:pos x="9" y="5"/>
                  </a:cxn>
                  <a:cxn ang="0">
                    <a:pos x="13" y="4"/>
                  </a:cxn>
                  <a:cxn ang="0">
                    <a:pos x="17" y="6"/>
                  </a:cxn>
                  <a:cxn ang="0">
                    <a:pos x="19" y="9"/>
                  </a:cxn>
                  <a:cxn ang="0">
                    <a:pos x="6" y="16"/>
                  </a:cxn>
                </a:cxnLst>
                <a:rect l="txL" t="txT" r="txR" b="txB"/>
                <a:pathLst>
                  <a:path w="28" h="30">
                    <a:moveTo>
                      <a:pt x="17" y="1"/>
                    </a:moveTo>
                    <a:cubicBezTo>
                      <a:pt x="14" y="0"/>
                      <a:pt x="11" y="0"/>
                      <a:pt x="8" y="2"/>
                    </a:cubicBezTo>
                    <a:cubicBezTo>
                      <a:pt x="4" y="3"/>
                      <a:pt x="2" y="6"/>
                      <a:pt x="1" y="10"/>
                    </a:cubicBezTo>
                    <a:cubicBezTo>
                      <a:pt x="0" y="13"/>
                      <a:pt x="0" y="17"/>
                      <a:pt x="2" y="21"/>
                    </a:cubicBezTo>
                    <a:cubicBezTo>
                      <a:pt x="4" y="25"/>
                      <a:pt x="7" y="27"/>
                      <a:pt x="10" y="29"/>
                    </a:cubicBezTo>
                    <a:cubicBezTo>
                      <a:pt x="13" y="30"/>
                      <a:pt x="17" y="30"/>
                      <a:pt x="20" y="28"/>
                    </a:cubicBezTo>
                    <a:cubicBezTo>
                      <a:pt x="23" y="27"/>
                      <a:pt x="25" y="25"/>
                      <a:pt x="26" y="23"/>
                    </a:cubicBezTo>
                    <a:cubicBezTo>
                      <a:pt x="27" y="21"/>
                      <a:pt x="28" y="18"/>
                      <a:pt x="27" y="16"/>
                    </a:cubicBezTo>
                    <a:cubicBezTo>
                      <a:pt x="23" y="17"/>
                      <a:pt x="23" y="17"/>
                      <a:pt x="23" y="17"/>
                    </a:cubicBezTo>
                    <a:cubicBezTo>
                      <a:pt x="24" y="21"/>
                      <a:pt x="22" y="24"/>
                      <a:pt x="19" y="25"/>
                    </a:cubicBezTo>
                    <a:cubicBezTo>
                      <a:pt x="17" y="26"/>
                      <a:pt x="15" y="26"/>
                      <a:pt x="13" y="25"/>
                    </a:cubicBezTo>
                    <a:cubicBezTo>
                      <a:pt x="11" y="25"/>
                      <a:pt x="9" y="23"/>
                      <a:pt x="7" y="19"/>
                    </a:cubicBezTo>
                    <a:cubicBezTo>
                      <a:pt x="25" y="10"/>
                      <a:pt x="25" y="10"/>
                      <a:pt x="25" y="10"/>
                    </a:cubicBezTo>
                    <a:cubicBezTo>
                      <a:pt x="23" y="6"/>
                      <a:pt x="20" y="3"/>
                      <a:pt x="17" y="1"/>
                    </a:cubicBezTo>
                    <a:close/>
                    <a:moveTo>
                      <a:pt x="6" y="16"/>
                    </a:moveTo>
                    <a:cubicBezTo>
                      <a:pt x="5" y="13"/>
                      <a:pt x="4" y="11"/>
                      <a:pt x="5" y="9"/>
                    </a:cubicBezTo>
                    <a:cubicBezTo>
                      <a:pt x="6" y="7"/>
                      <a:pt x="7" y="6"/>
                      <a:pt x="9" y="5"/>
                    </a:cubicBezTo>
                    <a:cubicBezTo>
                      <a:pt x="11" y="4"/>
                      <a:pt x="12" y="4"/>
                      <a:pt x="13" y="4"/>
                    </a:cubicBezTo>
                    <a:cubicBezTo>
                      <a:pt x="15" y="4"/>
                      <a:pt x="16" y="5"/>
                      <a:pt x="17" y="6"/>
                    </a:cubicBezTo>
                    <a:cubicBezTo>
                      <a:pt x="18" y="7"/>
                      <a:pt x="19" y="8"/>
                      <a:pt x="19" y="9"/>
                    </a:cubicBezTo>
                    <a:lnTo>
                      <a:pt x="6" y="16"/>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4" name="Freeform 238"/>
              <p:cNvSpPr/>
              <p:nvPr/>
            </p:nvSpPr>
            <p:spPr>
              <a:xfrm>
                <a:off x="995363" y="228600"/>
                <a:ext cx="93663" cy="112713"/>
              </a:xfrm>
              <a:custGeom>
                <a:avLst/>
                <a:gdLst>
                  <a:gd name="txL" fmla="*/ 0 w 25"/>
                  <a:gd name="txT" fmla="*/ 0 h 30"/>
                  <a:gd name="txR" fmla="*/ 25 w 25"/>
                  <a:gd name="txB" fmla="*/ 30 h 30"/>
                </a:gdLst>
                <a:ahLst/>
                <a:cxnLst>
                  <a:cxn ang="0">
                    <a:pos x="8" y="5"/>
                  </a:cxn>
                  <a:cxn ang="0">
                    <a:pos x="17" y="8"/>
                  </a:cxn>
                  <a:cxn ang="0">
                    <a:pos x="20" y="6"/>
                  </a:cxn>
                  <a:cxn ang="0">
                    <a:pos x="14" y="1"/>
                  </a:cxn>
                  <a:cxn ang="0">
                    <a:pos x="6" y="2"/>
                  </a:cxn>
                  <a:cxn ang="0">
                    <a:pos x="0" y="9"/>
                  </a:cxn>
                  <a:cxn ang="0">
                    <a:pos x="2" y="20"/>
                  </a:cxn>
                  <a:cxn ang="0">
                    <a:pos x="9" y="28"/>
                  </a:cxn>
                  <a:cxn ang="0">
                    <a:pos x="19" y="28"/>
                  </a:cxn>
                  <a:cxn ang="0">
                    <a:pos x="24" y="23"/>
                  </a:cxn>
                  <a:cxn ang="0">
                    <a:pos x="24" y="15"/>
                  </a:cxn>
                  <a:cxn ang="0">
                    <a:pos x="21" y="16"/>
                  </a:cxn>
                  <a:cxn ang="0">
                    <a:pos x="17" y="25"/>
                  </a:cxn>
                  <a:cxn ang="0">
                    <a:pos x="11" y="25"/>
                  </a:cxn>
                  <a:cxn ang="0">
                    <a:pos x="6" y="18"/>
                  </a:cxn>
                  <a:cxn ang="0">
                    <a:pos x="4" y="10"/>
                  </a:cxn>
                  <a:cxn ang="0">
                    <a:pos x="8" y="5"/>
                  </a:cxn>
                </a:cxnLst>
                <a:rect l="txL" t="txT" r="txR" b="txB"/>
                <a:pathLst>
                  <a:path w="25" h="30">
                    <a:moveTo>
                      <a:pt x="8" y="5"/>
                    </a:moveTo>
                    <a:cubicBezTo>
                      <a:pt x="11" y="3"/>
                      <a:pt x="14" y="4"/>
                      <a:pt x="17" y="8"/>
                    </a:cubicBezTo>
                    <a:cubicBezTo>
                      <a:pt x="20" y="6"/>
                      <a:pt x="20" y="6"/>
                      <a:pt x="20" y="6"/>
                    </a:cubicBezTo>
                    <a:cubicBezTo>
                      <a:pt x="18" y="3"/>
                      <a:pt x="16" y="2"/>
                      <a:pt x="14" y="1"/>
                    </a:cubicBezTo>
                    <a:cubicBezTo>
                      <a:pt x="12" y="0"/>
                      <a:pt x="9" y="0"/>
                      <a:pt x="6" y="2"/>
                    </a:cubicBezTo>
                    <a:cubicBezTo>
                      <a:pt x="3" y="3"/>
                      <a:pt x="1" y="6"/>
                      <a:pt x="0" y="9"/>
                    </a:cubicBezTo>
                    <a:cubicBezTo>
                      <a:pt x="0" y="13"/>
                      <a:pt x="0" y="16"/>
                      <a:pt x="2" y="20"/>
                    </a:cubicBezTo>
                    <a:cubicBezTo>
                      <a:pt x="4" y="24"/>
                      <a:pt x="6" y="26"/>
                      <a:pt x="9" y="28"/>
                    </a:cubicBezTo>
                    <a:cubicBezTo>
                      <a:pt x="12" y="30"/>
                      <a:pt x="15" y="30"/>
                      <a:pt x="19" y="28"/>
                    </a:cubicBezTo>
                    <a:cubicBezTo>
                      <a:pt x="21" y="27"/>
                      <a:pt x="23" y="25"/>
                      <a:pt x="24" y="23"/>
                    </a:cubicBezTo>
                    <a:cubicBezTo>
                      <a:pt x="25" y="20"/>
                      <a:pt x="25" y="18"/>
                      <a:pt x="24" y="15"/>
                    </a:cubicBezTo>
                    <a:cubicBezTo>
                      <a:pt x="21" y="16"/>
                      <a:pt x="21" y="16"/>
                      <a:pt x="21" y="16"/>
                    </a:cubicBezTo>
                    <a:cubicBezTo>
                      <a:pt x="22" y="20"/>
                      <a:pt x="21" y="23"/>
                      <a:pt x="17" y="25"/>
                    </a:cubicBezTo>
                    <a:cubicBezTo>
                      <a:pt x="15" y="26"/>
                      <a:pt x="13" y="26"/>
                      <a:pt x="11" y="25"/>
                    </a:cubicBezTo>
                    <a:cubicBezTo>
                      <a:pt x="9" y="23"/>
                      <a:pt x="7" y="21"/>
                      <a:pt x="6" y="18"/>
                    </a:cubicBezTo>
                    <a:cubicBezTo>
                      <a:pt x="5" y="15"/>
                      <a:pt x="4" y="12"/>
                      <a:pt x="4" y="10"/>
                    </a:cubicBezTo>
                    <a:cubicBezTo>
                      <a:pt x="5" y="7"/>
                      <a:pt x="6" y="6"/>
                      <a:pt x="8" y="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5" name="Freeform 239"/>
              <p:cNvSpPr/>
              <p:nvPr/>
            </p:nvSpPr>
            <p:spPr>
              <a:xfrm>
                <a:off x="1063625" y="176213"/>
                <a:ext cx="101600" cy="123825"/>
              </a:xfrm>
              <a:custGeom>
                <a:avLst/>
                <a:gdLst>
                  <a:gd name="txL" fmla="*/ 0 w 27"/>
                  <a:gd name="txT" fmla="*/ 0 h 33"/>
                  <a:gd name="txR" fmla="*/ 27 w 27"/>
                  <a:gd name="txB" fmla="*/ 33 h 33"/>
                </a:gdLst>
                <a:ahLst/>
                <a:cxnLst>
                  <a:cxn ang="0">
                    <a:pos x="17" y="26"/>
                  </a:cxn>
                  <a:cxn ang="0">
                    <a:pos x="9" y="10"/>
                  </a:cxn>
                  <a:cxn ang="0">
                    <a:pos x="15" y="7"/>
                  </a:cxn>
                  <a:cxn ang="0">
                    <a:pos x="14" y="4"/>
                  </a:cxn>
                  <a:cxn ang="0">
                    <a:pos x="8" y="7"/>
                  </a:cxn>
                  <a:cxn ang="0">
                    <a:pos x="5" y="0"/>
                  </a:cxn>
                  <a:cxn ang="0">
                    <a:pos x="1" y="2"/>
                  </a:cxn>
                  <a:cxn ang="0">
                    <a:pos x="4" y="9"/>
                  </a:cxn>
                  <a:cxn ang="0">
                    <a:pos x="0" y="11"/>
                  </a:cxn>
                  <a:cxn ang="0">
                    <a:pos x="1" y="14"/>
                  </a:cxn>
                  <a:cxn ang="0">
                    <a:pos x="6" y="12"/>
                  </a:cxn>
                  <a:cxn ang="0">
                    <a:pos x="13" y="27"/>
                  </a:cxn>
                  <a:cxn ang="0">
                    <a:pos x="24" y="31"/>
                  </a:cxn>
                  <a:cxn ang="0">
                    <a:pos x="27" y="29"/>
                  </a:cxn>
                  <a:cxn ang="0">
                    <a:pos x="26" y="26"/>
                  </a:cxn>
                  <a:cxn ang="0">
                    <a:pos x="23" y="28"/>
                  </a:cxn>
                  <a:cxn ang="0">
                    <a:pos x="17" y="26"/>
                  </a:cxn>
                </a:cxnLst>
                <a:rect l="txL" t="txT" r="txR" b="txB"/>
                <a:pathLst>
                  <a:path w="27" h="33">
                    <a:moveTo>
                      <a:pt x="17" y="26"/>
                    </a:moveTo>
                    <a:cubicBezTo>
                      <a:pt x="9" y="10"/>
                      <a:pt x="9" y="10"/>
                      <a:pt x="9" y="10"/>
                    </a:cubicBezTo>
                    <a:cubicBezTo>
                      <a:pt x="15" y="7"/>
                      <a:pt x="15" y="7"/>
                      <a:pt x="15" y="7"/>
                    </a:cubicBezTo>
                    <a:cubicBezTo>
                      <a:pt x="14" y="4"/>
                      <a:pt x="14" y="4"/>
                      <a:pt x="14" y="4"/>
                    </a:cubicBezTo>
                    <a:cubicBezTo>
                      <a:pt x="8" y="7"/>
                      <a:pt x="8" y="7"/>
                      <a:pt x="8" y="7"/>
                    </a:cubicBezTo>
                    <a:cubicBezTo>
                      <a:pt x="5" y="0"/>
                      <a:pt x="5" y="0"/>
                      <a:pt x="5" y="0"/>
                    </a:cubicBezTo>
                    <a:cubicBezTo>
                      <a:pt x="1" y="2"/>
                      <a:pt x="1" y="2"/>
                      <a:pt x="1" y="2"/>
                    </a:cubicBezTo>
                    <a:cubicBezTo>
                      <a:pt x="4" y="9"/>
                      <a:pt x="4" y="9"/>
                      <a:pt x="4" y="9"/>
                    </a:cubicBezTo>
                    <a:cubicBezTo>
                      <a:pt x="0" y="11"/>
                      <a:pt x="0" y="11"/>
                      <a:pt x="0" y="11"/>
                    </a:cubicBezTo>
                    <a:cubicBezTo>
                      <a:pt x="1" y="14"/>
                      <a:pt x="1" y="14"/>
                      <a:pt x="1" y="14"/>
                    </a:cubicBezTo>
                    <a:cubicBezTo>
                      <a:pt x="6" y="12"/>
                      <a:pt x="6" y="12"/>
                      <a:pt x="6" y="12"/>
                    </a:cubicBezTo>
                    <a:cubicBezTo>
                      <a:pt x="13" y="27"/>
                      <a:pt x="13" y="27"/>
                      <a:pt x="13" y="27"/>
                    </a:cubicBezTo>
                    <a:cubicBezTo>
                      <a:pt x="15" y="32"/>
                      <a:pt x="19" y="33"/>
                      <a:pt x="24" y="31"/>
                    </a:cubicBezTo>
                    <a:cubicBezTo>
                      <a:pt x="25" y="31"/>
                      <a:pt x="26" y="30"/>
                      <a:pt x="27" y="29"/>
                    </a:cubicBezTo>
                    <a:cubicBezTo>
                      <a:pt x="26" y="26"/>
                      <a:pt x="26" y="26"/>
                      <a:pt x="26" y="26"/>
                    </a:cubicBezTo>
                    <a:cubicBezTo>
                      <a:pt x="25" y="27"/>
                      <a:pt x="24" y="27"/>
                      <a:pt x="23" y="28"/>
                    </a:cubicBezTo>
                    <a:cubicBezTo>
                      <a:pt x="20" y="29"/>
                      <a:pt x="18" y="28"/>
                      <a:pt x="17" y="2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6" name="Freeform 240"/>
              <p:cNvSpPr/>
              <p:nvPr/>
            </p:nvSpPr>
            <p:spPr>
              <a:xfrm>
                <a:off x="1119188" y="142875"/>
                <a:ext cx="22225" cy="22225"/>
              </a:xfrm>
              <a:custGeom>
                <a:avLst/>
                <a:gdLst>
                  <a:gd name="txL" fmla="*/ 0 w 14"/>
                  <a:gd name="txT" fmla="*/ 0 h 14"/>
                  <a:gd name="txR" fmla="*/ 14 w 14"/>
                  <a:gd name="txB" fmla="*/ 14 h 14"/>
                </a:gdLst>
                <a:ahLst/>
                <a:cxnLst>
                  <a:cxn ang="0">
                    <a:pos x="5" y="14"/>
                  </a:cxn>
                  <a:cxn ang="0">
                    <a:pos x="14" y="9"/>
                  </a:cxn>
                  <a:cxn ang="0">
                    <a:pos x="10" y="0"/>
                  </a:cxn>
                  <a:cxn ang="0">
                    <a:pos x="0" y="4"/>
                  </a:cxn>
                  <a:cxn ang="0">
                    <a:pos x="5" y="14"/>
                  </a:cxn>
                </a:cxnLst>
                <a:rect l="txL" t="txT" r="txR" b="txB"/>
                <a:pathLst>
                  <a:path w="14" h="14">
                    <a:moveTo>
                      <a:pt x="5" y="14"/>
                    </a:moveTo>
                    <a:lnTo>
                      <a:pt x="14" y="9"/>
                    </a:lnTo>
                    <a:lnTo>
                      <a:pt x="10" y="0"/>
                    </a:lnTo>
                    <a:lnTo>
                      <a:pt x="0" y="4"/>
                    </a:lnTo>
                    <a:lnTo>
                      <a:pt x="5" y="1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7" name="Freeform 241"/>
              <p:cNvSpPr/>
              <p:nvPr/>
            </p:nvSpPr>
            <p:spPr>
              <a:xfrm>
                <a:off x="1135063" y="176213"/>
                <a:ext cx="60325" cy="101600"/>
              </a:xfrm>
              <a:custGeom>
                <a:avLst/>
                <a:gdLst>
                  <a:gd name="txL" fmla="*/ 0 w 38"/>
                  <a:gd name="txT" fmla="*/ 0 h 64"/>
                  <a:gd name="txR" fmla="*/ 38 w 38"/>
                  <a:gd name="txB" fmla="*/ 64 h 64"/>
                </a:gdLst>
                <a:ahLst/>
                <a:cxnLst>
                  <a:cxn ang="0">
                    <a:pos x="28" y="64"/>
                  </a:cxn>
                  <a:cxn ang="0">
                    <a:pos x="38" y="59"/>
                  </a:cxn>
                  <a:cxn ang="0">
                    <a:pos x="9" y="0"/>
                  </a:cxn>
                  <a:cxn ang="0">
                    <a:pos x="0" y="2"/>
                  </a:cxn>
                  <a:cxn ang="0">
                    <a:pos x="28" y="64"/>
                  </a:cxn>
                </a:cxnLst>
                <a:rect l="txL" t="txT" r="txR" b="txB"/>
                <a:pathLst>
                  <a:path w="38" h="64">
                    <a:moveTo>
                      <a:pt x="28" y="64"/>
                    </a:moveTo>
                    <a:lnTo>
                      <a:pt x="38" y="59"/>
                    </a:lnTo>
                    <a:lnTo>
                      <a:pt x="9" y="0"/>
                    </a:lnTo>
                    <a:lnTo>
                      <a:pt x="0" y="2"/>
                    </a:lnTo>
                    <a:lnTo>
                      <a:pt x="28" y="6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8" name="Freeform 242"/>
              <p:cNvSpPr>
                <a:spLocks noEditPoints="1"/>
              </p:cNvSpPr>
              <p:nvPr/>
            </p:nvSpPr>
            <p:spPr>
              <a:xfrm>
                <a:off x="1187450" y="134938"/>
                <a:ext cx="101600" cy="112713"/>
              </a:xfrm>
              <a:custGeom>
                <a:avLst/>
                <a:gdLst>
                  <a:gd name="txL" fmla="*/ 0 w 27"/>
                  <a:gd name="txT" fmla="*/ 0 h 30"/>
                  <a:gd name="txR" fmla="*/ 27 w 27"/>
                  <a:gd name="txB" fmla="*/ 30 h 30"/>
                </a:gdLst>
                <a:ahLst/>
                <a:cxnLst>
                  <a:cxn ang="0">
                    <a:pos x="7" y="2"/>
                  </a:cxn>
                  <a:cxn ang="0">
                    <a:pos x="1" y="9"/>
                  </a:cxn>
                  <a:cxn ang="0">
                    <a:pos x="2" y="20"/>
                  </a:cxn>
                  <a:cxn ang="0">
                    <a:pos x="10" y="28"/>
                  </a:cxn>
                  <a:cxn ang="0">
                    <a:pos x="19" y="28"/>
                  </a:cxn>
                  <a:cxn ang="0">
                    <a:pos x="26" y="21"/>
                  </a:cxn>
                  <a:cxn ang="0">
                    <a:pos x="25" y="10"/>
                  </a:cxn>
                  <a:cxn ang="0">
                    <a:pos x="17" y="2"/>
                  </a:cxn>
                  <a:cxn ang="0">
                    <a:pos x="7" y="2"/>
                  </a:cxn>
                  <a:cxn ang="0">
                    <a:pos x="22" y="20"/>
                  </a:cxn>
                  <a:cxn ang="0">
                    <a:pos x="18" y="25"/>
                  </a:cxn>
                  <a:cxn ang="0">
                    <a:pos x="12" y="25"/>
                  </a:cxn>
                  <a:cxn ang="0">
                    <a:pos x="6" y="18"/>
                  </a:cxn>
                  <a:cxn ang="0">
                    <a:pos x="5" y="10"/>
                  </a:cxn>
                  <a:cxn ang="0">
                    <a:pos x="9" y="5"/>
                  </a:cxn>
                  <a:cxn ang="0">
                    <a:pos x="15" y="5"/>
                  </a:cxn>
                  <a:cxn ang="0">
                    <a:pos x="20" y="12"/>
                  </a:cxn>
                  <a:cxn ang="0">
                    <a:pos x="22" y="20"/>
                  </a:cxn>
                </a:cxnLst>
                <a:rect l="txL" t="txT" r="txR" b="txB"/>
                <a:pathLst>
                  <a:path w="27" h="30">
                    <a:moveTo>
                      <a:pt x="7" y="2"/>
                    </a:moveTo>
                    <a:cubicBezTo>
                      <a:pt x="4" y="3"/>
                      <a:pt x="2" y="6"/>
                      <a:pt x="1" y="9"/>
                    </a:cubicBezTo>
                    <a:cubicBezTo>
                      <a:pt x="0" y="13"/>
                      <a:pt x="0" y="16"/>
                      <a:pt x="2" y="20"/>
                    </a:cubicBezTo>
                    <a:cubicBezTo>
                      <a:pt x="4" y="24"/>
                      <a:pt x="6" y="27"/>
                      <a:pt x="10" y="28"/>
                    </a:cubicBezTo>
                    <a:cubicBezTo>
                      <a:pt x="13" y="30"/>
                      <a:pt x="16" y="30"/>
                      <a:pt x="19" y="28"/>
                    </a:cubicBezTo>
                    <a:cubicBezTo>
                      <a:pt x="23" y="27"/>
                      <a:pt x="25" y="24"/>
                      <a:pt x="26" y="21"/>
                    </a:cubicBezTo>
                    <a:cubicBezTo>
                      <a:pt x="27" y="17"/>
                      <a:pt x="27" y="13"/>
                      <a:pt x="25" y="10"/>
                    </a:cubicBezTo>
                    <a:cubicBezTo>
                      <a:pt x="23" y="6"/>
                      <a:pt x="20" y="3"/>
                      <a:pt x="17" y="2"/>
                    </a:cubicBezTo>
                    <a:cubicBezTo>
                      <a:pt x="14" y="0"/>
                      <a:pt x="11" y="0"/>
                      <a:pt x="7" y="2"/>
                    </a:cubicBezTo>
                    <a:close/>
                    <a:moveTo>
                      <a:pt x="22" y="20"/>
                    </a:moveTo>
                    <a:cubicBezTo>
                      <a:pt x="22" y="22"/>
                      <a:pt x="20" y="24"/>
                      <a:pt x="18" y="25"/>
                    </a:cubicBezTo>
                    <a:cubicBezTo>
                      <a:pt x="16" y="26"/>
                      <a:pt x="14" y="26"/>
                      <a:pt x="12" y="25"/>
                    </a:cubicBezTo>
                    <a:cubicBezTo>
                      <a:pt x="10" y="24"/>
                      <a:pt x="8" y="22"/>
                      <a:pt x="6" y="18"/>
                    </a:cubicBezTo>
                    <a:cubicBezTo>
                      <a:pt x="5" y="15"/>
                      <a:pt x="4" y="12"/>
                      <a:pt x="5" y="10"/>
                    </a:cubicBezTo>
                    <a:cubicBezTo>
                      <a:pt x="5" y="7"/>
                      <a:pt x="7" y="6"/>
                      <a:pt x="9" y="5"/>
                    </a:cubicBezTo>
                    <a:cubicBezTo>
                      <a:pt x="10" y="4"/>
                      <a:pt x="12" y="4"/>
                      <a:pt x="15" y="5"/>
                    </a:cubicBezTo>
                    <a:cubicBezTo>
                      <a:pt x="17" y="6"/>
                      <a:pt x="19" y="8"/>
                      <a:pt x="20" y="12"/>
                    </a:cubicBezTo>
                    <a:cubicBezTo>
                      <a:pt x="22" y="15"/>
                      <a:pt x="23" y="18"/>
                      <a:pt x="22" y="2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29" name="Freeform 243"/>
              <p:cNvSpPr/>
              <p:nvPr/>
            </p:nvSpPr>
            <p:spPr>
              <a:xfrm>
                <a:off x="1281113" y="85725"/>
                <a:ext cx="120650" cy="120650"/>
              </a:xfrm>
              <a:custGeom>
                <a:avLst/>
                <a:gdLst>
                  <a:gd name="txL" fmla="*/ 0 w 32"/>
                  <a:gd name="txT" fmla="*/ 0 h 32"/>
                  <a:gd name="txR" fmla="*/ 32 w 32"/>
                  <a:gd name="txB" fmla="*/ 32 h 32"/>
                </a:gdLst>
                <a:ahLst/>
                <a:cxnLst>
                  <a:cxn ang="0">
                    <a:pos x="21" y="2"/>
                  </a:cxn>
                  <a:cxn ang="0">
                    <a:pos x="16" y="0"/>
                  </a:cxn>
                  <a:cxn ang="0">
                    <a:pos x="11" y="1"/>
                  </a:cxn>
                  <a:cxn ang="0">
                    <a:pos x="5" y="10"/>
                  </a:cxn>
                  <a:cxn ang="0">
                    <a:pos x="3" y="5"/>
                  </a:cxn>
                  <a:cxn ang="0">
                    <a:pos x="0" y="7"/>
                  </a:cxn>
                  <a:cxn ang="0">
                    <a:pos x="12" y="32"/>
                  </a:cxn>
                  <a:cxn ang="0">
                    <a:pos x="16" y="30"/>
                  </a:cxn>
                  <a:cxn ang="0">
                    <a:pos x="9" y="17"/>
                  </a:cxn>
                  <a:cxn ang="0">
                    <a:pos x="8" y="9"/>
                  </a:cxn>
                  <a:cxn ang="0">
                    <a:pos x="12" y="5"/>
                  </a:cxn>
                  <a:cxn ang="0">
                    <a:pos x="16" y="4"/>
                  </a:cxn>
                  <a:cxn ang="0">
                    <a:pos x="20" y="8"/>
                  </a:cxn>
                  <a:cxn ang="0">
                    <a:pos x="28" y="25"/>
                  </a:cxn>
                  <a:cxn ang="0">
                    <a:pos x="32" y="23"/>
                  </a:cxn>
                  <a:cxn ang="0">
                    <a:pos x="25" y="8"/>
                  </a:cxn>
                  <a:cxn ang="0">
                    <a:pos x="21" y="2"/>
                  </a:cxn>
                </a:cxnLst>
                <a:rect l="txL" t="txT" r="txR" b="txB"/>
                <a:pathLst>
                  <a:path w="32" h="32">
                    <a:moveTo>
                      <a:pt x="21" y="2"/>
                    </a:moveTo>
                    <a:cubicBezTo>
                      <a:pt x="20" y="1"/>
                      <a:pt x="18" y="0"/>
                      <a:pt x="16" y="0"/>
                    </a:cubicBezTo>
                    <a:cubicBezTo>
                      <a:pt x="15" y="0"/>
                      <a:pt x="13" y="0"/>
                      <a:pt x="11" y="1"/>
                    </a:cubicBezTo>
                    <a:cubicBezTo>
                      <a:pt x="8" y="2"/>
                      <a:pt x="6" y="6"/>
                      <a:pt x="5" y="10"/>
                    </a:cubicBezTo>
                    <a:cubicBezTo>
                      <a:pt x="3" y="5"/>
                      <a:pt x="3" y="5"/>
                      <a:pt x="3" y="5"/>
                    </a:cubicBezTo>
                    <a:cubicBezTo>
                      <a:pt x="0" y="7"/>
                      <a:pt x="0" y="7"/>
                      <a:pt x="0" y="7"/>
                    </a:cubicBezTo>
                    <a:cubicBezTo>
                      <a:pt x="12" y="32"/>
                      <a:pt x="12" y="32"/>
                      <a:pt x="12" y="32"/>
                    </a:cubicBezTo>
                    <a:cubicBezTo>
                      <a:pt x="16" y="30"/>
                      <a:pt x="16" y="30"/>
                      <a:pt x="16" y="30"/>
                    </a:cubicBezTo>
                    <a:cubicBezTo>
                      <a:pt x="9" y="17"/>
                      <a:pt x="9" y="17"/>
                      <a:pt x="9" y="17"/>
                    </a:cubicBezTo>
                    <a:cubicBezTo>
                      <a:pt x="8" y="14"/>
                      <a:pt x="7" y="12"/>
                      <a:pt x="8" y="9"/>
                    </a:cubicBezTo>
                    <a:cubicBezTo>
                      <a:pt x="9" y="7"/>
                      <a:pt x="10" y="6"/>
                      <a:pt x="12" y="5"/>
                    </a:cubicBezTo>
                    <a:cubicBezTo>
                      <a:pt x="13" y="4"/>
                      <a:pt x="15" y="4"/>
                      <a:pt x="16" y="4"/>
                    </a:cubicBezTo>
                    <a:cubicBezTo>
                      <a:pt x="18" y="5"/>
                      <a:pt x="19" y="6"/>
                      <a:pt x="20" y="8"/>
                    </a:cubicBezTo>
                    <a:cubicBezTo>
                      <a:pt x="28" y="25"/>
                      <a:pt x="28" y="25"/>
                      <a:pt x="28" y="25"/>
                    </a:cubicBezTo>
                    <a:cubicBezTo>
                      <a:pt x="32" y="23"/>
                      <a:pt x="32" y="23"/>
                      <a:pt x="32" y="23"/>
                    </a:cubicBezTo>
                    <a:cubicBezTo>
                      <a:pt x="25" y="8"/>
                      <a:pt x="25" y="8"/>
                      <a:pt x="25" y="8"/>
                    </a:cubicBezTo>
                    <a:cubicBezTo>
                      <a:pt x="23" y="5"/>
                      <a:pt x="22" y="3"/>
                      <a:pt x="21" y="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0" name="Freeform 244"/>
              <p:cNvSpPr>
                <a:spLocks noEditPoints="1"/>
              </p:cNvSpPr>
              <p:nvPr/>
            </p:nvSpPr>
            <p:spPr>
              <a:xfrm>
                <a:off x="1044575" y="390525"/>
                <a:ext cx="233363" cy="233363"/>
              </a:xfrm>
              <a:custGeom>
                <a:avLst/>
                <a:gdLst>
                  <a:gd name="txL" fmla="*/ 0 w 62"/>
                  <a:gd name="txT" fmla="*/ 0 h 62"/>
                  <a:gd name="txR" fmla="*/ 62 w 62"/>
                  <a:gd name="txB" fmla="*/ 62 h 62"/>
                </a:gdLst>
                <a:ahLst/>
                <a:cxnLst>
                  <a:cxn ang="0">
                    <a:pos x="61" y="11"/>
                  </a:cxn>
                  <a:cxn ang="0">
                    <a:pos x="61" y="8"/>
                  </a:cxn>
                  <a:cxn ang="0">
                    <a:pos x="62" y="3"/>
                  </a:cxn>
                  <a:cxn ang="0">
                    <a:pos x="59" y="0"/>
                  </a:cxn>
                  <a:cxn ang="0">
                    <a:pos x="44" y="6"/>
                  </a:cxn>
                  <a:cxn ang="0">
                    <a:pos x="31" y="1"/>
                  </a:cxn>
                  <a:cxn ang="0">
                    <a:pos x="18" y="6"/>
                  </a:cxn>
                  <a:cxn ang="0">
                    <a:pos x="3" y="0"/>
                  </a:cxn>
                  <a:cxn ang="0">
                    <a:pos x="0" y="3"/>
                  </a:cxn>
                  <a:cxn ang="0">
                    <a:pos x="0" y="7"/>
                  </a:cxn>
                  <a:cxn ang="0">
                    <a:pos x="1" y="11"/>
                  </a:cxn>
                  <a:cxn ang="0">
                    <a:pos x="1" y="14"/>
                  </a:cxn>
                  <a:cxn ang="0">
                    <a:pos x="2" y="17"/>
                  </a:cxn>
                  <a:cxn ang="0">
                    <a:pos x="3" y="20"/>
                  </a:cxn>
                  <a:cxn ang="0">
                    <a:pos x="3" y="22"/>
                  </a:cxn>
                  <a:cxn ang="0">
                    <a:pos x="11" y="45"/>
                  </a:cxn>
                  <a:cxn ang="0">
                    <a:pos x="51" y="45"/>
                  </a:cxn>
                  <a:cxn ang="0">
                    <a:pos x="60" y="18"/>
                  </a:cxn>
                  <a:cxn ang="0">
                    <a:pos x="42" y="56"/>
                  </a:cxn>
                  <a:cxn ang="0">
                    <a:pos x="41" y="57"/>
                  </a:cxn>
                  <a:cxn ang="0">
                    <a:pos x="41" y="57"/>
                  </a:cxn>
                  <a:cxn ang="0">
                    <a:pos x="40" y="58"/>
                  </a:cxn>
                  <a:cxn ang="0">
                    <a:pos x="40" y="58"/>
                  </a:cxn>
                  <a:cxn ang="0">
                    <a:pos x="22" y="58"/>
                  </a:cxn>
                  <a:cxn ang="0">
                    <a:pos x="22" y="58"/>
                  </a:cxn>
                  <a:cxn ang="0">
                    <a:pos x="21" y="57"/>
                  </a:cxn>
                  <a:cxn ang="0">
                    <a:pos x="21" y="57"/>
                  </a:cxn>
                  <a:cxn ang="0">
                    <a:pos x="20" y="56"/>
                  </a:cxn>
                  <a:cxn ang="0">
                    <a:pos x="5" y="23"/>
                  </a:cxn>
                  <a:cxn ang="0">
                    <a:pos x="4" y="20"/>
                  </a:cxn>
                  <a:cxn ang="0">
                    <a:pos x="4" y="18"/>
                  </a:cxn>
                  <a:cxn ang="0">
                    <a:pos x="3" y="12"/>
                  </a:cxn>
                  <a:cxn ang="0">
                    <a:pos x="2" y="9"/>
                  </a:cxn>
                  <a:cxn ang="0">
                    <a:pos x="2" y="7"/>
                  </a:cxn>
                  <a:cxn ang="0">
                    <a:pos x="1" y="3"/>
                  </a:cxn>
                  <a:cxn ang="0">
                    <a:pos x="2" y="2"/>
                  </a:cxn>
                  <a:cxn ang="0">
                    <a:pos x="4" y="2"/>
                  </a:cxn>
                  <a:cxn ang="0">
                    <a:pos x="7" y="4"/>
                  </a:cxn>
                  <a:cxn ang="0">
                    <a:pos x="7" y="4"/>
                  </a:cxn>
                  <a:cxn ang="0">
                    <a:pos x="28" y="4"/>
                  </a:cxn>
                  <a:cxn ang="0">
                    <a:pos x="31" y="3"/>
                  </a:cxn>
                  <a:cxn ang="0">
                    <a:pos x="31" y="3"/>
                  </a:cxn>
                  <a:cxn ang="0">
                    <a:pos x="32" y="3"/>
                  </a:cxn>
                  <a:cxn ang="0">
                    <a:pos x="32" y="3"/>
                  </a:cxn>
                  <a:cxn ang="0">
                    <a:pos x="44" y="7"/>
                  </a:cxn>
                  <a:cxn ang="0">
                    <a:pos x="55" y="4"/>
                  </a:cxn>
                  <a:cxn ang="0">
                    <a:pos x="58" y="2"/>
                  </a:cxn>
                  <a:cxn ang="0">
                    <a:pos x="59" y="2"/>
                  </a:cxn>
                  <a:cxn ang="0">
                    <a:pos x="60" y="2"/>
                  </a:cxn>
                  <a:cxn ang="0">
                    <a:pos x="60" y="2"/>
                  </a:cxn>
                  <a:cxn ang="0">
                    <a:pos x="60" y="2"/>
                  </a:cxn>
                  <a:cxn ang="0">
                    <a:pos x="60" y="3"/>
                  </a:cxn>
                  <a:cxn ang="0">
                    <a:pos x="60" y="6"/>
                  </a:cxn>
                  <a:cxn ang="0">
                    <a:pos x="59" y="10"/>
                  </a:cxn>
                  <a:cxn ang="0">
                    <a:pos x="59" y="14"/>
                  </a:cxn>
                  <a:cxn ang="0">
                    <a:pos x="58" y="17"/>
                  </a:cxn>
                </a:cxnLst>
                <a:rect l="txL" t="txT" r="txR" b="txB"/>
                <a:pathLst>
                  <a:path w="62" h="62">
                    <a:moveTo>
                      <a:pt x="60" y="14"/>
                    </a:moveTo>
                    <a:cubicBezTo>
                      <a:pt x="61" y="13"/>
                      <a:pt x="61" y="12"/>
                      <a:pt x="61" y="11"/>
                    </a:cubicBezTo>
                    <a:cubicBezTo>
                      <a:pt x="61" y="10"/>
                      <a:pt x="61" y="10"/>
                      <a:pt x="61" y="10"/>
                    </a:cubicBezTo>
                    <a:cubicBezTo>
                      <a:pt x="61" y="9"/>
                      <a:pt x="61" y="9"/>
                      <a:pt x="61" y="8"/>
                    </a:cubicBezTo>
                    <a:cubicBezTo>
                      <a:pt x="62" y="7"/>
                      <a:pt x="62" y="7"/>
                      <a:pt x="62" y="7"/>
                    </a:cubicBezTo>
                    <a:cubicBezTo>
                      <a:pt x="62" y="6"/>
                      <a:pt x="62" y="4"/>
                      <a:pt x="62" y="3"/>
                    </a:cubicBezTo>
                    <a:cubicBezTo>
                      <a:pt x="62" y="2"/>
                      <a:pt x="61" y="1"/>
                      <a:pt x="60" y="1"/>
                    </a:cubicBezTo>
                    <a:cubicBezTo>
                      <a:pt x="60" y="0"/>
                      <a:pt x="59" y="0"/>
                      <a:pt x="59" y="0"/>
                    </a:cubicBezTo>
                    <a:cubicBezTo>
                      <a:pt x="58" y="0"/>
                      <a:pt x="57" y="1"/>
                      <a:pt x="57" y="1"/>
                    </a:cubicBezTo>
                    <a:cubicBezTo>
                      <a:pt x="53" y="4"/>
                      <a:pt x="49" y="6"/>
                      <a:pt x="44" y="6"/>
                    </a:cubicBezTo>
                    <a:cubicBezTo>
                      <a:pt x="40" y="6"/>
                      <a:pt x="36" y="4"/>
                      <a:pt x="33" y="2"/>
                    </a:cubicBezTo>
                    <a:cubicBezTo>
                      <a:pt x="32" y="2"/>
                      <a:pt x="32" y="1"/>
                      <a:pt x="31" y="1"/>
                    </a:cubicBezTo>
                    <a:cubicBezTo>
                      <a:pt x="30" y="1"/>
                      <a:pt x="29" y="2"/>
                      <a:pt x="29" y="2"/>
                    </a:cubicBezTo>
                    <a:cubicBezTo>
                      <a:pt x="26" y="4"/>
                      <a:pt x="22" y="6"/>
                      <a:pt x="18" y="6"/>
                    </a:cubicBezTo>
                    <a:cubicBezTo>
                      <a:pt x="13" y="6"/>
                      <a:pt x="9" y="4"/>
                      <a:pt x="5" y="1"/>
                    </a:cubicBezTo>
                    <a:cubicBezTo>
                      <a:pt x="5" y="1"/>
                      <a:pt x="4" y="0"/>
                      <a:pt x="3" y="0"/>
                    </a:cubicBezTo>
                    <a:cubicBezTo>
                      <a:pt x="3" y="0"/>
                      <a:pt x="2" y="0"/>
                      <a:pt x="2" y="1"/>
                    </a:cubicBezTo>
                    <a:cubicBezTo>
                      <a:pt x="1" y="1"/>
                      <a:pt x="0" y="2"/>
                      <a:pt x="0" y="3"/>
                    </a:cubicBezTo>
                    <a:cubicBezTo>
                      <a:pt x="0" y="4"/>
                      <a:pt x="0" y="5"/>
                      <a:pt x="0" y="6"/>
                    </a:cubicBezTo>
                    <a:cubicBezTo>
                      <a:pt x="0" y="7"/>
                      <a:pt x="0" y="7"/>
                      <a:pt x="0" y="7"/>
                    </a:cubicBezTo>
                    <a:cubicBezTo>
                      <a:pt x="1" y="8"/>
                      <a:pt x="1" y="9"/>
                      <a:pt x="1" y="9"/>
                    </a:cubicBezTo>
                    <a:cubicBezTo>
                      <a:pt x="1" y="10"/>
                      <a:pt x="1" y="10"/>
                      <a:pt x="1" y="11"/>
                    </a:cubicBezTo>
                    <a:cubicBezTo>
                      <a:pt x="1" y="11"/>
                      <a:pt x="1" y="12"/>
                      <a:pt x="1" y="12"/>
                    </a:cubicBezTo>
                    <a:cubicBezTo>
                      <a:pt x="1" y="13"/>
                      <a:pt x="1" y="13"/>
                      <a:pt x="1" y="14"/>
                    </a:cubicBezTo>
                    <a:cubicBezTo>
                      <a:pt x="2" y="15"/>
                      <a:pt x="2" y="15"/>
                      <a:pt x="2" y="15"/>
                    </a:cubicBezTo>
                    <a:cubicBezTo>
                      <a:pt x="2" y="15"/>
                      <a:pt x="2" y="16"/>
                      <a:pt x="2" y="17"/>
                    </a:cubicBezTo>
                    <a:cubicBezTo>
                      <a:pt x="2" y="17"/>
                      <a:pt x="2" y="17"/>
                      <a:pt x="2" y="17"/>
                    </a:cubicBezTo>
                    <a:cubicBezTo>
                      <a:pt x="2" y="18"/>
                      <a:pt x="2" y="19"/>
                      <a:pt x="3" y="20"/>
                    </a:cubicBezTo>
                    <a:cubicBezTo>
                      <a:pt x="3" y="20"/>
                      <a:pt x="3" y="20"/>
                      <a:pt x="3" y="20"/>
                    </a:cubicBezTo>
                    <a:cubicBezTo>
                      <a:pt x="3" y="21"/>
                      <a:pt x="3" y="22"/>
                      <a:pt x="3" y="22"/>
                    </a:cubicBezTo>
                    <a:cubicBezTo>
                      <a:pt x="3" y="22"/>
                      <a:pt x="3" y="22"/>
                      <a:pt x="3" y="22"/>
                    </a:cubicBezTo>
                    <a:cubicBezTo>
                      <a:pt x="5" y="31"/>
                      <a:pt x="8" y="39"/>
                      <a:pt x="11" y="45"/>
                    </a:cubicBezTo>
                    <a:cubicBezTo>
                      <a:pt x="18" y="59"/>
                      <a:pt x="26" y="62"/>
                      <a:pt x="31" y="62"/>
                    </a:cubicBezTo>
                    <a:cubicBezTo>
                      <a:pt x="36" y="62"/>
                      <a:pt x="44" y="59"/>
                      <a:pt x="51" y="45"/>
                    </a:cubicBezTo>
                    <a:cubicBezTo>
                      <a:pt x="55" y="37"/>
                      <a:pt x="58" y="28"/>
                      <a:pt x="60" y="18"/>
                    </a:cubicBezTo>
                    <a:cubicBezTo>
                      <a:pt x="60" y="18"/>
                      <a:pt x="60" y="18"/>
                      <a:pt x="60" y="18"/>
                    </a:cubicBezTo>
                    <a:cubicBezTo>
                      <a:pt x="60" y="16"/>
                      <a:pt x="60" y="15"/>
                      <a:pt x="60" y="14"/>
                    </a:cubicBezTo>
                    <a:close/>
                    <a:moveTo>
                      <a:pt x="42" y="56"/>
                    </a:moveTo>
                    <a:cubicBezTo>
                      <a:pt x="42" y="56"/>
                      <a:pt x="42" y="56"/>
                      <a:pt x="42" y="56"/>
                    </a:cubicBezTo>
                    <a:cubicBezTo>
                      <a:pt x="41" y="57"/>
                      <a:pt x="41" y="57"/>
                      <a:pt x="41" y="57"/>
                    </a:cubicBezTo>
                    <a:cubicBezTo>
                      <a:pt x="41" y="57"/>
                      <a:pt x="41" y="57"/>
                      <a:pt x="41" y="57"/>
                    </a:cubicBezTo>
                    <a:cubicBezTo>
                      <a:pt x="41" y="57"/>
                      <a:pt x="41" y="57"/>
                      <a:pt x="41" y="57"/>
                    </a:cubicBezTo>
                    <a:cubicBezTo>
                      <a:pt x="40" y="57"/>
                      <a:pt x="40" y="57"/>
                      <a:pt x="40" y="57"/>
                    </a:cubicBezTo>
                    <a:cubicBezTo>
                      <a:pt x="40" y="58"/>
                      <a:pt x="40" y="58"/>
                      <a:pt x="40" y="58"/>
                    </a:cubicBezTo>
                    <a:cubicBezTo>
                      <a:pt x="40" y="58"/>
                      <a:pt x="40" y="58"/>
                      <a:pt x="40" y="58"/>
                    </a:cubicBezTo>
                    <a:cubicBezTo>
                      <a:pt x="40" y="58"/>
                      <a:pt x="40" y="58"/>
                      <a:pt x="40" y="58"/>
                    </a:cubicBezTo>
                    <a:cubicBezTo>
                      <a:pt x="37" y="60"/>
                      <a:pt x="34" y="61"/>
                      <a:pt x="31" y="61"/>
                    </a:cubicBezTo>
                    <a:cubicBezTo>
                      <a:pt x="28" y="61"/>
                      <a:pt x="25" y="60"/>
                      <a:pt x="22" y="58"/>
                    </a:cubicBezTo>
                    <a:cubicBezTo>
                      <a:pt x="22" y="58"/>
                      <a:pt x="22" y="58"/>
                      <a:pt x="22" y="58"/>
                    </a:cubicBezTo>
                    <a:cubicBezTo>
                      <a:pt x="22" y="58"/>
                      <a:pt x="22" y="58"/>
                      <a:pt x="22" y="58"/>
                    </a:cubicBezTo>
                    <a:cubicBezTo>
                      <a:pt x="22" y="57"/>
                      <a:pt x="22" y="57"/>
                      <a:pt x="22" y="57"/>
                    </a:cubicBezTo>
                    <a:cubicBezTo>
                      <a:pt x="21" y="57"/>
                      <a:pt x="21" y="57"/>
                      <a:pt x="21" y="57"/>
                    </a:cubicBezTo>
                    <a:cubicBezTo>
                      <a:pt x="21" y="57"/>
                      <a:pt x="21" y="57"/>
                      <a:pt x="21" y="57"/>
                    </a:cubicBezTo>
                    <a:cubicBezTo>
                      <a:pt x="21" y="57"/>
                      <a:pt x="21" y="57"/>
                      <a:pt x="21" y="57"/>
                    </a:cubicBezTo>
                    <a:cubicBezTo>
                      <a:pt x="20" y="56"/>
                      <a:pt x="20" y="56"/>
                      <a:pt x="20" y="56"/>
                    </a:cubicBezTo>
                    <a:cubicBezTo>
                      <a:pt x="20" y="56"/>
                      <a:pt x="20" y="56"/>
                      <a:pt x="20" y="56"/>
                    </a:cubicBezTo>
                    <a:cubicBezTo>
                      <a:pt x="14" y="50"/>
                      <a:pt x="9" y="40"/>
                      <a:pt x="5" y="25"/>
                    </a:cubicBezTo>
                    <a:cubicBezTo>
                      <a:pt x="5" y="24"/>
                      <a:pt x="5" y="23"/>
                      <a:pt x="5" y="23"/>
                    </a:cubicBezTo>
                    <a:cubicBezTo>
                      <a:pt x="5" y="22"/>
                      <a:pt x="5" y="22"/>
                      <a:pt x="5" y="22"/>
                    </a:cubicBezTo>
                    <a:cubicBezTo>
                      <a:pt x="5" y="22"/>
                      <a:pt x="4" y="21"/>
                      <a:pt x="4" y="20"/>
                    </a:cubicBezTo>
                    <a:cubicBezTo>
                      <a:pt x="4" y="20"/>
                      <a:pt x="4" y="20"/>
                      <a:pt x="4" y="20"/>
                    </a:cubicBezTo>
                    <a:cubicBezTo>
                      <a:pt x="4" y="19"/>
                      <a:pt x="4" y="18"/>
                      <a:pt x="4" y="18"/>
                    </a:cubicBezTo>
                    <a:cubicBezTo>
                      <a:pt x="4" y="17"/>
                      <a:pt x="4" y="17"/>
                      <a:pt x="4" y="17"/>
                    </a:cubicBezTo>
                    <a:cubicBezTo>
                      <a:pt x="3" y="15"/>
                      <a:pt x="3" y="14"/>
                      <a:pt x="3" y="12"/>
                    </a:cubicBezTo>
                    <a:cubicBezTo>
                      <a:pt x="3" y="11"/>
                      <a:pt x="3" y="11"/>
                      <a:pt x="3" y="11"/>
                    </a:cubicBezTo>
                    <a:cubicBezTo>
                      <a:pt x="3" y="11"/>
                      <a:pt x="2" y="10"/>
                      <a:pt x="2" y="9"/>
                    </a:cubicBezTo>
                    <a:cubicBezTo>
                      <a:pt x="2" y="9"/>
                      <a:pt x="2" y="9"/>
                      <a:pt x="2" y="9"/>
                    </a:cubicBezTo>
                    <a:cubicBezTo>
                      <a:pt x="2" y="8"/>
                      <a:pt x="2" y="7"/>
                      <a:pt x="2" y="7"/>
                    </a:cubicBezTo>
                    <a:cubicBezTo>
                      <a:pt x="2" y="6"/>
                      <a:pt x="2" y="6"/>
                      <a:pt x="2" y="6"/>
                    </a:cubicBezTo>
                    <a:cubicBezTo>
                      <a:pt x="2" y="5"/>
                      <a:pt x="2" y="4"/>
                      <a:pt x="1" y="3"/>
                    </a:cubicBezTo>
                    <a:cubicBezTo>
                      <a:pt x="2" y="3"/>
                      <a:pt x="2" y="3"/>
                      <a:pt x="2" y="3"/>
                    </a:cubicBezTo>
                    <a:cubicBezTo>
                      <a:pt x="2" y="2"/>
                      <a:pt x="2" y="2"/>
                      <a:pt x="2" y="2"/>
                    </a:cubicBezTo>
                    <a:cubicBezTo>
                      <a:pt x="3" y="2"/>
                      <a:pt x="3" y="2"/>
                      <a:pt x="3" y="2"/>
                    </a:cubicBezTo>
                    <a:cubicBezTo>
                      <a:pt x="3" y="2"/>
                      <a:pt x="4" y="2"/>
                      <a:pt x="4" y="2"/>
                    </a:cubicBezTo>
                    <a:cubicBezTo>
                      <a:pt x="4" y="2"/>
                      <a:pt x="4" y="2"/>
                      <a:pt x="4" y="2"/>
                    </a:cubicBezTo>
                    <a:cubicBezTo>
                      <a:pt x="5" y="3"/>
                      <a:pt x="6" y="4"/>
                      <a:pt x="7" y="4"/>
                    </a:cubicBezTo>
                    <a:cubicBezTo>
                      <a:pt x="7" y="4"/>
                      <a:pt x="7" y="4"/>
                      <a:pt x="7" y="4"/>
                    </a:cubicBezTo>
                    <a:cubicBezTo>
                      <a:pt x="7" y="4"/>
                      <a:pt x="7" y="4"/>
                      <a:pt x="7" y="4"/>
                    </a:cubicBezTo>
                    <a:cubicBezTo>
                      <a:pt x="10" y="6"/>
                      <a:pt x="14" y="7"/>
                      <a:pt x="18" y="7"/>
                    </a:cubicBezTo>
                    <a:cubicBezTo>
                      <a:pt x="21" y="7"/>
                      <a:pt x="25" y="6"/>
                      <a:pt x="28" y="4"/>
                    </a:cubicBezTo>
                    <a:cubicBezTo>
                      <a:pt x="29" y="4"/>
                      <a:pt x="29" y="4"/>
                      <a:pt x="30" y="3"/>
                    </a:cubicBezTo>
                    <a:cubicBezTo>
                      <a:pt x="30" y="3"/>
                      <a:pt x="31" y="3"/>
                      <a:pt x="31" y="3"/>
                    </a:cubicBezTo>
                    <a:cubicBezTo>
                      <a:pt x="31" y="3"/>
                      <a:pt x="31" y="3"/>
                      <a:pt x="31" y="3"/>
                    </a:cubicBezTo>
                    <a:cubicBezTo>
                      <a:pt x="31" y="3"/>
                      <a:pt x="31" y="3"/>
                      <a:pt x="31" y="3"/>
                    </a:cubicBezTo>
                    <a:cubicBezTo>
                      <a:pt x="31" y="3"/>
                      <a:pt x="31" y="3"/>
                      <a:pt x="31" y="3"/>
                    </a:cubicBezTo>
                    <a:cubicBezTo>
                      <a:pt x="32" y="3"/>
                      <a:pt x="32" y="3"/>
                      <a:pt x="32" y="3"/>
                    </a:cubicBezTo>
                    <a:cubicBezTo>
                      <a:pt x="32" y="3"/>
                      <a:pt x="32" y="3"/>
                      <a:pt x="32" y="3"/>
                    </a:cubicBezTo>
                    <a:cubicBezTo>
                      <a:pt x="32" y="3"/>
                      <a:pt x="32" y="3"/>
                      <a:pt x="32" y="3"/>
                    </a:cubicBezTo>
                    <a:cubicBezTo>
                      <a:pt x="32" y="3"/>
                      <a:pt x="32" y="3"/>
                      <a:pt x="32" y="3"/>
                    </a:cubicBezTo>
                    <a:cubicBezTo>
                      <a:pt x="35" y="6"/>
                      <a:pt x="40" y="7"/>
                      <a:pt x="44" y="7"/>
                    </a:cubicBezTo>
                    <a:cubicBezTo>
                      <a:pt x="48" y="7"/>
                      <a:pt x="52" y="6"/>
                      <a:pt x="55" y="4"/>
                    </a:cubicBezTo>
                    <a:cubicBezTo>
                      <a:pt x="55" y="4"/>
                      <a:pt x="55" y="4"/>
                      <a:pt x="55" y="4"/>
                    </a:cubicBezTo>
                    <a:cubicBezTo>
                      <a:pt x="55" y="4"/>
                      <a:pt x="55" y="4"/>
                      <a:pt x="55" y="4"/>
                    </a:cubicBezTo>
                    <a:cubicBezTo>
                      <a:pt x="56" y="4"/>
                      <a:pt x="57" y="3"/>
                      <a:pt x="58" y="2"/>
                    </a:cubicBezTo>
                    <a:cubicBezTo>
                      <a:pt x="58" y="2"/>
                      <a:pt x="58" y="2"/>
                      <a:pt x="58" y="2"/>
                    </a:cubicBezTo>
                    <a:cubicBezTo>
                      <a:pt x="58" y="2"/>
                      <a:pt x="58" y="2"/>
                      <a:pt x="59" y="2"/>
                    </a:cubicBezTo>
                    <a:cubicBezTo>
                      <a:pt x="59" y="2"/>
                      <a:pt x="59" y="2"/>
                      <a:pt x="59" y="2"/>
                    </a:cubicBezTo>
                    <a:cubicBezTo>
                      <a:pt x="60" y="2"/>
                      <a:pt x="60" y="2"/>
                      <a:pt x="60" y="2"/>
                    </a:cubicBezTo>
                    <a:cubicBezTo>
                      <a:pt x="60" y="2"/>
                      <a:pt x="60" y="2"/>
                      <a:pt x="60" y="2"/>
                    </a:cubicBezTo>
                    <a:cubicBezTo>
                      <a:pt x="60" y="2"/>
                      <a:pt x="60" y="2"/>
                      <a:pt x="60" y="2"/>
                    </a:cubicBezTo>
                    <a:cubicBezTo>
                      <a:pt x="60" y="2"/>
                      <a:pt x="60" y="2"/>
                      <a:pt x="60" y="2"/>
                    </a:cubicBezTo>
                    <a:cubicBezTo>
                      <a:pt x="60" y="2"/>
                      <a:pt x="60" y="2"/>
                      <a:pt x="60" y="2"/>
                    </a:cubicBezTo>
                    <a:cubicBezTo>
                      <a:pt x="60" y="2"/>
                      <a:pt x="60" y="2"/>
                      <a:pt x="60" y="2"/>
                    </a:cubicBezTo>
                    <a:cubicBezTo>
                      <a:pt x="60" y="3"/>
                      <a:pt x="60" y="3"/>
                      <a:pt x="60" y="3"/>
                    </a:cubicBezTo>
                    <a:cubicBezTo>
                      <a:pt x="60" y="3"/>
                      <a:pt x="60" y="3"/>
                      <a:pt x="60" y="3"/>
                    </a:cubicBezTo>
                    <a:cubicBezTo>
                      <a:pt x="60" y="4"/>
                      <a:pt x="60" y="5"/>
                      <a:pt x="60" y="6"/>
                    </a:cubicBezTo>
                    <a:cubicBezTo>
                      <a:pt x="60" y="7"/>
                      <a:pt x="60" y="7"/>
                      <a:pt x="60" y="7"/>
                    </a:cubicBezTo>
                    <a:cubicBezTo>
                      <a:pt x="60" y="8"/>
                      <a:pt x="60" y="9"/>
                      <a:pt x="59" y="10"/>
                    </a:cubicBezTo>
                    <a:cubicBezTo>
                      <a:pt x="59" y="11"/>
                      <a:pt x="59" y="11"/>
                      <a:pt x="59" y="11"/>
                    </a:cubicBezTo>
                    <a:cubicBezTo>
                      <a:pt x="59" y="12"/>
                      <a:pt x="59" y="13"/>
                      <a:pt x="59" y="14"/>
                    </a:cubicBezTo>
                    <a:cubicBezTo>
                      <a:pt x="59" y="14"/>
                      <a:pt x="59" y="14"/>
                      <a:pt x="59" y="14"/>
                    </a:cubicBezTo>
                    <a:cubicBezTo>
                      <a:pt x="59" y="15"/>
                      <a:pt x="58" y="16"/>
                      <a:pt x="58" y="17"/>
                    </a:cubicBezTo>
                    <a:cubicBezTo>
                      <a:pt x="55" y="36"/>
                      <a:pt x="49" y="49"/>
                      <a:pt x="42" y="56"/>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1" name="Freeform 245"/>
              <p:cNvSpPr/>
              <p:nvPr/>
            </p:nvSpPr>
            <p:spPr>
              <a:xfrm>
                <a:off x="1055688" y="401638"/>
                <a:ext cx="211138" cy="214313"/>
              </a:xfrm>
              <a:custGeom>
                <a:avLst/>
                <a:gdLst>
                  <a:gd name="txL" fmla="*/ 0 w 56"/>
                  <a:gd name="txT" fmla="*/ 0 h 57"/>
                  <a:gd name="txR" fmla="*/ 56 w 56"/>
                  <a:gd name="txB" fmla="*/ 57 h 57"/>
                </a:gdLst>
                <a:ahLst/>
                <a:cxnLst>
                  <a:cxn ang="0">
                    <a:pos x="56" y="0"/>
                  </a:cxn>
                  <a:cxn ang="0">
                    <a:pos x="41" y="6"/>
                  </a:cxn>
                  <a:cxn ang="0">
                    <a:pos x="28" y="1"/>
                  </a:cxn>
                  <a:cxn ang="0">
                    <a:pos x="15" y="6"/>
                  </a:cxn>
                  <a:cxn ang="0">
                    <a:pos x="0" y="0"/>
                  </a:cxn>
                  <a:cxn ang="0">
                    <a:pos x="0" y="3"/>
                  </a:cxn>
                  <a:cxn ang="0">
                    <a:pos x="1" y="4"/>
                  </a:cxn>
                  <a:cxn ang="0">
                    <a:pos x="1" y="6"/>
                  </a:cxn>
                  <a:cxn ang="0">
                    <a:pos x="1" y="8"/>
                  </a:cxn>
                  <a:cxn ang="0">
                    <a:pos x="1" y="9"/>
                  </a:cxn>
                  <a:cxn ang="0">
                    <a:pos x="2" y="11"/>
                  </a:cxn>
                  <a:cxn ang="0">
                    <a:pos x="2" y="12"/>
                  </a:cxn>
                  <a:cxn ang="0">
                    <a:pos x="2" y="14"/>
                  </a:cxn>
                  <a:cxn ang="0">
                    <a:pos x="2" y="15"/>
                  </a:cxn>
                  <a:cxn ang="0">
                    <a:pos x="3" y="16"/>
                  </a:cxn>
                  <a:cxn ang="0">
                    <a:pos x="3" y="18"/>
                  </a:cxn>
                  <a:cxn ang="0">
                    <a:pos x="3" y="19"/>
                  </a:cxn>
                  <a:cxn ang="0">
                    <a:pos x="4" y="22"/>
                  </a:cxn>
                  <a:cxn ang="0">
                    <a:pos x="12" y="43"/>
                  </a:cxn>
                  <a:cxn ang="0">
                    <a:pos x="12" y="44"/>
                  </a:cxn>
                  <a:cxn ang="0">
                    <a:pos x="13" y="46"/>
                  </a:cxn>
                  <a:cxn ang="0">
                    <a:pos x="13" y="46"/>
                  </a:cxn>
                  <a:cxn ang="0">
                    <a:pos x="13" y="46"/>
                  </a:cxn>
                  <a:cxn ang="0">
                    <a:pos x="15" y="48"/>
                  </a:cxn>
                  <a:cxn ang="0">
                    <a:pos x="15" y="48"/>
                  </a:cxn>
                  <a:cxn ang="0">
                    <a:pos x="28" y="57"/>
                  </a:cxn>
                  <a:cxn ang="0">
                    <a:pos x="54" y="14"/>
                  </a:cxn>
                  <a:cxn ang="0">
                    <a:pos x="54" y="14"/>
                  </a:cxn>
                  <a:cxn ang="0">
                    <a:pos x="54" y="11"/>
                  </a:cxn>
                  <a:cxn ang="0">
                    <a:pos x="55" y="7"/>
                  </a:cxn>
                  <a:cxn ang="0">
                    <a:pos x="55" y="7"/>
                  </a:cxn>
                  <a:cxn ang="0">
                    <a:pos x="56" y="0"/>
                  </a:cxn>
                </a:cxnLst>
                <a:rect l="txL" t="txT" r="txR" b="txB"/>
                <a:pathLst>
                  <a:path w="56" h="57">
                    <a:moveTo>
                      <a:pt x="56" y="0"/>
                    </a:moveTo>
                    <a:cubicBezTo>
                      <a:pt x="52" y="3"/>
                      <a:pt x="47" y="6"/>
                      <a:pt x="41" y="6"/>
                    </a:cubicBezTo>
                    <a:cubicBezTo>
                      <a:pt x="36" y="6"/>
                      <a:pt x="31" y="4"/>
                      <a:pt x="28" y="1"/>
                    </a:cubicBezTo>
                    <a:cubicBezTo>
                      <a:pt x="24" y="4"/>
                      <a:pt x="20" y="6"/>
                      <a:pt x="15" y="6"/>
                    </a:cubicBezTo>
                    <a:cubicBezTo>
                      <a:pt x="9" y="6"/>
                      <a:pt x="4" y="3"/>
                      <a:pt x="0" y="0"/>
                    </a:cubicBezTo>
                    <a:cubicBezTo>
                      <a:pt x="0" y="1"/>
                      <a:pt x="0" y="2"/>
                      <a:pt x="0" y="3"/>
                    </a:cubicBezTo>
                    <a:cubicBezTo>
                      <a:pt x="1" y="4"/>
                      <a:pt x="1" y="4"/>
                      <a:pt x="1" y="4"/>
                    </a:cubicBezTo>
                    <a:cubicBezTo>
                      <a:pt x="1" y="5"/>
                      <a:pt x="1" y="6"/>
                      <a:pt x="1" y="6"/>
                    </a:cubicBezTo>
                    <a:cubicBezTo>
                      <a:pt x="1" y="7"/>
                      <a:pt x="1" y="7"/>
                      <a:pt x="1" y="8"/>
                    </a:cubicBezTo>
                    <a:cubicBezTo>
                      <a:pt x="1" y="8"/>
                      <a:pt x="1" y="9"/>
                      <a:pt x="1" y="9"/>
                    </a:cubicBezTo>
                    <a:cubicBezTo>
                      <a:pt x="1" y="10"/>
                      <a:pt x="2" y="10"/>
                      <a:pt x="2" y="11"/>
                    </a:cubicBezTo>
                    <a:cubicBezTo>
                      <a:pt x="2" y="11"/>
                      <a:pt x="2" y="12"/>
                      <a:pt x="2" y="12"/>
                    </a:cubicBezTo>
                    <a:cubicBezTo>
                      <a:pt x="2" y="13"/>
                      <a:pt x="2" y="13"/>
                      <a:pt x="2" y="14"/>
                    </a:cubicBezTo>
                    <a:cubicBezTo>
                      <a:pt x="2" y="14"/>
                      <a:pt x="2" y="15"/>
                      <a:pt x="2" y="15"/>
                    </a:cubicBezTo>
                    <a:cubicBezTo>
                      <a:pt x="3" y="16"/>
                      <a:pt x="3" y="16"/>
                      <a:pt x="3" y="16"/>
                    </a:cubicBezTo>
                    <a:cubicBezTo>
                      <a:pt x="3" y="17"/>
                      <a:pt x="3" y="18"/>
                      <a:pt x="3" y="18"/>
                    </a:cubicBezTo>
                    <a:cubicBezTo>
                      <a:pt x="3" y="19"/>
                      <a:pt x="3" y="19"/>
                      <a:pt x="3" y="19"/>
                    </a:cubicBezTo>
                    <a:cubicBezTo>
                      <a:pt x="4" y="20"/>
                      <a:pt x="4" y="21"/>
                      <a:pt x="4" y="22"/>
                    </a:cubicBezTo>
                    <a:cubicBezTo>
                      <a:pt x="6" y="30"/>
                      <a:pt x="9" y="37"/>
                      <a:pt x="12" y="43"/>
                    </a:cubicBezTo>
                    <a:cubicBezTo>
                      <a:pt x="12" y="44"/>
                      <a:pt x="12" y="44"/>
                      <a:pt x="12" y="44"/>
                    </a:cubicBezTo>
                    <a:cubicBezTo>
                      <a:pt x="12" y="44"/>
                      <a:pt x="13" y="45"/>
                      <a:pt x="13" y="46"/>
                    </a:cubicBezTo>
                    <a:cubicBezTo>
                      <a:pt x="13" y="46"/>
                      <a:pt x="13" y="46"/>
                      <a:pt x="13" y="46"/>
                    </a:cubicBezTo>
                    <a:cubicBezTo>
                      <a:pt x="13" y="46"/>
                      <a:pt x="13" y="46"/>
                      <a:pt x="13" y="46"/>
                    </a:cubicBezTo>
                    <a:cubicBezTo>
                      <a:pt x="14" y="47"/>
                      <a:pt x="14" y="47"/>
                      <a:pt x="15" y="48"/>
                    </a:cubicBezTo>
                    <a:cubicBezTo>
                      <a:pt x="15" y="48"/>
                      <a:pt x="15" y="48"/>
                      <a:pt x="15" y="48"/>
                    </a:cubicBezTo>
                    <a:cubicBezTo>
                      <a:pt x="19" y="54"/>
                      <a:pt x="23" y="57"/>
                      <a:pt x="28" y="57"/>
                    </a:cubicBezTo>
                    <a:cubicBezTo>
                      <a:pt x="39" y="57"/>
                      <a:pt x="49" y="40"/>
                      <a:pt x="54" y="14"/>
                    </a:cubicBezTo>
                    <a:cubicBezTo>
                      <a:pt x="54" y="14"/>
                      <a:pt x="54" y="14"/>
                      <a:pt x="54" y="14"/>
                    </a:cubicBezTo>
                    <a:cubicBezTo>
                      <a:pt x="54" y="13"/>
                      <a:pt x="54" y="12"/>
                      <a:pt x="54" y="11"/>
                    </a:cubicBezTo>
                    <a:cubicBezTo>
                      <a:pt x="55" y="7"/>
                      <a:pt x="55" y="7"/>
                      <a:pt x="55" y="7"/>
                    </a:cubicBezTo>
                    <a:cubicBezTo>
                      <a:pt x="55" y="7"/>
                      <a:pt x="55" y="7"/>
                      <a:pt x="55" y="7"/>
                    </a:cubicBezTo>
                    <a:cubicBezTo>
                      <a:pt x="55" y="5"/>
                      <a:pt x="56" y="2"/>
                      <a:pt x="56" y="0"/>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2" name="Freeform 246"/>
              <p:cNvSpPr>
                <a:spLocks noEditPoints="1"/>
              </p:cNvSpPr>
              <p:nvPr/>
            </p:nvSpPr>
            <p:spPr>
              <a:xfrm>
                <a:off x="1176338" y="3956050"/>
                <a:ext cx="195263" cy="201613"/>
              </a:xfrm>
              <a:custGeom>
                <a:avLst/>
                <a:gdLst>
                  <a:gd name="txL" fmla="*/ 0 w 52"/>
                  <a:gd name="txT" fmla="*/ 0 h 54"/>
                  <a:gd name="txR" fmla="*/ 52 w 52"/>
                  <a:gd name="txB" fmla="*/ 54 h 54"/>
                </a:gdLst>
                <a:ahLst/>
                <a:cxnLst>
                  <a:cxn ang="0">
                    <a:pos x="11" y="28"/>
                  </a:cxn>
                  <a:cxn ang="0">
                    <a:pos x="3" y="23"/>
                  </a:cxn>
                  <a:cxn ang="0">
                    <a:pos x="0" y="14"/>
                  </a:cxn>
                  <a:cxn ang="0">
                    <a:pos x="3" y="4"/>
                  </a:cxn>
                  <a:cxn ang="0">
                    <a:pos x="11" y="0"/>
                  </a:cxn>
                  <a:cxn ang="0">
                    <a:pos x="20" y="4"/>
                  </a:cxn>
                  <a:cxn ang="0">
                    <a:pos x="22" y="14"/>
                  </a:cxn>
                  <a:cxn ang="0">
                    <a:pos x="19" y="23"/>
                  </a:cxn>
                  <a:cxn ang="0">
                    <a:pos x="11" y="28"/>
                  </a:cxn>
                  <a:cxn ang="0">
                    <a:pos x="11" y="24"/>
                  </a:cxn>
                  <a:cxn ang="0">
                    <a:pos x="16" y="22"/>
                  </a:cxn>
                  <a:cxn ang="0">
                    <a:pos x="18" y="14"/>
                  </a:cxn>
                  <a:cxn ang="0">
                    <a:pos x="16" y="6"/>
                  </a:cxn>
                  <a:cxn ang="0">
                    <a:pos x="11" y="3"/>
                  </a:cxn>
                  <a:cxn ang="0">
                    <a:pos x="4" y="13"/>
                  </a:cxn>
                  <a:cxn ang="0">
                    <a:pos x="11" y="24"/>
                  </a:cxn>
                  <a:cxn ang="0">
                    <a:pos x="13" y="54"/>
                  </a:cxn>
                  <a:cxn ang="0">
                    <a:pos x="8" y="54"/>
                  </a:cxn>
                  <a:cxn ang="0">
                    <a:pos x="40" y="0"/>
                  </a:cxn>
                  <a:cxn ang="0">
                    <a:pos x="45" y="0"/>
                  </a:cxn>
                  <a:cxn ang="0">
                    <a:pos x="13" y="54"/>
                  </a:cxn>
                  <a:cxn ang="0">
                    <a:pos x="41" y="54"/>
                  </a:cxn>
                  <a:cxn ang="0">
                    <a:pos x="33" y="50"/>
                  </a:cxn>
                  <a:cxn ang="0">
                    <a:pos x="30" y="40"/>
                  </a:cxn>
                  <a:cxn ang="0">
                    <a:pos x="33" y="31"/>
                  </a:cxn>
                  <a:cxn ang="0">
                    <a:pos x="41" y="26"/>
                  </a:cxn>
                  <a:cxn ang="0">
                    <a:pos x="50" y="31"/>
                  </a:cxn>
                  <a:cxn ang="0">
                    <a:pos x="52" y="41"/>
                  </a:cxn>
                  <a:cxn ang="0">
                    <a:pos x="49" y="50"/>
                  </a:cxn>
                  <a:cxn ang="0">
                    <a:pos x="41" y="54"/>
                  </a:cxn>
                  <a:cxn ang="0">
                    <a:pos x="41" y="51"/>
                  </a:cxn>
                  <a:cxn ang="0">
                    <a:pos x="46" y="48"/>
                  </a:cxn>
                  <a:cxn ang="0">
                    <a:pos x="48" y="41"/>
                  </a:cxn>
                  <a:cxn ang="0">
                    <a:pos x="46" y="33"/>
                  </a:cxn>
                  <a:cxn ang="0">
                    <a:pos x="41" y="30"/>
                  </a:cxn>
                  <a:cxn ang="0">
                    <a:pos x="34" y="40"/>
                  </a:cxn>
                  <a:cxn ang="0">
                    <a:pos x="41" y="51"/>
                  </a:cxn>
                </a:cxnLst>
                <a:rect l="txL" t="txT" r="txR" b="txB"/>
                <a:pathLst>
                  <a:path w="52" h="54">
                    <a:moveTo>
                      <a:pt x="11" y="28"/>
                    </a:moveTo>
                    <a:cubicBezTo>
                      <a:pt x="8" y="28"/>
                      <a:pt x="5" y="26"/>
                      <a:pt x="3" y="23"/>
                    </a:cubicBezTo>
                    <a:cubicBezTo>
                      <a:pt x="1" y="21"/>
                      <a:pt x="0" y="17"/>
                      <a:pt x="0" y="14"/>
                    </a:cubicBezTo>
                    <a:cubicBezTo>
                      <a:pt x="0" y="10"/>
                      <a:pt x="1" y="6"/>
                      <a:pt x="3" y="4"/>
                    </a:cubicBezTo>
                    <a:cubicBezTo>
                      <a:pt x="5" y="1"/>
                      <a:pt x="8" y="0"/>
                      <a:pt x="11" y="0"/>
                    </a:cubicBezTo>
                    <a:cubicBezTo>
                      <a:pt x="15" y="0"/>
                      <a:pt x="18" y="1"/>
                      <a:pt x="20" y="4"/>
                    </a:cubicBezTo>
                    <a:cubicBezTo>
                      <a:pt x="21" y="7"/>
                      <a:pt x="22" y="10"/>
                      <a:pt x="22" y="14"/>
                    </a:cubicBezTo>
                    <a:cubicBezTo>
                      <a:pt x="22" y="17"/>
                      <a:pt x="21" y="21"/>
                      <a:pt x="19" y="23"/>
                    </a:cubicBezTo>
                    <a:cubicBezTo>
                      <a:pt x="18" y="26"/>
                      <a:pt x="15" y="28"/>
                      <a:pt x="11" y="28"/>
                    </a:cubicBezTo>
                    <a:close/>
                    <a:moveTo>
                      <a:pt x="11" y="24"/>
                    </a:moveTo>
                    <a:cubicBezTo>
                      <a:pt x="14" y="24"/>
                      <a:pt x="15" y="24"/>
                      <a:pt x="16" y="22"/>
                    </a:cubicBezTo>
                    <a:cubicBezTo>
                      <a:pt x="18" y="20"/>
                      <a:pt x="18" y="17"/>
                      <a:pt x="18" y="14"/>
                    </a:cubicBezTo>
                    <a:cubicBezTo>
                      <a:pt x="18" y="11"/>
                      <a:pt x="18" y="8"/>
                      <a:pt x="16" y="6"/>
                    </a:cubicBezTo>
                    <a:cubicBezTo>
                      <a:pt x="15" y="4"/>
                      <a:pt x="14" y="3"/>
                      <a:pt x="11" y="3"/>
                    </a:cubicBezTo>
                    <a:cubicBezTo>
                      <a:pt x="7" y="3"/>
                      <a:pt x="4" y="6"/>
                      <a:pt x="4" y="13"/>
                    </a:cubicBezTo>
                    <a:cubicBezTo>
                      <a:pt x="4" y="21"/>
                      <a:pt x="7" y="24"/>
                      <a:pt x="11" y="24"/>
                    </a:cubicBezTo>
                    <a:close/>
                    <a:moveTo>
                      <a:pt x="13" y="54"/>
                    </a:moveTo>
                    <a:cubicBezTo>
                      <a:pt x="8" y="54"/>
                      <a:pt x="8" y="54"/>
                      <a:pt x="8" y="54"/>
                    </a:cubicBezTo>
                    <a:cubicBezTo>
                      <a:pt x="40" y="0"/>
                      <a:pt x="40" y="0"/>
                      <a:pt x="40" y="0"/>
                    </a:cubicBezTo>
                    <a:cubicBezTo>
                      <a:pt x="45" y="0"/>
                      <a:pt x="45" y="0"/>
                      <a:pt x="45" y="0"/>
                    </a:cubicBezTo>
                    <a:lnTo>
                      <a:pt x="13" y="54"/>
                    </a:lnTo>
                    <a:close/>
                    <a:moveTo>
                      <a:pt x="41" y="54"/>
                    </a:moveTo>
                    <a:cubicBezTo>
                      <a:pt x="38" y="54"/>
                      <a:pt x="35" y="53"/>
                      <a:pt x="33" y="50"/>
                    </a:cubicBezTo>
                    <a:cubicBezTo>
                      <a:pt x="31" y="48"/>
                      <a:pt x="30" y="44"/>
                      <a:pt x="30" y="40"/>
                    </a:cubicBezTo>
                    <a:cubicBezTo>
                      <a:pt x="30" y="36"/>
                      <a:pt x="31" y="33"/>
                      <a:pt x="33" y="31"/>
                    </a:cubicBezTo>
                    <a:cubicBezTo>
                      <a:pt x="35" y="28"/>
                      <a:pt x="38" y="26"/>
                      <a:pt x="41" y="26"/>
                    </a:cubicBezTo>
                    <a:cubicBezTo>
                      <a:pt x="45" y="26"/>
                      <a:pt x="48" y="28"/>
                      <a:pt x="50" y="31"/>
                    </a:cubicBezTo>
                    <a:cubicBezTo>
                      <a:pt x="51" y="34"/>
                      <a:pt x="52" y="37"/>
                      <a:pt x="52" y="41"/>
                    </a:cubicBezTo>
                    <a:cubicBezTo>
                      <a:pt x="52" y="44"/>
                      <a:pt x="51" y="47"/>
                      <a:pt x="49" y="50"/>
                    </a:cubicBezTo>
                    <a:cubicBezTo>
                      <a:pt x="48" y="53"/>
                      <a:pt x="45" y="54"/>
                      <a:pt x="41" y="54"/>
                    </a:cubicBezTo>
                    <a:close/>
                    <a:moveTo>
                      <a:pt x="41" y="51"/>
                    </a:moveTo>
                    <a:cubicBezTo>
                      <a:pt x="44" y="51"/>
                      <a:pt x="45" y="50"/>
                      <a:pt x="46" y="48"/>
                    </a:cubicBezTo>
                    <a:cubicBezTo>
                      <a:pt x="48" y="46"/>
                      <a:pt x="48" y="44"/>
                      <a:pt x="48" y="41"/>
                    </a:cubicBezTo>
                    <a:cubicBezTo>
                      <a:pt x="48" y="38"/>
                      <a:pt x="48" y="35"/>
                      <a:pt x="46" y="33"/>
                    </a:cubicBezTo>
                    <a:cubicBezTo>
                      <a:pt x="45" y="31"/>
                      <a:pt x="44" y="30"/>
                      <a:pt x="41" y="30"/>
                    </a:cubicBezTo>
                    <a:cubicBezTo>
                      <a:pt x="37" y="30"/>
                      <a:pt x="34" y="33"/>
                      <a:pt x="34" y="40"/>
                    </a:cubicBezTo>
                    <a:cubicBezTo>
                      <a:pt x="34" y="48"/>
                      <a:pt x="37" y="51"/>
                      <a:pt x="41" y="51"/>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3" name="Freeform 247"/>
              <p:cNvSpPr>
                <a:spLocks noEditPoints="1"/>
              </p:cNvSpPr>
              <p:nvPr/>
            </p:nvSpPr>
            <p:spPr>
              <a:xfrm>
                <a:off x="2992438" y="585788"/>
                <a:ext cx="100013" cy="115888"/>
              </a:xfrm>
              <a:custGeom>
                <a:avLst/>
                <a:gdLst>
                  <a:gd name="txL" fmla="*/ 0 w 27"/>
                  <a:gd name="txT" fmla="*/ 0 h 31"/>
                  <a:gd name="txR" fmla="*/ 27 w 27"/>
                  <a:gd name="txB" fmla="*/ 31 h 31"/>
                </a:gdLst>
                <a:ahLst/>
                <a:cxnLst>
                  <a:cxn ang="0">
                    <a:pos x="25" y="13"/>
                  </a:cxn>
                  <a:cxn ang="0">
                    <a:pos x="18" y="10"/>
                  </a:cxn>
                  <a:cxn ang="0">
                    <a:pos x="27" y="3"/>
                  </a:cxn>
                  <a:cxn ang="0">
                    <a:pos x="25" y="0"/>
                  </a:cxn>
                  <a:cxn ang="0">
                    <a:pos x="0" y="19"/>
                  </a:cxn>
                  <a:cxn ang="0">
                    <a:pos x="1" y="20"/>
                  </a:cxn>
                  <a:cxn ang="0">
                    <a:pos x="5" y="19"/>
                  </a:cxn>
                  <a:cxn ang="0">
                    <a:pos x="5" y="27"/>
                  </a:cxn>
                  <a:cxn ang="0">
                    <a:pos x="12" y="31"/>
                  </a:cxn>
                  <a:cxn ang="0">
                    <a:pos x="21" y="28"/>
                  </a:cxn>
                  <a:cxn ang="0">
                    <a:pos x="27" y="20"/>
                  </a:cxn>
                  <a:cxn ang="0">
                    <a:pos x="25" y="13"/>
                  </a:cxn>
                  <a:cxn ang="0">
                    <a:pos x="12" y="28"/>
                  </a:cxn>
                  <a:cxn ang="0">
                    <a:pos x="8" y="25"/>
                  </a:cxn>
                  <a:cxn ang="0">
                    <a:pos x="6" y="21"/>
                  </a:cxn>
                  <a:cxn ang="0">
                    <a:pos x="9" y="16"/>
                  </a:cxn>
                  <a:cxn ang="0">
                    <a:pos x="14" y="13"/>
                  </a:cxn>
                  <a:cxn ang="0">
                    <a:pos x="19" y="12"/>
                  </a:cxn>
                  <a:cxn ang="0">
                    <a:pos x="23" y="15"/>
                  </a:cxn>
                  <a:cxn ang="0">
                    <a:pos x="23" y="20"/>
                  </a:cxn>
                  <a:cxn ang="0">
                    <a:pos x="18" y="25"/>
                  </a:cxn>
                  <a:cxn ang="0">
                    <a:pos x="12" y="28"/>
                  </a:cxn>
                </a:cxnLst>
                <a:rect l="txL" t="txT" r="txR" b="txB"/>
                <a:pathLst>
                  <a:path w="27" h="31">
                    <a:moveTo>
                      <a:pt x="25" y="13"/>
                    </a:moveTo>
                    <a:cubicBezTo>
                      <a:pt x="24" y="11"/>
                      <a:pt x="21" y="10"/>
                      <a:pt x="18" y="10"/>
                    </a:cubicBezTo>
                    <a:cubicBezTo>
                      <a:pt x="27" y="3"/>
                      <a:pt x="27" y="3"/>
                      <a:pt x="27" y="3"/>
                    </a:cubicBezTo>
                    <a:cubicBezTo>
                      <a:pt x="25" y="0"/>
                      <a:pt x="25" y="0"/>
                      <a:pt x="25" y="0"/>
                    </a:cubicBezTo>
                    <a:cubicBezTo>
                      <a:pt x="0" y="19"/>
                      <a:pt x="0" y="19"/>
                      <a:pt x="0" y="19"/>
                    </a:cubicBezTo>
                    <a:cubicBezTo>
                      <a:pt x="1" y="20"/>
                      <a:pt x="1" y="20"/>
                      <a:pt x="1" y="20"/>
                    </a:cubicBezTo>
                    <a:cubicBezTo>
                      <a:pt x="5" y="19"/>
                      <a:pt x="5" y="19"/>
                      <a:pt x="5" y="19"/>
                    </a:cubicBezTo>
                    <a:cubicBezTo>
                      <a:pt x="3" y="22"/>
                      <a:pt x="4" y="25"/>
                      <a:pt x="5" y="27"/>
                    </a:cubicBezTo>
                    <a:cubicBezTo>
                      <a:pt x="7" y="30"/>
                      <a:pt x="9" y="31"/>
                      <a:pt x="12" y="31"/>
                    </a:cubicBezTo>
                    <a:cubicBezTo>
                      <a:pt x="15" y="31"/>
                      <a:pt x="18" y="30"/>
                      <a:pt x="21" y="28"/>
                    </a:cubicBezTo>
                    <a:cubicBezTo>
                      <a:pt x="24" y="26"/>
                      <a:pt x="26" y="23"/>
                      <a:pt x="27" y="20"/>
                    </a:cubicBezTo>
                    <a:cubicBezTo>
                      <a:pt x="27" y="18"/>
                      <a:pt x="27" y="15"/>
                      <a:pt x="25" y="13"/>
                    </a:cubicBezTo>
                    <a:close/>
                    <a:moveTo>
                      <a:pt x="12" y="28"/>
                    </a:moveTo>
                    <a:cubicBezTo>
                      <a:pt x="10" y="28"/>
                      <a:pt x="9" y="27"/>
                      <a:pt x="8" y="25"/>
                    </a:cubicBezTo>
                    <a:cubicBezTo>
                      <a:pt x="7" y="24"/>
                      <a:pt x="6" y="23"/>
                      <a:pt x="6" y="21"/>
                    </a:cubicBezTo>
                    <a:cubicBezTo>
                      <a:pt x="7" y="19"/>
                      <a:pt x="8" y="18"/>
                      <a:pt x="9" y="16"/>
                    </a:cubicBezTo>
                    <a:cubicBezTo>
                      <a:pt x="14" y="13"/>
                      <a:pt x="14" y="13"/>
                      <a:pt x="14" y="13"/>
                    </a:cubicBezTo>
                    <a:cubicBezTo>
                      <a:pt x="15" y="12"/>
                      <a:pt x="17" y="12"/>
                      <a:pt x="19" y="12"/>
                    </a:cubicBezTo>
                    <a:cubicBezTo>
                      <a:pt x="20" y="13"/>
                      <a:pt x="22" y="13"/>
                      <a:pt x="23" y="15"/>
                    </a:cubicBezTo>
                    <a:cubicBezTo>
                      <a:pt x="24" y="16"/>
                      <a:pt x="24" y="18"/>
                      <a:pt x="23" y="20"/>
                    </a:cubicBezTo>
                    <a:cubicBezTo>
                      <a:pt x="22" y="22"/>
                      <a:pt x="21" y="23"/>
                      <a:pt x="18" y="25"/>
                    </a:cubicBezTo>
                    <a:cubicBezTo>
                      <a:pt x="16" y="27"/>
                      <a:pt x="14" y="28"/>
                      <a:pt x="12" y="28"/>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4" name="Freeform 248"/>
              <p:cNvSpPr/>
              <p:nvPr/>
            </p:nvSpPr>
            <p:spPr>
              <a:xfrm>
                <a:off x="3055938" y="682625"/>
                <a:ext cx="101600" cy="106363"/>
              </a:xfrm>
              <a:custGeom>
                <a:avLst/>
                <a:gdLst>
                  <a:gd name="txL" fmla="*/ 0 w 27"/>
                  <a:gd name="txT" fmla="*/ 0 h 28"/>
                  <a:gd name="txR" fmla="*/ 27 w 27"/>
                  <a:gd name="txB" fmla="*/ 28 h 28"/>
                </a:gdLst>
                <a:ahLst/>
                <a:cxnLst>
                  <a:cxn ang="0">
                    <a:pos x="14" y="19"/>
                  </a:cxn>
                  <a:cxn ang="0">
                    <a:pos x="11" y="21"/>
                  </a:cxn>
                  <a:cxn ang="0">
                    <a:pos x="7" y="20"/>
                  </a:cxn>
                  <a:cxn ang="0">
                    <a:pos x="4" y="18"/>
                  </a:cxn>
                  <a:cxn ang="0">
                    <a:pos x="3" y="15"/>
                  </a:cxn>
                  <a:cxn ang="0">
                    <a:pos x="6" y="11"/>
                  </a:cxn>
                  <a:cxn ang="0">
                    <a:pos x="18" y="3"/>
                  </a:cxn>
                  <a:cxn ang="0">
                    <a:pos x="16" y="0"/>
                  </a:cxn>
                  <a:cxn ang="0">
                    <a:pos x="4" y="8"/>
                  </a:cxn>
                  <a:cxn ang="0">
                    <a:pos x="0" y="14"/>
                  </a:cxn>
                  <a:cxn ang="0">
                    <a:pos x="1" y="20"/>
                  </a:cxn>
                  <a:cxn ang="0">
                    <a:pos x="10" y="23"/>
                  </a:cxn>
                  <a:cxn ang="0">
                    <a:pos x="6" y="25"/>
                  </a:cxn>
                  <a:cxn ang="0">
                    <a:pos x="8" y="28"/>
                  </a:cxn>
                  <a:cxn ang="0">
                    <a:pos x="27" y="14"/>
                  </a:cxn>
                  <a:cxn ang="0">
                    <a:pos x="25" y="11"/>
                  </a:cxn>
                  <a:cxn ang="0">
                    <a:pos x="14" y="19"/>
                  </a:cxn>
                </a:cxnLst>
                <a:rect l="txL" t="txT" r="txR" b="txB"/>
                <a:pathLst>
                  <a:path w="27" h="28">
                    <a:moveTo>
                      <a:pt x="14" y="19"/>
                    </a:moveTo>
                    <a:cubicBezTo>
                      <a:pt x="13" y="20"/>
                      <a:pt x="12" y="20"/>
                      <a:pt x="11" y="21"/>
                    </a:cubicBezTo>
                    <a:cubicBezTo>
                      <a:pt x="9" y="21"/>
                      <a:pt x="8" y="21"/>
                      <a:pt x="7" y="20"/>
                    </a:cubicBezTo>
                    <a:cubicBezTo>
                      <a:pt x="6" y="20"/>
                      <a:pt x="5" y="19"/>
                      <a:pt x="4" y="18"/>
                    </a:cubicBezTo>
                    <a:cubicBezTo>
                      <a:pt x="4" y="17"/>
                      <a:pt x="3" y="16"/>
                      <a:pt x="3" y="15"/>
                    </a:cubicBezTo>
                    <a:cubicBezTo>
                      <a:pt x="4" y="14"/>
                      <a:pt x="5" y="12"/>
                      <a:pt x="6" y="11"/>
                    </a:cubicBezTo>
                    <a:cubicBezTo>
                      <a:pt x="18" y="3"/>
                      <a:pt x="18" y="3"/>
                      <a:pt x="18" y="3"/>
                    </a:cubicBezTo>
                    <a:cubicBezTo>
                      <a:pt x="16" y="0"/>
                      <a:pt x="16" y="0"/>
                      <a:pt x="16" y="0"/>
                    </a:cubicBezTo>
                    <a:cubicBezTo>
                      <a:pt x="4" y="8"/>
                      <a:pt x="4" y="8"/>
                      <a:pt x="4" y="8"/>
                    </a:cubicBezTo>
                    <a:cubicBezTo>
                      <a:pt x="2" y="10"/>
                      <a:pt x="1" y="12"/>
                      <a:pt x="0" y="14"/>
                    </a:cubicBezTo>
                    <a:cubicBezTo>
                      <a:pt x="0" y="16"/>
                      <a:pt x="0" y="18"/>
                      <a:pt x="1" y="20"/>
                    </a:cubicBezTo>
                    <a:cubicBezTo>
                      <a:pt x="3" y="22"/>
                      <a:pt x="6" y="23"/>
                      <a:pt x="10" y="23"/>
                    </a:cubicBezTo>
                    <a:cubicBezTo>
                      <a:pt x="6" y="25"/>
                      <a:pt x="6" y="25"/>
                      <a:pt x="6" y="25"/>
                    </a:cubicBezTo>
                    <a:cubicBezTo>
                      <a:pt x="8" y="28"/>
                      <a:pt x="8" y="28"/>
                      <a:pt x="8" y="28"/>
                    </a:cubicBezTo>
                    <a:cubicBezTo>
                      <a:pt x="27" y="14"/>
                      <a:pt x="27" y="14"/>
                      <a:pt x="27" y="14"/>
                    </a:cubicBezTo>
                    <a:cubicBezTo>
                      <a:pt x="25" y="11"/>
                      <a:pt x="25" y="11"/>
                      <a:pt x="25" y="11"/>
                    </a:cubicBezTo>
                    <a:lnTo>
                      <a:pt x="14" y="1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5" name="Freeform 249"/>
              <p:cNvSpPr/>
              <p:nvPr/>
            </p:nvSpPr>
            <p:spPr>
              <a:xfrm>
                <a:off x="3105150" y="762000"/>
                <a:ext cx="93663" cy="90488"/>
              </a:xfrm>
              <a:custGeom>
                <a:avLst/>
                <a:gdLst>
                  <a:gd name="txL" fmla="*/ 0 w 25"/>
                  <a:gd name="txT" fmla="*/ 0 h 24"/>
                  <a:gd name="txR" fmla="*/ 25 w 25"/>
                  <a:gd name="txB" fmla="*/ 24 h 24"/>
                </a:gdLst>
                <a:ahLst/>
                <a:cxnLst>
                  <a:cxn ang="0">
                    <a:pos x="16" y="13"/>
                  </a:cxn>
                  <a:cxn ang="0">
                    <a:pos x="14" y="9"/>
                  </a:cxn>
                  <a:cxn ang="0">
                    <a:pos x="14" y="4"/>
                  </a:cxn>
                  <a:cxn ang="0">
                    <a:pos x="17" y="3"/>
                  </a:cxn>
                  <a:cxn ang="0">
                    <a:pos x="20" y="6"/>
                  </a:cxn>
                  <a:cxn ang="0">
                    <a:pos x="20" y="13"/>
                  </a:cxn>
                  <a:cxn ang="0">
                    <a:pos x="23" y="15"/>
                  </a:cxn>
                  <a:cxn ang="0">
                    <a:pos x="22" y="4"/>
                  </a:cxn>
                  <a:cxn ang="0">
                    <a:pos x="17" y="0"/>
                  </a:cxn>
                  <a:cxn ang="0">
                    <a:pos x="12" y="1"/>
                  </a:cxn>
                  <a:cxn ang="0">
                    <a:pos x="9" y="5"/>
                  </a:cxn>
                  <a:cxn ang="0">
                    <a:pos x="10" y="10"/>
                  </a:cxn>
                  <a:cxn ang="0">
                    <a:pos x="12" y="14"/>
                  </a:cxn>
                  <a:cxn ang="0">
                    <a:pos x="12" y="20"/>
                  </a:cxn>
                  <a:cxn ang="0">
                    <a:pos x="9" y="20"/>
                  </a:cxn>
                  <a:cxn ang="0">
                    <a:pos x="6" y="17"/>
                  </a:cxn>
                  <a:cxn ang="0">
                    <a:pos x="5" y="9"/>
                  </a:cxn>
                  <a:cxn ang="0">
                    <a:pos x="2" y="7"/>
                  </a:cxn>
                  <a:cxn ang="0">
                    <a:pos x="3" y="19"/>
                  </a:cxn>
                  <a:cxn ang="0">
                    <a:pos x="9" y="23"/>
                  </a:cxn>
                  <a:cxn ang="0">
                    <a:pos x="14" y="22"/>
                  </a:cxn>
                  <a:cxn ang="0">
                    <a:pos x="16" y="13"/>
                  </a:cxn>
                </a:cxnLst>
                <a:rect l="txL" t="txT" r="txR" b="txB"/>
                <a:pathLst>
                  <a:path w="25" h="24">
                    <a:moveTo>
                      <a:pt x="16" y="13"/>
                    </a:moveTo>
                    <a:cubicBezTo>
                      <a:pt x="14" y="9"/>
                      <a:pt x="14" y="9"/>
                      <a:pt x="14" y="9"/>
                    </a:cubicBezTo>
                    <a:cubicBezTo>
                      <a:pt x="13" y="6"/>
                      <a:pt x="13" y="5"/>
                      <a:pt x="14" y="4"/>
                    </a:cubicBezTo>
                    <a:cubicBezTo>
                      <a:pt x="15" y="3"/>
                      <a:pt x="16" y="3"/>
                      <a:pt x="17" y="3"/>
                    </a:cubicBezTo>
                    <a:cubicBezTo>
                      <a:pt x="18" y="4"/>
                      <a:pt x="19" y="5"/>
                      <a:pt x="20" y="6"/>
                    </a:cubicBezTo>
                    <a:cubicBezTo>
                      <a:pt x="22" y="8"/>
                      <a:pt x="22" y="11"/>
                      <a:pt x="20" y="13"/>
                    </a:cubicBezTo>
                    <a:cubicBezTo>
                      <a:pt x="23" y="15"/>
                      <a:pt x="23" y="15"/>
                      <a:pt x="23" y="15"/>
                    </a:cubicBezTo>
                    <a:cubicBezTo>
                      <a:pt x="25" y="12"/>
                      <a:pt x="25" y="8"/>
                      <a:pt x="22" y="4"/>
                    </a:cubicBezTo>
                    <a:cubicBezTo>
                      <a:pt x="21" y="2"/>
                      <a:pt x="19" y="1"/>
                      <a:pt x="17" y="0"/>
                    </a:cubicBezTo>
                    <a:cubicBezTo>
                      <a:pt x="15" y="0"/>
                      <a:pt x="13" y="0"/>
                      <a:pt x="12" y="1"/>
                    </a:cubicBezTo>
                    <a:cubicBezTo>
                      <a:pt x="10" y="2"/>
                      <a:pt x="10" y="3"/>
                      <a:pt x="9" y="5"/>
                    </a:cubicBezTo>
                    <a:cubicBezTo>
                      <a:pt x="9" y="6"/>
                      <a:pt x="9" y="8"/>
                      <a:pt x="10" y="10"/>
                    </a:cubicBezTo>
                    <a:cubicBezTo>
                      <a:pt x="12" y="14"/>
                      <a:pt x="12" y="14"/>
                      <a:pt x="12" y="14"/>
                    </a:cubicBezTo>
                    <a:cubicBezTo>
                      <a:pt x="14" y="17"/>
                      <a:pt x="13" y="19"/>
                      <a:pt x="12" y="20"/>
                    </a:cubicBezTo>
                    <a:cubicBezTo>
                      <a:pt x="11" y="20"/>
                      <a:pt x="10" y="20"/>
                      <a:pt x="9" y="20"/>
                    </a:cubicBezTo>
                    <a:cubicBezTo>
                      <a:pt x="8" y="20"/>
                      <a:pt x="7" y="19"/>
                      <a:pt x="6" y="17"/>
                    </a:cubicBezTo>
                    <a:cubicBezTo>
                      <a:pt x="3" y="14"/>
                      <a:pt x="3" y="11"/>
                      <a:pt x="5" y="9"/>
                    </a:cubicBezTo>
                    <a:cubicBezTo>
                      <a:pt x="2" y="7"/>
                      <a:pt x="2" y="7"/>
                      <a:pt x="2" y="7"/>
                    </a:cubicBezTo>
                    <a:cubicBezTo>
                      <a:pt x="0" y="10"/>
                      <a:pt x="0" y="14"/>
                      <a:pt x="3" y="19"/>
                    </a:cubicBezTo>
                    <a:cubicBezTo>
                      <a:pt x="5" y="21"/>
                      <a:pt x="7" y="23"/>
                      <a:pt x="9" y="23"/>
                    </a:cubicBezTo>
                    <a:cubicBezTo>
                      <a:pt x="11" y="24"/>
                      <a:pt x="13" y="24"/>
                      <a:pt x="14" y="22"/>
                    </a:cubicBezTo>
                    <a:cubicBezTo>
                      <a:pt x="17" y="20"/>
                      <a:pt x="18" y="17"/>
                      <a:pt x="16" y="1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6" name="Freeform 250"/>
              <p:cNvSpPr/>
              <p:nvPr/>
            </p:nvSpPr>
            <p:spPr>
              <a:xfrm>
                <a:off x="3149600" y="825500"/>
                <a:ext cx="79375" cy="60325"/>
              </a:xfrm>
              <a:custGeom>
                <a:avLst/>
                <a:gdLst>
                  <a:gd name="txL" fmla="*/ 0 w 50"/>
                  <a:gd name="txT" fmla="*/ 0 h 38"/>
                  <a:gd name="txR" fmla="*/ 50 w 50"/>
                  <a:gd name="txB" fmla="*/ 38 h 38"/>
                </a:gdLst>
                <a:ahLst/>
                <a:cxnLst>
                  <a:cxn ang="0">
                    <a:pos x="0" y="31"/>
                  </a:cxn>
                  <a:cxn ang="0">
                    <a:pos x="5" y="38"/>
                  </a:cxn>
                  <a:cxn ang="0">
                    <a:pos x="50" y="7"/>
                  </a:cxn>
                  <a:cxn ang="0">
                    <a:pos x="45" y="0"/>
                  </a:cxn>
                  <a:cxn ang="0">
                    <a:pos x="0" y="31"/>
                  </a:cxn>
                </a:cxnLst>
                <a:rect l="txL" t="txT" r="txR" b="txB"/>
                <a:pathLst>
                  <a:path w="50" h="38">
                    <a:moveTo>
                      <a:pt x="0" y="31"/>
                    </a:moveTo>
                    <a:lnTo>
                      <a:pt x="5" y="38"/>
                    </a:lnTo>
                    <a:lnTo>
                      <a:pt x="50" y="7"/>
                    </a:lnTo>
                    <a:lnTo>
                      <a:pt x="45" y="0"/>
                    </a:lnTo>
                    <a:lnTo>
                      <a:pt x="0" y="31"/>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7" name="Freeform 251"/>
              <p:cNvSpPr/>
              <p:nvPr/>
            </p:nvSpPr>
            <p:spPr>
              <a:xfrm>
                <a:off x="3232150" y="808038"/>
                <a:ext cx="22225" cy="17463"/>
              </a:xfrm>
              <a:custGeom>
                <a:avLst/>
                <a:gdLst>
                  <a:gd name="txL" fmla="*/ 0 w 14"/>
                  <a:gd name="txT" fmla="*/ 0 h 11"/>
                  <a:gd name="txR" fmla="*/ 14 w 14"/>
                  <a:gd name="txB" fmla="*/ 11 h 11"/>
                </a:gdLst>
                <a:ahLst/>
                <a:cxnLst>
                  <a:cxn ang="0">
                    <a:pos x="0" y="4"/>
                  </a:cxn>
                  <a:cxn ang="0">
                    <a:pos x="5" y="11"/>
                  </a:cxn>
                  <a:cxn ang="0">
                    <a:pos x="14" y="7"/>
                  </a:cxn>
                  <a:cxn ang="0">
                    <a:pos x="7" y="0"/>
                  </a:cxn>
                  <a:cxn ang="0">
                    <a:pos x="0" y="4"/>
                  </a:cxn>
                </a:cxnLst>
                <a:rect l="txL" t="txT" r="txR" b="txB"/>
                <a:pathLst>
                  <a:path w="14" h="11">
                    <a:moveTo>
                      <a:pt x="0" y="4"/>
                    </a:moveTo>
                    <a:lnTo>
                      <a:pt x="5" y="11"/>
                    </a:lnTo>
                    <a:lnTo>
                      <a:pt x="14" y="7"/>
                    </a:lnTo>
                    <a:lnTo>
                      <a:pt x="7" y="0"/>
                    </a:lnTo>
                    <a:lnTo>
                      <a:pt x="0" y="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8" name="Freeform 252"/>
              <p:cNvSpPr/>
              <p:nvPr/>
            </p:nvSpPr>
            <p:spPr>
              <a:xfrm>
                <a:off x="3171825" y="860425"/>
                <a:ext cx="101600" cy="104775"/>
              </a:xfrm>
              <a:custGeom>
                <a:avLst/>
                <a:gdLst>
                  <a:gd name="txL" fmla="*/ 0 w 27"/>
                  <a:gd name="txT" fmla="*/ 0 h 28"/>
                  <a:gd name="txR" fmla="*/ 27 w 27"/>
                  <a:gd name="txB" fmla="*/ 28 h 28"/>
                </a:gdLst>
                <a:ahLst/>
                <a:cxnLst>
                  <a:cxn ang="0">
                    <a:pos x="27" y="12"/>
                  </a:cxn>
                  <a:cxn ang="0">
                    <a:pos x="26" y="8"/>
                  </a:cxn>
                  <a:cxn ang="0">
                    <a:pos x="18" y="5"/>
                  </a:cxn>
                  <a:cxn ang="0">
                    <a:pos x="21" y="2"/>
                  </a:cxn>
                  <a:cxn ang="0">
                    <a:pos x="19" y="0"/>
                  </a:cxn>
                  <a:cxn ang="0">
                    <a:pos x="0" y="13"/>
                  </a:cxn>
                  <a:cxn ang="0">
                    <a:pos x="2" y="16"/>
                  </a:cxn>
                  <a:cxn ang="0">
                    <a:pos x="13" y="9"/>
                  </a:cxn>
                  <a:cxn ang="0">
                    <a:pos x="18" y="7"/>
                  </a:cxn>
                  <a:cxn ang="0">
                    <a:pos x="23" y="9"/>
                  </a:cxn>
                  <a:cxn ang="0">
                    <a:pos x="24" y="13"/>
                  </a:cxn>
                  <a:cxn ang="0">
                    <a:pos x="21" y="16"/>
                  </a:cxn>
                  <a:cxn ang="0">
                    <a:pos x="9" y="25"/>
                  </a:cxn>
                  <a:cxn ang="0">
                    <a:pos x="11" y="28"/>
                  </a:cxn>
                  <a:cxn ang="0">
                    <a:pos x="22" y="20"/>
                  </a:cxn>
                  <a:cxn ang="0">
                    <a:pos x="26" y="16"/>
                  </a:cxn>
                  <a:cxn ang="0">
                    <a:pos x="27" y="12"/>
                  </a:cxn>
                </a:cxnLst>
                <a:rect l="txL" t="txT" r="txR" b="txB"/>
                <a:pathLst>
                  <a:path w="27" h="28">
                    <a:moveTo>
                      <a:pt x="27" y="12"/>
                    </a:moveTo>
                    <a:cubicBezTo>
                      <a:pt x="27" y="11"/>
                      <a:pt x="27" y="9"/>
                      <a:pt x="26" y="8"/>
                    </a:cubicBezTo>
                    <a:cubicBezTo>
                      <a:pt x="24" y="5"/>
                      <a:pt x="21" y="4"/>
                      <a:pt x="18" y="5"/>
                    </a:cubicBezTo>
                    <a:cubicBezTo>
                      <a:pt x="21" y="2"/>
                      <a:pt x="21" y="2"/>
                      <a:pt x="21" y="2"/>
                    </a:cubicBezTo>
                    <a:cubicBezTo>
                      <a:pt x="19" y="0"/>
                      <a:pt x="19" y="0"/>
                      <a:pt x="19" y="0"/>
                    </a:cubicBezTo>
                    <a:cubicBezTo>
                      <a:pt x="0" y="13"/>
                      <a:pt x="0" y="13"/>
                      <a:pt x="0" y="13"/>
                    </a:cubicBezTo>
                    <a:cubicBezTo>
                      <a:pt x="2" y="16"/>
                      <a:pt x="2" y="16"/>
                      <a:pt x="2" y="16"/>
                    </a:cubicBezTo>
                    <a:cubicBezTo>
                      <a:pt x="13" y="9"/>
                      <a:pt x="13" y="9"/>
                      <a:pt x="13" y="9"/>
                    </a:cubicBezTo>
                    <a:cubicBezTo>
                      <a:pt x="15" y="7"/>
                      <a:pt x="17" y="7"/>
                      <a:pt x="18" y="7"/>
                    </a:cubicBezTo>
                    <a:cubicBezTo>
                      <a:pt x="20" y="7"/>
                      <a:pt x="22" y="8"/>
                      <a:pt x="23" y="9"/>
                    </a:cubicBezTo>
                    <a:cubicBezTo>
                      <a:pt x="24" y="10"/>
                      <a:pt x="24" y="11"/>
                      <a:pt x="24" y="13"/>
                    </a:cubicBezTo>
                    <a:cubicBezTo>
                      <a:pt x="24" y="14"/>
                      <a:pt x="23" y="15"/>
                      <a:pt x="21" y="16"/>
                    </a:cubicBezTo>
                    <a:cubicBezTo>
                      <a:pt x="9" y="25"/>
                      <a:pt x="9" y="25"/>
                      <a:pt x="9" y="25"/>
                    </a:cubicBezTo>
                    <a:cubicBezTo>
                      <a:pt x="11" y="28"/>
                      <a:pt x="11" y="28"/>
                      <a:pt x="11" y="28"/>
                    </a:cubicBezTo>
                    <a:cubicBezTo>
                      <a:pt x="22" y="20"/>
                      <a:pt x="22" y="20"/>
                      <a:pt x="22" y="20"/>
                    </a:cubicBezTo>
                    <a:cubicBezTo>
                      <a:pt x="24" y="18"/>
                      <a:pt x="26" y="17"/>
                      <a:pt x="26" y="16"/>
                    </a:cubicBezTo>
                    <a:cubicBezTo>
                      <a:pt x="27" y="15"/>
                      <a:pt x="27" y="14"/>
                      <a:pt x="27" y="12"/>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39" name="Freeform 253"/>
              <p:cNvSpPr>
                <a:spLocks noEditPoints="1"/>
              </p:cNvSpPr>
              <p:nvPr/>
            </p:nvSpPr>
            <p:spPr>
              <a:xfrm>
                <a:off x="3235325" y="946150"/>
                <a:ext cx="95250" cy="87313"/>
              </a:xfrm>
              <a:custGeom>
                <a:avLst/>
                <a:gdLst>
                  <a:gd name="txL" fmla="*/ 0 w 25"/>
                  <a:gd name="txT" fmla="*/ 0 h 23"/>
                  <a:gd name="txR" fmla="*/ 25 w 25"/>
                  <a:gd name="txB" fmla="*/ 23 h 23"/>
                </a:gdLst>
                <a:ahLst/>
                <a:cxnLst>
                  <a:cxn ang="0">
                    <a:pos x="24" y="12"/>
                  </a:cxn>
                  <a:cxn ang="0">
                    <a:pos x="23" y="4"/>
                  </a:cxn>
                  <a:cxn ang="0">
                    <a:pos x="15" y="0"/>
                  </a:cxn>
                  <a:cxn ang="0">
                    <a:pos x="6" y="3"/>
                  </a:cxn>
                  <a:cxn ang="0">
                    <a:pos x="1" y="10"/>
                  </a:cxn>
                  <a:cxn ang="0">
                    <a:pos x="3" y="18"/>
                  </a:cxn>
                  <a:cxn ang="0">
                    <a:pos x="8" y="22"/>
                  </a:cxn>
                  <a:cxn ang="0">
                    <a:pos x="14" y="22"/>
                  </a:cxn>
                  <a:cxn ang="0">
                    <a:pos x="13" y="19"/>
                  </a:cxn>
                  <a:cxn ang="0">
                    <a:pos x="5" y="17"/>
                  </a:cxn>
                  <a:cxn ang="0">
                    <a:pos x="4" y="12"/>
                  </a:cxn>
                  <a:cxn ang="0">
                    <a:pos x="8" y="6"/>
                  </a:cxn>
                  <a:cxn ang="0">
                    <a:pos x="18" y="20"/>
                  </a:cxn>
                  <a:cxn ang="0">
                    <a:pos x="24" y="12"/>
                  </a:cxn>
                  <a:cxn ang="0">
                    <a:pos x="11" y="5"/>
                  </a:cxn>
                  <a:cxn ang="0">
                    <a:pos x="16" y="3"/>
                  </a:cxn>
                  <a:cxn ang="0">
                    <a:pos x="20" y="6"/>
                  </a:cxn>
                  <a:cxn ang="0">
                    <a:pos x="22" y="9"/>
                  </a:cxn>
                  <a:cxn ang="0">
                    <a:pos x="21" y="12"/>
                  </a:cxn>
                  <a:cxn ang="0">
                    <a:pos x="18" y="15"/>
                  </a:cxn>
                  <a:cxn ang="0">
                    <a:pos x="11" y="5"/>
                  </a:cxn>
                </a:cxnLst>
                <a:rect l="txL" t="txT" r="txR" b="txB"/>
                <a:pathLst>
                  <a:path w="25" h="23">
                    <a:moveTo>
                      <a:pt x="24" y="12"/>
                    </a:moveTo>
                    <a:cubicBezTo>
                      <a:pt x="25" y="9"/>
                      <a:pt x="24" y="7"/>
                      <a:pt x="23" y="4"/>
                    </a:cubicBezTo>
                    <a:cubicBezTo>
                      <a:pt x="21" y="2"/>
                      <a:pt x="18" y="0"/>
                      <a:pt x="15" y="0"/>
                    </a:cubicBezTo>
                    <a:cubicBezTo>
                      <a:pt x="12" y="0"/>
                      <a:pt x="9" y="0"/>
                      <a:pt x="6" y="3"/>
                    </a:cubicBezTo>
                    <a:cubicBezTo>
                      <a:pt x="3" y="5"/>
                      <a:pt x="2" y="7"/>
                      <a:pt x="1" y="10"/>
                    </a:cubicBezTo>
                    <a:cubicBezTo>
                      <a:pt x="0" y="13"/>
                      <a:pt x="1" y="16"/>
                      <a:pt x="3" y="18"/>
                    </a:cubicBezTo>
                    <a:cubicBezTo>
                      <a:pt x="4" y="20"/>
                      <a:pt x="6" y="21"/>
                      <a:pt x="8" y="22"/>
                    </a:cubicBezTo>
                    <a:cubicBezTo>
                      <a:pt x="10" y="23"/>
                      <a:pt x="12" y="23"/>
                      <a:pt x="14" y="22"/>
                    </a:cubicBezTo>
                    <a:cubicBezTo>
                      <a:pt x="13" y="19"/>
                      <a:pt x="13" y="19"/>
                      <a:pt x="13" y="19"/>
                    </a:cubicBezTo>
                    <a:cubicBezTo>
                      <a:pt x="9" y="20"/>
                      <a:pt x="7" y="19"/>
                      <a:pt x="5" y="17"/>
                    </a:cubicBezTo>
                    <a:cubicBezTo>
                      <a:pt x="4" y="15"/>
                      <a:pt x="4" y="14"/>
                      <a:pt x="4" y="12"/>
                    </a:cubicBezTo>
                    <a:cubicBezTo>
                      <a:pt x="4" y="10"/>
                      <a:pt x="6" y="8"/>
                      <a:pt x="8" y="6"/>
                    </a:cubicBezTo>
                    <a:cubicBezTo>
                      <a:pt x="18" y="20"/>
                      <a:pt x="18" y="20"/>
                      <a:pt x="18" y="20"/>
                    </a:cubicBezTo>
                    <a:cubicBezTo>
                      <a:pt x="22" y="17"/>
                      <a:pt x="24" y="15"/>
                      <a:pt x="24" y="12"/>
                    </a:cubicBezTo>
                    <a:close/>
                    <a:moveTo>
                      <a:pt x="11" y="5"/>
                    </a:moveTo>
                    <a:cubicBezTo>
                      <a:pt x="13" y="3"/>
                      <a:pt x="14" y="3"/>
                      <a:pt x="16" y="3"/>
                    </a:cubicBezTo>
                    <a:cubicBezTo>
                      <a:pt x="18" y="3"/>
                      <a:pt x="19" y="4"/>
                      <a:pt x="20" y="6"/>
                    </a:cubicBezTo>
                    <a:cubicBezTo>
                      <a:pt x="21" y="7"/>
                      <a:pt x="22" y="8"/>
                      <a:pt x="22" y="9"/>
                    </a:cubicBezTo>
                    <a:cubicBezTo>
                      <a:pt x="21" y="10"/>
                      <a:pt x="21" y="11"/>
                      <a:pt x="21" y="12"/>
                    </a:cubicBezTo>
                    <a:cubicBezTo>
                      <a:pt x="20" y="13"/>
                      <a:pt x="19" y="14"/>
                      <a:pt x="18" y="15"/>
                    </a:cubicBezTo>
                    <a:lnTo>
                      <a:pt x="11" y="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0" name="Freeform 254"/>
              <p:cNvSpPr/>
              <p:nvPr/>
            </p:nvSpPr>
            <p:spPr>
              <a:xfrm>
                <a:off x="3284538" y="1009650"/>
                <a:ext cx="93663" cy="93663"/>
              </a:xfrm>
              <a:custGeom>
                <a:avLst/>
                <a:gdLst>
                  <a:gd name="txL" fmla="*/ 0 w 25"/>
                  <a:gd name="txT" fmla="*/ 0 h 25"/>
                  <a:gd name="txR" fmla="*/ 25 w 25"/>
                  <a:gd name="txB" fmla="*/ 25 h 25"/>
                </a:gdLst>
                <a:ahLst/>
                <a:cxnLst>
                  <a:cxn ang="0">
                    <a:pos x="16" y="14"/>
                  </a:cxn>
                  <a:cxn ang="0">
                    <a:pos x="14" y="9"/>
                  </a:cxn>
                  <a:cxn ang="0">
                    <a:pos x="14" y="5"/>
                  </a:cxn>
                  <a:cxn ang="0">
                    <a:pos x="17" y="4"/>
                  </a:cxn>
                  <a:cxn ang="0">
                    <a:pos x="20" y="7"/>
                  </a:cxn>
                  <a:cxn ang="0">
                    <a:pos x="20" y="14"/>
                  </a:cxn>
                  <a:cxn ang="0">
                    <a:pos x="23" y="16"/>
                  </a:cxn>
                  <a:cxn ang="0">
                    <a:pos x="22" y="5"/>
                  </a:cxn>
                  <a:cxn ang="0">
                    <a:pos x="17" y="1"/>
                  </a:cxn>
                  <a:cxn ang="0">
                    <a:pos x="12" y="2"/>
                  </a:cxn>
                  <a:cxn ang="0">
                    <a:pos x="9" y="6"/>
                  </a:cxn>
                  <a:cxn ang="0">
                    <a:pos x="10" y="11"/>
                  </a:cxn>
                  <a:cxn ang="0">
                    <a:pos x="12" y="15"/>
                  </a:cxn>
                  <a:cxn ang="0">
                    <a:pos x="12" y="20"/>
                  </a:cxn>
                  <a:cxn ang="0">
                    <a:pos x="9" y="21"/>
                  </a:cxn>
                  <a:cxn ang="0">
                    <a:pos x="6" y="18"/>
                  </a:cxn>
                  <a:cxn ang="0">
                    <a:pos x="5" y="10"/>
                  </a:cxn>
                  <a:cxn ang="0">
                    <a:pos x="2" y="8"/>
                  </a:cxn>
                  <a:cxn ang="0">
                    <a:pos x="3" y="20"/>
                  </a:cxn>
                  <a:cxn ang="0">
                    <a:pos x="9" y="24"/>
                  </a:cxn>
                  <a:cxn ang="0">
                    <a:pos x="14" y="23"/>
                  </a:cxn>
                  <a:cxn ang="0">
                    <a:pos x="16" y="14"/>
                  </a:cxn>
                </a:cxnLst>
                <a:rect l="txL" t="txT" r="txR" b="txB"/>
                <a:pathLst>
                  <a:path w="25" h="25">
                    <a:moveTo>
                      <a:pt x="16" y="14"/>
                    </a:moveTo>
                    <a:cubicBezTo>
                      <a:pt x="14" y="9"/>
                      <a:pt x="14" y="9"/>
                      <a:pt x="14" y="9"/>
                    </a:cubicBezTo>
                    <a:cubicBezTo>
                      <a:pt x="13" y="7"/>
                      <a:pt x="13" y="6"/>
                      <a:pt x="14" y="5"/>
                    </a:cubicBezTo>
                    <a:cubicBezTo>
                      <a:pt x="15" y="4"/>
                      <a:pt x="16" y="4"/>
                      <a:pt x="17" y="4"/>
                    </a:cubicBezTo>
                    <a:cubicBezTo>
                      <a:pt x="18" y="5"/>
                      <a:pt x="19" y="6"/>
                      <a:pt x="20" y="7"/>
                    </a:cubicBezTo>
                    <a:cubicBezTo>
                      <a:pt x="22" y="9"/>
                      <a:pt x="22" y="11"/>
                      <a:pt x="20" y="14"/>
                    </a:cubicBezTo>
                    <a:cubicBezTo>
                      <a:pt x="23" y="16"/>
                      <a:pt x="23" y="16"/>
                      <a:pt x="23" y="16"/>
                    </a:cubicBezTo>
                    <a:cubicBezTo>
                      <a:pt x="25" y="13"/>
                      <a:pt x="25" y="9"/>
                      <a:pt x="22" y="5"/>
                    </a:cubicBezTo>
                    <a:cubicBezTo>
                      <a:pt x="21" y="3"/>
                      <a:pt x="19" y="1"/>
                      <a:pt x="17" y="1"/>
                    </a:cubicBezTo>
                    <a:cubicBezTo>
                      <a:pt x="15" y="0"/>
                      <a:pt x="13" y="1"/>
                      <a:pt x="12" y="2"/>
                    </a:cubicBezTo>
                    <a:cubicBezTo>
                      <a:pt x="10" y="3"/>
                      <a:pt x="10" y="4"/>
                      <a:pt x="9" y="6"/>
                    </a:cubicBezTo>
                    <a:cubicBezTo>
                      <a:pt x="9" y="7"/>
                      <a:pt x="9" y="9"/>
                      <a:pt x="10" y="11"/>
                    </a:cubicBezTo>
                    <a:cubicBezTo>
                      <a:pt x="12" y="15"/>
                      <a:pt x="12" y="15"/>
                      <a:pt x="12" y="15"/>
                    </a:cubicBezTo>
                    <a:cubicBezTo>
                      <a:pt x="13" y="18"/>
                      <a:pt x="13" y="19"/>
                      <a:pt x="12" y="20"/>
                    </a:cubicBezTo>
                    <a:cubicBezTo>
                      <a:pt x="11" y="21"/>
                      <a:pt x="10" y="21"/>
                      <a:pt x="9" y="21"/>
                    </a:cubicBezTo>
                    <a:cubicBezTo>
                      <a:pt x="7" y="20"/>
                      <a:pt x="6" y="20"/>
                      <a:pt x="6" y="18"/>
                    </a:cubicBezTo>
                    <a:cubicBezTo>
                      <a:pt x="3" y="15"/>
                      <a:pt x="3" y="12"/>
                      <a:pt x="5" y="10"/>
                    </a:cubicBezTo>
                    <a:cubicBezTo>
                      <a:pt x="2" y="8"/>
                      <a:pt x="2" y="8"/>
                      <a:pt x="2" y="8"/>
                    </a:cubicBezTo>
                    <a:cubicBezTo>
                      <a:pt x="0" y="11"/>
                      <a:pt x="0" y="15"/>
                      <a:pt x="3" y="20"/>
                    </a:cubicBezTo>
                    <a:cubicBezTo>
                      <a:pt x="5" y="22"/>
                      <a:pt x="6" y="24"/>
                      <a:pt x="9" y="24"/>
                    </a:cubicBezTo>
                    <a:cubicBezTo>
                      <a:pt x="11" y="25"/>
                      <a:pt x="13" y="25"/>
                      <a:pt x="14" y="23"/>
                    </a:cubicBezTo>
                    <a:cubicBezTo>
                      <a:pt x="17" y="21"/>
                      <a:pt x="18" y="18"/>
                      <a:pt x="16" y="14"/>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1" name="Freeform 255"/>
              <p:cNvSpPr/>
              <p:nvPr/>
            </p:nvSpPr>
            <p:spPr>
              <a:xfrm>
                <a:off x="3330575" y="1077913"/>
                <a:ext cx="96838" cy="93663"/>
              </a:xfrm>
              <a:custGeom>
                <a:avLst/>
                <a:gdLst>
                  <a:gd name="txL" fmla="*/ 0 w 26"/>
                  <a:gd name="txT" fmla="*/ 0 h 25"/>
                  <a:gd name="txR" fmla="*/ 26 w 26"/>
                  <a:gd name="txB" fmla="*/ 25 h 25"/>
                </a:gdLst>
                <a:ahLst/>
                <a:cxnLst>
                  <a:cxn ang="0">
                    <a:pos x="16" y="13"/>
                  </a:cxn>
                  <a:cxn ang="0">
                    <a:pos x="14" y="9"/>
                  </a:cxn>
                  <a:cxn ang="0">
                    <a:pos x="15" y="4"/>
                  </a:cxn>
                  <a:cxn ang="0">
                    <a:pos x="18" y="4"/>
                  </a:cxn>
                  <a:cxn ang="0">
                    <a:pos x="21" y="6"/>
                  </a:cxn>
                  <a:cxn ang="0">
                    <a:pos x="21" y="13"/>
                  </a:cxn>
                  <a:cxn ang="0">
                    <a:pos x="24" y="16"/>
                  </a:cxn>
                  <a:cxn ang="0">
                    <a:pos x="23" y="5"/>
                  </a:cxn>
                  <a:cxn ang="0">
                    <a:pos x="18" y="1"/>
                  </a:cxn>
                  <a:cxn ang="0">
                    <a:pos x="12" y="2"/>
                  </a:cxn>
                  <a:cxn ang="0">
                    <a:pos x="10" y="5"/>
                  </a:cxn>
                  <a:cxn ang="0">
                    <a:pos x="11" y="10"/>
                  </a:cxn>
                  <a:cxn ang="0">
                    <a:pos x="13" y="15"/>
                  </a:cxn>
                  <a:cxn ang="0">
                    <a:pos x="12" y="20"/>
                  </a:cxn>
                  <a:cxn ang="0">
                    <a:pos x="9" y="20"/>
                  </a:cxn>
                  <a:cxn ang="0">
                    <a:pos x="6" y="18"/>
                  </a:cxn>
                  <a:cxn ang="0">
                    <a:pos x="6" y="10"/>
                  </a:cxn>
                  <a:cxn ang="0">
                    <a:pos x="3" y="7"/>
                  </a:cxn>
                  <a:cxn ang="0">
                    <a:pos x="4" y="19"/>
                  </a:cxn>
                  <a:cxn ang="0">
                    <a:pos x="9" y="24"/>
                  </a:cxn>
                  <a:cxn ang="0">
                    <a:pos x="15" y="23"/>
                  </a:cxn>
                  <a:cxn ang="0">
                    <a:pos x="16" y="13"/>
                  </a:cxn>
                </a:cxnLst>
                <a:rect l="txL" t="txT" r="txR" b="txB"/>
                <a:pathLst>
                  <a:path w="26" h="25">
                    <a:moveTo>
                      <a:pt x="16" y="13"/>
                    </a:moveTo>
                    <a:cubicBezTo>
                      <a:pt x="14" y="9"/>
                      <a:pt x="14" y="9"/>
                      <a:pt x="14" y="9"/>
                    </a:cubicBezTo>
                    <a:cubicBezTo>
                      <a:pt x="13" y="7"/>
                      <a:pt x="14" y="5"/>
                      <a:pt x="15" y="4"/>
                    </a:cubicBezTo>
                    <a:cubicBezTo>
                      <a:pt x="16" y="4"/>
                      <a:pt x="17" y="4"/>
                      <a:pt x="18" y="4"/>
                    </a:cubicBezTo>
                    <a:cubicBezTo>
                      <a:pt x="19" y="4"/>
                      <a:pt x="20" y="5"/>
                      <a:pt x="21" y="6"/>
                    </a:cubicBezTo>
                    <a:cubicBezTo>
                      <a:pt x="22" y="9"/>
                      <a:pt x="22" y="11"/>
                      <a:pt x="21" y="13"/>
                    </a:cubicBezTo>
                    <a:cubicBezTo>
                      <a:pt x="24" y="16"/>
                      <a:pt x="24" y="16"/>
                      <a:pt x="24" y="16"/>
                    </a:cubicBezTo>
                    <a:cubicBezTo>
                      <a:pt x="26" y="12"/>
                      <a:pt x="26" y="9"/>
                      <a:pt x="23" y="5"/>
                    </a:cubicBezTo>
                    <a:cubicBezTo>
                      <a:pt x="21" y="2"/>
                      <a:pt x="20" y="1"/>
                      <a:pt x="18" y="1"/>
                    </a:cubicBezTo>
                    <a:cubicBezTo>
                      <a:pt x="16" y="0"/>
                      <a:pt x="14" y="0"/>
                      <a:pt x="12" y="2"/>
                    </a:cubicBezTo>
                    <a:cubicBezTo>
                      <a:pt x="11" y="3"/>
                      <a:pt x="10" y="4"/>
                      <a:pt x="10" y="5"/>
                    </a:cubicBezTo>
                    <a:cubicBezTo>
                      <a:pt x="10" y="7"/>
                      <a:pt x="10" y="9"/>
                      <a:pt x="11" y="10"/>
                    </a:cubicBezTo>
                    <a:cubicBezTo>
                      <a:pt x="13" y="15"/>
                      <a:pt x="13" y="15"/>
                      <a:pt x="13" y="15"/>
                    </a:cubicBezTo>
                    <a:cubicBezTo>
                      <a:pt x="14" y="17"/>
                      <a:pt x="14" y="19"/>
                      <a:pt x="12" y="20"/>
                    </a:cubicBezTo>
                    <a:cubicBezTo>
                      <a:pt x="11" y="21"/>
                      <a:pt x="10" y="21"/>
                      <a:pt x="9" y="20"/>
                    </a:cubicBezTo>
                    <a:cubicBezTo>
                      <a:pt x="8" y="20"/>
                      <a:pt x="7" y="19"/>
                      <a:pt x="6" y="18"/>
                    </a:cubicBezTo>
                    <a:cubicBezTo>
                      <a:pt x="4" y="15"/>
                      <a:pt x="4" y="12"/>
                      <a:pt x="6" y="10"/>
                    </a:cubicBezTo>
                    <a:cubicBezTo>
                      <a:pt x="3" y="7"/>
                      <a:pt x="3" y="7"/>
                      <a:pt x="3" y="7"/>
                    </a:cubicBezTo>
                    <a:cubicBezTo>
                      <a:pt x="0" y="11"/>
                      <a:pt x="0" y="15"/>
                      <a:pt x="4" y="19"/>
                    </a:cubicBezTo>
                    <a:cubicBezTo>
                      <a:pt x="5" y="22"/>
                      <a:pt x="7" y="23"/>
                      <a:pt x="9" y="24"/>
                    </a:cubicBezTo>
                    <a:cubicBezTo>
                      <a:pt x="11" y="25"/>
                      <a:pt x="13" y="24"/>
                      <a:pt x="15" y="23"/>
                    </a:cubicBezTo>
                    <a:cubicBezTo>
                      <a:pt x="18" y="21"/>
                      <a:pt x="18" y="18"/>
                      <a:pt x="16" y="13"/>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2" name="Freeform 256"/>
              <p:cNvSpPr/>
              <p:nvPr/>
            </p:nvSpPr>
            <p:spPr>
              <a:xfrm>
                <a:off x="214313" y="1697038"/>
                <a:ext cx="52388" cy="60325"/>
              </a:xfrm>
              <a:custGeom>
                <a:avLst/>
                <a:gdLst>
                  <a:gd name="txL" fmla="*/ 0 w 14"/>
                  <a:gd name="txT" fmla="*/ 0 h 16"/>
                  <a:gd name="txR" fmla="*/ 14 w 14"/>
                  <a:gd name="txB" fmla="*/ 16 h 16"/>
                </a:gdLst>
                <a:ahLst/>
                <a:cxnLst>
                  <a:cxn ang="0">
                    <a:pos x="9" y="7"/>
                  </a:cxn>
                  <a:cxn ang="0">
                    <a:pos x="6" y="6"/>
                  </a:cxn>
                  <a:cxn ang="0">
                    <a:pos x="4" y="4"/>
                  </a:cxn>
                  <a:cxn ang="0">
                    <a:pos x="5" y="3"/>
                  </a:cxn>
                  <a:cxn ang="0">
                    <a:pos x="7" y="2"/>
                  </a:cxn>
                  <a:cxn ang="0">
                    <a:pos x="11" y="5"/>
                  </a:cxn>
                  <a:cxn ang="0">
                    <a:pos x="13" y="4"/>
                  </a:cxn>
                  <a:cxn ang="0">
                    <a:pos x="7" y="0"/>
                  </a:cxn>
                  <a:cxn ang="0">
                    <a:pos x="3" y="1"/>
                  </a:cxn>
                  <a:cxn ang="0">
                    <a:pos x="1" y="4"/>
                  </a:cxn>
                  <a:cxn ang="0">
                    <a:pos x="2" y="7"/>
                  </a:cxn>
                  <a:cxn ang="0">
                    <a:pos x="5" y="9"/>
                  </a:cxn>
                  <a:cxn ang="0">
                    <a:pos x="8" y="9"/>
                  </a:cxn>
                  <a:cxn ang="0">
                    <a:pos x="11" y="12"/>
                  </a:cxn>
                  <a:cxn ang="0">
                    <a:pos x="10" y="14"/>
                  </a:cxn>
                  <a:cxn ang="0">
                    <a:pos x="7" y="14"/>
                  </a:cxn>
                  <a:cxn ang="0">
                    <a:pos x="3" y="11"/>
                  </a:cxn>
                  <a:cxn ang="0">
                    <a:pos x="0" y="12"/>
                  </a:cxn>
                  <a:cxn ang="0">
                    <a:pos x="7" y="16"/>
                  </a:cxn>
                  <a:cxn ang="0">
                    <a:pos x="12" y="15"/>
                  </a:cxn>
                  <a:cxn ang="0">
                    <a:pos x="13" y="12"/>
                  </a:cxn>
                  <a:cxn ang="0">
                    <a:pos x="9" y="7"/>
                  </a:cxn>
                </a:cxnLst>
                <a:rect l="txL" t="txT" r="txR" b="txB"/>
                <a:pathLst>
                  <a:path w="14" h="16">
                    <a:moveTo>
                      <a:pt x="9" y="7"/>
                    </a:moveTo>
                    <a:cubicBezTo>
                      <a:pt x="6" y="6"/>
                      <a:pt x="6" y="6"/>
                      <a:pt x="6" y="6"/>
                    </a:cubicBezTo>
                    <a:cubicBezTo>
                      <a:pt x="4" y="6"/>
                      <a:pt x="4" y="5"/>
                      <a:pt x="4" y="4"/>
                    </a:cubicBezTo>
                    <a:cubicBezTo>
                      <a:pt x="4" y="3"/>
                      <a:pt x="4" y="3"/>
                      <a:pt x="5" y="3"/>
                    </a:cubicBezTo>
                    <a:cubicBezTo>
                      <a:pt x="5" y="2"/>
                      <a:pt x="6" y="2"/>
                      <a:pt x="7" y="2"/>
                    </a:cubicBezTo>
                    <a:cubicBezTo>
                      <a:pt x="9" y="2"/>
                      <a:pt x="10" y="3"/>
                      <a:pt x="11" y="5"/>
                    </a:cubicBezTo>
                    <a:cubicBezTo>
                      <a:pt x="13" y="4"/>
                      <a:pt x="13" y="4"/>
                      <a:pt x="13" y="4"/>
                    </a:cubicBezTo>
                    <a:cubicBezTo>
                      <a:pt x="12" y="1"/>
                      <a:pt x="10" y="0"/>
                      <a:pt x="7" y="0"/>
                    </a:cubicBezTo>
                    <a:cubicBezTo>
                      <a:pt x="5" y="0"/>
                      <a:pt x="4" y="0"/>
                      <a:pt x="3" y="1"/>
                    </a:cubicBezTo>
                    <a:cubicBezTo>
                      <a:pt x="2" y="2"/>
                      <a:pt x="1" y="3"/>
                      <a:pt x="1" y="4"/>
                    </a:cubicBezTo>
                    <a:cubicBezTo>
                      <a:pt x="1" y="6"/>
                      <a:pt x="1" y="7"/>
                      <a:pt x="2" y="7"/>
                    </a:cubicBezTo>
                    <a:cubicBezTo>
                      <a:pt x="3" y="8"/>
                      <a:pt x="4" y="8"/>
                      <a:pt x="5" y="9"/>
                    </a:cubicBezTo>
                    <a:cubicBezTo>
                      <a:pt x="8" y="9"/>
                      <a:pt x="8" y="9"/>
                      <a:pt x="8" y="9"/>
                    </a:cubicBezTo>
                    <a:cubicBezTo>
                      <a:pt x="10" y="10"/>
                      <a:pt x="11" y="11"/>
                      <a:pt x="11" y="12"/>
                    </a:cubicBezTo>
                    <a:cubicBezTo>
                      <a:pt x="11" y="13"/>
                      <a:pt x="11" y="13"/>
                      <a:pt x="10" y="14"/>
                    </a:cubicBezTo>
                    <a:cubicBezTo>
                      <a:pt x="9" y="14"/>
                      <a:pt x="8" y="14"/>
                      <a:pt x="7" y="14"/>
                    </a:cubicBezTo>
                    <a:cubicBezTo>
                      <a:pt x="5" y="14"/>
                      <a:pt x="3" y="13"/>
                      <a:pt x="3" y="11"/>
                    </a:cubicBezTo>
                    <a:cubicBezTo>
                      <a:pt x="0" y="12"/>
                      <a:pt x="0" y="12"/>
                      <a:pt x="0" y="12"/>
                    </a:cubicBezTo>
                    <a:cubicBezTo>
                      <a:pt x="1" y="15"/>
                      <a:pt x="3" y="16"/>
                      <a:pt x="7" y="16"/>
                    </a:cubicBezTo>
                    <a:cubicBezTo>
                      <a:pt x="9" y="16"/>
                      <a:pt x="10" y="16"/>
                      <a:pt x="12" y="15"/>
                    </a:cubicBezTo>
                    <a:cubicBezTo>
                      <a:pt x="13" y="14"/>
                      <a:pt x="13" y="13"/>
                      <a:pt x="13" y="12"/>
                    </a:cubicBezTo>
                    <a:cubicBezTo>
                      <a:pt x="14" y="9"/>
                      <a:pt x="12" y="8"/>
                      <a:pt x="9" y="7"/>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3" name="Freeform 257"/>
              <p:cNvSpPr/>
              <p:nvPr/>
            </p:nvSpPr>
            <p:spPr>
              <a:xfrm>
                <a:off x="269875" y="1685925"/>
                <a:ext cx="33338" cy="76200"/>
              </a:xfrm>
              <a:custGeom>
                <a:avLst/>
                <a:gdLst>
                  <a:gd name="txL" fmla="*/ 0 w 9"/>
                  <a:gd name="txT" fmla="*/ 0 h 20"/>
                  <a:gd name="txR" fmla="*/ 9 w 9"/>
                  <a:gd name="txB" fmla="*/ 20 h 20"/>
                </a:gdLst>
                <a:ahLst/>
                <a:cxnLst>
                  <a:cxn ang="0">
                    <a:pos x="4" y="15"/>
                  </a:cxn>
                  <a:cxn ang="0">
                    <a:pos x="5" y="6"/>
                  </a:cxn>
                  <a:cxn ang="0">
                    <a:pos x="8" y="6"/>
                  </a:cxn>
                  <a:cxn ang="0">
                    <a:pos x="8" y="4"/>
                  </a:cxn>
                  <a:cxn ang="0">
                    <a:pos x="5" y="4"/>
                  </a:cxn>
                  <a:cxn ang="0">
                    <a:pos x="5" y="0"/>
                  </a:cxn>
                  <a:cxn ang="0">
                    <a:pos x="3" y="0"/>
                  </a:cxn>
                  <a:cxn ang="0">
                    <a:pos x="2" y="4"/>
                  </a:cxn>
                  <a:cxn ang="0">
                    <a:pos x="0" y="4"/>
                  </a:cxn>
                  <a:cxn ang="0">
                    <a:pos x="0" y="6"/>
                  </a:cxn>
                  <a:cxn ang="0">
                    <a:pos x="2" y="6"/>
                  </a:cxn>
                  <a:cxn ang="0">
                    <a:pos x="2" y="15"/>
                  </a:cxn>
                  <a:cxn ang="0">
                    <a:pos x="6" y="20"/>
                  </a:cxn>
                  <a:cxn ang="0">
                    <a:pos x="9" y="20"/>
                  </a:cxn>
                  <a:cxn ang="0">
                    <a:pos x="9" y="18"/>
                  </a:cxn>
                  <a:cxn ang="0">
                    <a:pos x="7" y="18"/>
                  </a:cxn>
                  <a:cxn ang="0">
                    <a:pos x="4" y="15"/>
                  </a:cxn>
                </a:cxnLst>
                <a:rect l="txL" t="txT" r="txR" b="txB"/>
                <a:pathLst>
                  <a:path w="9" h="20">
                    <a:moveTo>
                      <a:pt x="4" y="15"/>
                    </a:moveTo>
                    <a:cubicBezTo>
                      <a:pt x="5" y="6"/>
                      <a:pt x="5" y="6"/>
                      <a:pt x="5" y="6"/>
                    </a:cubicBezTo>
                    <a:cubicBezTo>
                      <a:pt x="8" y="6"/>
                      <a:pt x="8" y="6"/>
                      <a:pt x="8" y="6"/>
                    </a:cubicBezTo>
                    <a:cubicBezTo>
                      <a:pt x="8" y="4"/>
                      <a:pt x="8" y="4"/>
                      <a:pt x="8" y="4"/>
                    </a:cubicBezTo>
                    <a:cubicBezTo>
                      <a:pt x="5" y="4"/>
                      <a:pt x="5" y="4"/>
                      <a:pt x="5" y="4"/>
                    </a:cubicBezTo>
                    <a:cubicBezTo>
                      <a:pt x="5" y="0"/>
                      <a:pt x="5" y="0"/>
                      <a:pt x="5" y="0"/>
                    </a:cubicBezTo>
                    <a:cubicBezTo>
                      <a:pt x="3" y="0"/>
                      <a:pt x="3" y="0"/>
                      <a:pt x="3" y="0"/>
                    </a:cubicBezTo>
                    <a:cubicBezTo>
                      <a:pt x="2" y="4"/>
                      <a:pt x="2" y="4"/>
                      <a:pt x="2" y="4"/>
                    </a:cubicBezTo>
                    <a:cubicBezTo>
                      <a:pt x="0" y="4"/>
                      <a:pt x="0" y="4"/>
                      <a:pt x="0" y="4"/>
                    </a:cubicBezTo>
                    <a:cubicBezTo>
                      <a:pt x="0" y="6"/>
                      <a:pt x="0" y="6"/>
                      <a:pt x="0" y="6"/>
                    </a:cubicBezTo>
                    <a:cubicBezTo>
                      <a:pt x="2" y="6"/>
                      <a:pt x="2" y="6"/>
                      <a:pt x="2" y="6"/>
                    </a:cubicBezTo>
                    <a:cubicBezTo>
                      <a:pt x="2" y="15"/>
                      <a:pt x="2" y="15"/>
                      <a:pt x="2" y="15"/>
                    </a:cubicBezTo>
                    <a:cubicBezTo>
                      <a:pt x="2" y="18"/>
                      <a:pt x="3" y="20"/>
                      <a:pt x="6" y="20"/>
                    </a:cubicBezTo>
                    <a:cubicBezTo>
                      <a:pt x="7" y="20"/>
                      <a:pt x="8" y="20"/>
                      <a:pt x="9" y="20"/>
                    </a:cubicBezTo>
                    <a:cubicBezTo>
                      <a:pt x="9" y="18"/>
                      <a:pt x="9" y="18"/>
                      <a:pt x="9" y="18"/>
                    </a:cubicBezTo>
                    <a:cubicBezTo>
                      <a:pt x="8" y="18"/>
                      <a:pt x="7" y="18"/>
                      <a:pt x="7" y="18"/>
                    </a:cubicBezTo>
                    <a:cubicBezTo>
                      <a:pt x="5" y="18"/>
                      <a:pt x="4" y="17"/>
                      <a:pt x="4" y="15"/>
                    </a:cubicBez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4" name="Freeform 258"/>
              <p:cNvSpPr/>
              <p:nvPr/>
            </p:nvSpPr>
            <p:spPr>
              <a:xfrm>
                <a:off x="311150" y="1701800"/>
                <a:ext cx="49213" cy="60325"/>
              </a:xfrm>
              <a:custGeom>
                <a:avLst/>
                <a:gdLst>
                  <a:gd name="txL" fmla="*/ 0 w 13"/>
                  <a:gd name="txT" fmla="*/ 0 h 16"/>
                  <a:gd name="txR" fmla="*/ 13 w 13"/>
                  <a:gd name="txB" fmla="*/ 16 h 16"/>
                </a:gdLst>
                <a:ahLst/>
                <a:cxnLst>
                  <a:cxn ang="0">
                    <a:pos x="10" y="9"/>
                  </a:cxn>
                  <a:cxn ang="0">
                    <a:pos x="9" y="12"/>
                  </a:cxn>
                  <a:cxn ang="0">
                    <a:pos x="8" y="13"/>
                  </a:cxn>
                  <a:cxn ang="0">
                    <a:pos x="6" y="14"/>
                  </a:cxn>
                  <a:cxn ang="0">
                    <a:pos x="4" y="13"/>
                  </a:cxn>
                  <a:cxn ang="0">
                    <a:pos x="3" y="10"/>
                  </a:cxn>
                  <a:cxn ang="0">
                    <a:pos x="3" y="0"/>
                  </a:cxn>
                  <a:cxn ang="0">
                    <a:pos x="1" y="0"/>
                  </a:cxn>
                  <a:cxn ang="0">
                    <a:pos x="0" y="10"/>
                  </a:cxn>
                  <a:cxn ang="0">
                    <a:pos x="2" y="14"/>
                  </a:cxn>
                  <a:cxn ang="0">
                    <a:pos x="5" y="16"/>
                  </a:cxn>
                  <a:cxn ang="0">
                    <a:pos x="10" y="13"/>
                  </a:cxn>
                  <a:cxn ang="0">
                    <a:pos x="10" y="16"/>
                  </a:cxn>
                  <a:cxn ang="0">
                    <a:pos x="12" y="16"/>
                  </a:cxn>
                  <a:cxn ang="0">
                    <a:pos x="13" y="0"/>
                  </a:cxn>
                  <a:cxn ang="0">
                    <a:pos x="10" y="0"/>
                  </a:cxn>
                  <a:cxn ang="0">
                    <a:pos x="10" y="9"/>
                  </a:cxn>
                </a:cxnLst>
                <a:rect l="txL" t="txT" r="txR" b="txB"/>
                <a:pathLst>
                  <a:path w="13" h="16">
                    <a:moveTo>
                      <a:pt x="10" y="9"/>
                    </a:moveTo>
                    <a:cubicBezTo>
                      <a:pt x="10" y="10"/>
                      <a:pt x="10" y="11"/>
                      <a:pt x="9" y="12"/>
                    </a:cubicBezTo>
                    <a:cubicBezTo>
                      <a:pt x="9" y="12"/>
                      <a:pt x="9" y="13"/>
                      <a:pt x="8" y="13"/>
                    </a:cubicBezTo>
                    <a:cubicBezTo>
                      <a:pt x="7" y="14"/>
                      <a:pt x="7" y="14"/>
                      <a:pt x="6" y="14"/>
                    </a:cubicBezTo>
                    <a:cubicBezTo>
                      <a:pt x="5" y="14"/>
                      <a:pt x="4" y="14"/>
                      <a:pt x="4" y="13"/>
                    </a:cubicBezTo>
                    <a:cubicBezTo>
                      <a:pt x="3" y="12"/>
                      <a:pt x="3" y="11"/>
                      <a:pt x="3" y="10"/>
                    </a:cubicBezTo>
                    <a:cubicBezTo>
                      <a:pt x="3" y="0"/>
                      <a:pt x="3" y="0"/>
                      <a:pt x="3" y="0"/>
                    </a:cubicBezTo>
                    <a:cubicBezTo>
                      <a:pt x="1" y="0"/>
                      <a:pt x="1" y="0"/>
                      <a:pt x="1" y="0"/>
                    </a:cubicBezTo>
                    <a:cubicBezTo>
                      <a:pt x="0" y="10"/>
                      <a:pt x="0" y="10"/>
                      <a:pt x="0" y="10"/>
                    </a:cubicBezTo>
                    <a:cubicBezTo>
                      <a:pt x="0" y="12"/>
                      <a:pt x="1" y="13"/>
                      <a:pt x="2" y="14"/>
                    </a:cubicBezTo>
                    <a:cubicBezTo>
                      <a:pt x="3" y="15"/>
                      <a:pt x="4" y="16"/>
                      <a:pt x="5" y="16"/>
                    </a:cubicBezTo>
                    <a:cubicBezTo>
                      <a:pt x="7" y="16"/>
                      <a:pt x="9" y="15"/>
                      <a:pt x="10" y="13"/>
                    </a:cubicBezTo>
                    <a:cubicBezTo>
                      <a:pt x="10" y="16"/>
                      <a:pt x="10" y="16"/>
                      <a:pt x="10" y="16"/>
                    </a:cubicBezTo>
                    <a:cubicBezTo>
                      <a:pt x="12" y="16"/>
                      <a:pt x="12" y="16"/>
                      <a:pt x="12" y="16"/>
                    </a:cubicBezTo>
                    <a:cubicBezTo>
                      <a:pt x="13" y="0"/>
                      <a:pt x="13" y="0"/>
                      <a:pt x="13" y="0"/>
                    </a:cubicBezTo>
                    <a:cubicBezTo>
                      <a:pt x="10" y="0"/>
                      <a:pt x="10" y="0"/>
                      <a:pt x="10" y="0"/>
                    </a:cubicBezTo>
                    <a:lnTo>
                      <a:pt x="10" y="9"/>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5" name="Freeform 259"/>
              <p:cNvSpPr>
                <a:spLocks noEditPoints="1"/>
              </p:cNvSpPr>
              <p:nvPr/>
            </p:nvSpPr>
            <p:spPr>
              <a:xfrm>
                <a:off x="371475" y="1682750"/>
                <a:ext cx="52388" cy="82550"/>
              </a:xfrm>
              <a:custGeom>
                <a:avLst/>
                <a:gdLst>
                  <a:gd name="txL" fmla="*/ 0 w 14"/>
                  <a:gd name="txT" fmla="*/ 0 h 22"/>
                  <a:gd name="txR" fmla="*/ 14 w 14"/>
                  <a:gd name="txB" fmla="*/ 22 h 22"/>
                </a:gdLst>
                <a:ahLst/>
                <a:cxnLst>
                  <a:cxn ang="0">
                    <a:pos x="11" y="8"/>
                  </a:cxn>
                  <a:cxn ang="0">
                    <a:pos x="7" y="5"/>
                  </a:cxn>
                  <a:cxn ang="0">
                    <a:pos x="2" y="7"/>
                  </a:cxn>
                  <a:cxn ang="0">
                    <a:pos x="0" y="13"/>
                  </a:cxn>
                  <a:cxn ang="0">
                    <a:pos x="2" y="19"/>
                  </a:cxn>
                  <a:cxn ang="0">
                    <a:pos x="6" y="21"/>
                  </a:cxn>
                  <a:cxn ang="0">
                    <a:pos x="11" y="19"/>
                  </a:cxn>
                  <a:cxn ang="0">
                    <a:pos x="11" y="21"/>
                  </a:cxn>
                  <a:cxn ang="0">
                    <a:pos x="13" y="21"/>
                  </a:cxn>
                  <a:cxn ang="0">
                    <a:pos x="14" y="0"/>
                  </a:cxn>
                  <a:cxn ang="0">
                    <a:pos x="11" y="0"/>
                  </a:cxn>
                  <a:cxn ang="0">
                    <a:pos x="11" y="8"/>
                  </a:cxn>
                  <a:cxn ang="0">
                    <a:pos x="11" y="15"/>
                  </a:cxn>
                  <a:cxn ang="0">
                    <a:pos x="10" y="18"/>
                  </a:cxn>
                  <a:cxn ang="0">
                    <a:pos x="7" y="19"/>
                  </a:cxn>
                  <a:cxn ang="0">
                    <a:pos x="4" y="18"/>
                  </a:cxn>
                  <a:cxn ang="0">
                    <a:pos x="3" y="13"/>
                  </a:cxn>
                  <a:cxn ang="0">
                    <a:pos x="4" y="9"/>
                  </a:cxn>
                  <a:cxn ang="0">
                    <a:pos x="7" y="7"/>
                  </a:cxn>
                  <a:cxn ang="0">
                    <a:pos x="10" y="8"/>
                  </a:cxn>
                  <a:cxn ang="0">
                    <a:pos x="11" y="12"/>
                  </a:cxn>
                  <a:cxn ang="0">
                    <a:pos x="11" y="15"/>
                  </a:cxn>
                </a:cxnLst>
                <a:rect l="txL" t="txT" r="txR" b="txB"/>
                <a:pathLst>
                  <a:path w="14" h="22">
                    <a:moveTo>
                      <a:pt x="11" y="8"/>
                    </a:moveTo>
                    <a:cubicBezTo>
                      <a:pt x="10" y="6"/>
                      <a:pt x="9" y="5"/>
                      <a:pt x="7" y="5"/>
                    </a:cubicBezTo>
                    <a:cubicBezTo>
                      <a:pt x="5" y="5"/>
                      <a:pt x="3" y="6"/>
                      <a:pt x="2" y="7"/>
                    </a:cubicBezTo>
                    <a:cubicBezTo>
                      <a:pt x="1" y="9"/>
                      <a:pt x="0" y="11"/>
                      <a:pt x="0" y="13"/>
                    </a:cubicBezTo>
                    <a:cubicBezTo>
                      <a:pt x="0" y="16"/>
                      <a:pt x="1" y="18"/>
                      <a:pt x="2" y="19"/>
                    </a:cubicBezTo>
                    <a:cubicBezTo>
                      <a:pt x="3" y="21"/>
                      <a:pt x="4" y="21"/>
                      <a:pt x="6" y="21"/>
                    </a:cubicBezTo>
                    <a:cubicBezTo>
                      <a:pt x="8" y="22"/>
                      <a:pt x="10" y="21"/>
                      <a:pt x="11" y="19"/>
                    </a:cubicBezTo>
                    <a:cubicBezTo>
                      <a:pt x="11" y="21"/>
                      <a:pt x="11" y="21"/>
                      <a:pt x="11" y="21"/>
                    </a:cubicBezTo>
                    <a:cubicBezTo>
                      <a:pt x="13" y="21"/>
                      <a:pt x="13" y="21"/>
                      <a:pt x="13" y="21"/>
                    </a:cubicBezTo>
                    <a:cubicBezTo>
                      <a:pt x="14" y="0"/>
                      <a:pt x="14" y="0"/>
                      <a:pt x="14" y="0"/>
                    </a:cubicBezTo>
                    <a:cubicBezTo>
                      <a:pt x="11" y="0"/>
                      <a:pt x="11" y="0"/>
                      <a:pt x="11" y="0"/>
                    </a:cubicBezTo>
                    <a:lnTo>
                      <a:pt x="11" y="8"/>
                    </a:lnTo>
                    <a:close/>
                    <a:moveTo>
                      <a:pt x="11" y="15"/>
                    </a:moveTo>
                    <a:cubicBezTo>
                      <a:pt x="11" y="16"/>
                      <a:pt x="10" y="17"/>
                      <a:pt x="10" y="18"/>
                    </a:cubicBezTo>
                    <a:cubicBezTo>
                      <a:pt x="9" y="19"/>
                      <a:pt x="8" y="20"/>
                      <a:pt x="7" y="19"/>
                    </a:cubicBezTo>
                    <a:cubicBezTo>
                      <a:pt x="5" y="19"/>
                      <a:pt x="4" y="19"/>
                      <a:pt x="4" y="18"/>
                    </a:cubicBezTo>
                    <a:cubicBezTo>
                      <a:pt x="3" y="17"/>
                      <a:pt x="3" y="15"/>
                      <a:pt x="3" y="13"/>
                    </a:cubicBezTo>
                    <a:cubicBezTo>
                      <a:pt x="3" y="11"/>
                      <a:pt x="3" y="10"/>
                      <a:pt x="4" y="9"/>
                    </a:cubicBezTo>
                    <a:cubicBezTo>
                      <a:pt x="5" y="8"/>
                      <a:pt x="6" y="7"/>
                      <a:pt x="7" y="7"/>
                    </a:cubicBezTo>
                    <a:cubicBezTo>
                      <a:pt x="8" y="7"/>
                      <a:pt x="9" y="8"/>
                      <a:pt x="10" y="8"/>
                    </a:cubicBezTo>
                    <a:cubicBezTo>
                      <a:pt x="11" y="9"/>
                      <a:pt x="11" y="10"/>
                      <a:pt x="11" y="12"/>
                    </a:cubicBezTo>
                    <a:lnTo>
                      <a:pt x="11" y="15"/>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6" name="Freeform 260"/>
              <p:cNvSpPr/>
              <p:nvPr/>
            </p:nvSpPr>
            <p:spPr>
              <a:xfrm>
                <a:off x="431800" y="1704975"/>
                <a:ext cx="49213" cy="79375"/>
              </a:xfrm>
              <a:custGeom>
                <a:avLst/>
                <a:gdLst>
                  <a:gd name="txL" fmla="*/ 0 w 13"/>
                  <a:gd name="txT" fmla="*/ 0 h 21"/>
                  <a:gd name="txR" fmla="*/ 13 w 13"/>
                  <a:gd name="txB" fmla="*/ 21 h 21"/>
                </a:gdLst>
                <a:ahLst/>
                <a:cxnLst>
                  <a:cxn ang="0">
                    <a:pos x="11" y="0"/>
                  </a:cxn>
                  <a:cxn ang="0">
                    <a:pos x="6" y="12"/>
                  </a:cxn>
                  <a:cxn ang="0">
                    <a:pos x="3" y="0"/>
                  </a:cxn>
                  <a:cxn ang="0">
                    <a:pos x="0" y="0"/>
                  </a:cxn>
                  <a:cxn ang="0">
                    <a:pos x="5" y="15"/>
                  </a:cxn>
                  <a:cxn ang="0">
                    <a:pos x="3" y="18"/>
                  </a:cxn>
                  <a:cxn ang="0">
                    <a:pos x="2" y="19"/>
                  </a:cxn>
                  <a:cxn ang="0">
                    <a:pos x="0" y="19"/>
                  </a:cxn>
                  <a:cxn ang="0">
                    <a:pos x="0" y="21"/>
                  </a:cxn>
                  <a:cxn ang="0">
                    <a:pos x="2" y="21"/>
                  </a:cxn>
                  <a:cxn ang="0">
                    <a:pos x="6" y="17"/>
                  </a:cxn>
                  <a:cxn ang="0">
                    <a:pos x="13" y="0"/>
                  </a:cxn>
                  <a:cxn ang="0">
                    <a:pos x="11" y="0"/>
                  </a:cxn>
                </a:cxnLst>
                <a:rect l="txL" t="txT" r="txR" b="txB"/>
                <a:pathLst>
                  <a:path w="13" h="21">
                    <a:moveTo>
                      <a:pt x="11" y="0"/>
                    </a:moveTo>
                    <a:cubicBezTo>
                      <a:pt x="6" y="12"/>
                      <a:pt x="6" y="12"/>
                      <a:pt x="6" y="12"/>
                    </a:cubicBezTo>
                    <a:cubicBezTo>
                      <a:pt x="3" y="0"/>
                      <a:pt x="3" y="0"/>
                      <a:pt x="3" y="0"/>
                    </a:cubicBezTo>
                    <a:cubicBezTo>
                      <a:pt x="0" y="0"/>
                      <a:pt x="0" y="0"/>
                      <a:pt x="0" y="0"/>
                    </a:cubicBezTo>
                    <a:cubicBezTo>
                      <a:pt x="5" y="15"/>
                      <a:pt x="5" y="15"/>
                      <a:pt x="5" y="15"/>
                    </a:cubicBezTo>
                    <a:cubicBezTo>
                      <a:pt x="5" y="17"/>
                      <a:pt x="4" y="18"/>
                      <a:pt x="3" y="18"/>
                    </a:cubicBezTo>
                    <a:cubicBezTo>
                      <a:pt x="3" y="19"/>
                      <a:pt x="2" y="19"/>
                      <a:pt x="2" y="19"/>
                    </a:cubicBezTo>
                    <a:cubicBezTo>
                      <a:pt x="1" y="19"/>
                      <a:pt x="1" y="19"/>
                      <a:pt x="0" y="19"/>
                    </a:cubicBezTo>
                    <a:cubicBezTo>
                      <a:pt x="0" y="21"/>
                      <a:pt x="0" y="21"/>
                      <a:pt x="0" y="21"/>
                    </a:cubicBezTo>
                    <a:cubicBezTo>
                      <a:pt x="1" y="21"/>
                      <a:pt x="1" y="21"/>
                      <a:pt x="2" y="21"/>
                    </a:cubicBezTo>
                    <a:cubicBezTo>
                      <a:pt x="4" y="21"/>
                      <a:pt x="5" y="20"/>
                      <a:pt x="6" y="17"/>
                    </a:cubicBezTo>
                    <a:cubicBezTo>
                      <a:pt x="13" y="0"/>
                      <a:pt x="13" y="0"/>
                      <a:pt x="13" y="0"/>
                    </a:cubicBezTo>
                    <a:lnTo>
                      <a:pt x="11" y="0"/>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7" name="Freeform 261"/>
              <p:cNvSpPr/>
              <p:nvPr/>
            </p:nvSpPr>
            <p:spPr>
              <a:xfrm>
                <a:off x="217488" y="1412875"/>
                <a:ext cx="44450" cy="47625"/>
              </a:xfrm>
              <a:custGeom>
                <a:avLst/>
                <a:gdLst>
                  <a:gd name="txL" fmla="*/ 0 w 12"/>
                  <a:gd name="txT" fmla="*/ 0 h 13"/>
                  <a:gd name="txR" fmla="*/ 12 w 12"/>
                  <a:gd name="txB" fmla="*/ 13 h 13"/>
                </a:gdLst>
                <a:ahLst/>
                <a:cxnLst>
                  <a:cxn ang="0">
                    <a:pos x="8" y="13"/>
                  </a:cxn>
                  <a:cxn ang="0">
                    <a:pos x="11" y="11"/>
                  </a:cxn>
                  <a:cxn ang="0">
                    <a:pos x="12" y="8"/>
                  </a:cxn>
                  <a:cxn ang="0">
                    <a:pos x="11" y="0"/>
                  </a:cxn>
                  <a:cxn ang="0">
                    <a:pos x="0" y="13"/>
                  </a:cxn>
                  <a:cxn ang="0">
                    <a:pos x="0" y="13"/>
                  </a:cxn>
                  <a:cxn ang="0">
                    <a:pos x="8" y="13"/>
                  </a:cxn>
                </a:cxnLst>
                <a:rect l="txL" t="txT" r="txR" b="txB"/>
                <a:pathLst>
                  <a:path w="12" h="13">
                    <a:moveTo>
                      <a:pt x="8" y="13"/>
                    </a:moveTo>
                    <a:cubicBezTo>
                      <a:pt x="9" y="12"/>
                      <a:pt x="10" y="12"/>
                      <a:pt x="11" y="11"/>
                    </a:cubicBezTo>
                    <a:cubicBezTo>
                      <a:pt x="12" y="10"/>
                      <a:pt x="12" y="9"/>
                      <a:pt x="12" y="8"/>
                    </a:cubicBezTo>
                    <a:cubicBezTo>
                      <a:pt x="11" y="0"/>
                      <a:pt x="11" y="0"/>
                      <a:pt x="11" y="0"/>
                    </a:cubicBezTo>
                    <a:cubicBezTo>
                      <a:pt x="0" y="13"/>
                      <a:pt x="0" y="13"/>
                      <a:pt x="0" y="13"/>
                    </a:cubicBezTo>
                    <a:cubicBezTo>
                      <a:pt x="0" y="13"/>
                      <a:pt x="0" y="13"/>
                      <a:pt x="0" y="13"/>
                    </a:cubicBezTo>
                    <a:lnTo>
                      <a:pt x="8" y="13"/>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9648" name="Freeform 262"/>
              <p:cNvSpPr/>
              <p:nvPr/>
            </p:nvSpPr>
            <p:spPr>
              <a:xfrm>
                <a:off x="209550" y="1389063"/>
                <a:ext cx="233363" cy="266700"/>
              </a:xfrm>
              <a:custGeom>
                <a:avLst/>
                <a:gdLst>
                  <a:gd name="txL" fmla="*/ 0 w 62"/>
                  <a:gd name="txT" fmla="*/ 0 h 71"/>
                  <a:gd name="txR" fmla="*/ 62 w 62"/>
                  <a:gd name="txB" fmla="*/ 71 h 71"/>
                </a:gdLst>
                <a:ahLst/>
                <a:cxnLst>
                  <a:cxn ang="0">
                    <a:pos x="57" y="4"/>
                  </a:cxn>
                  <a:cxn ang="0">
                    <a:pos x="55" y="1"/>
                  </a:cxn>
                  <a:cxn ang="0">
                    <a:pos x="52" y="0"/>
                  </a:cxn>
                  <a:cxn ang="0">
                    <a:pos x="21" y="2"/>
                  </a:cxn>
                  <a:cxn ang="0">
                    <a:pos x="17" y="4"/>
                  </a:cxn>
                  <a:cxn ang="0">
                    <a:pos x="16" y="8"/>
                  </a:cxn>
                  <a:cxn ang="0">
                    <a:pos x="17" y="15"/>
                  </a:cxn>
                  <a:cxn ang="0">
                    <a:pos x="15" y="19"/>
                  </a:cxn>
                  <a:cxn ang="0">
                    <a:pos x="12" y="21"/>
                  </a:cxn>
                  <a:cxn ang="0">
                    <a:pos x="5" y="21"/>
                  </a:cxn>
                  <a:cxn ang="0">
                    <a:pos x="1" y="23"/>
                  </a:cxn>
                  <a:cxn ang="0">
                    <a:pos x="0" y="27"/>
                  </a:cxn>
                  <a:cxn ang="0">
                    <a:pos x="3" y="67"/>
                  </a:cxn>
                  <a:cxn ang="0">
                    <a:pos x="5" y="70"/>
                  </a:cxn>
                  <a:cxn ang="0">
                    <a:pos x="9" y="71"/>
                  </a:cxn>
                  <a:cxn ang="0">
                    <a:pos x="58" y="67"/>
                  </a:cxn>
                  <a:cxn ang="0">
                    <a:pos x="61" y="66"/>
                  </a:cxn>
                  <a:cxn ang="0">
                    <a:pos x="62" y="62"/>
                  </a:cxn>
                  <a:cxn ang="0">
                    <a:pos x="57" y="4"/>
                  </a:cxn>
                </a:cxnLst>
                <a:rect l="txL" t="txT" r="txR" b="txB"/>
                <a:pathLst>
                  <a:path w="62" h="71">
                    <a:moveTo>
                      <a:pt x="57" y="4"/>
                    </a:moveTo>
                    <a:cubicBezTo>
                      <a:pt x="57" y="3"/>
                      <a:pt x="56" y="2"/>
                      <a:pt x="55" y="1"/>
                    </a:cubicBezTo>
                    <a:cubicBezTo>
                      <a:pt x="54" y="0"/>
                      <a:pt x="53" y="0"/>
                      <a:pt x="52" y="0"/>
                    </a:cubicBezTo>
                    <a:cubicBezTo>
                      <a:pt x="21" y="2"/>
                      <a:pt x="21" y="2"/>
                      <a:pt x="21" y="2"/>
                    </a:cubicBezTo>
                    <a:cubicBezTo>
                      <a:pt x="19" y="2"/>
                      <a:pt x="18" y="3"/>
                      <a:pt x="17" y="4"/>
                    </a:cubicBezTo>
                    <a:cubicBezTo>
                      <a:pt x="16" y="5"/>
                      <a:pt x="16" y="7"/>
                      <a:pt x="16" y="8"/>
                    </a:cubicBezTo>
                    <a:cubicBezTo>
                      <a:pt x="17" y="15"/>
                      <a:pt x="17" y="15"/>
                      <a:pt x="17" y="15"/>
                    </a:cubicBezTo>
                    <a:cubicBezTo>
                      <a:pt x="17" y="16"/>
                      <a:pt x="16" y="18"/>
                      <a:pt x="15" y="19"/>
                    </a:cubicBezTo>
                    <a:cubicBezTo>
                      <a:pt x="14" y="20"/>
                      <a:pt x="13" y="21"/>
                      <a:pt x="12" y="21"/>
                    </a:cubicBezTo>
                    <a:cubicBezTo>
                      <a:pt x="5" y="21"/>
                      <a:pt x="5" y="21"/>
                      <a:pt x="5" y="21"/>
                    </a:cubicBezTo>
                    <a:cubicBezTo>
                      <a:pt x="3" y="22"/>
                      <a:pt x="2" y="22"/>
                      <a:pt x="1" y="23"/>
                    </a:cubicBezTo>
                    <a:cubicBezTo>
                      <a:pt x="0" y="24"/>
                      <a:pt x="0" y="26"/>
                      <a:pt x="0" y="27"/>
                    </a:cubicBezTo>
                    <a:cubicBezTo>
                      <a:pt x="3" y="67"/>
                      <a:pt x="3" y="67"/>
                      <a:pt x="3" y="67"/>
                    </a:cubicBezTo>
                    <a:cubicBezTo>
                      <a:pt x="4" y="68"/>
                      <a:pt x="4" y="69"/>
                      <a:pt x="5" y="70"/>
                    </a:cubicBezTo>
                    <a:cubicBezTo>
                      <a:pt x="6" y="71"/>
                      <a:pt x="7" y="71"/>
                      <a:pt x="9" y="71"/>
                    </a:cubicBezTo>
                    <a:cubicBezTo>
                      <a:pt x="58" y="67"/>
                      <a:pt x="58" y="67"/>
                      <a:pt x="58" y="67"/>
                    </a:cubicBezTo>
                    <a:cubicBezTo>
                      <a:pt x="59" y="67"/>
                      <a:pt x="60" y="67"/>
                      <a:pt x="61" y="66"/>
                    </a:cubicBezTo>
                    <a:cubicBezTo>
                      <a:pt x="62" y="65"/>
                      <a:pt x="62" y="63"/>
                      <a:pt x="62" y="62"/>
                    </a:cubicBezTo>
                    <a:lnTo>
                      <a:pt x="57" y="4"/>
                    </a:lnTo>
                    <a:close/>
                  </a:path>
                </a:pathLst>
              </a:custGeom>
              <a:solidFill>
                <a:srgbClr val="262626"/>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9649" name="矩形 547"/>
            <p:cNvSpPr/>
            <p:nvPr/>
          </p:nvSpPr>
          <p:spPr>
            <a:xfrm>
              <a:off x="503065" y="2219884"/>
              <a:ext cx="696433" cy="77586"/>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650" name="矩形 548"/>
            <p:cNvSpPr/>
            <p:nvPr/>
          </p:nvSpPr>
          <p:spPr>
            <a:xfrm>
              <a:off x="525063" y="2344506"/>
              <a:ext cx="641024" cy="69134"/>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651" name="矩形 549"/>
            <p:cNvSpPr/>
            <p:nvPr/>
          </p:nvSpPr>
          <p:spPr>
            <a:xfrm>
              <a:off x="562031" y="2469802"/>
              <a:ext cx="573205" cy="67824"/>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652" name="弦形 550"/>
            <p:cNvSpPr/>
            <p:nvPr/>
          </p:nvSpPr>
          <p:spPr>
            <a:xfrm rot="19203827">
              <a:off x="610639" y="2328742"/>
              <a:ext cx="482444" cy="482444"/>
            </a:xfrm>
            <a:custGeom>
              <a:avLst/>
              <a:gdLst>
                <a:gd name="txL" fmla="*/ 0 w 482444"/>
                <a:gd name="txT" fmla="*/ 0 h 482444"/>
                <a:gd name="txR" fmla="*/ 482444 w 482444"/>
                <a:gd name="txB" fmla="*/ 482444 h 482444"/>
              </a:gdLst>
              <a:ahLst/>
              <a:cxnLst/>
              <a:rect l="txL" t="txT" r="txR" b="txB"/>
              <a:pathLst>
                <a:path w="482444" h="482444">
                  <a:moveTo>
                    <a:pt x="411791" y="411791"/>
                  </a:moveTo>
                  <a:arcTo wR="241222" hR="241222" stAng="-18900000" swAng="10170999"/>
                  <a:close/>
                </a:path>
              </a:pathLst>
            </a:cu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9653" name="图片 816"/>
          <p:cNvPicPr>
            <a:picLocks noChangeAspect="1"/>
          </p:cNvPicPr>
          <p:nvPr/>
        </p:nvPicPr>
        <p:blipFill>
          <a:blip r:embed="rId3"/>
          <a:stretch>
            <a:fillRect/>
          </a:stretch>
        </p:blipFill>
        <p:spPr>
          <a:xfrm>
            <a:off x="10396538" y="4889500"/>
            <a:ext cx="793750" cy="1720850"/>
          </a:xfrm>
          <a:prstGeom prst="rect">
            <a:avLst/>
          </a:prstGeom>
          <a:noFill/>
          <a:ln w="9525">
            <a:noFill/>
          </a:ln>
        </p:spPr>
      </p:pic>
      <p:grpSp>
        <p:nvGrpSpPr>
          <p:cNvPr id="9654" name="组合 9653"/>
          <p:cNvGrpSpPr/>
          <p:nvPr/>
        </p:nvGrpSpPr>
        <p:grpSpPr>
          <a:xfrm>
            <a:off x="0" y="1111250"/>
            <a:ext cx="12220575" cy="1339850"/>
            <a:chOff x="0" y="0"/>
            <a:chExt cx="12221029" cy="1340768"/>
          </a:xfrm>
        </p:grpSpPr>
        <p:sp>
          <p:nvSpPr>
            <p:cNvPr id="9655" name="矩形 51"/>
            <p:cNvSpPr/>
            <p:nvPr/>
          </p:nvSpPr>
          <p:spPr>
            <a:xfrm>
              <a:off x="0" y="0"/>
              <a:ext cx="12221029" cy="1340768"/>
            </a:xfrm>
            <a:prstGeom prst="rect">
              <a:avLst/>
            </a:prstGeom>
            <a:solidFill>
              <a:srgbClr val="B32018"/>
            </a:solidFill>
            <a:ln w="9525">
              <a:noFill/>
            </a:ln>
          </p:spPr>
          <p:txBody>
            <a:bodyPr anchor="ctr"/>
            <a:p>
              <a:pPr lvl="0" algn="ctr">
                <a:lnSpc>
                  <a:spcPct val="100000"/>
                </a:lnSpc>
                <a:buFont typeface="Arial" panose="020B0604020202020204" pitchFamily="34" charset="0"/>
                <a:buNone/>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656" name="文本框 819"/>
            <p:cNvSpPr/>
            <p:nvPr/>
          </p:nvSpPr>
          <p:spPr>
            <a:xfrm>
              <a:off x="167679" y="26510"/>
              <a:ext cx="11885669" cy="1292662"/>
            </a:xfrm>
            <a:prstGeom prst="rect">
              <a:avLst/>
            </a:prstGeom>
            <a:noFill/>
            <a:ln w="9525">
              <a:noFill/>
            </a:ln>
          </p:spPr>
          <p:txBody>
            <a:bodyPr wrap="square">
              <a:spAutoFit/>
            </a:bodyPr>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中色块与形状都是手工绘制的，更改配色，自由组合绝对没有问题。</a:t>
              </a:r>
              <a:endPar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的风格清新简约专业大气，在每一个素材点缀上，作者都颇费心思，相信您能看得出来良苦用心。以下的素材展示，只是冰山一角。亲，请记得哦：</a:t>
              </a:r>
              <a:r>
                <a:rPr lang="zh-CN" altLang="en-US"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只有素材能另存，能编辑的，才是真的属于您的！</a:t>
              </a:r>
              <a:endParaRPr lang="en-US" altLang="x-none" sz="2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作者更贴心的在模板最后加了使用教程，希望您认真阅读哦。以下做一些素材小展示，更多精彩，期待您下载后发掘。</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329"/>
                                        </p:tgtEl>
                                        <p:attrNameLst>
                                          <p:attrName>style.visibility</p:attrName>
                                        </p:attrNameLst>
                                      </p:cBhvr>
                                      <p:to>
                                        <p:strVal val="visible"/>
                                      </p:to>
                                    </p:set>
                                    <p:animEffect filter="wipe(down)">
                                      <p:cBhvr>
                                        <p:cTn id="7" dur="500"/>
                                        <p:tgtEl>
                                          <p:spTgt spid="93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330"/>
                                        </p:tgtEl>
                                        <p:attrNameLst>
                                          <p:attrName>style.visibility</p:attrName>
                                        </p:attrNameLst>
                                      </p:cBhvr>
                                      <p:to>
                                        <p:strVal val="visible"/>
                                      </p:to>
                                    </p:set>
                                    <p:animEffect filter="fade">
                                      <p:cBhvr>
                                        <p:cTn id="11" dur="500"/>
                                        <p:tgtEl>
                                          <p:spTgt spid="9330"/>
                                        </p:tgtEl>
                                      </p:cBhvr>
                                    </p:animEffect>
                                    <p:anim calcmode="lin" valueType="num">
                                      <p:cBhvr>
                                        <p:cTn id="12" dur="500" fill="hold"/>
                                        <p:tgtEl>
                                          <p:spTgt spid="9330"/>
                                        </p:tgtEl>
                                        <p:attrNameLst>
                                          <p:attrName>ppt_x</p:attrName>
                                        </p:attrNameLst>
                                      </p:cBhvr>
                                      <p:tavLst>
                                        <p:tav tm="0">
                                          <p:val>
                                            <p:strVal val="#ppt_x"/>
                                          </p:val>
                                        </p:tav>
                                        <p:tav tm="100000">
                                          <p:val>
                                            <p:strVal val="#ppt_x"/>
                                          </p:val>
                                        </p:tav>
                                      </p:tavLst>
                                    </p:anim>
                                    <p:anim calcmode="lin" valueType="num">
                                      <p:cBhvr>
                                        <p:cTn id="13" dur="500" fill="hold"/>
                                        <p:tgtEl>
                                          <p:spTgt spid="933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9368"/>
                                        </p:tgtEl>
                                        <p:attrNameLst>
                                          <p:attrName>style.visibility</p:attrName>
                                        </p:attrNameLst>
                                      </p:cBhvr>
                                      <p:to>
                                        <p:strVal val="visible"/>
                                      </p:to>
                                    </p:set>
                                    <p:animEffect filter="fade">
                                      <p:cBhvr>
                                        <p:cTn id="17" dur="500"/>
                                        <p:tgtEl>
                                          <p:spTgt spid="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7650"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7651" name="组合 27650"/>
          <p:cNvGrpSpPr/>
          <p:nvPr/>
        </p:nvGrpSpPr>
        <p:grpSpPr>
          <a:xfrm>
            <a:off x="65088" y="288925"/>
            <a:ext cx="557212" cy="468313"/>
            <a:chOff x="0" y="0"/>
            <a:chExt cx="557268" cy="467712"/>
          </a:xfrm>
        </p:grpSpPr>
        <p:sp>
          <p:nvSpPr>
            <p:cNvPr id="27652"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3"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4"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5"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56" name="文本框 34"/>
          <p:cNvSpPr/>
          <p:nvPr/>
        </p:nvSpPr>
        <p:spPr>
          <a:xfrm>
            <a:off x="263525" y="4367213"/>
            <a:ext cx="3095625" cy="2124075"/>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27657" name="图片 77"/>
          <p:cNvPicPr>
            <a:picLocks noChangeAspect="1"/>
          </p:cNvPicPr>
          <p:nvPr/>
        </p:nvPicPr>
        <p:blipFill>
          <a:blip r:embed="rId2"/>
          <a:stretch>
            <a:fillRect/>
          </a:stretch>
        </p:blipFill>
        <p:spPr>
          <a:xfrm>
            <a:off x="5010150" y="26988"/>
            <a:ext cx="7181850" cy="6059487"/>
          </a:xfrm>
          <a:prstGeom prst="rect">
            <a:avLst/>
          </a:prstGeom>
          <a:noFill/>
          <a:ln w="9525">
            <a:noFill/>
          </a:ln>
        </p:spPr>
      </p:pic>
      <p:sp>
        <p:nvSpPr>
          <p:cNvPr id="27658" name="矩形 78"/>
          <p:cNvSpPr/>
          <p:nvPr/>
        </p:nvSpPr>
        <p:spPr>
          <a:xfrm>
            <a:off x="263525" y="3933825"/>
            <a:ext cx="1570038" cy="368300"/>
          </a:xfrm>
          <a:prstGeom prst="rect">
            <a:avLst/>
          </a:prstGeom>
          <a:noFill/>
          <a:ln w="9525">
            <a:noFill/>
          </a:ln>
        </p:spPr>
        <p:txBody>
          <a:bodyPr wrap="non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7659" name="组合 27658"/>
          <p:cNvGrpSpPr/>
          <p:nvPr/>
        </p:nvGrpSpPr>
        <p:grpSpPr>
          <a:xfrm>
            <a:off x="4016375" y="2781300"/>
            <a:ext cx="1863725" cy="1862138"/>
            <a:chOff x="0" y="0"/>
            <a:chExt cx="1862916" cy="1862916"/>
          </a:xfrm>
        </p:grpSpPr>
        <p:sp>
          <p:nvSpPr>
            <p:cNvPr id="27660" name="椭圆 80"/>
            <p:cNvSpPr/>
            <p:nvPr/>
          </p:nvSpPr>
          <p:spPr>
            <a:xfrm>
              <a:off x="0" y="0"/>
              <a:ext cx="1862916" cy="1862916"/>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27661" name="图片 81"/>
            <p:cNvPicPr>
              <a:picLocks noChangeAspect="1"/>
            </p:cNvPicPr>
            <p:nvPr/>
          </p:nvPicPr>
          <p:blipFill>
            <a:blip r:embed="rId3"/>
            <a:stretch>
              <a:fillRect/>
            </a:stretch>
          </p:blipFill>
          <p:spPr>
            <a:xfrm>
              <a:off x="273871" y="276468"/>
              <a:ext cx="1315173" cy="1310248"/>
            </a:xfrm>
            <a:prstGeom prst="rect">
              <a:avLst/>
            </a:prstGeom>
            <a:noFill/>
            <a:ln w="9525">
              <a:noFill/>
            </a:ln>
          </p:spPr>
        </p:pic>
      </p:grpSp>
      <p:pic>
        <p:nvPicPr>
          <p:cNvPr id="27662" name="图片 1"/>
          <p:cNvPicPr>
            <a:picLocks noChangeAspect="1"/>
          </p:cNvPicPr>
          <p:nvPr/>
        </p:nvPicPr>
        <p:blipFill>
          <a:blip r:embed="rId4"/>
          <a:stretch>
            <a:fillRect/>
          </a:stretch>
        </p:blipFill>
        <p:spPr>
          <a:xfrm>
            <a:off x="5851525" y="6491288"/>
            <a:ext cx="463550" cy="255587"/>
          </a:xfrm>
          <a:prstGeom prst="rect">
            <a:avLst/>
          </a:prstGeom>
          <a:noFill/>
          <a:ln w="9525">
            <a:noFill/>
          </a:ln>
        </p:spPr>
      </p:pic>
      <p:pic>
        <p:nvPicPr>
          <p:cNvPr id="27663" name="图片 2"/>
          <p:cNvPicPr>
            <a:picLocks noChangeAspect="1"/>
          </p:cNvPicPr>
          <p:nvPr/>
        </p:nvPicPr>
        <p:blipFill>
          <a:blip r:embed="rId5"/>
          <a:stretch>
            <a:fillRect/>
          </a:stretch>
        </p:blipFill>
        <p:spPr>
          <a:xfrm>
            <a:off x="5870575" y="396875"/>
            <a:ext cx="444500" cy="225425"/>
          </a:xfrm>
          <a:prstGeom prst="rect">
            <a:avLst/>
          </a:prstGeom>
          <a:noFill/>
          <a:ln w="9525">
            <a:noFill/>
          </a:ln>
        </p:spPr>
      </p:pic>
    </p:spTree>
  </p:cSld>
  <p:clrMapOvr>
    <a:masterClrMapping/>
  </p:clrMapOvr>
  <p:transition spd="slow" advClick="0" advTm="3000">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sp>
        <p:nvSpPr>
          <p:cNvPr id="28674"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8675" name="组合 28674"/>
          <p:cNvGrpSpPr/>
          <p:nvPr/>
        </p:nvGrpSpPr>
        <p:grpSpPr>
          <a:xfrm>
            <a:off x="65088" y="288925"/>
            <a:ext cx="557212" cy="468313"/>
            <a:chOff x="0" y="0"/>
            <a:chExt cx="557268" cy="467712"/>
          </a:xfrm>
        </p:grpSpPr>
        <p:sp>
          <p:nvSpPr>
            <p:cNvPr id="28676"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7"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8"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8679"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8680" name="Rectangle 10"/>
          <p:cNvSpPr/>
          <p:nvPr/>
        </p:nvSpPr>
        <p:spPr>
          <a:xfrm>
            <a:off x="796925" y="3659188"/>
            <a:ext cx="166688" cy="1404937"/>
          </a:xfrm>
          <a:prstGeom prst="rect">
            <a:avLst/>
          </a:prstGeom>
          <a:solidFill>
            <a:srgbClr val="94B815"/>
          </a:solidFill>
          <a:ln w="9525" cap="flat" cmpd="sng">
            <a:solidFill>
              <a:srgbClr val="60B5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1" name="Rectangle 11"/>
          <p:cNvSpPr/>
          <p:nvPr/>
        </p:nvSpPr>
        <p:spPr>
          <a:xfrm>
            <a:off x="1049338" y="2844800"/>
            <a:ext cx="166687" cy="2219325"/>
          </a:xfrm>
          <a:prstGeom prst="rect">
            <a:avLst/>
          </a:prstGeom>
          <a:solidFill>
            <a:srgbClr val="94B815"/>
          </a:solidFill>
          <a:ln w="9525" cap="flat" cmpd="sng">
            <a:solidFill>
              <a:srgbClr val="60B5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2" name="Rectangle 12"/>
          <p:cNvSpPr/>
          <p:nvPr/>
        </p:nvSpPr>
        <p:spPr>
          <a:xfrm>
            <a:off x="1306513" y="3327400"/>
            <a:ext cx="160337" cy="1736725"/>
          </a:xfrm>
          <a:prstGeom prst="rect">
            <a:avLst/>
          </a:prstGeom>
          <a:solidFill>
            <a:srgbClr val="94B815"/>
          </a:solidFill>
          <a:ln w="9525" cap="flat" cmpd="sng">
            <a:solidFill>
              <a:srgbClr val="60B5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3" name="Rectangle 13"/>
          <p:cNvSpPr/>
          <p:nvPr/>
        </p:nvSpPr>
        <p:spPr>
          <a:xfrm>
            <a:off x="1558925" y="3821113"/>
            <a:ext cx="166688" cy="1243012"/>
          </a:xfrm>
          <a:prstGeom prst="rect">
            <a:avLst/>
          </a:prstGeom>
          <a:solidFill>
            <a:srgbClr val="94B815"/>
          </a:solidFill>
          <a:ln w="9525" cap="flat" cmpd="sng">
            <a:solidFill>
              <a:srgbClr val="60B5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4" name="Rectangle 14"/>
          <p:cNvSpPr/>
          <p:nvPr/>
        </p:nvSpPr>
        <p:spPr>
          <a:xfrm>
            <a:off x="2422525" y="2946400"/>
            <a:ext cx="149225" cy="21177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5" name="Rectangle 15"/>
          <p:cNvSpPr/>
          <p:nvPr/>
        </p:nvSpPr>
        <p:spPr>
          <a:xfrm>
            <a:off x="2663825" y="3911600"/>
            <a:ext cx="160338" cy="11525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6" name="Rectangle 16"/>
          <p:cNvSpPr/>
          <p:nvPr/>
        </p:nvSpPr>
        <p:spPr>
          <a:xfrm>
            <a:off x="2916238" y="4191000"/>
            <a:ext cx="166687" cy="8731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7" name="Rectangle 17"/>
          <p:cNvSpPr/>
          <p:nvPr/>
        </p:nvSpPr>
        <p:spPr>
          <a:xfrm>
            <a:off x="3167063" y="4635500"/>
            <a:ext cx="166687" cy="4286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8" name="Rectangle 18"/>
          <p:cNvSpPr/>
          <p:nvPr/>
        </p:nvSpPr>
        <p:spPr>
          <a:xfrm>
            <a:off x="4030663" y="4216400"/>
            <a:ext cx="150812" cy="847725"/>
          </a:xfrm>
          <a:prstGeom prst="rect">
            <a:avLst/>
          </a:prstGeom>
          <a:solidFill>
            <a:srgbClr val="60B500"/>
          </a:solidFill>
          <a:ln w="9525" cap="flat" cmpd="sng">
            <a:solidFill>
              <a:srgbClr val="0000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89" name="Rectangle 19"/>
          <p:cNvSpPr/>
          <p:nvPr/>
        </p:nvSpPr>
        <p:spPr>
          <a:xfrm>
            <a:off x="4283075" y="4356100"/>
            <a:ext cx="149225" cy="708025"/>
          </a:xfrm>
          <a:prstGeom prst="rect">
            <a:avLst/>
          </a:prstGeom>
          <a:solidFill>
            <a:srgbClr val="60B500"/>
          </a:solidFill>
          <a:ln w="9525" cap="flat" cmpd="sng">
            <a:solidFill>
              <a:srgbClr val="0000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0" name="Rectangle 20"/>
          <p:cNvSpPr/>
          <p:nvPr/>
        </p:nvSpPr>
        <p:spPr>
          <a:xfrm>
            <a:off x="4524375" y="4646613"/>
            <a:ext cx="166688" cy="417512"/>
          </a:xfrm>
          <a:prstGeom prst="rect">
            <a:avLst/>
          </a:prstGeom>
          <a:solidFill>
            <a:srgbClr val="60B500"/>
          </a:solidFill>
          <a:ln w="9525" cap="flat" cmpd="sng">
            <a:solidFill>
              <a:srgbClr val="0000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1" name="Rectangle 21"/>
          <p:cNvSpPr/>
          <p:nvPr/>
        </p:nvSpPr>
        <p:spPr>
          <a:xfrm>
            <a:off x="4776788" y="2732088"/>
            <a:ext cx="166687" cy="2332037"/>
          </a:xfrm>
          <a:prstGeom prst="rect">
            <a:avLst/>
          </a:prstGeom>
          <a:solidFill>
            <a:srgbClr val="60B500"/>
          </a:solidFill>
          <a:ln w="9525" cap="flat" cmpd="sng">
            <a:solidFill>
              <a:srgbClr val="000000"/>
            </a:solidFill>
            <a:prstDash val="solid"/>
            <a:miter/>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2" name="Rectangle 22"/>
          <p:cNvSpPr/>
          <p:nvPr/>
        </p:nvSpPr>
        <p:spPr>
          <a:xfrm>
            <a:off x="5638800" y="3086100"/>
            <a:ext cx="166688" cy="19780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3" name="Rectangle 23"/>
          <p:cNvSpPr/>
          <p:nvPr/>
        </p:nvSpPr>
        <p:spPr>
          <a:xfrm>
            <a:off x="5891213" y="2732088"/>
            <a:ext cx="155575" cy="2332037"/>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4" name="Rectangle 24"/>
          <p:cNvSpPr/>
          <p:nvPr/>
        </p:nvSpPr>
        <p:spPr>
          <a:xfrm>
            <a:off x="6143625" y="2946400"/>
            <a:ext cx="155575" cy="2117725"/>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5" name="Rectangle 25"/>
          <p:cNvSpPr/>
          <p:nvPr/>
        </p:nvSpPr>
        <p:spPr>
          <a:xfrm>
            <a:off x="6384925" y="3659188"/>
            <a:ext cx="166688" cy="1404937"/>
          </a:xfrm>
          <a:prstGeom prst="rect">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8696" name="直接连接符 26"/>
          <p:cNvSpPr/>
          <p:nvPr/>
        </p:nvSpPr>
        <p:spPr>
          <a:xfrm>
            <a:off x="654050" y="1773238"/>
            <a:ext cx="1187450" cy="0"/>
          </a:xfrm>
          <a:prstGeom prst="line">
            <a:avLst/>
          </a:prstGeom>
          <a:ln w="5080" cap="flat" cmpd="sng">
            <a:solidFill>
              <a:srgbClr val="60B500"/>
            </a:solidFill>
            <a:prstDash val="solid"/>
            <a:bevel/>
            <a:headEnd type="none" w="med" len="med"/>
            <a:tailEnd type="none" w="med" len="med"/>
          </a:ln>
        </p:spPr>
      </p:sp>
      <p:sp>
        <p:nvSpPr>
          <p:cNvPr id="28697" name="直接连接符 27"/>
          <p:cNvSpPr/>
          <p:nvPr/>
        </p:nvSpPr>
        <p:spPr>
          <a:xfrm>
            <a:off x="654050" y="2505075"/>
            <a:ext cx="1187450" cy="1588"/>
          </a:xfrm>
          <a:prstGeom prst="line">
            <a:avLst/>
          </a:prstGeom>
          <a:ln w="5080" cap="flat" cmpd="sng">
            <a:solidFill>
              <a:srgbClr val="60B500"/>
            </a:solidFill>
            <a:prstDash val="solid"/>
            <a:bevel/>
            <a:headEnd type="none" w="med" len="med"/>
            <a:tailEnd type="none" w="med" len="med"/>
          </a:ln>
        </p:spPr>
      </p:sp>
      <p:sp>
        <p:nvSpPr>
          <p:cNvPr id="28698" name="直接连接符 28"/>
          <p:cNvSpPr/>
          <p:nvPr/>
        </p:nvSpPr>
        <p:spPr>
          <a:xfrm>
            <a:off x="654050" y="5192713"/>
            <a:ext cx="1187450" cy="1587"/>
          </a:xfrm>
          <a:prstGeom prst="line">
            <a:avLst/>
          </a:prstGeom>
          <a:ln w="5080" cap="flat" cmpd="sng">
            <a:solidFill>
              <a:srgbClr val="60B500"/>
            </a:solidFill>
            <a:prstDash val="solid"/>
            <a:bevel/>
            <a:headEnd type="none" w="med" len="med"/>
            <a:tailEnd type="none" w="med" len="med"/>
          </a:ln>
        </p:spPr>
      </p:sp>
      <p:sp>
        <p:nvSpPr>
          <p:cNvPr id="28699" name="直接连接符 30"/>
          <p:cNvSpPr/>
          <p:nvPr/>
        </p:nvSpPr>
        <p:spPr>
          <a:xfrm>
            <a:off x="654050" y="6021388"/>
            <a:ext cx="1187450" cy="0"/>
          </a:xfrm>
          <a:prstGeom prst="line">
            <a:avLst/>
          </a:prstGeom>
          <a:ln w="5080" cap="flat" cmpd="sng">
            <a:solidFill>
              <a:srgbClr val="60B500"/>
            </a:solidFill>
            <a:prstDash val="solid"/>
            <a:bevel/>
            <a:headEnd type="none" w="med" len="med"/>
            <a:tailEnd type="none" w="med" len="med"/>
          </a:ln>
        </p:spPr>
      </p:sp>
      <p:sp>
        <p:nvSpPr>
          <p:cNvPr id="28700" name="直接连接符 31"/>
          <p:cNvSpPr/>
          <p:nvPr/>
        </p:nvSpPr>
        <p:spPr>
          <a:xfrm>
            <a:off x="2309813" y="1773238"/>
            <a:ext cx="1189037" cy="0"/>
          </a:xfrm>
          <a:prstGeom prst="line">
            <a:avLst/>
          </a:prstGeom>
          <a:ln w="5080" cap="flat" cmpd="sng">
            <a:solidFill>
              <a:schemeClr val="bg1"/>
            </a:solidFill>
            <a:prstDash val="solid"/>
            <a:bevel/>
            <a:headEnd type="none" w="med" len="med"/>
            <a:tailEnd type="none" w="med" len="med"/>
          </a:ln>
        </p:spPr>
      </p:sp>
      <p:sp>
        <p:nvSpPr>
          <p:cNvPr id="28701" name="直接连接符 32"/>
          <p:cNvSpPr/>
          <p:nvPr/>
        </p:nvSpPr>
        <p:spPr>
          <a:xfrm>
            <a:off x="2309813" y="2505075"/>
            <a:ext cx="1189037" cy="1588"/>
          </a:xfrm>
          <a:prstGeom prst="line">
            <a:avLst/>
          </a:prstGeom>
          <a:ln w="5080" cap="flat" cmpd="sng">
            <a:solidFill>
              <a:schemeClr val="bg1"/>
            </a:solidFill>
            <a:prstDash val="solid"/>
            <a:bevel/>
            <a:headEnd type="none" w="med" len="med"/>
            <a:tailEnd type="none" w="med" len="med"/>
          </a:ln>
        </p:spPr>
      </p:sp>
      <p:sp>
        <p:nvSpPr>
          <p:cNvPr id="28702" name="直接连接符 36"/>
          <p:cNvSpPr/>
          <p:nvPr/>
        </p:nvSpPr>
        <p:spPr>
          <a:xfrm>
            <a:off x="2309813" y="5192713"/>
            <a:ext cx="1189037" cy="1587"/>
          </a:xfrm>
          <a:prstGeom prst="line">
            <a:avLst/>
          </a:prstGeom>
          <a:ln w="5080" cap="flat" cmpd="sng">
            <a:solidFill>
              <a:schemeClr val="bg1"/>
            </a:solidFill>
            <a:prstDash val="solid"/>
            <a:bevel/>
            <a:headEnd type="none" w="med" len="med"/>
            <a:tailEnd type="none" w="med" len="med"/>
          </a:ln>
        </p:spPr>
      </p:sp>
      <p:sp>
        <p:nvSpPr>
          <p:cNvPr id="28703" name="直接连接符 37"/>
          <p:cNvSpPr/>
          <p:nvPr/>
        </p:nvSpPr>
        <p:spPr>
          <a:xfrm>
            <a:off x="2309813" y="6021388"/>
            <a:ext cx="1189037" cy="0"/>
          </a:xfrm>
          <a:prstGeom prst="line">
            <a:avLst/>
          </a:prstGeom>
          <a:ln w="5080" cap="flat" cmpd="sng">
            <a:solidFill>
              <a:schemeClr val="bg1"/>
            </a:solidFill>
            <a:prstDash val="solid"/>
            <a:bevel/>
            <a:headEnd type="none" w="med" len="med"/>
            <a:tailEnd type="none" w="med" len="med"/>
          </a:ln>
        </p:spPr>
      </p:sp>
      <p:sp>
        <p:nvSpPr>
          <p:cNvPr id="28704" name="直接连接符 38"/>
          <p:cNvSpPr/>
          <p:nvPr/>
        </p:nvSpPr>
        <p:spPr>
          <a:xfrm>
            <a:off x="3867150" y="1773238"/>
            <a:ext cx="1189038" cy="0"/>
          </a:xfrm>
          <a:prstGeom prst="line">
            <a:avLst/>
          </a:prstGeom>
          <a:ln w="5080" cap="flat" cmpd="sng">
            <a:solidFill>
              <a:srgbClr val="60B500"/>
            </a:solidFill>
            <a:prstDash val="solid"/>
            <a:bevel/>
            <a:headEnd type="none" w="med" len="med"/>
            <a:tailEnd type="none" w="med" len="med"/>
          </a:ln>
        </p:spPr>
      </p:sp>
      <p:sp>
        <p:nvSpPr>
          <p:cNvPr id="28705" name="直接连接符 39"/>
          <p:cNvSpPr/>
          <p:nvPr/>
        </p:nvSpPr>
        <p:spPr>
          <a:xfrm>
            <a:off x="3867150" y="2505075"/>
            <a:ext cx="1189038" cy="1588"/>
          </a:xfrm>
          <a:prstGeom prst="line">
            <a:avLst/>
          </a:prstGeom>
          <a:ln w="5080" cap="flat" cmpd="sng">
            <a:solidFill>
              <a:srgbClr val="60B500"/>
            </a:solidFill>
            <a:prstDash val="solid"/>
            <a:bevel/>
            <a:headEnd type="none" w="med" len="med"/>
            <a:tailEnd type="none" w="med" len="med"/>
          </a:ln>
        </p:spPr>
      </p:sp>
      <p:sp>
        <p:nvSpPr>
          <p:cNvPr id="28706" name="直接连接符 40"/>
          <p:cNvSpPr/>
          <p:nvPr/>
        </p:nvSpPr>
        <p:spPr>
          <a:xfrm>
            <a:off x="3867150" y="5192713"/>
            <a:ext cx="1189038" cy="1587"/>
          </a:xfrm>
          <a:prstGeom prst="line">
            <a:avLst/>
          </a:prstGeom>
          <a:ln w="5080" cap="flat" cmpd="sng">
            <a:solidFill>
              <a:srgbClr val="60B500"/>
            </a:solidFill>
            <a:prstDash val="solid"/>
            <a:bevel/>
            <a:headEnd type="none" w="med" len="med"/>
            <a:tailEnd type="none" w="med" len="med"/>
          </a:ln>
        </p:spPr>
      </p:sp>
      <p:sp>
        <p:nvSpPr>
          <p:cNvPr id="28707" name="直接连接符 41"/>
          <p:cNvSpPr/>
          <p:nvPr/>
        </p:nvSpPr>
        <p:spPr>
          <a:xfrm>
            <a:off x="3867150" y="6021388"/>
            <a:ext cx="1189038" cy="0"/>
          </a:xfrm>
          <a:prstGeom prst="line">
            <a:avLst/>
          </a:prstGeom>
          <a:ln w="5080" cap="flat" cmpd="sng">
            <a:solidFill>
              <a:srgbClr val="60B500"/>
            </a:solidFill>
            <a:prstDash val="solid"/>
            <a:bevel/>
            <a:headEnd type="none" w="med" len="med"/>
            <a:tailEnd type="none" w="med" len="med"/>
          </a:ln>
        </p:spPr>
      </p:sp>
      <p:sp>
        <p:nvSpPr>
          <p:cNvPr id="28708" name="直接连接符 42"/>
          <p:cNvSpPr/>
          <p:nvPr/>
        </p:nvSpPr>
        <p:spPr>
          <a:xfrm>
            <a:off x="5473700" y="1773238"/>
            <a:ext cx="1189038" cy="0"/>
          </a:xfrm>
          <a:prstGeom prst="line">
            <a:avLst/>
          </a:prstGeom>
          <a:ln w="5080" cap="flat" cmpd="sng">
            <a:solidFill>
              <a:schemeClr val="bg1"/>
            </a:solidFill>
            <a:prstDash val="solid"/>
            <a:bevel/>
            <a:headEnd type="none" w="med" len="med"/>
            <a:tailEnd type="none" w="med" len="med"/>
          </a:ln>
        </p:spPr>
      </p:sp>
      <p:sp>
        <p:nvSpPr>
          <p:cNvPr id="28709" name="直接连接符 43"/>
          <p:cNvSpPr/>
          <p:nvPr/>
        </p:nvSpPr>
        <p:spPr>
          <a:xfrm>
            <a:off x="5473700" y="2505075"/>
            <a:ext cx="1189038" cy="1588"/>
          </a:xfrm>
          <a:prstGeom prst="line">
            <a:avLst/>
          </a:prstGeom>
          <a:ln w="5080" cap="flat" cmpd="sng">
            <a:solidFill>
              <a:schemeClr val="bg1"/>
            </a:solidFill>
            <a:prstDash val="solid"/>
            <a:bevel/>
            <a:headEnd type="none" w="med" len="med"/>
            <a:tailEnd type="none" w="med" len="med"/>
          </a:ln>
        </p:spPr>
      </p:sp>
      <p:sp>
        <p:nvSpPr>
          <p:cNvPr id="28710" name="直接连接符 44"/>
          <p:cNvSpPr/>
          <p:nvPr/>
        </p:nvSpPr>
        <p:spPr>
          <a:xfrm>
            <a:off x="5473700" y="5192713"/>
            <a:ext cx="1189038" cy="1587"/>
          </a:xfrm>
          <a:prstGeom prst="line">
            <a:avLst/>
          </a:prstGeom>
          <a:ln w="5080" cap="flat" cmpd="sng">
            <a:solidFill>
              <a:schemeClr val="bg1"/>
            </a:solidFill>
            <a:prstDash val="solid"/>
            <a:bevel/>
            <a:headEnd type="none" w="med" len="med"/>
            <a:tailEnd type="none" w="med" len="med"/>
          </a:ln>
        </p:spPr>
      </p:sp>
      <p:sp>
        <p:nvSpPr>
          <p:cNvPr id="28711" name="直接连接符 45"/>
          <p:cNvSpPr/>
          <p:nvPr/>
        </p:nvSpPr>
        <p:spPr>
          <a:xfrm>
            <a:off x="5473700" y="6021388"/>
            <a:ext cx="1189038" cy="0"/>
          </a:xfrm>
          <a:prstGeom prst="line">
            <a:avLst/>
          </a:prstGeom>
          <a:ln w="5080" cap="flat" cmpd="sng">
            <a:solidFill>
              <a:schemeClr val="bg1"/>
            </a:solidFill>
            <a:prstDash val="solid"/>
            <a:bevel/>
            <a:headEnd type="none" w="med" len="med"/>
            <a:tailEnd type="none" w="med" len="med"/>
          </a:ln>
        </p:spPr>
      </p:sp>
      <p:sp>
        <p:nvSpPr>
          <p:cNvPr id="28712" name="TextBox 591"/>
          <p:cNvSpPr/>
          <p:nvPr/>
        </p:nvSpPr>
        <p:spPr>
          <a:xfrm>
            <a:off x="725488" y="5391150"/>
            <a:ext cx="947737" cy="522288"/>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28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35</a:t>
            </a:r>
            <a:r>
              <a:rPr lang="en-US" altLang="x-none" sz="20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a:t>
            </a:r>
            <a:endParaRPr lang="zh-CN" altLang="en-US" sz="2800" dirty="0">
              <a:solidFill>
                <a:srgbClr val="60B5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3" name="TextBox 592"/>
          <p:cNvSpPr/>
          <p:nvPr/>
        </p:nvSpPr>
        <p:spPr>
          <a:xfrm>
            <a:off x="2387600" y="5391150"/>
            <a:ext cx="1038225" cy="522288"/>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28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35%</a:t>
            </a:r>
            <a:endParaRPr lang="zh-CN" altLang="en-US" sz="28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4" name="TextBox 593"/>
          <p:cNvSpPr/>
          <p:nvPr/>
        </p:nvSpPr>
        <p:spPr>
          <a:xfrm>
            <a:off x="3994150" y="5391150"/>
            <a:ext cx="1038225" cy="522288"/>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2800" dirty="0">
                <a:solidFill>
                  <a:srgbClr val="8BC925"/>
                </a:solidFill>
                <a:latin typeface="微软雅黑" panose="020B0503020204020204" pitchFamily="2" charset="-122"/>
                <a:ea typeface="微软雅黑" panose="020B0503020204020204" pitchFamily="2" charset="-122"/>
                <a:sym typeface="Arial" panose="020B0604020202020204" pitchFamily="34" charset="0"/>
              </a:rPr>
              <a:t>35%</a:t>
            </a:r>
            <a:endParaRPr lang="zh-CN" altLang="en-US" sz="2800" dirty="0">
              <a:solidFill>
                <a:srgbClr val="8BC925"/>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5" name="TextBox 594"/>
          <p:cNvSpPr/>
          <p:nvPr/>
        </p:nvSpPr>
        <p:spPr>
          <a:xfrm>
            <a:off x="5575300" y="5391150"/>
            <a:ext cx="1039813" cy="522288"/>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28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35%</a:t>
            </a:r>
            <a:endParaRPr lang="zh-CN" altLang="en-US" sz="28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6" name="TextBox 595"/>
          <p:cNvSpPr/>
          <p:nvPr/>
        </p:nvSpPr>
        <p:spPr>
          <a:xfrm>
            <a:off x="719138" y="1871663"/>
            <a:ext cx="1057275" cy="522287"/>
          </a:xfrm>
          <a:prstGeom prst="rect">
            <a:avLst/>
          </a:prstGeom>
          <a:noFill/>
          <a:ln w="9525">
            <a:noFill/>
          </a:ln>
        </p:spPr>
        <p:txBody>
          <a:bodyPr wrap="none">
            <a:spAutoFit/>
          </a:bodyPr>
          <a:p>
            <a:pPr lvl="0" algn="ctr">
              <a:lnSpc>
                <a:spcPct val="100000"/>
              </a:lnSpc>
            </a:pPr>
            <a:r>
              <a:rPr lang="zh-CN" altLang="en-US"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endParaRPr>
          </a:p>
          <a:p>
            <a:pPr lvl="0" algn="ctr">
              <a:lnSpc>
                <a:spcPct val="100000"/>
              </a:lnSpc>
            </a:pPr>
            <a:r>
              <a:rPr lang="zh-CN" altLang="en-US"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7" name="TextBox 596"/>
          <p:cNvSpPr/>
          <p:nvPr/>
        </p:nvSpPr>
        <p:spPr>
          <a:xfrm>
            <a:off x="2376488" y="1871663"/>
            <a:ext cx="1055687" cy="522287"/>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a:p>
            <a:pPr lvl="0" algn="ctr" fontAlgn="base">
              <a:lnSpc>
                <a:spcPct val="100000"/>
              </a:lnSpc>
              <a:spcBef>
                <a:spcPct val="0"/>
              </a:spcBef>
              <a:spcAft>
                <a:spcPct val="0"/>
              </a:spcAft>
            </a:pPr>
            <a:r>
              <a:rPr lang="zh-CN" altLang="en-US"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8" name="TextBox 597"/>
          <p:cNvSpPr/>
          <p:nvPr/>
        </p:nvSpPr>
        <p:spPr>
          <a:xfrm>
            <a:off x="3957638" y="1871663"/>
            <a:ext cx="1057275" cy="522287"/>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endParaRPr>
          </a:p>
          <a:p>
            <a:pPr lvl="0" algn="ctr" fontAlgn="base">
              <a:lnSpc>
                <a:spcPct val="100000"/>
              </a:lnSpc>
              <a:spcBef>
                <a:spcPct val="0"/>
              </a:spcBef>
              <a:spcAft>
                <a:spcPct val="0"/>
              </a:spcAft>
            </a:pPr>
            <a:r>
              <a:rPr lang="zh-CN" altLang="en-US"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rgbClr val="60B5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19" name="TextBox 598"/>
          <p:cNvSpPr/>
          <p:nvPr/>
        </p:nvSpPr>
        <p:spPr>
          <a:xfrm>
            <a:off x="5540375" y="1871663"/>
            <a:ext cx="1055688" cy="522287"/>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a:p>
            <a:pPr lvl="0" algn="ctr" fontAlgn="base">
              <a:lnSpc>
                <a:spcPct val="100000"/>
              </a:lnSpc>
              <a:spcBef>
                <a:spcPct val="0"/>
              </a:spcBef>
              <a:spcAft>
                <a:spcPct val="0"/>
              </a:spcAft>
            </a:pPr>
            <a:r>
              <a:rPr lang="zh-CN" altLang="en-US"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rPr>
              <a:t>添加标题</a:t>
            </a:r>
            <a:endParaRPr lang="en-US" altLang="x-none" sz="1400" dirty="0">
              <a:solidFill>
                <a:schemeClr val="bg1"/>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8720" name="文本框 1"/>
          <p:cNvSpPr/>
          <p:nvPr/>
        </p:nvSpPr>
        <p:spPr>
          <a:xfrm>
            <a:off x="6788150" y="1630363"/>
            <a:ext cx="5400675" cy="4648200"/>
          </a:xfrm>
          <a:prstGeom prst="rect">
            <a:avLst/>
          </a:prstGeom>
          <a:noFill/>
          <a:ln w="9525">
            <a:noFill/>
          </a:ln>
        </p:spPr>
        <p:txBody>
          <a:bodyPr wrap="square">
            <a:spAutoFit/>
          </a:bodyPr>
          <a:p>
            <a:pPr lvl="0">
              <a:lnSpc>
                <a:spcPct val="100000"/>
              </a:lnSpc>
            </a:pP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2800" dirty="0">
              <a:solidFill>
                <a:schemeClr val="bg1"/>
              </a:solidFill>
              <a:latin typeface="Calibri" panose="020F0502020204030204" charset="0"/>
              <a:ea typeface="Calibri" panose="020F0502020204030204" charset="0"/>
              <a:sym typeface="Calibri" panose="020F0502020204030204" charset="0"/>
            </a:endParaRPr>
          </a:p>
          <a:p>
            <a:pPr lvl="0">
              <a:lnSpc>
                <a:spcPct val="100000"/>
              </a:lnSpc>
            </a:pPr>
            <a:r>
              <a:rPr lang="en-US" altLang="x-none" sz="1200" dirty="0">
                <a:solidFill>
                  <a:schemeClr val="bg1"/>
                </a:solidFill>
                <a:latin typeface="Calibri" panose="020F0502020204030204" charset="0"/>
                <a:ea typeface="Calibri" panose="020F0502020204030204" charset="0"/>
                <a:sym typeface="Calibri" panose="020F0502020204030204" charset="0"/>
              </a:rPr>
              <a:t>Our studio is committed to professional PPT template publication, coursewareand reporting PPT beautification, and provides PPT customized professional services to you.</a:t>
            </a:r>
            <a:endParaRPr lang="zh-CN" altLang="en-US" sz="1200" dirty="0">
              <a:solidFill>
                <a:schemeClr val="bg1"/>
              </a:solidFill>
              <a:latin typeface="Calibri" panose="020F0502020204030204" charset="0"/>
              <a:ea typeface="Calibri" panose="020F0502020204030204" charset="0"/>
              <a:sym typeface="Calibri" panose="020F0502020204030204" charset="0"/>
            </a:endParaRPr>
          </a:p>
          <a:p>
            <a:pPr lvl="0">
              <a:lnSpc>
                <a:spcPct val="100000"/>
              </a:lnSpc>
            </a:pPr>
            <a:r>
              <a:rPr lang="en-US" altLang="x-none" sz="1200" dirty="0">
                <a:solidFill>
                  <a:schemeClr val="bg1"/>
                </a:solidFill>
                <a:latin typeface="Calibri" panose="020F0502020204030204" charset="0"/>
                <a:ea typeface="Calibri" panose="020F0502020204030204" charset="0"/>
                <a:sym typeface="Calibri" panose="020F0502020204030204" charset="0"/>
              </a:rPr>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endParaRPr lang="zh-CN" altLang="en-US" sz="1200" dirty="0">
              <a:solidFill>
                <a:schemeClr val="bg1"/>
              </a:solidFill>
              <a:latin typeface="Calibri" panose="020F0502020204030204" charset="0"/>
              <a:ea typeface="Calibri" panose="020F0502020204030204" charset="0"/>
              <a:sym typeface="Calibri" panose="020F0502020204030204" charset="0"/>
            </a:endParaRPr>
          </a:p>
          <a:p>
            <a:pPr lvl="0">
              <a:lnSpc>
                <a:spcPct val="100000"/>
              </a:lnSpc>
            </a:pPr>
            <a:endParaRPr lang="zh-CN" altLang="en-US" dirty="0">
              <a:solidFill>
                <a:schemeClr val="bg1"/>
              </a:solidFill>
              <a:latin typeface="Calibri" panose="020F0502020204030204" charset="0"/>
              <a:ea typeface="Calibri" panose="020F0502020204030204" charset="0"/>
              <a:sym typeface="Calibri" panose="020F0502020204030204" charset="0"/>
            </a:endParaRPr>
          </a:p>
        </p:txBody>
      </p:sp>
    </p:spTree>
  </p:cSld>
  <p:clrMapOvr>
    <a:masterClrMapping/>
  </p:clrMapOvr>
  <p:transition spd="slow" advClick="0" advTm="3000">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9698"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29699" name="组合 29698"/>
          <p:cNvGrpSpPr/>
          <p:nvPr/>
        </p:nvGrpSpPr>
        <p:grpSpPr>
          <a:xfrm>
            <a:off x="65088" y="288925"/>
            <a:ext cx="557212" cy="468313"/>
            <a:chOff x="0" y="0"/>
            <a:chExt cx="557268" cy="467712"/>
          </a:xfrm>
        </p:grpSpPr>
        <p:sp>
          <p:nvSpPr>
            <p:cNvPr id="29700"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1"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2"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3"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9704" name="组合 29703"/>
          <p:cNvGrpSpPr/>
          <p:nvPr/>
        </p:nvGrpSpPr>
        <p:grpSpPr>
          <a:xfrm>
            <a:off x="-26987" y="5286375"/>
            <a:ext cx="12253912" cy="3167063"/>
            <a:chOff x="0" y="0"/>
            <a:chExt cx="12256539" cy="3167449"/>
          </a:xfrm>
        </p:grpSpPr>
        <p:sp>
          <p:nvSpPr>
            <p:cNvPr id="29705" name="弦形 8"/>
            <p:cNvSpPr/>
            <p:nvPr/>
          </p:nvSpPr>
          <p:spPr>
            <a:xfrm rot="7859451">
              <a:off x="0" y="707625"/>
              <a:ext cx="1727586" cy="1727586"/>
            </a:xfrm>
            <a:custGeom>
              <a:avLst/>
              <a:gdLst>
                <a:gd name="txL" fmla="*/ 0 w 1727586"/>
                <a:gd name="txT" fmla="*/ 0 h 1727586"/>
                <a:gd name="txR" fmla="*/ 1727586 w 1727586"/>
                <a:gd name="txB" fmla="*/ 1727586 h 1727586"/>
              </a:gdLst>
              <a:ahLst/>
              <a:cxnLst/>
              <a:rect l="txL" t="txT" r="txR" b="txB"/>
              <a:pathLst>
                <a:path w="1727586" h="1727586">
                  <a:moveTo>
                    <a:pt x="1474586" y="1474586"/>
                  </a:moveTo>
                  <a:arcTo wR="863793" hR="863793" stAng="-18900000" swAng="1131523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6" name="弦形 9"/>
            <p:cNvSpPr/>
            <p:nvPr/>
          </p:nvSpPr>
          <p:spPr>
            <a:xfrm rot="7859451">
              <a:off x="2174193" y="498349"/>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7" name="弦形 10"/>
            <p:cNvSpPr/>
            <p:nvPr/>
          </p:nvSpPr>
          <p:spPr>
            <a:xfrm rot="7859451">
              <a:off x="4334433" y="510656"/>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8" name="弦形 11"/>
            <p:cNvSpPr/>
            <p:nvPr/>
          </p:nvSpPr>
          <p:spPr>
            <a:xfrm rot="7859451">
              <a:off x="6020425" y="917246"/>
              <a:ext cx="888815" cy="888815"/>
            </a:xfrm>
            <a:custGeom>
              <a:avLst/>
              <a:gdLst>
                <a:gd name="txL" fmla="*/ 0 w 888815"/>
                <a:gd name="txT" fmla="*/ 0 h 888815"/>
                <a:gd name="txR" fmla="*/ 888815 w 888815"/>
                <a:gd name="txB" fmla="*/ 888815 h 888815"/>
              </a:gdLst>
              <a:ahLst/>
              <a:cxnLst/>
              <a:rect l="txL" t="txT" r="txR" b="txB"/>
              <a:pathLst>
                <a:path w="888815" h="888815">
                  <a:moveTo>
                    <a:pt x="758651" y="758651"/>
                  </a:moveTo>
                  <a:arcTo wR="444407" hR="444407" stAng="-18900000" swAng="1418969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09" name="弦形 12"/>
            <p:cNvSpPr/>
            <p:nvPr/>
          </p:nvSpPr>
          <p:spPr>
            <a:xfrm rot="6457608">
              <a:off x="6741970" y="602945"/>
              <a:ext cx="1359525" cy="1359525"/>
            </a:xfrm>
            <a:custGeom>
              <a:avLst/>
              <a:gdLst>
                <a:gd name="txL" fmla="*/ 0 w 1359525"/>
                <a:gd name="txT" fmla="*/ 0 h 1359525"/>
                <a:gd name="txR" fmla="*/ 1359525 w 1359525"/>
                <a:gd name="txB" fmla="*/ 1359525 h 1359525"/>
              </a:gdLst>
              <a:ahLst/>
              <a:cxnLst/>
              <a:rect l="txL" t="txT" r="txR" b="txB"/>
              <a:pathLst>
                <a:path w="1359525" h="1359525">
                  <a:moveTo>
                    <a:pt x="1160427" y="1160427"/>
                  </a:moveTo>
                  <a:arcTo wR="679762" hR="679762" stAng="-18900000" swAng="14189697"/>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0" name="弦形 13"/>
            <p:cNvSpPr/>
            <p:nvPr/>
          </p:nvSpPr>
          <p:spPr>
            <a:xfrm rot="7859451">
              <a:off x="7809230"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1" name="弦形 14"/>
            <p:cNvSpPr/>
            <p:nvPr/>
          </p:nvSpPr>
          <p:spPr>
            <a:xfrm rot="7859451">
              <a:off x="9089089" y="0"/>
              <a:ext cx="3167449" cy="3167449"/>
            </a:xfrm>
            <a:custGeom>
              <a:avLst/>
              <a:gdLst>
                <a:gd name="txL" fmla="*/ 0 w 3167449"/>
                <a:gd name="txT" fmla="*/ 0 h 3167449"/>
                <a:gd name="txR" fmla="*/ 3167449 w 3167449"/>
                <a:gd name="txB" fmla="*/ 3167449 h 3167449"/>
              </a:gdLst>
              <a:ahLst/>
              <a:cxnLst/>
              <a:rect l="txL" t="txT" r="txR" b="txB"/>
              <a:pathLst>
                <a:path w="3167449" h="3167449">
                  <a:moveTo>
                    <a:pt x="2703586" y="2703586"/>
                  </a:moveTo>
                  <a:arcTo wR="1583724" hR="1583724"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2" name="弦形 15"/>
            <p:cNvSpPr/>
            <p:nvPr/>
          </p:nvSpPr>
          <p:spPr>
            <a:xfrm rot="7859451">
              <a:off x="1048511"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3" name="弦形 16"/>
            <p:cNvSpPr/>
            <p:nvPr/>
          </p:nvSpPr>
          <p:spPr>
            <a:xfrm rot="5843795">
              <a:off x="3831018" y="786392"/>
              <a:ext cx="1150519" cy="1150519"/>
            </a:xfrm>
            <a:custGeom>
              <a:avLst/>
              <a:gdLst>
                <a:gd name="txL" fmla="*/ 0 w 1150519"/>
                <a:gd name="txT" fmla="*/ 0 h 1150519"/>
                <a:gd name="txR" fmla="*/ 1150519 w 1150519"/>
                <a:gd name="txB" fmla="*/ 1150519 h 1150519"/>
              </a:gdLst>
              <a:ahLst/>
              <a:cxnLst/>
              <a:rect l="txL" t="txT" r="txR" b="txB"/>
              <a:pathLst>
                <a:path w="1150519" h="1150519">
                  <a:moveTo>
                    <a:pt x="982029" y="982029"/>
                  </a:moveTo>
                  <a:arcTo wR="575259" hR="575259" stAng="-18900000" swAng="14189701"/>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4" name="弦形 17"/>
            <p:cNvSpPr/>
            <p:nvPr/>
          </p:nvSpPr>
          <p:spPr>
            <a:xfrm rot="6457608">
              <a:off x="9277146" y="374099"/>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5" name="弦形 18"/>
            <p:cNvSpPr/>
            <p:nvPr/>
          </p:nvSpPr>
          <p:spPr>
            <a:xfrm rot="6457608">
              <a:off x="999563" y="596041"/>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6" name="新月形 20"/>
            <p:cNvSpPr/>
            <p:nvPr/>
          </p:nvSpPr>
          <p:spPr>
            <a:xfrm rot="4147648">
              <a:off x="4906588" y="709222"/>
              <a:ext cx="241249" cy="429358"/>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9717" name="新月形 21"/>
            <p:cNvSpPr/>
            <p:nvPr/>
          </p:nvSpPr>
          <p:spPr>
            <a:xfrm rot="6023875">
              <a:off x="9954814" y="16751"/>
              <a:ext cx="599529" cy="105910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29718" name="组合 29717"/>
          <p:cNvGrpSpPr/>
          <p:nvPr/>
        </p:nvGrpSpPr>
        <p:grpSpPr>
          <a:xfrm>
            <a:off x="3368675" y="1917700"/>
            <a:ext cx="6835775" cy="981075"/>
            <a:chOff x="0" y="0"/>
            <a:chExt cx="6835516" cy="982402"/>
          </a:xfrm>
        </p:grpSpPr>
        <p:sp>
          <p:nvSpPr>
            <p:cNvPr id="29719" name="Freeform 112"/>
            <p:cNvSpPr/>
            <p:nvPr/>
          </p:nvSpPr>
          <p:spPr>
            <a:xfrm>
              <a:off x="936758"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0" name="Oval 113"/>
            <p:cNvSpPr/>
            <p:nvPr/>
          </p:nvSpPr>
          <p:spPr>
            <a:xfrm>
              <a:off x="1049778" y="0"/>
              <a:ext cx="149969"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1" name="Freeform 114"/>
            <p:cNvSpPr/>
            <p:nvPr/>
          </p:nvSpPr>
          <p:spPr>
            <a:xfrm>
              <a:off x="1388837"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2" name="Oval 115"/>
            <p:cNvSpPr/>
            <p:nvPr/>
          </p:nvSpPr>
          <p:spPr>
            <a:xfrm>
              <a:off x="1512725" y="0"/>
              <a:ext cx="149969"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3" name="Freeform 116"/>
            <p:cNvSpPr/>
            <p:nvPr/>
          </p:nvSpPr>
          <p:spPr>
            <a:xfrm>
              <a:off x="1851784"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1" y="82"/>
                </a:cxn>
                <a:cxn ang="0">
                  <a:pos x="31" y="38"/>
                </a:cxn>
                <a:cxn ang="0">
                  <a:pos x="31" y="38"/>
                </a:cxn>
                <a:cxn ang="0">
                  <a:pos x="31" y="14"/>
                </a:cxn>
                <a:cxn ang="0">
                  <a:pos x="34" y="14"/>
                </a:cxn>
                <a:cxn ang="0">
                  <a:pos x="34" y="39"/>
                </a:cxn>
                <a:cxn ang="0">
                  <a:pos x="38"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4" name="Oval 117"/>
            <p:cNvSpPr/>
            <p:nvPr/>
          </p:nvSpPr>
          <p:spPr>
            <a:xfrm>
              <a:off x="1973497" y="0"/>
              <a:ext cx="152142"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5" name="Freeform 118"/>
            <p:cNvSpPr/>
            <p:nvPr/>
          </p:nvSpPr>
          <p:spPr>
            <a:xfrm>
              <a:off x="0" y="160836"/>
              <a:ext cx="389049"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7"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6" name="Oval 119"/>
            <p:cNvSpPr/>
            <p:nvPr/>
          </p:nvSpPr>
          <p:spPr>
            <a:xfrm>
              <a:off x="115192" y="0"/>
              <a:ext cx="158663" cy="152142"/>
            </a:xfrm>
            <a:prstGeom prst="ellipse">
              <a:avLst/>
            </a:pr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7" name="Freeform 120"/>
            <p:cNvSpPr/>
            <p:nvPr/>
          </p:nvSpPr>
          <p:spPr>
            <a:xfrm>
              <a:off x="462945"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8" name="Oval 121"/>
            <p:cNvSpPr/>
            <p:nvPr/>
          </p:nvSpPr>
          <p:spPr>
            <a:xfrm>
              <a:off x="575965" y="0"/>
              <a:ext cx="160836" cy="152142"/>
            </a:xfrm>
            <a:prstGeom prst="ellipse">
              <a:avLst/>
            </a:pr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29" name="Freeform 122"/>
            <p:cNvSpPr/>
            <p:nvPr/>
          </p:nvSpPr>
          <p:spPr>
            <a:xfrm>
              <a:off x="3229754"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0" name="Oval 123"/>
            <p:cNvSpPr/>
            <p:nvPr/>
          </p:nvSpPr>
          <p:spPr>
            <a:xfrm>
              <a:off x="3342774" y="0"/>
              <a:ext cx="160836"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1" name="Freeform 124"/>
            <p:cNvSpPr/>
            <p:nvPr/>
          </p:nvSpPr>
          <p:spPr>
            <a:xfrm>
              <a:off x="3692700"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4"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2" name="Oval 125"/>
            <p:cNvSpPr/>
            <p:nvPr/>
          </p:nvSpPr>
          <p:spPr>
            <a:xfrm>
              <a:off x="3805719" y="0"/>
              <a:ext cx="160836"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3" name="Freeform 126"/>
            <p:cNvSpPr/>
            <p:nvPr/>
          </p:nvSpPr>
          <p:spPr>
            <a:xfrm>
              <a:off x="4155646"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9" y="14"/>
                </a:cxn>
                <a:cxn ang="0">
                  <a:pos x="9" y="38"/>
                </a:cxn>
                <a:cxn ang="0">
                  <a:pos x="10" y="39"/>
                </a:cxn>
                <a:cxn ang="0">
                  <a:pos x="10"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4" name="Oval 127"/>
            <p:cNvSpPr/>
            <p:nvPr/>
          </p:nvSpPr>
          <p:spPr>
            <a:xfrm>
              <a:off x="4268666" y="0"/>
              <a:ext cx="149969"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5" name="Freeform 128"/>
            <p:cNvSpPr/>
            <p:nvPr/>
          </p:nvSpPr>
          <p:spPr>
            <a:xfrm>
              <a:off x="2303862" y="160836"/>
              <a:ext cx="389049"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6" name="Oval 129"/>
            <p:cNvSpPr/>
            <p:nvPr/>
          </p:nvSpPr>
          <p:spPr>
            <a:xfrm>
              <a:off x="2419055" y="0"/>
              <a:ext cx="149969"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7" name="Freeform 130"/>
            <p:cNvSpPr/>
            <p:nvPr/>
          </p:nvSpPr>
          <p:spPr>
            <a:xfrm>
              <a:off x="2758114"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8" name="Oval 131"/>
            <p:cNvSpPr/>
            <p:nvPr/>
          </p:nvSpPr>
          <p:spPr>
            <a:xfrm>
              <a:off x="2879827" y="0"/>
              <a:ext cx="152142"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39" name="Freeform 132"/>
            <p:cNvSpPr/>
            <p:nvPr/>
          </p:nvSpPr>
          <p:spPr>
            <a:xfrm>
              <a:off x="5533617"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0" name="Oval 133"/>
            <p:cNvSpPr/>
            <p:nvPr/>
          </p:nvSpPr>
          <p:spPr>
            <a:xfrm>
              <a:off x="5646637" y="0"/>
              <a:ext cx="152142"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1" name="Freeform 134"/>
            <p:cNvSpPr/>
            <p:nvPr/>
          </p:nvSpPr>
          <p:spPr>
            <a:xfrm>
              <a:off x="5987868"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2" name="Oval 135"/>
            <p:cNvSpPr/>
            <p:nvPr/>
          </p:nvSpPr>
          <p:spPr>
            <a:xfrm>
              <a:off x="6109582" y="0"/>
              <a:ext cx="152142"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3" name="Freeform 136"/>
            <p:cNvSpPr/>
            <p:nvPr/>
          </p:nvSpPr>
          <p:spPr>
            <a:xfrm>
              <a:off x="6448641"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1" y="82"/>
                </a:cxn>
                <a:cxn ang="0">
                  <a:pos x="31" y="38"/>
                </a:cxn>
                <a:cxn ang="0">
                  <a:pos x="31" y="38"/>
                </a:cxn>
                <a:cxn ang="0">
                  <a:pos x="31" y="14"/>
                </a:cxn>
                <a:cxn ang="0">
                  <a:pos x="34" y="14"/>
                </a:cxn>
                <a:cxn ang="0">
                  <a:pos x="34" y="39"/>
                </a:cxn>
                <a:cxn ang="0">
                  <a:pos x="38"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4" name="Oval 137"/>
            <p:cNvSpPr/>
            <p:nvPr/>
          </p:nvSpPr>
          <p:spPr>
            <a:xfrm>
              <a:off x="6572528" y="0"/>
              <a:ext cx="149969"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5" name="Freeform 138"/>
            <p:cNvSpPr/>
            <p:nvPr/>
          </p:nvSpPr>
          <p:spPr>
            <a:xfrm>
              <a:off x="4599031"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6" name="Oval 139"/>
            <p:cNvSpPr/>
            <p:nvPr/>
          </p:nvSpPr>
          <p:spPr>
            <a:xfrm>
              <a:off x="4712051" y="0"/>
              <a:ext cx="160836"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7" name="Freeform 140"/>
            <p:cNvSpPr/>
            <p:nvPr/>
          </p:nvSpPr>
          <p:spPr>
            <a:xfrm>
              <a:off x="5061976"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4"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48" name="Oval 141"/>
            <p:cNvSpPr/>
            <p:nvPr/>
          </p:nvSpPr>
          <p:spPr>
            <a:xfrm>
              <a:off x="5174996" y="0"/>
              <a:ext cx="160836" cy="15214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29749" name="组合 29748"/>
          <p:cNvGrpSpPr/>
          <p:nvPr/>
        </p:nvGrpSpPr>
        <p:grpSpPr>
          <a:xfrm>
            <a:off x="3368675" y="3527425"/>
            <a:ext cx="6835775" cy="981075"/>
            <a:chOff x="0" y="0"/>
            <a:chExt cx="6835516" cy="982402"/>
          </a:xfrm>
        </p:grpSpPr>
        <p:sp>
          <p:nvSpPr>
            <p:cNvPr id="29750" name="Freeform 142"/>
            <p:cNvSpPr/>
            <p:nvPr/>
          </p:nvSpPr>
          <p:spPr>
            <a:xfrm>
              <a:off x="936758"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1" name="Oval 143"/>
            <p:cNvSpPr/>
            <p:nvPr/>
          </p:nvSpPr>
          <p:spPr>
            <a:xfrm>
              <a:off x="1049778" y="0"/>
              <a:ext cx="149969"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2" name="Freeform 144"/>
            <p:cNvSpPr/>
            <p:nvPr/>
          </p:nvSpPr>
          <p:spPr>
            <a:xfrm>
              <a:off x="1388837"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3" name="Oval 145"/>
            <p:cNvSpPr/>
            <p:nvPr/>
          </p:nvSpPr>
          <p:spPr>
            <a:xfrm>
              <a:off x="1512725" y="0"/>
              <a:ext cx="149969"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4" name="Freeform 146"/>
            <p:cNvSpPr/>
            <p:nvPr/>
          </p:nvSpPr>
          <p:spPr>
            <a:xfrm>
              <a:off x="1851784"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1" y="82"/>
                </a:cxn>
                <a:cxn ang="0">
                  <a:pos x="31" y="38"/>
                </a:cxn>
                <a:cxn ang="0">
                  <a:pos x="31" y="38"/>
                </a:cxn>
                <a:cxn ang="0">
                  <a:pos x="31" y="14"/>
                </a:cxn>
                <a:cxn ang="0">
                  <a:pos x="34" y="14"/>
                </a:cxn>
                <a:cxn ang="0">
                  <a:pos x="34" y="39"/>
                </a:cxn>
                <a:cxn ang="0">
                  <a:pos x="38"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5" name="Oval 147"/>
            <p:cNvSpPr/>
            <p:nvPr/>
          </p:nvSpPr>
          <p:spPr>
            <a:xfrm>
              <a:off x="1973497" y="0"/>
              <a:ext cx="152142"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6" name="Freeform 148"/>
            <p:cNvSpPr/>
            <p:nvPr/>
          </p:nvSpPr>
          <p:spPr>
            <a:xfrm>
              <a:off x="0" y="160836"/>
              <a:ext cx="389049"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7"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7" name="Oval 149"/>
            <p:cNvSpPr/>
            <p:nvPr/>
          </p:nvSpPr>
          <p:spPr>
            <a:xfrm>
              <a:off x="115192" y="0"/>
              <a:ext cx="158663"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8" name="Freeform 150"/>
            <p:cNvSpPr/>
            <p:nvPr/>
          </p:nvSpPr>
          <p:spPr>
            <a:xfrm>
              <a:off x="462945"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59" name="Oval 151"/>
            <p:cNvSpPr/>
            <p:nvPr/>
          </p:nvSpPr>
          <p:spPr>
            <a:xfrm>
              <a:off x="575965" y="0"/>
              <a:ext cx="160836"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0" name="Freeform 152"/>
            <p:cNvSpPr/>
            <p:nvPr/>
          </p:nvSpPr>
          <p:spPr>
            <a:xfrm>
              <a:off x="3229754"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1" name="Oval 153"/>
            <p:cNvSpPr/>
            <p:nvPr/>
          </p:nvSpPr>
          <p:spPr>
            <a:xfrm>
              <a:off x="3342774" y="0"/>
              <a:ext cx="160836"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2" name="Freeform 154"/>
            <p:cNvSpPr/>
            <p:nvPr/>
          </p:nvSpPr>
          <p:spPr>
            <a:xfrm>
              <a:off x="3692700"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4"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3" name="Oval 155"/>
            <p:cNvSpPr/>
            <p:nvPr/>
          </p:nvSpPr>
          <p:spPr>
            <a:xfrm>
              <a:off x="3805719" y="0"/>
              <a:ext cx="160836"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4" name="Freeform 156"/>
            <p:cNvSpPr/>
            <p:nvPr/>
          </p:nvSpPr>
          <p:spPr>
            <a:xfrm>
              <a:off x="4155646"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9" y="14"/>
                </a:cxn>
                <a:cxn ang="0">
                  <a:pos x="9" y="38"/>
                </a:cxn>
                <a:cxn ang="0">
                  <a:pos x="10" y="39"/>
                </a:cxn>
                <a:cxn ang="0">
                  <a:pos x="10"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5" name="Oval 157"/>
            <p:cNvSpPr/>
            <p:nvPr/>
          </p:nvSpPr>
          <p:spPr>
            <a:xfrm>
              <a:off x="4268666" y="0"/>
              <a:ext cx="149969"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6" name="Freeform 158"/>
            <p:cNvSpPr/>
            <p:nvPr/>
          </p:nvSpPr>
          <p:spPr>
            <a:xfrm>
              <a:off x="2303862" y="160836"/>
              <a:ext cx="389049"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7" name="Oval 159"/>
            <p:cNvSpPr/>
            <p:nvPr/>
          </p:nvSpPr>
          <p:spPr>
            <a:xfrm>
              <a:off x="2419055" y="0"/>
              <a:ext cx="149969"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8" name="Freeform 160"/>
            <p:cNvSpPr/>
            <p:nvPr/>
          </p:nvSpPr>
          <p:spPr>
            <a:xfrm>
              <a:off x="2758114"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69" name="Oval 161"/>
            <p:cNvSpPr/>
            <p:nvPr/>
          </p:nvSpPr>
          <p:spPr>
            <a:xfrm>
              <a:off x="2879827" y="0"/>
              <a:ext cx="152142" cy="149969"/>
            </a:xfrm>
            <a:prstGeom prst="ellipse">
              <a:avLst/>
            </a:prstGeom>
            <a:solidFill>
              <a:schemeClr val="bg1"/>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0" name="Freeform 162"/>
            <p:cNvSpPr/>
            <p:nvPr/>
          </p:nvSpPr>
          <p:spPr>
            <a:xfrm>
              <a:off x="5533617"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6" y="39"/>
                </a:cxn>
                <a:cxn ang="0">
                  <a:pos x="6" y="14"/>
                </a:cxn>
                <a:cxn ang="0">
                  <a:pos x="9" y="14"/>
                </a:cxn>
                <a:cxn ang="0">
                  <a:pos x="9" y="38"/>
                </a:cxn>
                <a:cxn ang="0">
                  <a:pos x="9" y="39"/>
                </a:cxn>
                <a:cxn ang="0">
                  <a:pos x="9" y="82"/>
                </a:cxn>
                <a:cxn ang="0">
                  <a:pos x="14" y="87"/>
                </a:cxn>
                <a:cxn ang="0">
                  <a:pos x="19" y="82"/>
                </a:cxn>
                <a:cxn ang="0">
                  <a:pos x="19" y="44"/>
                </a:cxn>
                <a:cxn ang="0">
                  <a:pos x="21" y="44"/>
                </a:cxn>
                <a:cxn ang="0">
                  <a:pos x="21" y="82"/>
                </a:cxn>
                <a:cxn ang="0">
                  <a:pos x="26" y="87"/>
                </a:cxn>
                <a:cxn ang="0">
                  <a:pos x="31" y="82"/>
                </a:cxn>
                <a:cxn ang="0">
                  <a:pos x="31" y="38"/>
                </a:cxn>
                <a:cxn ang="0">
                  <a:pos x="31" y="38"/>
                </a:cxn>
                <a:cxn ang="0">
                  <a:pos x="31" y="14"/>
                </a:cxn>
                <a:cxn ang="0">
                  <a:pos x="33" y="14"/>
                </a:cxn>
                <a:cxn ang="0">
                  <a:pos x="33"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1" name="Oval 163"/>
            <p:cNvSpPr/>
            <p:nvPr/>
          </p:nvSpPr>
          <p:spPr>
            <a:xfrm>
              <a:off x="5646637" y="0"/>
              <a:ext cx="152142"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2" name="Freeform 164"/>
            <p:cNvSpPr/>
            <p:nvPr/>
          </p:nvSpPr>
          <p:spPr>
            <a:xfrm>
              <a:off x="5987868" y="160836"/>
              <a:ext cx="386875" cy="821566"/>
            </a:xfrm>
            <a:custGeom>
              <a:avLst/>
              <a:gdLst>
                <a:gd name="txL" fmla="*/ 0 w 41"/>
                <a:gd name="txT" fmla="*/ 0 h 87"/>
                <a:gd name="txR" fmla="*/ 41 w 41"/>
                <a:gd name="txB" fmla="*/ 87 h 87"/>
              </a:gdLst>
              <a:ahLst/>
              <a:cxnLst>
                <a:cxn ang="0">
                  <a:pos x="32"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2" y="82"/>
                </a:cxn>
                <a:cxn ang="0">
                  <a:pos x="32" y="38"/>
                </a:cxn>
                <a:cxn ang="0">
                  <a:pos x="32" y="38"/>
                </a:cxn>
                <a:cxn ang="0">
                  <a:pos x="32" y="14"/>
                </a:cxn>
                <a:cxn ang="0">
                  <a:pos x="34" y="14"/>
                </a:cxn>
                <a:cxn ang="0">
                  <a:pos x="34" y="39"/>
                </a:cxn>
                <a:cxn ang="0">
                  <a:pos x="38" y="43"/>
                </a:cxn>
                <a:cxn ang="0">
                  <a:pos x="41" y="39"/>
                </a:cxn>
                <a:cxn ang="0">
                  <a:pos x="41" y="11"/>
                </a:cxn>
                <a:cxn ang="0">
                  <a:pos x="41" y="9"/>
                </a:cxn>
                <a:cxn ang="0">
                  <a:pos x="41" y="9"/>
                </a:cxn>
                <a:cxn ang="0">
                  <a:pos x="32" y="1"/>
                </a:cxn>
              </a:cxnLst>
              <a:rect l="txL" t="txT" r="txR" b="txB"/>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3" name="Oval 165"/>
            <p:cNvSpPr/>
            <p:nvPr/>
          </p:nvSpPr>
          <p:spPr>
            <a:xfrm>
              <a:off x="6109582" y="0"/>
              <a:ext cx="152142"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4" name="Freeform 166"/>
            <p:cNvSpPr/>
            <p:nvPr/>
          </p:nvSpPr>
          <p:spPr>
            <a:xfrm>
              <a:off x="6448641"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4" y="43"/>
                </a:cxn>
                <a:cxn ang="0">
                  <a:pos x="7" y="39"/>
                </a:cxn>
                <a:cxn ang="0">
                  <a:pos x="7" y="14"/>
                </a:cxn>
                <a:cxn ang="0">
                  <a:pos x="10" y="14"/>
                </a:cxn>
                <a:cxn ang="0">
                  <a:pos x="10" y="38"/>
                </a:cxn>
                <a:cxn ang="0">
                  <a:pos x="10" y="39"/>
                </a:cxn>
                <a:cxn ang="0">
                  <a:pos x="10" y="82"/>
                </a:cxn>
                <a:cxn ang="0">
                  <a:pos x="15" y="87"/>
                </a:cxn>
                <a:cxn ang="0">
                  <a:pos x="20" y="82"/>
                </a:cxn>
                <a:cxn ang="0">
                  <a:pos x="20" y="44"/>
                </a:cxn>
                <a:cxn ang="0">
                  <a:pos x="22" y="44"/>
                </a:cxn>
                <a:cxn ang="0">
                  <a:pos x="22" y="82"/>
                </a:cxn>
                <a:cxn ang="0">
                  <a:pos x="27" y="87"/>
                </a:cxn>
                <a:cxn ang="0">
                  <a:pos x="31" y="82"/>
                </a:cxn>
                <a:cxn ang="0">
                  <a:pos x="31" y="38"/>
                </a:cxn>
                <a:cxn ang="0">
                  <a:pos x="31" y="38"/>
                </a:cxn>
                <a:cxn ang="0">
                  <a:pos x="31" y="14"/>
                </a:cxn>
                <a:cxn ang="0">
                  <a:pos x="34" y="14"/>
                </a:cxn>
                <a:cxn ang="0">
                  <a:pos x="34" y="39"/>
                </a:cxn>
                <a:cxn ang="0">
                  <a:pos x="38"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5" name="Oval 167"/>
            <p:cNvSpPr/>
            <p:nvPr/>
          </p:nvSpPr>
          <p:spPr>
            <a:xfrm>
              <a:off x="6572528" y="0"/>
              <a:ext cx="149969"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6" name="Freeform 168"/>
            <p:cNvSpPr/>
            <p:nvPr/>
          </p:nvSpPr>
          <p:spPr>
            <a:xfrm>
              <a:off x="4599031" y="160836"/>
              <a:ext cx="386875" cy="821566"/>
            </a:xfrm>
            <a:custGeom>
              <a:avLst/>
              <a:gdLst>
                <a:gd name="txL" fmla="*/ 0 w 41"/>
                <a:gd name="txT" fmla="*/ 0 h 87"/>
                <a:gd name="txR" fmla="*/ 41 w 41"/>
                <a:gd name="txB" fmla="*/ 87 h 87"/>
              </a:gdLst>
              <a:ahLst/>
              <a:cxnLst>
                <a:cxn ang="0">
                  <a:pos x="31" y="1"/>
                </a:cxn>
                <a:cxn ang="0">
                  <a:pos x="11"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5"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7" name="Oval 169"/>
            <p:cNvSpPr/>
            <p:nvPr/>
          </p:nvSpPr>
          <p:spPr>
            <a:xfrm>
              <a:off x="4712051" y="0"/>
              <a:ext cx="160836"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8" name="Freeform 170"/>
            <p:cNvSpPr/>
            <p:nvPr/>
          </p:nvSpPr>
          <p:spPr>
            <a:xfrm>
              <a:off x="5061976" y="160836"/>
              <a:ext cx="386875" cy="821566"/>
            </a:xfrm>
            <a:custGeom>
              <a:avLst/>
              <a:gdLst>
                <a:gd name="txL" fmla="*/ 0 w 41"/>
                <a:gd name="txT" fmla="*/ 0 h 87"/>
                <a:gd name="txR" fmla="*/ 41 w 41"/>
                <a:gd name="txB" fmla="*/ 87 h 87"/>
              </a:gdLst>
              <a:ahLst/>
              <a:cxnLst>
                <a:cxn ang="0">
                  <a:pos x="31" y="1"/>
                </a:cxn>
                <a:cxn ang="0">
                  <a:pos x="10" y="0"/>
                </a:cxn>
                <a:cxn ang="0">
                  <a:pos x="0" y="9"/>
                </a:cxn>
                <a:cxn ang="0">
                  <a:pos x="0" y="9"/>
                </a:cxn>
                <a:cxn ang="0">
                  <a:pos x="0" y="11"/>
                </a:cxn>
                <a:cxn ang="0">
                  <a:pos x="0" y="39"/>
                </a:cxn>
                <a:cxn ang="0">
                  <a:pos x="3" y="43"/>
                </a:cxn>
                <a:cxn ang="0">
                  <a:pos x="7" y="39"/>
                </a:cxn>
                <a:cxn ang="0">
                  <a:pos x="7" y="14"/>
                </a:cxn>
                <a:cxn ang="0">
                  <a:pos x="10" y="14"/>
                </a:cxn>
                <a:cxn ang="0">
                  <a:pos x="10" y="38"/>
                </a:cxn>
                <a:cxn ang="0">
                  <a:pos x="10" y="39"/>
                </a:cxn>
                <a:cxn ang="0">
                  <a:pos x="10" y="82"/>
                </a:cxn>
                <a:cxn ang="0">
                  <a:pos x="14" y="87"/>
                </a:cxn>
                <a:cxn ang="0">
                  <a:pos x="19" y="82"/>
                </a:cxn>
                <a:cxn ang="0">
                  <a:pos x="19" y="44"/>
                </a:cxn>
                <a:cxn ang="0">
                  <a:pos x="22" y="44"/>
                </a:cxn>
                <a:cxn ang="0">
                  <a:pos x="22" y="82"/>
                </a:cxn>
                <a:cxn ang="0">
                  <a:pos x="26" y="87"/>
                </a:cxn>
                <a:cxn ang="0">
                  <a:pos x="31" y="82"/>
                </a:cxn>
                <a:cxn ang="0">
                  <a:pos x="31" y="38"/>
                </a:cxn>
                <a:cxn ang="0">
                  <a:pos x="31" y="38"/>
                </a:cxn>
                <a:cxn ang="0">
                  <a:pos x="31" y="14"/>
                </a:cxn>
                <a:cxn ang="0">
                  <a:pos x="34" y="14"/>
                </a:cxn>
                <a:cxn ang="0">
                  <a:pos x="34" y="39"/>
                </a:cxn>
                <a:cxn ang="0">
                  <a:pos x="37" y="43"/>
                </a:cxn>
                <a:cxn ang="0">
                  <a:pos x="41" y="39"/>
                </a:cxn>
                <a:cxn ang="0">
                  <a:pos x="41" y="11"/>
                </a:cxn>
                <a:cxn ang="0">
                  <a:pos x="41" y="9"/>
                </a:cxn>
                <a:cxn ang="0">
                  <a:pos x="41" y="9"/>
                </a:cxn>
                <a:cxn ang="0">
                  <a:pos x="31" y="1"/>
                </a:cxn>
              </a:cxnLst>
              <a:rect l="txL" t="txT" r="txR" b="txB"/>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29779" name="Oval 171"/>
            <p:cNvSpPr/>
            <p:nvPr/>
          </p:nvSpPr>
          <p:spPr>
            <a:xfrm>
              <a:off x="5174996" y="0"/>
              <a:ext cx="160836" cy="149969"/>
            </a:xfrm>
            <a:prstGeom prst="ellipse">
              <a:avLst/>
            </a:prstGeom>
            <a:solidFill>
              <a:schemeClr val="bg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29780" name="直接连接符 89"/>
          <p:cNvSpPr/>
          <p:nvPr/>
        </p:nvSpPr>
        <p:spPr>
          <a:xfrm flipH="1">
            <a:off x="407988" y="3213100"/>
            <a:ext cx="10656887" cy="0"/>
          </a:xfrm>
          <a:prstGeom prst="line">
            <a:avLst/>
          </a:prstGeom>
          <a:ln w="9525" cap="flat" cmpd="sng">
            <a:solidFill>
              <a:schemeClr val="bg1"/>
            </a:solidFill>
            <a:prstDash val="solid"/>
            <a:bevel/>
            <a:headEnd type="none" w="med" len="med"/>
            <a:tailEnd type="none" w="med" len="med"/>
          </a:ln>
        </p:spPr>
      </p:sp>
      <p:grpSp>
        <p:nvGrpSpPr>
          <p:cNvPr id="29781" name="组合 29780"/>
          <p:cNvGrpSpPr/>
          <p:nvPr/>
        </p:nvGrpSpPr>
        <p:grpSpPr>
          <a:xfrm>
            <a:off x="492125" y="1725613"/>
            <a:ext cx="2354263" cy="1708150"/>
            <a:chOff x="0" y="0"/>
            <a:chExt cx="2353835" cy="1708160"/>
          </a:xfrm>
        </p:grpSpPr>
        <p:pic>
          <p:nvPicPr>
            <p:cNvPr id="29782" name="图片 91"/>
            <p:cNvPicPr>
              <a:picLocks noChangeAspect="1"/>
            </p:cNvPicPr>
            <p:nvPr/>
          </p:nvPicPr>
          <p:blipFill>
            <a:blip r:embed="rId2"/>
            <a:stretch>
              <a:fillRect/>
            </a:stretch>
          </p:blipFill>
          <p:spPr>
            <a:xfrm>
              <a:off x="0" y="104675"/>
              <a:ext cx="432854" cy="432854"/>
            </a:xfrm>
            <a:prstGeom prst="rect">
              <a:avLst/>
            </a:prstGeom>
            <a:noFill/>
            <a:ln w="9525">
              <a:noFill/>
            </a:ln>
          </p:spPr>
        </p:pic>
        <p:sp>
          <p:nvSpPr>
            <p:cNvPr id="29783" name="矩形 92"/>
            <p:cNvSpPr/>
            <p:nvPr/>
          </p:nvSpPr>
          <p:spPr>
            <a:xfrm>
              <a:off x="673987" y="0"/>
              <a:ext cx="1679848" cy="1708160"/>
            </a:xfrm>
            <a:prstGeom prst="rect">
              <a:avLst/>
            </a:prstGeom>
            <a:noFill/>
            <a:ln w="9525">
              <a:noFill/>
            </a:ln>
          </p:spPr>
          <p:txBody>
            <a:bodyPr wrap="square">
              <a:spAutoFit/>
            </a:bodyPr>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29784" name="组合 29783"/>
          <p:cNvGrpSpPr/>
          <p:nvPr/>
        </p:nvGrpSpPr>
        <p:grpSpPr>
          <a:xfrm>
            <a:off x="498475" y="3417888"/>
            <a:ext cx="2347913" cy="1708150"/>
            <a:chOff x="0" y="0"/>
            <a:chExt cx="2348109" cy="1708160"/>
          </a:xfrm>
        </p:grpSpPr>
        <p:pic>
          <p:nvPicPr>
            <p:cNvPr id="29785" name="图片 94"/>
            <p:cNvPicPr>
              <a:picLocks noChangeAspect="1"/>
            </p:cNvPicPr>
            <p:nvPr/>
          </p:nvPicPr>
          <p:blipFill>
            <a:blip r:embed="rId3"/>
            <a:stretch>
              <a:fillRect/>
            </a:stretch>
          </p:blipFill>
          <p:spPr>
            <a:xfrm>
              <a:off x="0" y="141734"/>
              <a:ext cx="451502" cy="451502"/>
            </a:xfrm>
            <a:prstGeom prst="rect">
              <a:avLst/>
            </a:prstGeom>
            <a:noFill/>
            <a:ln w="9525">
              <a:noFill/>
            </a:ln>
          </p:spPr>
        </p:pic>
        <p:sp>
          <p:nvSpPr>
            <p:cNvPr id="29786" name="矩形 95"/>
            <p:cNvSpPr/>
            <p:nvPr/>
          </p:nvSpPr>
          <p:spPr>
            <a:xfrm>
              <a:off x="668261" y="0"/>
              <a:ext cx="1679848" cy="1708160"/>
            </a:xfrm>
            <a:prstGeom prst="rect">
              <a:avLst/>
            </a:prstGeom>
            <a:noFill/>
            <a:ln w="9525">
              <a:noFill/>
            </a:ln>
          </p:spPr>
          <p:txBody>
            <a:bodyPr wrap="square">
              <a:spAutoFit/>
            </a:bodyPr>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718"/>
                                        </p:tgtEl>
                                        <p:attrNameLst>
                                          <p:attrName>style.visibility</p:attrName>
                                        </p:attrNameLst>
                                      </p:cBhvr>
                                      <p:to>
                                        <p:strVal val="visible"/>
                                      </p:to>
                                    </p:set>
                                    <p:animEffect filter="fade">
                                      <p:cBhvr>
                                        <p:cTn id="7" dur="200"/>
                                        <p:tgtEl>
                                          <p:spTgt spid="29718"/>
                                        </p:tgtEl>
                                      </p:cBhvr>
                                    </p:animEffect>
                                    <p:anim calcmode="lin" valueType="num">
                                      <p:cBhvr>
                                        <p:cTn id="8" dur="200" fill="hold"/>
                                        <p:tgtEl>
                                          <p:spTgt spid="29718"/>
                                        </p:tgtEl>
                                        <p:attrNameLst>
                                          <p:attrName>ppt_x</p:attrName>
                                        </p:attrNameLst>
                                      </p:cBhvr>
                                      <p:tavLst>
                                        <p:tav tm="0">
                                          <p:val>
                                            <p:strVal val="#ppt_x"/>
                                          </p:val>
                                        </p:tav>
                                        <p:tav tm="100000">
                                          <p:val>
                                            <p:strVal val="#ppt_x"/>
                                          </p:val>
                                        </p:tav>
                                      </p:tavLst>
                                    </p:anim>
                                    <p:anim calcmode="lin" valueType="num">
                                      <p:cBhvr>
                                        <p:cTn id="9" dur="200" fill="hold"/>
                                        <p:tgtEl>
                                          <p:spTgt spid="297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749"/>
                                        </p:tgtEl>
                                        <p:attrNameLst>
                                          <p:attrName>style.visibility</p:attrName>
                                        </p:attrNameLst>
                                      </p:cBhvr>
                                      <p:to>
                                        <p:strVal val="visible"/>
                                      </p:to>
                                    </p:set>
                                    <p:animEffect filter="fade">
                                      <p:cBhvr>
                                        <p:cTn id="13" dur="200"/>
                                        <p:tgtEl>
                                          <p:spTgt spid="29749"/>
                                        </p:tgtEl>
                                      </p:cBhvr>
                                    </p:animEffect>
                                    <p:anim calcmode="lin" valueType="num">
                                      <p:cBhvr>
                                        <p:cTn id="14" dur="200" fill="hold"/>
                                        <p:tgtEl>
                                          <p:spTgt spid="29749"/>
                                        </p:tgtEl>
                                        <p:attrNameLst>
                                          <p:attrName>ppt_x</p:attrName>
                                        </p:attrNameLst>
                                      </p:cBhvr>
                                      <p:tavLst>
                                        <p:tav tm="0">
                                          <p:val>
                                            <p:strVal val="#ppt_x"/>
                                          </p:val>
                                        </p:tav>
                                        <p:tav tm="100000">
                                          <p:val>
                                            <p:strVal val="#ppt_x"/>
                                          </p:val>
                                        </p:tav>
                                      </p:tavLst>
                                    </p:anim>
                                    <p:anim calcmode="lin" valueType="num">
                                      <p:cBhvr>
                                        <p:cTn id="15" dur="200" fill="hold"/>
                                        <p:tgtEl>
                                          <p:spTgt spid="297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29780"/>
                                        </p:tgtEl>
                                        <p:attrNameLst>
                                          <p:attrName>style.visibility</p:attrName>
                                        </p:attrNameLst>
                                      </p:cBhvr>
                                      <p:to>
                                        <p:strVal val="visible"/>
                                      </p:to>
                                    </p:set>
                                    <p:animEffect filter="wipe(left)">
                                      <p:cBhvr>
                                        <p:cTn id="19" dur="500"/>
                                        <p:tgtEl>
                                          <p:spTgt spid="29780"/>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9781"/>
                                        </p:tgtEl>
                                        <p:attrNameLst>
                                          <p:attrName>style.visibility</p:attrName>
                                        </p:attrNameLst>
                                      </p:cBhvr>
                                      <p:to>
                                        <p:strVal val="visible"/>
                                      </p:to>
                                    </p:set>
                                    <p:animEffect filter="fade">
                                      <p:cBhvr>
                                        <p:cTn id="23" dur="300"/>
                                        <p:tgtEl>
                                          <p:spTgt spid="29781"/>
                                        </p:tgtEl>
                                      </p:cBhvr>
                                    </p:animEffect>
                                    <p:anim calcmode="lin" valueType="num">
                                      <p:cBhvr>
                                        <p:cTn id="24" dur="300" fill="hold"/>
                                        <p:tgtEl>
                                          <p:spTgt spid="29781"/>
                                        </p:tgtEl>
                                        <p:attrNameLst>
                                          <p:attrName>ppt_x</p:attrName>
                                        </p:attrNameLst>
                                      </p:cBhvr>
                                      <p:tavLst>
                                        <p:tav tm="0">
                                          <p:val>
                                            <p:strVal val="#ppt_x"/>
                                          </p:val>
                                        </p:tav>
                                        <p:tav tm="100000">
                                          <p:val>
                                            <p:strVal val="#ppt_x"/>
                                          </p:val>
                                        </p:tav>
                                      </p:tavLst>
                                    </p:anim>
                                    <p:anim calcmode="lin" valueType="num">
                                      <p:cBhvr>
                                        <p:cTn id="25" dur="300" fill="hold"/>
                                        <p:tgtEl>
                                          <p:spTgt spid="29781"/>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9784"/>
                                        </p:tgtEl>
                                        <p:attrNameLst>
                                          <p:attrName>style.visibility</p:attrName>
                                        </p:attrNameLst>
                                      </p:cBhvr>
                                      <p:to>
                                        <p:strVal val="visible"/>
                                      </p:to>
                                    </p:set>
                                    <p:animEffect filter="fade">
                                      <p:cBhvr>
                                        <p:cTn id="29" dur="300"/>
                                        <p:tgtEl>
                                          <p:spTgt spid="29784"/>
                                        </p:tgtEl>
                                      </p:cBhvr>
                                    </p:animEffect>
                                    <p:anim calcmode="lin" valueType="num">
                                      <p:cBhvr>
                                        <p:cTn id="30" dur="300" fill="hold"/>
                                        <p:tgtEl>
                                          <p:spTgt spid="29784"/>
                                        </p:tgtEl>
                                        <p:attrNameLst>
                                          <p:attrName>ppt_x</p:attrName>
                                        </p:attrNameLst>
                                      </p:cBhvr>
                                      <p:tavLst>
                                        <p:tav tm="0">
                                          <p:val>
                                            <p:strVal val="#ppt_x"/>
                                          </p:val>
                                        </p:tav>
                                        <p:tav tm="100000">
                                          <p:val>
                                            <p:strVal val="#ppt_x"/>
                                          </p:val>
                                        </p:tav>
                                      </p:tavLst>
                                    </p:anim>
                                    <p:anim calcmode="lin" valueType="num">
                                      <p:cBhvr>
                                        <p:cTn id="31" dur="300" fill="hold"/>
                                        <p:tgtEl>
                                          <p:spTgt spid="297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0722" name="图片 10"/>
          <p:cNvPicPr>
            <a:picLocks noChangeAspect="1"/>
          </p:cNvPicPr>
          <p:nvPr/>
        </p:nvPicPr>
        <p:blipFill>
          <a:blip r:embed="rId2"/>
          <a:stretch>
            <a:fillRect/>
          </a:stretch>
        </p:blipFill>
        <p:spPr>
          <a:xfrm>
            <a:off x="0" y="0"/>
            <a:ext cx="9705975" cy="6837363"/>
          </a:xfrm>
          <a:prstGeom prst="rect">
            <a:avLst/>
          </a:prstGeom>
          <a:noFill/>
          <a:ln w="9525">
            <a:noFill/>
          </a:ln>
        </p:spPr>
      </p:pic>
      <p:grpSp>
        <p:nvGrpSpPr>
          <p:cNvPr id="30723" name="组合 30722"/>
          <p:cNvGrpSpPr/>
          <p:nvPr/>
        </p:nvGrpSpPr>
        <p:grpSpPr>
          <a:xfrm>
            <a:off x="8328025" y="239713"/>
            <a:ext cx="6157913" cy="1804987"/>
            <a:chOff x="0" y="0"/>
            <a:chExt cx="6157532" cy="1804917"/>
          </a:xfrm>
        </p:grpSpPr>
        <p:sp>
          <p:nvSpPr>
            <p:cNvPr id="30724" name="文本框 43"/>
            <p:cNvSpPr/>
            <p:nvPr/>
          </p:nvSpPr>
          <p:spPr>
            <a:xfrm>
              <a:off x="9172" y="0"/>
              <a:ext cx="4067604" cy="769441"/>
            </a:xfrm>
            <a:prstGeom prst="rect">
              <a:avLst/>
            </a:prstGeom>
            <a:noFill/>
            <a:ln w="9525">
              <a:noFill/>
            </a:ln>
          </p:spPr>
          <p:txBody>
            <a:bodyPr wrap="square">
              <a:spAutoFit/>
            </a:bodyPr>
            <a:p>
              <a:pPr lvl="0">
                <a:lnSpc>
                  <a:spcPct val="100000"/>
                </a:lnSpc>
              </a:pPr>
              <a:r>
                <a:rPr lang="zh-CN" altLang="en-US" sz="4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总结反思</a:t>
              </a:r>
              <a:endParaRPr lang="zh-CN" altLang="en-US" dirty="0">
                <a:ea typeface="宋体" panose="02010600030101010101" pitchFamily="2" charset="-122"/>
              </a:endParaRPr>
            </a:p>
          </p:txBody>
        </p:sp>
        <p:sp>
          <p:nvSpPr>
            <p:cNvPr id="30725" name="矩形 44"/>
            <p:cNvSpPr/>
            <p:nvPr/>
          </p:nvSpPr>
          <p:spPr>
            <a:xfrm>
              <a:off x="82093" y="760588"/>
              <a:ext cx="2448272" cy="5082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26" name="文本框 45"/>
            <p:cNvSpPr/>
            <p:nvPr/>
          </p:nvSpPr>
          <p:spPr>
            <a:xfrm>
              <a:off x="117249" y="836803"/>
              <a:ext cx="2880320" cy="369332"/>
            </a:xfrm>
            <a:prstGeom prst="rect">
              <a:avLst/>
            </a:prstGeom>
            <a:noFill/>
            <a:ln w="9525">
              <a:noFill/>
            </a:ln>
          </p:spPr>
          <p:txBody>
            <a:bodyPr wrap="square">
              <a:spAutoFit/>
            </a:bodyPr>
            <a:p>
              <a:pPr lvl="0">
                <a:lnSpc>
                  <a:spcPct val="100000"/>
                </a:lnSpc>
              </a:pPr>
              <a:r>
                <a:rPr lang="en-US" altLang="x-none" b="1" dirty="0">
                  <a:solidFill>
                    <a:srgbClr val="FFFFFF"/>
                  </a:solidFill>
                  <a:latin typeface="Calibri" panose="020F0502020204030204" charset="0"/>
                  <a:ea typeface="Calibri" panose="020F0502020204030204" charset="0"/>
                  <a:sym typeface="Calibri" panose="020F0502020204030204" charset="0"/>
                </a:rPr>
                <a:t>Reflection Summary</a:t>
              </a:r>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30727" name="文本框 46"/>
            <p:cNvSpPr/>
            <p:nvPr/>
          </p:nvSpPr>
          <p:spPr>
            <a:xfrm>
              <a:off x="0" y="1343252"/>
              <a:ext cx="6157532" cy="461665"/>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简要描述这个章节想要描述的内容</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讲讲这一年这一季度您发生的大事的关键词和重要突破</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30728" name="组合 30727"/>
          <p:cNvGrpSpPr/>
          <p:nvPr/>
        </p:nvGrpSpPr>
        <p:grpSpPr>
          <a:xfrm>
            <a:off x="8688388" y="4049713"/>
            <a:ext cx="2016125" cy="2216150"/>
            <a:chOff x="0" y="0"/>
            <a:chExt cx="2016224" cy="2215991"/>
          </a:xfrm>
        </p:grpSpPr>
        <p:sp>
          <p:nvSpPr>
            <p:cNvPr id="30729" name="椭圆 6"/>
            <p:cNvSpPr/>
            <p:nvPr/>
          </p:nvSpPr>
          <p:spPr>
            <a:xfrm>
              <a:off x="0" y="171892"/>
              <a:ext cx="2016224" cy="1872208"/>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30" name="文本框 47"/>
            <p:cNvSpPr/>
            <p:nvPr/>
          </p:nvSpPr>
          <p:spPr>
            <a:xfrm>
              <a:off x="360040" y="0"/>
              <a:ext cx="1296144" cy="2215991"/>
            </a:xfrm>
            <a:prstGeom prst="rect">
              <a:avLst/>
            </a:prstGeom>
            <a:noFill/>
            <a:ln w="9525">
              <a:noFill/>
            </a:ln>
          </p:spPr>
          <p:txBody>
            <a:bodyPr wrap="square">
              <a:spAutoFit/>
            </a:bodyPr>
            <a:p>
              <a:pPr lvl="0">
                <a:lnSpc>
                  <a:spcPct val="100000"/>
                </a:lnSpc>
              </a:pPr>
              <a:r>
                <a:rPr lang="en-US" altLang="x-none"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a:t>
              </a:r>
              <a:endParaRPr lang="zh-CN" altLang="en-US"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23"/>
                                        </p:tgtEl>
                                        <p:attrNameLst>
                                          <p:attrName>style.visibility</p:attrName>
                                        </p:attrNameLst>
                                      </p:cBhvr>
                                      <p:to>
                                        <p:strVal val="visible"/>
                                      </p:to>
                                    </p:set>
                                    <p:animEffect filter="wipe(down)">
                                      <p:cBhvr>
                                        <p:cTn id="7" dur="290">
                                          <p:stCondLst>
                                            <p:cond delay="0"/>
                                          </p:stCondLst>
                                        </p:cTn>
                                        <p:tgtEl>
                                          <p:spTgt spid="30723"/>
                                        </p:tgtEl>
                                      </p:cBhvr>
                                    </p:animEffect>
                                    <p:anim calcmode="lin" valueType="num">
                                      <p:cBhvr>
                                        <p:cTn id="8" dur="911" tmFilter="0,0; 0.14,0.36; 0.43,0.73; 0.71,0.91; 1.0,1.0">
                                          <p:stCondLst>
                                            <p:cond delay="0"/>
                                          </p:stCondLst>
                                        </p:cTn>
                                        <p:tgtEl>
                                          <p:spTgt spid="3072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0723"/>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30723"/>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30723"/>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30723"/>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30723"/>
                                        </p:tgtEl>
                                      </p:cBhvr>
                                      <p:to x="100000" y="60000"/>
                                    </p:animScale>
                                    <p:animScale>
                                      <p:cBhvr>
                                        <p:cTn id="14" dur="83" decel="50000">
                                          <p:stCondLst>
                                            <p:cond delay="338"/>
                                          </p:stCondLst>
                                        </p:cTn>
                                        <p:tgtEl>
                                          <p:spTgt spid="30723"/>
                                        </p:tgtEl>
                                      </p:cBhvr>
                                      <p:to x="100000" y="100000"/>
                                    </p:animScale>
                                    <p:animScale>
                                      <p:cBhvr>
                                        <p:cTn id="15" dur="13">
                                          <p:stCondLst>
                                            <p:cond delay="656"/>
                                          </p:stCondLst>
                                        </p:cTn>
                                        <p:tgtEl>
                                          <p:spTgt spid="30723"/>
                                        </p:tgtEl>
                                      </p:cBhvr>
                                      <p:to x="100000" y="80000"/>
                                    </p:animScale>
                                    <p:animScale>
                                      <p:cBhvr>
                                        <p:cTn id="16" dur="83" decel="50000">
                                          <p:stCondLst>
                                            <p:cond delay="669"/>
                                          </p:stCondLst>
                                        </p:cTn>
                                        <p:tgtEl>
                                          <p:spTgt spid="30723"/>
                                        </p:tgtEl>
                                      </p:cBhvr>
                                      <p:to x="100000" y="100000"/>
                                    </p:animScale>
                                    <p:animScale>
                                      <p:cBhvr>
                                        <p:cTn id="17" dur="13">
                                          <p:stCondLst>
                                            <p:cond delay="821"/>
                                          </p:stCondLst>
                                        </p:cTn>
                                        <p:tgtEl>
                                          <p:spTgt spid="30723"/>
                                        </p:tgtEl>
                                      </p:cBhvr>
                                      <p:to x="100000" y="90000"/>
                                    </p:animScale>
                                    <p:animScale>
                                      <p:cBhvr>
                                        <p:cTn id="18" dur="83" decel="50000">
                                          <p:stCondLst>
                                            <p:cond delay="834"/>
                                          </p:stCondLst>
                                        </p:cTn>
                                        <p:tgtEl>
                                          <p:spTgt spid="30723"/>
                                        </p:tgtEl>
                                      </p:cBhvr>
                                      <p:to x="100000" y="100000"/>
                                    </p:animScale>
                                    <p:animScale>
                                      <p:cBhvr>
                                        <p:cTn id="19" dur="13">
                                          <p:stCondLst>
                                            <p:cond delay="904"/>
                                          </p:stCondLst>
                                        </p:cTn>
                                        <p:tgtEl>
                                          <p:spTgt spid="30723"/>
                                        </p:tgtEl>
                                      </p:cBhvr>
                                      <p:to x="100000" y="95000"/>
                                    </p:animScale>
                                    <p:animScale>
                                      <p:cBhvr>
                                        <p:cTn id="20" dur="83" decel="50000">
                                          <p:stCondLst>
                                            <p:cond delay="917"/>
                                          </p:stCondLst>
                                        </p:cTn>
                                        <p:tgtEl>
                                          <p:spTgt spid="307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31746"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1747" name="组合 31746"/>
          <p:cNvGrpSpPr/>
          <p:nvPr/>
        </p:nvGrpSpPr>
        <p:grpSpPr>
          <a:xfrm>
            <a:off x="65088" y="288925"/>
            <a:ext cx="557212" cy="468313"/>
            <a:chOff x="0" y="0"/>
            <a:chExt cx="557268" cy="467712"/>
          </a:xfrm>
        </p:grpSpPr>
        <p:sp>
          <p:nvSpPr>
            <p:cNvPr id="31748"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49"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50"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1751"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1752" name="组合 31751"/>
          <p:cNvGrpSpPr/>
          <p:nvPr/>
        </p:nvGrpSpPr>
        <p:grpSpPr>
          <a:xfrm>
            <a:off x="855663" y="1700213"/>
            <a:ext cx="10442575" cy="4156075"/>
            <a:chOff x="0" y="0"/>
            <a:chExt cx="7558516" cy="3007861"/>
          </a:xfrm>
        </p:grpSpPr>
        <p:sp>
          <p:nvSpPr>
            <p:cNvPr id="31753" name="直接连接符 8"/>
            <p:cNvSpPr/>
            <p:nvPr/>
          </p:nvSpPr>
          <p:spPr>
            <a:xfrm>
              <a:off x="1034172" y="1533811"/>
              <a:ext cx="1" cy="1152582"/>
            </a:xfrm>
            <a:prstGeom prst="line">
              <a:avLst/>
            </a:prstGeom>
            <a:ln w="6350" cap="flat" cmpd="sng">
              <a:solidFill>
                <a:srgbClr val="7F7F7F"/>
              </a:solidFill>
              <a:prstDash val="solid"/>
              <a:bevel/>
              <a:headEnd type="none" w="med" len="med"/>
              <a:tailEnd type="none" w="med" len="med"/>
            </a:ln>
          </p:spPr>
        </p:sp>
        <p:sp>
          <p:nvSpPr>
            <p:cNvPr id="31754" name="直接连接符 9"/>
            <p:cNvSpPr/>
            <p:nvPr/>
          </p:nvSpPr>
          <p:spPr>
            <a:xfrm>
              <a:off x="1294522" y="1533811"/>
              <a:ext cx="1" cy="1152582"/>
            </a:xfrm>
            <a:prstGeom prst="line">
              <a:avLst/>
            </a:prstGeom>
            <a:ln w="6350" cap="flat" cmpd="sng">
              <a:solidFill>
                <a:srgbClr val="7F7F7F"/>
              </a:solidFill>
              <a:prstDash val="solid"/>
              <a:bevel/>
              <a:headEnd type="none" w="med" len="med"/>
              <a:tailEnd type="none" w="med" len="med"/>
            </a:ln>
          </p:spPr>
        </p:sp>
        <p:sp>
          <p:nvSpPr>
            <p:cNvPr id="31755" name="直接连接符 12"/>
            <p:cNvSpPr/>
            <p:nvPr/>
          </p:nvSpPr>
          <p:spPr>
            <a:xfrm>
              <a:off x="1561222" y="1533811"/>
              <a:ext cx="1" cy="1152582"/>
            </a:xfrm>
            <a:prstGeom prst="line">
              <a:avLst/>
            </a:prstGeom>
            <a:ln w="6350" cap="flat" cmpd="sng">
              <a:solidFill>
                <a:srgbClr val="7F7F7F"/>
              </a:solidFill>
              <a:prstDash val="solid"/>
              <a:bevel/>
              <a:headEnd type="none" w="med" len="med"/>
              <a:tailEnd type="none" w="med" len="med"/>
            </a:ln>
          </p:spPr>
        </p:sp>
        <p:sp>
          <p:nvSpPr>
            <p:cNvPr id="31756" name="直接连接符 13"/>
            <p:cNvSpPr/>
            <p:nvPr/>
          </p:nvSpPr>
          <p:spPr>
            <a:xfrm>
              <a:off x="1827922" y="1533811"/>
              <a:ext cx="1" cy="1152582"/>
            </a:xfrm>
            <a:prstGeom prst="line">
              <a:avLst/>
            </a:prstGeom>
            <a:ln w="6350" cap="flat" cmpd="sng">
              <a:solidFill>
                <a:srgbClr val="7F7F7F"/>
              </a:solidFill>
              <a:prstDash val="solid"/>
              <a:bevel/>
              <a:headEnd type="none" w="med" len="med"/>
              <a:tailEnd type="none" w="med" len="med"/>
            </a:ln>
          </p:spPr>
        </p:sp>
        <p:sp>
          <p:nvSpPr>
            <p:cNvPr id="31757" name="直接连接符 14"/>
            <p:cNvSpPr/>
            <p:nvPr/>
          </p:nvSpPr>
          <p:spPr>
            <a:xfrm>
              <a:off x="2094622" y="1533811"/>
              <a:ext cx="1" cy="1152582"/>
            </a:xfrm>
            <a:prstGeom prst="line">
              <a:avLst/>
            </a:prstGeom>
            <a:ln w="6350" cap="flat" cmpd="sng">
              <a:solidFill>
                <a:srgbClr val="7F7F7F"/>
              </a:solidFill>
              <a:prstDash val="solid"/>
              <a:bevel/>
              <a:headEnd type="none" w="med" len="med"/>
              <a:tailEnd type="none" w="med" len="med"/>
            </a:ln>
          </p:spPr>
        </p:sp>
        <p:sp>
          <p:nvSpPr>
            <p:cNvPr id="31758" name="直接连接符 15"/>
            <p:cNvSpPr/>
            <p:nvPr/>
          </p:nvSpPr>
          <p:spPr>
            <a:xfrm>
              <a:off x="2367672" y="1533811"/>
              <a:ext cx="1" cy="1152582"/>
            </a:xfrm>
            <a:prstGeom prst="line">
              <a:avLst/>
            </a:prstGeom>
            <a:ln w="6350" cap="flat" cmpd="sng">
              <a:solidFill>
                <a:srgbClr val="7F7F7F"/>
              </a:solidFill>
              <a:prstDash val="solid"/>
              <a:bevel/>
              <a:headEnd type="none" w="med" len="med"/>
              <a:tailEnd type="none" w="med" len="med"/>
            </a:ln>
          </p:spPr>
        </p:sp>
        <p:sp>
          <p:nvSpPr>
            <p:cNvPr id="31759" name="直接连接符 16"/>
            <p:cNvSpPr/>
            <p:nvPr/>
          </p:nvSpPr>
          <p:spPr>
            <a:xfrm>
              <a:off x="2640722" y="1533811"/>
              <a:ext cx="1" cy="1152582"/>
            </a:xfrm>
            <a:prstGeom prst="line">
              <a:avLst/>
            </a:prstGeom>
            <a:ln w="6350" cap="flat" cmpd="sng">
              <a:solidFill>
                <a:srgbClr val="7F7F7F"/>
              </a:solidFill>
              <a:prstDash val="solid"/>
              <a:bevel/>
              <a:headEnd type="none" w="med" len="med"/>
              <a:tailEnd type="none" w="med" len="med"/>
            </a:ln>
          </p:spPr>
        </p:sp>
        <p:sp>
          <p:nvSpPr>
            <p:cNvPr id="31760" name="直接连接符 17"/>
            <p:cNvSpPr/>
            <p:nvPr/>
          </p:nvSpPr>
          <p:spPr>
            <a:xfrm>
              <a:off x="2907422" y="1533811"/>
              <a:ext cx="1" cy="1152582"/>
            </a:xfrm>
            <a:prstGeom prst="line">
              <a:avLst/>
            </a:prstGeom>
            <a:ln w="6350" cap="flat" cmpd="sng">
              <a:solidFill>
                <a:srgbClr val="7F7F7F"/>
              </a:solidFill>
              <a:prstDash val="solid"/>
              <a:bevel/>
              <a:headEnd type="none" w="med" len="med"/>
              <a:tailEnd type="none" w="med" len="med"/>
            </a:ln>
          </p:spPr>
        </p:sp>
        <p:sp>
          <p:nvSpPr>
            <p:cNvPr id="31761" name="直接连接符 18"/>
            <p:cNvSpPr/>
            <p:nvPr/>
          </p:nvSpPr>
          <p:spPr>
            <a:xfrm>
              <a:off x="3180472" y="1533811"/>
              <a:ext cx="1" cy="1152582"/>
            </a:xfrm>
            <a:prstGeom prst="line">
              <a:avLst/>
            </a:prstGeom>
            <a:ln w="6350" cap="flat" cmpd="sng">
              <a:solidFill>
                <a:srgbClr val="7F7F7F"/>
              </a:solidFill>
              <a:prstDash val="solid"/>
              <a:bevel/>
              <a:headEnd type="none" w="med" len="med"/>
              <a:tailEnd type="none" w="med" len="med"/>
            </a:ln>
          </p:spPr>
        </p:sp>
        <p:sp>
          <p:nvSpPr>
            <p:cNvPr id="31762" name="直接连接符 19"/>
            <p:cNvSpPr/>
            <p:nvPr/>
          </p:nvSpPr>
          <p:spPr>
            <a:xfrm>
              <a:off x="3447172" y="1533811"/>
              <a:ext cx="1" cy="1152582"/>
            </a:xfrm>
            <a:prstGeom prst="line">
              <a:avLst/>
            </a:prstGeom>
            <a:ln w="6350" cap="flat" cmpd="sng">
              <a:solidFill>
                <a:srgbClr val="7F7F7F"/>
              </a:solidFill>
              <a:prstDash val="solid"/>
              <a:bevel/>
              <a:headEnd type="none" w="med" len="med"/>
              <a:tailEnd type="none" w="med" len="med"/>
            </a:ln>
          </p:spPr>
        </p:sp>
        <p:sp>
          <p:nvSpPr>
            <p:cNvPr id="31763" name="直接连接符 20"/>
            <p:cNvSpPr/>
            <p:nvPr/>
          </p:nvSpPr>
          <p:spPr>
            <a:xfrm>
              <a:off x="3720222" y="1533811"/>
              <a:ext cx="1" cy="1152582"/>
            </a:xfrm>
            <a:prstGeom prst="line">
              <a:avLst/>
            </a:prstGeom>
            <a:ln w="6350" cap="flat" cmpd="sng">
              <a:solidFill>
                <a:srgbClr val="7F7F7F"/>
              </a:solidFill>
              <a:prstDash val="solid"/>
              <a:bevel/>
              <a:headEnd type="none" w="med" len="med"/>
              <a:tailEnd type="none" w="med" len="med"/>
            </a:ln>
          </p:spPr>
        </p:sp>
        <p:sp>
          <p:nvSpPr>
            <p:cNvPr id="31764" name="Freeform 552"/>
            <p:cNvSpPr/>
            <p:nvPr/>
          </p:nvSpPr>
          <p:spPr>
            <a:xfrm>
              <a:off x="3858155" y="33249"/>
              <a:ext cx="1098796" cy="1111613"/>
            </a:xfrm>
            <a:custGeom>
              <a:avLst/>
              <a:gdLst>
                <a:gd name="txL" fmla="*/ 0 w 177"/>
                <a:gd name="txT" fmla="*/ 0 h 179"/>
                <a:gd name="txR" fmla="*/ 177 w 177"/>
                <a:gd name="txB" fmla="*/ 179 h 179"/>
              </a:gdLst>
              <a:ahLst/>
              <a:cxnLst>
                <a:cxn ang="0">
                  <a:pos x="3703" y="0"/>
                </a:cxn>
                <a:cxn ang="0">
                  <a:pos x="1868" y="0"/>
                </a:cxn>
                <a:cxn ang="0">
                  <a:pos x="1807" y="0"/>
                </a:cxn>
                <a:cxn ang="0">
                  <a:pos x="0" y="1810"/>
                </a:cxn>
                <a:cxn ang="0">
                  <a:pos x="0" y="2994"/>
                </a:cxn>
                <a:cxn ang="0">
                  <a:pos x="0" y="3774"/>
                </a:cxn>
                <a:cxn ang="0">
                  <a:pos x="0" y="5584"/>
                </a:cxn>
                <a:cxn ang="0">
                  <a:pos x="1807" y="5584"/>
                </a:cxn>
                <a:cxn ang="0">
                  <a:pos x="3608" y="5584"/>
                </a:cxn>
                <a:cxn ang="0">
                  <a:pos x="3703" y="5584"/>
                </a:cxn>
                <a:cxn ang="0">
                  <a:pos x="5505" y="3774"/>
                </a:cxn>
                <a:cxn ang="0">
                  <a:pos x="5505" y="2585"/>
                </a:cxn>
                <a:cxn ang="0">
                  <a:pos x="5505" y="1810"/>
                </a:cxn>
                <a:cxn ang="0">
                  <a:pos x="5505" y="0"/>
                </a:cxn>
                <a:cxn ang="0">
                  <a:pos x="3703" y="0"/>
                </a:cxn>
              </a:cxnLst>
              <a:rect l="txL" t="txT" r="txR" b="txB"/>
              <a:pathLst>
                <a:path w="177" h="179">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65" name="Freeform 553"/>
            <p:cNvSpPr/>
            <p:nvPr/>
          </p:nvSpPr>
          <p:spPr>
            <a:xfrm>
              <a:off x="5101529" y="0"/>
              <a:ext cx="1093539" cy="1111613"/>
            </a:xfrm>
            <a:custGeom>
              <a:avLst/>
              <a:gdLst>
                <a:gd name="txL" fmla="*/ 0 w 176"/>
                <a:gd name="txT" fmla="*/ 0 h 179"/>
                <a:gd name="txR" fmla="*/ 176 w 176"/>
                <a:gd name="txB" fmla="*/ 179 h 179"/>
              </a:gdLst>
              <a:ahLst/>
              <a:cxnLst>
                <a:cxn ang="0">
                  <a:pos x="3683" y="0"/>
                </a:cxn>
                <a:cxn ang="0">
                  <a:pos x="1877" y="0"/>
                </a:cxn>
                <a:cxn ang="0">
                  <a:pos x="1811" y="0"/>
                </a:cxn>
                <a:cxn ang="0">
                  <a:pos x="0" y="1810"/>
                </a:cxn>
                <a:cxn ang="0">
                  <a:pos x="0" y="2994"/>
                </a:cxn>
                <a:cxn ang="0">
                  <a:pos x="0" y="3774"/>
                </a:cxn>
                <a:cxn ang="0">
                  <a:pos x="0" y="5584"/>
                </a:cxn>
                <a:cxn ang="0">
                  <a:pos x="1811" y="5584"/>
                </a:cxn>
                <a:cxn ang="0">
                  <a:pos x="3621" y="5584"/>
                </a:cxn>
                <a:cxn ang="0">
                  <a:pos x="3683" y="5584"/>
                </a:cxn>
                <a:cxn ang="0">
                  <a:pos x="5491" y="3774"/>
                </a:cxn>
                <a:cxn ang="0">
                  <a:pos x="5491" y="2585"/>
                </a:cxn>
                <a:cxn ang="0">
                  <a:pos x="5491" y="1810"/>
                </a:cxn>
                <a:cxn ang="0">
                  <a:pos x="5491" y="0"/>
                </a:cxn>
                <a:cxn ang="0">
                  <a:pos x="3683" y="0"/>
                </a:cxn>
              </a:cxnLst>
              <a:rect l="txL" t="txT" r="txR" b="txB"/>
              <a:pathLst>
                <a:path w="176" h="179">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66" name="Freeform 554"/>
            <p:cNvSpPr/>
            <p:nvPr/>
          </p:nvSpPr>
          <p:spPr>
            <a:xfrm>
              <a:off x="6313360" y="0"/>
              <a:ext cx="1098796" cy="1111613"/>
            </a:xfrm>
            <a:custGeom>
              <a:avLst/>
              <a:gdLst>
                <a:gd name="txL" fmla="*/ 0 w 177"/>
                <a:gd name="txT" fmla="*/ 0 h 179"/>
                <a:gd name="txR" fmla="*/ 177 w 177"/>
                <a:gd name="txB" fmla="*/ 179 h 179"/>
              </a:gdLst>
              <a:ahLst/>
              <a:cxnLst>
                <a:cxn ang="0">
                  <a:pos x="3703" y="0"/>
                </a:cxn>
                <a:cxn ang="0">
                  <a:pos x="1896" y="0"/>
                </a:cxn>
                <a:cxn ang="0">
                  <a:pos x="1807" y="0"/>
                </a:cxn>
                <a:cxn ang="0">
                  <a:pos x="0" y="1810"/>
                </a:cxn>
                <a:cxn ang="0">
                  <a:pos x="0" y="2994"/>
                </a:cxn>
                <a:cxn ang="0">
                  <a:pos x="0" y="3774"/>
                </a:cxn>
                <a:cxn ang="0">
                  <a:pos x="0" y="5584"/>
                </a:cxn>
                <a:cxn ang="0">
                  <a:pos x="1807" y="5584"/>
                </a:cxn>
                <a:cxn ang="0">
                  <a:pos x="3608" y="5584"/>
                </a:cxn>
                <a:cxn ang="0">
                  <a:pos x="3703" y="5584"/>
                </a:cxn>
                <a:cxn ang="0">
                  <a:pos x="5505" y="3774"/>
                </a:cxn>
                <a:cxn ang="0">
                  <a:pos x="5505" y="2585"/>
                </a:cxn>
                <a:cxn ang="0">
                  <a:pos x="5505" y="1810"/>
                </a:cxn>
                <a:cxn ang="0">
                  <a:pos x="5505" y="0"/>
                </a:cxn>
                <a:cxn ang="0">
                  <a:pos x="3703" y="0"/>
                </a:cxn>
              </a:cxnLst>
              <a:rect l="txL" t="txT" r="txR" b="txB"/>
              <a:pathLst>
                <a:path w="177" h="179">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67" name="Rectangle 932"/>
            <p:cNvSpPr/>
            <p:nvPr/>
          </p:nvSpPr>
          <p:spPr>
            <a:xfrm>
              <a:off x="4431211" y="1776479"/>
              <a:ext cx="173494" cy="81466"/>
            </a:xfrm>
            <a:prstGeom prst="rect">
              <a:avLst/>
            </a:pr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68" name="Rectangle 934"/>
            <p:cNvSpPr/>
            <p:nvPr/>
          </p:nvSpPr>
          <p:spPr>
            <a:xfrm>
              <a:off x="4425953" y="1658222"/>
              <a:ext cx="173494" cy="73582"/>
            </a:xfrm>
            <a:prstGeom prst="rect">
              <a:avLst/>
            </a:pr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69" name="Freeform 933"/>
            <p:cNvSpPr/>
            <p:nvPr/>
          </p:nvSpPr>
          <p:spPr>
            <a:xfrm>
              <a:off x="748790" y="2082521"/>
              <a:ext cx="2976683" cy="612582"/>
            </a:xfrm>
            <a:custGeom>
              <a:avLst/>
              <a:gdLst>
                <a:gd name="txL" fmla="*/ 0 w 434"/>
                <a:gd name="txT" fmla="*/ 0 h 89"/>
                <a:gd name="txR" fmla="*/ 434 w 434"/>
                <a:gd name="txB" fmla="*/ 89 h 89"/>
              </a:gdLst>
              <a:ahLst/>
              <a:cxnLst>
                <a:cxn ang="0">
                  <a:pos x="12265" y="2022"/>
                </a:cxn>
                <a:cxn ang="0">
                  <a:pos x="11145" y="1799"/>
                </a:cxn>
                <a:cxn ang="0">
                  <a:pos x="10949" y="1731"/>
                </a:cxn>
                <a:cxn ang="0">
                  <a:pos x="9801" y="1389"/>
                </a:cxn>
                <a:cxn ang="0">
                  <a:pos x="8679" y="370"/>
                </a:cxn>
                <a:cxn ang="0">
                  <a:pos x="8590" y="254"/>
                </a:cxn>
                <a:cxn ang="0">
                  <a:pos x="7468" y="95"/>
                </a:cxn>
                <a:cxn ang="0">
                  <a:pos x="7246" y="95"/>
                </a:cxn>
                <a:cxn ang="0">
                  <a:pos x="6218" y="759"/>
                </a:cxn>
                <a:cxn ang="0">
                  <a:pos x="6034" y="787"/>
                </a:cxn>
                <a:cxn ang="0">
                  <a:pos x="4915" y="533"/>
                </a:cxn>
                <a:cxn ang="0">
                  <a:pos x="3793" y="827"/>
                </a:cxn>
                <a:cxn ang="0">
                  <a:pos x="3609" y="853"/>
                </a:cxn>
                <a:cxn ang="0">
                  <a:pos x="2487" y="1107"/>
                </a:cxn>
                <a:cxn ang="0">
                  <a:pos x="2400" y="1264"/>
                </a:cxn>
                <a:cxn ang="0">
                  <a:pos x="1278" y="2022"/>
                </a:cxn>
                <a:cxn ang="0">
                  <a:pos x="1143" y="2119"/>
                </a:cxn>
                <a:cxn ang="0">
                  <a:pos x="28" y="2809"/>
                </a:cxn>
                <a:cxn ang="0">
                  <a:pos x="66" y="2809"/>
                </a:cxn>
                <a:cxn ang="0">
                  <a:pos x="1278" y="2238"/>
                </a:cxn>
                <a:cxn ang="0">
                  <a:pos x="1372" y="2079"/>
                </a:cxn>
                <a:cxn ang="0">
                  <a:pos x="2487" y="1332"/>
                </a:cxn>
                <a:cxn ang="0">
                  <a:pos x="2581" y="1226"/>
                </a:cxn>
                <a:cxn ang="0">
                  <a:pos x="3703" y="972"/>
                </a:cxn>
                <a:cxn ang="0">
                  <a:pos x="4820" y="669"/>
                </a:cxn>
                <a:cxn ang="0">
                  <a:pos x="5047" y="669"/>
                </a:cxn>
                <a:cxn ang="0">
                  <a:pos x="6164" y="944"/>
                </a:cxn>
                <a:cxn ang="0">
                  <a:pos x="6259" y="827"/>
                </a:cxn>
                <a:cxn ang="0">
                  <a:pos x="7380" y="225"/>
                </a:cxn>
                <a:cxn ang="0">
                  <a:pos x="8495" y="349"/>
                </a:cxn>
                <a:cxn ang="0">
                  <a:pos x="8590" y="479"/>
                </a:cxn>
                <a:cxn ang="0">
                  <a:pos x="9712" y="1479"/>
                </a:cxn>
                <a:cxn ang="0">
                  <a:pos x="9801" y="1612"/>
                </a:cxn>
                <a:cxn ang="0">
                  <a:pos x="10921" y="1799"/>
                </a:cxn>
                <a:cxn ang="0">
                  <a:pos x="11010" y="1935"/>
                </a:cxn>
                <a:cxn ang="0">
                  <a:pos x="12132" y="2148"/>
                </a:cxn>
                <a:cxn ang="0">
                  <a:pos x="12317" y="2214"/>
                </a:cxn>
                <a:cxn ang="0">
                  <a:pos x="13436" y="2809"/>
                </a:cxn>
                <a:cxn ang="0">
                  <a:pos x="13504" y="2693"/>
                </a:cxn>
                <a:cxn ang="0">
                  <a:pos x="12354" y="2148"/>
                </a:cxn>
              </a:cxnLst>
              <a:rect l="txL" t="txT" r="txR" b="txB"/>
              <a:pathLst>
                <a:path w="434" h="89">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70" name="Freeform 935"/>
            <p:cNvSpPr/>
            <p:nvPr/>
          </p:nvSpPr>
          <p:spPr>
            <a:xfrm>
              <a:off x="754597" y="1760262"/>
              <a:ext cx="2982491" cy="934840"/>
            </a:xfrm>
            <a:custGeom>
              <a:avLst/>
              <a:gdLst>
                <a:gd name="txL" fmla="*/ 0 w 435"/>
                <a:gd name="txT" fmla="*/ 0 h 136"/>
                <a:gd name="txR" fmla="*/ 435 w 435"/>
                <a:gd name="txB" fmla="*/ 136 h 136"/>
              </a:gdLst>
              <a:ahLst/>
              <a:cxnLst>
                <a:cxn ang="0">
                  <a:pos x="13294" y="1660"/>
                </a:cxn>
                <a:cxn ang="0">
                  <a:pos x="12279" y="2202"/>
                </a:cxn>
                <a:cxn ang="0">
                  <a:pos x="12145" y="2164"/>
                </a:cxn>
                <a:cxn ang="0">
                  <a:pos x="11092" y="942"/>
                </a:cxn>
                <a:cxn ang="0">
                  <a:pos x="10870" y="874"/>
                </a:cxn>
                <a:cxn ang="0">
                  <a:pos x="9793" y="824"/>
                </a:cxn>
                <a:cxn ang="0">
                  <a:pos x="8634" y="320"/>
                </a:cxn>
                <a:cxn ang="0">
                  <a:pos x="8539" y="156"/>
                </a:cxn>
                <a:cxn ang="0">
                  <a:pos x="7425" y="476"/>
                </a:cxn>
                <a:cxn ang="0">
                  <a:pos x="7241" y="476"/>
                </a:cxn>
                <a:cxn ang="0">
                  <a:pos x="6120" y="0"/>
                </a:cxn>
                <a:cxn ang="0">
                  <a:pos x="6004" y="118"/>
                </a:cxn>
                <a:cxn ang="0">
                  <a:pos x="4882" y="717"/>
                </a:cxn>
                <a:cxn ang="0">
                  <a:pos x="3763" y="758"/>
                </a:cxn>
                <a:cxn ang="0">
                  <a:pos x="3579" y="824"/>
                </a:cxn>
                <a:cxn ang="0">
                  <a:pos x="2486" y="1911"/>
                </a:cxn>
                <a:cxn ang="0">
                  <a:pos x="2330" y="2017"/>
                </a:cxn>
                <a:cxn ang="0">
                  <a:pos x="1303" y="2505"/>
                </a:cxn>
                <a:cxn ang="0">
                  <a:pos x="1121" y="2612"/>
                </a:cxn>
                <a:cxn ang="0">
                  <a:pos x="0" y="4153"/>
                </a:cxn>
                <a:cxn ang="0">
                  <a:pos x="0" y="4271"/>
                </a:cxn>
                <a:cxn ang="0">
                  <a:pos x="13450" y="4271"/>
                </a:cxn>
                <a:cxn ang="0">
                  <a:pos x="66" y="4250"/>
                </a:cxn>
                <a:cxn ang="0">
                  <a:pos x="1183" y="2709"/>
                </a:cxn>
                <a:cxn ang="0">
                  <a:pos x="1343" y="2612"/>
                </a:cxn>
                <a:cxn ang="0">
                  <a:pos x="2359" y="2069"/>
                </a:cxn>
                <a:cxn ang="0">
                  <a:pos x="2552" y="2017"/>
                </a:cxn>
                <a:cxn ang="0">
                  <a:pos x="3607" y="914"/>
                </a:cxn>
                <a:cxn ang="0">
                  <a:pos x="3789" y="824"/>
                </a:cxn>
                <a:cxn ang="0">
                  <a:pos x="4882" y="942"/>
                </a:cxn>
                <a:cxn ang="0">
                  <a:pos x="5000" y="824"/>
                </a:cxn>
                <a:cxn ang="0">
                  <a:pos x="6120" y="225"/>
                </a:cxn>
                <a:cxn ang="0">
                  <a:pos x="7213" y="533"/>
                </a:cxn>
                <a:cxn ang="0">
                  <a:pos x="7425" y="573"/>
                </a:cxn>
                <a:cxn ang="0">
                  <a:pos x="8539" y="369"/>
                </a:cxn>
                <a:cxn ang="0">
                  <a:pos x="9659" y="914"/>
                </a:cxn>
                <a:cxn ang="0">
                  <a:pos x="9793" y="1037"/>
                </a:cxn>
                <a:cxn ang="0">
                  <a:pos x="10870" y="942"/>
                </a:cxn>
                <a:cxn ang="0">
                  <a:pos x="11025" y="1037"/>
                </a:cxn>
                <a:cxn ang="0">
                  <a:pos x="12078" y="2259"/>
                </a:cxn>
                <a:cxn ang="0">
                  <a:pos x="12303" y="2259"/>
                </a:cxn>
                <a:cxn ang="0">
                  <a:pos x="13356" y="1726"/>
                </a:cxn>
                <a:cxn ang="0">
                  <a:pos x="13516" y="1660"/>
                </a:cxn>
              </a:cxnLst>
              <a:rect l="txL" t="txT" r="txR" b="txB"/>
              <a:pathLst>
                <a:path w="435" h="136">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60B500"/>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71" name="Rectangle 936"/>
            <p:cNvSpPr/>
            <p:nvPr/>
          </p:nvSpPr>
          <p:spPr>
            <a:xfrm>
              <a:off x="4562646" y="2570113"/>
              <a:ext cx="670318" cy="262793"/>
            </a:xfrm>
            <a:prstGeom prst="rect">
              <a:avLst/>
            </a:prstGeom>
            <a:solidFill>
              <a:srgbClr val="EBAC07"/>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72" name="Rectangle 942"/>
            <p:cNvSpPr/>
            <p:nvPr/>
          </p:nvSpPr>
          <p:spPr>
            <a:xfrm>
              <a:off x="5261131" y="2388812"/>
              <a:ext cx="670318" cy="522958"/>
            </a:xfrm>
            <a:prstGeom prst="rect">
              <a:avLst/>
            </a:pr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73" name="Rectangle 945"/>
            <p:cNvSpPr/>
            <p:nvPr/>
          </p:nvSpPr>
          <p:spPr>
            <a:xfrm>
              <a:off x="6625004" y="2134732"/>
              <a:ext cx="672947" cy="769983"/>
            </a:xfrm>
            <a:prstGeom prst="rect">
              <a:avLst/>
            </a:prstGeom>
            <a:solidFill>
              <a:srgbClr val="3F3F3F"/>
            </a:solidFill>
            <a:ln w="9525">
              <a:noFill/>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1774" name="矩形 1"/>
            <p:cNvSpPr/>
            <p:nvPr/>
          </p:nvSpPr>
          <p:spPr>
            <a:xfrm>
              <a:off x="0" y="65881"/>
              <a:ext cx="3846395" cy="214216"/>
            </a:xfrm>
            <a:prstGeom prst="rect">
              <a:avLst/>
            </a:prstGeom>
            <a:noFill/>
            <a:ln w="9525">
              <a:noFill/>
            </a:ln>
          </p:spPr>
          <p:txBody>
            <a:bodyPr wrap="square">
              <a:spAutoFit/>
            </a:bodyPr>
            <a:p>
              <a:pPr lvl="0" algn="just">
                <a:lnSpc>
                  <a:spcPct val="150000"/>
                </a:lnSpc>
              </a:pPr>
              <a:endParaRPr sz="100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75" name="矩形 1"/>
            <p:cNvSpPr/>
            <p:nvPr/>
          </p:nvSpPr>
          <p:spPr>
            <a:xfrm>
              <a:off x="3990505" y="724301"/>
              <a:ext cx="1098796" cy="267306"/>
            </a:xfrm>
            <a:prstGeom prst="rect">
              <a:avLst/>
            </a:prstGeom>
            <a:noFill/>
            <a:ln w="9525">
              <a:noFill/>
            </a:ln>
          </p:spPr>
          <p:txBody>
            <a:bodyPr wrap="square">
              <a:spAutoFit/>
            </a:bodyPr>
            <a:p>
              <a:pPr lvl="0" algn="just">
                <a:lnSpc>
                  <a:spcPct val="100000"/>
                </a:lnSpc>
              </a:pP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市场份额</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76" name="矩形 1"/>
            <p:cNvSpPr/>
            <p:nvPr/>
          </p:nvSpPr>
          <p:spPr>
            <a:xfrm>
              <a:off x="5227043" y="722247"/>
              <a:ext cx="1098796" cy="267306"/>
            </a:xfrm>
            <a:prstGeom prst="rect">
              <a:avLst/>
            </a:prstGeom>
            <a:noFill/>
            <a:ln w="9525">
              <a:noFill/>
            </a:ln>
          </p:spPr>
          <p:txBody>
            <a:bodyPr wrap="square">
              <a:spAutoFit/>
            </a:bodyPr>
            <a:p>
              <a:pPr lvl="0" algn="just">
                <a:lnSpc>
                  <a:spcPct val="100000"/>
                </a:lnSpc>
              </a:pP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市场份额</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77" name="矩形 1"/>
            <p:cNvSpPr/>
            <p:nvPr/>
          </p:nvSpPr>
          <p:spPr>
            <a:xfrm>
              <a:off x="6459720" y="701588"/>
              <a:ext cx="1098796" cy="267306"/>
            </a:xfrm>
            <a:prstGeom prst="rect">
              <a:avLst/>
            </a:prstGeom>
            <a:noFill/>
            <a:ln w="9525">
              <a:noFill/>
            </a:ln>
          </p:spPr>
          <p:txBody>
            <a:bodyPr wrap="square">
              <a:spAutoFit/>
            </a:bodyPr>
            <a:p>
              <a:pPr lvl="0" algn="just">
                <a:lnSpc>
                  <a:spcPct val="100000"/>
                </a:lnSpc>
              </a:pPr>
              <a:r>
                <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市场份额</a:t>
              </a:r>
              <a:endParaRPr lang="zh-CN" altLang="en-US"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78" name="TextBox 966"/>
            <p:cNvSpPr/>
            <p:nvPr/>
          </p:nvSpPr>
          <p:spPr>
            <a:xfrm>
              <a:off x="3758685" y="1596498"/>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79" name="TextBox 967"/>
            <p:cNvSpPr/>
            <p:nvPr/>
          </p:nvSpPr>
          <p:spPr>
            <a:xfrm>
              <a:off x="3758685" y="1724106"/>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0" name="TextBox 969"/>
            <p:cNvSpPr/>
            <p:nvPr/>
          </p:nvSpPr>
          <p:spPr>
            <a:xfrm>
              <a:off x="3889816" y="116813"/>
              <a:ext cx="1046224" cy="584775"/>
            </a:xfrm>
            <a:prstGeom prst="rect">
              <a:avLst/>
            </a:prstGeom>
            <a:noFill/>
            <a:ln w="9525">
              <a:noFill/>
            </a:ln>
          </p:spPr>
          <p:txBody>
            <a:bodyPr wrap="square">
              <a:spAutoFit/>
            </a:bodyPr>
            <a:p>
              <a:pPr lvl="0" algn="ctr">
                <a:lnSpc>
                  <a:spcPct val="100000"/>
                </a:lnSpc>
              </a:pPr>
              <a:r>
                <a:rPr lang="en-US" altLang="x-none"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75%</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81" name="TextBox 970"/>
            <p:cNvSpPr/>
            <p:nvPr/>
          </p:nvSpPr>
          <p:spPr>
            <a:xfrm>
              <a:off x="5118541" y="116813"/>
              <a:ext cx="1046224" cy="584775"/>
            </a:xfrm>
            <a:prstGeom prst="rect">
              <a:avLst/>
            </a:prstGeom>
            <a:noFill/>
            <a:ln w="9525">
              <a:noFill/>
            </a:ln>
          </p:spPr>
          <p:txBody>
            <a:bodyPr wrap="square">
              <a:spAutoFit/>
            </a:bodyPr>
            <a:p>
              <a:pPr lvl="0" algn="ctr">
                <a:lnSpc>
                  <a:spcPct val="100000"/>
                </a:lnSpc>
              </a:pPr>
              <a:r>
                <a:rPr lang="en-US" altLang="x-none"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64%</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82" name="TextBox 971"/>
            <p:cNvSpPr/>
            <p:nvPr/>
          </p:nvSpPr>
          <p:spPr>
            <a:xfrm>
              <a:off x="6337741" y="116813"/>
              <a:ext cx="1046224" cy="584775"/>
            </a:xfrm>
            <a:prstGeom prst="rect">
              <a:avLst/>
            </a:prstGeom>
            <a:noFill/>
            <a:ln w="9525">
              <a:noFill/>
            </a:ln>
          </p:spPr>
          <p:txBody>
            <a:bodyPr wrap="square">
              <a:spAutoFit/>
            </a:bodyPr>
            <a:p>
              <a:pPr lvl="0" algn="ctr">
                <a:lnSpc>
                  <a:spcPct val="100000"/>
                </a:lnSpc>
              </a:pPr>
              <a:r>
                <a:rPr lang="en-US" altLang="x-none"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53%</a:t>
              </a:r>
              <a:endParaRPr lang="zh-CN" altLang="en-US" sz="3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783" name="TextBox 972"/>
            <p:cNvSpPr/>
            <p:nvPr/>
          </p:nvSpPr>
          <p:spPr>
            <a:xfrm>
              <a:off x="4563002" y="2538502"/>
              <a:ext cx="704039" cy="369332"/>
            </a:xfrm>
            <a:prstGeom prst="rect">
              <a:avLst/>
            </a:prstGeom>
            <a:solidFill>
              <a:srgbClr val="60B500"/>
            </a:solidFill>
            <a:ln w="9525">
              <a:noFill/>
            </a:ln>
          </p:spPr>
          <p:txBody>
            <a:bodyPr wrap="none">
              <a:spAutoFit/>
            </a:bodyPr>
            <a:p>
              <a:pPr lvl="0" algn="ctr" fontAlgn="base">
                <a:lnSpc>
                  <a:spcPct val="100000"/>
                </a:lnSpc>
                <a:spcBef>
                  <a:spcPct val="0"/>
                </a:spcBef>
                <a:spcAft>
                  <a:spcPct val="0"/>
                </a:spcAft>
              </a:pPr>
              <a:r>
                <a:rPr lang="en-US" altLang="x-none"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rPr>
                <a:t>173</a:t>
              </a:r>
              <a:endParaRPr lang="zh-CN" altLang="en-US"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4" name="TextBox 973"/>
            <p:cNvSpPr/>
            <p:nvPr/>
          </p:nvSpPr>
          <p:spPr>
            <a:xfrm>
              <a:off x="5234392" y="2429745"/>
              <a:ext cx="704039" cy="369332"/>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rPr>
                <a:t>258</a:t>
              </a:r>
              <a:endParaRPr lang="zh-CN" altLang="en-US"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5" name="TextBox 974"/>
            <p:cNvSpPr/>
            <p:nvPr/>
          </p:nvSpPr>
          <p:spPr>
            <a:xfrm>
              <a:off x="5919116" y="2526162"/>
              <a:ext cx="704039" cy="369332"/>
            </a:xfrm>
            <a:prstGeom prst="rect">
              <a:avLst/>
            </a:prstGeom>
            <a:solidFill>
              <a:srgbClr val="60B500"/>
            </a:solidFill>
            <a:ln w="9525">
              <a:noFill/>
            </a:ln>
          </p:spPr>
          <p:txBody>
            <a:bodyPr wrap="none">
              <a:spAutoFit/>
            </a:bodyPr>
            <a:p>
              <a:pPr lvl="0" algn="ctr" fontAlgn="base">
                <a:lnSpc>
                  <a:spcPct val="100000"/>
                </a:lnSpc>
                <a:spcBef>
                  <a:spcPct val="0"/>
                </a:spcBef>
                <a:spcAft>
                  <a:spcPct val="0"/>
                </a:spcAft>
              </a:pPr>
              <a:r>
                <a:rPr lang="en-US" altLang="x-none"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rPr>
                <a:t>178</a:t>
              </a:r>
              <a:endParaRPr lang="zh-CN" altLang="en-US"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6" name="TextBox 1132"/>
            <p:cNvSpPr/>
            <p:nvPr/>
          </p:nvSpPr>
          <p:spPr>
            <a:xfrm>
              <a:off x="40526" y="257011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7" name="TextBox 1147"/>
            <p:cNvSpPr/>
            <p:nvPr/>
          </p:nvSpPr>
          <p:spPr>
            <a:xfrm>
              <a:off x="40526" y="235548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8" name="TextBox 1148"/>
            <p:cNvSpPr/>
            <p:nvPr/>
          </p:nvSpPr>
          <p:spPr>
            <a:xfrm>
              <a:off x="40526" y="214085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89" name="TextBox 1149"/>
            <p:cNvSpPr/>
            <p:nvPr/>
          </p:nvSpPr>
          <p:spPr>
            <a:xfrm>
              <a:off x="40526" y="192622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0" name="TextBox 1150"/>
            <p:cNvSpPr/>
            <p:nvPr/>
          </p:nvSpPr>
          <p:spPr>
            <a:xfrm>
              <a:off x="40526" y="171159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1" name="TextBox 1151"/>
            <p:cNvSpPr/>
            <p:nvPr/>
          </p:nvSpPr>
          <p:spPr>
            <a:xfrm>
              <a:off x="40526" y="1496963"/>
              <a:ext cx="697627"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2" name="TextBox 1152"/>
            <p:cNvSpPr/>
            <p:nvPr/>
          </p:nvSpPr>
          <p:spPr>
            <a:xfrm>
              <a:off x="806470"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3" name="TextBox 1160"/>
            <p:cNvSpPr/>
            <p:nvPr/>
          </p:nvSpPr>
          <p:spPr>
            <a:xfrm>
              <a:off x="1354551"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4" name="TextBox 1161"/>
            <p:cNvSpPr/>
            <p:nvPr/>
          </p:nvSpPr>
          <p:spPr>
            <a:xfrm>
              <a:off x="1884776"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5" name="TextBox 1162"/>
            <p:cNvSpPr/>
            <p:nvPr/>
          </p:nvSpPr>
          <p:spPr>
            <a:xfrm>
              <a:off x="2421351"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6" name="TextBox 1163"/>
            <p:cNvSpPr/>
            <p:nvPr/>
          </p:nvSpPr>
          <p:spPr>
            <a:xfrm>
              <a:off x="2961895"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7" name="TextBox 1164"/>
            <p:cNvSpPr/>
            <p:nvPr/>
          </p:nvSpPr>
          <p:spPr>
            <a:xfrm>
              <a:off x="3495297" y="2807806"/>
              <a:ext cx="441146" cy="200055"/>
            </a:xfrm>
            <a:prstGeom prst="rect">
              <a:avLst/>
            </a:prstGeom>
            <a:noFill/>
            <a:ln w="9525">
              <a:noFill/>
            </a:ln>
          </p:spPr>
          <p:txBody>
            <a:bodyPr wrap="none">
              <a:spAutoFit/>
            </a:bodyPr>
            <a:p>
              <a:pPr lvl="0" algn="ctr">
                <a:lnSpc>
                  <a:spcPct val="100000"/>
                </a:lnSpc>
              </a:pPr>
              <a:r>
                <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rPr>
                <a:t>标题</a:t>
              </a:r>
              <a:endParaRPr lang="zh-CN" altLang="en-US" sz="700" dirty="0">
                <a:solidFill>
                  <a:srgbClr val="595959"/>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31798" name="直接连接符 60"/>
            <p:cNvSpPr/>
            <p:nvPr/>
          </p:nvSpPr>
          <p:spPr>
            <a:xfrm>
              <a:off x="754597" y="1533811"/>
              <a:ext cx="1" cy="1152582"/>
            </a:xfrm>
            <a:prstGeom prst="line">
              <a:avLst/>
            </a:prstGeom>
            <a:ln w="6350" cap="flat" cmpd="sng">
              <a:solidFill>
                <a:srgbClr val="7F7F7F"/>
              </a:solidFill>
              <a:prstDash val="solid"/>
              <a:bevel/>
              <a:headEnd type="none" w="med" len="med"/>
              <a:tailEnd type="none" w="med" len="med"/>
            </a:ln>
          </p:spPr>
        </p:sp>
        <p:sp>
          <p:nvSpPr>
            <p:cNvPr id="31799" name="直接连接符 61"/>
            <p:cNvSpPr/>
            <p:nvPr/>
          </p:nvSpPr>
          <p:spPr>
            <a:xfrm flipH="1">
              <a:off x="689714" y="1596498"/>
              <a:ext cx="64884" cy="1"/>
            </a:xfrm>
            <a:prstGeom prst="line">
              <a:avLst/>
            </a:prstGeom>
            <a:ln w="6350" cap="flat" cmpd="sng">
              <a:solidFill>
                <a:srgbClr val="7F7F7F"/>
              </a:solidFill>
              <a:prstDash val="solid"/>
              <a:bevel/>
              <a:headEnd type="none" w="med" len="med"/>
              <a:tailEnd type="none" w="med" len="med"/>
            </a:ln>
          </p:spPr>
        </p:sp>
        <p:sp>
          <p:nvSpPr>
            <p:cNvPr id="31800" name="直接连接符 62"/>
            <p:cNvSpPr/>
            <p:nvPr/>
          </p:nvSpPr>
          <p:spPr>
            <a:xfrm flipH="1">
              <a:off x="689714" y="1816080"/>
              <a:ext cx="64884" cy="1"/>
            </a:xfrm>
            <a:prstGeom prst="line">
              <a:avLst/>
            </a:prstGeom>
            <a:ln w="6350" cap="flat" cmpd="sng">
              <a:solidFill>
                <a:srgbClr val="7F7F7F"/>
              </a:solidFill>
              <a:prstDash val="solid"/>
              <a:bevel/>
              <a:headEnd type="none" w="med" len="med"/>
              <a:tailEnd type="none" w="med" len="med"/>
            </a:ln>
          </p:spPr>
        </p:sp>
        <p:sp>
          <p:nvSpPr>
            <p:cNvPr id="31801" name="直接连接符 63"/>
            <p:cNvSpPr/>
            <p:nvPr/>
          </p:nvSpPr>
          <p:spPr>
            <a:xfrm flipH="1">
              <a:off x="689714" y="2035662"/>
              <a:ext cx="64884" cy="1"/>
            </a:xfrm>
            <a:prstGeom prst="line">
              <a:avLst/>
            </a:prstGeom>
            <a:ln w="6350" cap="flat" cmpd="sng">
              <a:solidFill>
                <a:srgbClr val="7F7F7F"/>
              </a:solidFill>
              <a:prstDash val="solid"/>
              <a:bevel/>
              <a:headEnd type="none" w="med" len="med"/>
              <a:tailEnd type="none" w="med" len="med"/>
            </a:ln>
          </p:spPr>
        </p:sp>
        <p:sp>
          <p:nvSpPr>
            <p:cNvPr id="31802" name="直接连接符 64"/>
            <p:cNvSpPr/>
            <p:nvPr/>
          </p:nvSpPr>
          <p:spPr>
            <a:xfrm flipH="1">
              <a:off x="689714" y="2255244"/>
              <a:ext cx="64884" cy="1"/>
            </a:xfrm>
            <a:prstGeom prst="line">
              <a:avLst/>
            </a:prstGeom>
            <a:ln w="6350" cap="flat" cmpd="sng">
              <a:solidFill>
                <a:srgbClr val="7F7F7F"/>
              </a:solidFill>
              <a:prstDash val="solid"/>
              <a:bevel/>
              <a:headEnd type="none" w="med" len="med"/>
              <a:tailEnd type="none" w="med" len="med"/>
            </a:ln>
          </p:spPr>
        </p:sp>
        <p:sp>
          <p:nvSpPr>
            <p:cNvPr id="31803" name="直接连接符 65"/>
            <p:cNvSpPr/>
            <p:nvPr/>
          </p:nvSpPr>
          <p:spPr>
            <a:xfrm flipH="1">
              <a:off x="689714" y="2474826"/>
              <a:ext cx="64884" cy="1"/>
            </a:xfrm>
            <a:prstGeom prst="line">
              <a:avLst/>
            </a:prstGeom>
            <a:ln w="6350" cap="flat" cmpd="sng">
              <a:solidFill>
                <a:srgbClr val="7F7F7F"/>
              </a:solidFill>
              <a:prstDash val="solid"/>
              <a:bevel/>
              <a:headEnd type="none" w="med" len="med"/>
              <a:tailEnd type="none" w="med" len="med"/>
            </a:ln>
          </p:spPr>
        </p:sp>
        <p:sp>
          <p:nvSpPr>
            <p:cNvPr id="31804" name="直接连接符 66"/>
            <p:cNvSpPr/>
            <p:nvPr/>
          </p:nvSpPr>
          <p:spPr>
            <a:xfrm flipH="1">
              <a:off x="689714" y="2694410"/>
              <a:ext cx="64884" cy="1"/>
            </a:xfrm>
            <a:prstGeom prst="line">
              <a:avLst/>
            </a:prstGeom>
            <a:ln w="6350" cap="flat" cmpd="sng">
              <a:solidFill>
                <a:srgbClr val="7F7F7F"/>
              </a:solidFill>
              <a:prstDash val="solid"/>
              <a:bevel/>
              <a:headEnd type="none" w="med" len="med"/>
              <a:tailEnd type="none" w="med" len="med"/>
            </a:ln>
          </p:spPr>
        </p:sp>
      </p:grpSp>
      <p:sp>
        <p:nvSpPr>
          <p:cNvPr id="31805" name="矩形 3"/>
          <p:cNvSpPr/>
          <p:nvPr/>
        </p:nvSpPr>
        <p:spPr>
          <a:xfrm>
            <a:off x="952500" y="1638300"/>
            <a:ext cx="5149850" cy="1938338"/>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1806" name="TextBox 41"/>
          <p:cNvSpPr/>
          <p:nvPr/>
        </p:nvSpPr>
        <p:spPr>
          <a:xfrm>
            <a:off x="10188575" y="4611688"/>
            <a:ext cx="703263" cy="369887"/>
          </a:xfrm>
          <a:prstGeom prst="rect">
            <a:avLst/>
          </a:prstGeom>
          <a:noFill/>
          <a:ln w="9525">
            <a:noFill/>
          </a:ln>
        </p:spPr>
        <p:txBody>
          <a:bodyPr wrap="none">
            <a:spAutoFit/>
          </a:bodyPr>
          <a:p>
            <a:pPr lvl="0" algn="ctr" fontAlgn="base">
              <a:lnSpc>
                <a:spcPct val="100000"/>
              </a:lnSpc>
              <a:spcBef>
                <a:spcPct val="0"/>
              </a:spcBef>
              <a:spcAft>
                <a:spcPct val="0"/>
              </a:spcAft>
            </a:pPr>
            <a:r>
              <a:rPr lang="en-US" altLang="x-none"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rPr>
              <a:t>382</a:t>
            </a:r>
            <a:endParaRPr lang="zh-CN" altLang="en-US" sz="1800" dirty="0">
              <a:solidFill>
                <a:srgbClr val="FFFFFF"/>
              </a:solidFill>
              <a:latin typeface="微软雅黑" panose="020B0503020204020204" pitchFamily="2" charset="-122"/>
              <a:ea typeface="微软雅黑" panose="020B0503020204020204" pitchFamily="2" charset="-122"/>
              <a:sym typeface="Arial" panose="020B0604020202020204" pitchFamily="34" charset="0"/>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filter="fade">
                                      <p:cBhvr>
                                        <p:cTn id="7" dur="500"/>
                                        <p:tgtEl>
                                          <p:spTgt spid="31752"/>
                                        </p:tgtEl>
                                      </p:cBhvr>
                                    </p:animEffect>
                                    <p:anim calcmode="lin" valueType="num">
                                      <p:cBhvr>
                                        <p:cTn id="8" dur="500" fill="hold"/>
                                        <p:tgtEl>
                                          <p:spTgt spid="31752"/>
                                        </p:tgtEl>
                                        <p:attrNameLst>
                                          <p:attrName>ppt_x</p:attrName>
                                        </p:attrNameLst>
                                      </p:cBhvr>
                                      <p:tavLst>
                                        <p:tav tm="0">
                                          <p:val>
                                            <p:strVal val="#ppt_x"/>
                                          </p:val>
                                        </p:tav>
                                        <p:tav tm="100000">
                                          <p:val>
                                            <p:strVal val="#ppt_x"/>
                                          </p:val>
                                        </p:tav>
                                      </p:tavLst>
                                    </p:anim>
                                    <p:anim calcmode="lin" valueType="num">
                                      <p:cBhvr>
                                        <p:cTn id="9" dur="500" fill="hold"/>
                                        <p:tgtEl>
                                          <p:spTgt spid="317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2770"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2771" name="组合 32770"/>
          <p:cNvGrpSpPr/>
          <p:nvPr/>
        </p:nvGrpSpPr>
        <p:grpSpPr>
          <a:xfrm>
            <a:off x="65088" y="288925"/>
            <a:ext cx="557212" cy="468313"/>
            <a:chOff x="0" y="0"/>
            <a:chExt cx="557268" cy="467712"/>
          </a:xfrm>
        </p:grpSpPr>
        <p:sp>
          <p:nvSpPr>
            <p:cNvPr id="32772"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3"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4"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5"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76" name="椭圆 9"/>
          <p:cNvSpPr/>
          <p:nvPr/>
        </p:nvSpPr>
        <p:spPr>
          <a:xfrm>
            <a:off x="984250" y="1246188"/>
            <a:ext cx="1655763"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2777" name="图片 10"/>
          <p:cNvPicPr>
            <a:picLocks noChangeAspect="1"/>
          </p:cNvPicPr>
          <p:nvPr/>
        </p:nvPicPr>
        <p:blipFill>
          <a:blip r:embed="rId2"/>
          <a:stretch>
            <a:fillRect/>
          </a:stretch>
        </p:blipFill>
        <p:spPr>
          <a:xfrm>
            <a:off x="1227138" y="1492250"/>
            <a:ext cx="1168400" cy="1165225"/>
          </a:xfrm>
          <a:prstGeom prst="rect">
            <a:avLst/>
          </a:prstGeom>
          <a:noFill/>
          <a:ln w="9525">
            <a:noFill/>
          </a:ln>
        </p:spPr>
      </p:pic>
      <p:sp>
        <p:nvSpPr>
          <p:cNvPr id="32778" name="椭圆 11"/>
          <p:cNvSpPr/>
          <p:nvPr/>
        </p:nvSpPr>
        <p:spPr>
          <a:xfrm>
            <a:off x="3143250" y="1246188"/>
            <a:ext cx="1657350"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79" name="椭圆 12"/>
          <p:cNvSpPr/>
          <p:nvPr/>
        </p:nvSpPr>
        <p:spPr>
          <a:xfrm>
            <a:off x="5303838" y="1246188"/>
            <a:ext cx="1655762"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0" name="椭圆 13"/>
          <p:cNvSpPr/>
          <p:nvPr/>
        </p:nvSpPr>
        <p:spPr>
          <a:xfrm>
            <a:off x="7464425" y="1246188"/>
            <a:ext cx="1655763"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1" name="椭圆 14"/>
          <p:cNvSpPr/>
          <p:nvPr/>
        </p:nvSpPr>
        <p:spPr>
          <a:xfrm>
            <a:off x="9625013" y="1246188"/>
            <a:ext cx="1655762"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2782" name="图片 15"/>
          <p:cNvPicPr>
            <a:picLocks noChangeAspect="1"/>
          </p:cNvPicPr>
          <p:nvPr/>
        </p:nvPicPr>
        <p:blipFill>
          <a:blip r:embed="rId3"/>
          <a:stretch>
            <a:fillRect/>
          </a:stretch>
        </p:blipFill>
        <p:spPr>
          <a:xfrm>
            <a:off x="3465513" y="1565275"/>
            <a:ext cx="1012825" cy="1017588"/>
          </a:xfrm>
          <a:prstGeom prst="rect">
            <a:avLst/>
          </a:prstGeom>
          <a:noFill/>
          <a:ln w="9525">
            <a:noFill/>
          </a:ln>
        </p:spPr>
      </p:pic>
      <p:pic>
        <p:nvPicPr>
          <p:cNvPr id="32783" name="图片 16"/>
          <p:cNvPicPr>
            <a:picLocks noChangeAspect="1"/>
          </p:cNvPicPr>
          <p:nvPr/>
        </p:nvPicPr>
        <p:blipFill>
          <a:blip r:embed="rId4"/>
          <a:stretch>
            <a:fillRect/>
          </a:stretch>
        </p:blipFill>
        <p:spPr>
          <a:xfrm>
            <a:off x="9867900" y="1492250"/>
            <a:ext cx="1169988" cy="1174750"/>
          </a:xfrm>
          <a:prstGeom prst="rect">
            <a:avLst/>
          </a:prstGeom>
          <a:noFill/>
          <a:ln w="9525">
            <a:noFill/>
          </a:ln>
        </p:spPr>
      </p:pic>
      <p:pic>
        <p:nvPicPr>
          <p:cNvPr id="32784" name="图片 17"/>
          <p:cNvPicPr>
            <a:picLocks noChangeAspect="1"/>
          </p:cNvPicPr>
          <p:nvPr/>
        </p:nvPicPr>
        <p:blipFill>
          <a:blip r:embed="rId5"/>
          <a:stretch>
            <a:fillRect/>
          </a:stretch>
        </p:blipFill>
        <p:spPr>
          <a:xfrm>
            <a:off x="5510213" y="1492250"/>
            <a:ext cx="1243012" cy="1247775"/>
          </a:xfrm>
          <a:prstGeom prst="rect">
            <a:avLst/>
          </a:prstGeom>
          <a:noFill/>
          <a:ln w="9525">
            <a:noFill/>
          </a:ln>
        </p:spPr>
      </p:pic>
      <p:pic>
        <p:nvPicPr>
          <p:cNvPr id="32785" name="图片 18"/>
          <p:cNvPicPr>
            <a:picLocks noChangeAspect="1"/>
          </p:cNvPicPr>
          <p:nvPr/>
        </p:nvPicPr>
        <p:blipFill>
          <a:blip r:embed="rId6"/>
          <a:stretch>
            <a:fillRect/>
          </a:stretch>
        </p:blipFill>
        <p:spPr>
          <a:xfrm>
            <a:off x="7724775" y="1525588"/>
            <a:ext cx="1117600" cy="1122362"/>
          </a:xfrm>
          <a:prstGeom prst="rect">
            <a:avLst/>
          </a:prstGeom>
          <a:noFill/>
          <a:ln w="9525">
            <a:noFill/>
          </a:ln>
        </p:spPr>
      </p:pic>
      <p:sp>
        <p:nvSpPr>
          <p:cNvPr id="32786" name="椭圆 20"/>
          <p:cNvSpPr/>
          <p:nvPr/>
        </p:nvSpPr>
        <p:spPr>
          <a:xfrm>
            <a:off x="5303838" y="4014788"/>
            <a:ext cx="1655762"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7" name="椭圆 21"/>
          <p:cNvSpPr/>
          <p:nvPr/>
        </p:nvSpPr>
        <p:spPr>
          <a:xfrm>
            <a:off x="7464425" y="4014788"/>
            <a:ext cx="1655763"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8" name="椭圆 22"/>
          <p:cNvSpPr/>
          <p:nvPr/>
        </p:nvSpPr>
        <p:spPr>
          <a:xfrm>
            <a:off x="9625013" y="4014788"/>
            <a:ext cx="1655762" cy="1655762"/>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2789" name="组合 32788"/>
          <p:cNvGrpSpPr/>
          <p:nvPr/>
        </p:nvGrpSpPr>
        <p:grpSpPr>
          <a:xfrm>
            <a:off x="984250" y="4014788"/>
            <a:ext cx="1655763" cy="1655762"/>
            <a:chOff x="0" y="0"/>
            <a:chExt cx="1656184" cy="1656184"/>
          </a:xfrm>
        </p:grpSpPr>
        <p:sp>
          <p:nvSpPr>
            <p:cNvPr id="32790" name="椭圆 24"/>
            <p:cNvSpPr/>
            <p:nvPr/>
          </p:nvSpPr>
          <p:spPr>
            <a:xfrm>
              <a:off x="0" y="0"/>
              <a:ext cx="1656184" cy="1656184"/>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2791" name="图片 25"/>
            <p:cNvPicPr>
              <a:picLocks noChangeAspect="1"/>
            </p:cNvPicPr>
            <p:nvPr/>
          </p:nvPicPr>
          <p:blipFill>
            <a:blip r:embed="rId7"/>
            <a:stretch>
              <a:fillRect/>
            </a:stretch>
          </p:blipFill>
          <p:spPr>
            <a:xfrm>
              <a:off x="104039" y="261047"/>
              <a:ext cx="1304976" cy="1309881"/>
            </a:xfrm>
            <a:prstGeom prst="rect">
              <a:avLst/>
            </a:prstGeom>
            <a:noFill/>
            <a:ln w="9525">
              <a:noFill/>
            </a:ln>
          </p:spPr>
        </p:pic>
      </p:grpSp>
      <p:grpSp>
        <p:nvGrpSpPr>
          <p:cNvPr id="32792" name="组合 32791"/>
          <p:cNvGrpSpPr/>
          <p:nvPr/>
        </p:nvGrpSpPr>
        <p:grpSpPr>
          <a:xfrm>
            <a:off x="3143250" y="4014788"/>
            <a:ext cx="1657350" cy="1655762"/>
            <a:chOff x="0" y="0"/>
            <a:chExt cx="1656184" cy="1656184"/>
          </a:xfrm>
        </p:grpSpPr>
        <p:sp>
          <p:nvSpPr>
            <p:cNvPr id="32793" name="椭圆 32"/>
            <p:cNvSpPr/>
            <p:nvPr/>
          </p:nvSpPr>
          <p:spPr>
            <a:xfrm>
              <a:off x="0" y="0"/>
              <a:ext cx="1656184" cy="1656184"/>
            </a:xfrm>
            <a:prstGeom prst="ellipse">
              <a:avLst/>
            </a:prstGeom>
            <a:solidFill>
              <a:schemeClr val="tx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2794" name="图片 33"/>
            <p:cNvPicPr>
              <a:picLocks noChangeAspect="1"/>
            </p:cNvPicPr>
            <p:nvPr/>
          </p:nvPicPr>
          <p:blipFill>
            <a:blip r:embed="rId8">
              <a:biLevel thresh="50000"/>
              <a:grayscl/>
            </a:blip>
            <a:stretch>
              <a:fillRect/>
            </a:stretch>
          </p:blipFill>
          <p:spPr>
            <a:xfrm>
              <a:off x="220712" y="218667"/>
              <a:ext cx="1224136" cy="1224136"/>
            </a:xfrm>
            <a:prstGeom prst="rect">
              <a:avLst/>
            </a:prstGeom>
            <a:noFill/>
            <a:ln w="9525">
              <a:noFill/>
            </a:ln>
          </p:spPr>
        </p:pic>
      </p:grpSp>
      <p:pic>
        <p:nvPicPr>
          <p:cNvPr id="32795" name="图片 34"/>
          <p:cNvPicPr>
            <a:picLocks noChangeAspect="1"/>
          </p:cNvPicPr>
          <p:nvPr/>
        </p:nvPicPr>
        <p:blipFill>
          <a:blip r:embed="rId9"/>
          <a:stretch>
            <a:fillRect/>
          </a:stretch>
        </p:blipFill>
        <p:spPr>
          <a:xfrm>
            <a:off x="5510213" y="4210050"/>
            <a:ext cx="1243012" cy="1247775"/>
          </a:xfrm>
          <a:prstGeom prst="rect">
            <a:avLst/>
          </a:prstGeom>
          <a:noFill/>
          <a:ln w="9525">
            <a:noFill/>
          </a:ln>
        </p:spPr>
      </p:pic>
      <p:pic>
        <p:nvPicPr>
          <p:cNvPr id="32796" name="图片 35"/>
          <p:cNvPicPr>
            <a:picLocks noChangeAspect="1"/>
          </p:cNvPicPr>
          <p:nvPr/>
        </p:nvPicPr>
        <p:blipFill>
          <a:blip r:embed="rId10"/>
          <a:stretch>
            <a:fillRect/>
          </a:stretch>
        </p:blipFill>
        <p:spPr>
          <a:xfrm>
            <a:off x="7680325" y="4365625"/>
            <a:ext cx="1089025" cy="1092200"/>
          </a:xfrm>
          <a:prstGeom prst="rect">
            <a:avLst/>
          </a:prstGeom>
          <a:noFill/>
          <a:ln w="9525">
            <a:noFill/>
          </a:ln>
        </p:spPr>
      </p:pic>
      <p:pic>
        <p:nvPicPr>
          <p:cNvPr id="32797" name="图片 36"/>
          <p:cNvPicPr>
            <a:picLocks noChangeAspect="1"/>
          </p:cNvPicPr>
          <p:nvPr/>
        </p:nvPicPr>
        <p:blipFill>
          <a:blip r:embed="rId11"/>
          <a:stretch>
            <a:fillRect/>
          </a:stretch>
        </p:blipFill>
        <p:spPr>
          <a:xfrm>
            <a:off x="9831388" y="4222750"/>
            <a:ext cx="1243012" cy="1247775"/>
          </a:xfrm>
          <a:prstGeom prst="rect">
            <a:avLst/>
          </a:prstGeom>
          <a:noFill/>
          <a:ln w="9525">
            <a:noFill/>
          </a:ln>
        </p:spPr>
      </p:pic>
      <p:sp>
        <p:nvSpPr>
          <p:cNvPr id="32798" name="矩形 37"/>
          <p:cNvSpPr/>
          <p:nvPr/>
        </p:nvSpPr>
        <p:spPr>
          <a:xfrm>
            <a:off x="1027113" y="30892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799" name="矩形 38"/>
          <p:cNvSpPr/>
          <p:nvPr/>
        </p:nvSpPr>
        <p:spPr>
          <a:xfrm>
            <a:off x="1027113" y="58578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0" name="矩形 39"/>
          <p:cNvSpPr/>
          <p:nvPr/>
        </p:nvSpPr>
        <p:spPr>
          <a:xfrm>
            <a:off x="3230563" y="30892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1" name="矩形 40"/>
          <p:cNvSpPr/>
          <p:nvPr/>
        </p:nvSpPr>
        <p:spPr>
          <a:xfrm>
            <a:off x="3230563" y="58578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2" name="矩形 41"/>
          <p:cNvSpPr/>
          <p:nvPr/>
        </p:nvSpPr>
        <p:spPr>
          <a:xfrm>
            <a:off x="5346700" y="3089275"/>
            <a:ext cx="1570038"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3" name="矩形 42"/>
          <p:cNvSpPr/>
          <p:nvPr/>
        </p:nvSpPr>
        <p:spPr>
          <a:xfrm>
            <a:off x="5346700" y="5857875"/>
            <a:ext cx="1570038"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4" name="矩形 43"/>
          <p:cNvSpPr/>
          <p:nvPr/>
        </p:nvSpPr>
        <p:spPr>
          <a:xfrm>
            <a:off x="7550150" y="3089275"/>
            <a:ext cx="1570038"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5" name="矩形 44"/>
          <p:cNvSpPr/>
          <p:nvPr/>
        </p:nvSpPr>
        <p:spPr>
          <a:xfrm>
            <a:off x="7550150" y="5857875"/>
            <a:ext cx="1570038"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6" name="矩形 45"/>
          <p:cNvSpPr/>
          <p:nvPr/>
        </p:nvSpPr>
        <p:spPr>
          <a:xfrm>
            <a:off x="9710738" y="30892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807" name="矩形 46"/>
          <p:cNvSpPr/>
          <p:nvPr/>
        </p:nvSpPr>
        <p:spPr>
          <a:xfrm>
            <a:off x="9710738" y="5857875"/>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2808" name="图片 47"/>
          <p:cNvPicPr>
            <a:picLocks noChangeAspect="1"/>
          </p:cNvPicPr>
          <p:nvPr/>
        </p:nvPicPr>
        <p:blipFill>
          <a:blip r:embed="rId12"/>
          <a:stretch>
            <a:fillRect/>
          </a:stretch>
        </p:blipFill>
        <p:spPr>
          <a:xfrm>
            <a:off x="5851525" y="6491288"/>
            <a:ext cx="463550" cy="255587"/>
          </a:xfrm>
          <a:prstGeom prst="rect">
            <a:avLst/>
          </a:prstGeom>
          <a:noFill/>
          <a:ln w="9525">
            <a:noFill/>
          </a:ln>
        </p:spPr>
      </p:pic>
      <p:pic>
        <p:nvPicPr>
          <p:cNvPr id="32809" name="图片 48"/>
          <p:cNvPicPr>
            <a:picLocks noChangeAspect="1"/>
          </p:cNvPicPr>
          <p:nvPr/>
        </p:nvPicPr>
        <p:blipFill>
          <a:blip r:embed="rId13"/>
          <a:stretch>
            <a:fillRect/>
          </a:stretch>
        </p:blipFill>
        <p:spPr>
          <a:xfrm>
            <a:off x="5870575" y="396875"/>
            <a:ext cx="444500" cy="225425"/>
          </a:xfrm>
          <a:prstGeom prst="rect">
            <a:avLst/>
          </a:prstGeom>
          <a:noFill/>
          <a:ln w="9525">
            <a:noFill/>
          </a:ln>
        </p:spPr>
      </p:pic>
    </p:spTree>
  </p:cSld>
  <p:clrMapOvr>
    <a:masterClrMapping/>
  </p:clrMapOvr>
  <p:transition spd="slow" advClick="0" advTm="3000">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3794"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3795" name="组合 33794"/>
          <p:cNvGrpSpPr/>
          <p:nvPr/>
        </p:nvGrpSpPr>
        <p:grpSpPr>
          <a:xfrm>
            <a:off x="65088" y="288925"/>
            <a:ext cx="557212" cy="468313"/>
            <a:chOff x="0" y="0"/>
            <a:chExt cx="557268" cy="467712"/>
          </a:xfrm>
        </p:grpSpPr>
        <p:sp>
          <p:nvSpPr>
            <p:cNvPr id="33796"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7"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8"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799"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33800" name="图片 7"/>
          <p:cNvPicPr>
            <a:picLocks noChangeAspect="1"/>
          </p:cNvPicPr>
          <p:nvPr/>
        </p:nvPicPr>
        <p:blipFill>
          <a:blip r:embed="rId2"/>
          <a:stretch>
            <a:fillRect/>
          </a:stretch>
        </p:blipFill>
        <p:spPr>
          <a:xfrm>
            <a:off x="1071563" y="1762125"/>
            <a:ext cx="4605337" cy="2905125"/>
          </a:xfrm>
          <a:prstGeom prst="rect">
            <a:avLst/>
          </a:prstGeom>
          <a:noFill/>
          <a:ln w="9525">
            <a:noFill/>
          </a:ln>
        </p:spPr>
      </p:pic>
      <p:grpSp>
        <p:nvGrpSpPr>
          <p:cNvPr id="33801" name="组合 33800"/>
          <p:cNvGrpSpPr/>
          <p:nvPr/>
        </p:nvGrpSpPr>
        <p:grpSpPr>
          <a:xfrm>
            <a:off x="9420225" y="2122488"/>
            <a:ext cx="1568450" cy="2916237"/>
            <a:chOff x="0" y="0"/>
            <a:chExt cx="1568451" cy="2916238"/>
          </a:xfrm>
        </p:grpSpPr>
        <p:sp>
          <p:nvSpPr>
            <p:cNvPr id="33802" name="AutoShape 4"/>
            <p:cNvSpPr>
              <a:spLocks noChangeAspect="1" noTextEdit="1"/>
            </p:cNvSpPr>
            <p:nvPr/>
          </p:nvSpPr>
          <p:spPr>
            <a:xfrm>
              <a:off x="1588" y="0"/>
              <a:ext cx="1566863" cy="2881313"/>
            </a:xfrm>
            <a:prstGeom prst="rect">
              <a:avLst/>
            </a:prstGeom>
            <a:no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3" name="Freeform 6"/>
            <p:cNvSpPr/>
            <p:nvPr/>
          </p:nvSpPr>
          <p:spPr>
            <a:xfrm>
              <a:off x="749301" y="2624138"/>
              <a:ext cx="296863" cy="292100"/>
            </a:xfrm>
            <a:custGeom>
              <a:avLst/>
              <a:gdLst>
                <a:gd name="txL" fmla="*/ 0 w 17"/>
                <a:gd name="txT" fmla="*/ 0 h 17"/>
                <a:gd name="txR" fmla="*/ 17 w 17"/>
                <a:gd name="txB" fmla="*/ 17 h 17"/>
              </a:gdLst>
              <a:ahLst/>
              <a:cxnLst>
                <a:cxn ang="0">
                  <a:pos x="3" y="4"/>
                </a:cxn>
                <a:cxn ang="0">
                  <a:pos x="1" y="11"/>
                </a:cxn>
                <a:cxn ang="0">
                  <a:pos x="6" y="13"/>
                </a:cxn>
                <a:cxn ang="0">
                  <a:pos x="8" y="16"/>
                </a:cxn>
                <a:cxn ang="0">
                  <a:pos x="15" y="13"/>
                </a:cxn>
                <a:cxn ang="0">
                  <a:pos x="16" y="6"/>
                </a:cxn>
                <a:cxn ang="0">
                  <a:pos x="17" y="4"/>
                </a:cxn>
                <a:cxn ang="0">
                  <a:pos x="17" y="0"/>
                </a:cxn>
                <a:cxn ang="0">
                  <a:pos x="3" y="4"/>
                </a:cxn>
              </a:cxnLst>
              <a:rect l="txL" t="txT" r="txR" b="txB"/>
              <a:pathLst>
                <a:path w="17" h="17">
                  <a:moveTo>
                    <a:pt x="3" y="4"/>
                  </a:moveTo>
                  <a:cubicBezTo>
                    <a:pt x="3" y="4"/>
                    <a:pt x="0" y="9"/>
                    <a:pt x="1" y="11"/>
                  </a:cubicBezTo>
                  <a:cubicBezTo>
                    <a:pt x="1" y="14"/>
                    <a:pt x="4" y="14"/>
                    <a:pt x="6" y="13"/>
                  </a:cubicBezTo>
                  <a:cubicBezTo>
                    <a:pt x="6" y="13"/>
                    <a:pt x="7" y="16"/>
                    <a:pt x="8" y="16"/>
                  </a:cubicBezTo>
                  <a:cubicBezTo>
                    <a:pt x="9" y="17"/>
                    <a:pt x="14" y="15"/>
                    <a:pt x="15" y="13"/>
                  </a:cubicBezTo>
                  <a:cubicBezTo>
                    <a:pt x="16" y="11"/>
                    <a:pt x="15" y="7"/>
                    <a:pt x="16" y="6"/>
                  </a:cubicBezTo>
                  <a:cubicBezTo>
                    <a:pt x="16" y="5"/>
                    <a:pt x="17" y="4"/>
                    <a:pt x="17" y="4"/>
                  </a:cubicBezTo>
                  <a:cubicBezTo>
                    <a:pt x="17" y="4"/>
                    <a:pt x="17" y="2"/>
                    <a:pt x="17" y="0"/>
                  </a:cubicBezTo>
                  <a:cubicBezTo>
                    <a:pt x="17" y="0"/>
                    <a:pt x="6" y="2"/>
                    <a:pt x="3" y="4"/>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4" name="Freeform 7"/>
            <p:cNvSpPr/>
            <p:nvPr/>
          </p:nvSpPr>
          <p:spPr>
            <a:xfrm>
              <a:off x="661988" y="1870075"/>
              <a:ext cx="279400" cy="925513"/>
            </a:xfrm>
            <a:custGeom>
              <a:avLst/>
              <a:gdLst>
                <a:gd name="txL" fmla="*/ 0 w 16"/>
                <a:gd name="txT" fmla="*/ 0 h 54"/>
                <a:gd name="txR" fmla="*/ 16 w 16"/>
                <a:gd name="txB" fmla="*/ 54 h 54"/>
              </a:gdLst>
              <a:ahLst/>
              <a:cxnLst>
                <a:cxn ang="0">
                  <a:pos x="7" y="52"/>
                </a:cxn>
                <a:cxn ang="0">
                  <a:pos x="8" y="47"/>
                </a:cxn>
                <a:cxn ang="0">
                  <a:pos x="10" y="40"/>
                </a:cxn>
                <a:cxn ang="0">
                  <a:pos x="4" y="23"/>
                </a:cxn>
                <a:cxn ang="0">
                  <a:pos x="2" y="13"/>
                </a:cxn>
                <a:cxn ang="0">
                  <a:pos x="0" y="1"/>
                </a:cxn>
                <a:cxn ang="0">
                  <a:pos x="12" y="1"/>
                </a:cxn>
                <a:cxn ang="0">
                  <a:pos x="11" y="12"/>
                </a:cxn>
                <a:cxn ang="0">
                  <a:pos x="11" y="15"/>
                </a:cxn>
                <a:cxn ang="0">
                  <a:pos x="13" y="29"/>
                </a:cxn>
                <a:cxn ang="0">
                  <a:pos x="15" y="38"/>
                </a:cxn>
                <a:cxn ang="0">
                  <a:pos x="16" y="45"/>
                </a:cxn>
                <a:cxn ang="0">
                  <a:pos x="12" y="52"/>
                </a:cxn>
                <a:cxn ang="0">
                  <a:pos x="7" y="52"/>
                </a:cxn>
              </a:cxnLst>
              <a:rect l="txL" t="txT" r="txR" b="txB"/>
              <a:pathLst>
                <a:path w="16" h="54">
                  <a:moveTo>
                    <a:pt x="7" y="52"/>
                  </a:moveTo>
                  <a:cubicBezTo>
                    <a:pt x="7" y="52"/>
                    <a:pt x="8" y="49"/>
                    <a:pt x="8" y="47"/>
                  </a:cubicBezTo>
                  <a:cubicBezTo>
                    <a:pt x="9" y="45"/>
                    <a:pt x="10" y="41"/>
                    <a:pt x="10" y="40"/>
                  </a:cubicBezTo>
                  <a:cubicBezTo>
                    <a:pt x="9" y="40"/>
                    <a:pt x="5" y="26"/>
                    <a:pt x="4" y="23"/>
                  </a:cubicBezTo>
                  <a:cubicBezTo>
                    <a:pt x="3" y="21"/>
                    <a:pt x="3" y="16"/>
                    <a:pt x="2" y="13"/>
                  </a:cubicBezTo>
                  <a:cubicBezTo>
                    <a:pt x="1" y="9"/>
                    <a:pt x="0" y="3"/>
                    <a:pt x="0" y="1"/>
                  </a:cubicBezTo>
                  <a:cubicBezTo>
                    <a:pt x="0" y="0"/>
                    <a:pt x="12" y="1"/>
                    <a:pt x="12" y="1"/>
                  </a:cubicBezTo>
                  <a:cubicBezTo>
                    <a:pt x="12" y="1"/>
                    <a:pt x="11" y="10"/>
                    <a:pt x="11" y="12"/>
                  </a:cubicBezTo>
                  <a:cubicBezTo>
                    <a:pt x="11" y="12"/>
                    <a:pt x="11" y="14"/>
                    <a:pt x="11" y="15"/>
                  </a:cubicBezTo>
                  <a:cubicBezTo>
                    <a:pt x="11" y="16"/>
                    <a:pt x="12" y="20"/>
                    <a:pt x="13" y="29"/>
                  </a:cubicBezTo>
                  <a:cubicBezTo>
                    <a:pt x="14" y="38"/>
                    <a:pt x="15" y="38"/>
                    <a:pt x="15" y="38"/>
                  </a:cubicBezTo>
                  <a:cubicBezTo>
                    <a:pt x="16" y="45"/>
                    <a:pt x="16" y="45"/>
                    <a:pt x="16" y="45"/>
                  </a:cubicBezTo>
                  <a:cubicBezTo>
                    <a:pt x="12" y="52"/>
                    <a:pt x="12" y="52"/>
                    <a:pt x="12" y="52"/>
                  </a:cubicBezTo>
                  <a:cubicBezTo>
                    <a:pt x="12" y="52"/>
                    <a:pt x="9" y="54"/>
                    <a:pt x="7" y="52"/>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5" name="Freeform 8"/>
            <p:cNvSpPr/>
            <p:nvPr/>
          </p:nvSpPr>
          <p:spPr>
            <a:xfrm>
              <a:off x="661988" y="1870075"/>
              <a:ext cx="279400" cy="908050"/>
            </a:xfrm>
            <a:custGeom>
              <a:avLst/>
              <a:gdLst>
                <a:gd name="txL" fmla="*/ 0 w 16"/>
                <a:gd name="txT" fmla="*/ 0 h 53"/>
                <a:gd name="txR" fmla="*/ 16 w 16"/>
                <a:gd name="txB" fmla="*/ 53 h 53"/>
              </a:gdLst>
              <a:ahLst/>
              <a:cxnLst>
                <a:cxn ang="0">
                  <a:pos x="13" y="29"/>
                </a:cxn>
                <a:cxn ang="0">
                  <a:pos x="11" y="15"/>
                </a:cxn>
                <a:cxn ang="0">
                  <a:pos x="11" y="12"/>
                </a:cxn>
                <a:cxn ang="0">
                  <a:pos x="12" y="1"/>
                </a:cxn>
                <a:cxn ang="0">
                  <a:pos x="0" y="1"/>
                </a:cxn>
                <a:cxn ang="0">
                  <a:pos x="1" y="10"/>
                </a:cxn>
                <a:cxn ang="0">
                  <a:pos x="4" y="16"/>
                </a:cxn>
                <a:cxn ang="0">
                  <a:pos x="8" y="14"/>
                </a:cxn>
                <a:cxn ang="0">
                  <a:pos x="11" y="30"/>
                </a:cxn>
                <a:cxn ang="0">
                  <a:pos x="8" y="36"/>
                </a:cxn>
                <a:cxn ang="0">
                  <a:pos x="10" y="40"/>
                </a:cxn>
                <a:cxn ang="0">
                  <a:pos x="10" y="43"/>
                </a:cxn>
                <a:cxn ang="0">
                  <a:pos x="13" y="44"/>
                </a:cxn>
                <a:cxn ang="0">
                  <a:pos x="10" y="53"/>
                </a:cxn>
                <a:cxn ang="0">
                  <a:pos x="12" y="52"/>
                </a:cxn>
                <a:cxn ang="0">
                  <a:pos x="16" y="45"/>
                </a:cxn>
                <a:cxn ang="0">
                  <a:pos x="15" y="38"/>
                </a:cxn>
                <a:cxn ang="0">
                  <a:pos x="13" y="29"/>
                </a:cxn>
              </a:cxnLst>
              <a:rect l="txL" t="txT" r="txR" b="txB"/>
              <a:pathLst>
                <a:path w="16" h="53">
                  <a:moveTo>
                    <a:pt x="13" y="29"/>
                  </a:moveTo>
                  <a:cubicBezTo>
                    <a:pt x="12" y="20"/>
                    <a:pt x="11" y="16"/>
                    <a:pt x="11" y="15"/>
                  </a:cubicBezTo>
                  <a:cubicBezTo>
                    <a:pt x="11" y="14"/>
                    <a:pt x="11" y="12"/>
                    <a:pt x="11" y="12"/>
                  </a:cubicBezTo>
                  <a:cubicBezTo>
                    <a:pt x="11" y="10"/>
                    <a:pt x="12" y="1"/>
                    <a:pt x="12" y="1"/>
                  </a:cubicBezTo>
                  <a:cubicBezTo>
                    <a:pt x="12" y="1"/>
                    <a:pt x="0" y="0"/>
                    <a:pt x="0" y="1"/>
                  </a:cubicBezTo>
                  <a:cubicBezTo>
                    <a:pt x="0" y="2"/>
                    <a:pt x="1" y="6"/>
                    <a:pt x="1" y="10"/>
                  </a:cubicBezTo>
                  <a:cubicBezTo>
                    <a:pt x="3" y="13"/>
                    <a:pt x="4" y="16"/>
                    <a:pt x="4" y="16"/>
                  </a:cubicBezTo>
                  <a:cubicBezTo>
                    <a:pt x="5" y="16"/>
                    <a:pt x="8" y="14"/>
                    <a:pt x="8" y="14"/>
                  </a:cubicBezTo>
                  <a:cubicBezTo>
                    <a:pt x="8" y="14"/>
                    <a:pt x="11" y="23"/>
                    <a:pt x="11" y="30"/>
                  </a:cubicBezTo>
                  <a:cubicBezTo>
                    <a:pt x="12" y="33"/>
                    <a:pt x="10" y="35"/>
                    <a:pt x="8" y="36"/>
                  </a:cubicBezTo>
                  <a:cubicBezTo>
                    <a:pt x="9" y="39"/>
                    <a:pt x="10" y="40"/>
                    <a:pt x="10" y="40"/>
                  </a:cubicBezTo>
                  <a:cubicBezTo>
                    <a:pt x="10" y="41"/>
                    <a:pt x="10" y="42"/>
                    <a:pt x="10" y="43"/>
                  </a:cubicBezTo>
                  <a:cubicBezTo>
                    <a:pt x="11" y="43"/>
                    <a:pt x="12" y="42"/>
                    <a:pt x="13" y="44"/>
                  </a:cubicBezTo>
                  <a:cubicBezTo>
                    <a:pt x="13" y="46"/>
                    <a:pt x="11" y="50"/>
                    <a:pt x="10" y="53"/>
                  </a:cubicBezTo>
                  <a:cubicBezTo>
                    <a:pt x="11" y="53"/>
                    <a:pt x="12" y="52"/>
                    <a:pt x="12" y="52"/>
                  </a:cubicBezTo>
                  <a:cubicBezTo>
                    <a:pt x="16" y="45"/>
                    <a:pt x="16" y="45"/>
                    <a:pt x="16" y="45"/>
                  </a:cubicBezTo>
                  <a:cubicBezTo>
                    <a:pt x="15" y="38"/>
                    <a:pt x="15" y="38"/>
                    <a:pt x="15" y="38"/>
                  </a:cubicBezTo>
                  <a:cubicBezTo>
                    <a:pt x="15" y="38"/>
                    <a:pt x="14" y="38"/>
                    <a:pt x="13" y="29"/>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6" name="Freeform 9"/>
            <p:cNvSpPr/>
            <p:nvPr/>
          </p:nvSpPr>
          <p:spPr>
            <a:xfrm>
              <a:off x="0" y="806450"/>
              <a:ext cx="766763" cy="428625"/>
            </a:xfrm>
            <a:custGeom>
              <a:avLst/>
              <a:gdLst>
                <a:gd name="txL" fmla="*/ 0 w 44"/>
                <a:gd name="txT" fmla="*/ 0 h 25"/>
                <a:gd name="txR" fmla="*/ 44 w 44"/>
                <a:gd name="txB" fmla="*/ 25 h 25"/>
              </a:gdLst>
              <a:ahLst/>
              <a:cxnLst>
                <a:cxn ang="0">
                  <a:pos x="1" y="21"/>
                </a:cxn>
                <a:cxn ang="0">
                  <a:pos x="6" y="24"/>
                </a:cxn>
                <a:cxn ang="0">
                  <a:pos x="11" y="24"/>
                </a:cxn>
                <a:cxn ang="0">
                  <a:pos x="17" y="24"/>
                </a:cxn>
                <a:cxn ang="0">
                  <a:pos x="18" y="23"/>
                </a:cxn>
                <a:cxn ang="0">
                  <a:pos x="26" y="22"/>
                </a:cxn>
                <a:cxn ang="0">
                  <a:pos x="43" y="15"/>
                </a:cxn>
                <a:cxn ang="0">
                  <a:pos x="40" y="0"/>
                </a:cxn>
                <a:cxn ang="0">
                  <a:pos x="37" y="11"/>
                </a:cxn>
                <a:cxn ang="0">
                  <a:pos x="27" y="16"/>
                </a:cxn>
                <a:cxn ang="0">
                  <a:pos x="16" y="20"/>
                </a:cxn>
                <a:cxn ang="0">
                  <a:pos x="9" y="21"/>
                </a:cxn>
                <a:cxn ang="0">
                  <a:pos x="1" y="20"/>
                </a:cxn>
                <a:cxn ang="0">
                  <a:pos x="1" y="21"/>
                </a:cxn>
              </a:cxnLst>
              <a:rect l="txL" t="txT" r="txR" b="txB"/>
              <a:pathLst>
                <a:path w="44" h="25">
                  <a:moveTo>
                    <a:pt x="1" y="21"/>
                  </a:moveTo>
                  <a:cubicBezTo>
                    <a:pt x="6" y="24"/>
                    <a:pt x="6" y="24"/>
                    <a:pt x="6" y="24"/>
                  </a:cubicBezTo>
                  <a:cubicBezTo>
                    <a:pt x="6" y="24"/>
                    <a:pt x="7" y="25"/>
                    <a:pt x="11" y="24"/>
                  </a:cubicBezTo>
                  <a:cubicBezTo>
                    <a:pt x="11" y="24"/>
                    <a:pt x="15" y="25"/>
                    <a:pt x="17" y="24"/>
                  </a:cubicBezTo>
                  <a:cubicBezTo>
                    <a:pt x="18" y="23"/>
                    <a:pt x="18" y="23"/>
                    <a:pt x="18" y="23"/>
                  </a:cubicBezTo>
                  <a:cubicBezTo>
                    <a:pt x="18" y="23"/>
                    <a:pt x="20" y="23"/>
                    <a:pt x="26" y="22"/>
                  </a:cubicBezTo>
                  <a:cubicBezTo>
                    <a:pt x="32" y="21"/>
                    <a:pt x="41" y="15"/>
                    <a:pt x="43" y="15"/>
                  </a:cubicBezTo>
                  <a:cubicBezTo>
                    <a:pt x="44" y="14"/>
                    <a:pt x="42" y="1"/>
                    <a:pt x="40" y="0"/>
                  </a:cubicBezTo>
                  <a:cubicBezTo>
                    <a:pt x="40" y="0"/>
                    <a:pt x="37" y="10"/>
                    <a:pt x="37" y="11"/>
                  </a:cubicBezTo>
                  <a:cubicBezTo>
                    <a:pt x="37" y="11"/>
                    <a:pt x="31" y="14"/>
                    <a:pt x="27" y="16"/>
                  </a:cubicBezTo>
                  <a:cubicBezTo>
                    <a:pt x="24" y="18"/>
                    <a:pt x="17" y="20"/>
                    <a:pt x="16" y="20"/>
                  </a:cubicBezTo>
                  <a:cubicBezTo>
                    <a:pt x="14" y="20"/>
                    <a:pt x="10" y="20"/>
                    <a:pt x="9" y="21"/>
                  </a:cubicBezTo>
                  <a:cubicBezTo>
                    <a:pt x="8" y="21"/>
                    <a:pt x="3" y="19"/>
                    <a:pt x="1" y="20"/>
                  </a:cubicBezTo>
                  <a:cubicBezTo>
                    <a:pt x="0" y="20"/>
                    <a:pt x="0" y="21"/>
                    <a:pt x="1" y="21"/>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7" name="Freeform 10"/>
            <p:cNvSpPr/>
            <p:nvPr/>
          </p:nvSpPr>
          <p:spPr>
            <a:xfrm>
              <a:off x="279401" y="806450"/>
              <a:ext cx="487363" cy="411163"/>
            </a:xfrm>
            <a:custGeom>
              <a:avLst/>
              <a:gdLst>
                <a:gd name="txL" fmla="*/ 0 w 28"/>
                <a:gd name="txT" fmla="*/ 0 h 24"/>
                <a:gd name="txR" fmla="*/ 28 w 28"/>
                <a:gd name="txB" fmla="*/ 24 h 24"/>
              </a:gdLst>
              <a:ahLst/>
              <a:cxnLst>
                <a:cxn ang="0">
                  <a:pos x="24" y="0"/>
                </a:cxn>
                <a:cxn ang="0">
                  <a:pos x="24" y="0"/>
                </a:cxn>
                <a:cxn ang="0">
                  <a:pos x="23" y="3"/>
                </a:cxn>
                <a:cxn ang="0">
                  <a:pos x="24" y="8"/>
                </a:cxn>
                <a:cxn ang="0">
                  <a:pos x="23" y="14"/>
                </a:cxn>
                <a:cxn ang="0">
                  <a:pos x="8" y="21"/>
                </a:cxn>
                <a:cxn ang="0">
                  <a:pos x="5" y="21"/>
                </a:cxn>
                <a:cxn ang="0">
                  <a:pos x="0" y="24"/>
                </a:cxn>
                <a:cxn ang="0">
                  <a:pos x="1" y="24"/>
                </a:cxn>
                <a:cxn ang="0">
                  <a:pos x="2" y="23"/>
                </a:cxn>
                <a:cxn ang="0">
                  <a:pos x="10" y="22"/>
                </a:cxn>
                <a:cxn ang="0">
                  <a:pos x="27" y="15"/>
                </a:cxn>
                <a:cxn ang="0">
                  <a:pos x="24" y="0"/>
                </a:cxn>
              </a:cxnLst>
              <a:rect l="txL" t="txT" r="txR" b="txB"/>
              <a:pathLst>
                <a:path w="28" h="24">
                  <a:moveTo>
                    <a:pt x="24" y="0"/>
                  </a:moveTo>
                  <a:cubicBezTo>
                    <a:pt x="24" y="0"/>
                    <a:pt x="24" y="0"/>
                    <a:pt x="24" y="0"/>
                  </a:cubicBezTo>
                  <a:cubicBezTo>
                    <a:pt x="24" y="0"/>
                    <a:pt x="23" y="1"/>
                    <a:pt x="23" y="3"/>
                  </a:cubicBezTo>
                  <a:cubicBezTo>
                    <a:pt x="24" y="5"/>
                    <a:pt x="24" y="7"/>
                    <a:pt x="24" y="8"/>
                  </a:cubicBezTo>
                  <a:cubicBezTo>
                    <a:pt x="23" y="10"/>
                    <a:pt x="24" y="13"/>
                    <a:pt x="23" y="14"/>
                  </a:cubicBezTo>
                  <a:cubicBezTo>
                    <a:pt x="22" y="15"/>
                    <a:pt x="12" y="21"/>
                    <a:pt x="8" y="21"/>
                  </a:cubicBezTo>
                  <a:cubicBezTo>
                    <a:pt x="8" y="21"/>
                    <a:pt x="6" y="20"/>
                    <a:pt x="5" y="21"/>
                  </a:cubicBezTo>
                  <a:cubicBezTo>
                    <a:pt x="4" y="22"/>
                    <a:pt x="2" y="23"/>
                    <a:pt x="0" y="24"/>
                  </a:cubicBezTo>
                  <a:cubicBezTo>
                    <a:pt x="0" y="24"/>
                    <a:pt x="1" y="24"/>
                    <a:pt x="1" y="24"/>
                  </a:cubicBezTo>
                  <a:cubicBezTo>
                    <a:pt x="2" y="23"/>
                    <a:pt x="2" y="23"/>
                    <a:pt x="2" y="23"/>
                  </a:cubicBezTo>
                  <a:cubicBezTo>
                    <a:pt x="2" y="23"/>
                    <a:pt x="4" y="23"/>
                    <a:pt x="10" y="22"/>
                  </a:cubicBezTo>
                  <a:cubicBezTo>
                    <a:pt x="16" y="21"/>
                    <a:pt x="25" y="15"/>
                    <a:pt x="27" y="15"/>
                  </a:cubicBezTo>
                  <a:cubicBezTo>
                    <a:pt x="28" y="15"/>
                    <a:pt x="26" y="3"/>
                    <a:pt x="24" y="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8" name="Freeform 11"/>
            <p:cNvSpPr/>
            <p:nvPr/>
          </p:nvSpPr>
          <p:spPr>
            <a:xfrm>
              <a:off x="871538" y="1766888"/>
              <a:ext cx="296863" cy="1081088"/>
            </a:xfrm>
            <a:custGeom>
              <a:avLst/>
              <a:gdLst>
                <a:gd name="txL" fmla="*/ 0 w 17"/>
                <a:gd name="txT" fmla="*/ 0 h 63"/>
                <a:gd name="txR" fmla="*/ 17 w 17"/>
                <a:gd name="txB" fmla="*/ 63 h 63"/>
              </a:gdLst>
              <a:ahLst/>
              <a:cxnLst>
                <a:cxn ang="0">
                  <a:pos x="0" y="60"/>
                </a:cxn>
                <a:cxn ang="0">
                  <a:pos x="2" y="54"/>
                </a:cxn>
                <a:cxn ang="0">
                  <a:pos x="4" y="45"/>
                </a:cxn>
                <a:cxn ang="0">
                  <a:pos x="7" y="18"/>
                </a:cxn>
                <a:cxn ang="0">
                  <a:pos x="4" y="8"/>
                </a:cxn>
                <a:cxn ang="0">
                  <a:pos x="8" y="0"/>
                </a:cxn>
                <a:cxn ang="0">
                  <a:pos x="14" y="6"/>
                </a:cxn>
                <a:cxn ang="0">
                  <a:pos x="15" y="14"/>
                </a:cxn>
                <a:cxn ang="0">
                  <a:pos x="16" y="27"/>
                </a:cxn>
                <a:cxn ang="0">
                  <a:pos x="10" y="44"/>
                </a:cxn>
                <a:cxn ang="0">
                  <a:pos x="10" y="50"/>
                </a:cxn>
                <a:cxn ang="0">
                  <a:pos x="8" y="55"/>
                </a:cxn>
                <a:cxn ang="0">
                  <a:pos x="7" y="59"/>
                </a:cxn>
                <a:cxn ang="0">
                  <a:pos x="0" y="60"/>
                </a:cxn>
              </a:cxnLst>
              <a:rect l="txL" t="txT" r="txR" b="txB"/>
              <a:pathLst>
                <a:path w="17" h="63">
                  <a:moveTo>
                    <a:pt x="0" y="60"/>
                  </a:moveTo>
                  <a:cubicBezTo>
                    <a:pt x="0" y="60"/>
                    <a:pt x="1" y="55"/>
                    <a:pt x="2" y="54"/>
                  </a:cubicBezTo>
                  <a:cubicBezTo>
                    <a:pt x="2" y="52"/>
                    <a:pt x="3" y="45"/>
                    <a:pt x="4" y="45"/>
                  </a:cubicBezTo>
                  <a:cubicBezTo>
                    <a:pt x="4" y="45"/>
                    <a:pt x="7" y="28"/>
                    <a:pt x="7" y="18"/>
                  </a:cubicBezTo>
                  <a:cubicBezTo>
                    <a:pt x="7" y="18"/>
                    <a:pt x="3" y="14"/>
                    <a:pt x="4" y="8"/>
                  </a:cubicBezTo>
                  <a:cubicBezTo>
                    <a:pt x="4" y="2"/>
                    <a:pt x="8" y="0"/>
                    <a:pt x="8" y="0"/>
                  </a:cubicBezTo>
                  <a:cubicBezTo>
                    <a:pt x="8" y="0"/>
                    <a:pt x="14" y="6"/>
                    <a:pt x="14" y="6"/>
                  </a:cubicBezTo>
                  <a:cubicBezTo>
                    <a:pt x="14" y="6"/>
                    <a:pt x="15" y="13"/>
                    <a:pt x="15" y="14"/>
                  </a:cubicBezTo>
                  <a:cubicBezTo>
                    <a:pt x="15" y="15"/>
                    <a:pt x="17" y="23"/>
                    <a:pt x="16" y="27"/>
                  </a:cubicBezTo>
                  <a:cubicBezTo>
                    <a:pt x="15" y="32"/>
                    <a:pt x="11" y="39"/>
                    <a:pt x="10" y="44"/>
                  </a:cubicBezTo>
                  <a:cubicBezTo>
                    <a:pt x="10" y="44"/>
                    <a:pt x="10" y="49"/>
                    <a:pt x="10" y="50"/>
                  </a:cubicBezTo>
                  <a:cubicBezTo>
                    <a:pt x="9" y="50"/>
                    <a:pt x="8" y="54"/>
                    <a:pt x="8" y="55"/>
                  </a:cubicBezTo>
                  <a:cubicBezTo>
                    <a:pt x="8" y="55"/>
                    <a:pt x="8" y="58"/>
                    <a:pt x="7" y="59"/>
                  </a:cubicBezTo>
                  <a:cubicBezTo>
                    <a:pt x="6" y="60"/>
                    <a:pt x="3" y="63"/>
                    <a:pt x="0" y="60"/>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09" name="Freeform 12"/>
            <p:cNvSpPr/>
            <p:nvPr/>
          </p:nvSpPr>
          <p:spPr>
            <a:xfrm>
              <a:off x="889001" y="1766888"/>
              <a:ext cx="279400" cy="1081088"/>
            </a:xfrm>
            <a:custGeom>
              <a:avLst/>
              <a:gdLst>
                <a:gd name="txL" fmla="*/ 0 w 16"/>
                <a:gd name="txT" fmla="*/ 0 h 63"/>
                <a:gd name="txR" fmla="*/ 16 w 16"/>
                <a:gd name="txB" fmla="*/ 63 h 63"/>
              </a:gdLst>
              <a:ahLst/>
              <a:cxnLst>
                <a:cxn ang="0">
                  <a:pos x="14" y="14"/>
                </a:cxn>
                <a:cxn ang="0">
                  <a:pos x="13" y="6"/>
                </a:cxn>
                <a:cxn ang="0">
                  <a:pos x="7" y="0"/>
                </a:cxn>
                <a:cxn ang="0">
                  <a:pos x="3" y="8"/>
                </a:cxn>
                <a:cxn ang="0">
                  <a:pos x="6" y="18"/>
                </a:cxn>
                <a:cxn ang="0">
                  <a:pos x="6" y="21"/>
                </a:cxn>
                <a:cxn ang="0">
                  <a:pos x="11" y="20"/>
                </a:cxn>
                <a:cxn ang="0">
                  <a:pos x="12" y="19"/>
                </a:cxn>
                <a:cxn ang="0">
                  <a:pos x="11" y="31"/>
                </a:cxn>
                <a:cxn ang="0">
                  <a:pos x="6" y="46"/>
                </a:cxn>
                <a:cxn ang="0">
                  <a:pos x="5" y="44"/>
                </a:cxn>
                <a:cxn ang="0">
                  <a:pos x="7" y="31"/>
                </a:cxn>
                <a:cxn ang="0">
                  <a:pos x="4" y="43"/>
                </a:cxn>
                <a:cxn ang="0">
                  <a:pos x="3" y="45"/>
                </a:cxn>
                <a:cxn ang="0">
                  <a:pos x="3" y="46"/>
                </a:cxn>
                <a:cxn ang="0">
                  <a:pos x="2" y="55"/>
                </a:cxn>
                <a:cxn ang="0">
                  <a:pos x="0" y="61"/>
                </a:cxn>
                <a:cxn ang="0">
                  <a:pos x="6" y="59"/>
                </a:cxn>
                <a:cxn ang="0">
                  <a:pos x="7" y="55"/>
                </a:cxn>
                <a:cxn ang="0">
                  <a:pos x="9" y="50"/>
                </a:cxn>
                <a:cxn ang="0">
                  <a:pos x="9" y="44"/>
                </a:cxn>
                <a:cxn ang="0">
                  <a:pos x="15" y="27"/>
                </a:cxn>
                <a:cxn ang="0">
                  <a:pos x="14" y="14"/>
                </a:cxn>
              </a:cxnLst>
              <a:rect l="txL" t="txT" r="txR" b="txB"/>
              <a:pathLst>
                <a:path w="16" h="63">
                  <a:moveTo>
                    <a:pt x="14" y="14"/>
                  </a:moveTo>
                  <a:cubicBezTo>
                    <a:pt x="14" y="13"/>
                    <a:pt x="13" y="6"/>
                    <a:pt x="13" y="6"/>
                  </a:cubicBezTo>
                  <a:cubicBezTo>
                    <a:pt x="13" y="6"/>
                    <a:pt x="7" y="0"/>
                    <a:pt x="7" y="0"/>
                  </a:cubicBezTo>
                  <a:cubicBezTo>
                    <a:pt x="7" y="0"/>
                    <a:pt x="3" y="2"/>
                    <a:pt x="3" y="8"/>
                  </a:cubicBezTo>
                  <a:cubicBezTo>
                    <a:pt x="2" y="14"/>
                    <a:pt x="6" y="18"/>
                    <a:pt x="6" y="18"/>
                  </a:cubicBezTo>
                  <a:cubicBezTo>
                    <a:pt x="6" y="19"/>
                    <a:pt x="6" y="20"/>
                    <a:pt x="6" y="21"/>
                  </a:cubicBezTo>
                  <a:cubicBezTo>
                    <a:pt x="7" y="21"/>
                    <a:pt x="9" y="22"/>
                    <a:pt x="11" y="20"/>
                  </a:cubicBezTo>
                  <a:cubicBezTo>
                    <a:pt x="11" y="20"/>
                    <a:pt x="12" y="18"/>
                    <a:pt x="12" y="19"/>
                  </a:cubicBezTo>
                  <a:cubicBezTo>
                    <a:pt x="12" y="20"/>
                    <a:pt x="14" y="26"/>
                    <a:pt x="11" y="31"/>
                  </a:cubicBezTo>
                  <a:cubicBezTo>
                    <a:pt x="8" y="36"/>
                    <a:pt x="6" y="46"/>
                    <a:pt x="6" y="46"/>
                  </a:cubicBezTo>
                  <a:cubicBezTo>
                    <a:pt x="6" y="47"/>
                    <a:pt x="4" y="47"/>
                    <a:pt x="5" y="44"/>
                  </a:cubicBezTo>
                  <a:cubicBezTo>
                    <a:pt x="6" y="40"/>
                    <a:pt x="7" y="31"/>
                    <a:pt x="7" y="31"/>
                  </a:cubicBezTo>
                  <a:cubicBezTo>
                    <a:pt x="7" y="31"/>
                    <a:pt x="5" y="40"/>
                    <a:pt x="4" y="43"/>
                  </a:cubicBezTo>
                  <a:cubicBezTo>
                    <a:pt x="4" y="44"/>
                    <a:pt x="3" y="45"/>
                    <a:pt x="3" y="45"/>
                  </a:cubicBezTo>
                  <a:cubicBezTo>
                    <a:pt x="3" y="45"/>
                    <a:pt x="3" y="45"/>
                    <a:pt x="3" y="46"/>
                  </a:cubicBezTo>
                  <a:cubicBezTo>
                    <a:pt x="3" y="48"/>
                    <a:pt x="3" y="53"/>
                    <a:pt x="2" y="55"/>
                  </a:cubicBezTo>
                  <a:cubicBezTo>
                    <a:pt x="1" y="57"/>
                    <a:pt x="0" y="59"/>
                    <a:pt x="0" y="61"/>
                  </a:cubicBezTo>
                  <a:cubicBezTo>
                    <a:pt x="2" y="63"/>
                    <a:pt x="5" y="60"/>
                    <a:pt x="6" y="59"/>
                  </a:cubicBezTo>
                  <a:cubicBezTo>
                    <a:pt x="7" y="58"/>
                    <a:pt x="7" y="55"/>
                    <a:pt x="7" y="55"/>
                  </a:cubicBezTo>
                  <a:cubicBezTo>
                    <a:pt x="7" y="54"/>
                    <a:pt x="8" y="50"/>
                    <a:pt x="9" y="50"/>
                  </a:cubicBezTo>
                  <a:cubicBezTo>
                    <a:pt x="9" y="49"/>
                    <a:pt x="9" y="44"/>
                    <a:pt x="9" y="44"/>
                  </a:cubicBezTo>
                  <a:cubicBezTo>
                    <a:pt x="10" y="39"/>
                    <a:pt x="14" y="32"/>
                    <a:pt x="15" y="27"/>
                  </a:cubicBezTo>
                  <a:cubicBezTo>
                    <a:pt x="16" y="23"/>
                    <a:pt x="14" y="15"/>
                    <a:pt x="14" y="14"/>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0" name="Freeform 13"/>
            <p:cNvSpPr/>
            <p:nvPr/>
          </p:nvSpPr>
          <p:spPr>
            <a:xfrm>
              <a:off x="609601" y="909638"/>
              <a:ext cx="611188" cy="1046163"/>
            </a:xfrm>
            <a:custGeom>
              <a:avLst/>
              <a:gdLst>
                <a:gd name="txL" fmla="*/ 0 w 35"/>
                <a:gd name="txT" fmla="*/ 0 h 61"/>
                <a:gd name="txR" fmla="*/ 35 w 35"/>
                <a:gd name="txB" fmla="*/ 61 h 61"/>
              </a:gdLst>
              <a:ahLst/>
              <a:cxnLst>
                <a:cxn ang="0">
                  <a:pos x="2" y="59"/>
                </a:cxn>
                <a:cxn ang="0">
                  <a:pos x="31" y="59"/>
                </a:cxn>
                <a:cxn ang="0">
                  <a:pos x="33" y="44"/>
                </a:cxn>
                <a:cxn ang="0">
                  <a:pos x="35" y="28"/>
                </a:cxn>
                <a:cxn ang="0">
                  <a:pos x="33" y="18"/>
                </a:cxn>
                <a:cxn ang="0">
                  <a:pos x="31" y="11"/>
                </a:cxn>
                <a:cxn ang="0">
                  <a:pos x="29" y="7"/>
                </a:cxn>
                <a:cxn ang="0">
                  <a:pos x="30" y="3"/>
                </a:cxn>
                <a:cxn ang="0">
                  <a:pos x="12" y="1"/>
                </a:cxn>
                <a:cxn ang="0">
                  <a:pos x="6" y="2"/>
                </a:cxn>
                <a:cxn ang="0">
                  <a:pos x="5" y="14"/>
                </a:cxn>
                <a:cxn ang="0">
                  <a:pos x="2" y="59"/>
                </a:cxn>
              </a:cxnLst>
              <a:rect l="txL" t="txT" r="txR" b="txB"/>
              <a:pathLst>
                <a:path w="35" h="61">
                  <a:moveTo>
                    <a:pt x="2" y="59"/>
                  </a:moveTo>
                  <a:cubicBezTo>
                    <a:pt x="2" y="59"/>
                    <a:pt x="27" y="61"/>
                    <a:pt x="31" y="59"/>
                  </a:cubicBezTo>
                  <a:cubicBezTo>
                    <a:pt x="31" y="59"/>
                    <a:pt x="32" y="46"/>
                    <a:pt x="33" y="44"/>
                  </a:cubicBezTo>
                  <a:cubicBezTo>
                    <a:pt x="33" y="42"/>
                    <a:pt x="34" y="30"/>
                    <a:pt x="35" y="28"/>
                  </a:cubicBezTo>
                  <a:cubicBezTo>
                    <a:pt x="35" y="26"/>
                    <a:pt x="35" y="20"/>
                    <a:pt x="33" y="18"/>
                  </a:cubicBezTo>
                  <a:cubicBezTo>
                    <a:pt x="32" y="17"/>
                    <a:pt x="31" y="15"/>
                    <a:pt x="31" y="11"/>
                  </a:cubicBezTo>
                  <a:cubicBezTo>
                    <a:pt x="30" y="10"/>
                    <a:pt x="29" y="7"/>
                    <a:pt x="29" y="7"/>
                  </a:cubicBezTo>
                  <a:cubicBezTo>
                    <a:pt x="29" y="7"/>
                    <a:pt x="29" y="4"/>
                    <a:pt x="30" y="3"/>
                  </a:cubicBezTo>
                  <a:cubicBezTo>
                    <a:pt x="30" y="3"/>
                    <a:pt x="20" y="0"/>
                    <a:pt x="12" y="1"/>
                  </a:cubicBezTo>
                  <a:cubicBezTo>
                    <a:pt x="6" y="2"/>
                    <a:pt x="6" y="2"/>
                    <a:pt x="6" y="2"/>
                  </a:cubicBezTo>
                  <a:cubicBezTo>
                    <a:pt x="6" y="2"/>
                    <a:pt x="6" y="11"/>
                    <a:pt x="5" y="14"/>
                  </a:cubicBezTo>
                  <a:cubicBezTo>
                    <a:pt x="3" y="16"/>
                    <a:pt x="0" y="26"/>
                    <a:pt x="2" y="59"/>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1" name="Freeform 14"/>
            <p:cNvSpPr/>
            <p:nvPr/>
          </p:nvSpPr>
          <p:spPr>
            <a:xfrm>
              <a:off x="749301" y="1681163"/>
              <a:ext cx="17463" cy="17463"/>
            </a:xfrm>
            <a:custGeom>
              <a:avLst/>
              <a:gdLst>
                <a:gd name="txL" fmla="*/ 0 w 1"/>
                <a:gd name="txT" fmla="*/ 0 h 1"/>
                <a:gd name="txR" fmla="*/ 1 w 1"/>
                <a:gd name="txB" fmla="*/ 1 h 1"/>
              </a:gdLst>
              <a:ahLst/>
              <a:cxnLst>
                <a:cxn ang="0">
                  <a:pos x="1" y="0"/>
                </a:cxn>
                <a:cxn ang="0">
                  <a:pos x="0" y="1"/>
                </a:cxn>
                <a:cxn ang="0">
                  <a:pos x="1" y="0"/>
                </a:cxn>
              </a:cxnLst>
              <a:rect l="txL" t="txT" r="txR" b="txB"/>
              <a:pathLst>
                <a:path w="1" h="1">
                  <a:moveTo>
                    <a:pt x="1" y="0"/>
                  </a:moveTo>
                  <a:cubicBezTo>
                    <a:pt x="1" y="0"/>
                    <a:pt x="0" y="0"/>
                    <a:pt x="0" y="1"/>
                  </a:cubicBezTo>
                  <a:cubicBezTo>
                    <a:pt x="0" y="1"/>
                    <a:pt x="1" y="0"/>
                    <a:pt x="1"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2" name="Freeform 15"/>
            <p:cNvSpPr/>
            <p:nvPr/>
          </p:nvSpPr>
          <p:spPr>
            <a:xfrm>
              <a:off x="749301" y="1698625"/>
              <a:ext cx="1" cy="1"/>
            </a:xfrm>
            <a:custGeom>
              <a:avLst/>
              <a:gdLst>
                <a:gd name="txL" fmla="*/ 0 w 1"/>
                <a:gd name="txT" fmla="*/ 0 h 1"/>
                <a:gd name="txR" fmla="*/ 1 w 1"/>
                <a:gd name="txB" fmla="*/ 1 h 1"/>
              </a:gdLst>
              <a:ahLst/>
              <a:cxnLst>
                <a:cxn ang="0">
                  <a:pos x="0" y="0"/>
                </a:cxn>
                <a:cxn ang="0">
                  <a:pos x="0" y="0"/>
                </a:cxn>
                <a:cxn ang="0">
                  <a:pos x="0" y="0"/>
                </a:cxn>
              </a:cxnLst>
              <a:rect l="txL" t="txT" r="txR" b="txB"/>
              <a:pathLst>
                <a:path w="1" h="1">
                  <a:moveTo>
                    <a:pt x="0" y="0"/>
                  </a:moveTo>
                  <a:cubicBezTo>
                    <a:pt x="0" y="0"/>
                    <a:pt x="0" y="0"/>
                    <a:pt x="0" y="0"/>
                  </a:cubicBezTo>
                  <a:cubicBezTo>
                    <a:pt x="0" y="0"/>
                    <a:pt x="0" y="0"/>
                    <a:pt x="0" y="0"/>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3" name="Freeform 16"/>
            <p:cNvSpPr/>
            <p:nvPr/>
          </p:nvSpPr>
          <p:spPr>
            <a:xfrm>
              <a:off x="731838" y="942975"/>
              <a:ext cx="488950" cy="995363"/>
            </a:xfrm>
            <a:custGeom>
              <a:avLst/>
              <a:gdLst>
                <a:gd name="txL" fmla="*/ 0 w 28"/>
                <a:gd name="txT" fmla="*/ 0 h 58"/>
                <a:gd name="txR" fmla="*/ 28 w 28"/>
                <a:gd name="txB" fmla="*/ 58 h 58"/>
              </a:gdLst>
              <a:ahLst/>
              <a:cxnLst>
                <a:cxn ang="0">
                  <a:pos x="17" y="58"/>
                </a:cxn>
                <a:cxn ang="0">
                  <a:pos x="24" y="57"/>
                </a:cxn>
                <a:cxn ang="0">
                  <a:pos x="26" y="42"/>
                </a:cxn>
                <a:cxn ang="0">
                  <a:pos x="28" y="26"/>
                </a:cxn>
                <a:cxn ang="0">
                  <a:pos x="26" y="16"/>
                </a:cxn>
                <a:cxn ang="0">
                  <a:pos x="24" y="9"/>
                </a:cxn>
                <a:cxn ang="0">
                  <a:pos x="22" y="5"/>
                </a:cxn>
                <a:cxn ang="0">
                  <a:pos x="23" y="1"/>
                </a:cxn>
                <a:cxn ang="0">
                  <a:pos x="17" y="0"/>
                </a:cxn>
                <a:cxn ang="0">
                  <a:pos x="17" y="0"/>
                </a:cxn>
                <a:cxn ang="0">
                  <a:pos x="15" y="5"/>
                </a:cxn>
                <a:cxn ang="0">
                  <a:pos x="4" y="7"/>
                </a:cxn>
                <a:cxn ang="0">
                  <a:pos x="16" y="7"/>
                </a:cxn>
                <a:cxn ang="0">
                  <a:pos x="18" y="10"/>
                </a:cxn>
                <a:cxn ang="0">
                  <a:pos x="8" y="11"/>
                </a:cxn>
                <a:cxn ang="0">
                  <a:pos x="18" y="13"/>
                </a:cxn>
                <a:cxn ang="0">
                  <a:pos x="20" y="17"/>
                </a:cxn>
                <a:cxn ang="0">
                  <a:pos x="12" y="16"/>
                </a:cxn>
                <a:cxn ang="0">
                  <a:pos x="18" y="22"/>
                </a:cxn>
                <a:cxn ang="0">
                  <a:pos x="0" y="22"/>
                </a:cxn>
                <a:cxn ang="0">
                  <a:pos x="20" y="24"/>
                </a:cxn>
                <a:cxn ang="0">
                  <a:pos x="9" y="27"/>
                </a:cxn>
                <a:cxn ang="0">
                  <a:pos x="18" y="27"/>
                </a:cxn>
                <a:cxn ang="0">
                  <a:pos x="18" y="33"/>
                </a:cxn>
                <a:cxn ang="0">
                  <a:pos x="4" y="37"/>
                </a:cxn>
                <a:cxn ang="0">
                  <a:pos x="18" y="38"/>
                </a:cxn>
                <a:cxn ang="0">
                  <a:pos x="14" y="42"/>
                </a:cxn>
                <a:cxn ang="0">
                  <a:pos x="2" y="43"/>
                </a:cxn>
                <a:cxn ang="0">
                  <a:pos x="16" y="44"/>
                </a:cxn>
                <a:cxn ang="0">
                  <a:pos x="7" y="47"/>
                </a:cxn>
                <a:cxn ang="0">
                  <a:pos x="20" y="44"/>
                </a:cxn>
                <a:cxn ang="0">
                  <a:pos x="20" y="48"/>
                </a:cxn>
                <a:cxn ang="0">
                  <a:pos x="0" y="54"/>
                </a:cxn>
                <a:cxn ang="0">
                  <a:pos x="17" y="53"/>
                </a:cxn>
                <a:cxn ang="0">
                  <a:pos x="17" y="58"/>
                </a:cxn>
              </a:cxnLst>
              <a:rect l="txL" t="txT" r="txR" b="txB"/>
              <a:pathLst>
                <a:path w="28" h="58">
                  <a:moveTo>
                    <a:pt x="17" y="58"/>
                  </a:moveTo>
                  <a:cubicBezTo>
                    <a:pt x="21" y="58"/>
                    <a:pt x="23" y="58"/>
                    <a:pt x="24" y="57"/>
                  </a:cubicBezTo>
                  <a:cubicBezTo>
                    <a:pt x="24" y="57"/>
                    <a:pt x="25" y="44"/>
                    <a:pt x="26" y="42"/>
                  </a:cubicBezTo>
                  <a:cubicBezTo>
                    <a:pt x="26" y="40"/>
                    <a:pt x="27" y="28"/>
                    <a:pt x="28" y="26"/>
                  </a:cubicBezTo>
                  <a:cubicBezTo>
                    <a:pt x="28" y="24"/>
                    <a:pt x="28" y="18"/>
                    <a:pt x="26" y="16"/>
                  </a:cubicBezTo>
                  <a:cubicBezTo>
                    <a:pt x="25" y="15"/>
                    <a:pt x="24" y="13"/>
                    <a:pt x="24" y="9"/>
                  </a:cubicBezTo>
                  <a:cubicBezTo>
                    <a:pt x="23" y="8"/>
                    <a:pt x="22" y="5"/>
                    <a:pt x="22" y="5"/>
                  </a:cubicBezTo>
                  <a:cubicBezTo>
                    <a:pt x="22" y="5"/>
                    <a:pt x="22" y="2"/>
                    <a:pt x="23" y="1"/>
                  </a:cubicBezTo>
                  <a:cubicBezTo>
                    <a:pt x="23" y="1"/>
                    <a:pt x="20" y="1"/>
                    <a:pt x="17" y="0"/>
                  </a:cubicBezTo>
                  <a:cubicBezTo>
                    <a:pt x="17" y="0"/>
                    <a:pt x="17" y="0"/>
                    <a:pt x="17" y="0"/>
                  </a:cubicBezTo>
                  <a:cubicBezTo>
                    <a:pt x="15" y="2"/>
                    <a:pt x="15" y="5"/>
                    <a:pt x="15" y="5"/>
                  </a:cubicBezTo>
                  <a:cubicBezTo>
                    <a:pt x="9" y="5"/>
                    <a:pt x="4" y="7"/>
                    <a:pt x="4" y="7"/>
                  </a:cubicBezTo>
                  <a:cubicBezTo>
                    <a:pt x="8" y="6"/>
                    <a:pt x="16" y="7"/>
                    <a:pt x="16" y="7"/>
                  </a:cubicBezTo>
                  <a:cubicBezTo>
                    <a:pt x="18" y="10"/>
                    <a:pt x="18" y="10"/>
                    <a:pt x="18" y="10"/>
                  </a:cubicBezTo>
                  <a:cubicBezTo>
                    <a:pt x="15" y="10"/>
                    <a:pt x="8" y="11"/>
                    <a:pt x="8" y="11"/>
                  </a:cubicBezTo>
                  <a:cubicBezTo>
                    <a:pt x="14" y="11"/>
                    <a:pt x="19" y="13"/>
                    <a:pt x="18" y="13"/>
                  </a:cubicBezTo>
                  <a:cubicBezTo>
                    <a:pt x="17" y="14"/>
                    <a:pt x="20" y="17"/>
                    <a:pt x="20" y="17"/>
                  </a:cubicBezTo>
                  <a:cubicBezTo>
                    <a:pt x="16" y="15"/>
                    <a:pt x="12" y="16"/>
                    <a:pt x="12" y="16"/>
                  </a:cubicBezTo>
                  <a:cubicBezTo>
                    <a:pt x="17" y="16"/>
                    <a:pt x="18" y="22"/>
                    <a:pt x="18" y="22"/>
                  </a:cubicBezTo>
                  <a:cubicBezTo>
                    <a:pt x="8" y="19"/>
                    <a:pt x="0" y="22"/>
                    <a:pt x="0" y="22"/>
                  </a:cubicBezTo>
                  <a:cubicBezTo>
                    <a:pt x="14" y="20"/>
                    <a:pt x="20" y="24"/>
                    <a:pt x="20" y="24"/>
                  </a:cubicBezTo>
                  <a:cubicBezTo>
                    <a:pt x="17" y="25"/>
                    <a:pt x="9" y="27"/>
                    <a:pt x="9" y="27"/>
                  </a:cubicBezTo>
                  <a:cubicBezTo>
                    <a:pt x="14" y="26"/>
                    <a:pt x="18" y="27"/>
                    <a:pt x="18" y="27"/>
                  </a:cubicBezTo>
                  <a:cubicBezTo>
                    <a:pt x="18" y="27"/>
                    <a:pt x="19" y="31"/>
                    <a:pt x="18" y="33"/>
                  </a:cubicBezTo>
                  <a:cubicBezTo>
                    <a:pt x="17" y="36"/>
                    <a:pt x="4" y="37"/>
                    <a:pt x="4" y="37"/>
                  </a:cubicBezTo>
                  <a:cubicBezTo>
                    <a:pt x="15" y="36"/>
                    <a:pt x="16" y="36"/>
                    <a:pt x="18" y="38"/>
                  </a:cubicBezTo>
                  <a:cubicBezTo>
                    <a:pt x="20" y="41"/>
                    <a:pt x="14" y="42"/>
                    <a:pt x="14" y="42"/>
                  </a:cubicBezTo>
                  <a:cubicBezTo>
                    <a:pt x="7" y="42"/>
                    <a:pt x="3" y="43"/>
                    <a:pt x="2" y="43"/>
                  </a:cubicBezTo>
                  <a:cubicBezTo>
                    <a:pt x="6" y="43"/>
                    <a:pt x="16" y="44"/>
                    <a:pt x="16" y="44"/>
                  </a:cubicBezTo>
                  <a:cubicBezTo>
                    <a:pt x="15" y="45"/>
                    <a:pt x="7" y="47"/>
                    <a:pt x="7" y="47"/>
                  </a:cubicBezTo>
                  <a:cubicBezTo>
                    <a:pt x="15" y="46"/>
                    <a:pt x="20" y="44"/>
                    <a:pt x="20" y="44"/>
                  </a:cubicBezTo>
                  <a:cubicBezTo>
                    <a:pt x="20" y="48"/>
                    <a:pt x="20" y="48"/>
                    <a:pt x="20" y="48"/>
                  </a:cubicBezTo>
                  <a:cubicBezTo>
                    <a:pt x="18" y="51"/>
                    <a:pt x="0" y="54"/>
                    <a:pt x="0" y="54"/>
                  </a:cubicBezTo>
                  <a:cubicBezTo>
                    <a:pt x="4" y="54"/>
                    <a:pt x="17" y="53"/>
                    <a:pt x="17" y="53"/>
                  </a:cubicBezTo>
                  <a:cubicBezTo>
                    <a:pt x="16" y="54"/>
                    <a:pt x="17" y="56"/>
                    <a:pt x="17" y="58"/>
                  </a:cubicBezTo>
                  <a:close/>
                </a:path>
              </a:pathLst>
            </a:custGeom>
            <a:solidFill>
              <a:srgbClr val="0000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4" name="Freeform 17"/>
            <p:cNvSpPr/>
            <p:nvPr/>
          </p:nvSpPr>
          <p:spPr>
            <a:xfrm>
              <a:off x="801688" y="241300"/>
              <a:ext cx="279400" cy="479425"/>
            </a:xfrm>
            <a:custGeom>
              <a:avLst/>
              <a:gdLst>
                <a:gd name="txL" fmla="*/ 0 w 16"/>
                <a:gd name="txT" fmla="*/ 0 h 28"/>
                <a:gd name="txR" fmla="*/ 16 w 16"/>
                <a:gd name="txB" fmla="*/ 28 h 28"/>
              </a:gdLst>
              <a:ahLst/>
              <a:cxnLst>
                <a:cxn ang="0">
                  <a:pos x="2" y="28"/>
                </a:cxn>
                <a:cxn ang="0">
                  <a:pos x="13" y="16"/>
                </a:cxn>
                <a:cxn ang="0">
                  <a:pos x="16" y="10"/>
                </a:cxn>
                <a:cxn ang="0">
                  <a:pos x="12" y="0"/>
                </a:cxn>
                <a:cxn ang="0">
                  <a:pos x="5" y="8"/>
                </a:cxn>
                <a:cxn ang="0">
                  <a:pos x="4" y="14"/>
                </a:cxn>
                <a:cxn ang="0">
                  <a:pos x="0" y="21"/>
                </a:cxn>
                <a:cxn ang="0">
                  <a:pos x="2" y="28"/>
                </a:cxn>
              </a:cxnLst>
              <a:rect l="txL" t="txT" r="txR" b="txB"/>
              <a:pathLst>
                <a:path w="16" h="28">
                  <a:moveTo>
                    <a:pt x="2" y="28"/>
                  </a:moveTo>
                  <a:cubicBezTo>
                    <a:pt x="2" y="28"/>
                    <a:pt x="13" y="17"/>
                    <a:pt x="13" y="16"/>
                  </a:cubicBezTo>
                  <a:cubicBezTo>
                    <a:pt x="14" y="15"/>
                    <a:pt x="16" y="10"/>
                    <a:pt x="16" y="10"/>
                  </a:cubicBezTo>
                  <a:cubicBezTo>
                    <a:pt x="12" y="0"/>
                    <a:pt x="12" y="0"/>
                    <a:pt x="12" y="0"/>
                  </a:cubicBezTo>
                  <a:cubicBezTo>
                    <a:pt x="5" y="8"/>
                    <a:pt x="5" y="8"/>
                    <a:pt x="5" y="8"/>
                  </a:cubicBezTo>
                  <a:cubicBezTo>
                    <a:pt x="5" y="8"/>
                    <a:pt x="4" y="13"/>
                    <a:pt x="4" y="14"/>
                  </a:cubicBezTo>
                  <a:cubicBezTo>
                    <a:pt x="4" y="14"/>
                    <a:pt x="0" y="20"/>
                    <a:pt x="0" y="21"/>
                  </a:cubicBezTo>
                  <a:cubicBezTo>
                    <a:pt x="1" y="22"/>
                    <a:pt x="2" y="28"/>
                    <a:pt x="2" y="28"/>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5" name="Freeform 18"/>
            <p:cNvSpPr/>
            <p:nvPr/>
          </p:nvSpPr>
          <p:spPr>
            <a:xfrm>
              <a:off x="1098551" y="584200"/>
              <a:ext cx="452438" cy="736600"/>
            </a:xfrm>
            <a:custGeom>
              <a:avLst/>
              <a:gdLst>
                <a:gd name="txL" fmla="*/ 0 w 26"/>
                <a:gd name="txT" fmla="*/ 0 h 43"/>
                <a:gd name="txR" fmla="*/ 26 w 26"/>
                <a:gd name="txB" fmla="*/ 43 h 43"/>
              </a:gdLst>
              <a:ahLst/>
              <a:cxnLst>
                <a:cxn ang="0">
                  <a:pos x="5" y="8"/>
                </a:cxn>
                <a:cxn ang="0">
                  <a:pos x="18" y="19"/>
                </a:cxn>
                <a:cxn ang="0">
                  <a:pos x="19" y="21"/>
                </a:cxn>
                <a:cxn ang="0">
                  <a:pos x="9" y="37"/>
                </a:cxn>
                <a:cxn ang="0">
                  <a:pos x="5" y="36"/>
                </a:cxn>
                <a:cxn ang="0">
                  <a:pos x="5" y="34"/>
                </a:cxn>
                <a:cxn ang="0">
                  <a:pos x="1" y="33"/>
                </a:cxn>
                <a:cxn ang="0">
                  <a:pos x="2" y="34"/>
                </a:cxn>
                <a:cxn ang="0">
                  <a:pos x="4" y="35"/>
                </a:cxn>
                <a:cxn ang="0">
                  <a:pos x="1" y="35"/>
                </a:cxn>
                <a:cxn ang="0">
                  <a:pos x="1" y="37"/>
                </a:cxn>
                <a:cxn ang="0">
                  <a:pos x="5" y="37"/>
                </a:cxn>
                <a:cxn ang="0">
                  <a:pos x="1" y="38"/>
                </a:cxn>
                <a:cxn ang="0">
                  <a:pos x="3" y="39"/>
                </a:cxn>
                <a:cxn ang="0">
                  <a:pos x="5" y="40"/>
                </a:cxn>
                <a:cxn ang="0">
                  <a:pos x="3" y="41"/>
                </a:cxn>
                <a:cxn ang="0">
                  <a:pos x="4" y="42"/>
                </a:cxn>
                <a:cxn ang="0">
                  <a:pos x="6" y="42"/>
                </a:cxn>
                <a:cxn ang="0">
                  <a:pos x="10" y="42"/>
                </a:cxn>
                <a:cxn ang="0">
                  <a:pos x="13" y="40"/>
                </a:cxn>
                <a:cxn ang="0">
                  <a:pos x="26" y="20"/>
                </a:cxn>
                <a:cxn ang="0">
                  <a:pos x="17" y="7"/>
                </a:cxn>
                <a:cxn ang="0">
                  <a:pos x="12" y="0"/>
                </a:cxn>
                <a:cxn ang="0">
                  <a:pos x="5" y="8"/>
                </a:cxn>
              </a:cxnLst>
              <a:rect l="txL" t="txT" r="txR" b="txB"/>
              <a:pathLst>
                <a:path w="26" h="43">
                  <a:moveTo>
                    <a:pt x="5" y="8"/>
                  </a:moveTo>
                  <a:cubicBezTo>
                    <a:pt x="5" y="8"/>
                    <a:pt x="17" y="16"/>
                    <a:pt x="18" y="19"/>
                  </a:cubicBezTo>
                  <a:cubicBezTo>
                    <a:pt x="19" y="21"/>
                    <a:pt x="19" y="21"/>
                    <a:pt x="19" y="21"/>
                  </a:cubicBezTo>
                  <a:cubicBezTo>
                    <a:pt x="19" y="21"/>
                    <a:pt x="12" y="35"/>
                    <a:pt x="9" y="37"/>
                  </a:cubicBezTo>
                  <a:cubicBezTo>
                    <a:pt x="9" y="37"/>
                    <a:pt x="6" y="38"/>
                    <a:pt x="5" y="36"/>
                  </a:cubicBezTo>
                  <a:cubicBezTo>
                    <a:pt x="5" y="36"/>
                    <a:pt x="5" y="35"/>
                    <a:pt x="5" y="34"/>
                  </a:cubicBezTo>
                  <a:cubicBezTo>
                    <a:pt x="4" y="33"/>
                    <a:pt x="2" y="32"/>
                    <a:pt x="1" y="33"/>
                  </a:cubicBezTo>
                  <a:cubicBezTo>
                    <a:pt x="1" y="33"/>
                    <a:pt x="1" y="34"/>
                    <a:pt x="2" y="34"/>
                  </a:cubicBezTo>
                  <a:cubicBezTo>
                    <a:pt x="2" y="34"/>
                    <a:pt x="4" y="35"/>
                    <a:pt x="4" y="35"/>
                  </a:cubicBezTo>
                  <a:cubicBezTo>
                    <a:pt x="4" y="35"/>
                    <a:pt x="1" y="35"/>
                    <a:pt x="1" y="35"/>
                  </a:cubicBezTo>
                  <a:cubicBezTo>
                    <a:pt x="0" y="36"/>
                    <a:pt x="0" y="37"/>
                    <a:pt x="1" y="37"/>
                  </a:cubicBezTo>
                  <a:cubicBezTo>
                    <a:pt x="2" y="37"/>
                    <a:pt x="4" y="37"/>
                    <a:pt x="5" y="37"/>
                  </a:cubicBezTo>
                  <a:cubicBezTo>
                    <a:pt x="5" y="37"/>
                    <a:pt x="1" y="38"/>
                    <a:pt x="1" y="38"/>
                  </a:cubicBezTo>
                  <a:cubicBezTo>
                    <a:pt x="1" y="39"/>
                    <a:pt x="1" y="40"/>
                    <a:pt x="3" y="39"/>
                  </a:cubicBezTo>
                  <a:cubicBezTo>
                    <a:pt x="4" y="39"/>
                    <a:pt x="5" y="40"/>
                    <a:pt x="5" y="40"/>
                  </a:cubicBezTo>
                  <a:cubicBezTo>
                    <a:pt x="5" y="40"/>
                    <a:pt x="2" y="40"/>
                    <a:pt x="3" y="41"/>
                  </a:cubicBezTo>
                  <a:cubicBezTo>
                    <a:pt x="3" y="41"/>
                    <a:pt x="3" y="42"/>
                    <a:pt x="4" y="42"/>
                  </a:cubicBezTo>
                  <a:cubicBezTo>
                    <a:pt x="5" y="42"/>
                    <a:pt x="6" y="41"/>
                    <a:pt x="6" y="42"/>
                  </a:cubicBezTo>
                  <a:cubicBezTo>
                    <a:pt x="6" y="42"/>
                    <a:pt x="8" y="43"/>
                    <a:pt x="10" y="42"/>
                  </a:cubicBezTo>
                  <a:cubicBezTo>
                    <a:pt x="13" y="42"/>
                    <a:pt x="12" y="41"/>
                    <a:pt x="13" y="40"/>
                  </a:cubicBezTo>
                  <a:cubicBezTo>
                    <a:pt x="13" y="40"/>
                    <a:pt x="26" y="24"/>
                    <a:pt x="26" y="20"/>
                  </a:cubicBezTo>
                  <a:cubicBezTo>
                    <a:pt x="26" y="17"/>
                    <a:pt x="18" y="8"/>
                    <a:pt x="17" y="7"/>
                  </a:cubicBezTo>
                  <a:cubicBezTo>
                    <a:pt x="16" y="6"/>
                    <a:pt x="15" y="1"/>
                    <a:pt x="12" y="0"/>
                  </a:cubicBezTo>
                  <a:cubicBezTo>
                    <a:pt x="10" y="0"/>
                    <a:pt x="5" y="3"/>
                    <a:pt x="5" y="8"/>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6" name="Freeform 19"/>
            <p:cNvSpPr/>
            <p:nvPr/>
          </p:nvSpPr>
          <p:spPr>
            <a:xfrm>
              <a:off x="766763" y="342900"/>
              <a:ext cx="69850" cy="103188"/>
            </a:xfrm>
            <a:custGeom>
              <a:avLst/>
              <a:gdLst>
                <a:gd name="txL" fmla="*/ 0 w 4"/>
                <a:gd name="txT" fmla="*/ 0 h 6"/>
                <a:gd name="txR" fmla="*/ 4 w 4"/>
                <a:gd name="txB" fmla="*/ 6 h 6"/>
              </a:gdLst>
              <a:ahLst/>
              <a:cxnLst>
                <a:cxn ang="0">
                  <a:pos x="0" y="2"/>
                </a:cxn>
                <a:cxn ang="0">
                  <a:pos x="3" y="6"/>
                </a:cxn>
                <a:cxn ang="0">
                  <a:pos x="4" y="3"/>
                </a:cxn>
                <a:cxn ang="0">
                  <a:pos x="2" y="0"/>
                </a:cxn>
                <a:cxn ang="0">
                  <a:pos x="0" y="0"/>
                </a:cxn>
                <a:cxn ang="0">
                  <a:pos x="0" y="2"/>
                </a:cxn>
              </a:cxnLst>
              <a:rect l="txL" t="txT" r="txR" b="txB"/>
              <a:pathLst>
                <a:path w="4" h="6">
                  <a:moveTo>
                    <a:pt x="0" y="2"/>
                  </a:moveTo>
                  <a:cubicBezTo>
                    <a:pt x="0" y="2"/>
                    <a:pt x="1" y="3"/>
                    <a:pt x="3" y="6"/>
                  </a:cubicBezTo>
                  <a:cubicBezTo>
                    <a:pt x="4" y="3"/>
                    <a:pt x="4" y="3"/>
                    <a:pt x="4" y="3"/>
                  </a:cubicBezTo>
                  <a:cubicBezTo>
                    <a:pt x="2" y="0"/>
                    <a:pt x="2" y="0"/>
                    <a:pt x="2" y="0"/>
                  </a:cubicBezTo>
                  <a:cubicBezTo>
                    <a:pt x="0" y="0"/>
                    <a:pt x="0" y="0"/>
                    <a:pt x="0" y="0"/>
                  </a:cubicBezTo>
                  <a:lnTo>
                    <a:pt x="0" y="2"/>
                  </a:ln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7" name="Freeform 20"/>
            <p:cNvSpPr/>
            <p:nvPr/>
          </p:nvSpPr>
          <p:spPr>
            <a:xfrm>
              <a:off x="871538" y="241300"/>
              <a:ext cx="209550" cy="257175"/>
            </a:xfrm>
            <a:custGeom>
              <a:avLst/>
              <a:gdLst>
                <a:gd name="txL" fmla="*/ 0 w 12"/>
                <a:gd name="txT" fmla="*/ 0 h 15"/>
                <a:gd name="txR" fmla="*/ 12 w 12"/>
                <a:gd name="txB" fmla="*/ 15 h 15"/>
              </a:gdLst>
              <a:ahLst/>
              <a:cxnLst>
                <a:cxn ang="0">
                  <a:pos x="12" y="10"/>
                </a:cxn>
                <a:cxn ang="0">
                  <a:pos x="8" y="0"/>
                </a:cxn>
                <a:cxn ang="0">
                  <a:pos x="1" y="8"/>
                </a:cxn>
                <a:cxn ang="0">
                  <a:pos x="0" y="12"/>
                </a:cxn>
                <a:cxn ang="0">
                  <a:pos x="2" y="11"/>
                </a:cxn>
                <a:cxn ang="0">
                  <a:pos x="8" y="14"/>
                </a:cxn>
                <a:cxn ang="0">
                  <a:pos x="10" y="13"/>
                </a:cxn>
                <a:cxn ang="0">
                  <a:pos x="12" y="10"/>
                </a:cxn>
              </a:cxnLst>
              <a:rect l="txL" t="txT" r="txR" b="txB"/>
              <a:pathLst>
                <a:path w="12" h="15">
                  <a:moveTo>
                    <a:pt x="12" y="10"/>
                  </a:moveTo>
                  <a:cubicBezTo>
                    <a:pt x="8" y="0"/>
                    <a:pt x="8" y="0"/>
                    <a:pt x="8" y="0"/>
                  </a:cubicBezTo>
                  <a:cubicBezTo>
                    <a:pt x="1" y="8"/>
                    <a:pt x="1" y="8"/>
                    <a:pt x="1" y="8"/>
                  </a:cubicBezTo>
                  <a:cubicBezTo>
                    <a:pt x="1" y="8"/>
                    <a:pt x="1" y="10"/>
                    <a:pt x="0" y="12"/>
                  </a:cubicBezTo>
                  <a:cubicBezTo>
                    <a:pt x="2" y="11"/>
                    <a:pt x="2" y="11"/>
                    <a:pt x="2" y="11"/>
                  </a:cubicBezTo>
                  <a:cubicBezTo>
                    <a:pt x="2" y="11"/>
                    <a:pt x="2" y="15"/>
                    <a:pt x="8" y="14"/>
                  </a:cubicBezTo>
                  <a:cubicBezTo>
                    <a:pt x="9" y="14"/>
                    <a:pt x="10" y="14"/>
                    <a:pt x="10" y="13"/>
                  </a:cubicBezTo>
                  <a:cubicBezTo>
                    <a:pt x="11" y="11"/>
                    <a:pt x="12" y="10"/>
                    <a:pt x="12" y="10"/>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8" name="Freeform 21"/>
            <p:cNvSpPr/>
            <p:nvPr/>
          </p:nvSpPr>
          <p:spPr>
            <a:xfrm>
              <a:off x="801688" y="498475"/>
              <a:ext cx="87313" cy="222250"/>
            </a:xfrm>
            <a:custGeom>
              <a:avLst/>
              <a:gdLst>
                <a:gd name="txL" fmla="*/ 0 w 5"/>
                <a:gd name="txT" fmla="*/ 0 h 13"/>
                <a:gd name="txR" fmla="*/ 5 w 5"/>
                <a:gd name="txB" fmla="*/ 13 h 13"/>
              </a:gdLst>
              <a:ahLst/>
              <a:cxnLst>
                <a:cxn ang="0">
                  <a:pos x="4" y="11"/>
                </a:cxn>
                <a:cxn ang="0">
                  <a:pos x="4" y="5"/>
                </a:cxn>
                <a:cxn ang="0">
                  <a:pos x="3" y="0"/>
                </a:cxn>
                <a:cxn ang="0">
                  <a:pos x="0" y="6"/>
                </a:cxn>
                <a:cxn ang="0">
                  <a:pos x="2" y="13"/>
                </a:cxn>
                <a:cxn ang="0">
                  <a:pos x="4" y="11"/>
                </a:cxn>
              </a:cxnLst>
              <a:rect l="txL" t="txT" r="txR" b="txB"/>
              <a:pathLst>
                <a:path w="5" h="13">
                  <a:moveTo>
                    <a:pt x="4" y="11"/>
                  </a:moveTo>
                  <a:cubicBezTo>
                    <a:pt x="4" y="9"/>
                    <a:pt x="4" y="7"/>
                    <a:pt x="4" y="5"/>
                  </a:cubicBezTo>
                  <a:cubicBezTo>
                    <a:pt x="5" y="3"/>
                    <a:pt x="4" y="1"/>
                    <a:pt x="3" y="0"/>
                  </a:cubicBezTo>
                  <a:cubicBezTo>
                    <a:pt x="2" y="2"/>
                    <a:pt x="0" y="5"/>
                    <a:pt x="0" y="6"/>
                  </a:cubicBezTo>
                  <a:cubicBezTo>
                    <a:pt x="1" y="7"/>
                    <a:pt x="2" y="13"/>
                    <a:pt x="2" y="13"/>
                  </a:cubicBezTo>
                  <a:cubicBezTo>
                    <a:pt x="2" y="13"/>
                    <a:pt x="3" y="12"/>
                    <a:pt x="4" y="11"/>
                  </a:cubicBezTo>
                  <a:close/>
                </a:path>
              </a:pathLst>
            </a:custGeom>
            <a:solidFill>
              <a:srgbClr val="D08147"/>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19" name="Freeform 22"/>
            <p:cNvSpPr/>
            <p:nvPr/>
          </p:nvSpPr>
          <p:spPr>
            <a:xfrm>
              <a:off x="661988" y="428625"/>
              <a:ext cx="714375" cy="549275"/>
            </a:xfrm>
            <a:custGeom>
              <a:avLst/>
              <a:gdLst>
                <a:gd name="txL" fmla="*/ 0 w 41"/>
                <a:gd name="txT" fmla="*/ 0 h 32"/>
                <a:gd name="txR" fmla="*/ 41 w 41"/>
                <a:gd name="txB" fmla="*/ 32 h 32"/>
              </a:gdLst>
              <a:ahLst/>
              <a:cxnLst>
                <a:cxn ang="0">
                  <a:pos x="1" y="12"/>
                </a:cxn>
                <a:cxn ang="0">
                  <a:pos x="5" y="6"/>
                </a:cxn>
                <a:cxn ang="0">
                  <a:pos x="11" y="3"/>
                </a:cxn>
                <a:cxn ang="0">
                  <a:pos x="12" y="3"/>
                </a:cxn>
                <a:cxn ang="0">
                  <a:pos x="10" y="10"/>
                </a:cxn>
                <a:cxn ang="0">
                  <a:pos x="10" y="16"/>
                </a:cxn>
                <a:cxn ang="0">
                  <a:pos x="14" y="10"/>
                </a:cxn>
                <a:cxn ang="0">
                  <a:pos x="18" y="5"/>
                </a:cxn>
                <a:cxn ang="0">
                  <a:pos x="18" y="2"/>
                </a:cxn>
                <a:cxn ang="0">
                  <a:pos x="21" y="0"/>
                </a:cxn>
                <a:cxn ang="0">
                  <a:pos x="24" y="2"/>
                </a:cxn>
                <a:cxn ang="0">
                  <a:pos x="28" y="3"/>
                </a:cxn>
                <a:cxn ang="0">
                  <a:pos x="37" y="7"/>
                </a:cxn>
                <a:cxn ang="0">
                  <a:pos x="41" y="14"/>
                </a:cxn>
                <a:cxn ang="0">
                  <a:pos x="34" y="20"/>
                </a:cxn>
                <a:cxn ang="0">
                  <a:pos x="35" y="20"/>
                </a:cxn>
                <a:cxn ang="0">
                  <a:pos x="32" y="20"/>
                </a:cxn>
                <a:cxn ang="0">
                  <a:pos x="31" y="20"/>
                </a:cxn>
                <a:cxn ang="0">
                  <a:pos x="28" y="27"/>
                </a:cxn>
                <a:cxn ang="0">
                  <a:pos x="27" y="31"/>
                </a:cxn>
                <a:cxn ang="0">
                  <a:pos x="3" y="30"/>
                </a:cxn>
                <a:cxn ang="0">
                  <a:pos x="2" y="25"/>
                </a:cxn>
                <a:cxn ang="0">
                  <a:pos x="0" y="19"/>
                </a:cxn>
                <a:cxn ang="0">
                  <a:pos x="1" y="12"/>
                </a:cxn>
              </a:cxnLst>
              <a:rect l="txL" t="txT" r="txR" b="txB"/>
              <a:pathLst>
                <a:path w="41" h="32">
                  <a:moveTo>
                    <a:pt x="1" y="12"/>
                  </a:moveTo>
                  <a:cubicBezTo>
                    <a:pt x="2" y="10"/>
                    <a:pt x="4" y="7"/>
                    <a:pt x="5" y="6"/>
                  </a:cubicBezTo>
                  <a:cubicBezTo>
                    <a:pt x="7" y="6"/>
                    <a:pt x="10" y="3"/>
                    <a:pt x="11" y="3"/>
                  </a:cubicBezTo>
                  <a:cubicBezTo>
                    <a:pt x="12" y="3"/>
                    <a:pt x="12" y="3"/>
                    <a:pt x="12" y="3"/>
                  </a:cubicBezTo>
                  <a:cubicBezTo>
                    <a:pt x="12" y="3"/>
                    <a:pt x="10" y="8"/>
                    <a:pt x="10" y="10"/>
                  </a:cubicBezTo>
                  <a:cubicBezTo>
                    <a:pt x="10" y="12"/>
                    <a:pt x="10" y="15"/>
                    <a:pt x="10" y="16"/>
                  </a:cubicBezTo>
                  <a:cubicBezTo>
                    <a:pt x="10" y="16"/>
                    <a:pt x="13" y="12"/>
                    <a:pt x="14" y="10"/>
                  </a:cubicBezTo>
                  <a:cubicBezTo>
                    <a:pt x="14" y="8"/>
                    <a:pt x="17" y="7"/>
                    <a:pt x="18" y="5"/>
                  </a:cubicBezTo>
                  <a:cubicBezTo>
                    <a:pt x="18" y="3"/>
                    <a:pt x="18" y="2"/>
                    <a:pt x="18" y="2"/>
                  </a:cubicBezTo>
                  <a:cubicBezTo>
                    <a:pt x="18" y="2"/>
                    <a:pt x="21" y="1"/>
                    <a:pt x="21" y="0"/>
                  </a:cubicBezTo>
                  <a:cubicBezTo>
                    <a:pt x="21" y="0"/>
                    <a:pt x="23" y="2"/>
                    <a:pt x="24" y="2"/>
                  </a:cubicBezTo>
                  <a:cubicBezTo>
                    <a:pt x="26" y="2"/>
                    <a:pt x="28" y="3"/>
                    <a:pt x="28" y="3"/>
                  </a:cubicBezTo>
                  <a:cubicBezTo>
                    <a:pt x="29" y="3"/>
                    <a:pt x="35" y="5"/>
                    <a:pt x="37" y="7"/>
                  </a:cubicBezTo>
                  <a:cubicBezTo>
                    <a:pt x="38" y="9"/>
                    <a:pt x="40" y="11"/>
                    <a:pt x="41" y="14"/>
                  </a:cubicBezTo>
                  <a:cubicBezTo>
                    <a:pt x="41" y="14"/>
                    <a:pt x="34" y="19"/>
                    <a:pt x="34" y="20"/>
                  </a:cubicBezTo>
                  <a:cubicBezTo>
                    <a:pt x="35" y="20"/>
                    <a:pt x="35" y="20"/>
                    <a:pt x="35" y="20"/>
                  </a:cubicBezTo>
                  <a:cubicBezTo>
                    <a:pt x="35" y="20"/>
                    <a:pt x="33" y="20"/>
                    <a:pt x="32" y="20"/>
                  </a:cubicBezTo>
                  <a:cubicBezTo>
                    <a:pt x="31" y="19"/>
                    <a:pt x="31" y="20"/>
                    <a:pt x="31" y="20"/>
                  </a:cubicBezTo>
                  <a:cubicBezTo>
                    <a:pt x="30" y="21"/>
                    <a:pt x="28" y="26"/>
                    <a:pt x="28" y="27"/>
                  </a:cubicBezTo>
                  <a:cubicBezTo>
                    <a:pt x="28" y="28"/>
                    <a:pt x="28" y="31"/>
                    <a:pt x="27" y="31"/>
                  </a:cubicBezTo>
                  <a:cubicBezTo>
                    <a:pt x="27" y="31"/>
                    <a:pt x="4" y="32"/>
                    <a:pt x="3" y="30"/>
                  </a:cubicBezTo>
                  <a:cubicBezTo>
                    <a:pt x="3" y="30"/>
                    <a:pt x="3" y="26"/>
                    <a:pt x="2" y="25"/>
                  </a:cubicBezTo>
                  <a:cubicBezTo>
                    <a:pt x="2" y="23"/>
                    <a:pt x="0" y="22"/>
                    <a:pt x="0" y="19"/>
                  </a:cubicBezTo>
                  <a:cubicBezTo>
                    <a:pt x="0" y="17"/>
                    <a:pt x="1" y="14"/>
                    <a:pt x="1" y="12"/>
                  </a:cubicBezTo>
                  <a:close/>
                </a:path>
              </a:pathLst>
            </a:custGeom>
            <a:solidFill>
              <a:srgbClr val="F2F2F8"/>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0" name="Freeform 23"/>
            <p:cNvSpPr/>
            <p:nvPr/>
          </p:nvSpPr>
          <p:spPr>
            <a:xfrm>
              <a:off x="644526" y="17463"/>
              <a:ext cx="558800" cy="703263"/>
            </a:xfrm>
            <a:custGeom>
              <a:avLst/>
              <a:gdLst>
                <a:gd name="txL" fmla="*/ 0 w 32"/>
                <a:gd name="txT" fmla="*/ 0 h 41"/>
                <a:gd name="txR" fmla="*/ 32 w 32"/>
                <a:gd name="txB" fmla="*/ 41 h 41"/>
              </a:gdLst>
              <a:ahLst/>
              <a:cxnLst>
                <a:cxn ang="0">
                  <a:pos x="27" y="21"/>
                </a:cxn>
                <a:cxn ang="0">
                  <a:pos x="25" y="14"/>
                </a:cxn>
                <a:cxn ang="0">
                  <a:pos x="22" y="5"/>
                </a:cxn>
                <a:cxn ang="0">
                  <a:pos x="14" y="0"/>
                </a:cxn>
                <a:cxn ang="0">
                  <a:pos x="5" y="4"/>
                </a:cxn>
                <a:cxn ang="0">
                  <a:pos x="3" y="12"/>
                </a:cxn>
                <a:cxn ang="0">
                  <a:pos x="4" y="16"/>
                </a:cxn>
                <a:cxn ang="0">
                  <a:pos x="6" y="18"/>
                </a:cxn>
                <a:cxn ang="0">
                  <a:pos x="7" y="22"/>
                </a:cxn>
                <a:cxn ang="0">
                  <a:pos x="8" y="23"/>
                </a:cxn>
                <a:cxn ang="0">
                  <a:pos x="8" y="22"/>
                </a:cxn>
                <a:cxn ang="0">
                  <a:pos x="8" y="19"/>
                </a:cxn>
                <a:cxn ang="0">
                  <a:pos x="6" y="12"/>
                </a:cxn>
                <a:cxn ang="0">
                  <a:pos x="7" y="15"/>
                </a:cxn>
                <a:cxn ang="0">
                  <a:pos x="9" y="18"/>
                </a:cxn>
                <a:cxn ang="0">
                  <a:pos x="8" y="21"/>
                </a:cxn>
                <a:cxn ang="0">
                  <a:pos x="8" y="27"/>
                </a:cxn>
                <a:cxn ang="0">
                  <a:pos x="7" y="30"/>
                </a:cxn>
                <a:cxn ang="0">
                  <a:pos x="14" y="26"/>
                </a:cxn>
                <a:cxn ang="0">
                  <a:pos x="12" y="23"/>
                </a:cxn>
                <a:cxn ang="0">
                  <a:pos x="20" y="16"/>
                </a:cxn>
                <a:cxn ang="0">
                  <a:pos x="21" y="20"/>
                </a:cxn>
                <a:cxn ang="0">
                  <a:pos x="21" y="25"/>
                </a:cxn>
                <a:cxn ang="0">
                  <a:pos x="24" y="27"/>
                </a:cxn>
                <a:cxn ang="0">
                  <a:pos x="24" y="29"/>
                </a:cxn>
                <a:cxn ang="0">
                  <a:pos x="25" y="27"/>
                </a:cxn>
                <a:cxn ang="0">
                  <a:pos x="25" y="28"/>
                </a:cxn>
                <a:cxn ang="0">
                  <a:pos x="25" y="30"/>
                </a:cxn>
                <a:cxn ang="0">
                  <a:pos x="25" y="33"/>
                </a:cxn>
                <a:cxn ang="0">
                  <a:pos x="25" y="33"/>
                </a:cxn>
                <a:cxn ang="0">
                  <a:pos x="25" y="33"/>
                </a:cxn>
                <a:cxn ang="0">
                  <a:pos x="26" y="32"/>
                </a:cxn>
                <a:cxn ang="0">
                  <a:pos x="26" y="38"/>
                </a:cxn>
                <a:cxn ang="0">
                  <a:pos x="24" y="39"/>
                </a:cxn>
                <a:cxn ang="0">
                  <a:pos x="27" y="39"/>
                </a:cxn>
                <a:cxn ang="0">
                  <a:pos x="28" y="33"/>
                </a:cxn>
                <a:cxn ang="0">
                  <a:pos x="31" y="28"/>
                </a:cxn>
                <a:cxn ang="0">
                  <a:pos x="32" y="28"/>
                </a:cxn>
                <a:cxn ang="0">
                  <a:pos x="27" y="21"/>
                </a:cxn>
              </a:cxnLst>
              <a:rect l="txL" t="txT" r="txR" b="txB"/>
              <a:pathLst>
                <a:path w="32" h="41">
                  <a:moveTo>
                    <a:pt x="27" y="21"/>
                  </a:moveTo>
                  <a:cubicBezTo>
                    <a:pt x="26" y="21"/>
                    <a:pt x="25" y="15"/>
                    <a:pt x="25" y="14"/>
                  </a:cubicBezTo>
                  <a:cubicBezTo>
                    <a:pt x="25" y="13"/>
                    <a:pt x="23" y="6"/>
                    <a:pt x="22" y="5"/>
                  </a:cubicBezTo>
                  <a:cubicBezTo>
                    <a:pt x="20" y="1"/>
                    <a:pt x="14" y="0"/>
                    <a:pt x="14" y="0"/>
                  </a:cubicBezTo>
                  <a:cubicBezTo>
                    <a:pt x="11" y="0"/>
                    <a:pt x="8" y="1"/>
                    <a:pt x="5" y="4"/>
                  </a:cubicBezTo>
                  <a:cubicBezTo>
                    <a:pt x="0" y="5"/>
                    <a:pt x="3" y="11"/>
                    <a:pt x="3" y="12"/>
                  </a:cubicBezTo>
                  <a:cubicBezTo>
                    <a:pt x="4" y="14"/>
                    <a:pt x="4" y="13"/>
                    <a:pt x="4" y="16"/>
                  </a:cubicBezTo>
                  <a:cubicBezTo>
                    <a:pt x="4" y="18"/>
                    <a:pt x="6" y="17"/>
                    <a:pt x="6" y="18"/>
                  </a:cubicBezTo>
                  <a:cubicBezTo>
                    <a:pt x="6" y="19"/>
                    <a:pt x="5" y="21"/>
                    <a:pt x="7" y="22"/>
                  </a:cubicBezTo>
                  <a:cubicBezTo>
                    <a:pt x="8" y="23"/>
                    <a:pt x="8" y="23"/>
                    <a:pt x="8" y="23"/>
                  </a:cubicBezTo>
                  <a:cubicBezTo>
                    <a:pt x="8" y="23"/>
                    <a:pt x="8" y="22"/>
                    <a:pt x="8" y="22"/>
                  </a:cubicBezTo>
                  <a:cubicBezTo>
                    <a:pt x="7" y="22"/>
                    <a:pt x="7" y="20"/>
                    <a:pt x="8" y="19"/>
                  </a:cubicBezTo>
                  <a:cubicBezTo>
                    <a:pt x="8" y="18"/>
                    <a:pt x="6" y="12"/>
                    <a:pt x="6" y="12"/>
                  </a:cubicBezTo>
                  <a:cubicBezTo>
                    <a:pt x="7" y="15"/>
                    <a:pt x="7" y="15"/>
                    <a:pt x="7" y="15"/>
                  </a:cubicBezTo>
                  <a:cubicBezTo>
                    <a:pt x="9" y="18"/>
                    <a:pt x="9" y="18"/>
                    <a:pt x="9" y="18"/>
                  </a:cubicBezTo>
                  <a:cubicBezTo>
                    <a:pt x="8" y="21"/>
                    <a:pt x="8" y="21"/>
                    <a:pt x="8" y="21"/>
                  </a:cubicBezTo>
                  <a:cubicBezTo>
                    <a:pt x="7" y="25"/>
                    <a:pt x="7" y="26"/>
                    <a:pt x="8" y="27"/>
                  </a:cubicBezTo>
                  <a:cubicBezTo>
                    <a:pt x="8" y="28"/>
                    <a:pt x="7" y="30"/>
                    <a:pt x="7" y="30"/>
                  </a:cubicBezTo>
                  <a:cubicBezTo>
                    <a:pt x="11" y="28"/>
                    <a:pt x="14" y="27"/>
                    <a:pt x="14" y="26"/>
                  </a:cubicBezTo>
                  <a:cubicBezTo>
                    <a:pt x="14" y="25"/>
                    <a:pt x="12" y="23"/>
                    <a:pt x="12" y="23"/>
                  </a:cubicBezTo>
                  <a:cubicBezTo>
                    <a:pt x="20" y="16"/>
                    <a:pt x="20" y="16"/>
                    <a:pt x="20" y="16"/>
                  </a:cubicBezTo>
                  <a:cubicBezTo>
                    <a:pt x="20" y="16"/>
                    <a:pt x="22" y="20"/>
                    <a:pt x="21" y="20"/>
                  </a:cubicBezTo>
                  <a:cubicBezTo>
                    <a:pt x="21" y="21"/>
                    <a:pt x="21" y="24"/>
                    <a:pt x="21" y="25"/>
                  </a:cubicBezTo>
                  <a:cubicBezTo>
                    <a:pt x="21" y="25"/>
                    <a:pt x="23" y="27"/>
                    <a:pt x="24" y="27"/>
                  </a:cubicBezTo>
                  <a:cubicBezTo>
                    <a:pt x="25" y="27"/>
                    <a:pt x="24" y="29"/>
                    <a:pt x="24" y="29"/>
                  </a:cubicBezTo>
                  <a:cubicBezTo>
                    <a:pt x="25" y="28"/>
                    <a:pt x="25" y="27"/>
                    <a:pt x="25" y="27"/>
                  </a:cubicBezTo>
                  <a:cubicBezTo>
                    <a:pt x="25" y="27"/>
                    <a:pt x="25" y="27"/>
                    <a:pt x="25" y="28"/>
                  </a:cubicBezTo>
                  <a:cubicBezTo>
                    <a:pt x="26" y="28"/>
                    <a:pt x="26" y="29"/>
                    <a:pt x="25" y="30"/>
                  </a:cubicBezTo>
                  <a:cubicBezTo>
                    <a:pt x="25" y="32"/>
                    <a:pt x="25" y="33"/>
                    <a:pt x="25" y="33"/>
                  </a:cubicBezTo>
                  <a:cubicBezTo>
                    <a:pt x="25" y="33"/>
                    <a:pt x="25" y="33"/>
                    <a:pt x="25" y="33"/>
                  </a:cubicBezTo>
                  <a:cubicBezTo>
                    <a:pt x="25" y="33"/>
                    <a:pt x="25" y="33"/>
                    <a:pt x="25" y="33"/>
                  </a:cubicBezTo>
                  <a:cubicBezTo>
                    <a:pt x="25" y="33"/>
                    <a:pt x="26" y="32"/>
                    <a:pt x="26" y="32"/>
                  </a:cubicBezTo>
                  <a:cubicBezTo>
                    <a:pt x="26" y="34"/>
                    <a:pt x="27" y="36"/>
                    <a:pt x="26" y="38"/>
                  </a:cubicBezTo>
                  <a:cubicBezTo>
                    <a:pt x="26" y="41"/>
                    <a:pt x="24" y="39"/>
                    <a:pt x="24" y="39"/>
                  </a:cubicBezTo>
                  <a:cubicBezTo>
                    <a:pt x="25" y="41"/>
                    <a:pt x="26" y="40"/>
                    <a:pt x="27" y="39"/>
                  </a:cubicBezTo>
                  <a:cubicBezTo>
                    <a:pt x="28" y="38"/>
                    <a:pt x="28" y="36"/>
                    <a:pt x="28" y="33"/>
                  </a:cubicBezTo>
                  <a:cubicBezTo>
                    <a:pt x="28" y="30"/>
                    <a:pt x="30" y="29"/>
                    <a:pt x="31" y="28"/>
                  </a:cubicBezTo>
                  <a:cubicBezTo>
                    <a:pt x="31" y="27"/>
                    <a:pt x="32" y="28"/>
                    <a:pt x="32" y="28"/>
                  </a:cubicBezTo>
                  <a:cubicBezTo>
                    <a:pt x="32" y="27"/>
                    <a:pt x="29" y="22"/>
                    <a:pt x="27" y="21"/>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1" name="Rectangle 24"/>
            <p:cNvSpPr/>
            <p:nvPr/>
          </p:nvSpPr>
          <p:spPr>
            <a:xfrm>
              <a:off x="1081088" y="584200"/>
              <a:ext cx="1588" cy="1588"/>
            </a:xfrm>
            <a:prstGeom prst="rect">
              <a:avLst/>
            </a:pr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2" name="Freeform 25"/>
            <p:cNvSpPr/>
            <p:nvPr/>
          </p:nvSpPr>
          <p:spPr>
            <a:xfrm>
              <a:off x="731838" y="120650"/>
              <a:ext cx="314325" cy="342900"/>
            </a:xfrm>
            <a:custGeom>
              <a:avLst/>
              <a:gdLst>
                <a:gd name="txL" fmla="*/ 0 w 18"/>
                <a:gd name="txT" fmla="*/ 0 h 20"/>
                <a:gd name="txR" fmla="*/ 18 w 18"/>
                <a:gd name="txB" fmla="*/ 20 h 20"/>
              </a:gdLst>
              <a:ahLst/>
              <a:cxnLst>
                <a:cxn ang="0">
                  <a:pos x="8" y="20"/>
                </a:cxn>
                <a:cxn ang="0">
                  <a:pos x="15" y="14"/>
                </a:cxn>
                <a:cxn ang="0">
                  <a:pos x="15" y="10"/>
                </a:cxn>
                <a:cxn ang="0">
                  <a:pos x="17" y="9"/>
                </a:cxn>
                <a:cxn ang="0">
                  <a:pos x="17" y="3"/>
                </a:cxn>
                <a:cxn ang="0">
                  <a:pos x="15" y="4"/>
                </a:cxn>
                <a:cxn ang="0">
                  <a:pos x="14" y="7"/>
                </a:cxn>
                <a:cxn ang="0">
                  <a:pos x="13" y="7"/>
                </a:cxn>
                <a:cxn ang="0">
                  <a:pos x="11" y="4"/>
                </a:cxn>
                <a:cxn ang="0">
                  <a:pos x="7" y="1"/>
                </a:cxn>
                <a:cxn ang="0">
                  <a:pos x="3" y="2"/>
                </a:cxn>
                <a:cxn ang="0">
                  <a:pos x="0" y="2"/>
                </a:cxn>
                <a:cxn ang="0">
                  <a:pos x="0" y="9"/>
                </a:cxn>
                <a:cxn ang="0">
                  <a:pos x="2" y="11"/>
                </a:cxn>
                <a:cxn ang="0">
                  <a:pos x="2" y="14"/>
                </a:cxn>
                <a:cxn ang="0">
                  <a:pos x="5" y="17"/>
                </a:cxn>
                <a:cxn ang="0">
                  <a:pos x="6" y="19"/>
                </a:cxn>
                <a:cxn ang="0">
                  <a:pos x="8" y="20"/>
                </a:cxn>
              </a:cxnLst>
              <a:rect l="txL" t="txT" r="txR" b="txB"/>
              <a:pathLst>
                <a:path w="18" h="20">
                  <a:moveTo>
                    <a:pt x="8" y="20"/>
                  </a:moveTo>
                  <a:cubicBezTo>
                    <a:pt x="9" y="19"/>
                    <a:pt x="14" y="16"/>
                    <a:pt x="15" y="14"/>
                  </a:cubicBezTo>
                  <a:cubicBezTo>
                    <a:pt x="15" y="11"/>
                    <a:pt x="15" y="10"/>
                    <a:pt x="15" y="10"/>
                  </a:cubicBezTo>
                  <a:cubicBezTo>
                    <a:pt x="15" y="10"/>
                    <a:pt x="16" y="10"/>
                    <a:pt x="17" y="9"/>
                  </a:cubicBezTo>
                  <a:cubicBezTo>
                    <a:pt x="17" y="8"/>
                    <a:pt x="18" y="4"/>
                    <a:pt x="17" y="3"/>
                  </a:cubicBezTo>
                  <a:cubicBezTo>
                    <a:pt x="16" y="2"/>
                    <a:pt x="15" y="3"/>
                    <a:pt x="15" y="4"/>
                  </a:cubicBezTo>
                  <a:cubicBezTo>
                    <a:pt x="15" y="4"/>
                    <a:pt x="14" y="6"/>
                    <a:pt x="14" y="7"/>
                  </a:cubicBezTo>
                  <a:cubicBezTo>
                    <a:pt x="13" y="7"/>
                    <a:pt x="13" y="7"/>
                    <a:pt x="13" y="7"/>
                  </a:cubicBezTo>
                  <a:cubicBezTo>
                    <a:pt x="13" y="7"/>
                    <a:pt x="13" y="6"/>
                    <a:pt x="11" y="4"/>
                  </a:cubicBezTo>
                  <a:cubicBezTo>
                    <a:pt x="11" y="4"/>
                    <a:pt x="9" y="2"/>
                    <a:pt x="7" y="1"/>
                  </a:cubicBezTo>
                  <a:cubicBezTo>
                    <a:pt x="6" y="0"/>
                    <a:pt x="3" y="2"/>
                    <a:pt x="3" y="2"/>
                  </a:cubicBezTo>
                  <a:cubicBezTo>
                    <a:pt x="3" y="2"/>
                    <a:pt x="0" y="2"/>
                    <a:pt x="0" y="2"/>
                  </a:cubicBezTo>
                  <a:cubicBezTo>
                    <a:pt x="0" y="3"/>
                    <a:pt x="0" y="8"/>
                    <a:pt x="0" y="9"/>
                  </a:cubicBezTo>
                  <a:cubicBezTo>
                    <a:pt x="0" y="9"/>
                    <a:pt x="1" y="10"/>
                    <a:pt x="2" y="11"/>
                  </a:cubicBezTo>
                  <a:cubicBezTo>
                    <a:pt x="2" y="11"/>
                    <a:pt x="2" y="13"/>
                    <a:pt x="2" y="14"/>
                  </a:cubicBezTo>
                  <a:cubicBezTo>
                    <a:pt x="3" y="14"/>
                    <a:pt x="5" y="16"/>
                    <a:pt x="5" y="17"/>
                  </a:cubicBezTo>
                  <a:cubicBezTo>
                    <a:pt x="5" y="18"/>
                    <a:pt x="6" y="18"/>
                    <a:pt x="6" y="19"/>
                  </a:cubicBezTo>
                  <a:cubicBezTo>
                    <a:pt x="7" y="19"/>
                    <a:pt x="7" y="20"/>
                    <a:pt x="8" y="20"/>
                  </a:cubicBezTo>
                  <a:close/>
                </a:path>
              </a:pathLst>
            </a:custGeom>
            <a:solidFill>
              <a:srgbClr val="F1B15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3" name="Freeform 26"/>
            <p:cNvSpPr/>
            <p:nvPr/>
          </p:nvSpPr>
          <p:spPr>
            <a:xfrm>
              <a:off x="1203326" y="617538"/>
              <a:ext cx="347663" cy="703263"/>
            </a:xfrm>
            <a:custGeom>
              <a:avLst/>
              <a:gdLst>
                <a:gd name="txL" fmla="*/ 0 w 20"/>
                <a:gd name="txT" fmla="*/ 0 h 41"/>
                <a:gd name="txR" fmla="*/ 20 w 20"/>
                <a:gd name="txB" fmla="*/ 41 h 41"/>
              </a:gdLst>
              <a:ahLst/>
              <a:cxnLst>
                <a:cxn ang="0">
                  <a:pos x="4" y="40"/>
                </a:cxn>
                <a:cxn ang="0">
                  <a:pos x="7" y="38"/>
                </a:cxn>
                <a:cxn ang="0">
                  <a:pos x="20" y="18"/>
                </a:cxn>
                <a:cxn ang="0">
                  <a:pos x="11" y="5"/>
                </a:cxn>
                <a:cxn ang="0">
                  <a:pos x="8" y="0"/>
                </a:cxn>
                <a:cxn ang="0">
                  <a:pos x="2" y="8"/>
                </a:cxn>
                <a:cxn ang="0">
                  <a:pos x="6" y="11"/>
                </a:cxn>
                <a:cxn ang="0">
                  <a:pos x="7" y="6"/>
                </a:cxn>
                <a:cxn ang="0">
                  <a:pos x="11" y="9"/>
                </a:cxn>
                <a:cxn ang="0">
                  <a:pos x="19" y="18"/>
                </a:cxn>
                <a:cxn ang="0">
                  <a:pos x="7" y="36"/>
                </a:cxn>
                <a:cxn ang="0">
                  <a:pos x="5" y="38"/>
                </a:cxn>
                <a:cxn ang="0">
                  <a:pos x="3" y="35"/>
                </a:cxn>
                <a:cxn ang="0">
                  <a:pos x="0" y="35"/>
                </a:cxn>
                <a:cxn ang="0">
                  <a:pos x="0" y="35"/>
                </a:cxn>
                <a:cxn ang="0">
                  <a:pos x="2" y="39"/>
                </a:cxn>
                <a:cxn ang="0">
                  <a:pos x="2" y="40"/>
                </a:cxn>
                <a:cxn ang="0">
                  <a:pos x="4" y="40"/>
                </a:cxn>
              </a:cxnLst>
              <a:rect l="txL" t="txT" r="txR" b="txB"/>
              <a:pathLst>
                <a:path w="20" h="41">
                  <a:moveTo>
                    <a:pt x="4" y="40"/>
                  </a:moveTo>
                  <a:cubicBezTo>
                    <a:pt x="7" y="40"/>
                    <a:pt x="6" y="39"/>
                    <a:pt x="7" y="38"/>
                  </a:cubicBezTo>
                  <a:cubicBezTo>
                    <a:pt x="7" y="38"/>
                    <a:pt x="20" y="22"/>
                    <a:pt x="20" y="18"/>
                  </a:cubicBezTo>
                  <a:cubicBezTo>
                    <a:pt x="20" y="15"/>
                    <a:pt x="12" y="6"/>
                    <a:pt x="11" y="5"/>
                  </a:cubicBezTo>
                  <a:cubicBezTo>
                    <a:pt x="10" y="4"/>
                    <a:pt x="9" y="2"/>
                    <a:pt x="8" y="0"/>
                  </a:cubicBezTo>
                  <a:cubicBezTo>
                    <a:pt x="5" y="2"/>
                    <a:pt x="2" y="5"/>
                    <a:pt x="2" y="8"/>
                  </a:cubicBezTo>
                  <a:cubicBezTo>
                    <a:pt x="3" y="9"/>
                    <a:pt x="5" y="10"/>
                    <a:pt x="6" y="11"/>
                  </a:cubicBezTo>
                  <a:cubicBezTo>
                    <a:pt x="6" y="9"/>
                    <a:pt x="6" y="7"/>
                    <a:pt x="7" y="6"/>
                  </a:cubicBezTo>
                  <a:cubicBezTo>
                    <a:pt x="9" y="6"/>
                    <a:pt x="11" y="8"/>
                    <a:pt x="11" y="9"/>
                  </a:cubicBezTo>
                  <a:cubicBezTo>
                    <a:pt x="12" y="11"/>
                    <a:pt x="17" y="17"/>
                    <a:pt x="19" y="18"/>
                  </a:cubicBezTo>
                  <a:cubicBezTo>
                    <a:pt x="19" y="18"/>
                    <a:pt x="10" y="34"/>
                    <a:pt x="7" y="36"/>
                  </a:cubicBezTo>
                  <a:cubicBezTo>
                    <a:pt x="5" y="38"/>
                    <a:pt x="5" y="38"/>
                    <a:pt x="5" y="38"/>
                  </a:cubicBezTo>
                  <a:cubicBezTo>
                    <a:pt x="5" y="38"/>
                    <a:pt x="5" y="36"/>
                    <a:pt x="3" y="35"/>
                  </a:cubicBezTo>
                  <a:cubicBezTo>
                    <a:pt x="3" y="35"/>
                    <a:pt x="1" y="36"/>
                    <a:pt x="0" y="35"/>
                  </a:cubicBezTo>
                  <a:cubicBezTo>
                    <a:pt x="0" y="35"/>
                    <a:pt x="0" y="35"/>
                    <a:pt x="0" y="35"/>
                  </a:cubicBezTo>
                  <a:cubicBezTo>
                    <a:pt x="0" y="35"/>
                    <a:pt x="2" y="37"/>
                    <a:pt x="2" y="39"/>
                  </a:cubicBezTo>
                  <a:cubicBezTo>
                    <a:pt x="2" y="39"/>
                    <a:pt x="2" y="40"/>
                    <a:pt x="2" y="40"/>
                  </a:cubicBezTo>
                  <a:cubicBezTo>
                    <a:pt x="3" y="41"/>
                    <a:pt x="3" y="41"/>
                    <a:pt x="4" y="40"/>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4" name="Freeform 27"/>
            <p:cNvSpPr/>
            <p:nvPr/>
          </p:nvSpPr>
          <p:spPr>
            <a:xfrm>
              <a:off x="854076" y="120650"/>
              <a:ext cx="52388" cy="50800"/>
            </a:xfrm>
            <a:custGeom>
              <a:avLst/>
              <a:gdLst>
                <a:gd name="txL" fmla="*/ 0 w 3"/>
                <a:gd name="txT" fmla="*/ 0 h 3"/>
                <a:gd name="txR" fmla="*/ 3 w 3"/>
                <a:gd name="txB" fmla="*/ 3 h 3"/>
              </a:gdLst>
              <a:ahLst/>
              <a:cxnLst>
                <a:cxn ang="0">
                  <a:pos x="0" y="1"/>
                </a:cxn>
                <a:cxn ang="0">
                  <a:pos x="1" y="3"/>
                </a:cxn>
                <a:cxn ang="0">
                  <a:pos x="2" y="1"/>
                </a:cxn>
                <a:cxn ang="0">
                  <a:pos x="0" y="1"/>
                </a:cxn>
              </a:cxnLst>
              <a:rect l="txL" t="txT" r="txR" b="txB"/>
              <a:pathLst>
                <a:path w="3" h="3">
                  <a:moveTo>
                    <a:pt x="0" y="1"/>
                  </a:moveTo>
                  <a:cubicBezTo>
                    <a:pt x="0" y="1"/>
                    <a:pt x="2" y="2"/>
                    <a:pt x="1" y="3"/>
                  </a:cubicBezTo>
                  <a:cubicBezTo>
                    <a:pt x="1" y="3"/>
                    <a:pt x="3" y="2"/>
                    <a:pt x="2" y="1"/>
                  </a:cubicBezTo>
                  <a:cubicBezTo>
                    <a:pt x="1" y="0"/>
                    <a:pt x="0" y="1"/>
                    <a:pt x="0" y="1"/>
                  </a:cubicBezTo>
                  <a:close/>
                </a:path>
              </a:pathLst>
            </a:custGeom>
            <a:solidFill>
              <a:srgbClr val="12121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5" name="Freeform 28"/>
            <p:cNvSpPr/>
            <p:nvPr/>
          </p:nvSpPr>
          <p:spPr>
            <a:xfrm>
              <a:off x="906463" y="481013"/>
              <a:ext cx="469900" cy="479425"/>
            </a:xfrm>
            <a:custGeom>
              <a:avLst/>
              <a:gdLst>
                <a:gd name="txL" fmla="*/ 0 w 27"/>
                <a:gd name="txT" fmla="*/ 0 h 28"/>
                <a:gd name="txR" fmla="*/ 27 w 27"/>
                <a:gd name="txB" fmla="*/ 28 h 28"/>
              </a:gdLst>
              <a:ahLst/>
              <a:cxnLst>
                <a:cxn ang="0">
                  <a:pos x="27" y="11"/>
                </a:cxn>
                <a:cxn ang="0">
                  <a:pos x="23" y="4"/>
                </a:cxn>
                <a:cxn ang="0">
                  <a:pos x="14" y="0"/>
                </a:cxn>
                <a:cxn ang="0">
                  <a:pos x="14" y="0"/>
                </a:cxn>
                <a:cxn ang="0">
                  <a:pos x="14" y="3"/>
                </a:cxn>
                <a:cxn ang="0">
                  <a:pos x="21" y="10"/>
                </a:cxn>
                <a:cxn ang="0">
                  <a:pos x="15" y="10"/>
                </a:cxn>
                <a:cxn ang="0">
                  <a:pos x="7" y="14"/>
                </a:cxn>
                <a:cxn ang="0">
                  <a:pos x="14" y="13"/>
                </a:cxn>
                <a:cxn ang="0">
                  <a:pos x="6" y="20"/>
                </a:cxn>
                <a:cxn ang="0">
                  <a:pos x="0" y="23"/>
                </a:cxn>
                <a:cxn ang="0">
                  <a:pos x="6" y="23"/>
                </a:cxn>
                <a:cxn ang="0">
                  <a:pos x="4" y="28"/>
                </a:cxn>
                <a:cxn ang="0">
                  <a:pos x="13" y="28"/>
                </a:cxn>
                <a:cxn ang="0">
                  <a:pos x="14" y="24"/>
                </a:cxn>
                <a:cxn ang="0">
                  <a:pos x="17" y="17"/>
                </a:cxn>
                <a:cxn ang="0">
                  <a:pos x="18" y="17"/>
                </a:cxn>
                <a:cxn ang="0">
                  <a:pos x="21" y="17"/>
                </a:cxn>
                <a:cxn ang="0">
                  <a:pos x="20" y="17"/>
                </a:cxn>
                <a:cxn ang="0">
                  <a:pos x="27" y="11"/>
                </a:cxn>
              </a:cxnLst>
              <a:rect l="txL" t="txT" r="txR" b="txB"/>
              <a:pathLst>
                <a:path w="27" h="28">
                  <a:moveTo>
                    <a:pt x="27" y="11"/>
                  </a:moveTo>
                  <a:cubicBezTo>
                    <a:pt x="26" y="8"/>
                    <a:pt x="24" y="6"/>
                    <a:pt x="23" y="4"/>
                  </a:cubicBezTo>
                  <a:cubicBezTo>
                    <a:pt x="21" y="2"/>
                    <a:pt x="15" y="0"/>
                    <a:pt x="14" y="0"/>
                  </a:cubicBezTo>
                  <a:cubicBezTo>
                    <a:pt x="14" y="0"/>
                    <a:pt x="14" y="0"/>
                    <a:pt x="14" y="0"/>
                  </a:cubicBezTo>
                  <a:cubicBezTo>
                    <a:pt x="14" y="2"/>
                    <a:pt x="14" y="3"/>
                    <a:pt x="14" y="3"/>
                  </a:cubicBezTo>
                  <a:cubicBezTo>
                    <a:pt x="19" y="5"/>
                    <a:pt x="21" y="10"/>
                    <a:pt x="21" y="10"/>
                  </a:cubicBezTo>
                  <a:cubicBezTo>
                    <a:pt x="21" y="10"/>
                    <a:pt x="16" y="8"/>
                    <a:pt x="15" y="10"/>
                  </a:cubicBezTo>
                  <a:cubicBezTo>
                    <a:pt x="14" y="12"/>
                    <a:pt x="7" y="14"/>
                    <a:pt x="7" y="14"/>
                  </a:cubicBezTo>
                  <a:cubicBezTo>
                    <a:pt x="9" y="14"/>
                    <a:pt x="13" y="13"/>
                    <a:pt x="14" y="13"/>
                  </a:cubicBezTo>
                  <a:cubicBezTo>
                    <a:pt x="12" y="13"/>
                    <a:pt x="7" y="18"/>
                    <a:pt x="6" y="20"/>
                  </a:cubicBezTo>
                  <a:cubicBezTo>
                    <a:pt x="5" y="22"/>
                    <a:pt x="0" y="23"/>
                    <a:pt x="0" y="23"/>
                  </a:cubicBezTo>
                  <a:cubicBezTo>
                    <a:pt x="1" y="24"/>
                    <a:pt x="6" y="23"/>
                    <a:pt x="6" y="23"/>
                  </a:cubicBezTo>
                  <a:cubicBezTo>
                    <a:pt x="6" y="24"/>
                    <a:pt x="5" y="27"/>
                    <a:pt x="4" y="28"/>
                  </a:cubicBezTo>
                  <a:cubicBezTo>
                    <a:pt x="9" y="28"/>
                    <a:pt x="13" y="28"/>
                    <a:pt x="13" y="28"/>
                  </a:cubicBezTo>
                  <a:cubicBezTo>
                    <a:pt x="14" y="28"/>
                    <a:pt x="14" y="25"/>
                    <a:pt x="14" y="24"/>
                  </a:cubicBezTo>
                  <a:cubicBezTo>
                    <a:pt x="14" y="23"/>
                    <a:pt x="16" y="18"/>
                    <a:pt x="17" y="17"/>
                  </a:cubicBezTo>
                  <a:cubicBezTo>
                    <a:pt x="17" y="17"/>
                    <a:pt x="17" y="16"/>
                    <a:pt x="18" y="17"/>
                  </a:cubicBezTo>
                  <a:cubicBezTo>
                    <a:pt x="19" y="17"/>
                    <a:pt x="21" y="17"/>
                    <a:pt x="21" y="17"/>
                  </a:cubicBezTo>
                  <a:cubicBezTo>
                    <a:pt x="20" y="17"/>
                    <a:pt x="20" y="17"/>
                    <a:pt x="20" y="17"/>
                  </a:cubicBezTo>
                  <a:cubicBezTo>
                    <a:pt x="20" y="16"/>
                    <a:pt x="27" y="11"/>
                    <a:pt x="27" y="11"/>
                  </a:cubicBez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6" name="Freeform 29"/>
            <p:cNvSpPr/>
            <p:nvPr/>
          </p:nvSpPr>
          <p:spPr>
            <a:xfrm>
              <a:off x="714376" y="669925"/>
              <a:ext cx="1" cy="33338"/>
            </a:xfrm>
            <a:custGeom>
              <a:avLst/>
              <a:gdLst>
                <a:gd name="txL" fmla="*/ 0 w 1"/>
                <a:gd name="txT" fmla="*/ 0 h 2"/>
                <a:gd name="txR" fmla="*/ 1 w 1"/>
                <a:gd name="txB" fmla="*/ 2 h 2"/>
              </a:gdLst>
              <a:ahLst/>
              <a:cxnLst>
                <a:cxn ang="0">
                  <a:pos x="0" y="2"/>
                </a:cxn>
                <a:cxn ang="0">
                  <a:pos x="0" y="0"/>
                </a:cxn>
                <a:cxn ang="0">
                  <a:pos x="0" y="2"/>
                </a:cxn>
              </a:cxnLst>
              <a:rect l="txL" t="txT" r="txR" b="txB"/>
              <a:pathLst>
                <a:path w="1" h="2">
                  <a:moveTo>
                    <a:pt x="0" y="2"/>
                  </a:moveTo>
                  <a:cubicBezTo>
                    <a:pt x="0" y="2"/>
                    <a:pt x="0" y="1"/>
                    <a:pt x="0" y="0"/>
                  </a:cubicBezTo>
                  <a:cubicBezTo>
                    <a:pt x="0" y="1"/>
                    <a:pt x="0" y="2"/>
                    <a:pt x="0" y="2"/>
                  </a:cubicBez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7" name="Freeform 30"/>
            <p:cNvSpPr/>
            <p:nvPr/>
          </p:nvSpPr>
          <p:spPr>
            <a:xfrm>
              <a:off x="714376" y="514350"/>
              <a:ext cx="104775" cy="155575"/>
            </a:xfrm>
            <a:custGeom>
              <a:avLst/>
              <a:gdLst>
                <a:gd name="txL" fmla="*/ 0 w 6"/>
                <a:gd name="txT" fmla="*/ 0 h 9"/>
                <a:gd name="txR" fmla="*/ 6 w 6"/>
                <a:gd name="txB" fmla="*/ 9 h 9"/>
              </a:gdLst>
              <a:ahLst/>
              <a:cxnLst>
                <a:cxn ang="0">
                  <a:pos x="3" y="5"/>
                </a:cxn>
                <a:cxn ang="0">
                  <a:pos x="5" y="8"/>
                </a:cxn>
                <a:cxn ang="0">
                  <a:pos x="5" y="4"/>
                </a:cxn>
                <a:cxn ang="0">
                  <a:pos x="5" y="0"/>
                </a:cxn>
                <a:cxn ang="0">
                  <a:pos x="2" y="1"/>
                </a:cxn>
                <a:cxn ang="0">
                  <a:pos x="1" y="2"/>
                </a:cxn>
                <a:cxn ang="0">
                  <a:pos x="0" y="9"/>
                </a:cxn>
                <a:cxn ang="0">
                  <a:pos x="3" y="3"/>
                </a:cxn>
                <a:cxn ang="0">
                  <a:pos x="3" y="5"/>
                </a:cxn>
              </a:cxnLst>
              <a:rect l="txL" t="txT" r="txR" b="txB"/>
              <a:pathLst>
                <a:path w="6" h="9">
                  <a:moveTo>
                    <a:pt x="3" y="5"/>
                  </a:moveTo>
                  <a:cubicBezTo>
                    <a:pt x="4" y="6"/>
                    <a:pt x="5" y="8"/>
                    <a:pt x="5" y="8"/>
                  </a:cubicBezTo>
                  <a:cubicBezTo>
                    <a:pt x="6" y="6"/>
                    <a:pt x="5" y="4"/>
                    <a:pt x="5" y="4"/>
                  </a:cubicBezTo>
                  <a:cubicBezTo>
                    <a:pt x="5" y="0"/>
                    <a:pt x="5" y="0"/>
                    <a:pt x="5" y="0"/>
                  </a:cubicBezTo>
                  <a:cubicBezTo>
                    <a:pt x="4" y="0"/>
                    <a:pt x="3" y="1"/>
                    <a:pt x="2" y="1"/>
                  </a:cubicBezTo>
                  <a:cubicBezTo>
                    <a:pt x="2" y="2"/>
                    <a:pt x="2" y="2"/>
                    <a:pt x="1" y="2"/>
                  </a:cubicBezTo>
                  <a:cubicBezTo>
                    <a:pt x="1" y="4"/>
                    <a:pt x="0" y="7"/>
                    <a:pt x="0" y="9"/>
                  </a:cubicBezTo>
                  <a:cubicBezTo>
                    <a:pt x="1" y="6"/>
                    <a:pt x="3" y="3"/>
                    <a:pt x="3" y="3"/>
                  </a:cubicBezTo>
                  <a:lnTo>
                    <a:pt x="3" y="5"/>
                  </a:ln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8" name="Freeform 31"/>
            <p:cNvSpPr/>
            <p:nvPr/>
          </p:nvSpPr>
          <p:spPr>
            <a:xfrm>
              <a:off x="889001" y="498475"/>
              <a:ext cx="122238" cy="187325"/>
            </a:xfrm>
            <a:custGeom>
              <a:avLst/>
              <a:gdLst>
                <a:gd name="txL" fmla="*/ 0 w 7"/>
                <a:gd name="txT" fmla="*/ 0 h 11"/>
                <a:gd name="txR" fmla="*/ 7 w 7"/>
                <a:gd name="txB" fmla="*/ 11 h 11"/>
              </a:gdLst>
              <a:ahLst/>
              <a:cxnLst>
                <a:cxn ang="0">
                  <a:pos x="0" y="11"/>
                </a:cxn>
                <a:cxn ang="0">
                  <a:pos x="5" y="5"/>
                </a:cxn>
                <a:cxn ang="0">
                  <a:pos x="7" y="0"/>
                </a:cxn>
                <a:cxn ang="0">
                  <a:pos x="6" y="6"/>
                </a:cxn>
                <a:cxn ang="0">
                  <a:pos x="0" y="11"/>
                </a:cxn>
              </a:cxnLst>
              <a:rect l="txL" t="txT" r="txR" b="txB"/>
              <a:pathLst>
                <a:path w="7" h="11">
                  <a:moveTo>
                    <a:pt x="0" y="11"/>
                  </a:moveTo>
                  <a:cubicBezTo>
                    <a:pt x="5" y="5"/>
                    <a:pt x="5" y="5"/>
                    <a:pt x="5" y="5"/>
                  </a:cubicBezTo>
                  <a:cubicBezTo>
                    <a:pt x="5" y="5"/>
                    <a:pt x="6" y="2"/>
                    <a:pt x="7" y="0"/>
                  </a:cubicBezTo>
                  <a:cubicBezTo>
                    <a:pt x="6" y="6"/>
                    <a:pt x="6" y="6"/>
                    <a:pt x="6" y="6"/>
                  </a:cubicBezTo>
                  <a:lnTo>
                    <a:pt x="0" y="11"/>
                  </a:lnTo>
                  <a:close/>
                </a:path>
              </a:pathLst>
            </a:custGeom>
            <a:solidFill>
              <a:srgbClr val="DAE2E2"/>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29" name="Freeform 32"/>
            <p:cNvSpPr/>
            <p:nvPr/>
          </p:nvSpPr>
          <p:spPr>
            <a:xfrm>
              <a:off x="731838" y="138113"/>
              <a:ext cx="314325" cy="325438"/>
            </a:xfrm>
            <a:custGeom>
              <a:avLst/>
              <a:gdLst>
                <a:gd name="txL" fmla="*/ 0 w 18"/>
                <a:gd name="txT" fmla="*/ 0 h 19"/>
                <a:gd name="txR" fmla="*/ 18 w 18"/>
                <a:gd name="txB" fmla="*/ 19 h 19"/>
              </a:gdLst>
              <a:ahLst/>
              <a:cxnLst>
                <a:cxn ang="0">
                  <a:pos x="17" y="2"/>
                </a:cxn>
                <a:cxn ang="0">
                  <a:pos x="15" y="3"/>
                </a:cxn>
                <a:cxn ang="0">
                  <a:pos x="14" y="6"/>
                </a:cxn>
                <a:cxn ang="0">
                  <a:pos x="13" y="6"/>
                </a:cxn>
                <a:cxn ang="0">
                  <a:pos x="11" y="3"/>
                </a:cxn>
                <a:cxn ang="0">
                  <a:pos x="7" y="0"/>
                </a:cxn>
                <a:cxn ang="0">
                  <a:pos x="5" y="0"/>
                </a:cxn>
                <a:cxn ang="0">
                  <a:pos x="5" y="0"/>
                </a:cxn>
                <a:cxn ang="0">
                  <a:pos x="3" y="1"/>
                </a:cxn>
                <a:cxn ang="0">
                  <a:pos x="0" y="1"/>
                </a:cxn>
                <a:cxn ang="0">
                  <a:pos x="0" y="2"/>
                </a:cxn>
                <a:cxn ang="0">
                  <a:pos x="6" y="2"/>
                </a:cxn>
                <a:cxn ang="0">
                  <a:pos x="8" y="5"/>
                </a:cxn>
                <a:cxn ang="0">
                  <a:pos x="9" y="8"/>
                </a:cxn>
                <a:cxn ang="0">
                  <a:pos x="11" y="12"/>
                </a:cxn>
                <a:cxn ang="0">
                  <a:pos x="9" y="17"/>
                </a:cxn>
                <a:cxn ang="0">
                  <a:pos x="7" y="19"/>
                </a:cxn>
                <a:cxn ang="0">
                  <a:pos x="8" y="19"/>
                </a:cxn>
                <a:cxn ang="0">
                  <a:pos x="15" y="13"/>
                </a:cxn>
                <a:cxn ang="0">
                  <a:pos x="15" y="9"/>
                </a:cxn>
                <a:cxn ang="0">
                  <a:pos x="17" y="8"/>
                </a:cxn>
                <a:cxn ang="0">
                  <a:pos x="17" y="2"/>
                </a:cxn>
              </a:cxnLst>
              <a:rect l="txL" t="txT" r="txR" b="txB"/>
              <a:pathLst>
                <a:path w="18" h="19">
                  <a:moveTo>
                    <a:pt x="17" y="2"/>
                  </a:moveTo>
                  <a:cubicBezTo>
                    <a:pt x="16" y="1"/>
                    <a:pt x="15" y="2"/>
                    <a:pt x="15" y="3"/>
                  </a:cubicBezTo>
                  <a:cubicBezTo>
                    <a:pt x="15" y="3"/>
                    <a:pt x="14" y="5"/>
                    <a:pt x="14" y="6"/>
                  </a:cubicBezTo>
                  <a:cubicBezTo>
                    <a:pt x="13" y="6"/>
                    <a:pt x="13" y="6"/>
                    <a:pt x="13" y="6"/>
                  </a:cubicBezTo>
                  <a:cubicBezTo>
                    <a:pt x="13" y="6"/>
                    <a:pt x="13" y="5"/>
                    <a:pt x="11" y="3"/>
                  </a:cubicBezTo>
                  <a:cubicBezTo>
                    <a:pt x="11" y="3"/>
                    <a:pt x="9" y="1"/>
                    <a:pt x="7" y="0"/>
                  </a:cubicBezTo>
                  <a:cubicBezTo>
                    <a:pt x="7" y="0"/>
                    <a:pt x="6" y="0"/>
                    <a:pt x="5" y="0"/>
                  </a:cubicBezTo>
                  <a:cubicBezTo>
                    <a:pt x="5" y="0"/>
                    <a:pt x="5" y="0"/>
                    <a:pt x="5" y="0"/>
                  </a:cubicBezTo>
                  <a:cubicBezTo>
                    <a:pt x="4" y="0"/>
                    <a:pt x="3" y="1"/>
                    <a:pt x="3" y="1"/>
                  </a:cubicBezTo>
                  <a:cubicBezTo>
                    <a:pt x="3" y="1"/>
                    <a:pt x="0" y="1"/>
                    <a:pt x="0" y="1"/>
                  </a:cubicBezTo>
                  <a:cubicBezTo>
                    <a:pt x="0" y="1"/>
                    <a:pt x="0" y="2"/>
                    <a:pt x="0" y="2"/>
                  </a:cubicBezTo>
                  <a:cubicBezTo>
                    <a:pt x="1" y="1"/>
                    <a:pt x="4" y="1"/>
                    <a:pt x="6" y="2"/>
                  </a:cubicBezTo>
                  <a:cubicBezTo>
                    <a:pt x="6" y="4"/>
                    <a:pt x="8" y="4"/>
                    <a:pt x="8" y="5"/>
                  </a:cubicBezTo>
                  <a:cubicBezTo>
                    <a:pt x="8" y="5"/>
                    <a:pt x="10" y="6"/>
                    <a:pt x="9" y="8"/>
                  </a:cubicBezTo>
                  <a:cubicBezTo>
                    <a:pt x="9" y="10"/>
                    <a:pt x="10" y="12"/>
                    <a:pt x="11" y="12"/>
                  </a:cubicBezTo>
                  <a:cubicBezTo>
                    <a:pt x="12" y="12"/>
                    <a:pt x="12" y="15"/>
                    <a:pt x="9" y="17"/>
                  </a:cubicBezTo>
                  <a:cubicBezTo>
                    <a:pt x="8" y="18"/>
                    <a:pt x="8" y="19"/>
                    <a:pt x="7" y="19"/>
                  </a:cubicBezTo>
                  <a:cubicBezTo>
                    <a:pt x="8" y="19"/>
                    <a:pt x="8" y="19"/>
                    <a:pt x="8" y="19"/>
                  </a:cubicBezTo>
                  <a:cubicBezTo>
                    <a:pt x="9" y="18"/>
                    <a:pt x="14" y="15"/>
                    <a:pt x="15" y="13"/>
                  </a:cubicBezTo>
                  <a:cubicBezTo>
                    <a:pt x="15" y="10"/>
                    <a:pt x="15" y="9"/>
                    <a:pt x="15" y="9"/>
                  </a:cubicBezTo>
                  <a:cubicBezTo>
                    <a:pt x="15" y="9"/>
                    <a:pt x="16" y="9"/>
                    <a:pt x="17" y="8"/>
                  </a:cubicBezTo>
                  <a:cubicBezTo>
                    <a:pt x="17" y="7"/>
                    <a:pt x="18" y="3"/>
                    <a:pt x="17" y="2"/>
                  </a:cubicBezTo>
                  <a:close/>
                </a:path>
              </a:pathLst>
            </a:custGeom>
            <a:solidFill>
              <a:srgbClr val="E99D5A"/>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33830" name="组合 33829"/>
          <p:cNvGrpSpPr/>
          <p:nvPr/>
        </p:nvGrpSpPr>
        <p:grpSpPr>
          <a:xfrm>
            <a:off x="6240463" y="1676400"/>
            <a:ext cx="2979737" cy="3082925"/>
            <a:chOff x="0" y="0"/>
            <a:chExt cx="2979863" cy="3083686"/>
          </a:xfrm>
        </p:grpSpPr>
        <p:sp>
          <p:nvSpPr>
            <p:cNvPr id="33831" name="矩形 44"/>
            <p:cNvSpPr/>
            <p:nvPr/>
          </p:nvSpPr>
          <p:spPr>
            <a:xfrm>
              <a:off x="0" y="0"/>
              <a:ext cx="2979863" cy="3078963"/>
            </a:xfrm>
            <a:prstGeom prst="rect">
              <a:avLst/>
            </a:prstGeom>
            <a:solidFill>
              <a:srgbClr val="60B500"/>
            </a:solidFill>
            <a:ln w="25400" cap="flat" cmpd="sng">
              <a:solidFill>
                <a:schemeClr val="bg1"/>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3832" name="组合 33831"/>
            <p:cNvGrpSpPr/>
            <p:nvPr/>
          </p:nvGrpSpPr>
          <p:grpSpPr>
            <a:xfrm>
              <a:off x="2098977" y="185012"/>
              <a:ext cx="716905" cy="560002"/>
              <a:chOff x="0" y="0"/>
              <a:chExt cx="892175" cy="696912"/>
            </a:xfrm>
          </p:grpSpPr>
          <p:sp>
            <p:nvSpPr>
              <p:cNvPr id="33833" name="Freeform 5"/>
              <p:cNvSpPr>
                <a:spLocks noEditPoints="1"/>
              </p:cNvSpPr>
              <p:nvPr/>
            </p:nvSpPr>
            <p:spPr>
              <a:xfrm>
                <a:off x="98425" y="282575"/>
                <a:ext cx="617538" cy="414337"/>
              </a:xfrm>
              <a:custGeom>
                <a:avLst/>
                <a:gdLst>
                  <a:gd name="txL" fmla="*/ 0 w 389"/>
                  <a:gd name="txT" fmla="*/ 0 h 261"/>
                  <a:gd name="txR" fmla="*/ 389 w 389"/>
                  <a:gd name="txB" fmla="*/ 261 h 261"/>
                </a:gdLst>
                <a:ahLst/>
                <a:cxnLst>
                  <a:cxn ang="0">
                    <a:pos x="211" y="261"/>
                  </a:cxn>
                  <a:cxn ang="0">
                    <a:pos x="211" y="158"/>
                  </a:cxn>
                  <a:cxn ang="0">
                    <a:pos x="159" y="158"/>
                  </a:cxn>
                  <a:cxn ang="0">
                    <a:pos x="159" y="261"/>
                  </a:cxn>
                  <a:cxn ang="0">
                    <a:pos x="0" y="261"/>
                  </a:cxn>
                  <a:cxn ang="0">
                    <a:pos x="0" y="12"/>
                  </a:cxn>
                  <a:cxn ang="0">
                    <a:pos x="0" y="0"/>
                  </a:cxn>
                  <a:cxn ang="0">
                    <a:pos x="389" y="0"/>
                  </a:cxn>
                  <a:cxn ang="0">
                    <a:pos x="389" y="261"/>
                  </a:cxn>
                  <a:cxn ang="0">
                    <a:pos x="211" y="261"/>
                  </a:cxn>
                  <a:cxn ang="0">
                    <a:pos x="211" y="261"/>
                  </a:cxn>
                  <a:cxn ang="0">
                    <a:pos x="230" y="137"/>
                  </a:cxn>
                  <a:cxn ang="0">
                    <a:pos x="230" y="242"/>
                  </a:cxn>
                  <a:cxn ang="0">
                    <a:pos x="368" y="242"/>
                  </a:cxn>
                  <a:cxn ang="0">
                    <a:pos x="368" y="21"/>
                  </a:cxn>
                  <a:cxn ang="0">
                    <a:pos x="19" y="21"/>
                  </a:cxn>
                  <a:cxn ang="0">
                    <a:pos x="19" y="242"/>
                  </a:cxn>
                  <a:cxn ang="0">
                    <a:pos x="140" y="242"/>
                  </a:cxn>
                  <a:cxn ang="0">
                    <a:pos x="140" y="137"/>
                  </a:cxn>
                  <a:cxn ang="0">
                    <a:pos x="230" y="137"/>
                  </a:cxn>
                  <a:cxn ang="0">
                    <a:pos x="230" y="137"/>
                  </a:cxn>
                  <a:cxn ang="0">
                    <a:pos x="9" y="21"/>
                  </a:cxn>
                  <a:cxn ang="0">
                    <a:pos x="9" y="12"/>
                  </a:cxn>
                  <a:cxn ang="0">
                    <a:pos x="9" y="21"/>
                  </a:cxn>
                  <a:cxn ang="0">
                    <a:pos x="9" y="21"/>
                  </a:cxn>
                </a:cxnLst>
                <a:rect l="txL" t="txT" r="txR" b="tx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lnTo>
                      <a:pt x="230" y="137"/>
                    </a:lnTo>
                    <a:close/>
                    <a:moveTo>
                      <a:pt x="9" y="21"/>
                    </a:moveTo>
                    <a:lnTo>
                      <a:pt x="9" y="12"/>
                    </a:lnTo>
                    <a:lnTo>
                      <a:pt x="9" y="21"/>
                    </a:lnTo>
                    <a:lnTo>
                      <a:pt x="9" y="21"/>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4" name="Freeform 6"/>
              <p:cNvSpPr/>
              <p:nvPr/>
            </p:nvSpPr>
            <p:spPr>
              <a:xfrm>
                <a:off x="0" y="0"/>
                <a:ext cx="817563" cy="258762"/>
              </a:xfrm>
              <a:custGeom>
                <a:avLst/>
                <a:gdLst>
                  <a:gd name="txL" fmla="*/ 0 w 515"/>
                  <a:gd name="txT" fmla="*/ 0 h 163"/>
                  <a:gd name="txR" fmla="*/ 515 w 515"/>
                  <a:gd name="txB" fmla="*/ 163 h 163"/>
                </a:gdLst>
                <a:ahLst/>
                <a:cxnLst>
                  <a:cxn ang="0">
                    <a:pos x="0" y="163"/>
                  </a:cxn>
                  <a:cxn ang="0">
                    <a:pos x="256" y="15"/>
                  </a:cxn>
                  <a:cxn ang="0">
                    <a:pos x="306" y="41"/>
                  </a:cxn>
                  <a:cxn ang="0">
                    <a:pos x="306" y="0"/>
                  </a:cxn>
                  <a:cxn ang="0">
                    <a:pos x="373" y="0"/>
                  </a:cxn>
                  <a:cxn ang="0">
                    <a:pos x="373" y="82"/>
                  </a:cxn>
                  <a:cxn ang="0">
                    <a:pos x="515" y="163"/>
                  </a:cxn>
                  <a:cxn ang="0">
                    <a:pos x="0" y="163"/>
                  </a:cxn>
                </a:cxnLst>
                <a:rect l="txL" t="txT" r="txR" b="txB"/>
                <a:pathLst>
                  <a:path w="515" h="163">
                    <a:moveTo>
                      <a:pt x="0" y="163"/>
                    </a:moveTo>
                    <a:lnTo>
                      <a:pt x="256" y="15"/>
                    </a:lnTo>
                    <a:lnTo>
                      <a:pt x="306" y="41"/>
                    </a:lnTo>
                    <a:lnTo>
                      <a:pt x="306" y="0"/>
                    </a:lnTo>
                    <a:lnTo>
                      <a:pt x="373" y="0"/>
                    </a:lnTo>
                    <a:lnTo>
                      <a:pt x="373" y="82"/>
                    </a:lnTo>
                    <a:lnTo>
                      <a:pt x="515" y="163"/>
                    </a:lnTo>
                    <a:lnTo>
                      <a:pt x="0" y="163"/>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5" name="Freeform 7"/>
              <p:cNvSpPr/>
              <p:nvPr/>
            </p:nvSpPr>
            <p:spPr>
              <a:xfrm>
                <a:off x="0" y="0"/>
                <a:ext cx="817563" cy="258762"/>
              </a:xfrm>
              <a:custGeom>
                <a:avLst/>
                <a:gdLst>
                  <a:gd name="txL" fmla="*/ 0 w 515"/>
                  <a:gd name="txT" fmla="*/ 0 h 163"/>
                  <a:gd name="txR" fmla="*/ 515 w 515"/>
                  <a:gd name="txB" fmla="*/ 163 h 163"/>
                </a:gdLst>
                <a:ahLst/>
                <a:cxnLst>
                  <a:cxn ang="0">
                    <a:pos x="0" y="163"/>
                  </a:cxn>
                  <a:cxn ang="0">
                    <a:pos x="256" y="15"/>
                  </a:cxn>
                  <a:cxn ang="0">
                    <a:pos x="306" y="41"/>
                  </a:cxn>
                  <a:cxn ang="0">
                    <a:pos x="306" y="0"/>
                  </a:cxn>
                  <a:cxn ang="0">
                    <a:pos x="373" y="0"/>
                  </a:cxn>
                  <a:cxn ang="0">
                    <a:pos x="373" y="82"/>
                  </a:cxn>
                  <a:cxn ang="0">
                    <a:pos x="515" y="163"/>
                  </a:cxn>
                  <a:cxn ang="0">
                    <a:pos x="0" y="163"/>
                  </a:cxn>
                </a:cxnLst>
                <a:rect l="txL" t="txT" r="txR" b="txB"/>
                <a:pathLst>
                  <a:path w="515" h="163">
                    <a:moveTo>
                      <a:pt x="0" y="163"/>
                    </a:moveTo>
                    <a:lnTo>
                      <a:pt x="256" y="15"/>
                    </a:lnTo>
                    <a:lnTo>
                      <a:pt x="306" y="41"/>
                    </a:lnTo>
                    <a:lnTo>
                      <a:pt x="306" y="0"/>
                    </a:lnTo>
                    <a:lnTo>
                      <a:pt x="373" y="0"/>
                    </a:lnTo>
                    <a:lnTo>
                      <a:pt x="373" y="82"/>
                    </a:lnTo>
                    <a:lnTo>
                      <a:pt x="515" y="163"/>
                    </a:lnTo>
                    <a:lnTo>
                      <a:pt x="0" y="163"/>
                    </a:lnTo>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6" name="Freeform 8"/>
              <p:cNvSpPr/>
              <p:nvPr/>
            </p:nvSpPr>
            <p:spPr>
              <a:xfrm>
                <a:off x="120650" y="30162"/>
                <a:ext cx="576263" cy="198437"/>
              </a:xfrm>
              <a:custGeom>
                <a:avLst/>
                <a:gdLst>
                  <a:gd name="txL" fmla="*/ 0 w 363"/>
                  <a:gd name="txT" fmla="*/ 0 h 125"/>
                  <a:gd name="txR" fmla="*/ 363 w 363"/>
                  <a:gd name="txB" fmla="*/ 125 h 125"/>
                </a:gdLst>
                <a:ahLst/>
                <a:cxnLst>
                  <a:cxn ang="0">
                    <a:pos x="0" y="125"/>
                  </a:cxn>
                  <a:cxn ang="0">
                    <a:pos x="363" y="125"/>
                  </a:cxn>
                  <a:cxn ang="0">
                    <a:pos x="282" y="77"/>
                  </a:cxn>
                  <a:cxn ang="0">
                    <a:pos x="287" y="68"/>
                  </a:cxn>
                  <a:cxn ang="0">
                    <a:pos x="297" y="68"/>
                  </a:cxn>
                  <a:cxn ang="0">
                    <a:pos x="287" y="68"/>
                  </a:cxn>
                  <a:cxn ang="0">
                    <a:pos x="282" y="77"/>
                  </a:cxn>
                  <a:cxn ang="0">
                    <a:pos x="278" y="75"/>
                  </a:cxn>
                  <a:cxn ang="0">
                    <a:pos x="278" y="0"/>
                  </a:cxn>
                  <a:cxn ang="0">
                    <a:pos x="249" y="0"/>
                  </a:cxn>
                  <a:cxn ang="0">
                    <a:pos x="249" y="58"/>
                  </a:cxn>
                  <a:cxn ang="0">
                    <a:pos x="180" y="17"/>
                  </a:cxn>
                  <a:cxn ang="0">
                    <a:pos x="0" y="125"/>
                  </a:cxn>
                  <a:cxn ang="0">
                    <a:pos x="0" y="125"/>
                  </a:cxn>
                </a:cxnLst>
                <a:rect l="txL" t="txT" r="txR" b="tx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lnTo>
                      <a:pt x="0" y="125"/>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7" name="Rectangle 9"/>
              <p:cNvSpPr/>
              <p:nvPr/>
            </p:nvSpPr>
            <p:spPr>
              <a:xfrm>
                <a:off x="158750" y="347662"/>
                <a:ext cx="120650" cy="114300"/>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8" name="Rectangle 10"/>
              <p:cNvSpPr/>
              <p:nvPr/>
            </p:nvSpPr>
            <p:spPr>
              <a:xfrm>
                <a:off x="501650" y="347662"/>
                <a:ext cx="120650" cy="114300"/>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39" name="Line 11"/>
              <p:cNvSpPr/>
              <p:nvPr/>
            </p:nvSpPr>
            <p:spPr>
              <a:xfrm>
                <a:off x="0"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40" name="Line 12"/>
              <p:cNvSpPr/>
              <p:nvPr/>
            </p:nvSpPr>
            <p:spPr>
              <a:xfrm>
                <a:off x="0"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41" name="Line 19"/>
              <p:cNvSpPr/>
              <p:nvPr/>
            </p:nvSpPr>
            <p:spPr>
              <a:xfrm>
                <a:off x="892175"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3842" name="Line 20"/>
              <p:cNvSpPr/>
              <p:nvPr/>
            </p:nvSpPr>
            <p:spPr>
              <a:xfrm>
                <a:off x="892175" y="258762"/>
                <a:ext cx="1" cy="1"/>
              </a:xfrm>
              <a:prstGeom prst="line">
                <a:avLst/>
              </a:prstGeom>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33843" name="文本框 46"/>
            <p:cNvSpPr/>
            <p:nvPr/>
          </p:nvSpPr>
          <p:spPr>
            <a:xfrm>
              <a:off x="232817" y="910642"/>
              <a:ext cx="2523111" cy="400110"/>
            </a:xfrm>
            <a:prstGeom prst="rect">
              <a:avLst/>
            </a:prstGeom>
            <a:solidFill>
              <a:srgbClr val="60B500"/>
            </a:solid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单击输入您的主标题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3844" name="矩形 47"/>
            <p:cNvSpPr/>
            <p:nvPr/>
          </p:nvSpPr>
          <p:spPr>
            <a:xfrm>
              <a:off x="258609" y="1375526"/>
              <a:ext cx="1679848" cy="1708160"/>
            </a:xfrm>
            <a:prstGeom prst="rect">
              <a:avLst/>
            </a:prstGeom>
            <a:solidFill>
              <a:srgbClr val="60B500"/>
            </a:solidFill>
            <a:ln w="9525">
              <a:noFill/>
            </a:ln>
          </p:spPr>
          <p:txBody>
            <a:bodyPr wrap="square">
              <a:spAutoFit/>
            </a:bodyPr>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0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33845" name="矩形 58"/>
          <p:cNvSpPr/>
          <p:nvPr/>
        </p:nvSpPr>
        <p:spPr>
          <a:xfrm>
            <a:off x="949325" y="1685925"/>
            <a:ext cx="4845050" cy="3078163"/>
          </a:xfrm>
          <a:prstGeom prst="rect">
            <a:avLst/>
          </a:prstGeom>
          <a:noFill/>
          <a:ln w="25400" cap="flat" cmpd="sng">
            <a:solidFill>
              <a:schemeClr val="bg1"/>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33846" name="组合 33845"/>
          <p:cNvGrpSpPr/>
          <p:nvPr/>
        </p:nvGrpSpPr>
        <p:grpSpPr>
          <a:xfrm>
            <a:off x="5676900" y="2414588"/>
            <a:ext cx="762000" cy="130175"/>
            <a:chOff x="0" y="0"/>
            <a:chExt cx="762974" cy="129854"/>
          </a:xfrm>
        </p:grpSpPr>
        <p:sp>
          <p:nvSpPr>
            <p:cNvPr id="33847" name="椭圆 60"/>
            <p:cNvSpPr/>
            <p:nvPr/>
          </p:nvSpPr>
          <p:spPr>
            <a:xfrm>
              <a:off x="633120" y="0"/>
              <a:ext cx="129854" cy="129854"/>
            </a:xfrm>
            <a:prstGeom prst="ellipse">
              <a:avLst/>
            </a:prstGeom>
            <a:noFill/>
            <a:ln w="19050" cap="flat" cmpd="sng">
              <a:solidFill>
                <a:schemeClr val="bg1"/>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48" name="直接连接符 61"/>
            <p:cNvSpPr/>
            <p:nvPr/>
          </p:nvSpPr>
          <p:spPr>
            <a:xfrm flipH="1" flipV="1">
              <a:off x="0" y="56468"/>
              <a:ext cx="633120" cy="8459"/>
            </a:xfrm>
            <a:prstGeom prst="line">
              <a:avLst/>
            </a:prstGeom>
            <a:ln w="19050" cap="flat" cmpd="sng">
              <a:solidFill>
                <a:schemeClr val="bg1"/>
              </a:solidFill>
              <a:prstDash val="solid"/>
              <a:bevel/>
              <a:headEnd type="none" w="med" len="med"/>
              <a:tailEnd type="none" w="med" len="med"/>
            </a:ln>
          </p:spPr>
        </p:sp>
      </p:grpSp>
      <p:grpSp>
        <p:nvGrpSpPr>
          <p:cNvPr id="33849" name="组合 33848"/>
          <p:cNvGrpSpPr/>
          <p:nvPr/>
        </p:nvGrpSpPr>
        <p:grpSpPr>
          <a:xfrm>
            <a:off x="5667375" y="3101975"/>
            <a:ext cx="758825" cy="130175"/>
            <a:chOff x="0" y="0"/>
            <a:chExt cx="759175" cy="129854"/>
          </a:xfrm>
        </p:grpSpPr>
        <p:sp>
          <p:nvSpPr>
            <p:cNvPr id="33850" name="椭圆 63"/>
            <p:cNvSpPr/>
            <p:nvPr/>
          </p:nvSpPr>
          <p:spPr>
            <a:xfrm>
              <a:off x="629321" y="0"/>
              <a:ext cx="129854" cy="129854"/>
            </a:xfrm>
            <a:prstGeom prst="ellipse">
              <a:avLst/>
            </a:prstGeom>
            <a:noFill/>
            <a:ln w="19050" cap="flat" cmpd="sng">
              <a:solidFill>
                <a:schemeClr val="bg1"/>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51" name="直接连接符 64"/>
            <p:cNvSpPr/>
            <p:nvPr/>
          </p:nvSpPr>
          <p:spPr>
            <a:xfrm flipH="1" flipV="1">
              <a:off x="0" y="57234"/>
              <a:ext cx="629321" cy="7693"/>
            </a:xfrm>
            <a:prstGeom prst="line">
              <a:avLst/>
            </a:prstGeom>
            <a:ln w="19050" cap="flat" cmpd="sng">
              <a:solidFill>
                <a:schemeClr val="bg1"/>
              </a:solidFill>
              <a:prstDash val="solid"/>
              <a:bevel/>
              <a:headEnd type="none" w="med" len="med"/>
              <a:tailEnd type="none" w="med" len="med"/>
            </a:ln>
          </p:spPr>
        </p:sp>
      </p:grpSp>
      <p:grpSp>
        <p:nvGrpSpPr>
          <p:cNvPr id="33852" name="组合 33851"/>
          <p:cNvGrpSpPr/>
          <p:nvPr/>
        </p:nvGrpSpPr>
        <p:grpSpPr>
          <a:xfrm>
            <a:off x="5667375" y="3781425"/>
            <a:ext cx="755650" cy="130175"/>
            <a:chOff x="0" y="0"/>
            <a:chExt cx="755273" cy="129854"/>
          </a:xfrm>
        </p:grpSpPr>
        <p:sp>
          <p:nvSpPr>
            <p:cNvPr id="33853" name="椭圆 66"/>
            <p:cNvSpPr/>
            <p:nvPr/>
          </p:nvSpPr>
          <p:spPr>
            <a:xfrm>
              <a:off x="625419" y="0"/>
              <a:ext cx="129854" cy="129854"/>
            </a:xfrm>
            <a:prstGeom prst="ellipse">
              <a:avLst/>
            </a:prstGeom>
            <a:noFill/>
            <a:ln w="19050" cap="flat" cmpd="sng">
              <a:solidFill>
                <a:schemeClr val="bg1"/>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54" name="直接连接符 67"/>
            <p:cNvSpPr/>
            <p:nvPr/>
          </p:nvSpPr>
          <p:spPr>
            <a:xfrm flipH="1">
              <a:off x="0" y="64927"/>
              <a:ext cx="625419" cy="767"/>
            </a:xfrm>
            <a:prstGeom prst="line">
              <a:avLst/>
            </a:prstGeom>
            <a:ln w="19050" cap="flat" cmpd="sng">
              <a:solidFill>
                <a:schemeClr val="bg1"/>
              </a:solidFill>
              <a:prstDash val="solid"/>
              <a:bevel/>
              <a:headEnd type="none" w="med" len="med"/>
              <a:tailEnd type="none" w="med" len="med"/>
            </a:ln>
          </p:spPr>
        </p:sp>
      </p:grpSp>
      <p:grpSp>
        <p:nvGrpSpPr>
          <p:cNvPr id="33855" name="组合 33854"/>
          <p:cNvGrpSpPr/>
          <p:nvPr/>
        </p:nvGrpSpPr>
        <p:grpSpPr>
          <a:xfrm>
            <a:off x="-26987" y="5286375"/>
            <a:ext cx="12253912" cy="3167063"/>
            <a:chOff x="0" y="0"/>
            <a:chExt cx="12256539" cy="3167449"/>
          </a:xfrm>
        </p:grpSpPr>
        <p:sp>
          <p:nvSpPr>
            <p:cNvPr id="33856" name="弦形 69"/>
            <p:cNvSpPr/>
            <p:nvPr/>
          </p:nvSpPr>
          <p:spPr>
            <a:xfrm rot="7859451">
              <a:off x="0" y="707625"/>
              <a:ext cx="1727586" cy="1727586"/>
            </a:xfrm>
            <a:custGeom>
              <a:avLst/>
              <a:gdLst>
                <a:gd name="txL" fmla="*/ 0 w 1727586"/>
                <a:gd name="txT" fmla="*/ 0 h 1727586"/>
                <a:gd name="txR" fmla="*/ 1727586 w 1727586"/>
                <a:gd name="txB" fmla="*/ 1727586 h 1727586"/>
              </a:gdLst>
              <a:ahLst/>
              <a:cxnLst/>
              <a:rect l="txL" t="txT" r="txR" b="txB"/>
              <a:pathLst>
                <a:path w="1727586" h="1727586">
                  <a:moveTo>
                    <a:pt x="1474586" y="1474586"/>
                  </a:moveTo>
                  <a:arcTo wR="863793" hR="863793" stAng="-18900000" swAng="1131523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57" name="弦形 70"/>
            <p:cNvSpPr/>
            <p:nvPr/>
          </p:nvSpPr>
          <p:spPr>
            <a:xfrm rot="7859451">
              <a:off x="2174193" y="498349"/>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58" name="弦形 71"/>
            <p:cNvSpPr/>
            <p:nvPr/>
          </p:nvSpPr>
          <p:spPr>
            <a:xfrm rot="7859451">
              <a:off x="4334433" y="510656"/>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59" name="弦形 72"/>
            <p:cNvSpPr/>
            <p:nvPr/>
          </p:nvSpPr>
          <p:spPr>
            <a:xfrm rot="7859451">
              <a:off x="6020425" y="917246"/>
              <a:ext cx="888815" cy="888815"/>
            </a:xfrm>
            <a:custGeom>
              <a:avLst/>
              <a:gdLst>
                <a:gd name="txL" fmla="*/ 0 w 888815"/>
                <a:gd name="txT" fmla="*/ 0 h 888815"/>
                <a:gd name="txR" fmla="*/ 888815 w 888815"/>
                <a:gd name="txB" fmla="*/ 888815 h 888815"/>
              </a:gdLst>
              <a:ahLst/>
              <a:cxnLst/>
              <a:rect l="txL" t="txT" r="txR" b="txB"/>
              <a:pathLst>
                <a:path w="888815" h="888815">
                  <a:moveTo>
                    <a:pt x="758651" y="758651"/>
                  </a:moveTo>
                  <a:arcTo wR="444407" hR="444407" stAng="-18900000" swAng="1418969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0" name="弦形 73"/>
            <p:cNvSpPr/>
            <p:nvPr/>
          </p:nvSpPr>
          <p:spPr>
            <a:xfrm rot="6457608">
              <a:off x="6741970" y="602945"/>
              <a:ext cx="1359525" cy="1359525"/>
            </a:xfrm>
            <a:custGeom>
              <a:avLst/>
              <a:gdLst>
                <a:gd name="txL" fmla="*/ 0 w 1359525"/>
                <a:gd name="txT" fmla="*/ 0 h 1359525"/>
                <a:gd name="txR" fmla="*/ 1359525 w 1359525"/>
                <a:gd name="txB" fmla="*/ 1359525 h 1359525"/>
              </a:gdLst>
              <a:ahLst/>
              <a:cxnLst/>
              <a:rect l="txL" t="txT" r="txR" b="txB"/>
              <a:pathLst>
                <a:path w="1359525" h="1359525">
                  <a:moveTo>
                    <a:pt x="1160427" y="1160427"/>
                  </a:moveTo>
                  <a:arcTo wR="679762" hR="679762" stAng="-18900000" swAng="14189697"/>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1" name="弦形 74"/>
            <p:cNvSpPr/>
            <p:nvPr/>
          </p:nvSpPr>
          <p:spPr>
            <a:xfrm rot="7859451">
              <a:off x="7809230"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2" name="弦形 75"/>
            <p:cNvSpPr/>
            <p:nvPr/>
          </p:nvSpPr>
          <p:spPr>
            <a:xfrm rot="7859451">
              <a:off x="9089089" y="0"/>
              <a:ext cx="3167449" cy="3167449"/>
            </a:xfrm>
            <a:custGeom>
              <a:avLst/>
              <a:gdLst>
                <a:gd name="txL" fmla="*/ 0 w 3167449"/>
                <a:gd name="txT" fmla="*/ 0 h 3167449"/>
                <a:gd name="txR" fmla="*/ 3167449 w 3167449"/>
                <a:gd name="txB" fmla="*/ 3167449 h 3167449"/>
              </a:gdLst>
              <a:ahLst/>
              <a:cxnLst/>
              <a:rect l="txL" t="txT" r="txR" b="txB"/>
              <a:pathLst>
                <a:path w="3167449" h="3167449">
                  <a:moveTo>
                    <a:pt x="2703586" y="2703586"/>
                  </a:moveTo>
                  <a:arcTo wR="1583724" hR="1583724"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3" name="弦形 76"/>
            <p:cNvSpPr/>
            <p:nvPr/>
          </p:nvSpPr>
          <p:spPr>
            <a:xfrm rot="7859451">
              <a:off x="1048511"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4" name="弦形 77"/>
            <p:cNvSpPr/>
            <p:nvPr/>
          </p:nvSpPr>
          <p:spPr>
            <a:xfrm rot="5843795">
              <a:off x="3831018" y="786392"/>
              <a:ext cx="1150519" cy="1150519"/>
            </a:xfrm>
            <a:custGeom>
              <a:avLst/>
              <a:gdLst>
                <a:gd name="txL" fmla="*/ 0 w 1150519"/>
                <a:gd name="txT" fmla="*/ 0 h 1150519"/>
                <a:gd name="txR" fmla="*/ 1150519 w 1150519"/>
                <a:gd name="txB" fmla="*/ 1150519 h 1150519"/>
              </a:gdLst>
              <a:ahLst/>
              <a:cxnLst/>
              <a:rect l="txL" t="txT" r="txR" b="txB"/>
              <a:pathLst>
                <a:path w="1150519" h="1150519">
                  <a:moveTo>
                    <a:pt x="982029" y="982029"/>
                  </a:moveTo>
                  <a:arcTo wR="575259" hR="575259" stAng="-18900000" swAng="14189701"/>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5" name="弦形 78"/>
            <p:cNvSpPr/>
            <p:nvPr/>
          </p:nvSpPr>
          <p:spPr>
            <a:xfrm rot="6457608">
              <a:off x="9277146" y="374099"/>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6" name="弦形 79"/>
            <p:cNvSpPr/>
            <p:nvPr/>
          </p:nvSpPr>
          <p:spPr>
            <a:xfrm rot="6457608">
              <a:off x="999563" y="596041"/>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7" name="新月形 80"/>
            <p:cNvSpPr/>
            <p:nvPr/>
          </p:nvSpPr>
          <p:spPr>
            <a:xfrm rot="4147648">
              <a:off x="4906588" y="709222"/>
              <a:ext cx="241249" cy="429358"/>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3868" name="新月形 81"/>
            <p:cNvSpPr/>
            <p:nvPr/>
          </p:nvSpPr>
          <p:spPr>
            <a:xfrm rot="6023875">
              <a:off x="9954814" y="16751"/>
              <a:ext cx="599529" cy="105910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801"/>
                                        </p:tgtEl>
                                        <p:attrNameLst>
                                          <p:attrName>style.visibility</p:attrName>
                                        </p:attrNameLst>
                                      </p:cBhvr>
                                      <p:to>
                                        <p:strVal val="visible"/>
                                      </p:to>
                                    </p:set>
                                    <p:animEffect filter="fade">
                                      <p:cBhvr>
                                        <p:cTn id="7" dur="500"/>
                                        <p:tgtEl>
                                          <p:spTgt spid="3380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830"/>
                                        </p:tgtEl>
                                        <p:attrNameLst>
                                          <p:attrName>style.visibility</p:attrName>
                                        </p:attrNameLst>
                                      </p:cBhvr>
                                      <p:to>
                                        <p:strVal val="visible"/>
                                      </p:to>
                                    </p:set>
                                    <p:animEffect filter="wipe(down)">
                                      <p:cBhvr>
                                        <p:cTn id="11" dur="500"/>
                                        <p:tgtEl>
                                          <p:spTgt spid="3383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3846"/>
                                        </p:tgtEl>
                                        <p:attrNameLst>
                                          <p:attrName>style.visibility</p:attrName>
                                        </p:attrNameLst>
                                      </p:cBhvr>
                                      <p:to>
                                        <p:strVal val="visible"/>
                                      </p:to>
                                    </p:set>
                                    <p:animEffect filter="wipe(right)">
                                      <p:cBhvr>
                                        <p:cTn id="15" dur="200"/>
                                        <p:tgtEl>
                                          <p:spTgt spid="33846"/>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3849"/>
                                        </p:tgtEl>
                                        <p:attrNameLst>
                                          <p:attrName>style.visibility</p:attrName>
                                        </p:attrNameLst>
                                      </p:cBhvr>
                                      <p:to>
                                        <p:strVal val="visible"/>
                                      </p:to>
                                    </p:set>
                                    <p:animEffect filter="wipe(right)">
                                      <p:cBhvr>
                                        <p:cTn id="19" dur="200"/>
                                        <p:tgtEl>
                                          <p:spTgt spid="3384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3852"/>
                                        </p:tgtEl>
                                        <p:attrNameLst>
                                          <p:attrName>style.visibility</p:attrName>
                                        </p:attrNameLst>
                                      </p:cBhvr>
                                      <p:to>
                                        <p:strVal val="visible"/>
                                      </p:to>
                                    </p:set>
                                    <p:animEffect filter="wipe(right)">
                                      <p:cBhvr>
                                        <p:cTn id="23" dur="200"/>
                                        <p:tgtEl>
                                          <p:spTgt spid="3385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845"/>
                                        </p:tgtEl>
                                        <p:attrNameLst>
                                          <p:attrName>style.visibility</p:attrName>
                                        </p:attrNameLst>
                                      </p:cBhvr>
                                      <p:to>
                                        <p:strVal val="visible"/>
                                      </p:to>
                                    </p:set>
                                    <p:animEffect filter="fade">
                                      <p:cBhvr>
                                        <p:cTn id="27" dur="500"/>
                                        <p:tgtEl>
                                          <p:spTgt spid="3384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800"/>
                                        </p:tgtEl>
                                        <p:attrNameLst>
                                          <p:attrName>style.visibility</p:attrName>
                                        </p:attrNameLst>
                                      </p:cBhvr>
                                      <p:to>
                                        <p:strVal val="visible"/>
                                      </p:to>
                                    </p:set>
                                    <p:animEffect filter="wipe(left)">
                                      <p:cBhvr>
                                        <p:cTn id="31" dur="3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5"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34818"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4819" name="组合 34818"/>
          <p:cNvGrpSpPr/>
          <p:nvPr/>
        </p:nvGrpSpPr>
        <p:grpSpPr>
          <a:xfrm>
            <a:off x="65088" y="288925"/>
            <a:ext cx="557212" cy="468313"/>
            <a:chOff x="0" y="0"/>
            <a:chExt cx="557268" cy="467712"/>
          </a:xfrm>
        </p:grpSpPr>
        <p:sp>
          <p:nvSpPr>
            <p:cNvPr id="34820"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1"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2"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3"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4824" name="组合 34823"/>
          <p:cNvGrpSpPr/>
          <p:nvPr/>
        </p:nvGrpSpPr>
        <p:grpSpPr>
          <a:xfrm>
            <a:off x="300038" y="2078038"/>
            <a:ext cx="11410950" cy="3432175"/>
            <a:chOff x="0" y="0"/>
            <a:chExt cx="11410950" cy="3432175"/>
          </a:xfrm>
        </p:grpSpPr>
        <p:sp>
          <p:nvSpPr>
            <p:cNvPr id="34825" name="Line 37"/>
            <p:cNvSpPr/>
            <p:nvPr/>
          </p:nvSpPr>
          <p:spPr>
            <a:xfrm>
              <a:off x="5651946" y="0"/>
              <a:ext cx="1" cy="3432175"/>
            </a:xfrm>
            <a:prstGeom prst="line">
              <a:avLst/>
            </a:prstGeom>
            <a:ln w="15875" cap="flat" cmpd="sng">
              <a:solidFill>
                <a:srgbClr val="B8B8B8"/>
              </a:solidFill>
              <a:prstDash val="solid"/>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26" name="Line 38"/>
            <p:cNvSpPr/>
            <p:nvPr/>
          </p:nvSpPr>
          <p:spPr>
            <a:xfrm>
              <a:off x="0" y="1845403"/>
              <a:ext cx="11410950" cy="1"/>
            </a:xfrm>
            <a:prstGeom prst="line">
              <a:avLst/>
            </a:prstGeom>
            <a:ln w="15875" cap="flat" cmpd="sng">
              <a:solidFill>
                <a:srgbClr val="B8B8B8"/>
              </a:solidFill>
              <a:prstDash val="solid"/>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34827" name="组合 34826"/>
          <p:cNvGrpSpPr/>
          <p:nvPr/>
        </p:nvGrpSpPr>
        <p:grpSpPr>
          <a:xfrm>
            <a:off x="822325" y="1931988"/>
            <a:ext cx="4683125" cy="2062162"/>
            <a:chOff x="0" y="0"/>
            <a:chExt cx="4682942" cy="2062931"/>
          </a:xfrm>
        </p:grpSpPr>
        <p:grpSp>
          <p:nvGrpSpPr>
            <p:cNvPr id="34828" name="组合 34827"/>
            <p:cNvGrpSpPr/>
            <p:nvPr/>
          </p:nvGrpSpPr>
          <p:grpSpPr>
            <a:xfrm>
              <a:off x="0" y="251857"/>
              <a:ext cx="1306513" cy="1376362"/>
              <a:chOff x="0" y="0"/>
              <a:chExt cx="1306513" cy="1376362"/>
            </a:xfrm>
          </p:grpSpPr>
          <p:sp>
            <p:nvSpPr>
              <p:cNvPr id="34829" name="Freeform 10"/>
              <p:cNvSpPr/>
              <p:nvPr/>
            </p:nvSpPr>
            <p:spPr>
              <a:xfrm>
                <a:off x="341313" y="455612"/>
                <a:ext cx="22225" cy="44450"/>
              </a:xfrm>
              <a:custGeom>
                <a:avLst/>
                <a:gdLst>
                  <a:gd name="txL" fmla="*/ 0 w 14"/>
                  <a:gd name="txT" fmla="*/ 0 h 28"/>
                  <a:gd name="txR" fmla="*/ 14 w 14"/>
                  <a:gd name="txB" fmla="*/ 28 h 28"/>
                </a:gdLst>
                <a:ahLst/>
                <a:cxnLst>
                  <a:cxn ang="0">
                    <a:pos x="7" y="28"/>
                  </a:cxn>
                  <a:cxn ang="0">
                    <a:pos x="14" y="0"/>
                  </a:cxn>
                  <a:cxn ang="0">
                    <a:pos x="0" y="0"/>
                  </a:cxn>
                  <a:cxn ang="0">
                    <a:pos x="7" y="28"/>
                  </a:cxn>
                </a:cxnLst>
                <a:rect l="txL" t="txT" r="txR" b="txB"/>
                <a:pathLst>
                  <a:path w="14" h="28">
                    <a:moveTo>
                      <a:pt x="7" y="28"/>
                    </a:moveTo>
                    <a:lnTo>
                      <a:pt x="14" y="0"/>
                    </a:lnTo>
                    <a:lnTo>
                      <a:pt x="0" y="0"/>
                    </a:lnTo>
                    <a:lnTo>
                      <a:pt x="7" y="28"/>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0" name="Freeform 11"/>
              <p:cNvSpPr/>
              <p:nvPr/>
            </p:nvSpPr>
            <p:spPr>
              <a:xfrm>
                <a:off x="498475" y="455612"/>
                <a:ext cx="22225" cy="44450"/>
              </a:xfrm>
              <a:custGeom>
                <a:avLst/>
                <a:gdLst>
                  <a:gd name="txL" fmla="*/ 0 w 14"/>
                  <a:gd name="txT" fmla="*/ 0 h 28"/>
                  <a:gd name="txR" fmla="*/ 14 w 14"/>
                  <a:gd name="txB" fmla="*/ 28 h 28"/>
                </a:gdLst>
                <a:ahLst/>
                <a:cxnLst>
                  <a:cxn ang="0">
                    <a:pos x="7" y="28"/>
                  </a:cxn>
                  <a:cxn ang="0">
                    <a:pos x="14" y="0"/>
                  </a:cxn>
                  <a:cxn ang="0">
                    <a:pos x="0" y="0"/>
                  </a:cxn>
                  <a:cxn ang="0">
                    <a:pos x="7" y="28"/>
                  </a:cxn>
                </a:cxnLst>
                <a:rect l="txL" t="txT" r="txR" b="txB"/>
                <a:pathLst>
                  <a:path w="14" h="28">
                    <a:moveTo>
                      <a:pt x="7" y="28"/>
                    </a:moveTo>
                    <a:lnTo>
                      <a:pt x="14" y="0"/>
                    </a:lnTo>
                    <a:lnTo>
                      <a:pt x="0" y="0"/>
                    </a:lnTo>
                    <a:lnTo>
                      <a:pt x="7" y="28"/>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1" name="Freeform 12"/>
              <p:cNvSpPr/>
              <p:nvPr/>
            </p:nvSpPr>
            <p:spPr>
              <a:xfrm>
                <a:off x="420688" y="384175"/>
                <a:ext cx="22225" cy="36512"/>
              </a:xfrm>
              <a:custGeom>
                <a:avLst/>
                <a:gdLst>
                  <a:gd name="txL" fmla="*/ 0 w 14"/>
                  <a:gd name="txT" fmla="*/ 0 h 23"/>
                  <a:gd name="txR" fmla="*/ 14 w 14"/>
                  <a:gd name="txB" fmla="*/ 23 h 23"/>
                </a:gdLst>
                <a:ahLst/>
                <a:cxnLst>
                  <a:cxn ang="0">
                    <a:pos x="0" y="23"/>
                  </a:cxn>
                  <a:cxn ang="0">
                    <a:pos x="14" y="23"/>
                  </a:cxn>
                  <a:cxn ang="0">
                    <a:pos x="7" y="0"/>
                  </a:cxn>
                  <a:cxn ang="0">
                    <a:pos x="0" y="23"/>
                  </a:cxn>
                </a:cxnLst>
                <a:rect l="txL" t="txT" r="txR" b="txB"/>
                <a:pathLst>
                  <a:path w="14" h="23">
                    <a:moveTo>
                      <a:pt x="0" y="23"/>
                    </a:moveTo>
                    <a:lnTo>
                      <a:pt x="14" y="23"/>
                    </a:lnTo>
                    <a:lnTo>
                      <a:pt x="7" y="0"/>
                    </a:lnTo>
                    <a:lnTo>
                      <a:pt x="0" y="23"/>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2" name="Freeform 13"/>
              <p:cNvSpPr/>
              <p:nvPr/>
            </p:nvSpPr>
            <p:spPr>
              <a:xfrm>
                <a:off x="0" y="0"/>
                <a:ext cx="863600" cy="860425"/>
              </a:xfrm>
              <a:custGeom>
                <a:avLst/>
                <a:gdLst>
                  <a:gd name="txL" fmla="*/ 0 w 230"/>
                  <a:gd name="txT" fmla="*/ 0 h 229"/>
                  <a:gd name="txR" fmla="*/ 230 w 230"/>
                  <a:gd name="txB" fmla="*/ 229 h 229"/>
                </a:gdLst>
                <a:ahLst/>
                <a:cxnLst>
                  <a:cxn ang="0">
                    <a:pos x="19" y="115"/>
                  </a:cxn>
                  <a:cxn ang="0">
                    <a:pos x="115" y="18"/>
                  </a:cxn>
                  <a:cxn ang="0">
                    <a:pos x="212" y="115"/>
                  </a:cxn>
                  <a:cxn ang="0">
                    <a:pos x="212" y="119"/>
                  </a:cxn>
                  <a:cxn ang="0">
                    <a:pos x="230" y="117"/>
                  </a:cxn>
                  <a:cxn ang="0">
                    <a:pos x="230" y="115"/>
                  </a:cxn>
                  <a:cxn ang="0">
                    <a:pos x="115" y="0"/>
                  </a:cxn>
                  <a:cxn ang="0">
                    <a:pos x="0" y="115"/>
                  </a:cxn>
                  <a:cxn ang="0">
                    <a:pos x="101" y="229"/>
                  </a:cxn>
                  <a:cxn ang="0">
                    <a:pos x="105" y="211"/>
                  </a:cxn>
                  <a:cxn ang="0">
                    <a:pos x="19" y="115"/>
                  </a:cxn>
                </a:cxnLst>
                <a:rect l="txL" t="txT" r="txR" b="txB"/>
                <a:pathLst>
                  <a:path w="230" h="229">
                    <a:moveTo>
                      <a:pt x="19" y="115"/>
                    </a:moveTo>
                    <a:cubicBezTo>
                      <a:pt x="19" y="62"/>
                      <a:pt x="62" y="18"/>
                      <a:pt x="115" y="18"/>
                    </a:cubicBezTo>
                    <a:cubicBezTo>
                      <a:pt x="168" y="18"/>
                      <a:pt x="212" y="62"/>
                      <a:pt x="212" y="115"/>
                    </a:cubicBezTo>
                    <a:cubicBezTo>
                      <a:pt x="212" y="116"/>
                      <a:pt x="212" y="117"/>
                      <a:pt x="212" y="119"/>
                    </a:cubicBezTo>
                    <a:cubicBezTo>
                      <a:pt x="218" y="118"/>
                      <a:pt x="224" y="117"/>
                      <a:pt x="230" y="117"/>
                    </a:cubicBezTo>
                    <a:cubicBezTo>
                      <a:pt x="230" y="116"/>
                      <a:pt x="230" y="116"/>
                      <a:pt x="230" y="115"/>
                    </a:cubicBezTo>
                    <a:cubicBezTo>
                      <a:pt x="230" y="51"/>
                      <a:pt x="179" y="0"/>
                      <a:pt x="115" y="0"/>
                    </a:cubicBezTo>
                    <a:cubicBezTo>
                      <a:pt x="52" y="0"/>
                      <a:pt x="0" y="51"/>
                      <a:pt x="0" y="115"/>
                    </a:cubicBezTo>
                    <a:cubicBezTo>
                      <a:pt x="0" y="173"/>
                      <a:pt x="44" y="222"/>
                      <a:pt x="101" y="229"/>
                    </a:cubicBezTo>
                    <a:cubicBezTo>
                      <a:pt x="102" y="223"/>
                      <a:pt x="103" y="217"/>
                      <a:pt x="105" y="211"/>
                    </a:cubicBezTo>
                    <a:cubicBezTo>
                      <a:pt x="56" y="206"/>
                      <a:pt x="19" y="164"/>
                      <a:pt x="19" y="115"/>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3" name="Freeform 14"/>
              <p:cNvSpPr/>
              <p:nvPr/>
            </p:nvSpPr>
            <p:spPr>
              <a:xfrm>
                <a:off x="115888" y="117475"/>
                <a:ext cx="630238" cy="627062"/>
              </a:xfrm>
              <a:custGeom>
                <a:avLst/>
                <a:gdLst>
                  <a:gd name="txL" fmla="*/ 0 w 168"/>
                  <a:gd name="txT" fmla="*/ 0 h 167"/>
                  <a:gd name="txR" fmla="*/ 168 w 168"/>
                  <a:gd name="txB" fmla="*/ 167 h 167"/>
                </a:gdLst>
                <a:ahLst/>
                <a:cxnLst>
                  <a:cxn ang="0">
                    <a:pos x="109" y="124"/>
                  </a:cxn>
                  <a:cxn ang="0">
                    <a:pos x="100" y="124"/>
                  </a:cxn>
                  <a:cxn ang="0">
                    <a:pos x="90" y="90"/>
                  </a:cxn>
                  <a:cxn ang="0">
                    <a:pos x="78" y="90"/>
                  </a:cxn>
                  <a:cxn ang="0">
                    <a:pos x="68" y="124"/>
                  </a:cxn>
                  <a:cxn ang="0">
                    <a:pos x="56" y="124"/>
                  </a:cxn>
                  <a:cxn ang="0">
                    <a:pos x="47" y="90"/>
                  </a:cxn>
                  <a:cxn ang="0">
                    <a:pos x="39" y="90"/>
                  </a:cxn>
                  <a:cxn ang="0">
                    <a:pos x="39" y="81"/>
                  </a:cxn>
                  <a:cxn ang="0">
                    <a:pos x="44" y="81"/>
                  </a:cxn>
                  <a:cxn ang="0">
                    <a:pos x="35" y="49"/>
                  </a:cxn>
                  <a:cxn ang="0">
                    <a:pos x="50" y="49"/>
                  </a:cxn>
                  <a:cxn ang="0">
                    <a:pos x="58" y="81"/>
                  </a:cxn>
                  <a:cxn ang="0">
                    <a:pos x="69" y="81"/>
                  </a:cxn>
                  <a:cxn ang="0">
                    <a:pos x="79" y="49"/>
                  </a:cxn>
                  <a:cxn ang="0">
                    <a:pos x="90" y="49"/>
                  </a:cxn>
                  <a:cxn ang="0">
                    <a:pos x="99" y="81"/>
                  </a:cxn>
                  <a:cxn ang="0">
                    <a:pos x="110" y="81"/>
                  </a:cxn>
                  <a:cxn ang="0">
                    <a:pos x="119" y="49"/>
                  </a:cxn>
                  <a:cxn ang="0">
                    <a:pos x="134" y="49"/>
                  </a:cxn>
                  <a:cxn ang="0">
                    <a:pos x="124" y="81"/>
                  </a:cxn>
                  <a:cxn ang="0">
                    <a:pos x="129" y="81"/>
                  </a:cxn>
                  <a:cxn ang="0">
                    <a:pos x="129" y="90"/>
                  </a:cxn>
                  <a:cxn ang="0">
                    <a:pos x="122" y="90"/>
                  </a:cxn>
                  <a:cxn ang="0">
                    <a:pos x="113" y="120"/>
                  </a:cxn>
                  <a:cxn ang="0">
                    <a:pos x="168" y="91"/>
                  </a:cxn>
                  <a:cxn ang="0">
                    <a:pos x="168" y="84"/>
                  </a:cxn>
                  <a:cxn ang="0">
                    <a:pos x="84" y="0"/>
                  </a:cxn>
                  <a:cxn ang="0">
                    <a:pos x="0" y="84"/>
                  </a:cxn>
                  <a:cxn ang="0">
                    <a:pos x="79" y="167"/>
                  </a:cxn>
                  <a:cxn ang="0">
                    <a:pos x="109" y="124"/>
                  </a:cxn>
                </a:cxnLst>
                <a:rect l="txL" t="txT" r="txR" b="txB"/>
                <a:pathLst>
                  <a:path w="168" h="167">
                    <a:moveTo>
                      <a:pt x="109" y="124"/>
                    </a:moveTo>
                    <a:cubicBezTo>
                      <a:pt x="100" y="124"/>
                      <a:pt x="100" y="124"/>
                      <a:pt x="100" y="124"/>
                    </a:cubicBezTo>
                    <a:cubicBezTo>
                      <a:pt x="90" y="90"/>
                      <a:pt x="90" y="90"/>
                      <a:pt x="90" y="90"/>
                    </a:cubicBezTo>
                    <a:cubicBezTo>
                      <a:pt x="78" y="90"/>
                      <a:pt x="78" y="90"/>
                      <a:pt x="78" y="90"/>
                    </a:cubicBezTo>
                    <a:cubicBezTo>
                      <a:pt x="68" y="124"/>
                      <a:pt x="68" y="124"/>
                      <a:pt x="68" y="124"/>
                    </a:cubicBezTo>
                    <a:cubicBezTo>
                      <a:pt x="56" y="124"/>
                      <a:pt x="56" y="124"/>
                      <a:pt x="56" y="124"/>
                    </a:cubicBezTo>
                    <a:cubicBezTo>
                      <a:pt x="47" y="90"/>
                      <a:pt x="47" y="90"/>
                      <a:pt x="47" y="90"/>
                    </a:cubicBezTo>
                    <a:cubicBezTo>
                      <a:pt x="39" y="90"/>
                      <a:pt x="39" y="90"/>
                      <a:pt x="39" y="90"/>
                    </a:cubicBezTo>
                    <a:cubicBezTo>
                      <a:pt x="39" y="81"/>
                      <a:pt x="39" y="81"/>
                      <a:pt x="39" y="81"/>
                    </a:cubicBezTo>
                    <a:cubicBezTo>
                      <a:pt x="44" y="81"/>
                      <a:pt x="44" y="81"/>
                      <a:pt x="44" y="81"/>
                    </a:cubicBezTo>
                    <a:cubicBezTo>
                      <a:pt x="35" y="49"/>
                      <a:pt x="35" y="49"/>
                      <a:pt x="35" y="49"/>
                    </a:cubicBezTo>
                    <a:cubicBezTo>
                      <a:pt x="50" y="49"/>
                      <a:pt x="50" y="49"/>
                      <a:pt x="50" y="49"/>
                    </a:cubicBezTo>
                    <a:cubicBezTo>
                      <a:pt x="58" y="81"/>
                      <a:pt x="58" y="81"/>
                      <a:pt x="58" y="81"/>
                    </a:cubicBezTo>
                    <a:cubicBezTo>
                      <a:pt x="69" y="81"/>
                      <a:pt x="69" y="81"/>
                      <a:pt x="69" y="81"/>
                    </a:cubicBezTo>
                    <a:cubicBezTo>
                      <a:pt x="79" y="49"/>
                      <a:pt x="79" y="49"/>
                      <a:pt x="79" y="49"/>
                    </a:cubicBezTo>
                    <a:cubicBezTo>
                      <a:pt x="90" y="49"/>
                      <a:pt x="90" y="49"/>
                      <a:pt x="90" y="49"/>
                    </a:cubicBezTo>
                    <a:cubicBezTo>
                      <a:pt x="99" y="81"/>
                      <a:pt x="99" y="81"/>
                      <a:pt x="99" y="81"/>
                    </a:cubicBezTo>
                    <a:cubicBezTo>
                      <a:pt x="110" y="81"/>
                      <a:pt x="110" y="81"/>
                      <a:pt x="110" y="81"/>
                    </a:cubicBezTo>
                    <a:cubicBezTo>
                      <a:pt x="119" y="49"/>
                      <a:pt x="119" y="49"/>
                      <a:pt x="119" y="49"/>
                    </a:cubicBezTo>
                    <a:cubicBezTo>
                      <a:pt x="134" y="49"/>
                      <a:pt x="134" y="49"/>
                      <a:pt x="134" y="49"/>
                    </a:cubicBezTo>
                    <a:cubicBezTo>
                      <a:pt x="124" y="81"/>
                      <a:pt x="124" y="81"/>
                      <a:pt x="124" y="81"/>
                    </a:cubicBezTo>
                    <a:cubicBezTo>
                      <a:pt x="129" y="81"/>
                      <a:pt x="129" y="81"/>
                      <a:pt x="129" y="81"/>
                    </a:cubicBezTo>
                    <a:cubicBezTo>
                      <a:pt x="129" y="90"/>
                      <a:pt x="129" y="90"/>
                      <a:pt x="129" y="90"/>
                    </a:cubicBezTo>
                    <a:cubicBezTo>
                      <a:pt x="122" y="90"/>
                      <a:pt x="122" y="90"/>
                      <a:pt x="122" y="90"/>
                    </a:cubicBezTo>
                    <a:cubicBezTo>
                      <a:pt x="113" y="120"/>
                      <a:pt x="113" y="120"/>
                      <a:pt x="113" y="120"/>
                    </a:cubicBezTo>
                    <a:cubicBezTo>
                      <a:pt x="129" y="106"/>
                      <a:pt x="147" y="96"/>
                      <a:pt x="168" y="91"/>
                    </a:cubicBezTo>
                    <a:cubicBezTo>
                      <a:pt x="168" y="88"/>
                      <a:pt x="168" y="86"/>
                      <a:pt x="168" y="84"/>
                    </a:cubicBezTo>
                    <a:cubicBezTo>
                      <a:pt x="168" y="38"/>
                      <a:pt x="130" y="0"/>
                      <a:pt x="84" y="0"/>
                    </a:cubicBezTo>
                    <a:cubicBezTo>
                      <a:pt x="38" y="0"/>
                      <a:pt x="0" y="38"/>
                      <a:pt x="0" y="84"/>
                    </a:cubicBezTo>
                    <a:cubicBezTo>
                      <a:pt x="0" y="128"/>
                      <a:pt x="35" y="164"/>
                      <a:pt x="79" y="167"/>
                    </a:cubicBezTo>
                    <a:cubicBezTo>
                      <a:pt x="86" y="151"/>
                      <a:pt x="96" y="136"/>
                      <a:pt x="109" y="12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4" name="Freeform 15"/>
              <p:cNvSpPr/>
              <p:nvPr/>
            </p:nvSpPr>
            <p:spPr>
              <a:xfrm>
                <a:off x="442913" y="511175"/>
                <a:ext cx="863600" cy="865187"/>
              </a:xfrm>
              <a:custGeom>
                <a:avLst/>
                <a:gdLst>
                  <a:gd name="txL" fmla="*/ 0 w 230"/>
                  <a:gd name="txT" fmla="*/ 0 h 230"/>
                  <a:gd name="txR" fmla="*/ 230 w 230"/>
                  <a:gd name="txB" fmla="*/ 230 h 230"/>
                </a:gdLst>
                <a:ahLst/>
                <a:cxnLst>
                  <a:cxn ang="0">
                    <a:pos x="115" y="19"/>
                  </a:cxn>
                  <a:cxn ang="0">
                    <a:pos x="211" y="115"/>
                  </a:cxn>
                  <a:cxn ang="0">
                    <a:pos x="115" y="212"/>
                  </a:cxn>
                  <a:cxn ang="0">
                    <a:pos x="18" y="115"/>
                  </a:cxn>
                  <a:cxn ang="0">
                    <a:pos x="21" y="91"/>
                  </a:cxn>
                  <a:cxn ang="0">
                    <a:pos x="2" y="94"/>
                  </a:cxn>
                  <a:cxn ang="0">
                    <a:pos x="0" y="115"/>
                  </a:cxn>
                  <a:cxn ang="0">
                    <a:pos x="115" y="230"/>
                  </a:cxn>
                  <a:cxn ang="0">
                    <a:pos x="230" y="115"/>
                  </a:cxn>
                  <a:cxn ang="0">
                    <a:pos x="115" y="0"/>
                  </a:cxn>
                  <a:cxn ang="0">
                    <a:pos x="110" y="0"/>
                  </a:cxn>
                  <a:cxn ang="0">
                    <a:pos x="105" y="19"/>
                  </a:cxn>
                  <a:cxn ang="0">
                    <a:pos x="115" y="19"/>
                  </a:cxn>
                </a:cxnLst>
                <a:rect l="txL" t="txT" r="txR" b="txB"/>
                <a:pathLst>
                  <a:path w="230" h="230">
                    <a:moveTo>
                      <a:pt x="115" y="19"/>
                    </a:moveTo>
                    <a:cubicBezTo>
                      <a:pt x="168" y="19"/>
                      <a:pt x="211" y="62"/>
                      <a:pt x="211" y="115"/>
                    </a:cubicBezTo>
                    <a:cubicBezTo>
                      <a:pt x="211" y="168"/>
                      <a:pt x="168" y="212"/>
                      <a:pt x="115" y="212"/>
                    </a:cubicBezTo>
                    <a:cubicBezTo>
                      <a:pt x="62" y="212"/>
                      <a:pt x="18" y="168"/>
                      <a:pt x="18" y="115"/>
                    </a:cubicBezTo>
                    <a:cubicBezTo>
                      <a:pt x="18" y="107"/>
                      <a:pt x="19" y="99"/>
                      <a:pt x="21" y="91"/>
                    </a:cubicBezTo>
                    <a:cubicBezTo>
                      <a:pt x="15" y="93"/>
                      <a:pt x="9" y="93"/>
                      <a:pt x="2" y="94"/>
                    </a:cubicBezTo>
                    <a:cubicBezTo>
                      <a:pt x="1" y="101"/>
                      <a:pt x="0" y="108"/>
                      <a:pt x="0" y="115"/>
                    </a:cubicBezTo>
                    <a:cubicBezTo>
                      <a:pt x="0" y="179"/>
                      <a:pt x="51" y="230"/>
                      <a:pt x="115" y="230"/>
                    </a:cubicBezTo>
                    <a:cubicBezTo>
                      <a:pt x="178" y="230"/>
                      <a:pt x="230" y="179"/>
                      <a:pt x="230" y="115"/>
                    </a:cubicBezTo>
                    <a:cubicBezTo>
                      <a:pt x="230" y="52"/>
                      <a:pt x="178" y="0"/>
                      <a:pt x="115" y="0"/>
                    </a:cubicBezTo>
                    <a:cubicBezTo>
                      <a:pt x="113" y="0"/>
                      <a:pt x="112" y="0"/>
                      <a:pt x="110" y="0"/>
                    </a:cubicBezTo>
                    <a:cubicBezTo>
                      <a:pt x="109" y="7"/>
                      <a:pt x="107" y="13"/>
                      <a:pt x="105" y="19"/>
                    </a:cubicBezTo>
                    <a:cubicBezTo>
                      <a:pt x="108" y="19"/>
                      <a:pt x="111" y="19"/>
                      <a:pt x="115" y="19"/>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5" name="Freeform 16"/>
              <p:cNvSpPr/>
              <p:nvPr/>
            </p:nvSpPr>
            <p:spPr>
              <a:xfrm>
                <a:off x="492125" y="538162"/>
                <a:ext cx="236538" cy="203200"/>
              </a:xfrm>
              <a:custGeom>
                <a:avLst/>
                <a:gdLst>
                  <a:gd name="txL" fmla="*/ 0 w 63"/>
                  <a:gd name="txT" fmla="*/ 0 h 54"/>
                  <a:gd name="txR" fmla="*/ 63 w 63"/>
                  <a:gd name="txB" fmla="*/ 54 h 54"/>
                </a:gdLst>
                <a:ahLst/>
                <a:cxnLst>
                  <a:cxn ang="0">
                    <a:pos x="0" y="54"/>
                  </a:cxn>
                  <a:cxn ang="0">
                    <a:pos x="63" y="0"/>
                  </a:cxn>
                  <a:cxn ang="0">
                    <a:pos x="0" y="54"/>
                  </a:cxn>
                </a:cxnLst>
                <a:rect l="txL" t="txT" r="txR" b="txB"/>
                <a:pathLst>
                  <a:path w="63" h="54">
                    <a:moveTo>
                      <a:pt x="0" y="54"/>
                    </a:moveTo>
                    <a:cubicBezTo>
                      <a:pt x="29" y="48"/>
                      <a:pt x="53" y="27"/>
                      <a:pt x="63" y="0"/>
                    </a:cubicBezTo>
                    <a:cubicBezTo>
                      <a:pt x="36" y="10"/>
                      <a:pt x="14" y="29"/>
                      <a:pt x="0" y="5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6" name="Freeform 17"/>
              <p:cNvSpPr/>
              <p:nvPr/>
            </p:nvSpPr>
            <p:spPr>
              <a:xfrm>
                <a:off x="450850" y="771525"/>
                <a:ext cx="104775" cy="93662"/>
              </a:xfrm>
              <a:custGeom>
                <a:avLst/>
                <a:gdLst>
                  <a:gd name="txL" fmla="*/ 0 w 28"/>
                  <a:gd name="txT" fmla="*/ 0 h 25"/>
                  <a:gd name="txR" fmla="*/ 28 w 28"/>
                  <a:gd name="txB" fmla="*/ 25 h 25"/>
                </a:gdLst>
                <a:ahLst/>
                <a:cxnLst>
                  <a:cxn ang="0">
                    <a:pos x="28" y="0"/>
                  </a:cxn>
                  <a:cxn ang="0">
                    <a:pos x="5" y="6"/>
                  </a:cxn>
                  <a:cxn ang="0">
                    <a:pos x="0" y="25"/>
                  </a:cxn>
                  <a:cxn ang="0">
                    <a:pos x="19" y="22"/>
                  </a:cxn>
                  <a:cxn ang="0">
                    <a:pos x="28" y="0"/>
                  </a:cxn>
                </a:cxnLst>
                <a:rect l="txL" t="txT" r="txR" b="txB"/>
                <a:pathLst>
                  <a:path w="28" h="25">
                    <a:moveTo>
                      <a:pt x="28" y="0"/>
                    </a:moveTo>
                    <a:cubicBezTo>
                      <a:pt x="21" y="3"/>
                      <a:pt x="13" y="5"/>
                      <a:pt x="5" y="6"/>
                    </a:cubicBezTo>
                    <a:cubicBezTo>
                      <a:pt x="3" y="12"/>
                      <a:pt x="1" y="18"/>
                      <a:pt x="0" y="25"/>
                    </a:cubicBezTo>
                    <a:cubicBezTo>
                      <a:pt x="7" y="24"/>
                      <a:pt x="13" y="24"/>
                      <a:pt x="19" y="22"/>
                    </a:cubicBezTo>
                    <a:cubicBezTo>
                      <a:pt x="21" y="15"/>
                      <a:pt x="24" y="7"/>
                      <a:pt x="28"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7" name="Freeform 18"/>
              <p:cNvSpPr/>
              <p:nvPr/>
            </p:nvSpPr>
            <p:spPr>
              <a:xfrm>
                <a:off x="468313" y="522287"/>
                <a:ext cx="315913" cy="271462"/>
              </a:xfrm>
              <a:custGeom>
                <a:avLst/>
                <a:gdLst>
                  <a:gd name="txL" fmla="*/ 0 w 84"/>
                  <a:gd name="txT" fmla="*/ 0 h 72"/>
                  <a:gd name="txR" fmla="*/ 84 w 84"/>
                  <a:gd name="txB" fmla="*/ 72 h 72"/>
                </a:gdLst>
                <a:ahLst/>
                <a:cxnLst>
                  <a:cxn ang="0">
                    <a:pos x="75" y="22"/>
                  </a:cxn>
                  <a:cxn ang="0">
                    <a:pos x="84" y="0"/>
                  </a:cxn>
                  <a:cxn ang="0">
                    <a:pos x="69" y="4"/>
                  </a:cxn>
                  <a:cxn ang="0">
                    <a:pos x="6" y="58"/>
                  </a:cxn>
                  <a:cxn ang="0">
                    <a:pos x="0" y="72"/>
                  </a:cxn>
                  <a:cxn ang="0">
                    <a:pos x="23" y="66"/>
                  </a:cxn>
                  <a:cxn ang="0">
                    <a:pos x="75" y="22"/>
                  </a:cxn>
                </a:cxnLst>
                <a:rect l="txL" t="txT" r="txR" b="txB"/>
                <a:pathLst>
                  <a:path w="84" h="72">
                    <a:moveTo>
                      <a:pt x="75" y="22"/>
                    </a:moveTo>
                    <a:cubicBezTo>
                      <a:pt x="79" y="15"/>
                      <a:pt x="82" y="7"/>
                      <a:pt x="84" y="0"/>
                    </a:cubicBezTo>
                    <a:cubicBezTo>
                      <a:pt x="79" y="1"/>
                      <a:pt x="74" y="2"/>
                      <a:pt x="69" y="4"/>
                    </a:cubicBezTo>
                    <a:cubicBezTo>
                      <a:pt x="59" y="31"/>
                      <a:pt x="35" y="52"/>
                      <a:pt x="6" y="58"/>
                    </a:cubicBezTo>
                    <a:cubicBezTo>
                      <a:pt x="4" y="62"/>
                      <a:pt x="2" y="67"/>
                      <a:pt x="0" y="72"/>
                    </a:cubicBezTo>
                    <a:cubicBezTo>
                      <a:pt x="8" y="71"/>
                      <a:pt x="16" y="69"/>
                      <a:pt x="23" y="66"/>
                    </a:cubicBezTo>
                    <a:cubicBezTo>
                      <a:pt x="34" y="46"/>
                      <a:pt x="53" y="30"/>
                      <a:pt x="75" y="22"/>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8" name="Freeform 19"/>
              <p:cNvSpPr/>
              <p:nvPr/>
            </p:nvSpPr>
            <p:spPr>
              <a:xfrm>
                <a:off x="863600" y="898525"/>
                <a:ext cx="22225" cy="38100"/>
              </a:xfrm>
              <a:custGeom>
                <a:avLst/>
                <a:gdLst>
                  <a:gd name="txL" fmla="*/ 0 w 14"/>
                  <a:gd name="txT" fmla="*/ 0 h 24"/>
                  <a:gd name="txR" fmla="*/ 14 w 14"/>
                  <a:gd name="txB" fmla="*/ 24 h 24"/>
                </a:gdLst>
                <a:ahLst/>
                <a:cxnLst>
                  <a:cxn ang="0">
                    <a:pos x="7" y="0"/>
                  </a:cxn>
                  <a:cxn ang="0">
                    <a:pos x="0" y="24"/>
                  </a:cxn>
                  <a:cxn ang="0">
                    <a:pos x="14" y="24"/>
                  </a:cxn>
                  <a:cxn ang="0">
                    <a:pos x="7" y="0"/>
                  </a:cxn>
                </a:cxnLst>
                <a:rect l="txL" t="txT" r="txR" b="txB"/>
                <a:pathLst>
                  <a:path w="14" h="24">
                    <a:moveTo>
                      <a:pt x="7" y="0"/>
                    </a:moveTo>
                    <a:lnTo>
                      <a:pt x="0" y="24"/>
                    </a:lnTo>
                    <a:lnTo>
                      <a:pt x="14" y="24"/>
                    </a:lnTo>
                    <a:lnTo>
                      <a:pt x="7" y="0"/>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39" name="Freeform 20"/>
              <p:cNvSpPr>
                <a:spLocks noEditPoints="1"/>
              </p:cNvSpPr>
              <p:nvPr/>
            </p:nvSpPr>
            <p:spPr>
              <a:xfrm>
                <a:off x="558800" y="631825"/>
                <a:ext cx="630238" cy="627062"/>
              </a:xfrm>
              <a:custGeom>
                <a:avLst/>
                <a:gdLst>
                  <a:gd name="txL" fmla="*/ 0 w 168"/>
                  <a:gd name="txT" fmla="*/ 0 h 167"/>
                  <a:gd name="txR" fmla="*/ 168 w 168"/>
                  <a:gd name="txB" fmla="*/ 167 h 167"/>
                </a:gdLst>
                <a:ahLst/>
                <a:cxnLst>
                  <a:cxn ang="0">
                    <a:pos x="84" y="167"/>
                  </a:cxn>
                  <a:cxn ang="0">
                    <a:pos x="168" y="83"/>
                  </a:cxn>
                  <a:cxn ang="0">
                    <a:pos x="84" y="0"/>
                  </a:cxn>
                  <a:cxn ang="0">
                    <a:pos x="68" y="1"/>
                  </a:cxn>
                  <a:cxn ang="0">
                    <a:pos x="5" y="55"/>
                  </a:cxn>
                  <a:cxn ang="0">
                    <a:pos x="0" y="83"/>
                  </a:cxn>
                  <a:cxn ang="0">
                    <a:pos x="84" y="167"/>
                  </a:cxn>
                  <a:cxn ang="0">
                    <a:pos x="49" y="48"/>
                  </a:cxn>
                  <a:cxn ang="0">
                    <a:pos x="57" y="81"/>
                  </a:cxn>
                  <a:cxn ang="0">
                    <a:pos x="69" y="81"/>
                  </a:cxn>
                  <a:cxn ang="0">
                    <a:pos x="78" y="48"/>
                  </a:cxn>
                  <a:cxn ang="0">
                    <a:pos x="89" y="48"/>
                  </a:cxn>
                  <a:cxn ang="0">
                    <a:pos x="99" y="81"/>
                  </a:cxn>
                  <a:cxn ang="0">
                    <a:pos x="110" y="81"/>
                  </a:cxn>
                  <a:cxn ang="0">
                    <a:pos x="118" y="48"/>
                  </a:cxn>
                  <a:cxn ang="0">
                    <a:pos x="133" y="48"/>
                  </a:cxn>
                  <a:cxn ang="0">
                    <a:pos x="124" y="81"/>
                  </a:cxn>
                  <a:cxn ang="0">
                    <a:pos x="129" y="81"/>
                  </a:cxn>
                  <a:cxn ang="0">
                    <a:pos x="129" y="89"/>
                  </a:cxn>
                  <a:cxn ang="0">
                    <a:pos x="121" y="89"/>
                  </a:cxn>
                  <a:cxn ang="0">
                    <a:pos x="112" y="123"/>
                  </a:cxn>
                  <a:cxn ang="0">
                    <a:pos x="100" y="123"/>
                  </a:cxn>
                  <a:cxn ang="0">
                    <a:pos x="89" y="89"/>
                  </a:cxn>
                  <a:cxn ang="0">
                    <a:pos x="78" y="89"/>
                  </a:cxn>
                  <a:cxn ang="0">
                    <a:pos x="68" y="123"/>
                  </a:cxn>
                  <a:cxn ang="0">
                    <a:pos x="56" y="123"/>
                  </a:cxn>
                  <a:cxn ang="0">
                    <a:pos x="46" y="89"/>
                  </a:cxn>
                  <a:cxn ang="0">
                    <a:pos x="39" y="89"/>
                  </a:cxn>
                  <a:cxn ang="0">
                    <a:pos x="39" y="81"/>
                  </a:cxn>
                  <a:cxn ang="0">
                    <a:pos x="44" y="81"/>
                  </a:cxn>
                  <a:cxn ang="0">
                    <a:pos x="34" y="48"/>
                  </a:cxn>
                  <a:cxn ang="0">
                    <a:pos x="49" y="48"/>
                  </a:cxn>
                </a:cxnLst>
                <a:rect l="txL" t="txT" r="txR" b="txB"/>
                <a:pathLst>
                  <a:path w="168" h="167">
                    <a:moveTo>
                      <a:pt x="84" y="167"/>
                    </a:moveTo>
                    <a:cubicBezTo>
                      <a:pt x="130" y="167"/>
                      <a:pt x="168" y="129"/>
                      <a:pt x="168" y="83"/>
                    </a:cubicBezTo>
                    <a:cubicBezTo>
                      <a:pt x="168" y="37"/>
                      <a:pt x="130" y="0"/>
                      <a:pt x="84" y="0"/>
                    </a:cubicBezTo>
                    <a:cubicBezTo>
                      <a:pt x="78" y="0"/>
                      <a:pt x="73" y="0"/>
                      <a:pt x="68" y="1"/>
                    </a:cubicBezTo>
                    <a:cubicBezTo>
                      <a:pt x="54" y="26"/>
                      <a:pt x="32" y="45"/>
                      <a:pt x="5" y="55"/>
                    </a:cubicBezTo>
                    <a:cubicBezTo>
                      <a:pt x="2" y="64"/>
                      <a:pt x="0" y="73"/>
                      <a:pt x="0" y="83"/>
                    </a:cubicBezTo>
                    <a:cubicBezTo>
                      <a:pt x="0" y="129"/>
                      <a:pt x="38" y="167"/>
                      <a:pt x="84" y="167"/>
                    </a:cubicBezTo>
                    <a:close/>
                    <a:moveTo>
                      <a:pt x="49" y="48"/>
                    </a:moveTo>
                    <a:cubicBezTo>
                      <a:pt x="57" y="81"/>
                      <a:pt x="57" y="81"/>
                      <a:pt x="57" y="81"/>
                    </a:cubicBezTo>
                    <a:cubicBezTo>
                      <a:pt x="69" y="81"/>
                      <a:pt x="69" y="81"/>
                      <a:pt x="69" y="81"/>
                    </a:cubicBezTo>
                    <a:cubicBezTo>
                      <a:pt x="78" y="48"/>
                      <a:pt x="78" y="48"/>
                      <a:pt x="78" y="48"/>
                    </a:cubicBezTo>
                    <a:cubicBezTo>
                      <a:pt x="89" y="48"/>
                      <a:pt x="89" y="48"/>
                      <a:pt x="89" y="48"/>
                    </a:cubicBezTo>
                    <a:cubicBezTo>
                      <a:pt x="99" y="81"/>
                      <a:pt x="99" y="81"/>
                      <a:pt x="99" y="81"/>
                    </a:cubicBezTo>
                    <a:cubicBezTo>
                      <a:pt x="110" y="81"/>
                      <a:pt x="110" y="81"/>
                      <a:pt x="110" y="81"/>
                    </a:cubicBezTo>
                    <a:cubicBezTo>
                      <a:pt x="118" y="48"/>
                      <a:pt x="118" y="48"/>
                      <a:pt x="118" y="48"/>
                    </a:cubicBezTo>
                    <a:cubicBezTo>
                      <a:pt x="133" y="48"/>
                      <a:pt x="133" y="48"/>
                      <a:pt x="133" y="48"/>
                    </a:cubicBezTo>
                    <a:cubicBezTo>
                      <a:pt x="124" y="81"/>
                      <a:pt x="124" y="81"/>
                      <a:pt x="124" y="81"/>
                    </a:cubicBezTo>
                    <a:cubicBezTo>
                      <a:pt x="129" y="81"/>
                      <a:pt x="129" y="81"/>
                      <a:pt x="129" y="81"/>
                    </a:cubicBezTo>
                    <a:cubicBezTo>
                      <a:pt x="129" y="89"/>
                      <a:pt x="129" y="89"/>
                      <a:pt x="129" y="89"/>
                    </a:cubicBezTo>
                    <a:cubicBezTo>
                      <a:pt x="121" y="89"/>
                      <a:pt x="121" y="89"/>
                      <a:pt x="121" y="89"/>
                    </a:cubicBezTo>
                    <a:cubicBezTo>
                      <a:pt x="112" y="123"/>
                      <a:pt x="112" y="123"/>
                      <a:pt x="112" y="123"/>
                    </a:cubicBezTo>
                    <a:cubicBezTo>
                      <a:pt x="100" y="123"/>
                      <a:pt x="100" y="123"/>
                      <a:pt x="100" y="123"/>
                    </a:cubicBezTo>
                    <a:cubicBezTo>
                      <a:pt x="89" y="89"/>
                      <a:pt x="89" y="89"/>
                      <a:pt x="89" y="89"/>
                    </a:cubicBezTo>
                    <a:cubicBezTo>
                      <a:pt x="78" y="89"/>
                      <a:pt x="78" y="89"/>
                      <a:pt x="78" y="89"/>
                    </a:cubicBezTo>
                    <a:cubicBezTo>
                      <a:pt x="68" y="123"/>
                      <a:pt x="68" y="123"/>
                      <a:pt x="68" y="123"/>
                    </a:cubicBezTo>
                    <a:cubicBezTo>
                      <a:pt x="56" y="123"/>
                      <a:pt x="56" y="123"/>
                      <a:pt x="56" y="123"/>
                    </a:cubicBezTo>
                    <a:cubicBezTo>
                      <a:pt x="46" y="89"/>
                      <a:pt x="46" y="89"/>
                      <a:pt x="46" y="89"/>
                    </a:cubicBezTo>
                    <a:cubicBezTo>
                      <a:pt x="39" y="89"/>
                      <a:pt x="39" y="89"/>
                      <a:pt x="39" y="89"/>
                    </a:cubicBezTo>
                    <a:cubicBezTo>
                      <a:pt x="39" y="81"/>
                      <a:pt x="39" y="81"/>
                      <a:pt x="39" y="81"/>
                    </a:cubicBezTo>
                    <a:cubicBezTo>
                      <a:pt x="44" y="81"/>
                      <a:pt x="44" y="81"/>
                      <a:pt x="44" y="81"/>
                    </a:cubicBezTo>
                    <a:cubicBezTo>
                      <a:pt x="34" y="48"/>
                      <a:pt x="34" y="48"/>
                      <a:pt x="34" y="48"/>
                    </a:cubicBezTo>
                    <a:lnTo>
                      <a:pt x="49" y="48"/>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40" name="Freeform 21"/>
              <p:cNvSpPr/>
              <p:nvPr/>
            </p:nvSpPr>
            <p:spPr>
              <a:xfrm>
                <a:off x="941388" y="966787"/>
                <a:ext cx="22225" cy="44450"/>
              </a:xfrm>
              <a:custGeom>
                <a:avLst/>
                <a:gdLst>
                  <a:gd name="txL" fmla="*/ 0 w 14"/>
                  <a:gd name="txT" fmla="*/ 0 h 28"/>
                  <a:gd name="txR" fmla="*/ 14 w 14"/>
                  <a:gd name="txB" fmla="*/ 28 h 28"/>
                </a:gdLst>
                <a:ahLst/>
                <a:cxnLst>
                  <a:cxn ang="0">
                    <a:pos x="14" y="0"/>
                  </a:cxn>
                  <a:cxn ang="0">
                    <a:pos x="0" y="0"/>
                  </a:cxn>
                  <a:cxn ang="0">
                    <a:pos x="7" y="28"/>
                  </a:cxn>
                  <a:cxn ang="0">
                    <a:pos x="14" y="0"/>
                  </a:cxn>
                </a:cxnLst>
                <a:rect l="txL" t="txT" r="txR" b="txB"/>
                <a:pathLst>
                  <a:path w="14" h="28">
                    <a:moveTo>
                      <a:pt x="14" y="0"/>
                    </a:moveTo>
                    <a:lnTo>
                      <a:pt x="0" y="0"/>
                    </a:lnTo>
                    <a:lnTo>
                      <a:pt x="7" y="28"/>
                    </a:lnTo>
                    <a:lnTo>
                      <a:pt x="14" y="0"/>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41" name="Freeform 22"/>
              <p:cNvSpPr/>
              <p:nvPr/>
            </p:nvSpPr>
            <p:spPr>
              <a:xfrm>
                <a:off x="784225" y="966787"/>
                <a:ext cx="22225" cy="44450"/>
              </a:xfrm>
              <a:custGeom>
                <a:avLst/>
                <a:gdLst>
                  <a:gd name="txL" fmla="*/ 0 w 14"/>
                  <a:gd name="txT" fmla="*/ 0 h 28"/>
                  <a:gd name="txR" fmla="*/ 14 w 14"/>
                  <a:gd name="txB" fmla="*/ 28 h 28"/>
                </a:gdLst>
                <a:ahLst/>
                <a:cxnLst>
                  <a:cxn ang="0">
                    <a:pos x="14" y="0"/>
                  </a:cxn>
                  <a:cxn ang="0">
                    <a:pos x="0" y="0"/>
                  </a:cxn>
                  <a:cxn ang="0">
                    <a:pos x="5" y="28"/>
                  </a:cxn>
                  <a:cxn ang="0">
                    <a:pos x="14" y="0"/>
                  </a:cxn>
                </a:cxnLst>
                <a:rect l="txL" t="txT" r="txR" b="txB"/>
                <a:pathLst>
                  <a:path w="14" h="28">
                    <a:moveTo>
                      <a:pt x="14" y="0"/>
                    </a:moveTo>
                    <a:lnTo>
                      <a:pt x="0" y="0"/>
                    </a:lnTo>
                    <a:lnTo>
                      <a:pt x="5" y="28"/>
                    </a:lnTo>
                    <a:lnTo>
                      <a:pt x="14" y="0"/>
                    </a:lnTo>
                    <a:close/>
                  </a:path>
                </a:pathLst>
              </a:custGeom>
              <a:solidFill>
                <a:srgbClr val="1DAE9E"/>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42" name="Freeform 23"/>
              <p:cNvSpPr/>
              <p:nvPr/>
            </p:nvSpPr>
            <p:spPr>
              <a:xfrm>
                <a:off x="577850" y="635000"/>
                <a:ext cx="236538" cy="203200"/>
              </a:xfrm>
              <a:custGeom>
                <a:avLst/>
                <a:gdLst>
                  <a:gd name="txL" fmla="*/ 0 w 63"/>
                  <a:gd name="txT" fmla="*/ 0 h 54"/>
                  <a:gd name="txR" fmla="*/ 63 w 63"/>
                  <a:gd name="txB" fmla="*/ 54 h 54"/>
                </a:gdLst>
                <a:ahLst/>
                <a:cxnLst>
                  <a:cxn ang="0">
                    <a:pos x="63" y="0"/>
                  </a:cxn>
                  <a:cxn ang="0">
                    <a:pos x="0" y="54"/>
                  </a:cxn>
                  <a:cxn ang="0">
                    <a:pos x="63" y="0"/>
                  </a:cxn>
                </a:cxnLst>
                <a:rect l="txL" t="txT" r="txR" b="txB"/>
                <a:pathLst>
                  <a:path w="63" h="54">
                    <a:moveTo>
                      <a:pt x="63" y="0"/>
                    </a:moveTo>
                    <a:cubicBezTo>
                      <a:pt x="34" y="6"/>
                      <a:pt x="10" y="27"/>
                      <a:pt x="0" y="54"/>
                    </a:cubicBezTo>
                    <a:cubicBezTo>
                      <a:pt x="27" y="44"/>
                      <a:pt x="49" y="25"/>
                      <a:pt x="63"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43" name="Freeform 24"/>
              <p:cNvSpPr/>
              <p:nvPr/>
            </p:nvSpPr>
            <p:spPr>
              <a:xfrm>
                <a:off x="750888" y="511175"/>
                <a:ext cx="104775" cy="93662"/>
              </a:xfrm>
              <a:custGeom>
                <a:avLst/>
                <a:gdLst>
                  <a:gd name="txL" fmla="*/ 0 w 28"/>
                  <a:gd name="txT" fmla="*/ 0 h 25"/>
                  <a:gd name="txR" fmla="*/ 28 w 28"/>
                  <a:gd name="txB" fmla="*/ 25 h 25"/>
                </a:gdLst>
                <a:ahLst/>
                <a:cxnLst>
                  <a:cxn ang="0">
                    <a:pos x="0" y="25"/>
                  </a:cxn>
                  <a:cxn ang="0">
                    <a:pos x="23" y="19"/>
                  </a:cxn>
                  <a:cxn ang="0">
                    <a:pos x="28" y="0"/>
                  </a:cxn>
                  <a:cxn ang="0">
                    <a:pos x="9" y="3"/>
                  </a:cxn>
                  <a:cxn ang="0">
                    <a:pos x="0" y="25"/>
                  </a:cxn>
                </a:cxnLst>
                <a:rect l="txL" t="txT" r="txR" b="txB"/>
                <a:pathLst>
                  <a:path w="28" h="25">
                    <a:moveTo>
                      <a:pt x="0" y="25"/>
                    </a:moveTo>
                    <a:cubicBezTo>
                      <a:pt x="7" y="22"/>
                      <a:pt x="15" y="20"/>
                      <a:pt x="23" y="19"/>
                    </a:cubicBezTo>
                    <a:cubicBezTo>
                      <a:pt x="25" y="13"/>
                      <a:pt x="27" y="7"/>
                      <a:pt x="28" y="0"/>
                    </a:cubicBezTo>
                    <a:cubicBezTo>
                      <a:pt x="21" y="1"/>
                      <a:pt x="15" y="1"/>
                      <a:pt x="9" y="3"/>
                    </a:cubicBezTo>
                    <a:cubicBezTo>
                      <a:pt x="7" y="10"/>
                      <a:pt x="4" y="18"/>
                      <a:pt x="0" y="25"/>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34844" name="文本框 13"/>
            <p:cNvSpPr/>
            <p:nvPr/>
          </p:nvSpPr>
          <p:spPr>
            <a:xfrm>
              <a:off x="1887537" y="0"/>
              <a:ext cx="2269627" cy="369332"/>
            </a:xfrm>
            <a:prstGeom prst="rect">
              <a:avLst/>
            </a:prstGeom>
            <a:solidFill>
              <a:srgbClr val="60B500"/>
            </a:solidFill>
            <a:ln w="9525">
              <a:noFill/>
            </a:ln>
          </p:spPr>
          <p:txBody>
            <a:bodyPr wrap="squar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845" name="文本框 14"/>
            <p:cNvSpPr/>
            <p:nvPr/>
          </p:nvSpPr>
          <p:spPr>
            <a:xfrm>
              <a:off x="1892882" y="308605"/>
              <a:ext cx="2790060" cy="1754326"/>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2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34846" name="组合 34845"/>
          <p:cNvGrpSpPr/>
          <p:nvPr/>
        </p:nvGrpSpPr>
        <p:grpSpPr>
          <a:xfrm>
            <a:off x="939800" y="3979863"/>
            <a:ext cx="4560888" cy="1878012"/>
            <a:chOff x="0" y="0"/>
            <a:chExt cx="4560292" cy="1878265"/>
          </a:xfrm>
        </p:grpSpPr>
        <p:grpSp>
          <p:nvGrpSpPr>
            <p:cNvPr id="34847" name="组合 34846"/>
            <p:cNvGrpSpPr/>
            <p:nvPr/>
          </p:nvGrpSpPr>
          <p:grpSpPr>
            <a:xfrm>
              <a:off x="0" y="191858"/>
              <a:ext cx="1111250" cy="1116012"/>
              <a:chOff x="0" y="0"/>
              <a:chExt cx="1111250" cy="1116012"/>
            </a:xfrm>
          </p:grpSpPr>
          <p:sp>
            <p:nvSpPr>
              <p:cNvPr id="34848" name="Freeform 25"/>
              <p:cNvSpPr/>
              <p:nvPr/>
            </p:nvSpPr>
            <p:spPr>
              <a:xfrm>
                <a:off x="131762" y="184150"/>
                <a:ext cx="566738" cy="571500"/>
              </a:xfrm>
              <a:custGeom>
                <a:avLst/>
                <a:gdLst>
                  <a:gd name="txL" fmla="*/ 0 w 357"/>
                  <a:gd name="txT" fmla="*/ 0 h 360"/>
                  <a:gd name="txR" fmla="*/ 357 w 357"/>
                  <a:gd name="txB" fmla="*/ 360 h 360"/>
                </a:gdLst>
                <a:ahLst/>
                <a:cxnLst>
                  <a:cxn ang="0">
                    <a:pos x="357" y="66"/>
                  </a:cxn>
                  <a:cxn ang="0">
                    <a:pos x="357" y="64"/>
                  </a:cxn>
                  <a:cxn ang="0">
                    <a:pos x="307" y="14"/>
                  </a:cxn>
                  <a:cxn ang="0">
                    <a:pos x="293" y="0"/>
                  </a:cxn>
                  <a:cxn ang="0">
                    <a:pos x="0" y="293"/>
                  </a:cxn>
                  <a:cxn ang="0">
                    <a:pos x="64" y="360"/>
                  </a:cxn>
                  <a:cxn ang="0">
                    <a:pos x="357" y="66"/>
                  </a:cxn>
                </a:cxnLst>
                <a:rect l="txL" t="txT" r="txR" b="txB"/>
                <a:pathLst>
                  <a:path w="357" h="360">
                    <a:moveTo>
                      <a:pt x="357" y="66"/>
                    </a:moveTo>
                    <a:lnTo>
                      <a:pt x="357" y="64"/>
                    </a:lnTo>
                    <a:lnTo>
                      <a:pt x="307" y="14"/>
                    </a:lnTo>
                    <a:lnTo>
                      <a:pt x="293" y="0"/>
                    </a:lnTo>
                    <a:lnTo>
                      <a:pt x="0" y="293"/>
                    </a:lnTo>
                    <a:lnTo>
                      <a:pt x="64" y="360"/>
                    </a:lnTo>
                    <a:lnTo>
                      <a:pt x="357" y="66"/>
                    </a:ln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49" name="Freeform 26"/>
              <p:cNvSpPr/>
              <p:nvPr/>
            </p:nvSpPr>
            <p:spPr>
              <a:xfrm>
                <a:off x="360362" y="412750"/>
                <a:ext cx="569913" cy="571500"/>
              </a:xfrm>
              <a:custGeom>
                <a:avLst/>
                <a:gdLst>
                  <a:gd name="txL" fmla="*/ 0 w 359"/>
                  <a:gd name="txT" fmla="*/ 0 h 360"/>
                  <a:gd name="txR" fmla="*/ 359 w 359"/>
                  <a:gd name="txB" fmla="*/ 360 h 360"/>
                </a:gdLst>
                <a:ahLst/>
                <a:cxnLst>
                  <a:cxn ang="0">
                    <a:pos x="293" y="0"/>
                  </a:cxn>
                  <a:cxn ang="0">
                    <a:pos x="293" y="3"/>
                  </a:cxn>
                  <a:cxn ang="0">
                    <a:pos x="0" y="294"/>
                  </a:cxn>
                  <a:cxn ang="0">
                    <a:pos x="64" y="360"/>
                  </a:cxn>
                  <a:cxn ang="0">
                    <a:pos x="359" y="66"/>
                  </a:cxn>
                  <a:cxn ang="0">
                    <a:pos x="343" y="50"/>
                  </a:cxn>
                  <a:cxn ang="0">
                    <a:pos x="293" y="0"/>
                  </a:cxn>
                </a:cxnLst>
                <a:rect l="txL" t="txT" r="txR" b="txB"/>
                <a:pathLst>
                  <a:path w="359" h="360">
                    <a:moveTo>
                      <a:pt x="293" y="0"/>
                    </a:moveTo>
                    <a:lnTo>
                      <a:pt x="293" y="3"/>
                    </a:lnTo>
                    <a:lnTo>
                      <a:pt x="0" y="294"/>
                    </a:lnTo>
                    <a:lnTo>
                      <a:pt x="64" y="360"/>
                    </a:lnTo>
                    <a:lnTo>
                      <a:pt x="359" y="66"/>
                    </a:lnTo>
                    <a:lnTo>
                      <a:pt x="343" y="50"/>
                    </a:lnTo>
                    <a:lnTo>
                      <a:pt x="293" y="0"/>
                    </a:ln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50" name="Freeform 27"/>
              <p:cNvSpPr/>
              <p:nvPr/>
            </p:nvSpPr>
            <p:spPr>
              <a:xfrm>
                <a:off x="0" y="879475"/>
                <a:ext cx="233363" cy="236537"/>
              </a:xfrm>
              <a:custGeom>
                <a:avLst/>
                <a:gdLst>
                  <a:gd name="txL" fmla="*/ 0 w 147"/>
                  <a:gd name="txT" fmla="*/ 0 h 149"/>
                  <a:gd name="txR" fmla="*/ 147 w 147"/>
                  <a:gd name="txB" fmla="*/ 149 h 149"/>
                </a:gdLst>
                <a:ahLst/>
                <a:cxnLst>
                  <a:cxn ang="0">
                    <a:pos x="0" y="149"/>
                  </a:cxn>
                  <a:cxn ang="0">
                    <a:pos x="147" y="106"/>
                  </a:cxn>
                  <a:cxn ang="0">
                    <a:pos x="40" y="0"/>
                  </a:cxn>
                  <a:cxn ang="0">
                    <a:pos x="0" y="149"/>
                  </a:cxn>
                </a:cxnLst>
                <a:rect l="txL" t="txT" r="txR" b="txB"/>
                <a:pathLst>
                  <a:path w="147" h="149">
                    <a:moveTo>
                      <a:pt x="0" y="149"/>
                    </a:moveTo>
                    <a:lnTo>
                      <a:pt x="147" y="106"/>
                    </a:lnTo>
                    <a:lnTo>
                      <a:pt x="40" y="0"/>
                    </a:lnTo>
                    <a:lnTo>
                      <a:pt x="0" y="149"/>
                    </a:ln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51" name="Freeform 28"/>
              <p:cNvSpPr/>
              <p:nvPr/>
            </p:nvSpPr>
            <p:spPr>
              <a:xfrm>
                <a:off x="630237" y="0"/>
                <a:ext cx="481013" cy="481012"/>
              </a:xfrm>
              <a:custGeom>
                <a:avLst/>
                <a:gdLst>
                  <a:gd name="txL" fmla="*/ 0 w 128"/>
                  <a:gd name="txT" fmla="*/ 0 h 128"/>
                  <a:gd name="txR" fmla="*/ 128 w 128"/>
                  <a:gd name="txB" fmla="*/ 128 h 128"/>
                </a:gdLst>
                <a:ahLst/>
                <a:cxnLst>
                  <a:cxn ang="0">
                    <a:pos x="123" y="75"/>
                  </a:cxn>
                  <a:cxn ang="0">
                    <a:pos x="53" y="5"/>
                  </a:cxn>
                  <a:cxn ang="0">
                    <a:pos x="34" y="5"/>
                  </a:cxn>
                  <a:cxn ang="0">
                    <a:pos x="0" y="39"/>
                  </a:cxn>
                  <a:cxn ang="0">
                    <a:pos x="89" y="128"/>
                  </a:cxn>
                  <a:cxn ang="0">
                    <a:pos x="123" y="94"/>
                  </a:cxn>
                  <a:cxn ang="0">
                    <a:pos x="123" y="75"/>
                  </a:cxn>
                </a:cxnLst>
                <a:rect l="txL" t="txT" r="txR" b="txB"/>
                <a:pathLst>
                  <a:path w="128" h="128">
                    <a:moveTo>
                      <a:pt x="123" y="75"/>
                    </a:moveTo>
                    <a:cubicBezTo>
                      <a:pt x="53" y="5"/>
                      <a:pt x="53" y="5"/>
                      <a:pt x="53" y="5"/>
                    </a:cubicBezTo>
                    <a:cubicBezTo>
                      <a:pt x="48" y="0"/>
                      <a:pt x="39" y="0"/>
                      <a:pt x="34" y="5"/>
                    </a:cubicBezTo>
                    <a:cubicBezTo>
                      <a:pt x="0" y="39"/>
                      <a:pt x="0" y="39"/>
                      <a:pt x="0" y="39"/>
                    </a:cubicBezTo>
                    <a:cubicBezTo>
                      <a:pt x="89" y="128"/>
                      <a:pt x="89" y="128"/>
                      <a:pt x="89" y="128"/>
                    </a:cubicBezTo>
                    <a:cubicBezTo>
                      <a:pt x="123" y="94"/>
                      <a:pt x="123" y="94"/>
                      <a:pt x="123" y="94"/>
                    </a:cubicBezTo>
                    <a:cubicBezTo>
                      <a:pt x="128" y="89"/>
                      <a:pt x="128" y="81"/>
                      <a:pt x="123" y="75"/>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34852" name="文本框 36"/>
            <p:cNvSpPr/>
            <p:nvPr/>
          </p:nvSpPr>
          <p:spPr>
            <a:xfrm>
              <a:off x="1764887" y="0"/>
              <a:ext cx="2269627" cy="369332"/>
            </a:xfrm>
            <a:prstGeom prst="rect">
              <a:avLst/>
            </a:prstGeom>
            <a:solidFill>
              <a:srgbClr val="3F3F3F"/>
            </a:solidFill>
            <a:ln w="9525">
              <a:noFill/>
            </a:ln>
          </p:spPr>
          <p:txBody>
            <a:bodyPr wrap="squar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34853" name="文本框 37"/>
            <p:cNvSpPr/>
            <p:nvPr/>
          </p:nvSpPr>
          <p:spPr>
            <a:xfrm>
              <a:off x="1770232" y="308605"/>
              <a:ext cx="2790060" cy="1569660"/>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34854" name="组合 34853"/>
          <p:cNvGrpSpPr/>
          <p:nvPr/>
        </p:nvGrpSpPr>
        <p:grpSpPr>
          <a:xfrm>
            <a:off x="6313488" y="1916113"/>
            <a:ext cx="4706937" cy="1878012"/>
            <a:chOff x="0" y="0"/>
            <a:chExt cx="4707028" cy="1878265"/>
          </a:xfrm>
        </p:grpSpPr>
        <p:sp>
          <p:nvSpPr>
            <p:cNvPr id="34855" name="Freeform 35"/>
            <p:cNvSpPr>
              <a:spLocks noEditPoints="1"/>
            </p:cNvSpPr>
            <p:nvPr/>
          </p:nvSpPr>
          <p:spPr>
            <a:xfrm>
              <a:off x="0" y="297026"/>
              <a:ext cx="1411288" cy="1209675"/>
            </a:xfrm>
            <a:custGeom>
              <a:avLst/>
              <a:gdLst>
                <a:gd name="txL" fmla="*/ 0 w 376"/>
                <a:gd name="txT" fmla="*/ 0 h 322"/>
                <a:gd name="txR" fmla="*/ 376 w 376"/>
                <a:gd name="txB" fmla="*/ 322 h 322"/>
              </a:gdLst>
              <a:ahLst/>
              <a:cxnLst>
                <a:cxn ang="0">
                  <a:pos x="244" y="163"/>
                </a:cxn>
                <a:cxn ang="0">
                  <a:pos x="244" y="114"/>
                </a:cxn>
                <a:cxn ang="0">
                  <a:pos x="192" y="61"/>
                </a:cxn>
                <a:cxn ang="0">
                  <a:pos x="192" y="40"/>
                </a:cxn>
                <a:cxn ang="0">
                  <a:pos x="231" y="22"/>
                </a:cxn>
                <a:cxn ang="0">
                  <a:pos x="192" y="4"/>
                </a:cxn>
                <a:cxn ang="0">
                  <a:pos x="192" y="0"/>
                </a:cxn>
                <a:cxn ang="0">
                  <a:pos x="184" y="0"/>
                </a:cxn>
                <a:cxn ang="0">
                  <a:pos x="184" y="61"/>
                </a:cxn>
                <a:cxn ang="0">
                  <a:pos x="132" y="114"/>
                </a:cxn>
                <a:cxn ang="0">
                  <a:pos x="132" y="163"/>
                </a:cxn>
                <a:cxn ang="0">
                  <a:pos x="0" y="163"/>
                </a:cxn>
                <a:cxn ang="0">
                  <a:pos x="0" y="322"/>
                </a:cxn>
                <a:cxn ang="0">
                  <a:pos x="376" y="322"/>
                </a:cxn>
                <a:cxn ang="0">
                  <a:pos x="376" y="163"/>
                </a:cxn>
                <a:cxn ang="0">
                  <a:pos x="244" y="163"/>
                </a:cxn>
                <a:cxn ang="0">
                  <a:pos x="159" y="134"/>
                </a:cxn>
                <a:cxn ang="0">
                  <a:pos x="188" y="105"/>
                </a:cxn>
                <a:cxn ang="0">
                  <a:pos x="217" y="134"/>
                </a:cxn>
                <a:cxn ang="0">
                  <a:pos x="191" y="163"/>
                </a:cxn>
                <a:cxn ang="0">
                  <a:pos x="185" y="163"/>
                </a:cxn>
                <a:cxn ang="0">
                  <a:pos x="159" y="134"/>
                </a:cxn>
              </a:cxnLst>
              <a:rect l="txL" t="txT" r="txR" b="txB"/>
              <a:pathLst>
                <a:path w="376" h="322">
                  <a:moveTo>
                    <a:pt x="244" y="163"/>
                  </a:moveTo>
                  <a:cubicBezTo>
                    <a:pt x="244" y="114"/>
                    <a:pt x="244" y="114"/>
                    <a:pt x="244" y="114"/>
                  </a:cubicBezTo>
                  <a:cubicBezTo>
                    <a:pt x="192" y="61"/>
                    <a:pt x="192" y="61"/>
                    <a:pt x="192" y="61"/>
                  </a:cubicBezTo>
                  <a:cubicBezTo>
                    <a:pt x="192" y="40"/>
                    <a:pt x="192" y="40"/>
                    <a:pt x="192" y="40"/>
                  </a:cubicBezTo>
                  <a:cubicBezTo>
                    <a:pt x="231" y="22"/>
                    <a:pt x="231" y="22"/>
                    <a:pt x="231" y="22"/>
                  </a:cubicBezTo>
                  <a:cubicBezTo>
                    <a:pt x="192" y="4"/>
                    <a:pt x="192" y="4"/>
                    <a:pt x="192" y="4"/>
                  </a:cubicBezTo>
                  <a:cubicBezTo>
                    <a:pt x="192" y="0"/>
                    <a:pt x="192" y="0"/>
                    <a:pt x="192" y="0"/>
                  </a:cubicBezTo>
                  <a:cubicBezTo>
                    <a:pt x="184" y="0"/>
                    <a:pt x="184" y="0"/>
                    <a:pt x="184" y="0"/>
                  </a:cubicBezTo>
                  <a:cubicBezTo>
                    <a:pt x="184" y="61"/>
                    <a:pt x="184" y="61"/>
                    <a:pt x="184" y="61"/>
                  </a:cubicBezTo>
                  <a:cubicBezTo>
                    <a:pt x="132" y="114"/>
                    <a:pt x="132" y="114"/>
                    <a:pt x="132" y="114"/>
                  </a:cubicBezTo>
                  <a:cubicBezTo>
                    <a:pt x="132" y="163"/>
                    <a:pt x="132" y="163"/>
                    <a:pt x="132" y="163"/>
                  </a:cubicBezTo>
                  <a:cubicBezTo>
                    <a:pt x="0" y="163"/>
                    <a:pt x="0" y="163"/>
                    <a:pt x="0" y="163"/>
                  </a:cubicBezTo>
                  <a:cubicBezTo>
                    <a:pt x="0" y="322"/>
                    <a:pt x="0" y="322"/>
                    <a:pt x="0" y="322"/>
                  </a:cubicBezTo>
                  <a:cubicBezTo>
                    <a:pt x="376" y="322"/>
                    <a:pt x="376" y="322"/>
                    <a:pt x="376" y="322"/>
                  </a:cubicBezTo>
                  <a:cubicBezTo>
                    <a:pt x="376" y="163"/>
                    <a:pt x="376" y="163"/>
                    <a:pt x="376" y="163"/>
                  </a:cubicBezTo>
                  <a:lnTo>
                    <a:pt x="244" y="163"/>
                  </a:lnTo>
                  <a:close/>
                  <a:moveTo>
                    <a:pt x="159" y="134"/>
                  </a:moveTo>
                  <a:cubicBezTo>
                    <a:pt x="159" y="118"/>
                    <a:pt x="172" y="105"/>
                    <a:pt x="188" y="105"/>
                  </a:cubicBezTo>
                  <a:cubicBezTo>
                    <a:pt x="204" y="105"/>
                    <a:pt x="217" y="118"/>
                    <a:pt x="217" y="134"/>
                  </a:cubicBezTo>
                  <a:cubicBezTo>
                    <a:pt x="217" y="150"/>
                    <a:pt x="206" y="162"/>
                    <a:pt x="191" y="163"/>
                  </a:cubicBezTo>
                  <a:cubicBezTo>
                    <a:pt x="185" y="163"/>
                    <a:pt x="185" y="163"/>
                    <a:pt x="185" y="163"/>
                  </a:cubicBezTo>
                  <a:cubicBezTo>
                    <a:pt x="170" y="162"/>
                    <a:pt x="159" y="150"/>
                    <a:pt x="159" y="13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56" name="Freeform 36"/>
            <p:cNvSpPr/>
            <p:nvPr/>
          </p:nvSpPr>
          <p:spPr>
            <a:xfrm>
              <a:off x="690562" y="722476"/>
              <a:ext cx="77788" cy="149225"/>
            </a:xfrm>
            <a:custGeom>
              <a:avLst/>
              <a:gdLst>
                <a:gd name="txL" fmla="*/ 0 w 21"/>
                <a:gd name="txT" fmla="*/ 0 h 40"/>
                <a:gd name="txR" fmla="*/ 21 w 21"/>
                <a:gd name="txB" fmla="*/ 40 h 40"/>
              </a:gdLst>
              <a:ahLst/>
              <a:cxnLst>
                <a:cxn ang="0">
                  <a:pos x="17" y="40"/>
                </a:cxn>
                <a:cxn ang="0">
                  <a:pos x="20" y="39"/>
                </a:cxn>
                <a:cxn ang="0">
                  <a:pos x="20" y="34"/>
                </a:cxn>
                <a:cxn ang="0">
                  <a:pos x="8" y="21"/>
                </a:cxn>
                <a:cxn ang="0">
                  <a:pos x="8" y="4"/>
                </a:cxn>
                <a:cxn ang="0">
                  <a:pos x="4" y="0"/>
                </a:cxn>
                <a:cxn ang="0">
                  <a:pos x="0" y="4"/>
                </a:cxn>
                <a:cxn ang="0">
                  <a:pos x="0" y="23"/>
                </a:cxn>
                <a:cxn ang="0">
                  <a:pos x="1" y="25"/>
                </a:cxn>
                <a:cxn ang="0">
                  <a:pos x="14" y="39"/>
                </a:cxn>
                <a:cxn ang="0">
                  <a:pos x="17" y="40"/>
                </a:cxn>
              </a:cxnLst>
              <a:rect l="txL" t="txT" r="txR" b="txB"/>
              <a:pathLst>
                <a:path w="21" h="40">
                  <a:moveTo>
                    <a:pt x="17" y="40"/>
                  </a:moveTo>
                  <a:cubicBezTo>
                    <a:pt x="18" y="40"/>
                    <a:pt x="19" y="40"/>
                    <a:pt x="20" y="39"/>
                  </a:cubicBezTo>
                  <a:cubicBezTo>
                    <a:pt x="21" y="38"/>
                    <a:pt x="21" y="35"/>
                    <a:pt x="20" y="34"/>
                  </a:cubicBezTo>
                  <a:cubicBezTo>
                    <a:pt x="8" y="21"/>
                    <a:pt x="8" y="21"/>
                    <a:pt x="8" y="21"/>
                  </a:cubicBezTo>
                  <a:cubicBezTo>
                    <a:pt x="8" y="4"/>
                    <a:pt x="8" y="4"/>
                    <a:pt x="8" y="4"/>
                  </a:cubicBezTo>
                  <a:cubicBezTo>
                    <a:pt x="8" y="2"/>
                    <a:pt x="6" y="0"/>
                    <a:pt x="4" y="0"/>
                  </a:cubicBezTo>
                  <a:cubicBezTo>
                    <a:pt x="2" y="0"/>
                    <a:pt x="0" y="2"/>
                    <a:pt x="0" y="4"/>
                  </a:cubicBezTo>
                  <a:cubicBezTo>
                    <a:pt x="0" y="23"/>
                    <a:pt x="0" y="23"/>
                    <a:pt x="0" y="23"/>
                  </a:cubicBezTo>
                  <a:cubicBezTo>
                    <a:pt x="0" y="24"/>
                    <a:pt x="1" y="25"/>
                    <a:pt x="1" y="25"/>
                  </a:cubicBezTo>
                  <a:cubicBezTo>
                    <a:pt x="14" y="39"/>
                    <a:pt x="14" y="39"/>
                    <a:pt x="14" y="39"/>
                  </a:cubicBezTo>
                  <a:cubicBezTo>
                    <a:pt x="15" y="40"/>
                    <a:pt x="16" y="40"/>
                    <a:pt x="17" y="40"/>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57" name="文本框 45"/>
            <p:cNvSpPr/>
            <p:nvPr/>
          </p:nvSpPr>
          <p:spPr>
            <a:xfrm>
              <a:off x="1911623" y="0"/>
              <a:ext cx="2269627" cy="369332"/>
            </a:xfrm>
            <a:prstGeom prst="rect">
              <a:avLst/>
            </a:prstGeom>
            <a:solidFill>
              <a:srgbClr val="60B500"/>
            </a:solidFill>
            <a:ln w="9525">
              <a:noFill/>
            </a:ln>
          </p:spPr>
          <p:txBody>
            <a:bodyPr wrap="squar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34858" name="文本框 46"/>
            <p:cNvSpPr/>
            <p:nvPr/>
          </p:nvSpPr>
          <p:spPr>
            <a:xfrm>
              <a:off x="1916968" y="308605"/>
              <a:ext cx="2790060" cy="1569660"/>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34859" name="组合 34858"/>
          <p:cNvGrpSpPr/>
          <p:nvPr/>
        </p:nvGrpSpPr>
        <p:grpSpPr>
          <a:xfrm>
            <a:off x="6462713" y="3979863"/>
            <a:ext cx="4570412" cy="1878012"/>
            <a:chOff x="0" y="0"/>
            <a:chExt cx="4570353" cy="1878265"/>
          </a:xfrm>
        </p:grpSpPr>
        <p:sp>
          <p:nvSpPr>
            <p:cNvPr id="34860" name="Oval 30"/>
            <p:cNvSpPr/>
            <p:nvPr/>
          </p:nvSpPr>
          <p:spPr>
            <a:xfrm>
              <a:off x="574675" y="108580"/>
              <a:ext cx="198438" cy="200025"/>
            </a:xfrm>
            <a:prstGeom prst="ellipse">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34861" name="组合 34860"/>
            <p:cNvGrpSpPr/>
            <p:nvPr/>
          </p:nvGrpSpPr>
          <p:grpSpPr>
            <a:xfrm>
              <a:off x="0" y="357817"/>
              <a:ext cx="1336675" cy="995363"/>
              <a:chOff x="0" y="0"/>
              <a:chExt cx="1336675" cy="995363"/>
            </a:xfrm>
          </p:grpSpPr>
          <p:sp>
            <p:nvSpPr>
              <p:cNvPr id="34862" name="Freeform 29"/>
              <p:cNvSpPr/>
              <p:nvPr/>
            </p:nvSpPr>
            <p:spPr>
              <a:xfrm>
                <a:off x="409575" y="0"/>
                <a:ext cx="528638" cy="995362"/>
              </a:xfrm>
              <a:custGeom>
                <a:avLst/>
                <a:gdLst>
                  <a:gd name="txL" fmla="*/ 0 w 141"/>
                  <a:gd name="txT" fmla="*/ 0 h 265"/>
                  <a:gd name="txR" fmla="*/ 141 w 141"/>
                  <a:gd name="txB" fmla="*/ 265 h 265"/>
                </a:gdLst>
                <a:ahLst/>
                <a:cxnLst>
                  <a:cxn ang="0">
                    <a:pos x="119" y="0"/>
                  </a:cxn>
                  <a:cxn ang="0">
                    <a:pos x="76" y="0"/>
                  </a:cxn>
                  <a:cxn ang="0">
                    <a:pos x="82" y="76"/>
                  </a:cxn>
                  <a:cxn ang="0">
                    <a:pos x="71" y="86"/>
                  </a:cxn>
                  <a:cxn ang="0">
                    <a:pos x="60" y="76"/>
                  </a:cxn>
                  <a:cxn ang="0">
                    <a:pos x="66" y="0"/>
                  </a:cxn>
                  <a:cxn ang="0">
                    <a:pos x="22" y="0"/>
                  </a:cxn>
                  <a:cxn ang="0">
                    <a:pos x="4" y="24"/>
                  </a:cxn>
                  <a:cxn ang="0">
                    <a:pos x="31" y="129"/>
                  </a:cxn>
                  <a:cxn ang="0">
                    <a:pos x="31" y="129"/>
                  </a:cxn>
                  <a:cxn ang="0">
                    <a:pos x="37" y="153"/>
                  </a:cxn>
                  <a:cxn ang="0">
                    <a:pos x="48" y="153"/>
                  </a:cxn>
                  <a:cxn ang="0">
                    <a:pos x="58" y="265"/>
                  </a:cxn>
                  <a:cxn ang="0">
                    <a:pos x="84" y="265"/>
                  </a:cxn>
                  <a:cxn ang="0">
                    <a:pos x="94" y="153"/>
                  </a:cxn>
                  <a:cxn ang="0">
                    <a:pos x="104" y="153"/>
                  </a:cxn>
                  <a:cxn ang="0">
                    <a:pos x="110" y="130"/>
                  </a:cxn>
                  <a:cxn ang="0">
                    <a:pos x="111" y="129"/>
                  </a:cxn>
                  <a:cxn ang="0">
                    <a:pos x="138" y="24"/>
                  </a:cxn>
                  <a:cxn ang="0">
                    <a:pos x="119" y="0"/>
                  </a:cxn>
                </a:cxnLst>
                <a:rect l="txL" t="txT" r="txR" b="txB"/>
                <a:pathLst>
                  <a:path w="141" h="265">
                    <a:moveTo>
                      <a:pt x="119" y="0"/>
                    </a:moveTo>
                    <a:cubicBezTo>
                      <a:pt x="76" y="0"/>
                      <a:pt x="76" y="0"/>
                      <a:pt x="76" y="0"/>
                    </a:cubicBezTo>
                    <a:cubicBezTo>
                      <a:pt x="82" y="76"/>
                      <a:pt x="82" y="76"/>
                      <a:pt x="82" y="76"/>
                    </a:cubicBezTo>
                    <a:cubicBezTo>
                      <a:pt x="71" y="86"/>
                      <a:pt x="71" y="86"/>
                      <a:pt x="71" y="86"/>
                    </a:cubicBezTo>
                    <a:cubicBezTo>
                      <a:pt x="60" y="76"/>
                      <a:pt x="60" y="76"/>
                      <a:pt x="60" y="76"/>
                    </a:cubicBezTo>
                    <a:cubicBezTo>
                      <a:pt x="66" y="0"/>
                      <a:pt x="66" y="0"/>
                      <a:pt x="66" y="0"/>
                    </a:cubicBezTo>
                    <a:cubicBezTo>
                      <a:pt x="22" y="0"/>
                      <a:pt x="22" y="0"/>
                      <a:pt x="22" y="0"/>
                    </a:cubicBezTo>
                    <a:cubicBezTo>
                      <a:pt x="9" y="0"/>
                      <a:pt x="0" y="11"/>
                      <a:pt x="4" y="24"/>
                    </a:cubicBezTo>
                    <a:cubicBezTo>
                      <a:pt x="31" y="129"/>
                      <a:pt x="31" y="129"/>
                      <a:pt x="31" y="129"/>
                    </a:cubicBezTo>
                    <a:cubicBezTo>
                      <a:pt x="31" y="129"/>
                      <a:pt x="31" y="129"/>
                      <a:pt x="31" y="129"/>
                    </a:cubicBezTo>
                    <a:cubicBezTo>
                      <a:pt x="37" y="153"/>
                      <a:pt x="37" y="153"/>
                      <a:pt x="37" y="153"/>
                    </a:cubicBezTo>
                    <a:cubicBezTo>
                      <a:pt x="48" y="153"/>
                      <a:pt x="48" y="153"/>
                      <a:pt x="48" y="153"/>
                    </a:cubicBezTo>
                    <a:cubicBezTo>
                      <a:pt x="58" y="265"/>
                      <a:pt x="58" y="265"/>
                      <a:pt x="58" y="265"/>
                    </a:cubicBezTo>
                    <a:cubicBezTo>
                      <a:pt x="84" y="265"/>
                      <a:pt x="84" y="265"/>
                      <a:pt x="84" y="265"/>
                    </a:cubicBezTo>
                    <a:cubicBezTo>
                      <a:pt x="94" y="153"/>
                      <a:pt x="94" y="153"/>
                      <a:pt x="94" y="153"/>
                    </a:cubicBezTo>
                    <a:cubicBezTo>
                      <a:pt x="104" y="153"/>
                      <a:pt x="104" y="153"/>
                      <a:pt x="104" y="153"/>
                    </a:cubicBezTo>
                    <a:cubicBezTo>
                      <a:pt x="105" y="149"/>
                      <a:pt x="108" y="140"/>
                      <a:pt x="110" y="130"/>
                    </a:cubicBezTo>
                    <a:cubicBezTo>
                      <a:pt x="110" y="130"/>
                      <a:pt x="111" y="129"/>
                      <a:pt x="111" y="129"/>
                    </a:cubicBezTo>
                    <a:cubicBezTo>
                      <a:pt x="138" y="24"/>
                      <a:pt x="138" y="24"/>
                      <a:pt x="138" y="24"/>
                    </a:cubicBezTo>
                    <a:cubicBezTo>
                      <a:pt x="141" y="11"/>
                      <a:pt x="133" y="0"/>
                      <a:pt x="119" y="0"/>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63" name="Freeform 31"/>
              <p:cNvSpPr/>
              <p:nvPr/>
            </p:nvSpPr>
            <p:spPr>
              <a:xfrm>
                <a:off x="0" y="280988"/>
                <a:ext cx="379413" cy="714375"/>
              </a:xfrm>
              <a:custGeom>
                <a:avLst/>
                <a:gdLst>
                  <a:gd name="txL" fmla="*/ 0 w 101"/>
                  <a:gd name="txT" fmla="*/ 0 h 190"/>
                  <a:gd name="txR" fmla="*/ 101 w 101"/>
                  <a:gd name="txB" fmla="*/ 190 h 190"/>
                </a:gdLst>
                <a:ahLst/>
                <a:cxnLst>
                  <a:cxn ang="0">
                    <a:pos x="85" y="0"/>
                  </a:cxn>
                  <a:cxn ang="0">
                    <a:pos x="54" y="0"/>
                  </a:cxn>
                  <a:cxn ang="0">
                    <a:pos x="58" y="54"/>
                  </a:cxn>
                  <a:cxn ang="0">
                    <a:pos x="50" y="61"/>
                  </a:cxn>
                  <a:cxn ang="0">
                    <a:pos x="42" y="54"/>
                  </a:cxn>
                  <a:cxn ang="0">
                    <a:pos x="47" y="0"/>
                  </a:cxn>
                  <a:cxn ang="0">
                    <a:pos x="15" y="0"/>
                  </a:cxn>
                  <a:cxn ang="0">
                    <a:pos x="2" y="17"/>
                  </a:cxn>
                  <a:cxn ang="0">
                    <a:pos x="22" y="92"/>
                  </a:cxn>
                  <a:cxn ang="0">
                    <a:pos x="22" y="92"/>
                  </a:cxn>
                  <a:cxn ang="0">
                    <a:pos x="26" y="109"/>
                  </a:cxn>
                  <a:cxn ang="0">
                    <a:pos x="34" y="109"/>
                  </a:cxn>
                  <a:cxn ang="0">
                    <a:pos x="41" y="190"/>
                  </a:cxn>
                  <a:cxn ang="0">
                    <a:pos x="60" y="190"/>
                  </a:cxn>
                  <a:cxn ang="0">
                    <a:pos x="67" y="109"/>
                  </a:cxn>
                  <a:cxn ang="0">
                    <a:pos x="74" y="109"/>
                  </a:cxn>
                  <a:cxn ang="0">
                    <a:pos x="79" y="93"/>
                  </a:cxn>
                  <a:cxn ang="0">
                    <a:pos x="79" y="92"/>
                  </a:cxn>
                  <a:cxn ang="0">
                    <a:pos x="98" y="17"/>
                  </a:cxn>
                  <a:cxn ang="0">
                    <a:pos x="85" y="0"/>
                  </a:cxn>
                </a:cxnLst>
                <a:rect l="txL" t="txT" r="txR" b="txB"/>
                <a:pathLst>
                  <a:path w="101" h="190">
                    <a:moveTo>
                      <a:pt x="85" y="0"/>
                    </a:moveTo>
                    <a:cubicBezTo>
                      <a:pt x="54" y="0"/>
                      <a:pt x="54" y="0"/>
                      <a:pt x="54" y="0"/>
                    </a:cubicBezTo>
                    <a:cubicBezTo>
                      <a:pt x="58" y="54"/>
                      <a:pt x="58" y="54"/>
                      <a:pt x="58" y="54"/>
                    </a:cubicBezTo>
                    <a:cubicBezTo>
                      <a:pt x="50" y="61"/>
                      <a:pt x="50" y="61"/>
                      <a:pt x="50" y="61"/>
                    </a:cubicBezTo>
                    <a:cubicBezTo>
                      <a:pt x="42" y="54"/>
                      <a:pt x="42" y="54"/>
                      <a:pt x="42"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4" y="109"/>
                      <a:pt x="74" y="109"/>
                      <a:pt x="74"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64" name="Oval 32"/>
              <p:cNvSpPr/>
              <p:nvPr/>
            </p:nvSpPr>
            <p:spPr>
              <a:xfrm>
                <a:off x="117475" y="101600"/>
                <a:ext cx="142875" cy="142875"/>
              </a:xfrm>
              <a:prstGeom prst="ellipse">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65" name="Freeform 33"/>
              <p:cNvSpPr/>
              <p:nvPr/>
            </p:nvSpPr>
            <p:spPr>
              <a:xfrm>
                <a:off x="957262" y="280988"/>
                <a:ext cx="379413" cy="714375"/>
              </a:xfrm>
              <a:custGeom>
                <a:avLst/>
                <a:gdLst>
                  <a:gd name="txL" fmla="*/ 0 w 101"/>
                  <a:gd name="txT" fmla="*/ 0 h 190"/>
                  <a:gd name="txR" fmla="*/ 101 w 101"/>
                  <a:gd name="txB" fmla="*/ 190 h 190"/>
                </a:gdLst>
                <a:ahLst/>
                <a:cxnLst>
                  <a:cxn ang="0">
                    <a:pos x="85" y="0"/>
                  </a:cxn>
                  <a:cxn ang="0">
                    <a:pos x="54" y="0"/>
                  </a:cxn>
                  <a:cxn ang="0">
                    <a:pos x="58" y="54"/>
                  </a:cxn>
                  <a:cxn ang="0">
                    <a:pos x="50" y="61"/>
                  </a:cxn>
                  <a:cxn ang="0">
                    <a:pos x="43" y="54"/>
                  </a:cxn>
                  <a:cxn ang="0">
                    <a:pos x="47" y="0"/>
                  </a:cxn>
                  <a:cxn ang="0">
                    <a:pos x="15" y="0"/>
                  </a:cxn>
                  <a:cxn ang="0">
                    <a:pos x="2" y="17"/>
                  </a:cxn>
                  <a:cxn ang="0">
                    <a:pos x="22" y="92"/>
                  </a:cxn>
                  <a:cxn ang="0">
                    <a:pos x="22" y="92"/>
                  </a:cxn>
                  <a:cxn ang="0">
                    <a:pos x="26" y="109"/>
                  </a:cxn>
                  <a:cxn ang="0">
                    <a:pos x="34" y="109"/>
                  </a:cxn>
                  <a:cxn ang="0">
                    <a:pos x="41" y="190"/>
                  </a:cxn>
                  <a:cxn ang="0">
                    <a:pos x="60" y="190"/>
                  </a:cxn>
                  <a:cxn ang="0">
                    <a:pos x="67" y="109"/>
                  </a:cxn>
                  <a:cxn ang="0">
                    <a:pos x="75" y="109"/>
                  </a:cxn>
                  <a:cxn ang="0">
                    <a:pos x="79" y="93"/>
                  </a:cxn>
                  <a:cxn ang="0">
                    <a:pos x="79" y="92"/>
                  </a:cxn>
                  <a:cxn ang="0">
                    <a:pos x="98" y="17"/>
                  </a:cxn>
                  <a:cxn ang="0">
                    <a:pos x="85" y="0"/>
                  </a:cxn>
                </a:cxnLst>
                <a:rect l="txL" t="txT" r="txR" b="txB"/>
                <a:pathLst>
                  <a:path w="101" h="190">
                    <a:moveTo>
                      <a:pt x="85" y="0"/>
                    </a:moveTo>
                    <a:cubicBezTo>
                      <a:pt x="54" y="0"/>
                      <a:pt x="54" y="0"/>
                      <a:pt x="54" y="0"/>
                    </a:cubicBezTo>
                    <a:cubicBezTo>
                      <a:pt x="58" y="54"/>
                      <a:pt x="58" y="54"/>
                      <a:pt x="58" y="54"/>
                    </a:cubicBezTo>
                    <a:cubicBezTo>
                      <a:pt x="50" y="61"/>
                      <a:pt x="50" y="61"/>
                      <a:pt x="50" y="61"/>
                    </a:cubicBezTo>
                    <a:cubicBezTo>
                      <a:pt x="43" y="54"/>
                      <a:pt x="43" y="54"/>
                      <a:pt x="43"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5" y="109"/>
                      <a:pt x="75" y="109"/>
                      <a:pt x="75"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4866" name="Oval 34"/>
              <p:cNvSpPr/>
              <p:nvPr/>
            </p:nvSpPr>
            <p:spPr>
              <a:xfrm>
                <a:off x="1074737" y="101600"/>
                <a:ext cx="141288" cy="142875"/>
              </a:xfrm>
              <a:prstGeom prst="ellipse">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34867" name="文本框 50"/>
            <p:cNvSpPr/>
            <p:nvPr/>
          </p:nvSpPr>
          <p:spPr>
            <a:xfrm>
              <a:off x="1774948" y="0"/>
              <a:ext cx="2269627" cy="369332"/>
            </a:xfrm>
            <a:prstGeom prst="rect">
              <a:avLst/>
            </a:prstGeom>
            <a:solidFill>
              <a:srgbClr val="3F3F3F"/>
            </a:solidFill>
            <a:ln w="9525">
              <a:noFill/>
            </a:ln>
          </p:spPr>
          <p:txBody>
            <a:bodyPr wrap="squar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34868" name="文本框 51"/>
            <p:cNvSpPr/>
            <p:nvPr/>
          </p:nvSpPr>
          <p:spPr>
            <a:xfrm>
              <a:off x="1780293" y="308605"/>
              <a:ext cx="2790060" cy="1569660"/>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827"/>
                                        </p:tgtEl>
                                        <p:attrNameLst>
                                          <p:attrName>style.visibility</p:attrName>
                                        </p:attrNameLst>
                                      </p:cBhvr>
                                      <p:to>
                                        <p:strVal val="visible"/>
                                      </p:to>
                                    </p:set>
                                    <p:animEffect filter="fade">
                                      <p:cBhvr>
                                        <p:cTn id="7" dur="400"/>
                                        <p:tgtEl>
                                          <p:spTgt spid="34827"/>
                                        </p:tgtEl>
                                      </p:cBhvr>
                                    </p:animEffect>
                                    <p:anim calcmode="lin" valueType="num">
                                      <p:cBhvr>
                                        <p:cTn id="8" dur="400" fill="hold"/>
                                        <p:tgtEl>
                                          <p:spTgt spid="34827"/>
                                        </p:tgtEl>
                                        <p:attrNameLst>
                                          <p:attrName>ppt_x</p:attrName>
                                        </p:attrNameLst>
                                      </p:cBhvr>
                                      <p:tavLst>
                                        <p:tav tm="0">
                                          <p:val>
                                            <p:strVal val="#ppt_x"/>
                                          </p:val>
                                        </p:tav>
                                        <p:tav tm="100000">
                                          <p:val>
                                            <p:strVal val="#ppt_x"/>
                                          </p:val>
                                        </p:tav>
                                      </p:tavLst>
                                    </p:anim>
                                    <p:anim calcmode="lin" valueType="num">
                                      <p:cBhvr>
                                        <p:cTn id="9" dur="400" fill="hold"/>
                                        <p:tgtEl>
                                          <p:spTgt spid="348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854"/>
                                        </p:tgtEl>
                                        <p:attrNameLst>
                                          <p:attrName>style.visibility</p:attrName>
                                        </p:attrNameLst>
                                      </p:cBhvr>
                                      <p:to>
                                        <p:strVal val="visible"/>
                                      </p:to>
                                    </p:set>
                                    <p:animEffect filter="fade">
                                      <p:cBhvr>
                                        <p:cTn id="13" dur="400"/>
                                        <p:tgtEl>
                                          <p:spTgt spid="34854"/>
                                        </p:tgtEl>
                                      </p:cBhvr>
                                    </p:animEffect>
                                    <p:anim calcmode="lin" valueType="num">
                                      <p:cBhvr>
                                        <p:cTn id="14" dur="400" fill="hold"/>
                                        <p:tgtEl>
                                          <p:spTgt spid="34854"/>
                                        </p:tgtEl>
                                        <p:attrNameLst>
                                          <p:attrName>ppt_x</p:attrName>
                                        </p:attrNameLst>
                                      </p:cBhvr>
                                      <p:tavLst>
                                        <p:tav tm="0">
                                          <p:val>
                                            <p:strVal val="#ppt_x"/>
                                          </p:val>
                                        </p:tav>
                                        <p:tav tm="100000">
                                          <p:val>
                                            <p:strVal val="#ppt_x"/>
                                          </p:val>
                                        </p:tav>
                                      </p:tavLst>
                                    </p:anim>
                                    <p:anim calcmode="lin" valueType="num">
                                      <p:cBhvr>
                                        <p:cTn id="15" dur="400" fill="hold"/>
                                        <p:tgtEl>
                                          <p:spTgt spid="3485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846"/>
                                        </p:tgtEl>
                                        <p:attrNameLst>
                                          <p:attrName>style.visibility</p:attrName>
                                        </p:attrNameLst>
                                      </p:cBhvr>
                                      <p:to>
                                        <p:strVal val="visible"/>
                                      </p:to>
                                    </p:set>
                                    <p:animEffect filter="fade">
                                      <p:cBhvr>
                                        <p:cTn id="19" dur="400"/>
                                        <p:tgtEl>
                                          <p:spTgt spid="34846"/>
                                        </p:tgtEl>
                                      </p:cBhvr>
                                    </p:animEffect>
                                    <p:anim calcmode="lin" valueType="num">
                                      <p:cBhvr>
                                        <p:cTn id="20" dur="400" fill="hold"/>
                                        <p:tgtEl>
                                          <p:spTgt spid="34846"/>
                                        </p:tgtEl>
                                        <p:attrNameLst>
                                          <p:attrName>ppt_x</p:attrName>
                                        </p:attrNameLst>
                                      </p:cBhvr>
                                      <p:tavLst>
                                        <p:tav tm="0">
                                          <p:val>
                                            <p:strVal val="#ppt_x"/>
                                          </p:val>
                                        </p:tav>
                                        <p:tav tm="100000">
                                          <p:val>
                                            <p:strVal val="#ppt_x"/>
                                          </p:val>
                                        </p:tav>
                                      </p:tavLst>
                                    </p:anim>
                                    <p:anim calcmode="lin" valueType="num">
                                      <p:cBhvr>
                                        <p:cTn id="21" dur="400" fill="hold"/>
                                        <p:tgtEl>
                                          <p:spTgt spid="3484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859"/>
                                        </p:tgtEl>
                                        <p:attrNameLst>
                                          <p:attrName>style.visibility</p:attrName>
                                        </p:attrNameLst>
                                      </p:cBhvr>
                                      <p:to>
                                        <p:strVal val="visible"/>
                                      </p:to>
                                    </p:set>
                                    <p:animEffect filter="fade">
                                      <p:cBhvr>
                                        <p:cTn id="25" dur="400"/>
                                        <p:tgtEl>
                                          <p:spTgt spid="34859"/>
                                        </p:tgtEl>
                                      </p:cBhvr>
                                    </p:animEffect>
                                    <p:anim calcmode="lin" valueType="num">
                                      <p:cBhvr>
                                        <p:cTn id="26" dur="400" fill="hold"/>
                                        <p:tgtEl>
                                          <p:spTgt spid="34859"/>
                                        </p:tgtEl>
                                        <p:attrNameLst>
                                          <p:attrName>ppt_x</p:attrName>
                                        </p:attrNameLst>
                                      </p:cBhvr>
                                      <p:tavLst>
                                        <p:tav tm="0">
                                          <p:val>
                                            <p:strVal val="#ppt_x"/>
                                          </p:val>
                                        </p:tav>
                                        <p:tav tm="100000">
                                          <p:val>
                                            <p:strVal val="#ppt_x"/>
                                          </p:val>
                                        </p:tav>
                                      </p:tavLst>
                                    </p:anim>
                                    <p:anim calcmode="lin" valueType="num">
                                      <p:cBhvr>
                                        <p:cTn id="27" dur="400" fill="hold"/>
                                        <p:tgtEl>
                                          <p:spTgt spid="34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5842"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5843" name="组合 35842"/>
          <p:cNvGrpSpPr/>
          <p:nvPr/>
        </p:nvGrpSpPr>
        <p:grpSpPr>
          <a:xfrm>
            <a:off x="65088" y="288925"/>
            <a:ext cx="557212" cy="468313"/>
            <a:chOff x="0" y="0"/>
            <a:chExt cx="557268" cy="467712"/>
          </a:xfrm>
        </p:grpSpPr>
        <p:sp>
          <p:nvSpPr>
            <p:cNvPr id="35844"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5"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6"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47"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5848" name="组合 35847"/>
          <p:cNvGrpSpPr/>
          <p:nvPr/>
        </p:nvGrpSpPr>
        <p:grpSpPr>
          <a:xfrm>
            <a:off x="-26987" y="5286375"/>
            <a:ext cx="12253912" cy="3167063"/>
            <a:chOff x="0" y="0"/>
            <a:chExt cx="12256539" cy="3167449"/>
          </a:xfrm>
        </p:grpSpPr>
        <p:sp>
          <p:nvSpPr>
            <p:cNvPr id="35849" name="弦形 18"/>
            <p:cNvSpPr/>
            <p:nvPr/>
          </p:nvSpPr>
          <p:spPr>
            <a:xfrm rot="7859451">
              <a:off x="0" y="707625"/>
              <a:ext cx="1727586" cy="1727586"/>
            </a:xfrm>
            <a:custGeom>
              <a:avLst/>
              <a:gdLst>
                <a:gd name="txL" fmla="*/ 0 w 1727586"/>
                <a:gd name="txT" fmla="*/ 0 h 1727586"/>
                <a:gd name="txR" fmla="*/ 1727586 w 1727586"/>
                <a:gd name="txB" fmla="*/ 1727586 h 1727586"/>
              </a:gdLst>
              <a:ahLst/>
              <a:cxnLst/>
              <a:rect l="txL" t="txT" r="txR" b="txB"/>
              <a:pathLst>
                <a:path w="1727586" h="1727586">
                  <a:moveTo>
                    <a:pt x="1474586" y="1474586"/>
                  </a:moveTo>
                  <a:arcTo wR="863793" hR="863793" stAng="-18900000" swAng="1131523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0" name="弦形 20"/>
            <p:cNvSpPr/>
            <p:nvPr/>
          </p:nvSpPr>
          <p:spPr>
            <a:xfrm rot="7859451">
              <a:off x="2174193" y="498349"/>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1" name="弦形 21"/>
            <p:cNvSpPr/>
            <p:nvPr/>
          </p:nvSpPr>
          <p:spPr>
            <a:xfrm rot="7859451">
              <a:off x="4334433" y="510656"/>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2" name="弦形 22"/>
            <p:cNvSpPr/>
            <p:nvPr/>
          </p:nvSpPr>
          <p:spPr>
            <a:xfrm rot="7859451">
              <a:off x="6020425" y="917246"/>
              <a:ext cx="888815" cy="888815"/>
            </a:xfrm>
            <a:custGeom>
              <a:avLst/>
              <a:gdLst>
                <a:gd name="txL" fmla="*/ 0 w 888815"/>
                <a:gd name="txT" fmla="*/ 0 h 888815"/>
                <a:gd name="txR" fmla="*/ 888815 w 888815"/>
                <a:gd name="txB" fmla="*/ 888815 h 888815"/>
              </a:gdLst>
              <a:ahLst/>
              <a:cxnLst/>
              <a:rect l="txL" t="txT" r="txR" b="txB"/>
              <a:pathLst>
                <a:path w="888815" h="888815">
                  <a:moveTo>
                    <a:pt x="758651" y="758651"/>
                  </a:moveTo>
                  <a:arcTo wR="444407" hR="444407" stAng="-18900000" swAng="1418969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3" name="弦形 23"/>
            <p:cNvSpPr/>
            <p:nvPr/>
          </p:nvSpPr>
          <p:spPr>
            <a:xfrm rot="6457608">
              <a:off x="6741970" y="602945"/>
              <a:ext cx="1359525" cy="1359525"/>
            </a:xfrm>
            <a:custGeom>
              <a:avLst/>
              <a:gdLst>
                <a:gd name="txL" fmla="*/ 0 w 1359525"/>
                <a:gd name="txT" fmla="*/ 0 h 1359525"/>
                <a:gd name="txR" fmla="*/ 1359525 w 1359525"/>
                <a:gd name="txB" fmla="*/ 1359525 h 1359525"/>
              </a:gdLst>
              <a:ahLst/>
              <a:cxnLst/>
              <a:rect l="txL" t="txT" r="txR" b="txB"/>
              <a:pathLst>
                <a:path w="1359525" h="1359525">
                  <a:moveTo>
                    <a:pt x="1160427" y="1160427"/>
                  </a:moveTo>
                  <a:arcTo wR="679762" hR="679762" stAng="-18900000" swAng="14189697"/>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4" name="弦形 24"/>
            <p:cNvSpPr/>
            <p:nvPr/>
          </p:nvSpPr>
          <p:spPr>
            <a:xfrm rot="7859451">
              <a:off x="7809230"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5" name="弦形 25"/>
            <p:cNvSpPr/>
            <p:nvPr/>
          </p:nvSpPr>
          <p:spPr>
            <a:xfrm rot="7859451">
              <a:off x="9089089" y="0"/>
              <a:ext cx="3167449" cy="3167449"/>
            </a:xfrm>
            <a:custGeom>
              <a:avLst/>
              <a:gdLst>
                <a:gd name="txL" fmla="*/ 0 w 3167449"/>
                <a:gd name="txT" fmla="*/ 0 h 3167449"/>
                <a:gd name="txR" fmla="*/ 3167449 w 3167449"/>
                <a:gd name="txB" fmla="*/ 3167449 h 3167449"/>
              </a:gdLst>
              <a:ahLst/>
              <a:cxnLst/>
              <a:rect l="txL" t="txT" r="txR" b="txB"/>
              <a:pathLst>
                <a:path w="3167449" h="3167449">
                  <a:moveTo>
                    <a:pt x="2703586" y="2703586"/>
                  </a:moveTo>
                  <a:arcTo wR="1583724" hR="1583724"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6" name="弦形 31"/>
            <p:cNvSpPr/>
            <p:nvPr/>
          </p:nvSpPr>
          <p:spPr>
            <a:xfrm rot="7859451">
              <a:off x="1048511"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7" name="弦形 32"/>
            <p:cNvSpPr/>
            <p:nvPr/>
          </p:nvSpPr>
          <p:spPr>
            <a:xfrm rot="5843795">
              <a:off x="3831018" y="786392"/>
              <a:ext cx="1150519" cy="1150519"/>
            </a:xfrm>
            <a:custGeom>
              <a:avLst/>
              <a:gdLst>
                <a:gd name="txL" fmla="*/ 0 w 1150519"/>
                <a:gd name="txT" fmla="*/ 0 h 1150519"/>
                <a:gd name="txR" fmla="*/ 1150519 w 1150519"/>
                <a:gd name="txB" fmla="*/ 1150519 h 1150519"/>
              </a:gdLst>
              <a:ahLst/>
              <a:cxnLst/>
              <a:rect l="txL" t="txT" r="txR" b="txB"/>
              <a:pathLst>
                <a:path w="1150519" h="1150519">
                  <a:moveTo>
                    <a:pt x="982029" y="982029"/>
                  </a:moveTo>
                  <a:arcTo wR="575259" hR="575259" stAng="-18900000" swAng="14189701"/>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8" name="弦形 33"/>
            <p:cNvSpPr/>
            <p:nvPr/>
          </p:nvSpPr>
          <p:spPr>
            <a:xfrm rot="6457608">
              <a:off x="9277146" y="374099"/>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59" name="弦形 34"/>
            <p:cNvSpPr/>
            <p:nvPr/>
          </p:nvSpPr>
          <p:spPr>
            <a:xfrm rot="6457608">
              <a:off x="999563" y="596041"/>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0" name="新月形 35"/>
            <p:cNvSpPr/>
            <p:nvPr/>
          </p:nvSpPr>
          <p:spPr>
            <a:xfrm rot="4147648">
              <a:off x="4906588" y="709222"/>
              <a:ext cx="241249" cy="429358"/>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61" name="新月形 36"/>
            <p:cNvSpPr/>
            <p:nvPr/>
          </p:nvSpPr>
          <p:spPr>
            <a:xfrm rot="6023875">
              <a:off x="9954814" y="16751"/>
              <a:ext cx="599529" cy="105910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5862" name="组合 35861"/>
          <p:cNvGrpSpPr/>
          <p:nvPr/>
        </p:nvGrpSpPr>
        <p:grpSpPr>
          <a:xfrm>
            <a:off x="1373188" y="1836738"/>
            <a:ext cx="2366962" cy="2341562"/>
            <a:chOff x="0" y="0"/>
            <a:chExt cx="2366198" cy="2340336"/>
          </a:xfrm>
        </p:grpSpPr>
        <p:sp>
          <p:nvSpPr>
            <p:cNvPr id="35863" name="饼形 38"/>
            <p:cNvSpPr/>
            <p:nvPr/>
          </p:nvSpPr>
          <p:spPr>
            <a:xfrm>
              <a:off x="0" y="340348"/>
              <a:ext cx="1944216" cy="1944216"/>
            </a:xfrm>
            <a:custGeom>
              <a:avLst/>
              <a:gdLst>
                <a:gd name="txL" fmla="*/ 0 w 1944216"/>
                <a:gd name="txT" fmla="*/ 0 h 1944216"/>
                <a:gd name="txR" fmla="*/ 1944216 w 1944216"/>
                <a:gd name="txB" fmla="*/ 1944216 h 1944216"/>
              </a:gdLst>
              <a:ahLst/>
              <a:cxnLst/>
              <a:rect l="txL" t="txT" r="txR" b="txB"/>
              <a:pathLst>
                <a:path w="1944216" h="1944216">
                  <a:moveTo>
                    <a:pt x="1944216" y="972108"/>
                  </a:moveTo>
                  <a:arcTo wR="972108" hR="972108" stAng="0" swAng="17359793"/>
                  <a:lnTo>
                    <a:pt x="972108" y="972108"/>
                  </a:lnTo>
                  <a:close/>
                </a:path>
              </a:pathLst>
            </a:custGeom>
            <a:solidFill>
              <a:srgbClr val="60B500"/>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35864" name="饼形 39"/>
            <p:cNvSpPr/>
            <p:nvPr/>
          </p:nvSpPr>
          <p:spPr>
            <a:xfrm rot="18997877">
              <a:off x="25862" y="0"/>
              <a:ext cx="2340336" cy="2340336"/>
            </a:xfrm>
            <a:custGeom>
              <a:avLst/>
              <a:gdLst>
                <a:gd name="txL" fmla="*/ 0 w 2340336"/>
                <a:gd name="txT" fmla="*/ 0 h 2340336"/>
                <a:gd name="txR" fmla="*/ 2340336 w 2340336"/>
                <a:gd name="txB" fmla="*/ 2340336 h 2340336"/>
              </a:gdLst>
              <a:ahLst/>
              <a:cxnLst/>
              <a:rect l="txL" t="txT" r="txR" b="txB"/>
              <a:pathLst>
                <a:path w="2340336" h="2340336">
                  <a:moveTo>
                    <a:pt x="2196384" y="607875"/>
                  </a:moveTo>
                  <a:arcTo wR="1170168" hR="1170168" stAng="-1723173" swAng="4267305"/>
                  <a:lnTo>
                    <a:pt x="1170168" y="1170168"/>
                  </a:lnTo>
                  <a:close/>
                </a:path>
              </a:pathLst>
            </a:custGeom>
            <a:solidFill>
              <a:schemeClr val="bg1"/>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5865" name="组合 35864"/>
          <p:cNvGrpSpPr/>
          <p:nvPr/>
        </p:nvGrpSpPr>
        <p:grpSpPr>
          <a:xfrm>
            <a:off x="5021263" y="1836738"/>
            <a:ext cx="2365375" cy="2341562"/>
            <a:chOff x="0" y="0"/>
            <a:chExt cx="2366198" cy="2340336"/>
          </a:xfrm>
        </p:grpSpPr>
        <p:sp>
          <p:nvSpPr>
            <p:cNvPr id="35866" name="饼形 41"/>
            <p:cNvSpPr/>
            <p:nvPr/>
          </p:nvSpPr>
          <p:spPr>
            <a:xfrm>
              <a:off x="0" y="340348"/>
              <a:ext cx="1944216" cy="1944216"/>
            </a:xfrm>
            <a:custGeom>
              <a:avLst/>
              <a:gdLst>
                <a:gd name="txL" fmla="*/ 0 w 1944216"/>
                <a:gd name="txT" fmla="*/ 0 h 1944216"/>
                <a:gd name="txR" fmla="*/ 1944216 w 1944216"/>
                <a:gd name="txB" fmla="*/ 1944216 h 1944216"/>
              </a:gdLst>
              <a:ahLst/>
              <a:cxnLst/>
              <a:rect l="txL" t="txT" r="txR" b="txB"/>
              <a:pathLst>
                <a:path w="1944216" h="1944216">
                  <a:moveTo>
                    <a:pt x="1944216" y="972108"/>
                  </a:moveTo>
                  <a:arcTo wR="972108" hR="972108" stAng="0" swAng="16248033"/>
                  <a:lnTo>
                    <a:pt x="972108" y="972108"/>
                  </a:lnTo>
                  <a:close/>
                </a:path>
              </a:pathLst>
            </a:custGeom>
            <a:solidFill>
              <a:srgbClr val="60B500"/>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35867" name="饼形 42"/>
            <p:cNvSpPr/>
            <p:nvPr/>
          </p:nvSpPr>
          <p:spPr>
            <a:xfrm rot="18997877">
              <a:off x="25862" y="0"/>
              <a:ext cx="2340336" cy="2340336"/>
            </a:xfrm>
            <a:custGeom>
              <a:avLst/>
              <a:gdLst>
                <a:gd name="txL" fmla="*/ 0 w 2340336"/>
                <a:gd name="txT" fmla="*/ 0 h 2340336"/>
                <a:gd name="txR" fmla="*/ 2340336 w 2340336"/>
                <a:gd name="txB" fmla="*/ 2340336 h 2340336"/>
              </a:gdLst>
              <a:ahLst/>
              <a:cxnLst/>
              <a:rect l="txL" t="txT" r="txR" b="txB"/>
              <a:pathLst>
                <a:path w="2340336" h="2340336">
                  <a:moveTo>
                    <a:pt x="1978769" y="324320"/>
                  </a:moveTo>
                  <a:arcTo wR="1170168" hR="1170168" stAng="-2777380" swAng="5321512"/>
                  <a:lnTo>
                    <a:pt x="1170168" y="1170168"/>
                  </a:lnTo>
                  <a:close/>
                </a:path>
              </a:pathLst>
            </a:custGeom>
            <a:solidFill>
              <a:schemeClr val="bg1"/>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5868" name="组合 35867"/>
          <p:cNvGrpSpPr/>
          <p:nvPr/>
        </p:nvGrpSpPr>
        <p:grpSpPr>
          <a:xfrm>
            <a:off x="8480425" y="1812925"/>
            <a:ext cx="2339975" cy="2341563"/>
            <a:chOff x="0" y="0"/>
            <a:chExt cx="2340336" cy="2340336"/>
          </a:xfrm>
        </p:grpSpPr>
        <p:sp>
          <p:nvSpPr>
            <p:cNvPr id="35869" name="饼形 44"/>
            <p:cNvSpPr/>
            <p:nvPr/>
          </p:nvSpPr>
          <p:spPr>
            <a:xfrm>
              <a:off x="90994" y="361976"/>
              <a:ext cx="1944216" cy="1944216"/>
            </a:xfrm>
            <a:custGeom>
              <a:avLst/>
              <a:gdLst>
                <a:gd name="txL" fmla="*/ 0 w 1944216"/>
                <a:gd name="txT" fmla="*/ 0 h 1944216"/>
                <a:gd name="txR" fmla="*/ 1944216 w 1944216"/>
                <a:gd name="txB" fmla="*/ 1944216 h 1944216"/>
              </a:gdLst>
              <a:ahLst/>
              <a:cxnLst/>
              <a:rect l="txL" t="txT" r="txR" b="txB"/>
              <a:pathLst>
                <a:path w="1944216" h="1944216">
                  <a:moveTo>
                    <a:pt x="1944216" y="972108"/>
                  </a:moveTo>
                  <a:arcTo wR="972108" hR="972108" stAng="0" swAng="14641864"/>
                  <a:lnTo>
                    <a:pt x="972108" y="972108"/>
                  </a:lnTo>
                  <a:close/>
                </a:path>
              </a:pathLst>
            </a:custGeom>
            <a:solidFill>
              <a:srgbClr val="60B500"/>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35870" name="饼形 45"/>
            <p:cNvSpPr/>
            <p:nvPr/>
          </p:nvSpPr>
          <p:spPr>
            <a:xfrm rot="18997877">
              <a:off x="0" y="0"/>
              <a:ext cx="2340336" cy="2340336"/>
            </a:xfrm>
            <a:custGeom>
              <a:avLst/>
              <a:gdLst>
                <a:gd name="txL" fmla="*/ 0 w 2340336"/>
                <a:gd name="txT" fmla="*/ 0 h 2340336"/>
                <a:gd name="txR" fmla="*/ 2340336 w 2340336"/>
                <a:gd name="txB" fmla="*/ 2340336 h 2340336"/>
              </a:gdLst>
              <a:ahLst/>
              <a:cxnLst/>
              <a:rect l="txL" t="txT" r="txR" b="txB"/>
              <a:pathLst>
                <a:path w="2340336" h="2340336">
                  <a:moveTo>
                    <a:pt x="1507615" y="49711"/>
                  </a:moveTo>
                  <a:arcTo wR="1170168" hR="1170168" stAng="-4394359" swAng="6938491"/>
                  <a:lnTo>
                    <a:pt x="1170168" y="1170168"/>
                  </a:lnTo>
                  <a:close/>
                </a:path>
              </a:pathLst>
            </a:custGeom>
            <a:solidFill>
              <a:schemeClr val="bg1"/>
            </a:solidFill>
            <a:ln w="25400">
              <a:noFill/>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5871" name="组合 35870"/>
          <p:cNvGrpSpPr/>
          <p:nvPr/>
        </p:nvGrpSpPr>
        <p:grpSpPr>
          <a:xfrm>
            <a:off x="1703388" y="4365625"/>
            <a:ext cx="8424862" cy="919163"/>
            <a:chOff x="0" y="0"/>
            <a:chExt cx="8424936" cy="920251"/>
          </a:xfrm>
        </p:grpSpPr>
        <p:sp>
          <p:nvSpPr>
            <p:cNvPr id="35872" name="矩形 47"/>
            <p:cNvSpPr/>
            <p:nvPr/>
          </p:nvSpPr>
          <p:spPr>
            <a:xfrm>
              <a:off x="0" y="0"/>
              <a:ext cx="8424936" cy="920251"/>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5873" name="文本框 48"/>
            <p:cNvSpPr/>
            <p:nvPr/>
          </p:nvSpPr>
          <p:spPr>
            <a:xfrm>
              <a:off x="517156" y="333762"/>
              <a:ext cx="7544664" cy="369332"/>
            </a:xfrm>
            <a:prstGeom prst="rect">
              <a:avLst/>
            </a:prstGeom>
            <a:noFill/>
            <a:ln w="9525">
              <a:noFill/>
            </a:ln>
          </p:spPr>
          <p:txBody>
            <a:bodyPr wrap="square">
              <a:spAutoFit/>
            </a:bodyPr>
            <a:p>
              <a:pPr lvl="0">
                <a:lnSpc>
                  <a:spcPct val="100000"/>
                </a:lnSpc>
              </a:pP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用图表简介阐述这一年或者这一季度目标达成情况，这边可以加一些描述</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35874" name="文本框 49"/>
          <p:cNvSpPr/>
          <p:nvPr/>
        </p:nvSpPr>
        <p:spPr>
          <a:xfrm>
            <a:off x="2041525" y="1144588"/>
            <a:ext cx="1223963" cy="646112"/>
          </a:xfrm>
          <a:prstGeom prst="rect">
            <a:avLst/>
          </a:prstGeom>
          <a:noFill/>
          <a:ln w="9525">
            <a:noFill/>
          </a:ln>
        </p:spPr>
        <p:txBody>
          <a:bodyPr wrap="square">
            <a:spAutoFit/>
          </a:bodyPr>
          <a:p>
            <a:pPr lvl="0">
              <a:lnSpc>
                <a:spcPct val="100000"/>
              </a:lnSpc>
            </a:pPr>
            <a:r>
              <a:rPr lang="en-US" altLang="x-none" sz="3600" dirty="0">
                <a:solidFill>
                  <a:schemeClr val="bg1"/>
                </a:solidFill>
                <a:latin typeface="Calibri" panose="020F0502020204030204" charset="0"/>
                <a:ea typeface="Calibri" panose="020F0502020204030204" charset="0"/>
                <a:sym typeface="Calibri" panose="020F0502020204030204" charset="0"/>
              </a:rPr>
              <a:t>80%</a:t>
            </a:r>
            <a:endParaRPr lang="zh-CN" altLang="en-US" sz="3600" dirty="0">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35875" name="文本框 50"/>
          <p:cNvSpPr/>
          <p:nvPr/>
        </p:nvSpPr>
        <p:spPr>
          <a:xfrm>
            <a:off x="5695950" y="1165225"/>
            <a:ext cx="1223963" cy="646113"/>
          </a:xfrm>
          <a:prstGeom prst="rect">
            <a:avLst/>
          </a:prstGeom>
          <a:noFill/>
          <a:ln w="9525">
            <a:noFill/>
          </a:ln>
        </p:spPr>
        <p:txBody>
          <a:bodyPr wrap="square">
            <a:spAutoFit/>
          </a:bodyPr>
          <a:p>
            <a:pPr lvl="0">
              <a:lnSpc>
                <a:spcPct val="100000"/>
              </a:lnSpc>
            </a:pPr>
            <a:r>
              <a:rPr lang="en-US" altLang="x-none" sz="3600" dirty="0">
                <a:solidFill>
                  <a:schemeClr val="bg1"/>
                </a:solidFill>
                <a:latin typeface="Calibri" panose="020F0502020204030204" charset="0"/>
                <a:ea typeface="Calibri" panose="020F0502020204030204" charset="0"/>
                <a:sym typeface="Calibri" panose="020F0502020204030204" charset="0"/>
              </a:rPr>
              <a:t>75%</a:t>
            </a:r>
            <a:endParaRPr lang="zh-CN" altLang="en-US" sz="3600" dirty="0">
              <a:solidFill>
                <a:schemeClr val="bg1"/>
              </a:solidFill>
              <a:latin typeface="Calibri" panose="020F0502020204030204" charset="0"/>
              <a:ea typeface="宋体" panose="02010600030101010101" pitchFamily="2" charset="-122"/>
              <a:sym typeface="宋体" panose="02010600030101010101" pitchFamily="2" charset="-122"/>
            </a:endParaRPr>
          </a:p>
        </p:txBody>
      </p:sp>
      <p:sp>
        <p:nvSpPr>
          <p:cNvPr id="35876" name="文本框 51"/>
          <p:cNvSpPr/>
          <p:nvPr/>
        </p:nvSpPr>
        <p:spPr>
          <a:xfrm>
            <a:off x="9021763" y="1144588"/>
            <a:ext cx="1223962" cy="646112"/>
          </a:xfrm>
          <a:prstGeom prst="rect">
            <a:avLst/>
          </a:prstGeom>
          <a:noFill/>
          <a:ln w="9525">
            <a:noFill/>
          </a:ln>
        </p:spPr>
        <p:txBody>
          <a:bodyPr wrap="square">
            <a:spAutoFit/>
          </a:bodyPr>
          <a:p>
            <a:pPr lvl="0">
              <a:lnSpc>
                <a:spcPct val="100000"/>
              </a:lnSpc>
            </a:pPr>
            <a:r>
              <a:rPr lang="en-US" altLang="x-none" sz="3600" dirty="0">
                <a:solidFill>
                  <a:schemeClr val="bg1"/>
                </a:solidFill>
                <a:latin typeface="Calibri" panose="020F0502020204030204" charset="0"/>
                <a:ea typeface="Calibri" panose="020F0502020204030204" charset="0"/>
                <a:sym typeface="Calibri" panose="020F0502020204030204" charset="0"/>
              </a:rPr>
              <a:t>60%</a:t>
            </a:r>
            <a:endParaRPr lang="zh-CN" altLang="en-US" sz="3600" dirty="0">
              <a:solidFill>
                <a:schemeClr val="bg1"/>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62"/>
                                        </p:tgtEl>
                                        <p:attrNameLst>
                                          <p:attrName>style.visibility</p:attrName>
                                        </p:attrNameLst>
                                      </p:cBhvr>
                                      <p:to>
                                        <p:strVal val="visible"/>
                                      </p:to>
                                    </p:set>
                                    <p:anim calcmode="lin" valueType="num">
                                      <p:cBhvr>
                                        <p:cTn id="7" dur="200" fill="hold"/>
                                        <p:tgtEl>
                                          <p:spTgt spid="35862"/>
                                        </p:tgtEl>
                                        <p:attrNameLst>
                                          <p:attrName>ppt_w</p:attrName>
                                        </p:attrNameLst>
                                      </p:cBhvr>
                                      <p:tavLst>
                                        <p:tav tm="0">
                                          <p:val>
                                            <p:fltVal val="0.000000"/>
                                          </p:val>
                                        </p:tav>
                                        <p:tav tm="100000">
                                          <p:val>
                                            <p:strVal val="#ppt_w"/>
                                          </p:val>
                                        </p:tav>
                                      </p:tavLst>
                                    </p:anim>
                                    <p:anim calcmode="lin" valueType="num">
                                      <p:cBhvr>
                                        <p:cTn id="8" dur="200" fill="hold"/>
                                        <p:tgtEl>
                                          <p:spTgt spid="35862"/>
                                        </p:tgtEl>
                                        <p:attrNameLst>
                                          <p:attrName>ppt_h</p:attrName>
                                        </p:attrNameLst>
                                      </p:cBhvr>
                                      <p:tavLst>
                                        <p:tav tm="0">
                                          <p:val>
                                            <p:fltVal val="0.000000"/>
                                          </p:val>
                                        </p:tav>
                                        <p:tav tm="100000">
                                          <p:val>
                                            <p:strVal val="#ppt_h"/>
                                          </p:val>
                                        </p:tav>
                                      </p:tavLst>
                                    </p:anim>
                                    <p:animEffect filter="fade">
                                      <p:cBhvr>
                                        <p:cTn id="9" dur="200"/>
                                        <p:tgtEl>
                                          <p:spTgt spid="3586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5865"/>
                                        </p:tgtEl>
                                        <p:attrNameLst>
                                          <p:attrName>style.visibility</p:attrName>
                                        </p:attrNameLst>
                                      </p:cBhvr>
                                      <p:to>
                                        <p:strVal val="visible"/>
                                      </p:to>
                                    </p:set>
                                    <p:anim calcmode="lin" valueType="num">
                                      <p:cBhvr>
                                        <p:cTn id="13" dur="200" fill="hold"/>
                                        <p:tgtEl>
                                          <p:spTgt spid="35865"/>
                                        </p:tgtEl>
                                        <p:attrNameLst>
                                          <p:attrName>ppt_w</p:attrName>
                                        </p:attrNameLst>
                                      </p:cBhvr>
                                      <p:tavLst>
                                        <p:tav tm="0">
                                          <p:val>
                                            <p:fltVal val="0.000000"/>
                                          </p:val>
                                        </p:tav>
                                        <p:tav tm="100000">
                                          <p:val>
                                            <p:strVal val="#ppt_w"/>
                                          </p:val>
                                        </p:tav>
                                      </p:tavLst>
                                    </p:anim>
                                    <p:anim calcmode="lin" valueType="num">
                                      <p:cBhvr>
                                        <p:cTn id="14" dur="200" fill="hold"/>
                                        <p:tgtEl>
                                          <p:spTgt spid="35865"/>
                                        </p:tgtEl>
                                        <p:attrNameLst>
                                          <p:attrName>ppt_h</p:attrName>
                                        </p:attrNameLst>
                                      </p:cBhvr>
                                      <p:tavLst>
                                        <p:tav tm="0">
                                          <p:val>
                                            <p:fltVal val="0.000000"/>
                                          </p:val>
                                        </p:tav>
                                        <p:tav tm="100000">
                                          <p:val>
                                            <p:strVal val="#ppt_h"/>
                                          </p:val>
                                        </p:tav>
                                      </p:tavLst>
                                    </p:anim>
                                    <p:animEffect filter="fade">
                                      <p:cBhvr>
                                        <p:cTn id="15" dur="200"/>
                                        <p:tgtEl>
                                          <p:spTgt spid="35865"/>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5868"/>
                                        </p:tgtEl>
                                        <p:attrNameLst>
                                          <p:attrName>style.visibility</p:attrName>
                                        </p:attrNameLst>
                                      </p:cBhvr>
                                      <p:to>
                                        <p:strVal val="visible"/>
                                      </p:to>
                                    </p:set>
                                    <p:anim calcmode="lin" valueType="num">
                                      <p:cBhvr>
                                        <p:cTn id="19" dur="200" fill="hold"/>
                                        <p:tgtEl>
                                          <p:spTgt spid="35868"/>
                                        </p:tgtEl>
                                        <p:attrNameLst>
                                          <p:attrName>ppt_w</p:attrName>
                                        </p:attrNameLst>
                                      </p:cBhvr>
                                      <p:tavLst>
                                        <p:tav tm="0">
                                          <p:val>
                                            <p:fltVal val="0.000000"/>
                                          </p:val>
                                        </p:tav>
                                        <p:tav tm="100000">
                                          <p:val>
                                            <p:strVal val="#ppt_w"/>
                                          </p:val>
                                        </p:tav>
                                      </p:tavLst>
                                    </p:anim>
                                    <p:anim calcmode="lin" valueType="num">
                                      <p:cBhvr>
                                        <p:cTn id="20" dur="200" fill="hold"/>
                                        <p:tgtEl>
                                          <p:spTgt spid="35868"/>
                                        </p:tgtEl>
                                        <p:attrNameLst>
                                          <p:attrName>ppt_h</p:attrName>
                                        </p:attrNameLst>
                                      </p:cBhvr>
                                      <p:tavLst>
                                        <p:tav tm="0">
                                          <p:val>
                                            <p:fltVal val="0.000000"/>
                                          </p:val>
                                        </p:tav>
                                        <p:tav tm="100000">
                                          <p:val>
                                            <p:strVal val="#ppt_h"/>
                                          </p:val>
                                        </p:tav>
                                      </p:tavLst>
                                    </p:anim>
                                    <p:animEffect filter="fade">
                                      <p:cBhvr>
                                        <p:cTn id="21" dur="200"/>
                                        <p:tgtEl>
                                          <p:spTgt spid="3586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5871"/>
                                        </p:tgtEl>
                                        <p:attrNameLst>
                                          <p:attrName>style.visibility</p:attrName>
                                        </p:attrNameLst>
                                      </p:cBhvr>
                                      <p:to>
                                        <p:strVal val="visible"/>
                                      </p:to>
                                    </p:set>
                                    <p:animEffect filter="wipe(left)">
                                      <p:cBhvr>
                                        <p:cTn id="25" dur="500"/>
                                        <p:tgtEl>
                                          <p:spTgt spid="35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36866"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6867" name="组合 36866"/>
          <p:cNvGrpSpPr/>
          <p:nvPr/>
        </p:nvGrpSpPr>
        <p:grpSpPr>
          <a:xfrm>
            <a:off x="65088" y="288925"/>
            <a:ext cx="557212" cy="468313"/>
            <a:chOff x="0" y="0"/>
            <a:chExt cx="557268" cy="467712"/>
          </a:xfrm>
        </p:grpSpPr>
        <p:sp>
          <p:nvSpPr>
            <p:cNvPr id="36868"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69"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70"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71"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6872" name="组合 36871"/>
          <p:cNvGrpSpPr/>
          <p:nvPr/>
        </p:nvGrpSpPr>
        <p:grpSpPr>
          <a:xfrm>
            <a:off x="4151313" y="2349500"/>
            <a:ext cx="7548562" cy="3038475"/>
            <a:chOff x="0" y="0"/>
            <a:chExt cx="6409108" cy="3039099"/>
          </a:xfrm>
        </p:grpSpPr>
        <p:sp>
          <p:nvSpPr>
            <p:cNvPr id="36873" name="Rectangle 25"/>
            <p:cNvSpPr/>
            <p:nvPr/>
          </p:nvSpPr>
          <p:spPr>
            <a:xfrm>
              <a:off x="0" y="1910536"/>
              <a:ext cx="4144946" cy="261938"/>
            </a:xfrm>
            <a:prstGeom prst="rect">
              <a:avLst/>
            </a:prstGeom>
            <a:solidFill>
              <a:srgbClr val="3F3F3F"/>
            </a:solidFill>
            <a:ln w="9525" cap="flat" cmpd="sng">
              <a:solidFill>
                <a:srgbClr val="A2B932"/>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4" name="Rectangle 26"/>
            <p:cNvSpPr/>
            <p:nvPr/>
          </p:nvSpPr>
          <p:spPr>
            <a:xfrm>
              <a:off x="0" y="1648599"/>
              <a:ext cx="4414877" cy="261938"/>
            </a:xfrm>
            <a:prstGeom prst="rect">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5" name="Rectangle 27"/>
            <p:cNvSpPr/>
            <p:nvPr/>
          </p:nvSpPr>
          <p:spPr>
            <a:xfrm>
              <a:off x="0" y="2734449"/>
              <a:ext cx="3355146" cy="261938"/>
            </a:xfrm>
            <a:prstGeom prst="rect">
              <a:avLst/>
            </a:prstGeom>
            <a:solidFill>
              <a:srgbClr val="3F3F3F"/>
            </a:solidFill>
            <a:ln w="9525" cap="flat" cmpd="sng">
              <a:solidFill>
                <a:srgbClr val="4C6062"/>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6" name="Rectangle 28"/>
            <p:cNvSpPr/>
            <p:nvPr/>
          </p:nvSpPr>
          <p:spPr>
            <a:xfrm>
              <a:off x="0" y="2474099"/>
              <a:ext cx="4014978" cy="260350"/>
            </a:xfrm>
            <a:prstGeom prst="rect">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7" name="Rectangle 29"/>
            <p:cNvSpPr/>
            <p:nvPr/>
          </p:nvSpPr>
          <p:spPr>
            <a:xfrm>
              <a:off x="0" y="1110436"/>
              <a:ext cx="4972735" cy="261938"/>
            </a:xfrm>
            <a:prstGeom prst="rect">
              <a:avLst/>
            </a:prstGeom>
            <a:solidFill>
              <a:srgbClr val="3F3F3F"/>
            </a:solidFill>
            <a:ln w="9525" cap="flat" cmpd="sng">
              <a:solidFill>
                <a:srgbClr val="3F3F3F"/>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8" name="Rectangle 30"/>
            <p:cNvSpPr/>
            <p:nvPr/>
          </p:nvSpPr>
          <p:spPr>
            <a:xfrm>
              <a:off x="0" y="848499"/>
              <a:ext cx="3175192" cy="261938"/>
            </a:xfrm>
            <a:prstGeom prst="rect">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79" name="Rectangle 31"/>
            <p:cNvSpPr/>
            <p:nvPr/>
          </p:nvSpPr>
          <p:spPr>
            <a:xfrm>
              <a:off x="0" y="308749"/>
              <a:ext cx="4572837" cy="261938"/>
            </a:xfrm>
            <a:prstGeom prst="rect">
              <a:avLst/>
            </a:prstGeom>
            <a:solidFill>
              <a:srgbClr val="3F3F3F"/>
            </a:solidFill>
            <a:ln w="9525" cap="flat" cmpd="sng">
              <a:solidFill>
                <a:srgbClr val="3F3F3F"/>
              </a:solidFill>
              <a:prstDash val="solid"/>
              <a:bevel/>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80" name="Rectangle 32"/>
            <p:cNvSpPr/>
            <p:nvPr/>
          </p:nvSpPr>
          <p:spPr>
            <a:xfrm>
              <a:off x="0" y="48399"/>
              <a:ext cx="5472608" cy="260350"/>
            </a:xfrm>
            <a:prstGeom prst="rect">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36881" name="TextBox 99"/>
            <p:cNvSpPr/>
            <p:nvPr/>
          </p:nvSpPr>
          <p:spPr>
            <a:xfrm>
              <a:off x="5598971" y="0"/>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2" name="TextBox 100"/>
            <p:cNvSpPr/>
            <p:nvPr/>
          </p:nvSpPr>
          <p:spPr>
            <a:xfrm>
              <a:off x="4680497" y="323850"/>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3F3F3F"/>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3" name="TextBox 101"/>
            <p:cNvSpPr/>
            <p:nvPr/>
          </p:nvSpPr>
          <p:spPr>
            <a:xfrm>
              <a:off x="3294341" y="817884"/>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4" name="TextBox 102"/>
            <p:cNvSpPr/>
            <p:nvPr/>
          </p:nvSpPr>
          <p:spPr>
            <a:xfrm>
              <a:off x="5094542" y="1085850"/>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3F3F3F"/>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5" name="TextBox 103"/>
            <p:cNvSpPr/>
            <p:nvPr/>
          </p:nvSpPr>
          <p:spPr>
            <a:xfrm>
              <a:off x="4536481" y="1593204"/>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6" name="TextBox 104"/>
            <p:cNvSpPr/>
            <p:nvPr/>
          </p:nvSpPr>
          <p:spPr>
            <a:xfrm>
              <a:off x="4245304" y="1917054"/>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3F3F3F"/>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7" name="TextBox 105"/>
            <p:cNvSpPr/>
            <p:nvPr/>
          </p:nvSpPr>
          <p:spPr>
            <a:xfrm>
              <a:off x="4142532" y="2438250"/>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60B500"/>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sp>
          <p:nvSpPr>
            <p:cNvPr id="36888" name="TextBox 106"/>
            <p:cNvSpPr/>
            <p:nvPr/>
          </p:nvSpPr>
          <p:spPr>
            <a:xfrm>
              <a:off x="3494460" y="2762100"/>
              <a:ext cx="810137" cy="276999"/>
            </a:xfrm>
            <a:prstGeom prst="rect">
              <a:avLst/>
            </a:prstGeom>
            <a:noFill/>
            <a:ln w="9525">
              <a:noFill/>
            </a:ln>
          </p:spPr>
          <p:txBody>
            <a:bodyPr wrap="none">
              <a:spAutoFit/>
            </a:bodyPr>
            <a:p>
              <a:pPr lvl="0" algn="ctr" fontAlgn="base">
                <a:lnSpc>
                  <a:spcPct val="100000"/>
                </a:lnSpc>
                <a:spcBef>
                  <a:spcPct val="0"/>
                </a:spcBef>
                <a:spcAft>
                  <a:spcPct val="0"/>
                </a:spcAft>
              </a:pPr>
              <a:r>
                <a:rPr lang="zh-CN" altLang="en-US" sz="1200" dirty="0">
                  <a:solidFill>
                    <a:srgbClr val="3F3F3F"/>
                  </a:solidFill>
                  <a:latin typeface="微软雅黑" panose="020B0503020204020204" pitchFamily="2" charset="-122"/>
                  <a:ea typeface="微软雅黑" panose="020B0503020204020204" pitchFamily="2" charset="-122"/>
                  <a:sym typeface="Arial" panose="020B0604020202020204" pitchFamily="34" charset="0"/>
                </a:rPr>
                <a:t>添加标题</a:t>
              </a:r>
              <a:endParaRPr lang="zh-CN" altLang="en-US" dirty="0">
                <a:ea typeface="宋体" panose="02010600030101010101" pitchFamily="2" charset="-122"/>
              </a:endParaRPr>
            </a:p>
          </p:txBody>
        </p:sp>
      </p:grpSp>
      <p:pic>
        <p:nvPicPr>
          <p:cNvPr id="36889" name="图片 26"/>
          <p:cNvPicPr>
            <a:picLocks noChangeAspect="1"/>
          </p:cNvPicPr>
          <p:nvPr/>
        </p:nvPicPr>
        <p:blipFill>
          <a:blip r:embed="rId1"/>
          <a:stretch>
            <a:fillRect/>
          </a:stretch>
        </p:blipFill>
        <p:spPr>
          <a:xfrm>
            <a:off x="692150" y="2397125"/>
            <a:ext cx="2463800" cy="2947988"/>
          </a:xfrm>
          <a:prstGeom prst="rect">
            <a:avLst/>
          </a:prstGeom>
          <a:noFill/>
          <a:ln w="9525">
            <a:noFill/>
          </a:ln>
        </p:spPr>
      </p:pic>
    </p:spTree>
  </p:cSld>
  <p:clrMapOvr>
    <a:masterClrMapping/>
  </p:clrMapOvr>
  <p:transition spd="slow" advClick="0" advTm="3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10242" name="组合 10241"/>
          <p:cNvGrpSpPr/>
          <p:nvPr/>
        </p:nvGrpSpPr>
        <p:grpSpPr>
          <a:xfrm>
            <a:off x="0" y="0"/>
            <a:ext cx="9923463" cy="6858000"/>
            <a:chOff x="0" y="0"/>
            <a:chExt cx="9924803" cy="6858594"/>
          </a:xfrm>
        </p:grpSpPr>
        <p:pic>
          <p:nvPicPr>
            <p:cNvPr id="10243" name="图片 2"/>
            <p:cNvPicPr>
              <a:picLocks noChangeAspect="1"/>
            </p:cNvPicPr>
            <p:nvPr/>
          </p:nvPicPr>
          <p:blipFill>
            <a:blip r:embed="rId2"/>
            <a:stretch>
              <a:fillRect/>
            </a:stretch>
          </p:blipFill>
          <p:spPr>
            <a:xfrm>
              <a:off x="0" y="0"/>
              <a:ext cx="9842107" cy="6858594"/>
            </a:xfrm>
            <a:prstGeom prst="rect">
              <a:avLst/>
            </a:prstGeom>
            <a:noFill/>
            <a:ln w="9525">
              <a:noFill/>
            </a:ln>
          </p:spPr>
        </p:pic>
        <p:sp>
          <p:nvSpPr>
            <p:cNvPr id="10244" name="直角三角形 4"/>
            <p:cNvSpPr/>
            <p:nvPr/>
          </p:nvSpPr>
          <p:spPr>
            <a:xfrm rot="10800000">
              <a:off x="1777211" y="0"/>
              <a:ext cx="8147592" cy="2564904"/>
            </a:xfrm>
            <a:prstGeom prst="rtTriangle">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0245" name="组合 10244"/>
          <p:cNvGrpSpPr/>
          <p:nvPr/>
        </p:nvGrpSpPr>
        <p:grpSpPr>
          <a:xfrm>
            <a:off x="8328025" y="239713"/>
            <a:ext cx="6157913" cy="1804987"/>
            <a:chOff x="0" y="0"/>
            <a:chExt cx="6157532" cy="1804917"/>
          </a:xfrm>
        </p:grpSpPr>
        <p:sp>
          <p:nvSpPr>
            <p:cNvPr id="10246" name="文本框 43"/>
            <p:cNvSpPr/>
            <p:nvPr/>
          </p:nvSpPr>
          <p:spPr>
            <a:xfrm>
              <a:off x="9172" y="0"/>
              <a:ext cx="4067604" cy="769441"/>
            </a:xfrm>
            <a:prstGeom prst="rect">
              <a:avLst/>
            </a:prstGeom>
            <a:noFill/>
            <a:ln w="9525">
              <a:noFill/>
            </a:ln>
          </p:spPr>
          <p:txBody>
            <a:bodyPr wrap="square">
              <a:spAutoFit/>
            </a:bodyPr>
            <a:p>
              <a:pPr lvl="0">
                <a:lnSpc>
                  <a:spcPct val="100000"/>
                </a:lnSpc>
              </a:pPr>
              <a:r>
                <a:rPr lang="zh-CN" altLang="en-US" sz="4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整体概述</a:t>
              </a:r>
              <a:endParaRPr lang="zh-CN" altLang="en-US" sz="4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47" name="矩形 44"/>
            <p:cNvSpPr/>
            <p:nvPr/>
          </p:nvSpPr>
          <p:spPr>
            <a:xfrm>
              <a:off x="82093" y="760588"/>
              <a:ext cx="2448272" cy="5082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48" name="文本框 45"/>
            <p:cNvSpPr/>
            <p:nvPr/>
          </p:nvSpPr>
          <p:spPr>
            <a:xfrm>
              <a:off x="117249" y="836803"/>
              <a:ext cx="2880320" cy="369332"/>
            </a:xfrm>
            <a:prstGeom prst="rect">
              <a:avLst/>
            </a:prstGeom>
            <a:noFill/>
            <a:ln w="9525">
              <a:noFill/>
            </a:ln>
          </p:spPr>
          <p:txBody>
            <a:bodyPr wrap="square">
              <a:spAutoFit/>
            </a:bodyPr>
            <a:p>
              <a:pPr lvl="0">
                <a:lnSpc>
                  <a:spcPct val="100000"/>
                </a:lnSpc>
              </a:pPr>
              <a:r>
                <a:rPr lang="en-US" altLang="x-none" b="1" dirty="0">
                  <a:solidFill>
                    <a:srgbClr val="393A3C"/>
                  </a:solidFill>
                  <a:latin typeface="Calibri" panose="020F0502020204030204" charset="0"/>
                  <a:ea typeface="Calibri" panose="020F0502020204030204" charset="0"/>
                  <a:sym typeface="Calibri" panose="020F0502020204030204" charset="0"/>
                </a:rPr>
                <a:t>The Year-end Summary</a:t>
              </a:r>
              <a:endParaRPr lang="zh-CN" altLang="en-US" b="1" dirty="0">
                <a:solidFill>
                  <a:srgbClr val="393A3C"/>
                </a:solidFill>
                <a:latin typeface="Calibri" panose="020F0502020204030204" charset="0"/>
                <a:ea typeface="宋体" panose="02010600030101010101" pitchFamily="2" charset="-122"/>
                <a:sym typeface="宋体" panose="02010600030101010101" pitchFamily="2" charset="-122"/>
              </a:endParaRPr>
            </a:p>
          </p:txBody>
        </p:sp>
        <p:sp>
          <p:nvSpPr>
            <p:cNvPr id="10249" name="文本框 46"/>
            <p:cNvSpPr/>
            <p:nvPr/>
          </p:nvSpPr>
          <p:spPr>
            <a:xfrm>
              <a:off x="0" y="1343252"/>
              <a:ext cx="6157532" cy="461665"/>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简要描述这个章节想要描述的内容</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讲讲这一年这一季度您发生的大事的关键词和重要突破</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0250" name="组合 10249"/>
          <p:cNvGrpSpPr/>
          <p:nvPr/>
        </p:nvGrpSpPr>
        <p:grpSpPr>
          <a:xfrm>
            <a:off x="8688388" y="4049713"/>
            <a:ext cx="2016125" cy="2216150"/>
            <a:chOff x="0" y="0"/>
            <a:chExt cx="2016224" cy="2215991"/>
          </a:xfrm>
        </p:grpSpPr>
        <p:sp>
          <p:nvSpPr>
            <p:cNvPr id="10251" name="椭圆 6"/>
            <p:cNvSpPr/>
            <p:nvPr/>
          </p:nvSpPr>
          <p:spPr>
            <a:xfrm>
              <a:off x="0" y="171892"/>
              <a:ext cx="2016224" cy="1872208"/>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252" name="文本框 47"/>
            <p:cNvSpPr/>
            <p:nvPr/>
          </p:nvSpPr>
          <p:spPr>
            <a:xfrm>
              <a:off x="360040" y="0"/>
              <a:ext cx="1296144" cy="2215991"/>
            </a:xfrm>
            <a:prstGeom prst="rect">
              <a:avLst/>
            </a:prstGeom>
            <a:noFill/>
            <a:ln w="9525">
              <a:noFill/>
            </a:ln>
          </p:spPr>
          <p:txBody>
            <a:bodyPr wrap="square">
              <a:spAutoFit/>
            </a:bodyPr>
            <a:p>
              <a:pPr lvl="0">
                <a:lnSpc>
                  <a:spcPct val="100000"/>
                </a:lnSpc>
              </a:pPr>
              <a:r>
                <a:rPr lang="en-US" altLang="x-none"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endParaRPr lang="zh-CN" altLang="en-US"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filter="wipe(down)">
                                      <p:cBhvr>
                                        <p:cTn id="7" dur="290">
                                          <p:stCondLst>
                                            <p:cond delay="0"/>
                                          </p:stCondLst>
                                        </p:cTn>
                                        <p:tgtEl>
                                          <p:spTgt spid="10245"/>
                                        </p:tgtEl>
                                      </p:cBhvr>
                                    </p:animEffect>
                                    <p:anim calcmode="lin" valueType="num">
                                      <p:cBhvr>
                                        <p:cTn id="8" dur="911" tmFilter="0,0; 0.14,0.36; 0.43,0.73; 0.71,0.91; 1.0,1.0">
                                          <p:stCondLst>
                                            <p:cond delay="0"/>
                                          </p:stCondLst>
                                        </p:cTn>
                                        <p:tgtEl>
                                          <p:spTgt spid="1024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245"/>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10245"/>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10245"/>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10245"/>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10245"/>
                                        </p:tgtEl>
                                      </p:cBhvr>
                                      <p:to x="100000" y="60000"/>
                                    </p:animScale>
                                    <p:animScale>
                                      <p:cBhvr>
                                        <p:cTn id="14" dur="83" decel="50000">
                                          <p:stCondLst>
                                            <p:cond delay="338"/>
                                          </p:stCondLst>
                                        </p:cTn>
                                        <p:tgtEl>
                                          <p:spTgt spid="10245"/>
                                        </p:tgtEl>
                                      </p:cBhvr>
                                      <p:to x="100000" y="100000"/>
                                    </p:animScale>
                                    <p:animScale>
                                      <p:cBhvr>
                                        <p:cTn id="15" dur="13">
                                          <p:stCondLst>
                                            <p:cond delay="656"/>
                                          </p:stCondLst>
                                        </p:cTn>
                                        <p:tgtEl>
                                          <p:spTgt spid="10245"/>
                                        </p:tgtEl>
                                      </p:cBhvr>
                                      <p:to x="100000" y="80000"/>
                                    </p:animScale>
                                    <p:animScale>
                                      <p:cBhvr>
                                        <p:cTn id="16" dur="83" decel="50000">
                                          <p:stCondLst>
                                            <p:cond delay="669"/>
                                          </p:stCondLst>
                                        </p:cTn>
                                        <p:tgtEl>
                                          <p:spTgt spid="10245"/>
                                        </p:tgtEl>
                                      </p:cBhvr>
                                      <p:to x="100000" y="100000"/>
                                    </p:animScale>
                                    <p:animScale>
                                      <p:cBhvr>
                                        <p:cTn id="17" dur="13">
                                          <p:stCondLst>
                                            <p:cond delay="821"/>
                                          </p:stCondLst>
                                        </p:cTn>
                                        <p:tgtEl>
                                          <p:spTgt spid="10245"/>
                                        </p:tgtEl>
                                      </p:cBhvr>
                                      <p:to x="100000" y="90000"/>
                                    </p:animScale>
                                    <p:animScale>
                                      <p:cBhvr>
                                        <p:cTn id="18" dur="83" decel="50000">
                                          <p:stCondLst>
                                            <p:cond delay="834"/>
                                          </p:stCondLst>
                                        </p:cTn>
                                        <p:tgtEl>
                                          <p:spTgt spid="10245"/>
                                        </p:tgtEl>
                                      </p:cBhvr>
                                      <p:to x="100000" y="100000"/>
                                    </p:animScale>
                                    <p:animScale>
                                      <p:cBhvr>
                                        <p:cTn id="19" dur="13">
                                          <p:stCondLst>
                                            <p:cond delay="904"/>
                                          </p:stCondLst>
                                        </p:cTn>
                                        <p:tgtEl>
                                          <p:spTgt spid="10245"/>
                                        </p:tgtEl>
                                      </p:cBhvr>
                                      <p:to x="100000" y="95000"/>
                                    </p:animScale>
                                    <p:animScale>
                                      <p:cBhvr>
                                        <p:cTn id="20" dur="83" decel="50000">
                                          <p:stCondLst>
                                            <p:cond delay="917"/>
                                          </p:stCondLst>
                                        </p:cTn>
                                        <p:tgtEl>
                                          <p:spTgt spid="102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7890"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7891" name="组合 37890"/>
          <p:cNvGrpSpPr/>
          <p:nvPr/>
        </p:nvGrpSpPr>
        <p:grpSpPr>
          <a:xfrm>
            <a:off x="65088" y="288925"/>
            <a:ext cx="557212" cy="468313"/>
            <a:chOff x="0" y="0"/>
            <a:chExt cx="557268" cy="467712"/>
          </a:xfrm>
        </p:grpSpPr>
        <p:sp>
          <p:nvSpPr>
            <p:cNvPr id="37892"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3"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4"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7895"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37896" name="图片 9"/>
          <p:cNvPicPr>
            <a:picLocks noChangeAspect="1"/>
          </p:cNvPicPr>
          <p:nvPr/>
        </p:nvPicPr>
        <p:blipFill>
          <a:blip r:embed="rId2"/>
          <a:stretch>
            <a:fillRect/>
          </a:stretch>
        </p:blipFill>
        <p:spPr>
          <a:xfrm>
            <a:off x="623888" y="1339850"/>
            <a:ext cx="1792287" cy="1800225"/>
          </a:xfrm>
          <a:prstGeom prst="rect">
            <a:avLst/>
          </a:prstGeom>
          <a:noFill/>
          <a:ln w="9525">
            <a:noFill/>
          </a:ln>
        </p:spPr>
      </p:pic>
      <p:pic>
        <p:nvPicPr>
          <p:cNvPr id="37897" name="图片 10"/>
          <p:cNvPicPr>
            <a:picLocks noChangeAspect="1"/>
          </p:cNvPicPr>
          <p:nvPr/>
        </p:nvPicPr>
        <p:blipFill>
          <a:blip r:embed="rId3"/>
          <a:stretch>
            <a:fillRect/>
          </a:stretch>
        </p:blipFill>
        <p:spPr>
          <a:xfrm>
            <a:off x="615950" y="4005263"/>
            <a:ext cx="1793875" cy="1800225"/>
          </a:xfrm>
          <a:prstGeom prst="rect">
            <a:avLst/>
          </a:prstGeom>
          <a:noFill/>
          <a:ln w="9525">
            <a:noFill/>
          </a:ln>
        </p:spPr>
      </p:pic>
      <p:grpSp>
        <p:nvGrpSpPr>
          <p:cNvPr id="37898" name="组合 37897"/>
          <p:cNvGrpSpPr/>
          <p:nvPr/>
        </p:nvGrpSpPr>
        <p:grpSpPr>
          <a:xfrm>
            <a:off x="2063750" y="1052513"/>
            <a:ext cx="898525" cy="922337"/>
            <a:chOff x="0" y="0"/>
            <a:chExt cx="899321" cy="921256"/>
          </a:xfrm>
        </p:grpSpPr>
        <p:sp>
          <p:nvSpPr>
            <p:cNvPr id="37899" name="椭圆 12"/>
            <p:cNvSpPr/>
            <p:nvPr/>
          </p:nvSpPr>
          <p:spPr>
            <a:xfrm>
              <a:off x="0" y="0"/>
              <a:ext cx="899321" cy="921256"/>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7900" name="图片 13"/>
            <p:cNvPicPr>
              <a:picLocks noChangeAspect="1"/>
            </p:cNvPicPr>
            <p:nvPr/>
          </p:nvPicPr>
          <p:blipFill>
            <a:blip r:embed="rId4"/>
            <a:stretch>
              <a:fillRect/>
            </a:stretch>
          </p:blipFill>
          <p:spPr>
            <a:xfrm>
              <a:off x="180228" y="155361"/>
              <a:ext cx="564480" cy="567880"/>
            </a:xfrm>
            <a:prstGeom prst="rect">
              <a:avLst/>
            </a:prstGeom>
            <a:noFill/>
            <a:ln w="9525">
              <a:noFill/>
            </a:ln>
          </p:spPr>
        </p:pic>
      </p:grpSp>
      <p:grpSp>
        <p:nvGrpSpPr>
          <p:cNvPr id="37901" name="组合 37900"/>
          <p:cNvGrpSpPr/>
          <p:nvPr/>
        </p:nvGrpSpPr>
        <p:grpSpPr>
          <a:xfrm>
            <a:off x="2063750" y="3717925"/>
            <a:ext cx="898525" cy="920750"/>
            <a:chOff x="0" y="0"/>
            <a:chExt cx="899321" cy="921256"/>
          </a:xfrm>
        </p:grpSpPr>
        <p:sp>
          <p:nvSpPr>
            <p:cNvPr id="37902" name="椭圆 15"/>
            <p:cNvSpPr/>
            <p:nvPr/>
          </p:nvSpPr>
          <p:spPr>
            <a:xfrm>
              <a:off x="0" y="0"/>
              <a:ext cx="899321" cy="921256"/>
            </a:xfrm>
            <a:prstGeom prst="ellipse">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7903" name="图片 16"/>
            <p:cNvPicPr>
              <a:picLocks noChangeAspect="1"/>
            </p:cNvPicPr>
            <p:nvPr/>
          </p:nvPicPr>
          <p:blipFill>
            <a:blip r:embed="rId5"/>
            <a:stretch>
              <a:fillRect/>
            </a:stretch>
          </p:blipFill>
          <p:spPr>
            <a:xfrm>
              <a:off x="158545" y="144016"/>
              <a:ext cx="619084" cy="621411"/>
            </a:xfrm>
            <a:prstGeom prst="rect">
              <a:avLst/>
            </a:prstGeom>
            <a:noFill/>
            <a:ln w="9525">
              <a:noFill/>
            </a:ln>
          </p:spPr>
        </p:pic>
      </p:grpSp>
      <p:sp>
        <p:nvSpPr>
          <p:cNvPr id="37904" name="矩形 17"/>
          <p:cNvSpPr/>
          <p:nvPr/>
        </p:nvSpPr>
        <p:spPr>
          <a:xfrm>
            <a:off x="3168650" y="1576388"/>
            <a:ext cx="8208963" cy="1600200"/>
          </a:xfrm>
          <a:prstGeom prst="rect">
            <a:avLst/>
          </a:prstGeom>
          <a:noFill/>
          <a:ln w="9525">
            <a:noFill/>
          </a:ln>
        </p:spPr>
        <p:txBody>
          <a:bodyPr wrap="square">
            <a:spAutoFit/>
          </a:bodyPr>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905" name="矩形 18"/>
          <p:cNvSpPr/>
          <p:nvPr/>
        </p:nvSpPr>
        <p:spPr>
          <a:xfrm>
            <a:off x="3168650" y="1206500"/>
            <a:ext cx="1570038" cy="369888"/>
          </a:xfrm>
          <a:prstGeom prst="rect">
            <a:avLst/>
          </a:prstGeom>
          <a:noFill/>
          <a:ln w="9525">
            <a:noFill/>
          </a:ln>
        </p:spPr>
        <p:txBody>
          <a:bodyPr wrap="non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906" name="矩形 20"/>
          <p:cNvSpPr/>
          <p:nvPr/>
        </p:nvSpPr>
        <p:spPr>
          <a:xfrm>
            <a:off x="3159125" y="4333875"/>
            <a:ext cx="8208963" cy="1600200"/>
          </a:xfrm>
          <a:prstGeom prst="rect">
            <a:avLst/>
          </a:prstGeom>
          <a:noFill/>
          <a:ln w="9525">
            <a:noFill/>
          </a:ln>
        </p:spPr>
        <p:txBody>
          <a:bodyPr wrap="square">
            <a:spAutoFit/>
          </a:bodyPr>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除了模板的发布与定制，我们还为您准备了使用教程，希望能够能够更好的使用该作品，授人以鱼不如授人以渔，希望您在下班之余，能够和我们一起进步，共同感受</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的巨大魅力与价值。我们诚祝您在工作中事事顺心，步步高升！最后让我们谨记：最重要的不是</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，是你。</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907" name="矩形 21"/>
          <p:cNvSpPr/>
          <p:nvPr/>
        </p:nvSpPr>
        <p:spPr>
          <a:xfrm>
            <a:off x="3159125" y="3965575"/>
            <a:ext cx="1570038" cy="368300"/>
          </a:xfrm>
          <a:prstGeom prst="rect">
            <a:avLst/>
          </a:prstGeom>
          <a:noFill/>
          <a:ln w="9525">
            <a:noFill/>
          </a:ln>
        </p:spPr>
        <p:txBody>
          <a:bodyPr wrap="non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7908" name="图片 22"/>
          <p:cNvPicPr>
            <a:picLocks noChangeAspect="1"/>
          </p:cNvPicPr>
          <p:nvPr/>
        </p:nvPicPr>
        <p:blipFill>
          <a:blip r:embed="rId6"/>
          <a:stretch>
            <a:fillRect/>
          </a:stretch>
        </p:blipFill>
        <p:spPr>
          <a:xfrm>
            <a:off x="5851525" y="6491288"/>
            <a:ext cx="463550" cy="255587"/>
          </a:xfrm>
          <a:prstGeom prst="rect">
            <a:avLst/>
          </a:prstGeom>
          <a:noFill/>
          <a:ln w="9525">
            <a:noFill/>
          </a:ln>
        </p:spPr>
      </p:pic>
      <p:pic>
        <p:nvPicPr>
          <p:cNvPr id="37909" name="图片 23"/>
          <p:cNvPicPr>
            <a:picLocks noChangeAspect="1"/>
          </p:cNvPicPr>
          <p:nvPr/>
        </p:nvPicPr>
        <p:blipFill>
          <a:blip r:embed="rId7"/>
          <a:stretch>
            <a:fillRect/>
          </a:stretch>
        </p:blipFill>
        <p:spPr>
          <a:xfrm>
            <a:off x="5870575" y="396875"/>
            <a:ext cx="444500" cy="225425"/>
          </a:xfrm>
          <a:prstGeom prst="rect">
            <a:avLst/>
          </a:prstGeom>
          <a:noFill/>
          <a:ln w="9525">
            <a:noFill/>
          </a:ln>
        </p:spPr>
      </p:pic>
    </p:spTree>
  </p:cSld>
  <p:clrMapOvr>
    <a:masterClrMapping/>
  </p:clrMapOvr>
  <p:transition spd="slow" advClick="0" advTm="3000">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pic>
        <p:nvPicPr>
          <p:cNvPr id="38914" name="图片 2"/>
          <p:cNvPicPr>
            <a:picLocks noChangeAspect="1"/>
          </p:cNvPicPr>
          <p:nvPr/>
        </p:nvPicPr>
        <p:blipFill>
          <a:blip r:embed="rId1"/>
          <a:stretch>
            <a:fillRect/>
          </a:stretch>
        </p:blipFill>
        <p:spPr>
          <a:xfrm>
            <a:off x="0" y="0"/>
            <a:ext cx="12192000" cy="2376488"/>
          </a:xfrm>
          <a:prstGeom prst="rect">
            <a:avLst/>
          </a:prstGeom>
          <a:noFill/>
          <a:ln w="9525">
            <a:noFill/>
          </a:ln>
        </p:spPr>
      </p:pic>
      <p:sp>
        <p:nvSpPr>
          <p:cNvPr id="38915" name="矩形 3"/>
          <p:cNvSpPr/>
          <p:nvPr/>
        </p:nvSpPr>
        <p:spPr>
          <a:xfrm>
            <a:off x="3935413" y="2708275"/>
            <a:ext cx="4465637" cy="790575"/>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16" name="文本框 4"/>
          <p:cNvSpPr/>
          <p:nvPr/>
        </p:nvSpPr>
        <p:spPr>
          <a:xfrm>
            <a:off x="4667250" y="2852738"/>
            <a:ext cx="3816350" cy="523875"/>
          </a:xfrm>
          <a:prstGeom prst="rect">
            <a:avLst/>
          </a:prstGeom>
          <a:noFill/>
          <a:ln w="9525">
            <a:noFill/>
          </a:ln>
        </p:spPr>
        <p:txBody>
          <a:bodyPr wrap="square">
            <a:spAutoFit/>
          </a:bodyPr>
          <a:p>
            <a:pPr lvl="0">
              <a:lnSpc>
                <a:spcPct val="100000"/>
              </a:lnSpc>
            </a:pPr>
            <a:r>
              <a:rPr lang="zh-CN" altLang="en-US" sz="28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请输入您要的标题</a:t>
            </a:r>
            <a:endParaRPr lang="zh-CN" altLang="en-US" sz="2800"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917" name="矩形 5"/>
          <p:cNvSpPr/>
          <p:nvPr/>
        </p:nvSpPr>
        <p:spPr>
          <a:xfrm>
            <a:off x="395288" y="4303713"/>
            <a:ext cx="1584325" cy="1584325"/>
          </a:xfrm>
          <a:prstGeom prst="rect">
            <a:avLst/>
          </a:prstGeom>
          <a:solidFill>
            <a:srgbClr val="2C3F5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18" name="矩形 6"/>
          <p:cNvSpPr/>
          <p:nvPr/>
        </p:nvSpPr>
        <p:spPr>
          <a:xfrm>
            <a:off x="4427538" y="4303713"/>
            <a:ext cx="1584325" cy="1584325"/>
          </a:xfrm>
          <a:prstGeom prst="rect">
            <a:avLst/>
          </a:prstGeom>
          <a:solidFill>
            <a:srgbClr val="2C3F5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8919" name="矩形 7"/>
          <p:cNvSpPr/>
          <p:nvPr/>
        </p:nvSpPr>
        <p:spPr>
          <a:xfrm>
            <a:off x="8461375" y="4303713"/>
            <a:ext cx="1584325" cy="1584325"/>
          </a:xfrm>
          <a:prstGeom prst="rect">
            <a:avLst/>
          </a:prstGeom>
          <a:solidFill>
            <a:srgbClr val="2C3F5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38920" name="图片 11"/>
          <p:cNvPicPr>
            <a:picLocks noChangeAspect="1"/>
          </p:cNvPicPr>
          <p:nvPr/>
        </p:nvPicPr>
        <p:blipFill>
          <a:blip r:embed="rId2">
            <a:biLevel thresh="50000"/>
            <a:grayscl/>
          </a:blip>
          <a:stretch>
            <a:fillRect/>
          </a:stretch>
        </p:blipFill>
        <p:spPr>
          <a:xfrm>
            <a:off x="444500" y="4402138"/>
            <a:ext cx="1389063" cy="1389062"/>
          </a:xfrm>
          <a:prstGeom prst="rect">
            <a:avLst/>
          </a:prstGeom>
          <a:noFill/>
          <a:ln w="9525">
            <a:noFill/>
          </a:ln>
        </p:spPr>
      </p:pic>
      <p:pic>
        <p:nvPicPr>
          <p:cNvPr id="38921" name="图片 12"/>
          <p:cNvPicPr>
            <a:picLocks noChangeAspect="1"/>
          </p:cNvPicPr>
          <p:nvPr/>
        </p:nvPicPr>
        <p:blipFill>
          <a:blip r:embed="rId3">
            <a:biLevel thresh="50000"/>
            <a:grayscl/>
          </a:blip>
          <a:stretch>
            <a:fillRect/>
          </a:stretch>
        </p:blipFill>
        <p:spPr>
          <a:xfrm>
            <a:off x="4503738" y="4460875"/>
            <a:ext cx="1387475" cy="1270000"/>
          </a:xfrm>
          <a:prstGeom prst="rect">
            <a:avLst/>
          </a:prstGeom>
          <a:noFill/>
          <a:ln w="9525">
            <a:noFill/>
          </a:ln>
        </p:spPr>
      </p:pic>
      <p:pic>
        <p:nvPicPr>
          <p:cNvPr id="38922" name="图片 13"/>
          <p:cNvPicPr>
            <a:picLocks noChangeAspect="1"/>
          </p:cNvPicPr>
          <p:nvPr/>
        </p:nvPicPr>
        <p:blipFill>
          <a:blip r:embed="rId4">
            <a:biLevel thresh="50000"/>
            <a:grayscl/>
          </a:blip>
          <a:stretch>
            <a:fillRect/>
          </a:stretch>
        </p:blipFill>
        <p:spPr>
          <a:xfrm>
            <a:off x="8559800" y="4403725"/>
            <a:ext cx="1387475" cy="1317625"/>
          </a:xfrm>
          <a:prstGeom prst="rect">
            <a:avLst/>
          </a:prstGeom>
          <a:noFill/>
          <a:ln w="9525">
            <a:noFill/>
          </a:ln>
        </p:spPr>
      </p:pic>
      <p:sp>
        <p:nvSpPr>
          <p:cNvPr id="38923" name="文本框 14"/>
          <p:cNvSpPr/>
          <p:nvPr/>
        </p:nvSpPr>
        <p:spPr>
          <a:xfrm>
            <a:off x="2217738" y="4746625"/>
            <a:ext cx="1995487" cy="1384300"/>
          </a:xfrm>
          <a:prstGeom prst="rect">
            <a:avLst/>
          </a:prstGeom>
          <a:noFill/>
          <a:ln w="9525">
            <a:noFill/>
          </a:ln>
        </p:spPr>
        <p:txBody>
          <a:bodyPr wrap="square">
            <a:spAutoFit/>
          </a:bodyPr>
          <a:p>
            <a:pPr lvl="0">
              <a:lnSpc>
                <a:spcPct val="100000"/>
              </a:lnSpc>
            </a:pPr>
            <a:r>
              <a:rPr lang="zh-CN" altLang="en-US"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924" name="文本框 15"/>
          <p:cNvSpPr/>
          <p:nvPr/>
        </p:nvSpPr>
        <p:spPr>
          <a:xfrm>
            <a:off x="6326188" y="4746625"/>
            <a:ext cx="1995487" cy="1384300"/>
          </a:xfrm>
          <a:prstGeom prst="rect">
            <a:avLst/>
          </a:prstGeom>
          <a:noFill/>
          <a:ln w="9525">
            <a:noFill/>
          </a:ln>
        </p:spPr>
        <p:txBody>
          <a:bodyPr wrap="square">
            <a:spAutoFit/>
          </a:bodyPr>
          <a:p>
            <a:pPr lvl="0">
              <a:lnSpc>
                <a:spcPct val="100000"/>
              </a:lnSpc>
            </a:pPr>
            <a:r>
              <a:rPr lang="zh-CN" altLang="en-US"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8925" name="文本框 16"/>
          <p:cNvSpPr/>
          <p:nvPr/>
        </p:nvSpPr>
        <p:spPr>
          <a:xfrm>
            <a:off x="10342563" y="4746625"/>
            <a:ext cx="1995487" cy="1384300"/>
          </a:xfrm>
          <a:prstGeom prst="rect">
            <a:avLst/>
          </a:prstGeom>
          <a:noFill/>
          <a:ln w="9525">
            <a:noFill/>
          </a:ln>
        </p:spPr>
        <p:txBody>
          <a:bodyPr wrap="square">
            <a:spAutoFit/>
          </a:bodyPr>
          <a:p>
            <a:pPr lvl="0">
              <a:lnSpc>
                <a:spcPct val="100000"/>
              </a:lnSpc>
            </a:pPr>
            <a:r>
              <a:rPr lang="zh-CN" altLang="en-US"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filter="wipe(left)">
                                      <p:cBhvr>
                                        <p:cTn id="7" dur="500"/>
                                        <p:tgtEl>
                                          <p:spTgt spid="389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16"/>
                                        </p:tgtEl>
                                        <p:attrNameLst>
                                          <p:attrName>style.visibility</p:attrName>
                                        </p:attrNameLst>
                                      </p:cBhvr>
                                      <p:to>
                                        <p:strVal val="visible"/>
                                      </p:to>
                                    </p:set>
                                    <p:animEffect filter="wipe(left)">
                                      <p:cBhvr>
                                        <p:cTn id="11" dur="500"/>
                                        <p:tgtEl>
                                          <p:spTgt spid="389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filter="fade">
                                      <p:cBhvr>
                                        <p:cTn id="15" dur="300"/>
                                        <p:tgtEl>
                                          <p:spTgt spid="38917"/>
                                        </p:tgtEl>
                                      </p:cBhvr>
                                    </p:animEffect>
                                    <p:anim calcmode="lin" valueType="num">
                                      <p:cBhvr>
                                        <p:cTn id="16" dur="300" fill="hold"/>
                                        <p:tgtEl>
                                          <p:spTgt spid="38917"/>
                                        </p:tgtEl>
                                        <p:attrNameLst>
                                          <p:attrName>ppt_x</p:attrName>
                                        </p:attrNameLst>
                                      </p:cBhvr>
                                      <p:tavLst>
                                        <p:tav tm="0">
                                          <p:val>
                                            <p:strVal val="#ppt_x"/>
                                          </p:val>
                                        </p:tav>
                                        <p:tav tm="100000">
                                          <p:val>
                                            <p:strVal val="#ppt_x"/>
                                          </p:val>
                                        </p:tav>
                                      </p:tavLst>
                                    </p:anim>
                                    <p:anim calcmode="lin" valueType="num">
                                      <p:cBhvr>
                                        <p:cTn id="17" dur="300" fill="hold"/>
                                        <p:tgtEl>
                                          <p:spTgt spid="3891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918"/>
                                        </p:tgtEl>
                                        <p:attrNameLst>
                                          <p:attrName>style.visibility</p:attrName>
                                        </p:attrNameLst>
                                      </p:cBhvr>
                                      <p:to>
                                        <p:strVal val="visible"/>
                                      </p:to>
                                    </p:set>
                                    <p:animEffect filter="fade">
                                      <p:cBhvr>
                                        <p:cTn id="21" dur="300"/>
                                        <p:tgtEl>
                                          <p:spTgt spid="38918"/>
                                        </p:tgtEl>
                                      </p:cBhvr>
                                    </p:animEffect>
                                    <p:anim calcmode="lin" valueType="num">
                                      <p:cBhvr>
                                        <p:cTn id="22" dur="300" fill="hold"/>
                                        <p:tgtEl>
                                          <p:spTgt spid="38918"/>
                                        </p:tgtEl>
                                        <p:attrNameLst>
                                          <p:attrName>ppt_x</p:attrName>
                                        </p:attrNameLst>
                                      </p:cBhvr>
                                      <p:tavLst>
                                        <p:tav tm="0">
                                          <p:val>
                                            <p:strVal val="#ppt_x"/>
                                          </p:val>
                                        </p:tav>
                                        <p:tav tm="100000">
                                          <p:val>
                                            <p:strVal val="#ppt_x"/>
                                          </p:val>
                                        </p:tav>
                                      </p:tavLst>
                                    </p:anim>
                                    <p:anim calcmode="lin" valueType="num">
                                      <p:cBhvr>
                                        <p:cTn id="23" dur="300" fill="hold"/>
                                        <p:tgtEl>
                                          <p:spTgt spid="3891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8919"/>
                                        </p:tgtEl>
                                        <p:attrNameLst>
                                          <p:attrName>style.visibility</p:attrName>
                                        </p:attrNameLst>
                                      </p:cBhvr>
                                      <p:to>
                                        <p:strVal val="visible"/>
                                      </p:to>
                                    </p:set>
                                    <p:animEffect filter="fade">
                                      <p:cBhvr>
                                        <p:cTn id="27" dur="300"/>
                                        <p:tgtEl>
                                          <p:spTgt spid="38919"/>
                                        </p:tgtEl>
                                      </p:cBhvr>
                                    </p:animEffect>
                                    <p:anim calcmode="lin" valueType="num">
                                      <p:cBhvr>
                                        <p:cTn id="28" dur="300" fill="hold"/>
                                        <p:tgtEl>
                                          <p:spTgt spid="38919"/>
                                        </p:tgtEl>
                                        <p:attrNameLst>
                                          <p:attrName>ppt_x</p:attrName>
                                        </p:attrNameLst>
                                      </p:cBhvr>
                                      <p:tavLst>
                                        <p:tav tm="0">
                                          <p:val>
                                            <p:strVal val="#ppt_x"/>
                                          </p:val>
                                        </p:tav>
                                        <p:tav tm="100000">
                                          <p:val>
                                            <p:strVal val="#ppt_x"/>
                                          </p:val>
                                        </p:tav>
                                      </p:tavLst>
                                    </p:anim>
                                    <p:anim calcmode="lin" valueType="num">
                                      <p:cBhvr>
                                        <p:cTn id="29" dur="300" fill="hold"/>
                                        <p:tgtEl>
                                          <p:spTgt spid="3891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8920"/>
                                        </p:tgtEl>
                                        <p:attrNameLst>
                                          <p:attrName>style.visibility</p:attrName>
                                        </p:attrNameLst>
                                      </p:cBhvr>
                                      <p:to>
                                        <p:strVal val="visible"/>
                                      </p:to>
                                    </p:set>
                                    <p:animEffect filter="fade">
                                      <p:cBhvr>
                                        <p:cTn id="33" dur="300"/>
                                        <p:tgtEl>
                                          <p:spTgt spid="38920"/>
                                        </p:tgtEl>
                                      </p:cBhvr>
                                    </p:animEffect>
                                    <p:anim calcmode="lin" valueType="num">
                                      <p:cBhvr>
                                        <p:cTn id="34" dur="300" fill="hold"/>
                                        <p:tgtEl>
                                          <p:spTgt spid="38920"/>
                                        </p:tgtEl>
                                        <p:attrNameLst>
                                          <p:attrName>ppt_x</p:attrName>
                                        </p:attrNameLst>
                                      </p:cBhvr>
                                      <p:tavLst>
                                        <p:tav tm="0">
                                          <p:val>
                                            <p:strVal val="#ppt_x"/>
                                          </p:val>
                                        </p:tav>
                                        <p:tav tm="100000">
                                          <p:val>
                                            <p:strVal val="#ppt_x"/>
                                          </p:val>
                                        </p:tav>
                                      </p:tavLst>
                                    </p:anim>
                                    <p:anim calcmode="lin" valueType="num">
                                      <p:cBhvr>
                                        <p:cTn id="35" dur="300" fill="hold"/>
                                        <p:tgtEl>
                                          <p:spTgt spid="3892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8921"/>
                                        </p:tgtEl>
                                        <p:attrNameLst>
                                          <p:attrName>style.visibility</p:attrName>
                                        </p:attrNameLst>
                                      </p:cBhvr>
                                      <p:to>
                                        <p:strVal val="visible"/>
                                      </p:to>
                                    </p:set>
                                    <p:animEffect filter="fade">
                                      <p:cBhvr>
                                        <p:cTn id="39" dur="300"/>
                                        <p:tgtEl>
                                          <p:spTgt spid="38921"/>
                                        </p:tgtEl>
                                      </p:cBhvr>
                                    </p:animEffect>
                                    <p:anim calcmode="lin" valueType="num">
                                      <p:cBhvr>
                                        <p:cTn id="40" dur="300" fill="hold"/>
                                        <p:tgtEl>
                                          <p:spTgt spid="38921"/>
                                        </p:tgtEl>
                                        <p:attrNameLst>
                                          <p:attrName>ppt_x</p:attrName>
                                        </p:attrNameLst>
                                      </p:cBhvr>
                                      <p:tavLst>
                                        <p:tav tm="0">
                                          <p:val>
                                            <p:strVal val="#ppt_x"/>
                                          </p:val>
                                        </p:tav>
                                        <p:tav tm="100000">
                                          <p:val>
                                            <p:strVal val="#ppt_x"/>
                                          </p:val>
                                        </p:tav>
                                      </p:tavLst>
                                    </p:anim>
                                    <p:anim calcmode="lin" valueType="num">
                                      <p:cBhvr>
                                        <p:cTn id="41" dur="300" fill="hold"/>
                                        <p:tgtEl>
                                          <p:spTgt spid="389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nodeType="afterEffect">
                                  <p:stCondLst>
                                    <p:cond delay="0"/>
                                  </p:stCondLst>
                                  <p:childTnLst>
                                    <p:set>
                                      <p:cBhvr>
                                        <p:cTn id="44" dur="1" fill="hold">
                                          <p:stCondLst>
                                            <p:cond delay="0"/>
                                          </p:stCondLst>
                                        </p:cTn>
                                        <p:tgtEl>
                                          <p:spTgt spid="38922"/>
                                        </p:tgtEl>
                                        <p:attrNameLst>
                                          <p:attrName>style.visibility</p:attrName>
                                        </p:attrNameLst>
                                      </p:cBhvr>
                                      <p:to>
                                        <p:strVal val="visible"/>
                                      </p:to>
                                    </p:set>
                                    <p:animEffect filter="fade">
                                      <p:cBhvr>
                                        <p:cTn id="45" dur="300"/>
                                        <p:tgtEl>
                                          <p:spTgt spid="38922"/>
                                        </p:tgtEl>
                                      </p:cBhvr>
                                    </p:animEffect>
                                    <p:anim calcmode="lin" valueType="num">
                                      <p:cBhvr>
                                        <p:cTn id="46" dur="300" fill="hold"/>
                                        <p:tgtEl>
                                          <p:spTgt spid="38922"/>
                                        </p:tgtEl>
                                        <p:attrNameLst>
                                          <p:attrName>ppt_x</p:attrName>
                                        </p:attrNameLst>
                                      </p:cBhvr>
                                      <p:tavLst>
                                        <p:tav tm="0">
                                          <p:val>
                                            <p:strVal val="#ppt_x"/>
                                          </p:val>
                                        </p:tav>
                                        <p:tav tm="100000">
                                          <p:val>
                                            <p:strVal val="#ppt_x"/>
                                          </p:val>
                                        </p:tav>
                                      </p:tavLst>
                                    </p:anim>
                                    <p:anim calcmode="lin" valueType="num">
                                      <p:cBhvr>
                                        <p:cTn id="47" dur="300" fill="hold"/>
                                        <p:tgtEl>
                                          <p:spTgt spid="38922"/>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8923"/>
                                        </p:tgtEl>
                                        <p:attrNameLst>
                                          <p:attrName>style.visibility</p:attrName>
                                        </p:attrNameLst>
                                      </p:cBhvr>
                                      <p:to>
                                        <p:strVal val="visible"/>
                                      </p:to>
                                    </p:set>
                                    <p:animEffect filter="fade">
                                      <p:cBhvr>
                                        <p:cTn id="51" dur="500"/>
                                        <p:tgtEl>
                                          <p:spTgt spid="38923"/>
                                        </p:tgtEl>
                                      </p:cBhvr>
                                    </p:animEffect>
                                    <p:anim calcmode="lin" valueType="num">
                                      <p:cBhvr>
                                        <p:cTn id="52" dur="500" fill="hold"/>
                                        <p:tgtEl>
                                          <p:spTgt spid="38923"/>
                                        </p:tgtEl>
                                        <p:attrNameLst>
                                          <p:attrName>ppt_x</p:attrName>
                                        </p:attrNameLst>
                                      </p:cBhvr>
                                      <p:tavLst>
                                        <p:tav tm="0">
                                          <p:val>
                                            <p:strVal val="#ppt_x"/>
                                          </p:val>
                                        </p:tav>
                                        <p:tav tm="100000">
                                          <p:val>
                                            <p:strVal val="#ppt_x"/>
                                          </p:val>
                                        </p:tav>
                                      </p:tavLst>
                                    </p:anim>
                                    <p:anim calcmode="lin" valueType="num">
                                      <p:cBhvr>
                                        <p:cTn id="53" dur="500" fill="hold"/>
                                        <p:tgtEl>
                                          <p:spTgt spid="38923"/>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38924"/>
                                        </p:tgtEl>
                                        <p:attrNameLst>
                                          <p:attrName>style.visibility</p:attrName>
                                        </p:attrNameLst>
                                      </p:cBhvr>
                                      <p:to>
                                        <p:strVal val="visible"/>
                                      </p:to>
                                    </p:set>
                                    <p:animEffect filter="fade">
                                      <p:cBhvr>
                                        <p:cTn id="57" dur="500"/>
                                        <p:tgtEl>
                                          <p:spTgt spid="38924"/>
                                        </p:tgtEl>
                                      </p:cBhvr>
                                    </p:animEffect>
                                    <p:anim calcmode="lin" valueType="num">
                                      <p:cBhvr>
                                        <p:cTn id="58" dur="500" fill="hold"/>
                                        <p:tgtEl>
                                          <p:spTgt spid="38924"/>
                                        </p:tgtEl>
                                        <p:attrNameLst>
                                          <p:attrName>ppt_x</p:attrName>
                                        </p:attrNameLst>
                                      </p:cBhvr>
                                      <p:tavLst>
                                        <p:tav tm="0">
                                          <p:val>
                                            <p:strVal val="#ppt_x"/>
                                          </p:val>
                                        </p:tav>
                                        <p:tav tm="100000">
                                          <p:val>
                                            <p:strVal val="#ppt_x"/>
                                          </p:val>
                                        </p:tav>
                                      </p:tavLst>
                                    </p:anim>
                                    <p:anim calcmode="lin" valueType="num">
                                      <p:cBhvr>
                                        <p:cTn id="59" dur="500" fill="hold"/>
                                        <p:tgtEl>
                                          <p:spTgt spid="38924"/>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grpId="0" nodeType="afterEffect">
                                  <p:stCondLst>
                                    <p:cond delay="0"/>
                                  </p:stCondLst>
                                  <p:childTnLst>
                                    <p:set>
                                      <p:cBhvr>
                                        <p:cTn id="62" dur="1" fill="hold">
                                          <p:stCondLst>
                                            <p:cond delay="0"/>
                                          </p:stCondLst>
                                        </p:cTn>
                                        <p:tgtEl>
                                          <p:spTgt spid="38925"/>
                                        </p:tgtEl>
                                        <p:attrNameLst>
                                          <p:attrName>style.visibility</p:attrName>
                                        </p:attrNameLst>
                                      </p:cBhvr>
                                      <p:to>
                                        <p:strVal val="visible"/>
                                      </p:to>
                                    </p:set>
                                    <p:animEffect filter="fade">
                                      <p:cBhvr>
                                        <p:cTn id="63" dur="500"/>
                                        <p:tgtEl>
                                          <p:spTgt spid="38925"/>
                                        </p:tgtEl>
                                      </p:cBhvr>
                                    </p:animEffect>
                                    <p:anim calcmode="lin" valueType="num">
                                      <p:cBhvr>
                                        <p:cTn id="64" dur="500" fill="hold"/>
                                        <p:tgtEl>
                                          <p:spTgt spid="38925"/>
                                        </p:tgtEl>
                                        <p:attrNameLst>
                                          <p:attrName>ppt_x</p:attrName>
                                        </p:attrNameLst>
                                      </p:cBhvr>
                                      <p:tavLst>
                                        <p:tav tm="0">
                                          <p:val>
                                            <p:strVal val="#ppt_x"/>
                                          </p:val>
                                        </p:tav>
                                        <p:tav tm="100000">
                                          <p:val>
                                            <p:strVal val="#ppt_x"/>
                                          </p:val>
                                        </p:tav>
                                      </p:tavLst>
                                    </p:anim>
                                    <p:anim calcmode="lin" valueType="num">
                                      <p:cBhvr>
                                        <p:cTn id="65" dur="500" fill="hold"/>
                                        <p:tgtEl>
                                          <p:spTgt spid="38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p:bldP spid="38916" grpId="0" bldLvl="0"/>
      <p:bldP spid="38917" grpId="0" bldLvl="0"/>
      <p:bldP spid="38918" grpId="0" bldLvl="0"/>
      <p:bldP spid="38919" grpId="0" bldLvl="0"/>
      <p:bldP spid="38923" grpId="0" bldLvl="0"/>
      <p:bldP spid="38924" grpId="0" bldLvl="0"/>
      <p:bldP spid="38925"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9938"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9939" name="组合 39938"/>
          <p:cNvGrpSpPr/>
          <p:nvPr/>
        </p:nvGrpSpPr>
        <p:grpSpPr>
          <a:xfrm>
            <a:off x="65088" y="288925"/>
            <a:ext cx="557212" cy="468313"/>
            <a:chOff x="0" y="0"/>
            <a:chExt cx="557268" cy="467712"/>
          </a:xfrm>
        </p:grpSpPr>
        <p:sp>
          <p:nvSpPr>
            <p:cNvPr id="39940"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1"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2"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3"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39944" name="图片 9"/>
          <p:cNvPicPr>
            <a:picLocks noChangeAspect="1"/>
          </p:cNvPicPr>
          <p:nvPr/>
        </p:nvPicPr>
        <p:blipFill>
          <a:blip r:embed="rId2"/>
          <a:stretch>
            <a:fillRect/>
          </a:stretch>
        </p:blipFill>
        <p:spPr>
          <a:xfrm>
            <a:off x="984250" y="1268413"/>
            <a:ext cx="3844925" cy="2200275"/>
          </a:xfrm>
          <a:prstGeom prst="rect">
            <a:avLst/>
          </a:prstGeom>
          <a:noFill/>
          <a:ln w="9525">
            <a:noFill/>
          </a:ln>
        </p:spPr>
      </p:pic>
      <p:pic>
        <p:nvPicPr>
          <p:cNvPr id="39945" name="图片 10"/>
          <p:cNvPicPr>
            <a:picLocks noChangeAspect="1"/>
          </p:cNvPicPr>
          <p:nvPr/>
        </p:nvPicPr>
        <p:blipFill>
          <a:blip r:embed="rId3"/>
          <a:stretch>
            <a:fillRect/>
          </a:stretch>
        </p:blipFill>
        <p:spPr>
          <a:xfrm>
            <a:off x="984250" y="3717925"/>
            <a:ext cx="3844925" cy="2200275"/>
          </a:xfrm>
          <a:prstGeom prst="rect">
            <a:avLst/>
          </a:prstGeom>
          <a:noFill/>
          <a:ln w="9525">
            <a:noFill/>
          </a:ln>
        </p:spPr>
      </p:pic>
      <p:pic>
        <p:nvPicPr>
          <p:cNvPr id="39946" name="图片 11"/>
          <p:cNvPicPr>
            <a:picLocks noChangeAspect="1"/>
          </p:cNvPicPr>
          <p:nvPr/>
        </p:nvPicPr>
        <p:blipFill>
          <a:blip r:embed="rId4"/>
          <a:stretch>
            <a:fillRect/>
          </a:stretch>
        </p:blipFill>
        <p:spPr>
          <a:xfrm>
            <a:off x="5232400" y="3717925"/>
            <a:ext cx="2808288" cy="2200275"/>
          </a:xfrm>
          <a:prstGeom prst="rect">
            <a:avLst/>
          </a:prstGeom>
          <a:noFill/>
          <a:ln w="9525">
            <a:noFill/>
          </a:ln>
        </p:spPr>
      </p:pic>
      <p:pic>
        <p:nvPicPr>
          <p:cNvPr id="39947" name="图片 12"/>
          <p:cNvPicPr>
            <a:picLocks noChangeAspect="1"/>
          </p:cNvPicPr>
          <p:nvPr/>
        </p:nvPicPr>
        <p:blipFill>
          <a:blip r:embed="rId5"/>
          <a:stretch>
            <a:fillRect/>
          </a:stretch>
        </p:blipFill>
        <p:spPr>
          <a:xfrm>
            <a:off x="8328025" y="3735388"/>
            <a:ext cx="2808288" cy="2200275"/>
          </a:xfrm>
          <a:prstGeom prst="rect">
            <a:avLst/>
          </a:prstGeom>
          <a:noFill/>
          <a:ln w="9525">
            <a:noFill/>
          </a:ln>
        </p:spPr>
      </p:pic>
      <p:sp>
        <p:nvSpPr>
          <p:cNvPr id="39948" name="矩形 13"/>
          <p:cNvSpPr/>
          <p:nvPr/>
        </p:nvSpPr>
        <p:spPr>
          <a:xfrm>
            <a:off x="4943475" y="1301750"/>
            <a:ext cx="6842125" cy="2462213"/>
          </a:xfrm>
          <a:prstGeom prst="rect">
            <a:avLst/>
          </a:prstGeom>
          <a:noFill/>
          <a:ln w="9525">
            <a:noFill/>
          </a:ln>
        </p:spPr>
        <p:txBody>
          <a:bodyPr wrap="square">
            <a:spAutoFit/>
          </a:bodyPr>
          <a:p>
            <a:pPr lvl="0">
              <a:lnSpc>
                <a:spcPct val="100000"/>
              </a:lnSpc>
            </a:pP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联想集团成立于</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1984</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年，由中科院计算所投资</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万元人民币、</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11</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名科技人员创办，是一家在信息产业内多元化发展的大型企业集团，富有创新性的国际化的科技公司。由联想及原</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IBM</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个人电脑事业部所组成。从</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1996</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年开始，联想电脑销量一直位居中国国内市场首位，</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年；联想电脑销售量升居世界第</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，成为全球最大的</a:t>
            </a:r>
            <a:r>
              <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PC</a:t>
            </a:r>
            <a:r>
              <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生产厂商。</a:t>
            </a:r>
            <a:endParaRPr lang="en-US" altLang="x-none"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sz="1200" dirty="0">
                <a:solidFill>
                  <a:srgbClr val="FFFFFF"/>
                </a:solidFill>
                <a:latin typeface="Arial" panose="020B0604020202020204" pitchFamily="34" charset="0"/>
                <a:ea typeface="宋体" panose="02010600030101010101" pitchFamily="2" charset="-122"/>
                <a:sym typeface="Arial" panose="020B0604020202020204" pitchFamily="34" charset="0"/>
              </a:rPr>
              <a:t>Lenovo group was founded in 1984 by the Chinese academy of sciences ict investment 200000 yuan, 11 technical personnel, is a diversified development of large enterprise groups in the information industry, the internationalization of the innovative technology companies. Composed of lenovo and former IBM personal computer division. Since 1996, lenovo computers sales volume has been in the domestic market first, 2013; Lenovo computers sales volume rises 1 in the world, become the world's largest PC manufacturers.</a:t>
            </a:r>
            <a:endParaRPr lang="zh-CN" altLang="en-US" sz="1200" dirty="0">
              <a:solidFill>
                <a:srgbClr val="FFFFFF"/>
              </a:solidFill>
              <a:latin typeface="Arial" panose="020B0604020202020204" pitchFamily="34" charset="0"/>
              <a:ea typeface="宋体" panose="02010600030101010101" pitchFamily="2" charset="-122"/>
              <a:sym typeface="Arial" panose="020B0604020202020204" pitchFamily="34" charset="0"/>
            </a:endParaRPr>
          </a:p>
          <a:p>
            <a:pPr lvl="0">
              <a:lnSpc>
                <a:spcPct val="100000"/>
              </a:lnSpc>
            </a:pPr>
            <a:endParaRPr lang="zh-CN" altLang="en-US" sz="14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9949" name="图片 14"/>
          <p:cNvPicPr>
            <a:picLocks noChangeAspect="1"/>
          </p:cNvPicPr>
          <p:nvPr/>
        </p:nvPicPr>
        <p:blipFill>
          <a:blip r:embed="rId6"/>
          <a:stretch>
            <a:fillRect/>
          </a:stretch>
        </p:blipFill>
        <p:spPr>
          <a:xfrm>
            <a:off x="5851525" y="6491288"/>
            <a:ext cx="463550" cy="255587"/>
          </a:xfrm>
          <a:prstGeom prst="rect">
            <a:avLst/>
          </a:prstGeom>
          <a:noFill/>
          <a:ln w="9525">
            <a:noFill/>
          </a:ln>
        </p:spPr>
      </p:pic>
      <p:pic>
        <p:nvPicPr>
          <p:cNvPr id="39950" name="图片 15"/>
          <p:cNvPicPr>
            <a:picLocks noChangeAspect="1"/>
          </p:cNvPicPr>
          <p:nvPr/>
        </p:nvPicPr>
        <p:blipFill>
          <a:blip r:embed="rId7"/>
          <a:stretch>
            <a:fillRect/>
          </a:stretch>
        </p:blipFill>
        <p:spPr>
          <a:xfrm>
            <a:off x="5870575" y="396875"/>
            <a:ext cx="444500" cy="225425"/>
          </a:xfrm>
          <a:prstGeom prst="rect">
            <a:avLst/>
          </a:prstGeom>
          <a:noFill/>
          <a:ln w="9525">
            <a:noFill/>
          </a:ln>
        </p:spPr>
      </p:pic>
    </p:spTree>
  </p:cSld>
  <p:clrMapOvr>
    <a:masterClrMapping/>
  </p:clrMapOvr>
  <p:transition spd="slow" advClick="0" advTm="3000">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40962"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0963" name="组合 40962"/>
          <p:cNvGrpSpPr/>
          <p:nvPr/>
        </p:nvGrpSpPr>
        <p:grpSpPr>
          <a:xfrm>
            <a:off x="65088" y="288925"/>
            <a:ext cx="557212" cy="468313"/>
            <a:chOff x="0" y="0"/>
            <a:chExt cx="557268" cy="467712"/>
          </a:xfrm>
        </p:grpSpPr>
        <p:sp>
          <p:nvSpPr>
            <p:cNvPr id="40964"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5"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6"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7"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0968" name="Freeform 5"/>
          <p:cNvSpPr/>
          <p:nvPr/>
        </p:nvSpPr>
        <p:spPr>
          <a:xfrm>
            <a:off x="742950" y="2227263"/>
            <a:ext cx="401638" cy="892175"/>
          </a:xfrm>
          <a:custGeom>
            <a:avLst/>
            <a:gdLst>
              <a:gd name="txL" fmla="*/ 0 w 21"/>
              <a:gd name="txT" fmla="*/ 0 h 46"/>
              <a:gd name="txR" fmla="*/ 21 w 21"/>
              <a:gd name="txB" fmla="*/ 46 h 46"/>
            </a:gdLst>
            <a:ahLst/>
            <a:cxnLst>
              <a:cxn ang="0">
                <a:pos x="16" y="0"/>
              </a:cxn>
              <a:cxn ang="0">
                <a:pos x="16" y="0"/>
              </a:cxn>
              <a:cxn ang="0">
                <a:pos x="5" y="0"/>
              </a:cxn>
              <a:cxn ang="0">
                <a:pos x="5" y="0"/>
              </a:cxn>
              <a:cxn ang="0">
                <a:pos x="0" y="4"/>
              </a:cxn>
              <a:cxn ang="0">
                <a:pos x="0" y="5"/>
              </a:cxn>
              <a:cxn ang="0">
                <a:pos x="0" y="19"/>
              </a:cxn>
              <a:cxn ang="0">
                <a:pos x="0" y="22"/>
              </a:cxn>
              <a:cxn ang="0">
                <a:pos x="2" y="23"/>
              </a:cxn>
              <a:cxn ang="0">
                <a:pos x="2" y="23"/>
              </a:cxn>
              <a:cxn ang="0">
                <a:pos x="4" y="22"/>
              </a:cxn>
              <a:cxn ang="0">
                <a:pos x="4" y="19"/>
              </a:cxn>
              <a:cxn ang="0">
                <a:pos x="4" y="8"/>
              </a:cxn>
              <a:cxn ang="0">
                <a:pos x="5" y="8"/>
              </a:cxn>
              <a:cxn ang="0">
                <a:pos x="5" y="19"/>
              </a:cxn>
              <a:cxn ang="0">
                <a:pos x="5" y="30"/>
              </a:cxn>
              <a:cxn ang="0">
                <a:pos x="5" y="38"/>
              </a:cxn>
              <a:cxn ang="0">
                <a:pos x="5" y="44"/>
              </a:cxn>
              <a:cxn ang="0">
                <a:pos x="5" y="44"/>
              </a:cxn>
              <a:cxn ang="0">
                <a:pos x="7" y="46"/>
              </a:cxn>
              <a:cxn ang="0">
                <a:pos x="8" y="46"/>
              </a:cxn>
              <a:cxn ang="0">
                <a:pos x="10" y="44"/>
              </a:cxn>
              <a:cxn ang="0">
                <a:pos x="10" y="44"/>
              </a:cxn>
              <a:cxn ang="0">
                <a:pos x="10" y="38"/>
              </a:cxn>
              <a:cxn ang="0">
                <a:pos x="10" y="30"/>
              </a:cxn>
              <a:cxn ang="0">
                <a:pos x="10" y="23"/>
              </a:cxn>
              <a:cxn ang="0">
                <a:pos x="11" y="23"/>
              </a:cxn>
              <a:cxn ang="0">
                <a:pos x="11" y="30"/>
              </a:cxn>
              <a:cxn ang="0">
                <a:pos x="11" y="38"/>
              </a:cxn>
              <a:cxn ang="0">
                <a:pos x="11" y="44"/>
              </a:cxn>
              <a:cxn ang="0">
                <a:pos x="11" y="44"/>
              </a:cxn>
              <a:cxn ang="0">
                <a:pos x="13" y="46"/>
              </a:cxn>
              <a:cxn ang="0">
                <a:pos x="15" y="46"/>
              </a:cxn>
              <a:cxn ang="0">
                <a:pos x="16" y="44"/>
              </a:cxn>
              <a:cxn ang="0">
                <a:pos x="16" y="44"/>
              </a:cxn>
              <a:cxn ang="0">
                <a:pos x="16" y="38"/>
              </a:cxn>
              <a:cxn ang="0">
                <a:pos x="16" y="30"/>
              </a:cxn>
              <a:cxn ang="0">
                <a:pos x="16" y="19"/>
              </a:cxn>
              <a:cxn ang="0">
                <a:pos x="16" y="8"/>
              </a:cxn>
              <a:cxn ang="0">
                <a:pos x="18" y="8"/>
              </a:cxn>
              <a:cxn ang="0">
                <a:pos x="18" y="19"/>
              </a:cxn>
              <a:cxn ang="0">
                <a:pos x="18" y="22"/>
              </a:cxn>
              <a:cxn ang="0">
                <a:pos x="19" y="23"/>
              </a:cxn>
              <a:cxn ang="0">
                <a:pos x="20" y="23"/>
              </a:cxn>
              <a:cxn ang="0">
                <a:pos x="21" y="22"/>
              </a:cxn>
              <a:cxn ang="0">
                <a:pos x="21" y="19"/>
              </a:cxn>
              <a:cxn ang="0">
                <a:pos x="21" y="5"/>
              </a:cxn>
              <a:cxn ang="0">
                <a:pos x="21" y="4"/>
              </a:cxn>
              <a:cxn ang="0">
                <a:pos x="16" y="0"/>
              </a:cxn>
            </a:cxnLst>
            <a:rect l="txL" t="txT" r="txR" b="txB"/>
            <a:pathLst>
              <a:path w="21" h="46">
                <a:moveTo>
                  <a:pt x="16" y="0"/>
                </a:moveTo>
                <a:cubicBezTo>
                  <a:pt x="16" y="0"/>
                  <a:pt x="16" y="0"/>
                  <a:pt x="16" y="0"/>
                </a:cubicBezTo>
                <a:cubicBezTo>
                  <a:pt x="5" y="0"/>
                  <a:pt x="5" y="0"/>
                  <a:pt x="5" y="0"/>
                </a:cubicBezTo>
                <a:cubicBezTo>
                  <a:pt x="5" y="0"/>
                  <a:pt x="5" y="0"/>
                  <a:pt x="5" y="0"/>
                </a:cubicBezTo>
                <a:cubicBezTo>
                  <a:pt x="2" y="0"/>
                  <a:pt x="0" y="2"/>
                  <a:pt x="0" y="4"/>
                </a:cubicBezTo>
                <a:cubicBezTo>
                  <a:pt x="0" y="4"/>
                  <a:pt x="0" y="5"/>
                  <a:pt x="0" y="5"/>
                </a:cubicBezTo>
                <a:cubicBezTo>
                  <a:pt x="0" y="19"/>
                  <a:pt x="0" y="19"/>
                  <a:pt x="0" y="19"/>
                </a:cubicBezTo>
                <a:cubicBezTo>
                  <a:pt x="0" y="22"/>
                  <a:pt x="0" y="22"/>
                  <a:pt x="0" y="22"/>
                </a:cubicBezTo>
                <a:cubicBezTo>
                  <a:pt x="0" y="22"/>
                  <a:pt x="1" y="23"/>
                  <a:pt x="2" y="23"/>
                </a:cubicBezTo>
                <a:cubicBezTo>
                  <a:pt x="2" y="23"/>
                  <a:pt x="2" y="23"/>
                  <a:pt x="2" y="23"/>
                </a:cubicBezTo>
                <a:cubicBezTo>
                  <a:pt x="3" y="23"/>
                  <a:pt x="4" y="22"/>
                  <a:pt x="4" y="22"/>
                </a:cubicBezTo>
                <a:cubicBezTo>
                  <a:pt x="4" y="19"/>
                  <a:pt x="4" y="19"/>
                  <a:pt x="4" y="19"/>
                </a:cubicBezTo>
                <a:cubicBezTo>
                  <a:pt x="4" y="8"/>
                  <a:pt x="4" y="8"/>
                  <a:pt x="4" y="8"/>
                </a:cubicBezTo>
                <a:cubicBezTo>
                  <a:pt x="4" y="8"/>
                  <a:pt x="5" y="8"/>
                  <a:pt x="5" y="8"/>
                </a:cubicBezTo>
                <a:cubicBezTo>
                  <a:pt x="5" y="19"/>
                  <a:pt x="5" y="19"/>
                  <a:pt x="5" y="19"/>
                </a:cubicBezTo>
                <a:cubicBezTo>
                  <a:pt x="5" y="30"/>
                  <a:pt x="5" y="30"/>
                  <a:pt x="5" y="30"/>
                </a:cubicBezTo>
                <a:cubicBezTo>
                  <a:pt x="5" y="38"/>
                  <a:pt x="5" y="38"/>
                  <a:pt x="5" y="38"/>
                </a:cubicBezTo>
                <a:cubicBezTo>
                  <a:pt x="5" y="44"/>
                  <a:pt x="5" y="44"/>
                  <a:pt x="5" y="44"/>
                </a:cubicBezTo>
                <a:cubicBezTo>
                  <a:pt x="5" y="44"/>
                  <a:pt x="5" y="44"/>
                  <a:pt x="5" y="44"/>
                </a:cubicBezTo>
                <a:cubicBezTo>
                  <a:pt x="5" y="45"/>
                  <a:pt x="6" y="46"/>
                  <a:pt x="7" y="46"/>
                </a:cubicBezTo>
                <a:cubicBezTo>
                  <a:pt x="8" y="46"/>
                  <a:pt x="8" y="46"/>
                  <a:pt x="8" y="46"/>
                </a:cubicBezTo>
                <a:cubicBezTo>
                  <a:pt x="9" y="46"/>
                  <a:pt x="10" y="45"/>
                  <a:pt x="10" y="44"/>
                </a:cubicBezTo>
                <a:cubicBezTo>
                  <a:pt x="10" y="44"/>
                  <a:pt x="10" y="44"/>
                  <a:pt x="10" y="44"/>
                </a:cubicBezTo>
                <a:cubicBezTo>
                  <a:pt x="10" y="38"/>
                  <a:pt x="10" y="38"/>
                  <a:pt x="10" y="38"/>
                </a:cubicBezTo>
                <a:cubicBezTo>
                  <a:pt x="10" y="30"/>
                  <a:pt x="10" y="30"/>
                  <a:pt x="10" y="30"/>
                </a:cubicBezTo>
                <a:cubicBezTo>
                  <a:pt x="10" y="23"/>
                  <a:pt x="10" y="23"/>
                  <a:pt x="10" y="23"/>
                </a:cubicBezTo>
                <a:cubicBezTo>
                  <a:pt x="11" y="23"/>
                  <a:pt x="11" y="23"/>
                  <a:pt x="11" y="23"/>
                </a:cubicBezTo>
                <a:cubicBezTo>
                  <a:pt x="11" y="30"/>
                  <a:pt x="11" y="30"/>
                  <a:pt x="11" y="30"/>
                </a:cubicBezTo>
                <a:cubicBezTo>
                  <a:pt x="11" y="38"/>
                  <a:pt x="11" y="38"/>
                  <a:pt x="11" y="38"/>
                </a:cubicBezTo>
                <a:cubicBezTo>
                  <a:pt x="11" y="44"/>
                  <a:pt x="11" y="44"/>
                  <a:pt x="11" y="44"/>
                </a:cubicBezTo>
                <a:cubicBezTo>
                  <a:pt x="11" y="44"/>
                  <a:pt x="11" y="44"/>
                  <a:pt x="11" y="44"/>
                </a:cubicBezTo>
                <a:cubicBezTo>
                  <a:pt x="11" y="45"/>
                  <a:pt x="12" y="46"/>
                  <a:pt x="13" y="46"/>
                </a:cubicBezTo>
                <a:cubicBezTo>
                  <a:pt x="15" y="46"/>
                  <a:pt x="15" y="46"/>
                  <a:pt x="15" y="46"/>
                </a:cubicBezTo>
                <a:cubicBezTo>
                  <a:pt x="16" y="46"/>
                  <a:pt x="16" y="45"/>
                  <a:pt x="16" y="44"/>
                </a:cubicBezTo>
                <a:cubicBezTo>
                  <a:pt x="16" y="44"/>
                  <a:pt x="16" y="44"/>
                  <a:pt x="16" y="44"/>
                </a:cubicBezTo>
                <a:cubicBezTo>
                  <a:pt x="16" y="38"/>
                  <a:pt x="16" y="38"/>
                  <a:pt x="16" y="38"/>
                </a:cubicBezTo>
                <a:cubicBezTo>
                  <a:pt x="16" y="30"/>
                  <a:pt x="16" y="30"/>
                  <a:pt x="16" y="30"/>
                </a:cubicBezTo>
                <a:cubicBezTo>
                  <a:pt x="16" y="19"/>
                  <a:pt x="16" y="19"/>
                  <a:pt x="16" y="19"/>
                </a:cubicBezTo>
                <a:cubicBezTo>
                  <a:pt x="16" y="8"/>
                  <a:pt x="16" y="8"/>
                  <a:pt x="16" y="8"/>
                </a:cubicBezTo>
                <a:cubicBezTo>
                  <a:pt x="17" y="8"/>
                  <a:pt x="17" y="8"/>
                  <a:pt x="18" y="8"/>
                </a:cubicBezTo>
                <a:cubicBezTo>
                  <a:pt x="18" y="19"/>
                  <a:pt x="18" y="19"/>
                  <a:pt x="18" y="19"/>
                </a:cubicBezTo>
                <a:cubicBezTo>
                  <a:pt x="18" y="22"/>
                  <a:pt x="18" y="22"/>
                  <a:pt x="18" y="22"/>
                </a:cubicBezTo>
                <a:cubicBezTo>
                  <a:pt x="18" y="22"/>
                  <a:pt x="18" y="23"/>
                  <a:pt x="19" y="23"/>
                </a:cubicBezTo>
                <a:cubicBezTo>
                  <a:pt x="20" y="23"/>
                  <a:pt x="20" y="23"/>
                  <a:pt x="20" y="23"/>
                </a:cubicBezTo>
                <a:cubicBezTo>
                  <a:pt x="21" y="23"/>
                  <a:pt x="21" y="22"/>
                  <a:pt x="21" y="22"/>
                </a:cubicBezTo>
                <a:cubicBezTo>
                  <a:pt x="21" y="19"/>
                  <a:pt x="21" y="19"/>
                  <a:pt x="21" y="19"/>
                </a:cubicBezTo>
                <a:cubicBezTo>
                  <a:pt x="21" y="5"/>
                  <a:pt x="21" y="5"/>
                  <a:pt x="21" y="5"/>
                </a:cubicBezTo>
                <a:cubicBezTo>
                  <a:pt x="21" y="5"/>
                  <a:pt x="21" y="4"/>
                  <a:pt x="21" y="4"/>
                </a:cubicBezTo>
                <a:cubicBezTo>
                  <a:pt x="21" y="2"/>
                  <a:pt x="19" y="0"/>
                  <a:pt x="16"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69" name="Oval 6"/>
          <p:cNvSpPr/>
          <p:nvPr/>
        </p:nvSpPr>
        <p:spPr>
          <a:xfrm>
            <a:off x="855663" y="2027238"/>
            <a:ext cx="176212" cy="176212"/>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0" name="Freeform 7"/>
          <p:cNvSpPr/>
          <p:nvPr/>
        </p:nvSpPr>
        <p:spPr>
          <a:xfrm>
            <a:off x="1490663" y="2027238"/>
            <a:ext cx="1803400" cy="1092200"/>
          </a:xfrm>
          <a:custGeom>
            <a:avLst/>
            <a:gdLst>
              <a:gd name="txL" fmla="*/ 0 w 95"/>
              <a:gd name="txT" fmla="*/ 0 h 56"/>
              <a:gd name="txR" fmla="*/ 95 w 95"/>
              <a:gd name="txB" fmla="*/ 56 h 56"/>
            </a:gdLst>
            <a:ahLst/>
            <a:cxnLst>
              <a:cxn ang="0">
                <a:pos x="95" y="46"/>
              </a:cxn>
              <a:cxn ang="0">
                <a:pos x="85" y="56"/>
              </a:cxn>
              <a:cxn ang="0">
                <a:pos x="10" y="56"/>
              </a:cxn>
              <a:cxn ang="0">
                <a:pos x="0" y="46"/>
              </a:cxn>
              <a:cxn ang="0">
                <a:pos x="0" y="10"/>
              </a:cxn>
              <a:cxn ang="0">
                <a:pos x="10" y="0"/>
              </a:cxn>
              <a:cxn ang="0">
                <a:pos x="85" y="0"/>
              </a:cxn>
              <a:cxn ang="0">
                <a:pos x="95" y="10"/>
              </a:cxn>
              <a:cxn ang="0">
                <a:pos x="95" y="46"/>
              </a:cxn>
            </a:cxnLst>
            <a:rect l="txL" t="txT" r="txR" b="txB"/>
            <a:pathLst>
              <a:path w="95" h="56">
                <a:moveTo>
                  <a:pt x="95" y="46"/>
                </a:moveTo>
                <a:cubicBezTo>
                  <a:pt x="95" y="51"/>
                  <a:pt x="90" y="56"/>
                  <a:pt x="85" y="56"/>
                </a:cubicBezTo>
                <a:cubicBezTo>
                  <a:pt x="10" y="56"/>
                  <a:pt x="10" y="56"/>
                  <a:pt x="10" y="56"/>
                </a:cubicBezTo>
                <a:cubicBezTo>
                  <a:pt x="4" y="56"/>
                  <a:pt x="0" y="51"/>
                  <a:pt x="0" y="46"/>
                </a:cubicBezTo>
                <a:cubicBezTo>
                  <a:pt x="0" y="10"/>
                  <a:pt x="0" y="10"/>
                  <a:pt x="0" y="10"/>
                </a:cubicBezTo>
                <a:cubicBezTo>
                  <a:pt x="0" y="4"/>
                  <a:pt x="4" y="0"/>
                  <a:pt x="10" y="0"/>
                </a:cubicBezTo>
                <a:cubicBezTo>
                  <a:pt x="85" y="0"/>
                  <a:pt x="85" y="0"/>
                  <a:pt x="85" y="0"/>
                </a:cubicBezTo>
                <a:cubicBezTo>
                  <a:pt x="90" y="0"/>
                  <a:pt x="95" y="4"/>
                  <a:pt x="95" y="10"/>
                </a:cubicBezTo>
                <a:lnTo>
                  <a:pt x="95" y="46"/>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1" name="Freeform 8"/>
          <p:cNvSpPr/>
          <p:nvPr/>
        </p:nvSpPr>
        <p:spPr>
          <a:xfrm>
            <a:off x="685800" y="3521075"/>
            <a:ext cx="514350" cy="890588"/>
          </a:xfrm>
          <a:custGeom>
            <a:avLst/>
            <a:gdLst>
              <a:gd name="txL" fmla="*/ 0 w 27"/>
              <a:gd name="txT" fmla="*/ 0 h 46"/>
              <a:gd name="txR" fmla="*/ 27 w 27"/>
              <a:gd name="txB" fmla="*/ 46 h 46"/>
            </a:gdLst>
            <a:ahLst/>
            <a:cxnLst>
              <a:cxn ang="0">
                <a:pos x="27" y="19"/>
              </a:cxn>
              <a:cxn ang="0">
                <a:pos x="22" y="2"/>
              </a:cxn>
              <a:cxn ang="0">
                <a:pos x="18" y="0"/>
              </a:cxn>
              <a:cxn ang="0">
                <a:pos x="9" y="0"/>
              </a:cxn>
              <a:cxn ang="0">
                <a:pos x="6" y="2"/>
              </a:cxn>
              <a:cxn ang="0">
                <a:pos x="0" y="19"/>
              </a:cxn>
              <a:cxn ang="0">
                <a:pos x="1" y="21"/>
              </a:cxn>
              <a:cxn ang="0">
                <a:pos x="2" y="21"/>
              </a:cxn>
              <a:cxn ang="0">
                <a:pos x="4" y="20"/>
              </a:cxn>
              <a:cxn ang="0">
                <a:pos x="8" y="7"/>
              </a:cxn>
              <a:cxn ang="0">
                <a:pos x="9" y="7"/>
              </a:cxn>
              <a:cxn ang="0">
                <a:pos x="4" y="27"/>
              </a:cxn>
              <a:cxn ang="0">
                <a:pos x="8" y="27"/>
              </a:cxn>
              <a:cxn ang="0">
                <a:pos x="8" y="44"/>
              </a:cxn>
              <a:cxn ang="0">
                <a:pos x="9" y="46"/>
              </a:cxn>
              <a:cxn ang="0">
                <a:pos x="11" y="46"/>
              </a:cxn>
              <a:cxn ang="0">
                <a:pos x="13" y="44"/>
              </a:cxn>
              <a:cxn ang="0">
                <a:pos x="13" y="27"/>
              </a:cxn>
              <a:cxn ang="0">
                <a:pos x="15" y="27"/>
              </a:cxn>
              <a:cxn ang="0">
                <a:pos x="15" y="44"/>
              </a:cxn>
              <a:cxn ang="0">
                <a:pos x="16" y="46"/>
              </a:cxn>
              <a:cxn ang="0">
                <a:pos x="18" y="46"/>
              </a:cxn>
              <a:cxn ang="0">
                <a:pos x="20" y="44"/>
              </a:cxn>
              <a:cxn ang="0">
                <a:pos x="20" y="27"/>
              </a:cxn>
              <a:cxn ang="0">
                <a:pos x="24" y="27"/>
              </a:cxn>
              <a:cxn ang="0">
                <a:pos x="19" y="7"/>
              </a:cxn>
              <a:cxn ang="0">
                <a:pos x="19" y="7"/>
              </a:cxn>
              <a:cxn ang="0">
                <a:pos x="23" y="20"/>
              </a:cxn>
              <a:cxn ang="0">
                <a:pos x="25" y="21"/>
              </a:cxn>
              <a:cxn ang="0">
                <a:pos x="26" y="21"/>
              </a:cxn>
              <a:cxn ang="0">
                <a:pos x="27" y="19"/>
              </a:cxn>
            </a:cxnLst>
            <a:rect l="txL" t="txT" r="txR" b="txB"/>
            <a:pathLst>
              <a:path w="27" h="46">
                <a:moveTo>
                  <a:pt x="27" y="19"/>
                </a:moveTo>
                <a:cubicBezTo>
                  <a:pt x="27" y="19"/>
                  <a:pt x="22" y="2"/>
                  <a:pt x="22" y="2"/>
                </a:cubicBezTo>
                <a:cubicBezTo>
                  <a:pt x="21" y="1"/>
                  <a:pt x="20" y="0"/>
                  <a:pt x="18" y="0"/>
                </a:cubicBezTo>
                <a:cubicBezTo>
                  <a:pt x="9" y="0"/>
                  <a:pt x="9" y="0"/>
                  <a:pt x="9" y="0"/>
                </a:cubicBezTo>
                <a:cubicBezTo>
                  <a:pt x="8" y="0"/>
                  <a:pt x="6" y="1"/>
                  <a:pt x="6" y="2"/>
                </a:cubicBezTo>
                <a:cubicBezTo>
                  <a:pt x="5" y="2"/>
                  <a:pt x="0" y="19"/>
                  <a:pt x="0" y="19"/>
                </a:cubicBezTo>
                <a:cubicBezTo>
                  <a:pt x="0" y="19"/>
                  <a:pt x="1" y="20"/>
                  <a:pt x="1" y="21"/>
                </a:cubicBezTo>
                <a:cubicBezTo>
                  <a:pt x="2" y="21"/>
                  <a:pt x="2" y="21"/>
                  <a:pt x="2" y="21"/>
                </a:cubicBezTo>
                <a:cubicBezTo>
                  <a:pt x="3" y="21"/>
                  <a:pt x="4" y="21"/>
                  <a:pt x="4" y="20"/>
                </a:cubicBezTo>
                <a:cubicBezTo>
                  <a:pt x="8" y="7"/>
                  <a:pt x="8" y="7"/>
                  <a:pt x="8" y="7"/>
                </a:cubicBezTo>
                <a:cubicBezTo>
                  <a:pt x="8" y="7"/>
                  <a:pt x="8" y="7"/>
                  <a:pt x="9" y="7"/>
                </a:cubicBezTo>
                <a:cubicBezTo>
                  <a:pt x="4" y="27"/>
                  <a:pt x="4" y="27"/>
                  <a:pt x="4" y="27"/>
                </a:cubicBezTo>
                <a:cubicBezTo>
                  <a:pt x="8" y="27"/>
                  <a:pt x="8" y="27"/>
                  <a:pt x="8" y="27"/>
                </a:cubicBezTo>
                <a:cubicBezTo>
                  <a:pt x="8" y="44"/>
                  <a:pt x="8" y="44"/>
                  <a:pt x="8" y="44"/>
                </a:cubicBezTo>
                <a:cubicBezTo>
                  <a:pt x="8" y="45"/>
                  <a:pt x="8" y="46"/>
                  <a:pt x="9" y="46"/>
                </a:cubicBezTo>
                <a:cubicBezTo>
                  <a:pt x="11" y="46"/>
                  <a:pt x="11" y="46"/>
                  <a:pt x="11" y="46"/>
                </a:cubicBezTo>
                <a:cubicBezTo>
                  <a:pt x="12" y="46"/>
                  <a:pt x="13" y="45"/>
                  <a:pt x="13" y="44"/>
                </a:cubicBezTo>
                <a:cubicBezTo>
                  <a:pt x="13" y="27"/>
                  <a:pt x="13" y="27"/>
                  <a:pt x="13" y="27"/>
                </a:cubicBezTo>
                <a:cubicBezTo>
                  <a:pt x="15" y="27"/>
                  <a:pt x="15" y="27"/>
                  <a:pt x="15" y="27"/>
                </a:cubicBezTo>
                <a:cubicBezTo>
                  <a:pt x="15" y="44"/>
                  <a:pt x="15" y="44"/>
                  <a:pt x="15" y="44"/>
                </a:cubicBezTo>
                <a:cubicBezTo>
                  <a:pt x="15" y="45"/>
                  <a:pt x="15" y="46"/>
                  <a:pt x="16" y="46"/>
                </a:cubicBezTo>
                <a:cubicBezTo>
                  <a:pt x="18" y="46"/>
                  <a:pt x="18" y="46"/>
                  <a:pt x="18" y="46"/>
                </a:cubicBezTo>
                <a:cubicBezTo>
                  <a:pt x="19" y="46"/>
                  <a:pt x="20" y="45"/>
                  <a:pt x="20" y="44"/>
                </a:cubicBezTo>
                <a:cubicBezTo>
                  <a:pt x="20" y="27"/>
                  <a:pt x="20" y="27"/>
                  <a:pt x="20" y="27"/>
                </a:cubicBezTo>
                <a:cubicBezTo>
                  <a:pt x="24" y="27"/>
                  <a:pt x="24" y="27"/>
                  <a:pt x="24" y="27"/>
                </a:cubicBezTo>
                <a:cubicBezTo>
                  <a:pt x="19" y="7"/>
                  <a:pt x="19" y="7"/>
                  <a:pt x="19" y="7"/>
                </a:cubicBezTo>
                <a:cubicBezTo>
                  <a:pt x="19" y="7"/>
                  <a:pt x="19" y="7"/>
                  <a:pt x="19" y="7"/>
                </a:cubicBezTo>
                <a:cubicBezTo>
                  <a:pt x="23" y="20"/>
                  <a:pt x="23" y="20"/>
                  <a:pt x="23" y="20"/>
                </a:cubicBezTo>
                <a:cubicBezTo>
                  <a:pt x="24" y="21"/>
                  <a:pt x="25" y="21"/>
                  <a:pt x="25" y="21"/>
                </a:cubicBezTo>
                <a:cubicBezTo>
                  <a:pt x="26" y="21"/>
                  <a:pt x="26" y="21"/>
                  <a:pt x="26" y="21"/>
                </a:cubicBezTo>
                <a:cubicBezTo>
                  <a:pt x="27" y="20"/>
                  <a:pt x="27" y="19"/>
                  <a:pt x="27" y="19"/>
                </a:cubicBezTo>
                <a:close/>
              </a:path>
            </a:pathLst>
          </a:custGeom>
          <a:solidFill>
            <a:srgbClr val="2323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2" name="Oval 9"/>
          <p:cNvSpPr/>
          <p:nvPr/>
        </p:nvSpPr>
        <p:spPr>
          <a:xfrm>
            <a:off x="855663" y="3311525"/>
            <a:ext cx="176212" cy="176213"/>
          </a:xfrm>
          <a:prstGeom prst="ellipse">
            <a:avLst/>
          </a:prstGeom>
          <a:solidFill>
            <a:srgbClr val="2323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3" name="Freeform 10"/>
          <p:cNvSpPr/>
          <p:nvPr/>
        </p:nvSpPr>
        <p:spPr>
          <a:xfrm>
            <a:off x="1497013" y="3300413"/>
            <a:ext cx="1790700" cy="1108075"/>
          </a:xfrm>
          <a:custGeom>
            <a:avLst/>
            <a:gdLst>
              <a:gd name="txL" fmla="*/ 0 w 109"/>
              <a:gd name="txT" fmla="*/ 0 h 57"/>
              <a:gd name="txR" fmla="*/ 109 w 109"/>
              <a:gd name="txB" fmla="*/ 57 h 57"/>
            </a:gdLst>
            <a:ahLst/>
            <a:cxnLst>
              <a:cxn ang="0">
                <a:pos x="109" y="46"/>
              </a:cxn>
              <a:cxn ang="0">
                <a:pos x="99" y="57"/>
              </a:cxn>
              <a:cxn ang="0">
                <a:pos x="10" y="57"/>
              </a:cxn>
              <a:cxn ang="0">
                <a:pos x="0" y="46"/>
              </a:cxn>
              <a:cxn ang="0">
                <a:pos x="0" y="11"/>
              </a:cxn>
              <a:cxn ang="0">
                <a:pos x="10" y="0"/>
              </a:cxn>
              <a:cxn ang="0">
                <a:pos x="99" y="0"/>
              </a:cxn>
              <a:cxn ang="0">
                <a:pos x="109" y="11"/>
              </a:cxn>
              <a:cxn ang="0">
                <a:pos x="109" y="46"/>
              </a:cxn>
            </a:cxnLst>
            <a:rect l="txL" t="txT" r="txR" b="txB"/>
            <a:pathLst>
              <a:path w="109" h="57">
                <a:moveTo>
                  <a:pt x="109" y="46"/>
                </a:moveTo>
                <a:cubicBezTo>
                  <a:pt x="109" y="52"/>
                  <a:pt x="104" y="57"/>
                  <a:pt x="99" y="57"/>
                </a:cubicBezTo>
                <a:cubicBezTo>
                  <a:pt x="10" y="57"/>
                  <a:pt x="10" y="57"/>
                  <a:pt x="10" y="57"/>
                </a:cubicBezTo>
                <a:cubicBezTo>
                  <a:pt x="4" y="57"/>
                  <a:pt x="0" y="52"/>
                  <a:pt x="0" y="46"/>
                </a:cubicBezTo>
                <a:cubicBezTo>
                  <a:pt x="0" y="11"/>
                  <a:pt x="0" y="11"/>
                  <a:pt x="0" y="11"/>
                </a:cubicBezTo>
                <a:cubicBezTo>
                  <a:pt x="0" y="5"/>
                  <a:pt x="4" y="0"/>
                  <a:pt x="10" y="0"/>
                </a:cubicBezTo>
                <a:cubicBezTo>
                  <a:pt x="99" y="0"/>
                  <a:pt x="99" y="0"/>
                  <a:pt x="99" y="0"/>
                </a:cubicBezTo>
                <a:cubicBezTo>
                  <a:pt x="104" y="0"/>
                  <a:pt x="109" y="5"/>
                  <a:pt x="109" y="11"/>
                </a:cubicBezTo>
                <a:lnTo>
                  <a:pt x="109" y="46"/>
                </a:lnTo>
                <a:close/>
              </a:path>
            </a:pathLst>
          </a:custGeom>
          <a:solidFill>
            <a:srgbClr val="232323"/>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40974" name="组合 40973"/>
          <p:cNvGrpSpPr/>
          <p:nvPr/>
        </p:nvGrpSpPr>
        <p:grpSpPr>
          <a:xfrm>
            <a:off x="7245350" y="1771650"/>
            <a:ext cx="3797300" cy="3865563"/>
            <a:chOff x="0" y="0"/>
            <a:chExt cx="3797301" cy="3865563"/>
          </a:xfrm>
        </p:grpSpPr>
        <p:sp>
          <p:nvSpPr>
            <p:cNvPr id="40975" name="Freeform 116"/>
            <p:cNvSpPr/>
            <p:nvPr/>
          </p:nvSpPr>
          <p:spPr>
            <a:xfrm>
              <a:off x="0" y="0"/>
              <a:ext cx="1849438" cy="1887538"/>
            </a:xfrm>
            <a:custGeom>
              <a:avLst/>
              <a:gdLst>
                <a:gd name="txL" fmla="*/ 0 w 492"/>
                <a:gd name="txT" fmla="*/ 0 h 502"/>
                <a:gd name="txR" fmla="*/ 492 w 492"/>
                <a:gd name="txB" fmla="*/ 502 h 502"/>
              </a:gdLst>
              <a:ahLst/>
              <a:cxnLst>
                <a:cxn ang="0">
                  <a:pos x="492" y="308"/>
                </a:cxn>
                <a:cxn ang="0">
                  <a:pos x="492" y="0"/>
                </a:cxn>
                <a:cxn ang="0">
                  <a:pos x="0" y="502"/>
                </a:cxn>
                <a:cxn ang="0">
                  <a:pos x="305" y="502"/>
                </a:cxn>
                <a:cxn ang="0">
                  <a:pos x="492" y="308"/>
                </a:cxn>
              </a:cxnLst>
              <a:rect l="txL" t="txT" r="txR" b="txB"/>
              <a:pathLst>
                <a:path w="492" h="502">
                  <a:moveTo>
                    <a:pt x="492" y="308"/>
                  </a:moveTo>
                  <a:cubicBezTo>
                    <a:pt x="492" y="0"/>
                    <a:pt x="492" y="0"/>
                    <a:pt x="492" y="0"/>
                  </a:cubicBezTo>
                  <a:cubicBezTo>
                    <a:pt x="223" y="0"/>
                    <a:pt x="3" y="224"/>
                    <a:pt x="0" y="502"/>
                  </a:cubicBezTo>
                  <a:cubicBezTo>
                    <a:pt x="305" y="502"/>
                    <a:pt x="305" y="502"/>
                    <a:pt x="305" y="502"/>
                  </a:cubicBezTo>
                  <a:cubicBezTo>
                    <a:pt x="311" y="398"/>
                    <a:pt x="391" y="315"/>
                    <a:pt x="492" y="308"/>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6" name="Freeform 117"/>
            <p:cNvSpPr/>
            <p:nvPr/>
          </p:nvSpPr>
          <p:spPr>
            <a:xfrm>
              <a:off x="1947863" y="1978025"/>
              <a:ext cx="1849438" cy="1887538"/>
            </a:xfrm>
            <a:custGeom>
              <a:avLst/>
              <a:gdLst>
                <a:gd name="txL" fmla="*/ 0 w 492"/>
                <a:gd name="txT" fmla="*/ 0 h 502"/>
                <a:gd name="txR" fmla="*/ 492 w 492"/>
                <a:gd name="txB" fmla="*/ 502 h 502"/>
              </a:gdLst>
              <a:ahLst/>
              <a:cxnLst>
                <a:cxn ang="0">
                  <a:pos x="187" y="0"/>
                </a:cxn>
                <a:cxn ang="0">
                  <a:pos x="0" y="194"/>
                </a:cxn>
                <a:cxn ang="0">
                  <a:pos x="0" y="502"/>
                </a:cxn>
                <a:cxn ang="0">
                  <a:pos x="492" y="0"/>
                </a:cxn>
                <a:cxn ang="0">
                  <a:pos x="187" y="0"/>
                </a:cxn>
              </a:cxnLst>
              <a:rect l="txL" t="txT" r="txR" b="txB"/>
              <a:pathLst>
                <a:path w="492" h="502">
                  <a:moveTo>
                    <a:pt x="187" y="0"/>
                  </a:moveTo>
                  <a:cubicBezTo>
                    <a:pt x="181" y="104"/>
                    <a:pt x="100" y="188"/>
                    <a:pt x="0" y="194"/>
                  </a:cubicBezTo>
                  <a:cubicBezTo>
                    <a:pt x="0" y="502"/>
                    <a:pt x="0" y="502"/>
                    <a:pt x="0" y="502"/>
                  </a:cubicBezTo>
                  <a:cubicBezTo>
                    <a:pt x="269" y="502"/>
                    <a:pt x="489" y="278"/>
                    <a:pt x="492" y="0"/>
                  </a:cubicBezTo>
                  <a:lnTo>
                    <a:pt x="187" y="0"/>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7" name="Freeform 118"/>
            <p:cNvSpPr/>
            <p:nvPr/>
          </p:nvSpPr>
          <p:spPr>
            <a:xfrm>
              <a:off x="0" y="1978025"/>
              <a:ext cx="1849438" cy="1887538"/>
            </a:xfrm>
            <a:custGeom>
              <a:avLst/>
              <a:gdLst>
                <a:gd name="txL" fmla="*/ 0 w 492"/>
                <a:gd name="txT" fmla="*/ 0 h 502"/>
                <a:gd name="txR" fmla="*/ 492 w 492"/>
                <a:gd name="txB" fmla="*/ 502 h 502"/>
              </a:gdLst>
              <a:ahLst/>
              <a:cxnLst>
                <a:cxn ang="0">
                  <a:pos x="305" y="0"/>
                </a:cxn>
                <a:cxn ang="0">
                  <a:pos x="0" y="0"/>
                </a:cxn>
                <a:cxn ang="0">
                  <a:pos x="492" y="502"/>
                </a:cxn>
                <a:cxn ang="0">
                  <a:pos x="492" y="194"/>
                </a:cxn>
                <a:cxn ang="0">
                  <a:pos x="305" y="0"/>
                </a:cxn>
              </a:cxnLst>
              <a:rect l="txL" t="txT" r="txR" b="txB"/>
              <a:pathLst>
                <a:path w="492" h="502">
                  <a:moveTo>
                    <a:pt x="305" y="0"/>
                  </a:moveTo>
                  <a:cubicBezTo>
                    <a:pt x="0" y="0"/>
                    <a:pt x="0" y="0"/>
                    <a:pt x="0" y="0"/>
                  </a:cubicBezTo>
                  <a:cubicBezTo>
                    <a:pt x="3" y="278"/>
                    <a:pt x="223" y="502"/>
                    <a:pt x="492" y="502"/>
                  </a:cubicBezTo>
                  <a:cubicBezTo>
                    <a:pt x="492" y="194"/>
                    <a:pt x="492" y="194"/>
                    <a:pt x="492" y="194"/>
                  </a:cubicBezTo>
                  <a:cubicBezTo>
                    <a:pt x="391" y="188"/>
                    <a:pt x="311" y="104"/>
                    <a:pt x="305" y="0"/>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8" name="Freeform 119"/>
            <p:cNvSpPr/>
            <p:nvPr/>
          </p:nvSpPr>
          <p:spPr>
            <a:xfrm>
              <a:off x="1947863" y="0"/>
              <a:ext cx="1849438" cy="1887538"/>
            </a:xfrm>
            <a:custGeom>
              <a:avLst/>
              <a:gdLst>
                <a:gd name="txL" fmla="*/ 0 w 492"/>
                <a:gd name="txT" fmla="*/ 0 h 502"/>
                <a:gd name="txR" fmla="*/ 492 w 492"/>
                <a:gd name="txB" fmla="*/ 502 h 502"/>
              </a:gdLst>
              <a:ahLst/>
              <a:cxnLst>
                <a:cxn ang="0">
                  <a:pos x="187" y="502"/>
                </a:cxn>
                <a:cxn ang="0">
                  <a:pos x="492" y="502"/>
                </a:cxn>
                <a:cxn ang="0">
                  <a:pos x="0" y="0"/>
                </a:cxn>
                <a:cxn ang="0">
                  <a:pos x="0" y="308"/>
                </a:cxn>
                <a:cxn ang="0">
                  <a:pos x="187" y="502"/>
                </a:cxn>
              </a:cxnLst>
              <a:rect l="txL" t="txT" r="txR" b="txB"/>
              <a:pathLst>
                <a:path w="492" h="502">
                  <a:moveTo>
                    <a:pt x="187" y="502"/>
                  </a:moveTo>
                  <a:cubicBezTo>
                    <a:pt x="492" y="502"/>
                    <a:pt x="492" y="502"/>
                    <a:pt x="492" y="502"/>
                  </a:cubicBezTo>
                  <a:cubicBezTo>
                    <a:pt x="489" y="224"/>
                    <a:pt x="269" y="0"/>
                    <a:pt x="0" y="0"/>
                  </a:cubicBezTo>
                  <a:cubicBezTo>
                    <a:pt x="0" y="308"/>
                    <a:pt x="0" y="308"/>
                    <a:pt x="0" y="308"/>
                  </a:cubicBezTo>
                  <a:cubicBezTo>
                    <a:pt x="100" y="315"/>
                    <a:pt x="181" y="398"/>
                    <a:pt x="187" y="502"/>
                  </a:cubicBezTo>
                  <a:close/>
                </a:path>
              </a:pathLst>
            </a:cu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79" name="Oval 120"/>
            <p:cNvSpPr/>
            <p:nvPr/>
          </p:nvSpPr>
          <p:spPr>
            <a:xfrm>
              <a:off x="1236663" y="1252538"/>
              <a:ext cx="1323975" cy="1360488"/>
            </a:xfrm>
            <a:prstGeom prst="ellipse">
              <a:avLst/>
            </a:prstGeom>
            <a:solidFill>
              <a:srgbClr val="727171"/>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0" name="Freeform 121"/>
            <p:cNvSpPr/>
            <p:nvPr/>
          </p:nvSpPr>
          <p:spPr>
            <a:xfrm>
              <a:off x="2646363" y="1304925"/>
              <a:ext cx="219075" cy="481013"/>
            </a:xfrm>
            <a:custGeom>
              <a:avLst/>
              <a:gdLst>
                <a:gd name="txL" fmla="*/ 0 w 58"/>
                <a:gd name="txT" fmla="*/ 0 h 128"/>
                <a:gd name="txR" fmla="*/ 58 w 58"/>
                <a:gd name="txB" fmla="*/ 128 h 128"/>
              </a:gdLst>
              <a:ahLst/>
              <a:cxnLst>
                <a:cxn ang="0">
                  <a:pos x="29" y="18"/>
                </a:cxn>
                <a:cxn ang="0">
                  <a:pos x="18" y="31"/>
                </a:cxn>
                <a:cxn ang="0">
                  <a:pos x="18" y="44"/>
                </a:cxn>
                <a:cxn ang="0">
                  <a:pos x="0" y="44"/>
                </a:cxn>
                <a:cxn ang="0">
                  <a:pos x="0" y="32"/>
                </a:cxn>
                <a:cxn ang="0">
                  <a:pos x="29" y="0"/>
                </a:cxn>
                <a:cxn ang="0">
                  <a:pos x="58" y="32"/>
                </a:cxn>
                <a:cxn ang="0">
                  <a:pos x="20" y="110"/>
                </a:cxn>
                <a:cxn ang="0">
                  <a:pos x="56" y="110"/>
                </a:cxn>
                <a:cxn ang="0">
                  <a:pos x="56" y="128"/>
                </a:cxn>
                <a:cxn ang="0">
                  <a:pos x="0" y="128"/>
                </a:cxn>
                <a:cxn ang="0">
                  <a:pos x="0" y="113"/>
                </a:cxn>
                <a:cxn ang="0">
                  <a:pos x="39" y="33"/>
                </a:cxn>
                <a:cxn ang="0">
                  <a:pos x="29" y="18"/>
                </a:cxn>
              </a:cxnLst>
              <a:rect l="txL" t="txT" r="txR" b="txB"/>
              <a:pathLst>
                <a:path w="58" h="128">
                  <a:moveTo>
                    <a:pt x="29" y="18"/>
                  </a:moveTo>
                  <a:cubicBezTo>
                    <a:pt x="22" y="18"/>
                    <a:pt x="18" y="22"/>
                    <a:pt x="18" y="31"/>
                  </a:cubicBezTo>
                  <a:cubicBezTo>
                    <a:pt x="18" y="44"/>
                    <a:pt x="18" y="44"/>
                    <a:pt x="18" y="44"/>
                  </a:cubicBezTo>
                  <a:cubicBezTo>
                    <a:pt x="0" y="44"/>
                    <a:pt x="0" y="44"/>
                    <a:pt x="0" y="44"/>
                  </a:cubicBezTo>
                  <a:cubicBezTo>
                    <a:pt x="0" y="32"/>
                    <a:pt x="0" y="32"/>
                    <a:pt x="0" y="32"/>
                  </a:cubicBezTo>
                  <a:cubicBezTo>
                    <a:pt x="0" y="12"/>
                    <a:pt x="10" y="0"/>
                    <a:pt x="29" y="0"/>
                  </a:cubicBezTo>
                  <a:cubicBezTo>
                    <a:pt x="48" y="0"/>
                    <a:pt x="58" y="12"/>
                    <a:pt x="58" y="32"/>
                  </a:cubicBezTo>
                  <a:cubicBezTo>
                    <a:pt x="58" y="74"/>
                    <a:pt x="16" y="88"/>
                    <a:pt x="20" y="110"/>
                  </a:cubicBezTo>
                  <a:cubicBezTo>
                    <a:pt x="56" y="110"/>
                    <a:pt x="56" y="110"/>
                    <a:pt x="56" y="110"/>
                  </a:cubicBezTo>
                  <a:cubicBezTo>
                    <a:pt x="56" y="128"/>
                    <a:pt x="56" y="128"/>
                    <a:pt x="56" y="128"/>
                  </a:cubicBezTo>
                  <a:cubicBezTo>
                    <a:pt x="0" y="128"/>
                    <a:pt x="0" y="128"/>
                    <a:pt x="0" y="128"/>
                  </a:cubicBezTo>
                  <a:cubicBezTo>
                    <a:pt x="0" y="113"/>
                    <a:pt x="0" y="113"/>
                    <a:pt x="0" y="113"/>
                  </a:cubicBezTo>
                  <a:cubicBezTo>
                    <a:pt x="0" y="75"/>
                    <a:pt x="39" y="69"/>
                    <a:pt x="39" y="33"/>
                  </a:cubicBezTo>
                  <a:cubicBezTo>
                    <a:pt x="39" y="21"/>
                    <a:pt x="35" y="18"/>
                    <a:pt x="29" y="18"/>
                  </a:cubicBez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1" name="Freeform 122"/>
            <p:cNvSpPr/>
            <p:nvPr/>
          </p:nvSpPr>
          <p:spPr>
            <a:xfrm>
              <a:off x="2906713" y="1308100"/>
              <a:ext cx="217488" cy="485775"/>
            </a:xfrm>
            <a:custGeom>
              <a:avLst/>
              <a:gdLst>
                <a:gd name="txL" fmla="*/ 0 w 58"/>
                <a:gd name="txT" fmla="*/ 0 h 129"/>
                <a:gd name="txR" fmla="*/ 58 w 58"/>
                <a:gd name="txB" fmla="*/ 129 h 129"/>
              </a:gdLst>
              <a:ahLst/>
              <a:cxnLst>
                <a:cxn ang="0">
                  <a:pos x="18" y="86"/>
                </a:cxn>
                <a:cxn ang="0">
                  <a:pos x="18" y="98"/>
                </a:cxn>
                <a:cxn ang="0">
                  <a:pos x="28" y="110"/>
                </a:cxn>
                <a:cxn ang="0">
                  <a:pos x="38" y="98"/>
                </a:cxn>
                <a:cxn ang="0">
                  <a:pos x="38" y="70"/>
                </a:cxn>
                <a:cxn ang="0">
                  <a:pos x="28" y="58"/>
                </a:cxn>
                <a:cxn ang="0">
                  <a:pos x="18" y="70"/>
                </a:cxn>
                <a:cxn ang="0">
                  <a:pos x="18" y="74"/>
                </a:cxn>
                <a:cxn ang="0">
                  <a:pos x="0" y="74"/>
                </a:cxn>
                <a:cxn ang="0">
                  <a:pos x="3" y="0"/>
                </a:cxn>
                <a:cxn ang="0">
                  <a:pos x="54" y="0"/>
                </a:cxn>
                <a:cxn ang="0">
                  <a:pos x="54" y="19"/>
                </a:cxn>
                <a:cxn ang="0">
                  <a:pos x="21" y="19"/>
                </a:cxn>
                <a:cxn ang="0">
                  <a:pos x="19" y="49"/>
                </a:cxn>
                <a:cxn ang="0">
                  <a:pos x="36" y="40"/>
                </a:cxn>
                <a:cxn ang="0">
                  <a:pos x="58" y="69"/>
                </a:cxn>
                <a:cxn ang="0">
                  <a:pos x="58" y="97"/>
                </a:cxn>
                <a:cxn ang="0">
                  <a:pos x="29" y="129"/>
                </a:cxn>
                <a:cxn ang="0">
                  <a:pos x="0" y="97"/>
                </a:cxn>
                <a:cxn ang="0">
                  <a:pos x="0" y="86"/>
                </a:cxn>
                <a:cxn ang="0">
                  <a:pos x="18" y="86"/>
                </a:cxn>
              </a:cxnLst>
              <a:rect l="txL" t="txT" r="txR" b="txB"/>
              <a:pathLst>
                <a:path w="58" h="129">
                  <a:moveTo>
                    <a:pt x="18" y="86"/>
                  </a:moveTo>
                  <a:cubicBezTo>
                    <a:pt x="18" y="98"/>
                    <a:pt x="18" y="98"/>
                    <a:pt x="18" y="98"/>
                  </a:cubicBezTo>
                  <a:cubicBezTo>
                    <a:pt x="18" y="107"/>
                    <a:pt x="22" y="110"/>
                    <a:pt x="28" y="110"/>
                  </a:cubicBezTo>
                  <a:cubicBezTo>
                    <a:pt x="34" y="110"/>
                    <a:pt x="38" y="107"/>
                    <a:pt x="38" y="98"/>
                  </a:cubicBezTo>
                  <a:cubicBezTo>
                    <a:pt x="38" y="70"/>
                    <a:pt x="38" y="70"/>
                    <a:pt x="38" y="70"/>
                  </a:cubicBezTo>
                  <a:cubicBezTo>
                    <a:pt x="38" y="61"/>
                    <a:pt x="34" y="58"/>
                    <a:pt x="28" y="58"/>
                  </a:cubicBezTo>
                  <a:cubicBezTo>
                    <a:pt x="22" y="58"/>
                    <a:pt x="18" y="61"/>
                    <a:pt x="18" y="70"/>
                  </a:cubicBezTo>
                  <a:cubicBezTo>
                    <a:pt x="18" y="74"/>
                    <a:pt x="18" y="74"/>
                    <a:pt x="18" y="74"/>
                  </a:cubicBezTo>
                  <a:cubicBezTo>
                    <a:pt x="0" y="74"/>
                    <a:pt x="0" y="74"/>
                    <a:pt x="0" y="74"/>
                  </a:cubicBezTo>
                  <a:cubicBezTo>
                    <a:pt x="3" y="0"/>
                    <a:pt x="3" y="0"/>
                    <a:pt x="3" y="0"/>
                  </a:cubicBezTo>
                  <a:cubicBezTo>
                    <a:pt x="54" y="0"/>
                    <a:pt x="54" y="0"/>
                    <a:pt x="54" y="0"/>
                  </a:cubicBezTo>
                  <a:cubicBezTo>
                    <a:pt x="54" y="19"/>
                    <a:pt x="54" y="19"/>
                    <a:pt x="54" y="19"/>
                  </a:cubicBezTo>
                  <a:cubicBezTo>
                    <a:pt x="21" y="19"/>
                    <a:pt x="21" y="19"/>
                    <a:pt x="21" y="19"/>
                  </a:cubicBezTo>
                  <a:cubicBezTo>
                    <a:pt x="19" y="49"/>
                    <a:pt x="19" y="49"/>
                    <a:pt x="19" y="49"/>
                  </a:cubicBezTo>
                  <a:cubicBezTo>
                    <a:pt x="23" y="43"/>
                    <a:pt x="28" y="40"/>
                    <a:pt x="36" y="40"/>
                  </a:cubicBezTo>
                  <a:cubicBezTo>
                    <a:pt x="50" y="40"/>
                    <a:pt x="58" y="50"/>
                    <a:pt x="58" y="69"/>
                  </a:cubicBezTo>
                  <a:cubicBezTo>
                    <a:pt x="58" y="97"/>
                    <a:pt x="58" y="97"/>
                    <a:pt x="58" y="97"/>
                  </a:cubicBezTo>
                  <a:cubicBezTo>
                    <a:pt x="58" y="117"/>
                    <a:pt x="48" y="129"/>
                    <a:pt x="29" y="129"/>
                  </a:cubicBezTo>
                  <a:cubicBezTo>
                    <a:pt x="10" y="129"/>
                    <a:pt x="0" y="117"/>
                    <a:pt x="0" y="97"/>
                  </a:cubicBezTo>
                  <a:cubicBezTo>
                    <a:pt x="0" y="86"/>
                    <a:pt x="0" y="86"/>
                    <a:pt x="0" y="86"/>
                  </a:cubicBezTo>
                  <a:lnTo>
                    <a:pt x="18" y="86"/>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2" name="Freeform 123"/>
            <p:cNvSpPr>
              <a:spLocks noEditPoints="1"/>
            </p:cNvSpPr>
            <p:nvPr/>
          </p:nvSpPr>
          <p:spPr>
            <a:xfrm>
              <a:off x="3165475" y="1308100"/>
              <a:ext cx="373063" cy="481013"/>
            </a:xfrm>
            <a:custGeom>
              <a:avLst/>
              <a:gdLst>
                <a:gd name="txL" fmla="*/ 0 w 99"/>
                <a:gd name="txT" fmla="*/ 0 h 128"/>
                <a:gd name="txR" fmla="*/ 99 w 99"/>
                <a:gd name="txB" fmla="*/ 128 h 128"/>
              </a:gdLst>
              <a:ahLst/>
              <a:cxnLst>
                <a:cxn ang="0">
                  <a:pos x="0" y="20"/>
                </a:cxn>
                <a:cxn ang="0">
                  <a:pos x="19" y="0"/>
                </a:cxn>
                <a:cxn ang="0">
                  <a:pos x="38" y="20"/>
                </a:cxn>
                <a:cxn ang="0">
                  <a:pos x="38" y="61"/>
                </a:cxn>
                <a:cxn ang="0">
                  <a:pos x="19" y="82"/>
                </a:cxn>
                <a:cxn ang="0">
                  <a:pos x="0" y="61"/>
                </a:cxn>
                <a:cxn ang="0">
                  <a:pos x="0" y="20"/>
                </a:cxn>
                <a:cxn ang="0">
                  <a:pos x="13" y="62"/>
                </a:cxn>
                <a:cxn ang="0">
                  <a:pos x="19" y="70"/>
                </a:cxn>
                <a:cxn ang="0">
                  <a:pos x="25" y="62"/>
                </a:cxn>
                <a:cxn ang="0">
                  <a:pos x="25" y="19"/>
                </a:cxn>
                <a:cxn ang="0">
                  <a:pos x="19" y="11"/>
                </a:cxn>
                <a:cxn ang="0">
                  <a:pos x="13" y="19"/>
                </a:cxn>
                <a:cxn ang="0">
                  <a:pos x="13" y="62"/>
                </a:cxn>
                <a:cxn ang="0">
                  <a:pos x="67" y="0"/>
                </a:cxn>
                <a:cxn ang="0">
                  <a:pos x="79" y="0"/>
                </a:cxn>
                <a:cxn ang="0">
                  <a:pos x="30" y="127"/>
                </a:cxn>
                <a:cxn ang="0">
                  <a:pos x="19" y="127"/>
                </a:cxn>
                <a:cxn ang="0">
                  <a:pos x="67" y="0"/>
                </a:cxn>
                <a:cxn ang="0">
                  <a:pos x="61" y="66"/>
                </a:cxn>
                <a:cxn ang="0">
                  <a:pos x="80" y="46"/>
                </a:cxn>
                <a:cxn ang="0">
                  <a:pos x="99" y="66"/>
                </a:cxn>
                <a:cxn ang="0">
                  <a:pos x="99" y="108"/>
                </a:cxn>
                <a:cxn ang="0">
                  <a:pos x="80" y="128"/>
                </a:cxn>
                <a:cxn ang="0">
                  <a:pos x="61" y="108"/>
                </a:cxn>
                <a:cxn ang="0">
                  <a:pos x="61" y="66"/>
                </a:cxn>
                <a:cxn ang="0">
                  <a:pos x="74" y="109"/>
                </a:cxn>
                <a:cxn ang="0">
                  <a:pos x="80" y="117"/>
                </a:cxn>
                <a:cxn ang="0">
                  <a:pos x="86" y="109"/>
                </a:cxn>
                <a:cxn ang="0">
                  <a:pos x="86" y="65"/>
                </a:cxn>
                <a:cxn ang="0">
                  <a:pos x="80" y="57"/>
                </a:cxn>
                <a:cxn ang="0">
                  <a:pos x="74" y="65"/>
                </a:cxn>
                <a:cxn ang="0">
                  <a:pos x="74" y="109"/>
                </a:cxn>
              </a:cxnLst>
              <a:rect l="txL" t="txT" r="txR" b="txB"/>
              <a:pathLst>
                <a:path w="99" h="128">
                  <a:moveTo>
                    <a:pt x="0" y="20"/>
                  </a:moveTo>
                  <a:cubicBezTo>
                    <a:pt x="0" y="7"/>
                    <a:pt x="7" y="0"/>
                    <a:pt x="19" y="0"/>
                  </a:cubicBezTo>
                  <a:cubicBezTo>
                    <a:pt x="31" y="0"/>
                    <a:pt x="38" y="7"/>
                    <a:pt x="38" y="20"/>
                  </a:cubicBezTo>
                  <a:cubicBezTo>
                    <a:pt x="38" y="61"/>
                    <a:pt x="38" y="61"/>
                    <a:pt x="38" y="61"/>
                  </a:cubicBezTo>
                  <a:cubicBezTo>
                    <a:pt x="38" y="75"/>
                    <a:pt x="31" y="82"/>
                    <a:pt x="19" y="82"/>
                  </a:cubicBezTo>
                  <a:cubicBezTo>
                    <a:pt x="7" y="82"/>
                    <a:pt x="0" y="75"/>
                    <a:pt x="0" y="61"/>
                  </a:cubicBezTo>
                  <a:lnTo>
                    <a:pt x="0" y="20"/>
                  </a:lnTo>
                  <a:close/>
                  <a:moveTo>
                    <a:pt x="13" y="62"/>
                  </a:moveTo>
                  <a:cubicBezTo>
                    <a:pt x="13" y="68"/>
                    <a:pt x="15" y="70"/>
                    <a:pt x="19" y="70"/>
                  </a:cubicBezTo>
                  <a:cubicBezTo>
                    <a:pt x="23" y="70"/>
                    <a:pt x="25" y="68"/>
                    <a:pt x="25" y="62"/>
                  </a:cubicBezTo>
                  <a:cubicBezTo>
                    <a:pt x="25" y="19"/>
                    <a:pt x="25" y="19"/>
                    <a:pt x="25" y="19"/>
                  </a:cubicBezTo>
                  <a:cubicBezTo>
                    <a:pt x="25" y="13"/>
                    <a:pt x="23" y="11"/>
                    <a:pt x="19" y="11"/>
                  </a:cubicBezTo>
                  <a:cubicBezTo>
                    <a:pt x="15" y="11"/>
                    <a:pt x="13" y="13"/>
                    <a:pt x="13" y="19"/>
                  </a:cubicBezTo>
                  <a:lnTo>
                    <a:pt x="13" y="62"/>
                  </a:lnTo>
                  <a:close/>
                  <a:moveTo>
                    <a:pt x="67" y="0"/>
                  </a:moveTo>
                  <a:cubicBezTo>
                    <a:pt x="79" y="0"/>
                    <a:pt x="79" y="0"/>
                    <a:pt x="79" y="0"/>
                  </a:cubicBezTo>
                  <a:cubicBezTo>
                    <a:pt x="30" y="127"/>
                    <a:pt x="30" y="127"/>
                    <a:pt x="30" y="127"/>
                  </a:cubicBezTo>
                  <a:cubicBezTo>
                    <a:pt x="19" y="127"/>
                    <a:pt x="19" y="127"/>
                    <a:pt x="19" y="127"/>
                  </a:cubicBezTo>
                  <a:lnTo>
                    <a:pt x="67" y="0"/>
                  </a:lnTo>
                  <a:close/>
                  <a:moveTo>
                    <a:pt x="61" y="66"/>
                  </a:moveTo>
                  <a:cubicBezTo>
                    <a:pt x="61" y="53"/>
                    <a:pt x="68" y="46"/>
                    <a:pt x="80" y="46"/>
                  </a:cubicBezTo>
                  <a:cubicBezTo>
                    <a:pt x="92" y="46"/>
                    <a:pt x="99" y="53"/>
                    <a:pt x="99" y="66"/>
                  </a:cubicBezTo>
                  <a:cubicBezTo>
                    <a:pt x="99" y="108"/>
                    <a:pt x="99" y="108"/>
                    <a:pt x="99" y="108"/>
                  </a:cubicBezTo>
                  <a:cubicBezTo>
                    <a:pt x="99" y="121"/>
                    <a:pt x="92" y="128"/>
                    <a:pt x="80" y="128"/>
                  </a:cubicBezTo>
                  <a:cubicBezTo>
                    <a:pt x="68" y="128"/>
                    <a:pt x="61" y="121"/>
                    <a:pt x="61" y="108"/>
                  </a:cubicBezTo>
                  <a:lnTo>
                    <a:pt x="61" y="66"/>
                  </a:lnTo>
                  <a:close/>
                  <a:moveTo>
                    <a:pt x="74" y="109"/>
                  </a:moveTo>
                  <a:cubicBezTo>
                    <a:pt x="74" y="114"/>
                    <a:pt x="76" y="117"/>
                    <a:pt x="80" y="117"/>
                  </a:cubicBezTo>
                  <a:cubicBezTo>
                    <a:pt x="84" y="117"/>
                    <a:pt x="86" y="114"/>
                    <a:pt x="86" y="109"/>
                  </a:cubicBezTo>
                  <a:cubicBezTo>
                    <a:pt x="86" y="65"/>
                    <a:pt x="86" y="65"/>
                    <a:pt x="86" y="65"/>
                  </a:cubicBezTo>
                  <a:cubicBezTo>
                    <a:pt x="86" y="60"/>
                    <a:pt x="84" y="57"/>
                    <a:pt x="80" y="57"/>
                  </a:cubicBezTo>
                  <a:cubicBezTo>
                    <a:pt x="76" y="57"/>
                    <a:pt x="74" y="60"/>
                    <a:pt x="74" y="65"/>
                  </a:cubicBezTo>
                  <a:lnTo>
                    <a:pt x="74" y="109"/>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3" name="Freeform 124"/>
            <p:cNvSpPr>
              <a:spLocks noEditPoints="1"/>
            </p:cNvSpPr>
            <p:nvPr/>
          </p:nvSpPr>
          <p:spPr>
            <a:xfrm>
              <a:off x="2097088" y="2901950"/>
              <a:ext cx="249238" cy="474663"/>
            </a:xfrm>
            <a:custGeom>
              <a:avLst/>
              <a:gdLst>
                <a:gd name="txL" fmla="*/ 0 w 157"/>
                <a:gd name="txT" fmla="*/ 0 h 299"/>
                <a:gd name="txR" fmla="*/ 157 w 157"/>
                <a:gd name="txB" fmla="*/ 299 h 299"/>
              </a:gdLst>
              <a:ahLst/>
              <a:cxnLst>
                <a:cxn ang="0">
                  <a:pos x="0" y="202"/>
                </a:cxn>
                <a:cxn ang="0">
                  <a:pos x="83" y="0"/>
                </a:cxn>
                <a:cxn ang="0">
                  <a:pos x="133" y="0"/>
                </a:cxn>
                <a:cxn ang="0">
                  <a:pos x="133" y="202"/>
                </a:cxn>
                <a:cxn ang="0">
                  <a:pos x="157" y="202"/>
                </a:cxn>
                <a:cxn ang="0">
                  <a:pos x="157" y="244"/>
                </a:cxn>
                <a:cxn ang="0">
                  <a:pos x="133" y="244"/>
                </a:cxn>
                <a:cxn ang="0">
                  <a:pos x="133" y="299"/>
                </a:cxn>
                <a:cxn ang="0">
                  <a:pos x="88" y="299"/>
                </a:cxn>
                <a:cxn ang="0">
                  <a:pos x="88" y="244"/>
                </a:cxn>
                <a:cxn ang="0">
                  <a:pos x="0" y="244"/>
                </a:cxn>
                <a:cxn ang="0">
                  <a:pos x="0" y="202"/>
                </a:cxn>
                <a:cxn ang="0">
                  <a:pos x="88" y="202"/>
                </a:cxn>
                <a:cxn ang="0">
                  <a:pos x="88" y="90"/>
                </a:cxn>
                <a:cxn ang="0">
                  <a:pos x="43" y="202"/>
                </a:cxn>
                <a:cxn ang="0">
                  <a:pos x="88" y="202"/>
                </a:cxn>
              </a:cxnLst>
              <a:rect l="txL" t="txT" r="txR" b="txB"/>
              <a:pathLst>
                <a:path w="157" h="299">
                  <a:moveTo>
                    <a:pt x="0" y="202"/>
                  </a:moveTo>
                  <a:lnTo>
                    <a:pt x="83" y="0"/>
                  </a:lnTo>
                  <a:lnTo>
                    <a:pt x="133" y="0"/>
                  </a:lnTo>
                  <a:lnTo>
                    <a:pt x="133" y="202"/>
                  </a:lnTo>
                  <a:lnTo>
                    <a:pt x="157" y="202"/>
                  </a:lnTo>
                  <a:lnTo>
                    <a:pt x="157" y="244"/>
                  </a:lnTo>
                  <a:lnTo>
                    <a:pt x="133" y="244"/>
                  </a:lnTo>
                  <a:lnTo>
                    <a:pt x="133" y="299"/>
                  </a:lnTo>
                  <a:lnTo>
                    <a:pt x="88" y="299"/>
                  </a:lnTo>
                  <a:lnTo>
                    <a:pt x="88" y="244"/>
                  </a:lnTo>
                  <a:lnTo>
                    <a:pt x="0" y="244"/>
                  </a:lnTo>
                  <a:lnTo>
                    <a:pt x="0" y="202"/>
                  </a:lnTo>
                  <a:close/>
                  <a:moveTo>
                    <a:pt x="88" y="202"/>
                  </a:moveTo>
                  <a:lnTo>
                    <a:pt x="88" y="90"/>
                  </a:lnTo>
                  <a:lnTo>
                    <a:pt x="43" y="202"/>
                  </a:lnTo>
                  <a:lnTo>
                    <a:pt x="88" y="202"/>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4" name="Freeform 125"/>
            <p:cNvSpPr>
              <a:spLocks noEditPoints="1"/>
            </p:cNvSpPr>
            <p:nvPr/>
          </p:nvSpPr>
          <p:spPr>
            <a:xfrm>
              <a:off x="2360613" y="2901950"/>
              <a:ext cx="244475" cy="474663"/>
            </a:xfrm>
            <a:custGeom>
              <a:avLst/>
              <a:gdLst>
                <a:gd name="txL" fmla="*/ 0 w 154"/>
                <a:gd name="txT" fmla="*/ 0 h 299"/>
                <a:gd name="txR" fmla="*/ 154 w 154"/>
                <a:gd name="txB" fmla="*/ 299 h 299"/>
              </a:gdLst>
              <a:ahLst/>
              <a:cxnLst>
                <a:cxn ang="0">
                  <a:pos x="0" y="202"/>
                </a:cxn>
                <a:cxn ang="0">
                  <a:pos x="83" y="0"/>
                </a:cxn>
                <a:cxn ang="0">
                  <a:pos x="133" y="0"/>
                </a:cxn>
                <a:cxn ang="0">
                  <a:pos x="133" y="202"/>
                </a:cxn>
                <a:cxn ang="0">
                  <a:pos x="154" y="202"/>
                </a:cxn>
                <a:cxn ang="0">
                  <a:pos x="154" y="244"/>
                </a:cxn>
                <a:cxn ang="0">
                  <a:pos x="133" y="244"/>
                </a:cxn>
                <a:cxn ang="0">
                  <a:pos x="133" y="299"/>
                </a:cxn>
                <a:cxn ang="0">
                  <a:pos x="88" y="299"/>
                </a:cxn>
                <a:cxn ang="0">
                  <a:pos x="88" y="244"/>
                </a:cxn>
                <a:cxn ang="0">
                  <a:pos x="0" y="244"/>
                </a:cxn>
                <a:cxn ang="0">
                  <a:pos x="0" y="202"/>
                </a:cxn>
                <a:cxn ang="0">
                  <a:pos x="88" y="202"/>
                </a:cxn>
                <a:cxn ang="0">
                  <a:pos x="88" y="90"/>
                </a:cxn>
                <a:cxn ang="0">
                  <a:pos x="41" y="202"/>
                </a:cxn>
                <a:cxn ang="0">
                  <a:pos x="88" y="202"/>
                </a:cxn>
              </a:cxnLst>
              <a:rect l="txL" t="txT" r="txR" b="txB"/>
              <a:pathLst>
                <a:path w="154" h="299">
                  <a:moveTo>
                    <a:pt x="0" y="202"/>
                  </a:moveTo>
                  <a:lnTo>
                    <a:pt x="83" y="0"/>
                  </a:lnTo>
                  <a:lnTo>
                    <a:pt x="133" y="0"/>
                  </a:lnTo>
                  <a:lnTo>
                    <a:pt x="133" y="202"/>
                  </a:lnTo>
                  <a:lnTo>
                    <a:pt x="154" y="202"/>
                  </a:lnTo>
                  <a:lnTo>
                    <a:pt x="154" y="244"/>
                  </a:lnTo>
                  <a:lnTo>
                    <a:pt x="133" y="244"/>
                  </a:lnTo>
                  <a:lnTo>
                    <a:pt x="133" y="299"/>
                  </a:lnTo>
                  <a:lnTo>
                    <a:pt x="88" y="299"/>
                  </a:lnTo>
                  <a:lnTo>
                    <a:pt x="88" y="244"/>
                  </a:lnTo>
                  <a:lnTo>
                    <a:pt x="0" y="244"/>
                  </a:lnTo>
                  <a:lnTo>
                    <a:pt x="0" y="202"/>
                  </a:lnTo>
                  <a:close/>
                  <a:moveTo>
                    <a:pt x="88" y="202"/>
                  </a:moveTo>
                  <a:lnTo>
                    <a:pt x="88" y="90"/>
                  </a:lnTo>
                  <a:lnTo>
                    <a:pt x="41" y="202"/>
                  </a:lnTo>
                  <a:lnTo>
                    <a:pt x="88" y="202"/>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5" name="Freeform 126"/>
            <p:cNvSpPr>
              <a:spLocks noEditPoints="1"/>
            </p:cNvSpPr>
            <p:nvPr/>
          </p:nvSpPr>
          <p:spPr>
            <a:xfrm>
              <a:off x="2635250" y="2898775"/>
              <a:ext cx="368300" cy="481013"/>
            </a:xfrm>
            <a:custGeom>
              <a:avLst/>
              <a:gdLst>
                <a:gd name="txL" fmla="*/ 0 w 98"/>
                <a:gd name="txT" fmla="*/ 0 h 128"/>
                <a:gd name="txR" fmla="*/ 98 w 98"/>
                <a:gd name="txB" fmla="*/ 128 h 128"/>
              </a:gdLst>
              <a:ahLst/>
              <a:cxnLst>
                <a:cxn ang="0">
                  <a:pos x="0" y="20"/>
                </a:cxn>
                <a:cxn ang="0">
                  <a:pos x="18" y="0"/>
                </a:cxn>
                <a:cxn ang="0">
                  <a:pos x="37" y="20"/>
                </a:cxn>
                <a:cxn ang="0">
                  <a:pos x="37" y="62"/>
                </a:cxn>
                <a:cxn ang="0">
                  <a:pos x="18" y="82"/>
                </a:cxn>
                <a:cxn ang="0">
                  <a:pos x="0" y="62"/>
                </a:cxn>
                <a:cxn ang="0">
                  <a:pos x="0" y="20"/>
                </a:cxn>
                <a:cxn ang="0">
                  <a:pos x="12" y="63"/>
                </a:cxn>
                <a:cxn ang="0">
                  <a:pos x="18" y="71"/>
                </a:cxn>
                <a:cxn ang="0">
                  <a:pos x="25" y="63"/>
                </a:cxn>
                <a:cxn ang="0">
                  <a:pos x="25" y="19"/>
                </a:cxn>
                <a:cxn ang="0">
                  <a:pos x="18" y="11"/>
                </a:cxn>
                <a:cxn ang="0">
                  <a:pos x="12" y="19"/>
                </a:cxn>
                <a:cxn ang="0">
                  <a:pos x="12" y="63"/>
                </a:cxn>
                <a:cxn ang="0">
                  <a:pos x="67" y="1"/>
                </a:cxn>
                <a:cxn ang="0">
                  <a:pos x="78" y="1"/>
                </a:cxn>
                <a:cxn ang="0">
                  <a:pos x="30" y="127"/>
                </a:cxn>
                <a:cxn ang="0">
                  <a:pos x="18" y="127"/>
                </a:cxn>
                <a:cxn ang="0">
                  <a:pos x="67" y="1"/>
                </a:cxn>
                <a:cxn ang="0">
                  <a:pos x="61" y="66"/>
                </a:cxn>
                <a:cxn ang="0">
                  <a:pos x="79" y="46"/>
                </a:cxn>
                <a:cxn ang="0">
                  <a:pos x="98" y="66"/>
                </a:cxn>
                <a:cxn ang="0">
                  <a:pos x="98" y="108"/>
                </a:cxn>
                <a:cxn ang="0">
                  <a:pos x="79" y="128"/>
                </a:cxn>
                <a:cxn ang="0">
                  <a:pos x="61" y="108"/>
                </a:cxn>
                <a:cxn ang="0">
                  <a:pos x="61" y="66"/>
                </a:cxn>
                <a:cxn ang="0">
                  <a:pos x="73" y="109"/>
                </a:cxn>
                <a:cxn ang="0">
                  <a:pos x="79" y="117"/>
                </a:cxn>
                <a:cxn ang="0">
                  <a:pos x="86" y="109"/>
                </a:cxn>
                <a:cxn ang="0">
                  <a:pos x="86" y="65"/>
                </a:cxn>
                <a:cxn ang="0">
                  <a:pos x="79" y="58"/>
                </a:cxn>
                <a:cxn ang="0">
                  <a:pos x="73" y="65"/>
                </a:cxn>
                <a:cxn ang="0">
                  <a:pos x="73" y="109"/>
                </a:cxn>
              </a:cxnLst>
              <a:rect l="txL" t="txT" r="txR" b="txB"/>
              <a:pathLst>
                <a:path w="98" h="128">
                  <a:moveTo>
                    <a:pt x="0" y="20"/>
                  </a:moveTo>
                  <a:cubicBezTo>
                    <a:pt x="0" y="7"/>
                    <a:pt x="6" y="0"/>
                    <a:pt x="18" y="0"/>
                  </a:cubicBezTo>
                  <a:cubicBezTo>
                    <a:pt x="31" y="0"/>
                    <a:pt x="37" y="7"/>
                    <a:pt x="37" y="20"/>
                  </a:cubicBezTo>
                  <a:cubicBezTo>
                    <a:pt x="37" y="62"/>
                    <a:pt x="37" y="62"/>
                    <a:pt x="37" y="62"/>
                  </a:cubicBezTo>
                  <a:cubicBezTo>
                    <a:pt x="37" y="75"/>
                    <a:pt x="31" y="82"/>
                    <a:pt x="18" y="82"/>
                  </a:cubicBezTo>
                  <a:cubicBezTo>
                    <a:pt x="6" y="82"/>
                    <a:pt x="0" y="75"/>
                    <a:pt x="0" y="62"/>
                  </a:cubicBezTo>
                  <a:lnTo>
                    <a:pt x="0" y="20"/>
                  </a:lnTo>
                  <a:close/>
                  <a:moveTo>
                    <a:pt x="12" y="63"/>
                  </a:moveTo>
                  <a:cubicBezTo>
                    <a:pt x="12" y="68"/>
                    <a:pt x="14" y="71"/>
                    <a:pt x="18" y="71"/>
                  </a:cubicBezTo>
                  <a:cubicBezTo>
                    <a:pt x="22" y="71"/>
                    <a:pt x="25" y="68"/>
                    <a:pt x="25" y="63"/>
                  </a:cubicBezTo>
                  <a:cubicBezTo>
                    <a:pt x="25" y="19"/>
                    <a:pt x="25" y="19"/>
                    <a:pt x="25" y="19"/>
                  </a:cubicBezTo>
                  <a:cubicBezTo>
                    <a:pt x="25" y="13"/>
                    <a:pt x="22" y="11"/>
                    <a:pt x="18" y="11"/>
                  </a:cubicBezTo>
                  <a:cubicBezTo>
                    <a:pt x="14" y="11"/>
                    <a:pt x="12" y="13"/>
                    <a:pt x="12" y="19"/>
                  </a:cubicBezTo>
                  <a:lnTo>
                    <a:pt x="12" y="63"/>
                  </a:lnTo>
                  <a:close/>
                  <a:moveTo>
                    <a:pt x="67" y="1"/>
                  </a:moveTo>
                  <a:cubicBezTo>
                    <a:pt x="78" y="1"/>
                    <a:pt x="78" y="1"/>
                    <a:pt x="78" y="1"/>
                  </a:cubicBezTo>
                  <a:cubicBezTo>
                    <a:pt x="30" y="127"/>
                    <a:pt x="30" y="127"/>
                    <a:pt x="30" y="127"/>
                  </a:cubicBezTo>
                  <a:cubicBezTo>
                    <a:pt x="18" y="127"/>
                    <a:pt x="18" y="127"/>
                    <a:pt x="18" y="127"/>
                  </a:cubicBezTo>
                  <a:lnTo>
                    <a:pt x="67" y="1"/>
                  </a:lnTo>
                  <a:close/>
                  <a:moveTo>
                    <a:pt x="61" y="66"/>
                  </a:moveTo>
                  <a:cubicBezTo>
                    <a:pt x="61" y="53"/>
                    <a:pt x="67" y="46"/>
                    <a:pt x="79" y="46"/>
                  </a:cubicBezTo>
                  <a:cubicBezTo>
                    <a:pt x="92" y="46"/>
                    <a:pt x="98" y="53"/>
                    <a:pt x="98" y="66"/>
                  </a:cubicBezTo>
                  <a:cubicBezTo>
                    <a:pt x="98" y="108"/>
                    <a:pt x="98" y="108"/>
                    <a:pt x="98" y="108"/>
                  </a:cubicBezTo>
                  <a:cubicBezTo>
                    <a:pt x="98" y="121"/>
                    <a:pt x="92" y="128"/>
                    <a:pt x="79" y="128"/>
                  </a:cubicBezTo>
                  <a:cubicBezTo>
                    <a:pt x="67" y="128"/>
                    <a:pt x="61" y="121"/>
                    <a:pt x="61" y="108"/>
                  </a:cubicBezTo>
                  <a:lnTo>
                    <a:pt x="61" y="66"/>
                  </a:lnTo>
                  <a:close/>
                  <a:moveTo>
                    <a:pt x="73" y="109"/>
                  </a:moveTo>
                  <a:cubicBezTo>
                    <a:pt x="73" y="115"/>
                    <a:pt x="75" y="117"/>
                    <a:pt x="79" y="117"/>
                  </a:cubicBezTo>
                  <a:cubicBezTo>
                    <a:pt x="83" y="117"/>
                    <a:pt x="86" y="115"/>
                    <a:pt x="86" y="109"/>
                  </a:cubicBezTo>
                  <a:cubicBezTo>
                    <a:pt x="86" y="65"/>
                    <a:pt x="86" y="65"/>
                    <a:pt x="86" y="65"/>
                  </a:cubicBezTo>
                  <a:cubicBezTo>
                    <a:pt x="86" y="60"/>
                    <a:pt x="83" y="58"/>
                    <a:pt x="79" y="58"/>
                  </a:cubicBezTo>
                  <a:cubicBezTo>
                    <a:pt x="75" y="58"/>
                    <a:pt x="73" y="60"/>
                    <a:pt x="73" y="65"/>
                  </a:cubicBezTo>
                  <a:lnTo>
                    <a:pt x="73" y="109"/>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6" name="Freeform 127"/>
            <p:cNvSpPr/>
            <p:nvPr/>
          </p:nvSpPr>
          <p:spPr>
            <a:xfrm>
              <a:off x="920750" y="387350"/>
              <a:ext cx="128588" cy="477838"/>
            </a:xfrm>
            <a:custGeom>
              <a:avLst/>
              <a:gdLst>
                <a:gd name="txL" fmla="*/ 0 w 34"/>
                <a:gd name="txT" fmla="*/ 0 h 127"/>
                <a:gd name="txR" fmla="*/ 34 w 34"/>
                <a:gd name="txB" fmla="*/ 127 h 127"/>
              </a:gdLst>
              <a:ahLst/>
              <a:cxnLst>
                <a:cxn ang="0">
                  <a:pos x="0" y="16"/>
                </a:cxn>
                <a:cxn ang="0">
                  <a:pos x="21" y="0"/>
                </a:cxn>
                <a:cxn ang="0">
                  <a:pos x="34" y="0"/>
                </a:cxn>
                <a:cxn ang="0">
                  <a:pos x="34" y="127"/>
                </a:cxn>
                <a:cxn ang="0">
                  <a:pos x="15" y="127"/>
                </a:cxn>
                <a:cxn ang="0">
                  <a:pos x="15" y="30"/>
                </a:cxn>
                <a:cxn ang="0">
                  <a:pos x="0" y="30"/>
                </a:cxn>
                <a:cxn ang="0">
                  <a:pos x="0" y="16"/>
                </a:cxn>
              </a:cxnLst>
              <a:rect l="txL" t="txT" r="txR" b="txB"/>
              <a:pathLst>
                <a:path w="34" h="127">
                  <a:moveTo>
                    <a:pt x="0" y="16"/>
                  </a:moveTo>
                  <a:cubicBezTo>
                    <a:pt x="15" y="16"/>
                    <a:pt x="18" y="9"/>
                    <a:pt x="21" y="0"/>
                  </a:cubicBezTo>
                  <a:cubicBezTo>
                    <a:pt x="34" y="0"/>
                    <a:pt x="34" y="0"/>
                    <a:pt x="34" y="0"/>
                  </a:cubicBezTo>
                  <a:cubicBezTo>
                    <a:pt x="34" y="127"/>
                    <a:pt x="34" y="127"/>
                    <a:pt x="34" y="127"/>
                  </a:cubicBezTo>
                  <a:cubicBezTo>
                    <a:pt x="15" y="127"/>
                    <a:pt x="15" y="127"/>
                    <a:pt x="15" y="127"/>
                  </a:cubicBezTo>
                  <a:cubicBezTo>
                    <a:pt x="15" y="30"/>
                    <a:pt x="15" y="30"/>
                    <a:pt x="15" y="30"/>
                  </a:cubicBezTo>
                  <a:cubicBezTo>
                    <a:pt x="0" y="30"/>
                    <a:pt x="0" y="30"/>
                    <a:pt x="0" y="30"/>
                  </a:cubicBezTo>
                  <a:lnTo>
                    <a:pt x="0" y="16"/>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7" name="Freeform 128"/>
            <p:cNvSpPr>
              <a:spLocks noEditPoints="1"/>
            </p:cNvSpPr>
            <p:nvPr/>
          </p:nvSpPr>
          <p:spPr>
            <a:xfrm>
              <a:off x="1131888" y="384175"/>
              <a:ext cx="220663" cy="484188"/>
            </a:xfrm>
            <a:custGeom>
              <a:avLst/>
              <a:gdLst>
                <a:gd name="txL" fmla="*/ 0 w 59"/>
                <a:gd name="txT" fmla="*/ 0 h 129"/>
                <a:gd name="txR" fmla="*/ 59 w 59"/>
                <a:gd name="txB" fmla="*/ 129 h 129"/>
              </a:gdLst>
              <a:ahLst/>
              <a:cxnLst>
                <a:cxn ang="0">
                  <a:pos x="0" y="32"/>
                </a:cxn>
                <a:cxn ang="0">
                  <a:pos x="30" y="0"/>
                </a:cxn>
                <a:cxn ang="0">
                  <a:pos x="59" y="32"/>
                </a:cxn>
                <a:cxn ang="0">
                  <a:pos x="59" y="97"/>
                </a:cxn>
                <a:cxn ang="0">
                  <a:pos x="30" y="129"/>
                </a:cxn>
                <a:cxn ang="0">
                  <a:pos x="0" y="97"/>
                </a:cxn>
                <a:cxn ang="0">
                  <a:pos x="0" y="32"/>
                </a:cxn>
                <a:cxn ang="0">
                  <a:pos x="20" y="99"/>
                </a:cxn>
                <a:cxn ang="0">
                  <a:pos x="30" y="111"/>
                </a:cxn>
                <a:cxn ang="0">
                  <a:pos x="40" y="99"/>
                </a:cxn>
                <a:cxn ang="0">
                  <a:pos x="40" y="30"/>
                </a:cxn>
                <a:cxn ang="0">
                  <a:pos x="30" y="18"/>
                </a:cxn>
                <a:cxn ang="0">
                  <a:pos x="20" y="30"/>
                </a:cxn>
                <a:cxn ang="0">
                  <a:pos x="20" y="99"/>
                </a:cxn>
              </a:cxnLst>
              <a:rect l="txL" t="txT" r="txR" b="txB"/>
              <a:pathLst>
                <a:path w="59" h="129">
                  <a:moveTo>
                    <a:pt x="0" y="32"/>
                  </a:moveTo>
                  <a:cubicBezTo>
                    <a:pt x="0" y="11"/>
                    <a:pt x="11" y="0"/>
                    <a:pt x="30" y="0"/>
                  </a:cubicBezTo>
                  <a:cubicBezTo>
                    <a:pt x="49" y="0"/>
                    <a:pt x="59" y="11"/>
                    <a:pt x="59" y="32"/>
                  </a:cubicBezTo>
                  <a:cubicBezTo>
                    <a:pt x="59" y="97"/>
                    <a:pt x="59" y="97"/>
                    <a:pt x="59" y="97"/>
                  </a:cubicBezTo>
                  <a:cubicBezTo>
                    <a:pt x="59" y="118"/>
                    <a:pt x="49" y="129"/>
                    <a:pt x="30" y="129"/>
                  </a:cubicBezTo>
                  <a:cubicBezTo>
                    <a:pt x="11" y="129"/>
                    <a:pt x="0" y="118"/>
                    <a:pt x="0" y="97"/>
                  </a:cubicBezTo>
                  <a:lnTo>
                    <a:pt x="0" y="32"/>
                  </a:lnTo>
                  <a:close/>
                  <a:moveTo>
                    <a:pt x="20" y="99"/>
                  </a:moveTo>
                  <a:cubicBezTo>
                    <a:pt x="20" y="108"/>
                    <a:pt x="23" y="111"/>
                    <a:pt x="30" y="111"/>
                  </a:cubicBezTo>
                  <a:cubicBezTo>
                    <a:pt x="36" y="111"/>
                    <a:pt x="40" y="108"/>
                    <a:pt x="40" y="99"/>
                  </a:cubicBezTo>
                  <a:cubicBezTo>
                    <a:pt x="40" y="30"/>
                    <a:pt x="40" y="30"/>
                    <a:pt x="40" y="30"/>
                  </a:cubicBezTo>
                  <a:cubicBezTo>
                    <a:pt x="40" y="21"/>
                    <a:pt x="36" y="18"/>
                    <a:pt x="30" y="18"/>
                  </a:cubicBezTo>
                  <a:cubicBezTo>
                    <a:pt x="23" y="18"/>
                    <a:pt x="20" y="21"/>
                    <a:pt x="20" y="30"/>
                  </a:cubicBezTo>
                  <a:lnTo>
                    <a:pt x="20" y="99"/>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8" name="Freeform 129"/>
            <p:cNvSpPr>
              <a:spLocks noEditPoints="1"/>
            </p:cNvSpPr>
            <p:nvPr/>
          </p:nvSpPr>
          <p:spPr>
            <a:xfrm>
              <a:off x="1393825" y="384175"/>
              <a:ext cx="373063" cy="484188"/>
            </a:xfrm>
            <a:custGeom>
              <a:avLst/>
              <a:gdLst>
                <a:gd name="txL" fmla="*/ 0 w 99"/>
                <a:gd name="txT" fmla="*/ 0 h 129"/>
                <a:gd name="txR" fmla="*/ 99 w 99"/>
                <a:gd name="txB" fmla="*/ 129 h 129"/>
              </a:gdLst>
              <a:ahLst/>
              <a:cxnLst>
                <a:cxn ang="0">
                  <a:pos x="0" y="20"/>
                </a:cxn>
                <a:cxn ang="0">
                  <a:pos x="19" y="0"/>
                </a:cxn>
                <a:cxn ang="0">
                  <a:pos x="38" y="20"/>
                </a:cxn>
                <a:cxn ang="0">
                  <a:pos x="38" y="62"/>
                </a:cxn>
                <a:cxn ang="0">
                  <a:pos x="19" y="82"/>
                </a:cxn>
                <a:cxn ang="0">
                  <a:pos x="0" y="62"/>
                </a:cxn>
                <a:cxn ang="0">
                  <a:pos x="0" y="20"/>
                </a:cxn>
                <a:cxn ang="0">
                  <a:pos x="13" y="63"/>
                </a:cxn>
                <a:cxn ang="0">
                  <a:pos x="19" y="71"/>
                </a:cxn>
                <a:cxn ang="0">
                  <a:pos x="25" y="63"/>
                </a:cxn>
                <a:cxn ang="0">
                  <a:pos x="25" y="20"/>
                </a:cxn>
                <a:cxn ang="0">
                  <a:pos x="19" y="12"/>
                </a:cxn>
                <a:cxn ang="0">
                  <a:pos x="13" y="20"/>
                </a:cxn>
                <a:cxn ang="0">
                  <a:pos x="13" y="63"/>
                </a:cxn>
                <a:cxn ang="0">
                  <a:pos x="67" y="1"/>
                </a:cxn>
                <a:cxn ang="0">
                  <a:pos x="79" y="1"/>
                </a:cxn>
                <a:cxn ang="0">
                  <a:pos x="30" y="128"/>
                </a:cxn>
                <a:cxn ang="0">
                  <a:pos x="19" y="128"/>
                </a:cxn>
                <a:cxn ang="0">
                  <a:pos x="67" y="1"/>
                </a:cxn>
                <a:cxn ang="0">
                  <a:pos x="61" y="67"/>
                </a:cxn>
                <a:cxn ang="0">
                  <a:pos x="80" y="47"/>
                </a:cxn>
                <a:cxn ang="0">
                  <a:pos x="99" y="67"/>
                </a:cxn>
                <a:cxn ang="0">
                  <a:pos x="99" y="109"/>
                </a:cxn>
                <a:cxn ang="0">
                  <a:pos x="80" y="129"/>
                </a:cxn>
                <a:cxn ang="0">
                  <a:pos x="61" y="109"/>
                </a:cxn>
                <a:cxn ang="0">
                  <a:pos x="61" y="67"/>
                </a:cxn>
                <a:cxn ang="0">
                  <a:pos x="74" y="109"/>
                </a:cxn>
                <a:cxn ang="0">
                  <a:pos x="80" y="117"/>
                </a:cxn>
                <a:cxn ang="0">
                  <a:pos x="86" y="109"/>
                </a:cxn>
                <a:cxn ang="0">
                  <a:pos x="86" y="66"/>
                </a:cxn>
                <a:cxn ang="0">
                  <a:pos x="80" y="58"/>
                </a:cxn>
                <a:cxn ang="0">
                  <a:pos x="74" y="66"/>
                </a:cxn>
                <a:cxn ang="0">
                  <a:pos x="74" y="109"/>
                </a:cxn>
              </a:cxnLst>
              <a:rect l="txL" t="txT" r="txR" b="txB"/>
              <a:pathLst>
                <a:path w="99" h="129">
                  <a:moveTo>
                    <a:pt x="0" y="20"/>
                  </a:moveTo>
                  <a:cubicBezTo>
                    <a:pt x="0" y="7"/>
                    <a:pt x="7" y="0"/>
                    <a:pt x="19" y="0"/>
                  </a:cubicBezTo>
                  <a:cubicBezTo>
                    <a:pt x="31" y="0"/>
                    <a:pt x="38" y="7"/>
                    <a:pt x="38" y="20"/>
                  </a:cubicBezTo>
                  <a:cubicBezTo>
                    <a:pt x="38" y="62"/>
                    <a:pt x="38" y="62"/>
                    <a:pt x="38" y="62"/>
                  </a:cubicBezTo>
                  <a:cubicBezTo>
                    <a:pt x="38" y="75"/>
                    <a:pt x="31" y="82"/>
                    <a:pt x="19" y="82"/>
                  </a:cubicBezTo>
                  <a:cubicBezTo>
                    <a:pt x="7" y="82"/>
                    <a:pt x="0" y="75"/>
                    <a:pt x="0" y="62"/>
                  </a:cubicBezTo>
                  <a:lnTo>
                    <a:pt x="0" y="20"/>
                  </a:lnTo>
                  <a:close/>
                  <a:moveTo>
                    <a:pt x="13" y="63"/>
                  </a:moveTo>
                  <a:cubicBezTo>
                    <a:pt x="13" y="69"/>
                    <a:pt x="15" y="71"/>
                    <a:pt x="19" y="71"/>
                  </a:cubicBezTo>
                  <a:cubicBezTo>
                    <a:pt x="23" y="71"/>
                    <a:pt x="25" y="69"/>
                    <a:pt x="25" y="63"/>
                  </a:cubicBezTo>
                  <a:cubicBezTo>
                    <a:pt x="25" y="20"/>
                    <a:pt x="25" y="20"/>
                    <a:pt x="25" y="20"/>
                  </a:cubicBezTo>
                  <a:cubicBezTo>
                    <a:pt x="25" y="14"/>
                    <a:pt x="23" y="12"/>
                    <a:pt x="19" y="12"/>
                  </a:cubicBezTo>
                  <a:cubicBezTo>
                    <a:pt x="15" y="12"/>
                    <a:pt x="13" y="14"/>
                    <a:pt x="13" y="20"/>
                  </a:cubicBezTo>
                  <a:lnTo>
                    <a:pt x="13" y="63"/>
                  </a:lnTo>
                  <a:close/>
                  <a:moveTo>
                    <a:pt x="67" y="1"/>
                  </a:moveTo>
                  <a:cubicBezTo>
                    <a:pt x="79" y="1"/>
                    <a:pt x="79" y="1"/>
                    <a:pt x="79" y="1"/>
                  </a:cubicBezTo>
                  <a:cubicBezTo>
                    <a:pt x="30" y="128"/>
                    <a:pt x="30" y="128"/>
                    <a:pt x="30" y="128"/>
                  </a:cubicBezTo>
                  <a:cubicBezTo>
                    <a:pt x="19" y="128"/>
                    <a:pt x="19" y="128"/>
                    <a:pt x="19" y="128"/>
                  </a:cubicBezTo>
                  <a:lnTo>
                    <a:pt x="67" y="1"/>
                  </a:lnTo>
                  <a:close/>
                  <a:moveTo>
                    <a:pt x="61" y="67"/>
                  </a:moveTo>
                  <a:cubicBezTo>
                    <a:pt x="61" y="54"/>
                    <a:pt x="68" y="47"/>
                    <a:pt x="80" y="47"/>
                  </a:cubicBezTo>
                  <a:cubicBezTo>
                    <a:pt x="92" y="47"/>
                    <a:pt x="99" y="54"/>
                    <a:pt x="99" y="67"/>
                  </a:cubicBezTo>
                  <a:cubicBezTo>
                    <a:pt x="99" y="109"/>
                    <a:pt x="99" y="109"/>
                    <a:pt x="99" y="109"/>
                  </a:cubicBezTo>
                  <a:cubicBezTo>
                    <a:pt x="99" y="122"/>
                    <a:pt x="92" y="129"/>
                    <a:pt x="80" y="129"/>
                  </a:cubicBezTo>
                  <a:cubicBezTo>
                    <a:pt x="68" y="129"/>
                    <a:pt x="61" y="122"/>
                    <a:pt x="61" y="109"/>
                  </a:cubicBezTo>
                  <a:lnTo>
                    <a:pt x="61" y="67"/>
                  </a:lnTo>
                  <a:close/>
                  <a:moveTo>
                    <a:pt x="74" y="109"/>
                  </a:moveTo>
                  <a:cubicBezTo>
                    <a:pt x="74" y="115"/>
                    <a:pt x="76" y="117"/>
                    <a:pt x="80" y="117"/>
                  </a:cubicBezTo>
                  <a:cubicBezTo>
                    <a:pt x="84" y="117"/>
                    <a:pt x="86" y="115"/>
                    <a:pt x="86" y="109"/>
                  </a:cubicBezTo>
                  <a:cubicBezTo>
                    <a:pt x="86" y="66"/>
                    <a:pt x="86" y="66"/>
                    <a:pt x="86" y="66"/>
                  </a:cubicBezTo>
                  <a:cubicBezTo>
                    <a:pt x="86" y="60"/>
                    <a:pt x="84" y="58"/>
                    <a:pt x="80" y="58"/>
                  </a:cubicBezTo>
                  <a:cubicBezTo>
                    <a:pt x="76" y="58"/>
                    <a:pt x="74" y="60"/>
                    <a:pt x="74" y="66"/>
                  </a:cubicBezTo>
                  <a:lnTo>
                    <a:pt x="74" y="109"/>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89" name="Freeform 130"/>
            <p:cNvSpPr/>
            <p:nvPr/>
          </p:nvSpPr>
          <p:spPr>
            <a:xfrm>
              <a:off x="214313" y="2085975"/>
              <a:ext cx="127000" cy="477838"/>
            </a:xfrm>
            <a:custGeom>
              <a:avLst/>
              <a:gdLst>
                <a:gd name="txL" fmla="*/ 0 w 34"/>
                <a:gd name="txT" fmla="*/ 0 h 127"/>
                <a:gd name="txR" fmla="*/ 34 w 34"/>
                <a:gd name="txB" fmla="*/ 127 h 127"/>
              </a:gdLst>
              <a:ahLst/>
              <a:cxnLst>
                <a:cxn ang="0">
                  <a:pos x="0" y="16"/>
                </a:cxn>
                <a:cxn ang="0">
                  <a:pos x="21" y="0"/>
                </a:cxn>
                <a:cxn ang="0">
                  <a:pos x="34" y="0"/>
                </a:cxn>
                <a:cxn ang="0">
                  <a:pos x="34" y="127"/>
                </a:cxn>
                <a:cxn ang="0">
                  <a:pos x="15" y="127"/>
                </a:cxn>
                <a:cxn ang="0">
                  <a:pos x="15" y="30"/>
                </a:cxn>
                <a:cxn ang="0">
                  <a:pos x="0" y="30"/>
                </a:cxn>
                <a:cxn ang="0">
                  <a:pos x="0" y="16"/>
                </a:cxn>
              </a:cxnLst>
              <a:rect l="txL" t="txT" r="txR" b="txB"/>
              <a:pathLst>
                <a:path w="34" h="127">
                  <a:moveTo>
                    <a:pt x="0" y="16"/>
                  </a:moveTo>
                  <a:cubicBezTo>
                    <a:pt x="15" y="16"/>
                    <a:pt x="18" y="9"/>
                    <a:pt x="21" y="0"/>
                  </a:cubicBezTo>
                  <a:cubicBezTo>
                    <a:pt x="34" y="0"/>
                    <a:pt x="34" y="0"/>
                    <a:pt x="34" y="0"/>
                  </a:cubicBezTo>
                  <a:cubicBezTo>
                    <a:pt x="34" y="127"/>
                    <a:pt x="34" y="127"/>
                    <a:pt x="34" y="127"/>
                  </a:cubicBezTo>
                  <a:cubicBezTo>
                    <a:pt x="15" y="127"/>
                    <a:pt x="15" y="127"/>
                    <a:pt x="15" y="127"/>
                  </a:cubicBezTo>
                  <a:cubicBezTo>
                    <a:pt x="15" y="30"/>
                    <a:pt x="15" y="30"/>
                    <a:pt x="15" y="30"/>
                  </a:cubicBezTo>
                  <a:cubicBezTo>
                    <a:pt x="0" y="30"/>
                    <a:pt x="0" y="30"/>
                    <a:pt x="0" y="30"/>
                  </a:cubicBezTo>
                  <a:lnTo>
                    <a:pt x="0" y="16"/>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0" name="Freeform 131"/>
            <p:cNvSpPr>
              <a:spLocks noEditPoints="1"/>
            </p:cNvSpPr>
            <p:nvPr/>
          </p:nvSpPr>
          <p:spPr>
            <a:xfrm>
              <a:off x="420688" y="2082800"/>
              <a:ext cx="222250" cy="488950"/>
            </a:xfrm>
            <a:custGeom>
              <a:avLst/>
              <a:gdLst>
                <a:gd name="txL" fmla="*/ 0 w 59"/>
                <a:gd name="txT" fmla="*/ 0 h 130"/>
                <a:gd name="txR" fmla="*/ 59 w 59"/>
                <a:gd name="txB" fmla="*/ 130 h 130"/>
              </a:gdLst>
              <a:ahLst/>
              <a:cxnLst>
                <a:cxn ang="0">
                  <a:pos x="59" y="97"/>
                </a:cxn>
                <a:cxn ang="0">
                  <a:pos x="30" y="130"/>
                </a:cxn>
                <a:cxn ang="0">
                  <a:pos x="1" y="98"/>
                </a:cxn>
                <a:cxn ang="0">
                  <a:pos x="1" y="94"/>
                </a:cxn>
                <a:cxn ang="0">
                  <a:pos x="19" y="94"/>
                </a:cxn>
                <a:cxn ang="0">
                  <a:pos x="19" y="99"/>
                </a:cxn>
                <a:cxn ang="0">
                  <a:pos x="29" y="111"/>
                </a:cxn>
                <a:cxn ang="0">
                  <a:pos x="40" y="96"/>
                </a:cxn>
                <a:cxn ang="0">
                  <a:pos x="40" y="73"/>
                </a:cxn>
                <a:cxn ang="0">
                  <a:pos x="22" y="84"/>
                </a:cxn>
                <a:cxn ang="0">
                  <a:pos x="0" y="55"/>
                </a:cxn>
                <a:cxn ang="0">
                  <a:pos x="0" y="32"/>
                </a:cxn>
                <a:cxn ang="0">
                  <a:pos x="30" y="0"/>
                </a:cxn>
                <a:cxn ang="0">
                  <a:pos x="59" y="32"/>
                </a:cxn>
                <a:cxn ang="0">
                  <a:pos x="59" y="97"/>
                </a:cxn>
                <a:cxn ang="0">
                  <a:pos x="40" y="53"/>
                </a:cxn>
                <a:cxn ang="0">
                  <a:pos x="40" y="30"/>
                </a:cxn>
                <a:cxn ang="0">
                  <a:pos x="30" y="18"/>
                </a:cxn>
                <a:cxn ang="0">
                  <a:pos x="20" y="30"/>
                </a:cxn>
                <a:cxn ang="0">
                  <a:pos x="20" y="53"/>
                </a:cxn>
                <a:cxn ang="0">
                  <a:pos x="30" y="66"/>
                </a:cxn>
                <a:cxn ang="0">
                  <a:pos x="40" y="53"/>
                </a:cxn>
              </a:cxnLst>
              <a:rect l="txL" t="txT" r="txR" b="txB"/>
              <a:pathLst>
                <a:path w="59" h="130">
                  <a:moveTo>
                    <a:pt x="59" y="97"/>
                  </a:moveTo>
                  <a:cubicBezTo>
                    <a:pt x="59" y="118"/>
                    <a:pt x="50" y="130"/>
                    <a:pt x="30" y="130"/>
                  </a:cubicBezTo>
                  <a:cubicBezTo>
                    <a:pt x="11" y="130"/>
                    <a:pt x="1" y="118"/>
                    <a:pt x="1" y="98"/>
                  </a:cubicBezTo>
                  <a:cubicBezTo>
                    <a:pt x="1" y="94"/>
                    <a:pt x="1" y="94"/>
                    <a:pt x="1" y="94"/>
                  </a:cubicBezTo>
                  <a:cubicBezTo>
                    <a:pt x="19" y="94"/>
                    <a:pt x="19" y="94"/>
                    <a:pt x="19" y="94"/>
                  </a:cubicBezTo>
                  <a:cubicBezTo>
                    <a:pt x="19" y="99"/>
                    <a:pt x="19" y="99"/>
                    <a:pt x="19" y="99"/>
                  </a:cubicBezTo>
                  <a:cubicBezTo>
                    <a:pt x="19" y="108"/>
                    <a:pt x="23" y="111"/>
                    <a:pt x="29" y="111"/>
                  </a:cubicBezTo>
                  <a:cubicBezTo>
                    <a:pt x="36" y="111"/>
                    <a:pt x="40" y="108"/>
                    <a:pt x="40" y="96"/>
                  </a:cubicBezTo>
                  <a:cubicBezTo>
                    <a:pt x="40" y="73"/>
                    <a:pt x="40" y="73"/>
                    <a:pt x="40" y="73"/>
                  </a:cubicBezTo>
                  <a:cubicBezTo>
                    <a:pt x="36" y="80"/>
                    <a:pt x="30" y="84"/>
                    <a:pt x="22" y="84"/>
                  </a:cubicBezTo>
                  <a:cubicBezTo>
                    <a:pt x="8" y="84"/>
                    <a:pt x="0" y="74"/>
                    <a:pt x="0" y="55"/>
                  </a:cubicBezTo>
                  <a:cubicBezTo>
                    <a:pt x="0" y="32"/>
                    <a:pt x="0" y="32"/>
                    <a:pt x="0" y="32"/>
                  </a:cubicBezTo>
                  <a:cubicBezTo>
                    <a:pt x="0" y="11"/>
                    <a:pt x="11" y="0"/>
                    <a:pt x="30" y="0"/>
                  </a:cubicBezTo>
                  <a:cubicBezTo>
                    <a:pt x="49" y="0"/>
                    <a:pt x="59" y="11"/>
                    <a:pt x="59" y="32"/>
                  </a:cubicBezTo>
                  <a:lnTo>
                    <a:pt x="59" y="97"/>
                  </a:lnTo>
                  <a:close/>
                  <a:moveTo>
                    <a:pt x="40" y="53"/>
                  </a:moveTo>
                  <a:cubicBezTo>
                    <a:pt x="40" y="30"/>
                    <a:pt x="40" y="30"/>
                    <a:pt x="40" y="30"/>
                  </a:cubicBezTo>
                  <a:cubicBezTo>
                    <a:pt x="40" y="21"/>
                    <a:pt x="36" y="18"/>
                    <a:pt x="30" y="18"/>
                  </a:cubicBezTo>
                  <a:cubicBezTo>
                    <a:pt x="24" y="18"/>
                    <a:pt x="20" y="21"/>
                    <a:pt x="20" y="30"/>
                  </a:cubicBezTo>
                  <a:cubicBezTo>
                    <a:pt x="20" y="53"/>
                    <a:pt x="20" y="53"/>
                    <a:pt x="20" y="53"/>
                  </a:cubicBezTo>
                  <a:cubicBezTo>
                    <a:pt x="20" y="62"/>
                    <a:pt x="24" y="66"/>
                    <a:pt x="30" y="66"/>
                  </a:cubicBezTo>
                  <a:cubicBezTo>
                    <a:pt x="36" y="66"/>
                    <a:pt x="40" y="62"/>
                    <a:pt x="40" y="53"/>
                  </a:cubicBez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1" name="Freeform 132"/>
            <p:cNvSpPr>
              <a:spLocks noEditPoints="1"/>
            </p:cNvSpPr>
            <p:nvPr/>
          </p:nvSpPr>
          <p:spPr>
            <a:xfrm>
              <a:off x="687388" y="2082800"/>
              <a:ext cx="368300" cy="484188"/>
            </a:xfrm>
            <a:custGeom>
              <a:avLst/>
              <a:gdLst>
                <a:gd name="txL" fmla="*/ 0 w 98"/>
                <a:gd name="txT" fmla="*/ 0 h 129"/>
                <a:gd name="txR" fmla="*/ 98 w 98"/>
                <a:gd name="txB" fmla="*/ 129 h 129"/>
              </a:gdLst>
              <a:ahLst/>
              <a:cxnLst>
                <a:cxn ang="0">
                  <a:pos x="0" y="21"/>
                </a:cxn>
                <a:cxn ang="0">
                  <a:pos x="19" y="0"/>
                </a:cxn>
                <a:cxn ang="0">
                  <a:pos x="37" y="21"/>
                </a:cxn>
                <a:cxn ang="0">
                  <a:pos x="37" y="62"/>
                </a:cxn>
                <a:cxn ang="0">
                  <a:pos x="19" y="83"/>
                </a:cxn>
                <a:cxn ang="0">
                  <a:pos x="0" y="62"/>
                </a:cxn>
                <a:cxn ang="0">
                  <a:pos x="0" y="21"/>
                </a:cxn>
                <a:cxn ang="0">
                  <a:pos x="12" y="63"/>
                </a:cxn>
                <a:cxn ang="0">
                  <a:pos x="19" y="71"/>
                </a:cxn>
                <a:cxn ang="0">
                  <a:pos x="25" y="63"/>
                </a:cxn>
                <a:cxn ang="0">
                  <a:pos x="25" y="20"/>
                </a:cxn>
                <a:cxn ang="0">
                  <a:pos x="19" y="12"/>
                </a:cxn>
                <a:cxn ang="0">
                  <a:pos x="12" y="20"/>
                </a:cxn>
                <a:cxn ang="0">
                  <a:pos x="12" y="63"/>
                </a:cxn>
                <a:cxn ang="0">
                  <a:pos x="67" y="1"/>
                </a:cxn>
                <a:cxn ang="0">
                  <a:pos x="78" y="1"/>
                </a:cxn>
                <a:cxn ang="0">
                  <a:pos x="30" y="128"/>
                </a:cxn>
                <a:cxn ang="0">
                  <a:pos x="19" y="128"/>
                </a:cxn>
                <a:cxn ang="0">
                  <a:pos x="67" y="1"/>
                </a:cxn>
                <a:cxn ang="0">
                  <a:pos x="61" y="67"/>
                </a:cxn>
                <a:cxn ang="0">
                  <a:pos x="79" y="47"/>
                </a:cxn>
                <a:cxn ang="0">
                  <a:pos x="98" y="67"/>
                </a:cxn>
                <a:cxn ang="0">
                  <a:pos x="98" y="109"/>
                </a:cxn>
                <a:cxn ang="0">
                  <a:pos x="79" y="129"/>
                </a:cxn>
                <a:cxn ang="0">
                  <a:pos x="61" y="109"/>
                </a:cxn>
                <a:cxn ang="0">
                  <a:pos x="61" y="67"/>
                </a:cxn>
                <a:cxn ang="0">
                  <a:pos x="73" y="110"/>
                </a:cxn>
                <a:cxn ang="0">
                  <a:pos x="79" y="118"/>
                </a:cxn>
                <a:cxn ang="0">
                  <a:pos x="86" y="110"/>
                </a:cxn>
                <a:cxn ang="0">
                  <a:pos x="86" y="66"/>
                </a:cxn>
                <a:cxn ang="0">
                  <a:pos x="79" y="58"/>
                </a:cxn>
                <a:cxn ang="0">
                  <a:pos x="73" y="66"/>
                </a:cxn>
                <a:cxn ang="0">
                  <a:pos x="73" y="110"/>
                </a:cxn>
              </a:cxnLst>
              <a:rect l="txL" t="txT" r="txR" b="txB"/>
              <a:pathLst>
                <a:path w="98" h="129">
                  <a:moveTo>
                    <a:pt x="0" y="21"/>
                  </a:moveTo>
                  <a:cubicBezTo>
                    <a:pt x="0" y="8"/>
                    <a:pt x="6" y="0"/>
                    <a:pt x="19" y="0"/>
                  </a:cubicBezTo>
                  <a:cubicBezTo>
                    <a:pt x="31" y="0"/>
                    <a:pt x="37" y="8"/>
                    <a:pt x="37" y="21"/>
                  </a:cubicBezTo>
                  <a:cubicBezTo>
                    <a:pt x="37" y="62"/>
                    <a:pt x="37" y="62"/>
                    <a:pt x="37" y="62"/>
                  </a:cubicBezTo>
                  <a:cubicBezTo>
                    <a:pt x="37" y="75"/>
                    <a:pt x="31" y="83"/>
                    <a:pt x="19" y="83"/>
                  </a:cubicBezTo>
                  <a:cubicBezTo>
                    <a:pt x="6" y="83"/>
                    <a:pt x="0" y="75"/>
                    <a:pt x="0" y="62"/>
                  </a:cubicBezTo>
                  <a:lnTo>
                    <a:pt x="0" y="21"/>
                  </a:lnTo>
                  <a:close/>
                  <a:moveTo>
                    <a:pt x="12" y="63"/>
                  </a:moveTo>
                  <a:cubicBezTo>
                    <a:pt x="12" y="69"/>
                    <a:pt x="14" y="71"/>
                    <a:pt x="19" y="71"/>
                  </a:cubicBezTo>
                  <a:cubicBezTo>
                    <a:pt x="22" y="71"/>
                    <a:pt x="25" y="69"/>
                    <a:pt x="25" y="63"/>
                  </a:cubicBezTo>
                  <a:cubicBezTo>
                    <a:pt x="25" y="20"/>
                    <a:pt x="25" y="20"/>
                    <a:pt x="25" y="20"/>
                  </a:cubicBezTo>
                  <a:cubicBezTo>
                    <a:pt x="25" y="14"/>
                    <a:pt x="22" y="12"/>
                    <a:pt x="19" y="12"/>
                  </a:cubicBezTo>
                  <a:cubicBezTo>
                    <a:pt x="14" y="12"/>
                    <a:pt x="12" y="14"/>
                    <a:pt x="12" y="20"/>
                  </a:cubicBezTo>
                  <a:lnTo>
                    <a:pt x="12" y="63"/>
                  </a:lnTo>
                  <a:close/>
                  <a:moveTo>
                    <a:pt x="67" y="1"/>
                  </a:moveTo>
                  <a:cubicBezTo>
                    <a:pt x="78" y="1"/>
                    <a:pt x="78" y="1"/>
                    <a:pt x="78" y="1"/>
                  </a:cubicBezTo>
                  <a:cubicBezTo>
                    <a:pt x="30" y="128"/>
                    <a:pt x="30" y="128"/>
                    <a:pt x="30" y="128"/>
                  </a:cubicBezTo>
                  <a:cubicBezTo>
                    <a:pt x="19" y="128"/>
                    <a:pt x="19" y="128"/>
                    <a:pt x="19" y="128"/>
                  </a:cubicBezTo>
                  <a:lnTo>
                    <a:pt x="67" y="1"/>
                  </a:lnTo>
                  <a:close/>
                  <a:moveTo>
                    <a:pt x="61" y="67"/>
                  </a:moveTo>
                  <a:cubicBezTo>
                    <a:pt x="61" y="54"/>
                    <a:pt x="67" y="47"/>
                    <a:pt x="79" y="47"/>
                  </a:cubicBezTo>
                  <a:cubicBezTo>
                    <a:pt x="92" y="47"/>
                    <a:pt x="98" y="54"/>
                    <a:pt x="98" y="67"/>
                  </a:cubicBezTo>
                  <a:cubicBezTo>
                    <a:pt x="98" y="109"/>
                    <a:pt x="98" y="109"/>
                    <a:pt x="98" y="109"/>
                  </a:cubicBezTo>
                  <a:cubicBezTo>
                    <a:pt x="98" y="122"/>
                    <a:pt x="92" y="129"/>
                    <a:pt x="79" y="129"/>
                  </a:cubicBezTo>
                  <a:cubicBezTo>
                    <a:pt x="67" y="129"/>
                    <a:pt x="61" y="122"/>
                    <a:pt x="61" y="109"/>
                  </a:cubicBezTo>
                  <a:lnTo>
                    <a:pt x="61" y="67"/>
                  </a:lnTo>
                  <a:close/>
                  <a:moveTo>
                    <a:pt x="73" y="110"/>
                  </a:moveTo>
                  <a:cubicBezTo>
                    <a:pt x="73" y="115"/>
                    <a:pt x="75" y="118"/>
                    <a:pt x="79" y="118"/>
                  </a:cubicBezTo>
                  <a:cubicBezTo>
                    <a:pt x="83" y="118"/>
                    <a:pt x="86" y="115"/>
                    <a:pt x="86" y="110"/>
                  </a:cubicBezTo>
                  <a:cubicBezTo>
                    <a:pt x="86" y="66"/>
                    <a:pt x="86" y="66"/>
                    <a:pt x="86" y="66"/>
                  </a:cubicBezTo>
                  <a:cubicBezTo>
                    <a:pt x="86" y="60"/>
                    <a:pt x="83" y="58"/>
                    <a:pt x="79" y="58"/>
                  </a:cubicBezTo>
                  <a:cubicBezTo>
                    <a:pt x="75" y="58"/>
                    <a:pt x="73" y="60"/>
                    <a:pt x="73" y="66"/>
                  </a:cubicBezTo>
                  <a:lnTo>
                    <a:pt x="73" y="110"/>
                  </a:ln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2" name="Freeform 133"/>
            <p:cNvSpPr>
              <a:spLocks noEditPoints="1"/>
            </p:cNvSpPr>
            <p:nvPr/>
          </p:nvSpPr>
          <p:spPr>
            <a:xfrm>
              <a:off x="2184400" y="371475"/>
              <a:ext cx="879475" cy="862013"/>
            </a:xfrm>
            <a:custGeom>
              <a:avLst/>
              <a:gdLst>
                <a:gd name="txL" fmla="*/ 0 w 234"/>
                <a:gd name="txT" fmla="*/ 0 h 229"/>
                <a:gd name="txR" fmla="*/ 234 w 234"/>
                <a:gd name="txB" fmla="*/ 229 h 229"/>
              </a:gdLst>
              <a:ahLst/>
              <a:cxnLst>
                <a:cxn ang="0">
                  <a:pos x="186" y="29"/>
                </a:cxn>
                <a:cxn ang="0">
                  <a:pos x="82" y="48"/>
                </a:cxn>
                <a:cxn ang="0">
                  <a:pos x="31" y="89"/>
                </a:cxn>
                <a:cxn ang="0">
                  <a:pos x="0" y="114"/>
                </a:cxn>
                <a:cxn ang="0">
                  <a:pos x="91" y="181"/>
                </a:cxn>
                <a:cxn ang="0">
                  <a:pos x="111" y="222"/>
                </a:cxn>
                <a:cxn ang="0">
                  <a:pos x="194" y="198"/>
                </a:cxn>
                <a:cxn ang="0">
                  <a:pos x="185" y="33"/>
                </a:cxn>
                <a:cxn ang="0">
                  <a:pos x="143" y="48"/>
                </a:cxn>
                <a:cxn ang="0">
                  <a:pos x="189" y="142"/>
                </a:cxn>
                <a:cxn ang="0">
                  <a:pos x="171" y="119"/>
                </a:cxn>
                <a:cxn ang="0">
                  <a:pos x="154" y="112"/>
                </a:cxn>
                <a:cxn ang="0">
                  <a:pos x="153" y="98"/>
                </a:cxn>
                <a:cxn ang="0">
                  <a:pos x="153" y="98"/>
                </a:cxn>
                <a:cxn ang="0">
                  <a:pos x="95" y="143"/>
                </a:cxn>
                <a:cxn ang="0">
                  <a:pos x="90" y="91"/>
                </a:cxn>
                <a:cxn ang="0">
                  <a:pos x="128" y="80"/>
                </a:cxn>
                <a:cxn ang="0">
                  <a:pos x="153" y="127"/>
                </a:cxn>
                <a:cxn ang="0">
                  <a:pos x="128" y="151"/>
                </a:cxn>
                <a:cxn ang="0">
                  <a:pos x="118" y="151"/>
                </a:cxn>
                <a:cxn ang="0">
                  <a:pos x="44" y="88"/>
                </a:cxn>
                <a:cxn ang="0">
                  <a:pos x="81" y="131"/>
                </a:cxn>
                <a:cxn ang="0">
                  <a:pos x="65" y="117"/>
                </a:cxn>
                <a:cxn ang="0">
                  <a:pos x="65" y="117"/>
                </a:cxn>
                <a:cxn ang="0">
                  <a:pos x="85" y="148"/>
                </a:cxn>
                <a:cxn ang="0">
                  <a:pos x="97" y="81"/>
                </a:cxn>
                <a:cxn ang="0">
                  <a:pos x="114" y="70"/>
                </a:cxn>
                <a:cxn ang="0">
                  <a:pos x="104" y="78"/>
                </a:cxn>
                <a:cxn ang="0">
                  <a:pos x="144" y="90"/>
                </a:cxn>
                <a:cxn ang="0">
                  <a:pos x="152" y="148"/>
                </a:cxn>
                <a:cxn ang="0">
                  <a:pos x="129" y="78"/>
                </a:cxn>
                <a:cxn ang="0">
                  <a:pos x="135" y="59"/>
                </a:cxn>
                <a:cxn ang="0">
                  <a:pos x="109" y="2"/>
                </a:cxn>
                <a:cxn ang="0">
                  <a:pos x="126" y="50"/>
                </a:cxn>
                <a:cxn ang="0">
                  <a:pos x="83" y="49"/>
                </a:cxn>
                <a:cxn ang="0">
                  <a:pos x="100" y="78"/>
                </a:cxn>
                <a:cxn ang="0">
                  <a:pos x="45" y="39"/>
                </a:cxn>
                <a:cxn ang="0">
                  <a:pos x="32" y="44"/>
                </a:cxn>
                <a:cxn ang="0">
                  <a:pos x="32" y="94"/>
                </a:cxn>
                <a:cxn ang="0">
                  <a:pos x="45" y="142"/>
                </a:cxn>
                <a:cxn ang="0">
                  <a:pos x="46" y="143"/>
                </a:cxn>
                <a:cxn ang="0">
                  <a:pos x="85" y="150"/>
                </a:cxn>
                <a:cxn ang="0">
                  <a:pos x="85" y="150"/>
                </a:cxn>
                <a:cxn ang="0">
                  <a:pos x="114" y="216"/>
                </a:cxn>
                <a:cxn ang="0">
                  <a:pos x="117" y="162"/>
                </a:cxn>
                <a:cxn ang="0">
                  <a:pos x="118" y="161"/>
                </a:cxn>
                <a:cxn ang="0">
                  <a:pos x="204" y="190"/>
                </a:cxn>
                <a:cxn ang="0">
                  <a:pos x="190" y="143"/>
                </a:cxn>
                <a:cxn ang="0">
                  <a:pos x="184" y="127"/>
                </a:cxn>
                <a:cxn ang="0">
                  <a:pos x="186" y="87"/>
                </a:cxn>
              </a:cxnLst>
              <a:rect l="txL" t="txT" r="txR" b="txB"/>
              <a:pathLst>
                <a:path w="234" h="229">
                  <a:moveTo>
                    <a:pt x="234" y="115"/>
                  </a:moveTo>
                  <a:cubicBezTo>
                    <a:pt x="234" y="103"/>
                    <a:pt x="216" y="92"/>
                    <a:pt x="187" y="85"/>
                  </a:cubicBezTo>
                  <a:cubicBezTo>
                    <a:pt x="202" y="61"/>
                    <a:pt x="207" y="42"/>
                    <a:pt x="198" y="33"/>
                  </a:cubicBezTo>
                  <a:cubicBezTo>
                    <a:pt x="195" y="31"/>
                    <a:pt x="191" y="29"/>
                    <a:pt x="186" y="29"/>
                  </a:cubicBezTo>
                  <a:cubicBezTo>
                    <a:pt x="175" y="29"/>
                    <a:pt x="160" y="35"/>
                    <a:pt x="143" y="46"/>
                  </a:cubicBezTo>
                  <a:cubicBezTo>
                    <a:pt x="134" y="18"/>
                    <a:pt x="122" y="0"/>
                    <a:pt x="110" y="0"/>
                  </a:cubicBezTo>
                  <a:cubicBezTo>
                    <a:pt x="109" y="0"/>
                    <a:pt x="109" y="0"/>
                    <a:pt x="109" y="0"/>
                  </a:cubicBezTo>
                  <a:cubicBezTo>
                    <a:pt x="97" y="1"/>
                    <a:pt x="87" y="20"/>
                    <a:pt x="82" y="48"/>
                  </a:cubicBezTo>
                  <a:cubicBezTo>
                    <a:pt x="67" y="41"/>
                    <a:pt x="54" y="37"/>
                    <a:pt x="45" y="37"/>
                  </a:cubicBezTo>
                  <a:cubicBezTo>
                    <a:pt x="39" y="37"/>
                    <a:pt x="34" y="39"/>
                    <a:pt x="31" y="42"/>
                  </a:cubicBezTo>
                  <a:cubicBezTo>
                    <a:pt x="24" y="50"/>
                    <a:pt x="28" y="67"/>
                    <a:pt x="41" y="86"/>
                  </a:cubicBezTo>
                  <a:cubicBezTo>
                    <a:pt x="37" y="87"/>
                    <a:pt x="34" y="88"/>
                    <a:pt x="31" y="89"/>
                  </a:cubicBezTo>
                  <a:cubicBezTo>
                    <a:pt x="29" y="86"/>
                    <a:pt x="26" y="85"/>
                    <a:pt x="23" y="85"/>
                  </a:cubicBezTo>
                  <a:cubicBezTo>
                    <a:pt x="18" y="85"/>
                    <a:pt x="14" y="89"/>
                    <a:pt x="14" y="94"/>
                  </a:cubicBezTo>
                  <a:cubicBezTo>
                    <a:pt x="14" y="95"/>
                    <a:pt x="14" y="96"/>
                    <a:pt x="14" y="97"/>
                  </a:cubicBezTo>
                  <a:cubicBezTo>
                    <a:pt x="5" y="102"/>
                    <a:pt x="0" y="108"/>
                    <a:pt x="0" y="114"/>
                  </a:cubicBezTo>
                  <a:cubicBezTo>
                    <a:pt x="0" y="126"/>
                    <a:pt x="17" y="136"/>
                    <a:pt x="44" y="143"/>
                  </a:cubicBezTo>
                  <a:cubicBezTo>
                    <a:pt x="29" y="167"/>
                    <a:pt x="24" y="187"/>
                    <a:pt x="32" y="195"/>
                  </a:cubicBezTo>
                  <a:cubicBezTo>
                    <a:pt x="35" y="198"/>
                    <a:pt x="39" y="199"/>
                    <a:pt x="44" y="199"/>
                  </a:cubicBezTo>
                  <a:cubicBezTo>
                    <a:pt x="56" y="199"/>
                    <a:pt x="72" y="193"/>
                    <a:pt x="91" y="181"/>
                  </a:cubicBezTo>
                  <a:cubicBezTo>
                    <a:pt x="94" y="191"/>
                    <a:pt x="97" y="200"/>
                    <a:pt x="101" y="208"/>
                  </a:cubicBezTo>
                  <a:cubicBezTo>
                    <a:pt x="98" y="209"/>
                    <a:pt x="96" y="212"/>
                    <a:pt x="96" y="216"/>
                  </a:cubicBezTo>
                  <a:cubicBezTo>
                    <a:pt x="96" y="221"/>
                    <a:pt x="100" y="225"/>
                    <a:pt x="105" y="225"/>
                  </a:cubicBezTo>
                  <a:cubicBezTo>
                    <a:pt x="108" y="225"/>
                    <a:pt x="110" y="224"/>
                    <a:pt x="111" y="222"/>
                  </a:cubicBezTo>
                  <a:cubicBezTo>
                    <a:pt x="116" y="226"/>
                    <a:pt x="120" y="229"/>
                    <a:pt x="124" y="229"/>
                  </a:cubicBezTo>
                  <a:cubicBezTo>
                    <a:pt x="125" y="229"/>
                    <a:pt x="125" y="229"/>
                    <a:pt x="125" y="229"/>
                  </a:cubicBezTo>
                  <a:cubicBezTo>
                    <a:pt x="137" y="228"/>
                    <a:pt x="146" y="210"/>
                    <a:pt x="151" y="184"/>
                  </a:cubicBezTo>
                  <a:cubicBezTo>
                    <a:pt x="168" y="193"/>
                    <a:pt x="183" y="198"/>
                    <a:pt x="194" y="198"/>
                  </a:cubicBezTo>
                  <a:cubicBezTo>
                    <a:pt x="200" y="198"/>
                    <a:pt x="204" y="196"/>
                    <a:pt x="207" y="193"/>
                  </a:cubicBezTo>
                  <a:cubicBezTo>
                    <a:pt x="215" y="184"/>
                    <a:pt x="209" y="165"/>
                    <a:pt x="193" y="142"/>
                  </a:cubicBezTo>
                  <a:cubicBezTo>
                    <a:pt x="218" y="136"/>
                    <a:pt x="234" y="126"/>
                    <a:pt x="234" y="115"/>
                  </a:cubicBezTo>
                  <a:close/>
                  <a:moveTo>
                    <a:pt x="185" y="33"/>
                  </a:moveTo>
                  <a:cubicBezTo>
                    <a:pt x="189" y="33"/>
                    <a:pt x="193" y="34"/>
                    <a:pt x="196" y="37"/>
                  </a:cubicBezTo>
                  <a:cubicBezTo>
                    <a:pt x="203" y="44"/>
                    <a:pt x="199" y="62"/>
                    <a:pt x="185" y="85"/>
                  </a:cubicBezTo>
                  <a:cubicBezTo>
                    <a:pt x="175" y="82"/>
                    <a:pt x="163" y="80"/>
                    <a:pt x="150" y="79"/>
                  </a:cubicBezTo>
                  <a:cubicBezTo>
                    <a:pt x="149" y="68"/>
                    <a:pt x="146" y="58"/>
                    <a:pt x="143" y="48"/>
                  </a:cubicBezTo>
                  <a:cubicBezTo>
                    <a:pt x="160" y="38"/>
                    <a:pt x="174" y="33"/>
                    <a:pt x="185" y="33"/>
                  </a:cubicBezTo>
                  <a:close/>
                  <a:moveTo>
                    <a:pt x="175" y="136"/>
                  </a:moveTo>
                  <a:cubicBezTo>
                    <a:pt x="178" y="136"/>
                    <a:pt x="181" y="135"/>
                    <a:pt x="183" y="133"/>
                  </a:cubicBezTo>
                  <a:cubicBezTo>
                    <a:pt x="185" y="136"/>
                    <a:pt x="187" y="139"/>
                    <a:pt x="189" y="142"/>
                  </a:cubicBezTo>
                  <a:cubicBezTo>
                    <a:pt x="179" y="144"/>
                    <a:pt x="168" y="146"/>
                    <a:pt x="155" y="148"/>
                  </a:cubicBezTo>
                  <a:cubicBezTo>
                    <a:pt x="155" y="141"/>
                    <a:pt x="155" y="134"/>
                    <a:pt x="155" y="126"/>
                  </a:cubicBezTo>
                  <a:cubicBezTo>
                    <a:pt x="159" y="122"/>
                    <a:pt x="163" y="118"/>
                    <a:pt x="166" y="114"/>
                  </a:cubicBezTo>
                  <a:cubicBezTo>
                    <a:pt x="168" y="116"/>
                    <a:pt x="169" y="118"/>
                    <a:pt x="171" y="119"/>
                  </a:cubicBezTo>
                  <a:cubicBezTo>
                    <a:pt x="168" y="121"/>
                    <a:pt x="166" y="124"/>
                    <a:pt x="166" y="127"/>
                  </a:cubicBezTo>
                  <a:cubicBezTo>
                    <a:pt x="166" y="132"/>
                    <a:pt x="170" y="136"/>
                    <a:pt x="175" y="136"/>
                  </a:cubicBezTo>
                  <a:close/>
                  <a:moveTo>
                    <a:pt x="155" y="124"/>
                  </a:moveTo>
                  <a:cubicBezTo>
                    <a:pt x="155" y="120"/>
                    <a:pt x="155" y="116"/>
                    <a:pt x="154" y="112"/>
                  </a:cubicBezTo>
                  <a:cubicBezTo>
                    <a:pt x="154" y="108"/>
                    <a:pt x="154" y="105"/>
                    <a:pt x="153" y="102"/>
                  </a:cubicBezTo>
                  <a:cubicBezTo>
                    <a:pt x="157" y="105"/>
                    <a:pt x="161" y="109"/>
                    <a:pt x="165" y="113"/>
                  </a:cubicBezTo>
                  <a:cubicBezTo>
                    <a:pt x="162" y="117"/>
                    <a:pt x="158" y="120"/>
                    <a:pt x="155" y="124"/>
                  </a:cubicBezTo>
                  <a:close/>
                  <a:moveTo>
                    <a:pt x="153" y="98"/>
                  </a:moveTo>
                  <a:cubicBezTo>
                    <a:pt x="152" y="92"/>
                    <a:pt x="152" y="87"/>
                    <a:pt x="151" y="82"/>
                  </a:cubicBezTo>
                  <a:cubicBezTo>
                    <a:pt x="163" y="83"/>
                    <a:pt x="174" y="85"/>
                    <a:pt x="184" y="87"/>
                  </a:cubicBezTo>
                  <a:cubicBezTo>
                    <a:pt x="179" y="95"/>
                    <a:pt x="173" y="103"/>
                    <a:pt x="167" y="111"/>
                  </a:cubicBezTo>
                  <a:cubicBezTo>
                    <a:pt x="162" y="107"/>
                    <a:pt x="158" y="102"/>
                    <a:pt x="153" y="98"/>
                  </a:cubicBezTo>
                  <a:close/>
                  <a:moveTo>
                    <a:pt x="117" y="150"/>
                  </a:moveTo>
                  <a:cubicBezTo>
                    <a:pt x="117" y="150"/>
                    <a:pt x="116" y="150"/>
                    <a:pt x="116" y="149"/>
                  </a:cubicBezTo>
                  <a:cubicBezTo>
                    <a:pt x="111" y="149"/>
                    <a:pt x="107" y="149"/>
                    <a:pt x="102" y="149"/>
                  </a:cubicBezTo>
                  <a:cubicBezTo>
                    <a:pt x="100" y="147"/>
                    <a:pt x="97" y="145"/>
                    <a:pt x="95" y="143"/>
                  </a:cubicBezTo>
                  <a:cubicBezTo>
                    <a:pt x="91" y="140"/>
                    <a:pt x="87" y="136"/>
                    <a:pt x="83" y="132"/>
                  </a:cubicBezTo>
                  <a:cubicBezTo>
                    <a:pt x="82" y="127"/>
                    <a:pt x="82" y="122"/>
                    <a:pt x="81" y="116"/>
                  </a:cubicBezTo>
                  <a:cubicBezTo>
                    <a:pt x="81" y="111"/>
                    <a:pt x="80" y="105"/>
                    <a:pt x="80" y="100"/>
                  </a:cubicBezTo>
                  <a:cubicBezTo>
                    <a:pt x="83" y="97"/>
                    <a:pt x="87" y="94"/>
                    <a:pt x="90" y="91"/>
                  </a:cubicBezTo>
                  <a:cubicBezTo>
                    <a:pt x="94" y="87"/>
                    <a:pt x="97" y="84"/>
                    <a:pt x="101" y="80"/>
                  </a:cubicBezTo>
                  <a:cubicBezTo>
                    <a:pt x="106" y="80"/>
                    <a:pt x="110" y="80"/>
                    <a:pt x="115" y="80"/>
                  </a:cubicBezTo>
                  <a:cubicBezTo>
                    <a:pt x="116" y="80"/>
                    <a:pt x="116" y="80"/>
                    <a:pt x="116" y="80"/>
                  </a:cubicBezTo>
                  <a:cubicBezTo>
                    <a:pt x="120" y="80"/>
                    <a:pt x="124" y="80"/>
                    <a:pt x="128" y="80"/>
                  </a:cubicBezTo>
                  <a:cubicBezTo>
                    <a:pt x="133" y="84"/>
                    <a:pt x="137" y="87"/>
                    <a:pt x="141" y="91"/>
                  </a:cubicBezTo>
                  <a:cubicBezTo>
                    <a:pt x="145" y="94"/>
                    <a:pt x="148" y="96"/>
                    <a:pt x="151" y="99"/>
                  </a:cubicBezTo>
                  <a:cubicBezTo>
                    <a:pt x="151" y="103"/>
                    <a:pt x="152" y="107"/>
                    <a:pt x="152" y="111"/>
                  </a:cubicBezTo>
                  <a:cubicBezTo>
                    <a:pt x="152" y="116"/>
                    <a:pt x="152" y="122"/>
                    <a:pt x="153" y="127"/>
                  </a:cubicBezTo>
                  <a:cubicBezTo>
                    <a:pt x="149" y="131"/>
                    <a:pt x="144" y="136"/>
                    <a:pt x="140" y="140"/>
                  </a:cubicBezTo>
                  <a:cubicBezTo>
                    <a:pt x="137" y="143"/>
                    <a:pt x="133" y="146"/>
                    <a:pt x="130" y="149"/>
                  </a:cubicBezTo>
                  <a:cubicBezTo>
                    <a:pt x="126" y="149"/>
                    <a:pt x="121" y="150"/>
                    <a:pt x="117" y="150"/>
                  </a:cubicBezTo>
                  <a:close/>
                  <a:moveTo>
                    <a:pt x="128" y="151"/>
                  </a:moveTo>
                  <a:cubicBezTo>
                    <a:pt x="124" y="154"/>
                    <a:pt x="121" y="157"/>
                    <a:pt x="117" y="161"/>
                  </a:cubicBezTo>
                  <a:cubicBezTo>
                    <a:pt x="112" y="157"/>
                    <a:pt x="108" y="154"/>
                    <a:pt x="104" y="151"/>
                  </a:cubicBezTo>
                  <a:cubicBezTo>
                    <a:pt x="108" y="151"/>
                    <a:pt x="112" y="151"/>
                    <a:pt x="117" y="151"/>
                  </a:cubicBezTo>
                  <a:cubicBezTo>
                    <a:pt x="117" y="151"/>
                    <a:pt x="118" y="151"/>
                    <a:pt x="118" y="151"/>
                  </a:cubicBezTo>
                  <a:cubicBezTo>
                    <a:pt x="121" y="151"/>
                    <a:pt x="125" y="151"/>
                    <a:pt x="128" y="151"/>
                  </a:cubicBezTo>
                  <a:close/>
                  <a:moveTo>
                    <a:pt x="79" y="98"/>
                  </a:moveTo>
                  <a:cubicBezTo>
                    <a:pt x="74" y="104"/>
                    <a:pt x="69" y="109"/>
                    <a:pt x="65" y="114"/>
                  </a:cubicBezTo>
                  <a:cubicBezTo>
                    <a:pt x="56" y="105"/>
                    <a:pt x="49" y="96"/>
                    <a:pt x="44" y="88"/>
                  </a:cubicBezTo>
                  <a:cubicBezTo>
                    <a:pt x="54" y="85"/>
                    <a:pt x="66" y="83"/>
                    <a:pt x="79" y="82"/>
                  </a:cubicBezTo>
                  <a:cubicBezTo>
                    <a:pt x="79" y="87"/>
                    <a:pt x="79" y="93"/>
                    <a:pt x="79" y="98"/>
                  </a:cubicBezTo>
                  <a:close/>
                  <a:moveTo>
                    <a:pt x="80" y="117"/>
                  </a:moveTo>
                  <a:cubicBezTo>
                    <a:pt x="80" y="122"/>
                    <a:pt x="80" y="126"/>
                    <a:pt x="81" y="131"/>
                  </a:cubicBezTo>
                  <a:cubicBezTo>
                    <a:pt x="76" y="126"/>
                    <a:pt x="71" y="121"/>
                    <a:pt x="66" y="116"/>
                  </a:cubicBezTo>
                  <a:cubicBezTo>
                    <a:pt x="70" y="111"/>
                    <a:pt x="74" y="107"/>
                    <a:pt x="79" y="102"/>
                  </a:cubicBezTo>
                  <a:cubicBezTo>
                    <a:pt x="79" y="107"/>
                    <a:pt x="79" y="112"/>
                    <a:pt x="80" y="117"/>
                  </a:cubicBezTo>
                  <a:close/>
                  <a:moveTo>
                    <a:pt x="65" y="117"/>
                  </a:moveTo>
                  <a:cubicBezTo>
                    <a:pt x="70" y="122"/>
                    <a:pt x="76" y="128"/>
                    <a:pt x="81" y="133"/>
                  </a:cubicBezTo>
                  <a:cubicBezTo>
                    <a:pt x="82" y="138"/>
                    <a:pt x="83" y="143"/>
                    <a:pt x="83" y="148"/>
                  </a:cubicBezTo>
                  <a:cubicBezTo>
                    <a:pt x="70" y="147"/>
                    <a:pt x="58" y="145"/>
                    <a:pt x="47" y="142"/>
                  </a:cubicBezTo>
                  <a:cubicBezTo>
                    <a:pt x="52" y="134"/>
                    <a:pt x="58" y="126"/>
                    <a:pt x="65" y="117"/>
                  </a:cubicBezTo>
                  <a:close/>
                  <a:moveTo>
                    <a:pt x="83" y="135"/>
                  </a:moveTo>
                  <a:cubicBezTo>
                    <a:pt x="87" y="138"/>
                    <a:pt x="91" y="142"/>
                    <a:pt x="95" y="145"/>
                  </a:cubicBezTo>
                  <a:cubicBezTo>
                    <a:pt x="96" y="146"/>
                    <a:pt x="98" y="148"/>
                    <a:pt x="100" y="149"/>
                  </a:cubicBezTo>
                  <a:cubicBezTo>
                    <a:pt x="95" y="149"/>
                    <a:pt x="90" y="149"/>
                    <a:pt x="85" y="148"/>
                  </a:cubicBezTo>
                  <a:cubicBezTo>
                    <a:pt x="84" y="144"/>
                    <a:pt x="84" y="139"/>
                    <a:pt x="83" y="135"/>
                  </a:cubicBezTo>
                  <a:close/>
                  <a:moveTo>
                    <a:pt x="80" y="97"/>
                  </a:moveTo>
                  <a:cubicBezTo>
                    <a:pt x="80" y="92"/>
                    <a:pt x="80" y="87"/>
                    <a:pt x="80" y="82"/>
                  </a:cubicBezTo>
                  <a:cubicBezTo>
                    <a:pt x="86" y="81"/>
                    <a:pt x="91" y="81"/>
                    <a:pt x="97" y="81"/>
                  </a:cubicBezTo>
                  <a:cubicBezTo>
                    <a:pt x="94" y="83"/>
                    <a:pt x="92" y="86"/>
                    <a:pt x="89" y="88"/>
                  </a:cubicBezTo>
                  <a:cubicBezTo>
                    <a:pt x="86" y="91"/>
                    <a:pt x="83" y="94"/>
                    <a:pt x="80" y="97"/>
                  </a:cubicBezTo>
                  <a:close/>
                  <a:moveTo>
                    <a:pt x="104" y="78"/>
                  </a:moveTo>
                  <a:cubicBezTo>
                    <a:pt x="107" y="75"/>
                    <a:pt x="110" y="72"/>
                    <a:pt x="114" y="70"/>
                  </a:cubicBezTo>
                  <a:cubicBezTo>
                    <a:pt x="117" y="72"/>
                    <a:pt x="121" y="75"/>
                    <a:pt x="125" y="78"/>
                  </a:cubicBezTo>
                  <a:cubicBezTo>
                    <a:pt x="122" y="78"/>
                    <a:pt x="120" y="78"/>
                    <a:pt x="117" y="78"/>
                  </a:cubicBezTo>
                  <a:cubicBezTo>
                    <a:pt x="117" y="78"/>
                    <a:pt x="116" y="78"/>
                    <a:pt x="116" y="78"/>
                  </a:cubicBezTo>
                  <a:cubicBezTo>
                    <a:pt x="112" y="78"/>
                    <a:pt x="108" y="78"/>
                    <a:pt x="104" y="78"/>
                  </a:cubicBezTo>
                  <a:close/>
                  <a:moveTo>
                    <a:pt x="132" y="80"/>
                  </a:moveTo>
                  <a:cubicBezTo>
                    <a:pt x="138" y="81"/>
                    <a:pt x="143" y="81"/>
                    <a:pt x="148" y="82"/>
                  </a:cubicBezTo>
                  <a:cubicBezTo>
                    <a:pt x="149" y="86"/>
                    <a:pt x="150" y="91"/>
                    <a:pt x="150" y="95"/>
                  </a:cubicBezTo>
                  <a:cubicBezTo>
                    <a:pt x="148" y="94"/>
                    <a:pt x="146" y="92"/>
                    <a:pt x="144" y="90"/>
                  </a:cubicBezTo>
                  <a:cubicBezTo>
                    <a:pt x="140" y="87"/>
                    <a:pt x="136" y="83"/>
                    <a:pt x="132" y="80"/>
                  </a:cubicBezTo>
                  <a:close/>
                  <a:moveTo>
                    <a:pt x="142" y="140"/>
                  </a:moveTo>
                  <a:cubicBezTo>
                    <a:pt x="145" y="137"/>
                    <a:pt x="149" y="133"/>
                    <a:pt x="153" y="129"/>
                  </a:cubicBezTo>
                  <a:cubicBezTo>
                    <a:pt x="153" y="136"/>
                    <a:pt x="153" y="142"/>
                    <a:pt x="152" y="148"/>
                  </a:cubicBezTo>
                  <a:cubicBezTo>
                    <a:pt x="146" y="148"/>
                    <a:pt x="139" y="149"/>
                    <a:pt x="132" y="149"/>
                  </a:cubicBezTo>
                  <a:cubicBezTo>
                    <a:pt x="135" y="146"/>
                    <a:pt x="138" y="143"/>
                    <a:pt x="142" y="140"/>
                  </a:cubicBezTo>
                  <a:close/>
                  <a:moveTo>
                    <a:pt x="148" y="79"/>
                  </a:moveTo>
                  <a:cubicBezTo>
                    <a:pt x="142" y="78"/>
                    <a:pt x="136" y="78"/>
                    <a:pt x="129" y="78"/>
                  </a:cubicBezTo>
                  <a:cubicBezTo>
                    <a:pt x="125" y="74"/>
                    <a:pt x="120" y="71"/>
                    <a:pt x="116" y="68"/>
                  </a:cubicBezTo>
                  <a:cubicBezTo>
                    <a:pt x="117" y="67"/>
                    <a:pt x="118" y="66"/>
                    <a:pt x="119" y="65"/>
                  </a:cubicBezTo>
                  <a:cubicBezTo>
                    <a:pt x="121" y="67"/>
                    <a:pt x="123" y="68"/>
                    <a:pt x="126" y="68"/>
                  </a:cubicBezTo>
                  <a:cubicBezTo>
                    <a:pt x="131" y="68"/>
                    <a:pt x="135" y="64"/>
                    <a:pt x="135" y="59"/>
                  </a:cubicBezTo>
                  <a:cubicBezTo>
                    <a:pt x="135" y="57"/>
                    <a:pt x="135" y="56"/>
                    <a:pt x="134" y="54"/>
                  </a:cubicBezTo>
                  <a:cubicBezTo>
                    <a:pt x="136" y="53"/>
                    <a:pt x="139" y="51"/>
                    <a:pt x="141" y="50"/>
                  </a:cubicBezTo>
                  <a:cubicBezTo>
                    <a:pt x="144" y="59"/>
                    <a:pt x="146" y="68"/>
                    <a:pt x="148" y="79"/>
                  </a:cubicBezTo>
                  <a:close/>
                  <a:moveTo>
                    <a:pt x="109" y="2"/>
                  </a:moveTo>
                  <a:cubicBezTo>
                    <a:pt x="109" y="2"/>
                    <a:pt x="109" y="2"/>
                    <a:pt x="109" y="2"/>
                  </a:cubicBezTo>
                  <a:cubicBezTo>
                    <a:pt x="121" y="2"/>
                    <a:pt x="132" y="20"/>
                    <a:pt x="141" y="47"/>
                  </a:cubicBezTo>
                  <a:cubicBezTo>
                    <a:pt x="138" y="49"/>
                    <a:pt x="135" y="51"/>
                    <a:pt x="132" y="52"/>
                  </a:cubicBezTo>
                  <a:cubicBezTo>
                    <a:pt x="131" y="51"/>
                    <a:pt x="128" y="50"/>
                    <a:pt x="126" y="50"/>
                  </a:cubicBezTo>
                  <a:cubicBezTo>
                    <a:pt x="121" y="50"/>
                    <a:pt x="117" y="54"/>
                    <a:pt x="117" y="59"/>
                  </a:cubicBezTo>
                  <a:cubicBezTo>
                    <a:pt x="117" y="61"/>
                    <a:pt x="117" y="62"/>
                    <a:pt x="118" y="63"/>
                  </a:cubicBezTo>
                  <a:cubicBezTo>
                    <a:pt x="116" y="64"/>
                    <a:pt x="115" y="65"/>
                    <a:pt x="113" y="67"/>
                  </a:cubicBezTo>
                  <a:cubicBezTo>
                    <a:pt x="103" y="59"/>
                    <a:pt x="93" y="53"/>
                    <a:pt x="83" y="49"/>
                  </a:cubicBezTo>
                  <a:cubicBezTo>
                    <a:pt x="88" y="21"/>
                    <a:pt x="97" y="3"/>
                    <a:pt x="109" y="2"/>
                  </a:cubicBezTo>
                  <a:close/>
                  <a:moveTo>
                    <a:pt x="83" y="51"/>
                  </a:moveTo>
                  <a:cubicBezTo>
                    <a:pt x="92" y="56"/>
                    <a:pt x="102" y="61"/>
                    <a:pt x="111" y="68"/>
                  </a:cubicBezTo>
                  <a:cubicBezTo>
                    <a:pt x="108" y="71"/>
                    <a:pt x="104" y="75"/>
                    <a:pt x="100" y="78"/>
                  </a:cubicBezTo>
                  <a:cubicBezTo>
                    <a:pt x="93" y="78"/>
                    <a:pt x="87" y="79"/>
                    <a:pt x="80" y="79"/>
                  </a:cubicBezTo>
                  <a:cubicBezTo>
                    <a:pt x="81" y="69"/>
                    <a:pt x="82" y="60"/>
                    <a:pt x="83" y="51"/>
                  </a:cubicBezTo>
                  <a:close/>
                  <a:moveTo>
                    <a:pt x="32" y="44"/>
                  </a:moveTo>
                  <a:cubicBezTo>
                    <a:pt x="35" y="41"/>
                    <a:pt x="40" y="39"/>
                    <a:pt x="45" y="39"/>
                  </a:cubicBezTo>
                  <a:cubicBezTo>
                    <a:pt x="55" y="39"/>
                    <a:pt x="67" y="43"/>
                    <a:pt x="82" y="51"/>
                  </a:cubicBezTo>
                  <a:cubicBezTo>
                    <a:pt x="80" y="59"/>
                    <a:pt x="79" y="69"/>
                    <a:pt x="79" y="80"/>
                  </a:cubicBezTo>
                  <a:cubicBezTo>
                    <a:pt x="65" y="81"/>
                    <a:pt x="53" y="83"/>
                    <a:pt x="42" y="86"/>
                  </a:cubicBezTo>
                  <a:cubicBezTo>
                    <a:pt x="30" y="67"/>
                    <a:pt x="26" y="52"/>
                    <a:pt x="32" y="44"/>
                  </a:cubicBezTo>
                  <a:close/>
                  <a:moveTo>
                    <a:pt x="2" y="114"/>
                  </a:moveTo>
                  <a:cubicBezTo>
                    <a:pt x="2" y="109"/>
                    <a:pt x="7" y="103"/>
                    <a:pt x="15" y="99"/>
                  </a:cubicBezTo>
                  <a:cubicBezTo>
                    <a:pt x="17" y="101"/>
                    <a:pt x="20" y="103"/>
                    <a:pt x="23" y="103"/>
                  </a:cubicBezTo>
                  <a:cubicBezTo>
                    <a:pt x="28" y="103"/>
                    <a:pt x="32" y="99"/>
                    <a:pt x="32" y="94"/>
                  </a:cubicBezTo>
                  <a:cubicBezTo>
                    <a:pt x="32" y="93"/>
                    <a:pt x="32" y="92"/>
                    <a:pt x="32" y="91"/>
                  </a:cubicBezTo>
                  <a:cubicBezTo>
                    <a:pt x="35" y="90"/>
                    <a:pt x="39" y="89"/>
                    <a:pt x="42" y="88"/>
                  </a:cubicBezTo>
                  <a:cubicBezTo>
                    <a:pt x="48" y="97"/>
                    <a:pt x="55" y="106"/>
                    <a:pt x="64" y="115"/>
                  </a:cubicBezTo>
                  <a:cubicBezTo>
                    <a:pt x="56" y="124"/>
                    <a:pt x="50" y="133"/>
                    <a:pt x="45" y="142"/>
                  </a:cubicBezTo>
                  <a:cubicBezTo>
                    <a:pt x="19" y="135"/>
                    <a:pt x="2" y="125"/>
                    <a:pt x="2" y="114"/>
                  </a:cubicBezTo>
                  <a:close/>
                  <a:moveTo>
                    <a:pt x="45" y="198"/>
                  </a:moveTo>
                  <a:cubicBezTo>
                    <a:pt x="41" y="198"/>
                    <a:pt x="37" y="196"/>
                    <a:pt x="34" y="194"/>
                  </a:cubicBezTo>
                  <a:cubicBezTo>
                    <a:pt x="26" y="186"/>
                    <a:pt x="31" y="167"/>
                    <a:pt x="46" y="143"/>
                  </a:cubicBezTo>
                  <a:cubicBezTo>
                    <a:pt x="57" y="146"/>
                    <a:pt x="70" y="148"/>
                    <a:pt x="84" y="149"/>
                  </a:cubicBezTo>
                  <a:cubicBezTo>
                    <a:pt x="85" y="160"/>
                    <a:pt x="88" y="170"/>
                    <a:pt x="90" y="180"/>
                  </a:cubicBezTo>
                  <a:cubicBezTo>
                    <a:pt x="72" y="191"/>
                    <a:pt x="56" y="198"/>
                    <a:pt x="45" y="198"/>
                  </a:cubicBezTo>
                  <a:close/>
                  <a:moveTo>
                    <a:pt x="85" y="150"/>
                  </a:moveTo>
                  <a:cubicBezTo>
                    <a:pt x="90" y="150"/>
                    <a:pt x="96" y="150"/>
                    <a:pt x="101" y="151"/>
                  </a:cubicBezTo>
                  <a:cubicBezTo>
                    <a:pt x="106" y="154"/>
                    <a:pt x="111" y="158"/>
                    <a:pt x="116" y="162"/>
                  </a:cubicBezTo>
                  <a:cubicBezTo>
                    <a:pt x="107" y="168"/>
                    <a:pt x="100" y="174"/>
                    <a:pt x="92" y="179"/>
                  </a:cubicBezTo>
                  <a:cubicBezTo>
                    <a:pt x="89" y="170"/>
                    <a:pt x="87" y="160"/>
                    <a:pt x="85" y="150"/>
                  </a:cubicBezTo>
                  <a:close/>
                  <a:moveTo>
                    <a:pt x="124" y="225"/>
                  </a:moveTo>
                  <a:cubicBezTo>
                    <a:pt x="124" y="225"/>
                    <a:pt x="124" y="225"/>
                    <a:pt x="124" y="225"/>
                  </a:cubicBezTo>
                  <a:cubicBezTo>
                    <a:pt x="120" y="225"/>
                    <a:pt x="117" y="223"/>
                    <a:pt x="113" y="220"/>
                  </a:cubicBezTo>
                  <a:cubicBezTo>
                    <a:pt x="114" y="219"/>
                    <a:pt x="114" y="217"/>
                    <a:pt x="114" y="216"/>
                  </a:cubicBezTo>
                  <a:cubicBezTo>
                    <a:pt x="114" y="211"/>
                    <a:pt x="110" y="207"/>
                    <a:pt x="105" y="207"/>
                  </a:cubicBezTo>
                  <a:cubicBezTo>
                    <a:pt x="104" y="207"/>
                    <a:pt x="104" y="207"/>
                    <a:pt x="103" y="207"/>
                  </a:cubicBezTo>
                  <a:cubicBezTo>
                    <a:pt x="99" y="200"/>
                    <a:pt x="95" y="191"/>
                    <a:pt x="92" y="180"/>
                  </a:cubicBezTo>
                  <a:cubicBezTo>
                    <a:pt x="100" y="175"/>
                    <a:pt x="108" y="169"/>
                    <a:pt x="117" y="162"/>
                  </a:cubicBezTo>
                  <a:cubicBezTo>
                    <a:pt x="128" y="170"/>
                    <a:pt x="139" y="177"/>
                    <a:pt x="149" y="183"/>
                  </a:cubicBezTo>
                  <a:cubicBezTo>
                    <a:pt x="144" y="208"/>
                    <a:pt x="135" y="224"/>
                    <a:pt x="124" y="225"/>
                  </a:cubicBezTo>
                  <a:close/>
                  <a:moveTo>
                    <a:pt x="149" y="181"/>
                  </a:moveTo>
                  <a:cubicBezTo>
                    <a:pt x="139" y="176"/>
                    <a:pt x="129" y="169"/>
                    <a:pt x="118" y="161"/>
                  </a:cubicBezTo>
                  <a:cubicBezTo>
                    <a:pt x="122" y="158"/>
                    <a:pt x="126" y="154"/>
                    <a:pt x="130" y="151"/>
                  </a:cubicBezTo>
                  <a:cubicBezTo>
                    <a:pt x="138" y="150"/>
                    <a:pt x="145" y="150"/>
                    <a:pt x="152" y="149"/>
                  </a:cubicBezTo>
                  <a:cubicBezTo>
                    <a:pt x="152" y="161"/>
                    <a:pt x="151" y="171"/>
                    <a:pt x="149" y="181"/>
                  </a:cubicBezTo>
                  <a:close/>
                  <a:moveTo>
                    <a:pt x="204" y="190"/>
                  </a:moveTo>
                  <a:cubicBezTo>
                    <a:pt x="201" y="193"/>
                    <a:pt x="197" y="195"/>
                    <a:pt x="191" y="195"/>
                  </a:cubicBezTo>
                  <a:cubicBezTo>
                    <a:pt x="181" y="195"/>
                    <a:pt x="167" y="190"/>
                    <a:pt x="152" y="182"/>
                  </a:cubicBezTo>
                  <a:cubicBezTo>
                    <a:pt x="153" y="172"/>
                    <a:pt x="154" y="161"/>
                    <a:pt x="155" y="149"/>
                  </a:cubicBezTo>
                  <a:cubicBezTo>
                    <a:pt x="168" y="148"/>
                    <a:pt x="180" y="146"/>
                    <a:pt x="190" y="143"/>
                  </a:cubicBezTo>
                  <a:cubicBezTo>
                    <a:pt x="206" y="164"/>
                    <a:pt x="211" y="182"/>
                    <a:pt x="204" y="190"/>
                  </a:cubicBezTo>
                  <a:close/>
                  <a:moveTo>
                    <a:pt x="192" y="141"/>
                  </a:moveTo>
                  <a:cubicBezTo>
                    <a:pt x="190" y="137"/>
                    <a:pt x="187" y="134"/>
                    <a:pt x="184" y="130"/>
                  </a:cubicBezTo>
                  <a:cubicBezTo>
                    <a:pt x="184" y="129"/>
                    <a:pt x="184" y="128"/>
                    <a:pt x="184" y="127"/>
                  </a:cubicBezTo>
                  <a:cubicBezTo>
                    <a:pt x="184" y="122"/>
                    <a:pt x="180" y="118"/>
                    <a:pt x="175" y="118"/>
                  </a:cubicBezTo>
                  <a:cubicBezTo>
                    <a:pt x="175" y="118"/>
                    <a:pt x="174" y="118"/>
                    <a:pt x="174" y="119"/>
                  </a:cubicBezTo>
                  <a:cubicBezTo>
                    <a:pt x="172" y="116"/>
                    <a:pt x="170" y="114"/>
                    <a:pt x="168" y="112"/>
                  </a:cubicBezTo>
                  <a:cubicBezTo>
                    <a:pt x="175" y="104"/>
                    <a:pt x="181" y="95"/>
                    <a:pt x="186" y="87"/>
                  </a:cubicBezTo>
                  <a:cubicBezTo>
                    <a:pt x="213" y="94"/>
                    <a:pt x="230" y="104"/>
                    <a:pt x="230" y="115"/>
                  </a:cubicBezTo>
                  <a:cubicBezTo>
                    <a:pt x="230" y="125"/>
                    <a:pt x="215" y="135"/>
                    <a:pt x="192" y="141"/>
                  </a:cubicBez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3" name="Oval 134"/>
            <p:cNvSpPr/>
            <p:nvPr/>
          </p:nvSpPr>
          <p:spPr>
            <a:xfrm>
              <a:off x="2544763" y="744538"/>
              <a:ext cx="136525" cy="131763"/>
            </a:xfrm>
            <a:prstGeom prst="ellipse">
              <a:avLst/>
            </a:pr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4" name="Freeform 135"/>
            <p:cNvSpPr/>
            <p:nvPr/>
          </p:nvSpPr>
          <p:spPr>
            <a:xfrm>
              <a:off x="679450" y="2819400"/>
              <a:ext cx="862013" cy="590550"/>
            </a:xfrm>
            <a:custGeom>
              <a:avLst/>
              <a:gdLst>
                <a:gd name="txL" fmla="*/ 0 w 229"/>
                <a:gd name="txT" fmla="*/ 0 h 157"/>
                <a:gd name="txR" fmla="*/ 229 w 229"/>
                <a:gd name="txB" fmla="*/ 157 h 157"/>
              </a:gdLst>
              <a:ahLst/>
              <a:cxnLst>
                <a:cxn ang="0">
                  <a:pos x="215" y="10"/>
                </a:cxn>
                <a:cxn ang="0">
                  <a:pos x="98" y="10"/>
                </a:cxn>
                <a:cxn ang="0">
                  <a:pos x="98" y="8"/>
                </a:cxn>
                <a:cxn ang="0">
                  <a:pos x="96" y="8"/>
                </a:cxn>
                <a:cxn ang="0">
                  <a:pos x="96" y="0"/>
                </a:cxn>
                <a:cxn ang="0">
                  <a:pos x="79" y="0"/>
                </a:cxn>
                <a:cxn ang="0">
                  <a:pos x="79" y="8"/>
                </a:cxn>
                <a:cxn ang="0">
                  <a:pos x="77" y="8"/>
                </a:cxn>
                <a:cxn ang="0">
                  <a:pos x="77" y="10"/>
                </a:cxn>
                <a:cxn ang="0">
                  <a:pos x="71" y="10"/>
                </a:cxn>
                <a:cxn ang="0">
                  <a:pos x="55" y="19"/>
                </a:cxn>
                <a:cxn ang="0">
                  <a:pos x="55" y="19"/>
                </a:cxn>
                <a:cxn ang="0">
                  <a:pos x="36" y="62"/>
                </a:cxn>
                <a:cxn ang="0">
                  <a:pos x="13" y="76"/>
                </a:cxn>
                <a:cxn ang="0">
                  <a:pos x="0" y="98"/>
                </a:cxn>
                <a:cxn ang="0">
                  <a:pos x="0" y="101"/>
                </a:cxn>
                <a:cxn ang="0">
                  <a:pos x="0" y="102"/>
                </a:cxn>
                <a:cxn ang="0">
                  <a:pos x="0" y="119"/>
                </a:cxn>
                <a:cxn ang="0">
                  <a:pos x="0" y="120"/>
                </a:cxn>
                <a:cxn ang="0">
                  <a:pos x="0" y="126"/>
                </a:cxn>
                <a:cxn ang="0">
                  <a:pos x="10" y="136"/>
                </a:cxn>
                <a:cxn ang="0">
                  <a:pos x="31" y="136"/>
                </a:cxn>
                <a:cxn ang="0">
                  <a:pos x="36" y="136"/>
                </a:cxn>
                <a:cxn ang="0">
                  <a:pos x="40" y="136"/>
                </a:cxn>
                <a:cxn ang="0">
                  <a:pos x="62" y="157"/>
                </a:cxn>
                <a:cxn ang="0">
                  <a:pos x="84" y="136"/>
                </a:cxn>
                <a:cxn ang="0">
                  <a:pos x="87" y="136"/>
                </a:cxn>
                <a:cxn ang="0">
                  <a:pos x="91" y="136"/>
                </a:cxn>
                <a:cxn ang="0">
                  <a:pos x="155" y="136"/>
                </a:cxn>
                <a:cxn ang="0">
                  <a:pos x="158" y="136"/>
                </a:cxn>
                <a:cxn ang="0">
                  <a:pos x="162" y="136"/>
                </a:cxn>
                <a:cxn ang="0">
                  <a:pos x="185" y="157"/>
                </a:cxn>
                <a:cxn ang="0">
                  <a:pos x="207" y="136"/>
                </a:cxn>
                <a:cxn ang="0">
                  <a:pos x="210" y="136"/>
                </a:cxn>
                <a:cxn ang="0">
                  <a:pos x="214" y="136"/>
                </a:cxn>
                <a:cxn ang="0">
                  <a:pos x="215" y="136"/>
                </a:cxn>
                <a:cxn ang="0">
                  <a:pos x="229" y="122"/>
                </a:cxn>
                <a:cxn ang="0">
                  <a:pos x="229" y="120"/>
                </a:cxn>
                <a:cxn ang="0">
                  <a:pos x="229" y="119"/>
                </a:cxn>
                <a:cxn ang="0">
                  <a:pos x="229" y="109"/>
                </a:cxn>
                <a:cxn ang="0">
                  <a:pos x="229" y="102"/>
                </a:cxn>
                <a:cxn ang="0">
                  <a:pos x="229" y="101"/>
                </a:cxn>
                <a:cxn ang="0">
                  <a:pos x="229" y="83"/>
                </a:cxn>
                <a:cxn ang="0">
                  <a:pos x="229" y="71"/>
                </a:cxn>
                <a:cxn ang="0">
                  <a:pos x="229" y="70"/>
                </a:cxn>
                <a:cxn ang="0">
                  <a:pos x="229" y="69"/>
                </a:cxn>
                <a:cxn ang="0">
                  <a:pos x="229" y="24"/>
                </a:cxn>
                <a:cxn ang="0">
                  <a:pos x="215" y="10"/>
                </a:cxn>
              </a:cxnLst>
              <a:rect l="txL" t="txT" r="txR" b="txB"/>
              <a:pathLst>
                <a:path w="229" h="157">
                  <a:moveTo>
                    <a:pt x="215" y="10"/>
                  </a:moveTo>
                  <a:cubicBezTo>
                    <a:pt x="98" y="10"/>
                    <a:pt x="98" y="10"/>
                    <a:pt x="98" y="10"/>
                  </a:cubicBezTo>
                  <a:cubicBezTo>
                    <a:pt x="98" y="8"/>
                    <a:pt x="98" y="8"/>
                    <a:pt x="98" y="8"/>
                  </a:cubicBezTo>
                  <a:cubicBezTo>
                    <a:pt x="96" y="8"/>
                    <a:pt x="96" y="8"/>
                    <a:pt x="96" y="8"/>
                  </a:cubicBezTo>
                  <a:cubicBezTo>
                    <a:pt x="96" y="0"/>
                    <a:pt x="96" y="0"/>
                    <a:pt x="96" y="0"/>
                  </a:cubicBezTo>
                  <a:cubicBezTo>
                    <a:pt x="79" y="0"/>
                    <a:pt x="79" y="0"/>
                    <a:pt x="79" y="0"/>
                  </a:cubicBezTo>
                  <a:cubicBezTo>
                    <a:pt x="79" y="8"/>
                    <a:pt x="79" y="8"/>
                    <a:pt x="79" y="8"/>
                  </a:cubicBezTo>
                  <a:cubicBezTo>
                    <a:pt x="77" y="8"/>
                    <a:pt x="77" y="8"/>
                    <a:pt x="77" y="8"/>
                  </a:cubicBezTo>
                  <a:cubicBezTo>
                    <a:pt x="77" y="10"/>
                    <a:pt x="77" y="10"/>
                    <a:pt x="77" y="10"/>
                  </a:cubicBezTo>
                  <a:cubicBezTo>
                    <a:pt x="71" y="10"/>
                    <a:pt x="71" y="10"/>
                    <a:pt x="71" y="10"/>
                  </a:cubicBezTo>
                  <a:cubicBezTo>
                    <a:pt x="64" y="10"/>
                    <a:pt x="56" y="14"/>
                    <a:pt x="55" y="19"/>
                  </a:cubicBezTo>
                  <a:cubicBezTo>
                    <a:pt x="55" y="19"/>
                    <a:pt x="55" y="19"/>
                    <a:pt x="55" y="19"/>
                  </a:cubicBezTo>
                  <a:cubicBezTo>
                    <a:pt x="48" y="32"/>
                    <a:pt x="36" y="62"/>
                    <a:pt x="36" y="62"/>
                  </a:cubicBezTo>
                  <a:cubicBezTo>
                    <a:pt x="13" y="76"/>
                    <a:pt x="13" y="76"/>
                    <a:pt x="13" y="76"/>
                  </a:cubicBezTo>
                  <a:cubicBezTo>
                    <a:pt x="2" y="82"/>
                    <a:pt x="0" y="88"/>
                    <a:pt x="0" y="98"/>
                  </a:cubicBezTo>
                  <a:cubicBezTo>
                    <a:pt x="0" y="101"/>
                    <a:pt x="0" y="101"/>
                    <a:pt x="0" y="101"/>
                  </a:cubicBezTo>
                  <a:cubicBezTo>
                    <a:pt x="0" y="102"/>
                    <a:pt x="0" y="102"/>
                    <a:pt x="0" y="102"/>
                  </a:cubicBezTo>
                  <a:cubicBezTo>
                    <a:pt x="0" y="119"/>
                    <a:pt x="0" y="119"/>
                    <a:pt x="0" y="119"/>
                  </a:cubicBezTo>
                  <a:cubicBezTo>
                    <a:pt x="0" y="120"/>
                    <a:pt x="0" y="120"/>
                    <a:pt x="0" y="120"/>
                  </a:cubicBezTo>
                  <a:cubicBezTo>
                    <a:pt x="0" y="126"/>
                    <a:pt x="0" y="126"/>
                    <a:pt x="0" y="126"/>
                  </a:cubicBezTo>
                  <a:cubicBezTo>
                    <a:pt x="0" y="131"/>
                    <a:pt x="4" y="136"/>
                    <a:pt x="10" y="136"/>
                  </a:cubicBezTo>
                  <a:cubicBezTo>
                    <a:pt x="31" y="136"/>
                    <a:pt x="31" y="136"/>
                    <a:pt x="31" y="136"/>
                  </a:cubicBezTo>
                  <a:cubicBezTo>
                    <a:pt x="36" y="136"/>
                    <a:pt x="36" y="136"/>
                    <a:pt x="36" y="136"/>
                  </a:cubicBezTo>
                  <a:cubicBezTo>
                    <a:pt x="40" y="136"/>
                    <a:pt x="40" y="136"/>
                    <a:pt x="40" y="136"/>
                  </a:cubicBezTo>
                  <a:cubicBezTo>
                    <a:pt x="40" y="147"/>
                    <a:pt x="50" y="157"/>
                    <a:pt x="62" y="157"/>
                  </a:cubicBezTo>
                  <a:cubicBezTo>
                    <a:pt x="74" y="157"/>
                    <a:pt x="84" y="147"/>
                    <a:pt x="84" y="136"/>
                  </a:cubicBezTo>
                  <a:cubicBezTo>
                    <a:pt x="87" y="136"/>
                    <a:pt x="87" y="136"/>
                    <a:pt x="87" y="136"/>
                  </a:cubicBezTo>
                  <a:cubicBezTo>
                    <a:pt x="91" y="136"/>
                    <a:pt x="91" y="136"/>
                    <a:pt x="91" y="136"/>
                  </a:cubicBezTo>
                  <a:cubicBezTo>
                    <a:pt x="155" y="136"/>
                    <a:pt x="155" y="136"/>
                    <a:pt x="155" y="136"/>
                  </a:cubicBezTo>
                  <a:cubicBezTo>
                    <a:pt x="158" y="136"/>
                    <a:pt x="158" y="136"/>
                    <a:pt x="158" y="136"/>
                  </a:cubicBezTo>
                  <a:cubicBezTo>
                    <a:pt x="162" y="136"/>
                    <a:pt x="162" y="136"/>
                    <a:pt x="162" y="136"/>
                  </a:cubicBezTo>
                  <a:cubicBezTo>
                    <a:pt x="163" y="147"/>
                    <a:pt x="172" y="157"/>
                    <a:pt x="185" y="157"/>
                  </a:cubicBezTo>
                  <a:cubicBezTo>
                    <a:pt x="197" y="157"/>
                    <a:pt x="206" y="147"/>
                    <a:pt x="207" y="136"/>
                  </a:cubicBezTo>
                  <a:cubicBezTo>
                    <a:pt x="210" y="136"/>
                    <a:pt x="210" y="136"/>
                    <a:pt x="210" y="136"/>
                  </a:cubicBezTo>
                  <a:cubicBezTo>
                    <a:pt x="214" y="136"/>
                    <a:pt x="214" y="136"/>
                    <a:pt x="214" y="136"/>
                  </a:cubicBezTo>
                  <a:cubicBezTo>
                    <a:pt x="215" y="136"/>
                    <a:pt x="215" y="136"/>
                    <a:pt x="215" y="136"/>
                  </a:cubicBezTo>
                  <a:cubicBezTo>
                    <a:pt x="223" y="136"/>
                    <a:pt x="229" y="130"/>
                    <a:pt x="229" y="122"/>
                  </a:cubicBezTo>
                  <a:cubicBezTo>
                    <a:pt x="229" y="120"/>
                    <a:pt x="229" y="120"/>
                    <a:pt x="229" y="120"/>
                  </a:cubicBezTo>
                  <a:cubicBezTo>
                    <a:pt x="229" y="119"/>
                    <a:pt x="229" y="119"/>
                    <a:pt x="229" y="119"/>
                  </a:cubicBezTo>
                  <a:cubicBezTo>
                    <a:pt x="229" y="109"/>
                    <a:pt x="229" y="109"/>
                    <a:pt x="229" y="109"/>
                  </a:cubicBezTo>
                  <a:cubicBezTo>
                    <a:pt x="229" y="102"/>
                    <a:pt x="229" y="102"/>
                    <a:pt x="229" y="102"/>
                  </a:cubicBezTo>
                  <a:cubicBezTo>
                    <a:pt x="229" y="101"/>
                    <a:pt x="229" y="101"/>
                    <a:pt x="229" y="101"/>
                  </a:cubicBezTo>
                  <a:cubicBezTo>
                    <a:pt x="229" y="83"/>
                    <a:pt x="229" y="83"/>
                    <a:pt x="229" y="83"/>
                  </a:cubicBezTo>
                  <a:cubicBezTo>
                    <a:pt x="229" y="71"/>
                    <a:pt x="229" y="71"/>
                    <a:pt x="229" y="71"/>
                  </a:cubicBezTo>
                  <a:cubicBezTo>
                    <a:pt x="229" y="70"/>
                    <a:pt x="229" y="70"/>
                    <a:pt x="229" y="70"/>
                  </a:cubicBezTo>
                  <a:cubicBezTo>
                    <a:pt x="229" y="69"/>
                    <a:pt x="229" y="69"/>
                    <a:pt x="229" y="69"/>
                  </a:cubicBezTo>
                  <a:cubicBezTo>
                    <a:pt x="229" y="24"/>
                    <a:pt x="229" y="24"/>
                    <a:pt x="229" y="24"/>
                  </a:cubicBezTo>
                  <a:cubicBezTo>
                    <a:pt x="229" y="16"/>
                    <a:pt x="223" y="10"/>
                    <a:pt x="215" y="10"/>
                  </a:cubicBezTo>
                  <a:close/>
                </a:path>
              </a:pathLst>
            </a:custGeom>
            <a:solidFill>
              <a:srgbClr val="FFFFF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0995" name="组合 40994"/>
          <p:cNvGrpSpPr/>
          <p:nvPr/>
        </p:nvGrpSpPr>
        <p:grpSpPr>
          <a:xfrm>
            <a:off x="3536950" y="2044700"/>
            <a:ext cx="2538413" cy="1039813"/>
            <a:chOff x="0" y="0"/>
            <a:chExt cx="2539077" cy="1038890"/>
          </a:xfrm>
        </p:grpSpPr>
        <p:grpSp>
          <p:nvGrpSpPr>
            <p:cNvPr id="40996" name="组合 40995"/>
            <p:cNvGrpSpPr/>
            <p:nvPr/>
          </p:nvGrpSpPr>
          <p:grpSpPr>
            <a:xfrm>
              <a:off x="0" y="10678"/>
              <a:ext cx="188345" cy="471546"/>
              <a:chOff x="0" y="0"/>
              <a:chExt cx="343460" cy="859898"/>
            </a:xfrm>
          </p:grpSpPr>
          <p:sp>
            <p:nvSpPr>
              <p:cNvPr id="40997"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0998"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0999" name="组合 40998"/>
            <p:cNvGrpSpPr/>
            <p:nvPr/>
          </p:nvGrpSpPr>
          <p:grpSpPr>
            <a:xfrm>
              <a:off x="14529" y="555950"/>
              <a:ext cx="188345" cy="471546"/>
              <a:chOff x="0" y="0"/>
              <a:chExt cx="343460" cy="859898"/>
            </a:xfrm>
          </p:grpSpPr>
          <p:sp>
            <p:nvSpPr>
              <p:cNvPr id="41000"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01"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02" name="组合 41001"/>
            <p:cNvGrpSpPr/>
            <p:nvPr/>
          </p:nvGrpSpPr>
          <p:grpSpPr>
            <a:xfrm>
              <a:off x="259945" y="10678"/>
              <a:ext cx="188345" cy="471546"/>
              <a:chOff x="0" y="0"/>
              <a:chExt cx="343460" cy="859898"/>
            </a:xfrm>
          </p:grpSpPr>
          <p:sp>
            <p:nvSpPr>
              <p:cNvPr id="41003"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04"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05" name="组合 41004"/>
            <p:cNvGrpSpPr/>
            <p:nvPr/>
          </p:nvGrpSpPr>
          <p:grpSpPr>
            <a:xfrm>
              <a:off x="274474" y="555950"/>
              <a:ext cx="188345" cy="471546"/>
              <a:chOff x="0" y="0"/>
              <a:chExt cx="343460" cy="859898"/>
            </a:xfrm>
          </p:grpSpPr>
          <p:sp>
            <p:nvSpPr>
              <p:cNvPr id="41006"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07"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08" name="组合 41007"/>
            <p:cNvGrpSpPr/>
            <p:nvPr/>
          </p:nvGrpSpPr>
          <p:grpSpPr>
            <a:xfrm>
              <a:off x="523240" y="0"/>
              <a:ext cx="188345" cy="471546"/>
              <a:chOff x="0" y="0"/>
              <a:chExt cx="343460" cy="859898"/>
            </a:xfrm>
          </p:grpSpPr>
          <p:sp>
            <p:nvSpPr>
              <p:cNvPr id="41009"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10"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11" name="组合 41010"/>
            <p:cNvGrpSpPr/>
            <p:nvPr/>
          </p:nvGrpSpPr>
          <p:grpSpPr>
            <a:xfrm>
              <a:off x="537769" y="545272"/>
              <a:ext cx="188345" cy="471546"/>
              <a:chOff x="0" y="0"/>
              <a:chExt cx="343460" cy="859898"/>
            </a:xfrm>
          </p:grpSpPr>
          <p:sp>
            <p:nvSpPr>
              <p:cNvPr id="41012"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13"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14" name="组合 41013"/>
            <p:cNvGrpSpPr/>
            <p:nvPr/>
          </p:nvGrpSpPr>
          <p:grpSpPr>
            <a:xfrm>
              <a:off x="783185" y="0"/>
              <a:ext cx="188345" cy="471546"/>
              <a:chOff x="0" y="0"/>
              <a:chExt cx="343460" cy="859898"/>
            </a:xfrm>
          </p:grpSpPr>
          <p:sp>
            <p:nvSpPr>
              <p:cNvPr id="41015"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16"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17" name="组合 41016"/>
            <p:cNvGrpSpPr/>
            <p:nvPr/>
          </p:nvGrpSpPr>
          <p:grpSpPr>
            <a:xfrm>
              <a:off x="797714" y="545272"/>
              <a:ext cx="188345" cy="471546"/>
              <a:chOff x="0" y="0"/>
              <a:chExt cx="343460" cy="859898"/>
            </a:xfrm>
          </p:grpSpPr>
          <p:sp>
            <p:nvSpPr>
              <p:cNvPr id="41018"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19"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20" name="组合 41019"/>
            <p:cNvGrpSpPr/>
            <p:nvPr/>
          </p:nvGrpSpPr>
          <p:grpSpPr>
            <a:xfrm>
              <a:off x="1039658" y="22072"/>
              <a:ext cx="188345" cy="471546"/>
              <a:chOff x="0" y="0"/>
              <a:chExt cx="343460" cy="859898"/>
            </a:xfrm>
          </p:grpSpPr>
          <p:sp>
            <p:nvSpPr>
              <p:cNvPr id="41021"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22"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23" name="组合 41022"/>
            <p:cNvGrpSpPr/>
            <p:nvPr/>
          </p:nvGrpSpPr>
          <p:grpSpPr>
            <a:xfrm>
              <a:off x="1054187" y="567344"/>
              <a:ext cx="188345" cy="471546"/>
              <a:chOff x="0" y="0"/>
              <a:chExt cx="343460" cy="859898"/>
            </a:xfrm>
          </p:grpSpPr>
          <p:sp>
            <p:nvSpPr>
              <p:cNvPr id="41024"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25"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26" name="组合 41025"/>
            <p:cNvGrpSpPr/>
            <p:nvPr/>
          </p:nvGrpSpPr>
          <p:grpSpPr>
            <a:xfrm>
              <a:off x="1299603" y="22072"/>
              <a:ext cx="188345" cy="471546"/>
              <a:chOff x="0" y="0"/>
              <a:chExt cx="343460" cy="859898"/>
            </a:xfrm>
          </p:grpSpPr>
          <p:sp>
            <p:nvSpPr>
              <p:cNvPr id="41027"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28"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29" name="组合 41028"/>
            <p:cNvGrpSpPr/>
            <p:nvPr/>
          </p:nvGrpSpPr>
          <p:grpSpPr>
            <a:xfrm>
              <a:off x="1314132" y="567344"/>
              <a:ext cx="188345" cy="471546"/>
              <a:chOff x="0" y="0"/>
              <a:chExt cx="343460" cy="859898"/>
            </a:xfrm>
          </p:grpSpPr>
          <p:sp>
            <p:nvSpPr>
              <p:cNvPr id="41030"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31"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32" name="组合 41031"/>
            <p:cNvGrpSpPr/>
            <p:nvPr/>
          </p:nvGrpSpPr>
          <p:grpSpPr>
            <a:xfrm>
              <a:off x="1562898" y="11394"/>
              <a:ext cx="188345" cy="471546"/>
              <a:chOff x="0" y="0"/>
              <a:chExt cx="343460" cy="859898"/>
            </a:xfrm>
          </p:grpSpPr>
          <p:sp>
            <p:nvSpPr>
              <p:cNvPr id="41033"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34"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35" name="组合 41034"/>
            <p:cNvGrpSpPr/>
            <p:nvPr/>
          </p:nvGrpSpPr>
          <p:grpSpPr>
            <a:xfrm>
              <a:off x="1577427" y="556666"/>
              <a:ext cx="188345" cy="471546"/>
              <a:chOff x="0" y="0"/>
              <a:chExt cx="343460" cy="859898"/>
            </a:xfrm>
          </p:grpSpPr>
          <p:sp>
            <p:nvSpPr>
              <p:cNvPr id="41036"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37"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38" name="组合 41037"/>
            <p:cNvGrpSpPr/>
            <p:nvPr/>
          </p:nvGrpSpPr>
          <p:grpSpPr>
            <a:xfrm>
              <a:off x="1822843" y="11394"/>
              <a:ext cx="188345" cy="471546"/>
              <a:chOff x="0" y="0"/>
              <a:chExt cx="343460" cy="859898"/>
            </a:xfrm>
          </p:grpSpPr>
          <p:sp>
            <p:nvSpPr>
              <p:cNvPr id="41039"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40"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41" name="组合 41040"/>
            <p:cNvGrpSpPr/>
            <p:nvPr/>
          </p:nvGrpSpPr>
          <p:grpSpPr>
            <a:xfrm>
              <a:off x="1837372" y="556666"/>
              <a:ext cx="188345" cy="471546"/>
              <a:chOff x="0" y="0"/>
              <a:chExt cx="343460" cy="859898"/>
            </a:xfrm>
          </p:grpSpPr>
          <p:sp>
            <p:nvSpPr>
              <p:cNvPr id="41042"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43"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44" name="组合 41043"/>
            <p:cNvGrpSpPr/>
            <p:nvPr/>
          </p:nvGrpSpPr>
          <p:grpSpPr>
            <a:xfrm>
              <a:off x="2076258" y="22072"/>
              <a:ext cx="188345" cy="471546"/>
              <a:chOff x="0" y="0"/>
              <a:chExt cx="343460" cy="859898"/>
            </a:xfrm>
          </p:grpSpPr>
          <p:sp>
            <p:nvSpPr>
              <p:cNvPr id="41045"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46"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47" name="组合 41046"/>
            <p:cNvGrpSpPr/>
            <p:nvPr/>
          </p:nvGrpSpPr>
          <p:grpSpPr>
            <a:xfrm>
              <a:off x="2090787" y="567344"/>
              <a:ext cx="188345" cy="471546"/>
              <a:chOff x="0" y="0"/>
              <a:chExt cx="343460" cy="859898"/>
            </a:xfrm>
          </p:grpSpPr>
          <p:sp>
            <p:nvSpPr>
              <p:cNvPr id="41048"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49"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50" name="组合 41049"/>
            <p:cNvGrpSpPr/>
            <p:nvPr/>
          </p:nvGrpSpPr>
          <p:grpSpPr>
            <a:xfrm>
              <a:off x="2336203" y="22072"/>
              <a:ext cx="188345" cy="471546"/>
              <a:chOff x="0" y="0"/>
              <a:chExt cx="343460" cy="859898"/>
            </a:xfrm>
          </p:grpSpPr>
          <p:sp>
            <p:nvSpPr>
              <p:cNvPr id="41051"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52"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53" name="组合 41052"/>
            <p:cNvGrpSpPr/>
            <p:nvPr/>
          </p:nvGrpSpPr>
          <p:grpSpPr>
            <a:xfrm>
              <a:off x="2350732" y="567344"/>
              <a:ext cx="188345" cy="471546"/>
              <a:chOff x="0" y="0"/>
              <a:chExt cx="343460" cy="859898"/>
            </a:xfrm>
          </p:grpSpPr>
          <p:sp>
            <p:nvSpPr>
              <p:cNvPr id="41054" name="Freeform 11"/>
              <p:cNvSpPr/>
              <p:nvPr/>
            </p:nvSpPr>
            <p:spPr>
              <a:xfrm>
                <a:off x="0" y="150419"/>
                <a:ext cx="343460" cy="709479"/>
              </a:xfrm>
              <a:custGeom>
                <a:avLst/>
                <a:gdLst>
                  <a:gd name="txL" fmla="*/ 0 w 32"/>
                  <a:gd name="txT" fmla="*/ 0 h 66"/>
                  <a:gd name="txR" fmla="*/ 32 w 32"/>
                  <a:gd name="txB" fmla="*/ 66 h 66"/>
                </a:gdLst>
                <a:ahLst/>
                <a:cxnLst>
                  <a:cxn ang="0">
                    <a:pos x="24" y="0"/>
                  </a:cxn>
                  <a:cxn ang="0">
                    <a:pos x="8" y="0"/>
                  </a:cxn>
                  <a:cxn ang="0">
                    <a:pos x="0" y="6"/>
                  </a:cxn>
                  <a:cxn ang="0">
                    <a:pos x="0" y="6"/>
                  </a:cxn>
                  <a:cxn ang="0">
                    <a:pos x="0" y="7"/>
                  </a:cxn>
                  <a:cxn ang="0">
                    <a:pos x="0" y="30"/>
                  </a:cxn>
                  <a:cxn ang="0">
                    <a:pos x="3" y="32"/>
                  </a:cxn>
                  <a:cxn ang="0">
                    <a:pos x="5" y="30"/>
                  </a:cxn>
                  <a:cxn ang="0">
                    <a:pos x="5" y="10"/>
                  </a:cxn>
                  <a:cxn ang="0">
                    <a:pos x="8" y="10"/>
                  </a:cxn>
                  <a:cxn ang="0">
                    <a:pos x="8" y="29"/>
                  </a:cxn>
                  <a:cxn ang="0">
                    <a:pos x="8" y="30"/>
                  </a:cxn>
                  <a:cxn ang="0">
                    <a:pos x="8" y="62"/>
                  </a:cxn>
                  <a:cxn ang="0">
                    <a:pos x="11" y="66"/>
                  </a:cxn>
                  <a:cxn ang="0">
                    <a:pos x="15" y="62"/>
                  </a:cxn>
                  <a:cxn ang="0">
                    <a:pos x="15" y="33"/>
                  </a:cxn>
                  <a:cxn ang="0">
                    <a:pos x="17" y="33"/>
                  </a:cxn>
                  <a:cxn ang="0">
                    <a:pos x="17" y="62"/>
                  </a:cxn>
                  <a:cxn ang="0">
                    <a:pos x="20" y="66"/>
                  </a:cxn>
                  <a:cxn ang="0">
                    <a:pos x="24" y="62"/>
                  </a:cxn>
                  <a:cxn ang="0">
                    <a:pos x="24" y="29"/>
                  </a:cxn>
                  <a:cxn ang="0">
                    <a:pos x="24" y="29"/>
                  </a:cxn>
                  <a:cxn ang="0">
                    <a:pos x="24" y="10"/>
                  </a:cxn>
                  <a:cxn ang="0">
                    <a:pos x="26" y="10"/>
                  </a:cxn>
                  <a:cxn ang="0">
                    <a:pos x="26" y="30"/>
                  </a:cxn>
                  <a:cxn ang="0">
                    <a:pos x="29" y="32"/>
                  </a:cxn>
                  <a:cxn ang="0">
                    <a:pos x="32" y="30"/>
                  </a:cxn>
                  <a:cxn ang="0">
                    <a:pos x="32" y="7"/>
                  </a:cxn>
                  <a:cxn ang="0">
                    <a:pos x="32" y="6"/>
                  </a:cxn>
                  <a:cxn ang="0">
                    <a:pos x="32" y="6"/>
                  </a:cxn>
                  <a:cxn ang="0">
                    <a:pos x="24" y="0"/>
                  </a:cxn>
                </a:cxnLst>
                <a:rect l="txL" t="txT" r="txR" b="tx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55" name="Oval 12"/>
              <p:cNvSpPr/>
              <p:nvPr/>
            </p:nvSpPr>
            <p:spPr>
              <a:xfrm>
                <a:off x="107802" y="0"/>
                <a:ext cx="130364" cy="140391"/>
              </a:xfrm>
              <a:prstGeom prst="ellipse">
                <a:avLst/>
              </a:prstGeom>
              <a:solidFill>
                <a:srgbClr val="60B500"/>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41056" name="组合 41055"/>
          <p:cNvGrpSpPr/>
          <p:nvPr/>
        </p:nvGrpSpPr>
        <p:grpSpPr>
          <a:xfrm>
            <a:off x="3532188" y="3298825"/>
            <a:ext cx="2538412" cy="1039813"/>
            <a:chOff x="0" y="0"/>
            <a:chExt cx="2538191" cy="1039634"/>
          </a:xfrm>
        </p:grpSpPr>
        <p:grpSp>
          <p:nvGrpSpPr>
            <p:cNvPr id="41057" name="组合 41056"/>
            <p:cNvGrpSpPr/>
            <p:nvPr/>
          </p:nvGrpSpPr>
          <p:grpSpPr>
            <a:xfrm>
              <a:off x="0" y="10487"/>
              <a:ext cx="220219" cy="475060"/>
              <a:chOff x="0" y="0"/>
              <a:chExt cx="398614" cy="859898"/>
            </a:xfrm>
          </p:grpSpPr>
          <p:sp>
            <p:nvSpPr>
              <p:cNvPr id="41058"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59"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60" name="组合 41059"/>
            <p:cNvGrpSpPr/>
            <p:nvPr/>
          </p:nvGrpSpPr>
          <p:grpSpPr>
            <a:xfrm>
              <a:off x="0" y="550832"/>
              <a:ext cx="220219" cy="475060"/>
              <a:chOff x="0" y="0"/>
              <a:chExt cx="398614" cy="859898"/>
            </a:xfrm>
          </p:grpSpPr>
          <p:sp>
            <p:nvSpPr>
              <p:cNvPr id="41061"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62"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63" name="组合 41062"/>
            <p:cNvGrpSpPr/>
            <p:nvPr/>
          </p:nvGrpSpPr>
          <p:grpSpPr>
            <a:xfrm>
              <a:off x="296849" y="0"/>
              <a:ext cx="220219" cy="475060"/>
              <a:chOff x="0" y="0"/>
              <a:chExt cx="398614" cy="859898"/>
            </a:xfrm>
          </p:grpSpPr>
          <p:sp>
            <p:nvSpPr>
              <p:cNvPr id="41064"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65"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66" name="组合 41065"/>
            <p:cNvGrpSpPr/>
            <p:nvPr/>
          </p:nvGrpSpPr>
          <p:grpSpPr>
            <a:xfrm>
              <a:off x="296849" y="540345"/>
              <a:ext cx="220219" cy="475060"/>
              <a:chOff x="0" y="0"/>
              <a:chExt cx="398614" cy="859898"/>
            </a:xfrm>
          </p:grpSpPr>
          <p:sp>
            <p:nvSpPr>
              <p:cNvPr id="41067"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68"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69" name="组合 41068"/>
            <p:cNvGrpSpPr/>
            <p:nvPr/>
          </p:nvGrpSpPr>
          <p:grpSpPr>
            <a:xfrm>
              <a:off x="566294" y="17358"/>
              <a:ext cx="220219" cy="475060"/>
              <a:chOff x="0" y="0"/>
              <a:chExt cx="398614" cy="859898"/>
            </a:xfrm>
          </p:grpSpPr>
          <p:sp>
            <p:nvSpPr>
              <p:cNvPr id="41070"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71"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72" name="组合 41071"/>
            <p:cNvGrpSpPr/>
            <p:nvPr/>
          </p:nvGrpSpPr>
          <p:grpSpPr>
            <a:xfrm>
              <a:off x="566294" y="557703"/>
              <a:ext cx="220219" cy="475060"/>
              <a:chOff x="0" y="0"/>
              <a:chExt cx="398614" cy="859898"/>
            </a:xfrm>
          </p:grpSpPr>
          <p:sp>
            <p:nvSpPr>
              <p:cNvPr id="41073"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74"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75" name="组合 41074"/>
            <p:cNvGrpSpPr/>
            <p:nvPr/>
          </p:nvGrpSpPr>
          <p:grpSpPr>
            <a:xfrm>
              <a:off x="863143" y="6871"/>
              <a:ext cx="220219" cy="475060"/>
              <a:chOff x="0" y="0"/>
              <a:chExt cx="398614" cy="859898"/>
            </a:xfrm>
          </p:grpSpPr>
          <p:sp>
            <p:nvSpPr>
              <p:cNvPr id="41076"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77"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78" name="组合 41077"/>
            <p:cNvGrpSpPr/>
            <p:nvPr/>
          </p:nvGrpSpPr>
          <p:grpSpPr>
            <a:xfrm>
              <a:off x="863143" y="547216"/>
              <a:ext cx="220219" cy="475060"/>
              <a:chOff x="0" y="0"/>
              <a:chExt cx="398614" cy="859898"/>
            </a:xfrm>
          </p:grpSpPr>
          <p:sp>
            <p:nvSpPr>
              <p:cNvPr id="41079"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80"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81" name="组合 41080"/>
            <p:cNvGrpSpPr/>
            <p:nvPr/>
          </p:nvGrpSpPr>
          <p:grpSpPr>
            <a:xfrm>
              <a:off x="1157298" y="17358"/>
              <a:ext cx="220219" cy="475060"/>
              <a:chOff x="0" y="0"/>
              <a:chExt cx="398614" cy="859898"/>
            </a:xfrm>
          </p:grpSpPr>
          <p:sp>
            <p:nvSpPr>
              <p:cNvPr id="41082"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83"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84" name="组合 41083"/>
            <p:cNvGrpSpPr/>
            <p:nvPr/>
          </p:nvGrpSpPr>
          <p:grpSpPr>
            <a:xfrm>
              <a:off x="1157298" y="557703"/>
              <a:ext cx="220219" cy="475060"/>
              <a:chOff x="0" y="0"/>
              <a:chExt cx="398614" cy="859898"/>
            </a:xfrm>
          </p:grpSpPr>
          <p:sp>
            <p:nvSpPr>
              <p:cNvPr id="41085"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86"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87" name="组合 41086"/>
            <p:cNvGrpSpPr/>
            <p:nvPr/>
          </p:nvGrpSpPr>
          <p:grpSpPr>
            <a:xfrm>
              <a:off x="1454147" y="6871"/>
              <a:ext cx="220219" cy="475060"/>
              <a:chOff x="0" y="0"/>
              <a:chExt cx="398614" cy="859898"/>
            </a:xfrm>
          </p:grpSpPr>
          <p:sp>
            <p:nvSpPr>
              <p:cNvPr id="41088"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89"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90" name="组合 41089"/>
            <p:cNvGrpSpPr/>
            <p:nvPr/>
          </p:nvGrpSpPr>
          <p:grpSpPr>
            <a:xfrm>
              <a:off x="1454147" y="547216"/>
              <a:ext cx="220219" cy="475060"/>
              <a:chOff x="0" y="0"/>
              <a:chExt cx="398614" cy="859898"/>
            </a:xfrm>
          </p:grpSpPr>
          <p:sp>
            <p:nvSpPr>
              <p:cNvPr id="41091"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92"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93" name="组合 41092"/>
            <p:cNvGrpSpPr/>
            <p:nvPr/>
          </p:nvGrpSpPr>
          <p:grpSpPr>
            <a:xfrm>
              <a:off x="1723592" y="24229"/>
              <a:ext cx="220219" cy="475060"/>
              <a:chOff x="0" y="0"/>
              <a:chExt cx="398614" cy="859898"/>
            </a:xfrm>
          </p:grpSpPr>
          <p:sp>
            <p:nvSpPr>
              <p:cNvPr id="41094"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95"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96" name="组合 41095"/>
            <p:cNvGrpSpPr/>
            <p:nvPr/>
          </p:nvGrpSpPr>
          <p:grpSpPr>
            <a:xfrm>
              <a:off x="1723592" y="564574"/>
              <a:ext cx="220219" cy="475060"/>
              <a:chOff x="0" y="0"/>
              <a:chExt cx="398614" cy="859898"/>
            </a:xfrm>
          </p:grpSpPr>
          <p:sp>
            <p:nvSpPr>
              <p:cNvPr id="41097"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098"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099" name="组合 41098"/>
            <p:cNvGrpSpPr/>
            <p:nvPr/>
          </p:nvGrpSpPr>
          <p:grpSpPr>
            <a:xfrm>
              <a:off x="2020441" y="13742"/>
              <a:ext cx="220219" cy="475060"/>
              <a:chOff x="0" y="0"/>
              <a:chExt cx="398614" cy="859898"/>
            </a:xfrm>
          </p:grpSpPr>
          <p:sp>
            <p:nvSpPr>
              <p:cNvPr id="41100"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101"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102" name="组合 41101"/>
            <p:cNvGrpSpPr/>
            <p:nvPr/>
          </p:nvGrpSpPr>
          <p:grpSpPr>
            <a:xfrm>
              <a:off x="2020441" y="554087"/>
              <a:ext cx="220219" cy="475060"/>
              <a:chOff x="0" y="0"/>
              <a:chExt cx="398614" cy="859898"/>
            </a:xfrm>
          </p:grpSpPr>
          <p:sp>
            <p:nvSpPr>
              <p:cNvPr id="41103"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104"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105" name="组合 41104"/>
            <p:cNvGrpSpPr/>
            <p:nvPr/>
          </p:nvGrpSpPr>
          <p:grpSpPr>
            <a:xfrm>
              <a:off x="2317972" y="21302"/>
              <a:ext cx="220219" cy="475060"/>
              <a:chOff x="0" y="0"/>
              <a:chExt cx="398614" cy="859898"/>
            </a:xfrm>
          </p:grpSpPr>
          <p:sp>
            <p:nvSpPr>
              <p:cNvPr id="41106"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107"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41108" name="组合 41107"/>
            <p:cNvGrpSpPr/>
            <p:nvPr/>
          </p:nvGrpSpPr>
          <p:grpSpPr>
            <a:xfrm>
              <a:off x="2317972" y="561647"/>
              <a:ext cx="220219" cy="475060"/>
              <a:chOff x="0" y="0"/>
              <a:chExt cx="398614" cy="859898"/>
            </a:xfrm>
          </p:grpSpPr>
          <p:sp>
            <p:nvSpPr>
              <p:cNvPr id="41109" name="Oval 13"/>
              <p:cNvSpPr/>
              <p:nvPr/>
            </p:nvSpPr>
            <p:spPr>
              <a:xfrm>
                <a:off x="127858" y="0"/>
                <a:ext cx="130364" cy="127857"/>
              </a:xfrm>
              <a:prstGeom prst="ellipse">
                <a:avLst/>
              </a:pr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1110" name="Freeform 14"/>
              <p:cNvSpPr/>
              <p:nvPr/>
            </p:nvSpPr>
            <p:spPr>
              <a:xfrm>
                <a:off x="0" y="150419"/>
                <a:ext cx="398614" cy="709479"/>
              </a:xfrm>
              <a:custGeom>
                <a:avLst/>
                <a:gdLst>
                  <a:gd name="txL" fmla="*/ 0 w 37"/>
                  <a:gd name="txT" fmla="*/ 0 h 66"/>
                  <a:gd name="txR" fmla="*/ 37 w 37"/>
                  <a:gd name="txB" fmla="*/ 66 h 66"/>
                </a:gdLst>
                <a:ahLst/>
                <a:cxnLst>
                  <a:cxn ang="0">
                    <a:pos x="37" y="24"/>
                  </a:cxn>
                  <a:cxn ang="0">
                    <a:pos x="30" y="4"/>
                  </a:cxn>
                  <a:cxn ang="0">
                    <a:pos x="26" y="0"/>
                  </a:cxn>
                  <a:cxn ang="0">
                    <a:pos x="11" y="0"/>
                  </a:cxn>
                  <a:cxn ang="0">
                    <a:pos x="7" y="2"/>
                  </a:cxn>
                  <a:cxn ang="0">
                    <a:pos x="7" y="3"/>
                  </a:cxn>
                  <a:cxn ang="0">
                    <a:pos x="7" y="3"/>
                  </a:cxn>
                  <a:cxn ang="0">
                    <a:pos x="7" y="3"/>
                  </a:cxn>
                  <a:cxn ang="0">
                    <a:pos x="0" y="25"/>
                  </a:cxn>
                  <a:cxn ang="0">
                    <a:pos x="2" y="28"/>
                  </a:cxn>
                  <a:cxn ang="0">
                    <a:pos x="5" y="26"/>
                  </a:cxn>
                  <a:cxn ang="0">
                    <a:pos x="11" y="9"/>
                  </a:cxn>
                  <a:cxn ang="0">
                    <a:pos x="11" y="9"/>
                  </a:cxn>
                  <a:cxn ang="0">
                    <a:pos x="11" y="9"/>
                  </a:cxn>
                  <a:cxn ang="0">
                    <a:pos x="4" y="39"/>
                  </a:cxn>
                  <a:cxn ang="0">
                    <a:pos x="12" y="39"/>
                  </a:cxn>
                  <a:cxn ang="0">
                    <a:pos x="12" y="63"/>
                  </a:cxn>
                  <a:cxn ang="0">
                    <a:pos x="15" y="66"/>
                  </a:cxn>
                  <a:cxn ang="0">
                    <a:pos x="18" y="63"/>
                  </a:cxn>
                  <a:cxn ang="0">
                    <a:pos x="18" y="39"/>
                  </a:cxn>
                  <a:cxn ang="0">
                    <a:pos x="20" y="39"/>
                  </a:cxn>
                  <a:cxn ang="0">
                    <a:pos x="20" y="63"/>
                  </a:cxn>
                  <a:cxn ang="0">
                    <a:pos x="23" y="66"/>
                  </a:cxn>
                  <a:cxn ang="0">
                    <a:pos x="26" y="63"/>
                  </a:cxn>
                  <a:cxn ang="0">
                    <a:pos x="26" y="39"/>
                  </a:cxn>
                  <a:cxn ang="0">
                    <a:pos x="34" y="39"/>
                  </a:cxn>
                  <a:cxn ang="0">
                    <a:pos x="25" y="9"/>
                  </a:cxn>
                  <a:cxn ang="0">
                    <a:pos x="26" y="9"/>
                  </a:cxn>
                  <a:cxn ang="0">
                    <a:pos x="26" y="9"/>
                  </a:cxn>
                  <a:cxn ang="0">
                    <a:pos x="32" y="26"/>
                  </a:cxn>
                  <a:cxn ang="0">
                    <a:pos x="35" y="28"/>
                  </a:cxn>
                  <a:cxn ang="0">
                    <a:pos x="37" y="24"/>
                  </a:cxn>
                </a:cxnLst>
                <a:rect l="txL" t="txT" r="txR" b="tx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solidFill>
                <a:srgbClr val="232323"/>
              </a:solidFill>
              <a:ln w="9525">
                <a:noFill/>
              </a:ln>
            </p:spPr>
            <p:txBody>
              <a:bodyPr/>
              <a:p>
                <a:pPr lvl="0">
                  <a:lnSpc>
                    <a:spcPct val="100000"/>
                  </a:lnSpc>
                </a:pPr>
                <a:endParaRPr sz="1600">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grpSp>
        <p:nvGrpSpPr>
          <p:cNvPr id="41111" name="组合 41110"/>
          <p:cNvGrpSpPr/>
          <p:nvPr/>
        </p:nvGrpSpPr>
        <p:grpSpPr>
          <a:xfrm>
            <a:off x="671513" y="4873625"/>
            <a:ext cx="5737225" cy="1038225"/>
            <a:chOff x="0" y="0"/>
            <a:chExt cx="5737416" cy="1039236"/>
          </a:xfrm>
        </p:grpSpPr>
        <p:sp>
          <p:nvSpPr>
            <p:cNvPr id="41112" name="文本框 34"/>
            <p:cNvSpPr/>
            <p:nvPr/>
          </p:nvSpPr>
          <p:spPr>
            <a:xfrm>
              <a:off x="2641072" y="23573"/>
              <a:ext cx="3096344" cy="1015663"/>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113" name="文本框 34"/>
            <p:cNvSpPr/>
            <p:nvPr/>
          </p:nvSpPr>
          <p:spPr>
            <a:xfrm>
              <a:off x="0" y="0"/>
              <a:ext cx="3096344" cy="1015663"/>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模板发布</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定制</a:t>
              </a:r>
              <a:endPar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41114" name="文本框 165"/>
          <p:cNvSpPr/>
          <p:nvPr/>
        </p:nvSpPr>
        <p:spPr>
          <a:xfrm>
            <a:off x="1711325" y="2122488"/>
            <a:ext cx="1595438" cy="923925"/>
          </a:xfrm>
          <a:prstGeom prst="rect">
            <a:avLst/>
          </a:prstGeom>
          <a:noFill/>
          <a:ln w="9525">
            <a:noFill/>
          </a:ln>
        </p:spPr>
        <p:txBody>
          <a:bodyPr wrap="square">
            <a:spAutoFit/>
          </a:bodyPr>
          <a:p>
            <a:pPr lvl="0">
              <a:lnSpc>
                <a:spcPct val="100000"/>
              </a:lnSpc>
            </a:pPr>
            <a:r>
              <a:rPr lang="en-US" altLang="x-none" sz="5400" b="1" dirty="0">
                <a:solidFill>
                  <a:srgbClr val="FFFFFF"/>
                </a:solidFill>
                <a:latin typeface="Calibri" panose="020F0502020204030204" charset="0"/>
                <a:ea typeface="Calibri" panose="020F0502020204030204" charset="0"/>
                <a:sym typeface="Calibri" panose="020F0502020204030204" charset="0"/>
              </a:rPr>
              <a:t>35%</a:t>
            </a:r>
            <a:endParaRPr lang="zh-CN" altLang="en-US" sz="5400"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41115" name="文本框 166"/>
          <p:cNvSpPr/>
          <p:nvPr/>
        </p:nvSpPr>
        <p:spPr>
          <a:xfrm>
            <a:off x="1719263" y="3397250"/>
            <a:ext cx="1595437" cy="923925"/>
          </a:xfrm>
          <a:prstGeom prst="rect">
            <a:avLst/>
          </a:prstGeom>
          <a:noFill/>
          <a:ln w="9525">
            <a:noFill/>
          </a:ln>
        </p:spPr>
        <p:txBody>
          <a:bodyPr wrap="square">
            <a:spAutoFit/>
          </a:bodyPr>
          <a:p>
            <a:pPr lvl="0">
              <a:lnSpc>
                <a:spcPct val="100000"/>
              </a:lnSpc>
            </a:pPr>
            <a:r>
              <a:rPr lang="en-US" altLang="x-none" sz="5400" b="1" dirty="0">
                <a:solidFill>
                  <a:srgbClr val="FFFFFF"/>
                </a:solidFill>
                <a:latin typeface="Calibri" panose="020F0502020204030204" charset="0"/>
                <a:ea typeface="Calibri" panose="020F0502020204030204" charset="0"/>
                <a:sym typeface="Calibri" panose="020F0502020204030204" charset="0"/>
              </a:rPr>
              <a:t>65%</a:t>
            </a:r>
            <a:endParaRPr lang="zh-CN" altLang="en-US" sz="5400"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transition spd="slow" advClick="0" advTm="3000">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1986"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1987" name="组合 41986"/>
          <p:cNvGrpSpPr/>
          <p:nvPr/>
        </p:nvGrpSpPr>
        <p:grpSpPr>
          <a:xfrm>
            <a:off x="65088" y="288925"/>
            <a:ext cx="557212" cy="468313"/>
            <a:chOff x="0" y="0"/>
            <a:chExt cx="557268" cy="467712"/>
          </a:xfrm>
        </p:grpSpPr>
        <p:sp>
          <p:nvSpPr>
            <p:cNvPr id="41988"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89"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0"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1"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992" name="弦形 7"/>
          <p:cNvSpPr/>
          <p:nvPr/>
        </p:nvSpPr>
        <p:spPr>
          <a:xfrm rot="7859451">
            <a:off x="-26987" y="5994400"/>
            <a:ext cx="1727200" cy="1725613"/>
          </a:xfrm>
          <a:custGeom>
            <a:avLst/>
            <a:gdLst>
              <a:gd name="txL" fmla="*/ 0 w 2721"/>
              <a:gd name="txT" fmla="*/ 0 h 2721"/>
              <a:gd name="txR" fmla="*/ 2721 w 2721"/>
              <a:gd name="txB" fmla="*/ 2721 h 2721"/>
            </a:gdLst>
            <a:ahLst/>
            <a:cxnLst/>
            <a:rect l="txL" t="txT" r="txR" b="txB"/>
            <a:pathLst>
              <a:path w="2721" h="2721">
                <a:moveTo>
                  <a:pt x="2322" y="2322"/>
                </a:moveTo>
                <a:arcTo wR="1360" hR="1360" stAng="-18900000" swAng="11315117"/>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3" name="弦形 8"/>
          <p:cNvSpPr/>
          <p:nvPr/>
        </p:nvSpPr>
        <p:spPr>
          <a:xfrm rot="7859451">
            <a:off x="2144713" y="5784850"/>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4" name="弦形 9"/>
          <p:cNvSpPr/>
          <p:nvPr/>
        </p:nvSpPr>
        <p:spPr>
          <a:xfrm rot="7859451">
            <a:off x="4305300" y="5797550"/>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5" name="弦形 10"/>
          <p:cNvSpPr/>
          <p:nvPr/>
        </p:nvSpPr>
        <p:spPr>
          <a:xfrm rot="7859451">
            <a:off x="5991225" y="6203950"/>
            <a:ext cx="889000" cy="889000"/>
          </a:xfrm>
          <a:custGeom>
            <a:avLst/>
            <a:gdLst>
              <a:gd name="txL" fmla="*/ 0 w 1400"/>
              <a:gd name="txT" fmla="*/ 0 h 1400"/>
              <a:gd name="txR" fmla="*/ 1400 w 1400"/>
              <a:gd name="txB" fmla="*/ 1400 h 1400"/>
            </a:gdLst>
            <a:ahLst/>
            <a:cxnLst/>
            <a:rect l="txL" t="txT" r="txR" b="txB"/>
            <a:pathLst>
              <a:path w="1400" h="1400">
                <a:moveTo>
                  <a:pt x="1194" y="1194"/>
                </a:moveTo>
                <a:arcTo wR="700" hR="700" stAng="-18900000" swAng="14188242"/>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6" name="弦形 11"/>
          <p:cNvSpPr/>
          <p:nvPr/>
        </p:nvSpPr>
        <p:spPr>
          <a:xfrm rot="6457608">
            <a:off x="6711950" y="5889625"/>
            <a:ext cx="1358900" cy="1358900"/>
          </a:xfrm>
          <a:custGeom>
            <a:avLst/>
            <a:gdLst>
              <a:gd name="txL" fmla="*/ 0 w 2141"/>
              <a:gd name="txT" fmla="*/ 0 h 2141"/>
              <a:gd name="txR" fmla="*/ 2141 w 2141"/>
              <a:gd name="txB" fmla="*/ 2141 h 2141"/>
            </a:gdLst>
            <a:ahLst/>
            <a:cxnLst/>
            <a:rect l="txL" t="txT" r="txR" b="txB"/>
            <a:pathLst>
              <a:path w="2141" h="2141">
                <a:moveTo>
                  <a:pt x="1827" y="1827"/>
                </a:moveTo>
                <a:arcTo wR="1070" hR="1070" stAng="-18900000" swAng="14189313"/>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7" name="弦形 12"/>
          <p:cNvSpPr/>
          <p:nvPr/>
        </p:nvSpPr>
        <p:spPr>
          <a:xfrm rot="7859451">
            <a:off x="7778750" y="5776913"/>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8" name="弦形 13"/>
          <p:cNvSpPr/>
          <p:nvPr/>
        </p:nvSpPr>
        <p:spPr>
          <a:xfrm rot="7859451">
            <a:off x="9309100" y="5835650"/>
            <a:ext cx="2822575" cy="2660650"/>
          </a:xfrm>
          <a:custGeom>
            <a:avLst/>
            <a:gdLst>
              <a:gd name="txL" fmla="*/ 0 w 4445"/>
              <a:gd name="txT" fmla="*/ 0 h 4189"/>
              <a:gd name="txR" fmla="*/ 4445 w 4445"/>
              <a:gd name="txB" fmla="*/ 4189 h 4189"/>
            </a:gdLst>
            <a:ahLst/>
            <a:cxnLst/>
            <a:rect l="txL" t="txT" r="txR" b="txB"/>
            <a:pathLst>
              <a:path w="4445" h="4189">
                <a:moveTo>
                  <a:pt x="3746" y="3618"/>
                </a:moveTo>
                <a:arcTo wR="2222" hR="2094" stAng="-18900000" swAng="11315166"/>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1999" name="弦形 14"/>
          <p:cNvSpPr/>
          <p:nvPr/>
        </p:nvSpPr>
        <p:spPr>
          <a:xfrm rot="7859451">
            <a:off x="1019175" y="5776913"/>
            <a:ext cx="2146300" cy="2146300"/>
          </a:xfrm>
          <a:custGeom>
            <a:avLst/>
            <a:gdLst>
              <a:gd name="txL" fmla="*/ 0 w 3380"/>
              <a:gd name="txT" fmla="*/ 0 h 3380"/>
              <a:gd name="txR" fmla="*/ 3380 w 3380"/>
              <a:gd name="txB" fmla="*/ 3380 h 3380"/>
            </a:gdLst>
            <a:ahLst/>
            <a:cxnLst/>
            <a:rect l="txL" t="txT" r="txR" b="txB"/>
            <a:pathLst>
              <a:path w="3380" h="3380">
                <a:moveTo>
                  <a:pt x="2885" y="2885"/>
                </a:moveTo>
                <a:arcTo wR="1690" hR="1690" stAng="-18900000" swAng="11315474"/>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0" name="弦形 15"/>
          <p:cNvSpPr/>
          <p:nvPr/>
        </p:nvSpPr>
        <p:spPr>
          <a:xfrm rot="5843795">
            <a:off x="3800475" y="6072188"/>
            <a:ext cx="1149350" cy="1150937"/>
          </a:xfrm>
          <a:custGeom>
            <a:avLst/>
            <a:gdLst>
              <a:gd name="txL" fmla="*/ 0 w 1812"/>
              <a:gd name="txT" fmla="*/ 0 h 1812"/>
              <a:gd name="txR" fmla="*/ 1812 w 1812"/>
              <a:gd name="txB" fmla="*/ 1812 h 1812"/>
            </a:gdLst>
            <a:ahLst/>
            <a:cxnLst/>
            <a:rect l="txL" t="txT" r="txR" b="txB"/>
            <a:pathLst>
              <a:path w="1812" h="1812">
                <a:moveTo>
                  <a:pt x="1546" y="1546"/>
                </a:moveTo>
                <a:arcTo wR="906" hR="906" stAng="-18900000" swAng="14188280"/>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1" name="弦形 16"/>
          <p:cNvSpPr/>
          <p:nvPr/>
        </p:nvSpPr>
        <p:spPr>
          <a:xfrm rot="6457608">
            <a:off x="9575800" y="6116638"/>
            <a:ext cx="344488" cy="344487"/>
          </a:xfrm>
          <a:custGeom>
            <a:avLst/>
            <a:gdLst>
              <a:gd name="txL" fmla="*/ 0 w 542"/>
              <a:gd name="txT" fmla="*/ 0 h 542"/>
              <a:gd name="txR" fmla="*/ 542 w 542"/>
              <a:gd name="txB" fmla="*/ 542 h 542"/>
            </a:gdLst>
            <a:ahLst/>
            <a:cxnLst/>
            <a:rect l="txL" t="txT" r="txR" b="txB"/>
            <a:pathLst>
              <a:path w="542" h="542">
                <a:moveTo>
                  <a:pt x="462" y="462"/>
                </a:moveTo>
                <a:arcTo wR="271" hR="271" stAng="-18900000" swAng="14191061"/>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2" name="弦形 17"/>
          <p:cNvSpPr/>
          <p:nvPr/>
        </p:nvSpPr>
        <p:spPr>
          <a:xfrm rot="6457608">
            <a:off x="969963" y="5881688"/>
            <a:ext cx="342900" cy="344487"/>
          </a:xfrm>
          <a:custGeom>
            <a:avLst/>
            <a:gdLst>
              <a:gd name="txL" fmla="*/ 0 w 542"/>
              <a:gd name="txT" fmla="*/ 0 h 542"/>
              <a:gd name="txR" fmla="*/ 542 w 542"/>
              <a:gd name="txB" fmla="*/ 542 h 542"/>
            </a:gdLst>
            <a:ahLst/>
            <a:cxnLst/>
            <a:rect l="txL" t="txT" r="txR" b="txB"/>
            <a:pathLst>
              <a:path w="542" h="542">
                <a:moveTo>
                  <a:pt x="462" y="462"/>
                </a:moveTo>
                <a:arcTo wR="271" hR="271" stAng="-18900000" swAng="14191061"/>
                <a:close/>
              </a:path>
            </a:pathLst>
          </a:cu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3" name="新月形 18"/>
          <p:cNvSpPr/>
          <p:nvPr/>
        </p:nvSpPr>
        <p:spPr>
          <a:xfrm rot="4147648">
            <a:off x="4876800" y="5995988"/>
            <a:ext cx="241300" cy="428625"/>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4" name="新月形 20"/>
          <p:cNvSpPr/>
          <p:nvPr/>
        </p:nvSpPr>
        <p:spPr>
          <a:xfrm rot="6023875">
            <a:off x="10371138" y="5741988"/>
            <a:ext cx="598487" cy="105886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5" name="L 形 21"/>
          <p:cNvSpPr/>
          <p:nvPr/>
        </p:nvSpPr>
        <p:spPr>
          <a:xfrm rot="2778608">
            <a:off x="515938" y="4279900"/>
            <a:ext cx="269875" cy="244475"/>
          </a:xfrm>
          <a:custGeom>
            <a:avLst/>
            <a:gdLst>
              <a:gd name="txL" fmla="*/ 0 w 424"/>
              <a:gd name="txT" fmla="*/ 0 h 384"/>
              <a:gd name="txR" fmla="*/ 424 w 424"/>
              <a:gd name="txB" fmla="*/ 384 h 384"/>
            </a:gdLst>
            <a:ahLst/>
            <a:cxnLst/>
            <a:rect l="txL" t="txT" r="txR" b="txB"/>
            <a:pathLst>
              <a:path w="424" h="384">
                <a:moveTo>
                  <a:pt x="0" y="0"/>
                </a:moveTo>
                <a:lnTo>
                  <a:pt x="64" y="0"/>
                </a:lnTo>
                <a:lnTo>
                  <a:pt x="64" y="323"/>
                </a:lnTo>
                <a:lnTo>
                  <a:pt x="424" y="323"/>
                </a:lnTo>
                <a:lnTo>
                  <a:pt x="424" y="384"/>
                </a:lnTo>
                <a:lnTo>
                  <a:pt x="0" y="384"/>
                </a:lnTo>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6" name="L 形 22"/>
          <p:cNvSpPr/>
          <p:nvPr/>
        </p:nvSpPr>
        <p:spPr>
          <a:xfrm rot="2778608" flipH="1" flipV="1">
            <a:off x="11399838" y="4284663"/>
            <a:ext cx="261937" cy="242887"/>
          </a:xfrm>
          <a:custGeom>
            <a:avLst/>
            <a:gdLst>
              <a:gd name="txL" fmla="*/ 0 w 411"/>
              <a:gd name="txT" fmla="*/ 0 h 382"/>
              <a:gd name="txR" fmla="*/ 411 w 411"/>
              <a:gd name="txB" fmla="*/ 382 h 382"/>
            </a:gdLst>
            <a:ahLst/>
            <a:cxnLst/>
            <a:rect l="txL" t="txT" r="txR" b="txB"/>
            <a:pathLst>
              <a:path w="411" h="382">
                <a:moveTo>
                  <a:pt x="0" y="0"/>
                </a:moveTo>
                <a:lnTo>
                  <a:pt x="64" y="0"/>
                </a:lnTo>
                <a:lnTo>
                  <a:pt x="64" y="311"/>
                </a:lnTo>
                <a:lnTo>
                  <a:pt x="411" y="311"/>
                </a:lnTo>
                <a:lnTo>
                  <a:pt x="411" y="382"/>
                </a:lnTo>
                <a:lnTo>
                  <a:pt x="0" y="382"/>
                </a:lnTo>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07" name="文本框 31"/>
          <p:cNvSpPr/>
          <p:nvPr/>
        </p:nvSpPr>
        <p:spPr>
          <a:xfrm>
            <a:off x="2536825" y="2241550"/>
            <a:ext cx="3487738" cy="876300"/>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008" name="文本框 32"/>
          <p:cNvSpPr/>
          <p:nvPr/>
        </p:nvSpPr>
        <p:spPr>
          <a:xfrm>
            <a:off x="5292725" y="2206625"/>
            <a:ext cx="3487738" cy="877888"/>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009" name="文本框 33"/>
          <p:cNvSpPr/>
          <p:nvPr/>
        </p:nvSpPr>
        <p:spPr>
          <a:xfrm>
            <a:off x="8175625" y="2241550"/>
            <a:ext cx="3487738" cy="876300"/>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输入您的标题</a:t>
            </a:r>
            <a:endParaRPr lang="en-US" altLang="x-none"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       输入您要的内容</a:t>
            </a: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2010" name="组合 42009"/>
          <p:cNvGrpSpPr/>
          <p:nvPr/>
        </p:nvGrpSpPr>
        <p:grpSpPr>
          <a:xfrm>
            <a:off x="2254250" y="3305175"/>
            <a:ext cx="7947025" cy="2151063"/>
            <a:chOff x="0" y="0"/>
            <a:chExt cx="7945789" cy="2150189"/>
          </a:xfrm>
        </p:grpSpPr>
        <p:sp>
          <p:nvSpPr>
            <p:cNvPr id="42011" name="矩形 35"/>
            <p:cNvSpPr/>
            <p:nvPr/>
          </p:nvSpPr>
          <p:spPr>
            <a:xfrm>
              <a:off x="0" y="150707"/>
              <a:ext cx="7945789" cy="1999482"/>
            </a:xfrm>
            <a:prstGeom prst="rect">
              <a:avLst/>
            </a:prstGeom>
            <a:solidFill>
              <a:srgbClr val="F0E7CA"/>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2012" name="等腰三角形 36"/>
            <p:cNvSpPr/>
            <p:nvPr/>
          </p:nvSpPr>
          <p:spPr>
            <a:xfrm>
              <a:off x="3688559" y="0"/>
              <a:ext cx="376202" cy="154568"/>
            </a:xfrm>
            <a:prstGeom prst="triangle">
              <a:avLst>
                <a:gd name="adj" fmla="val 50000"/>
              </a:avLst>
            </a:prstGeom>
            <a:solidFill>
              <a:srgbClr val="F0E7CA"/>
            </a:solidFill>
            <a:ln w="25400" cap="flat" cmpd="sng">
              <a:solidFill>
                <a:srgbClr val="F0E7CA"/>
              </a:solidFill>
              <a:prstDash val="solid"/>
              <a:bevel/>
              <a:headEnd type="none" w="med" len="med"/>
              <a:tailEnd type="none" w="med" len="med"/>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2013" name="组合 42012"/>
          <p:cNvGrpSpPr/>
          <p:nvPr/>
        </p:nvGrpSpPr>
        <p:grpSpPr>
          <a:xfrm>
            <a:off x="2733675" y="3871913"/>
            <a:ext cx="7315200" cy="1682750"/>
            <a:chOff x="0" y="0"/>
            <a:chExt cx="7315438" cy="1683286"/>
          </a:xfrm>
        </p:grpSpPr>
        <p:sp>
          <p:nvSpPr>
            <p:cNvPr id="42014" name="文本框 38"/>
            <p:cNvSpPr/>
            <p:nvPr/>
          </p:nvSpPr>
          <p:spPr>
            <a:xfrm>
              <a:off x="0" y="0"/>
              <a:ext cx="1995612" cy="1661993"/>
            </a:xfrm>
            <a:prstGeom prst="rect">
              <a:avLst/>
            </a:prstGeom>
            <a:noFill/>
            <a:ln w="9525">
              <a:noFill/>
            </a:ln>
          </p:spPr>
          <p:txBody>
            <a:bodyPr wrap="square">
              <a:spAutoFit/>
            </a:bodyPr>
            <a:p>
              <a:pPr lvl="0">
                <a:lnSpc>
                  <a:spcPct val="100000"/>
                </a:lnSpc>
              </a:pPr>
              <a:r>
                <a:rPr lang="zh-CN" altLang="en-US"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015" name="文本框 39"/>
            <p:cNvSpPr/>
            <p:nvPr/>
          </p:nvSpPr>
          <p:spPr>
            <a:xfrm>
              <a:off x="2657653" y="0"/>
              <a:ext cx="1995612" cy="1661993"/>
            </a:xfrm>
            <a:prstGeom prst="rect">
              <a:avLst/>
            </a:prstGeom>
            <a:noFill/>
            <a:ln w="9525">
              <a:noFill/>
            </a:ln>
          </p:spPr>
          <p:txBody>
            <a:bodyPr wrap="square">
              <a:spAutoFit/>
            </a:bodyPr>
            <a:p>
              <a:pPr lvl="0">
                <a:lnSpc>
                  <a:spcPct val="100000"/>
                </a:lnSpc>
              </a:pPr>
              <a:r>
                <a:rPr lang="zh-CN" altLang="en-US"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2016" name="文本框 40"/>
            <p:cNvSpPr/>
            <p:nvPr/>
          </p:nvSpPr>
          <p:spPr>
            <a:xfrm>
              <a:off x="5319826" y="21293"/>
              <a:ext cx="1995612" cy="1661993"/>
            </a:xfrm>
            <a:prstGeom prst="rect">
              <a:avLst/>
            </a:prstGeom>
            <a:noFill/>
            <a:ln w="9525">
              <a:noFill/>
            </a:ln>
          </p:spPr>
          <p:txBody>
            <a:bodyPr wrap="square">
              <a:spAutoFit/>
            </a:bodyPr>
            <a:p>
              <a:pPr lvl="0">
                <a:lnSpc>
                  <a:spcPct val="100000"/>
                </a:lnSpc>
              </a:pPr>
              <a:r>
                <a:rPr lang="zh-CN" altLang="en-US"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142323"/>
                </a:solidFill>
                <a:latin typeface="微软雅黑" panose="020B0503020204020204" pitchFamily="2" charset="-122"/>
                <a:ea typeface="微软雅黑" panose="020B0503020204020204" pitchFamily="2" charset="-122"/>
                <a:sym typeface="微软雅黑" panose="020B0503020204020204" pitchFamily="2" charset="-122"/>
              </a:endParaRPr>
            </a:p>
          </p:txBody>
        </p:sp>
      </p:grpSp>
      <p:pic>
        <p:nvPicPr>
          <p:cNvPr id="42017" name="图片 1"/>
          <p:cNvPicPr>
            <a:picLocks noChangeAspect="1"/>
          </p:cNvPicPr>
          <p:nvPr/>
        </p:nvPicPr>
        <p:blipFill>
          <a:blip r:embed="rId2"/>
          <a:stretch>
            <a:fillRect/>
          </a:stretch>
        </p:blipFill>
        <p:spPr>
          <a:xfrm>
            <a:off x="2794000" y="1330325"/>
            <a:ext cx="938213" cy="811213"/>
          </a:xfrm>
          <a:prstGeom prst="rect">
            <a:avLst/>
          </a:prstGeom>
          <a:noFill/>
          <a:ln w="9525">
            <a:noFill/>
          </a:ln>
        </p:spPr>
      </p:pic>
      <p:pic>
        <p:nvPicPr>
          <p:cNvPr id="42018" name="图片 2"/>
          <p:cNvPicPr>
            <a:picLocks noChangeAspect="1"/>
          </p:cNvPicPr>
          <p:nvPr/>
        </p:nvPicPr>
        <p:blipFill>
          <a:blip r:embed="rId3"/>
          <a:stretch>
            <a:fillRect/>
          </a:stretch>
        </p:blipFill>
        <p:spPr>
          <a:xfrm>
            <a:off x="5794375" y="1276350"/>
            <a:ext cx="866775" cy="865188"/>
          </a:xfrm>
          <a:prstGeom prst="rect">
            <a:avLst/>
          </a:prstGeom>
          <a:noFill/>
          <a:ln w="9525">
            <a:noFill/>
          </a:ln>
        </p:spPr>
      </p:pic>
      <p:pic>
        <p:nvPicPr>
          <p:cNvPr id="42019" name="图片 3"/>
          <p:cNvPicPr>
            <a:picLocks noChangeAspect="1"/>
          </p:cNvPicPr>
          <p:nvPr/>
        </p:nvPicPr>
        <p:blipFill>
          <a:blip r:embed="rId4"/>
          <a:stretch>
            <a:fillRect/>
          </a:stretch>
        </p:blipFill>
        <p:spPr>
          <a:xfrm>
            <a:off x="8350250" y="1254125"/>
            <a:ext cx="1004888" cy="963613"/>
          </a:xfrm>
          <a:prstGeom prst="rect">
            <a:avLst/>
          </a:prstGeom>
          <a:noFill/>
          <a:ln w="9525">
            <a:noFill/>
          </a:ln>
        </p:spPr>
      </p:pic>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013"/>
                                        </p:tgtEl>
                                        <p:attrNameLst>
                                          <p:attrName>style.visibility</p:attrName>
                                        </p:attrNameLst>
                                      </p:cBhvr>
                                      <p:to>
                                        <p:strVal val="visible"/>
                                      </p:to>
                                    </p:set>
                                    <p:animEffect filter="fade">
                                      <p:cBhvr>
                                        <p:cTn id="7" dur="2000"/>
                                        <p:tgtEl>
                                          <p:spTgt spid="42013"/>
                                        </p:tgtEl>
                                      </p:cBhvr>
                                    </p:animEffect>
                                    <p:anim calcmode="lin" valueType="num">
                                      <p:cBhvr>
                                        <p:cTn id="8" dur="2000" fill="hold"/>
                                        <p:tgtEl>
                                          <p:spTgt spid="42013"/>
                                        </p:tgtEl>
                                        <p:attrNameLst>
                                          <p:attrName>ppt_x</p:attrName>
                                        </p:attrNameLst>
                                      </p:cBhvr>
                                      <p:tavLst>
                                        <p:tav tm="0">
                                          <p:val>
                                            <p:strVal val="#ppt_x"/>
                                          </p:val>
                                        </p:tav>
                                        <p:tav tm="100000">
                                          <p:val>
                                            <p:strVal val="#ppt_x"/>
                                          </p:val>
                                        </p:tav>
                                      </p:tavLst>
                                    </p:anim>
                                    <p:anim calcmode="lin" valueType="num">
                                      <p:cBhvr>
                                        <p:cTn id="9" dur="2000" fill="hold"/>
                                        <p:tgtEl>
                                          <p:spTgt spid="420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sp>
        <p:nvSpPr>
          <p:cNvPr id="43010"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3011" name="组合 43010"/>
          <p:cNvGrpSpPr/>
          <p:nvPr/>
        </p:nvGrpSpPr>
        <p:grpSpPr>
          <a:xfrm>
            <a:off x="65088" y="288925"/>
            <a:ext cx="557212" cy="468313"/>
            <a:chOff x="0" y="0"/>
            <a:chExt cx="557268" cy="467712"/>
          </a:xfrm>
        </p:grpSpPr>
        <p:sp>
          <p:nvSpPr>
            <p:cNvPr id="43012"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3"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4"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15"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3016" name="组合 43015"/>
          <p:cNvGrpSpPr/>
          <p:nvPr/>
        </p:nvGrpSpPr>
        <p:grpSpPr>
          <a:xfrm>
            <a:off x="3756025" y="1495425"/>
            <a:ext cx="2305050" cy="4429125"/>
            <a:chOff x="0" y="0"/>
            <a:chExt cx="2304256" cy="4428094"/>
          </a:xfrm>
        </p:grpSpPr>
        <p:grpSp>
          <p:nvGrpSpPr>
            <p:cNvPr id="43017" name="组合 43016"/>
            <p:cNvGrpSpPr/>
            <p:nvPr/>
          </p:nvGrpSpPr>
          <p:grpSpPr>
            <a:xfrm>
              <a:off x="108012" y="0"/>
              <a:ext cx="2088232" cy="1621963"/>
              <a:chOff x="0" y="0"/>
              <a:chExt cx="2088232" cy="1621963"/>
            </a:xfrm>
          </p:grpSpPr>
          <p:sp>
            <p:nvSpPr>
              <p:cNvPr id="43018" name="矩形 23"/>
              <p:cNvSpPr/>
              <p:nvPr/>
            </p:nvSpPr>
            <p:spPr>
              <a:xfrm>
                <a:off x="0" y="0"/>
                <a:ext cx="2088232" cy="16219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3019" name="图片 24"/>
              <p:cNvPicPr>
                <a:picLocks noChangeAspect="1"/>
              </p:cNvPicPr>
              <p:nvPr/>
            </p:nvPicPr>
            <p:blipFill>
              <a:blip r:embed="rId1"/>
              <a:stretch>
                <a:fillRect/>
              </a:stretch>
            </p:blipFill>
            <p:spPr>
              <a:xfrm>
                <a:off x="79464" y="80992"/>
                <a:ext cx="1944216" cy="1464643"/>
              </a:xfrm>
              <a:prstGeom prst="rect">
                <a:avLst/>
              </a:prstGeom>
              <a:noFill/>
              <a:ln w="9525">
                <a:noFill/>
              </a:ln>
            </p:spPr>
          </p:pic>
        </p:grpSp>
        <p:grpSp>
          <p:nvGrpSpPr>
            <p:cNvPr id="43020" name="组合 43019"/>
            <p:cNvGrpSpPr/>
            <p:nvPr/>
          </p:nvGrpSpPr>
          <p:grpSpPr>
            <a:xfrm>
              <a:off x="86097" y="1788900"/>
              <a:ext cx="1767614" cy="504056"/>
              <a:chOff x="0" y="0"/>
              <a:chExt cx="1767614" cy="504056"/>
            </a:xfrm>
          </p:grpSpPr>
          <p:sp>
            <p:nvSpPr>
              <p:cNvPr id="43021" name="矩形 21"/>
              <p:cNvSpPr/>
              <p:nvPr/>
            </p:nvSpPr>
            <p:spPr>
              <a:xfrm>
                <a:off x="0" y="0"/>
                <a:ext cx="1767614" cy="504056"/>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22" name="文本框 22"/>
              <p:cNvSpPr/>
              <p:nvPr/>
            </p:nvSpPr>
            <p:spPr>
              <a:xfrm>
                <a:off x="88505" y="51973"/>
                <a:ext cx="1472746" cy="40011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43023" name="矩形 20"/>
            <p:cNvSpPr/>
            <p:nvPr/>
          </p:nvSpPr>
          <p:spPr>
            <a:xfrm>
              <a:off x="0" y="2489102"/>
              <a:ext cx="2304256" cy="1938992"/>
            </a:xfrm>
            <a:prstGeom prst="rect">
              <a:avLst/>
            </a:prstGeom>
            <a:noFill/>
            <a:ln w="9525">
              <a:noFill/>
            </a:ln>
          </p:spPr>
          <p:txBody>
            <a:bodyPr wrap="square">
              <a:spAutoFit/>
            </a:bodyPr>
            <a:p>
              <a:pPr lvl="0">
                <a:lnSpc>
                  <a:spcPct val="100000"/>
                </a:lnSpc>
              </a:pP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43024" name="组合 43023"/>
          <p:cNvGrpSpPr/>
          <p:nvPr/>
        </p:nvGrpSpPr>
        <p:grpSpPr>
          <a:xfrm>
            <a:off x="1160463" y="1485900"/>
            <a:ext cx="2303462" cy="4419600"/>
            <a:chOff x="0" y="0"/>
            <a:chExt cx="2304256" cy="4420791"/>
          </a:xfrm>
        </p:grpSpPr>
        <p:grpSp>
          <p:nvGrpSpPr>
            <p:cNvPr id="43025" name="组合 43024"/>
            <p:cNvGrpSpPr/>
            <p:nvPr/>
          </p:nvGrpSpPr>
          <p:grpSpPr>
            <a:xfrm>
              <a:off x="0" y="0"/>
              <a:ext cx="2088232" cy="1621963"/>
              <a:chOff x="0" y="0"/>
              <a:chExt cx="2088232" cy="1621963"/>
            </a:xfrm>
          </p:grpSpPr>
          <p:sp>
            <p:nvSpPr>
              <p:cNvPr id="43026" name="矩形 43"/>
              <p:cNvSpPr/>
              <p:nvPr/>
            </p:nvSpPr>
            <p:spPr>
              <a:xfrm>
                <a:off x="0" y="0"/>
                <a:ext cx="2088232" cy="16219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3027" name="图片 44"/>
              <p:cNvPicPr>
                <a:picLocks noChangeAspect="1"/>
              </p:cNvPicPr>
              <p:nvPr/>
            </p:nvPicPr>
            <p:blipFill>
              <a:blip r:embed="rId2"/>
              <a:stretch>
                <a:fillRect/>
              </a:stretch>
            </p:blipFill>
            <p:spPr>
              <a:xfrm>
                <a:off x="72008" y="71661"/>
                <a:ext cx="1944216" cy="1464643"/>
              </a:xfrm>
              <a:prstGeom prst="rect">
                <a:avLst/>
              </a:prstGeom>
              <a:noFill/>
              <a:ln w="9525">
                <a:noFill/>
              </a:ln>
            </p:spPr>
          </p:pic>
        </p:grpSp>
        <p:grpSp>
          <p:nvGrpSpPr>
            <p:cNvPr id="43028" name="组合 43027"/>
            <p:cNvGrpSpPr/>
            <p:nvPr/>
          </p:nvGrpSpPr>
          <p:grpSpPr>
            <a:xfrm>
              <a:off x="0" y="1799853"/>
              <a:ext cx="1767614" cy="504056"/>
              <a:chOff x="0" y="0"/>
              <a:chExt cx="1767614" cy="504056"/>
            </a:xfrm>
          </p:grpSpPr>
          <p:sp>
            <p:nvSpPr>
              <p:cNvPr id="43029" name="矩形 41"/>
              <p:cNvSpPr/>
              <p:nvPr/>
            </p:nvSpPr>
            <p:spPr>
              <a:xfrm>
                <a:off x="0" y="0"/>
                <a:ext cx="1767614" cy="504056"/>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30" name="文本框 42"/>
              <p:cNvSpPr/>
              <p:nvPr/>
            </p:nvSpPr>
            <p:spPr>
              <a:xfrm>
                <a:off x="88505" y="51973"/>
                <a:ext cx="1472746" cy="40011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43031" name="矩形 40"/>
            <p:cNvSpPr/>
            <p:nvPr/>
          </p:nvSpPr>
          <p:spPr>
            <a:xfrm>
              <a:off x="0" y="2481799"/>
              <a:ext cx="2304256" cy="1938992"/>
            </a:xfrm>
            <a:prstGeom prst="rect">
              <a:avLst/>
            </a:prstGeom>
            <a:noFill/>
            <a:ln w="9525">
              <a:noFill/>
            </a:ln>
          </p:spPr>
          <p:txBody>
            <a:bodyPr wrap="square">
              <a:spAutoFit/>
            </a:bodyPr>
            <a:p>
              <a:pPr lvl="0">
                <a:lnSpc>
                  <a:spcPct val="100000"/>
                </a:lnSpc>
              </a:pP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43032" name="组合 43031"/>
          <p:cNvGrpSpPr/>
          <p:nvPr/>
        </p:nvGrpSpPr>
        <p:grpSpPr>
          <a:xfrm>
            <a:off x="6459538" y="1485900"/>
            <a:ext cx="2303462" cy="4419600"/>
            <a:chOff x="0" y="0"/>
            <a:chExt cx="2304256" cy="4420791"/>
          </a:xfrm>
        </p:grpSpPr>
        <p:grpSp>
          <p:nvGrpSpPr>
            <p:cNvPr id="43033" name="组合 43032"/>
            <p:cNvGrpSpPr/>
            <p:nvPr/>
          </p:nvGrpSpPr>
          <p:grpSpPr>
            <a:xfrm>
              <a:off x="108012" y="0"/>
              <a:ext cx="2088232" cy="2303909"/>
              <a:chOff x="0" y="0"/>
              <a:chExt cx="2088232" cy="2303909"/>
            </a:xfrm>
          </p:grpSpPr>
          <p:grpSp>
            <p:nvGrpSpPr>
              <p:cNvPr id="43034" name="组合 43033"/>
              <p:cNvGrpSpPr/>
              <p:nvPr/>
            </p:nvGrpSpPr>
            <p:grpSpPr>
              <a:xfrm>
                <a:off x="0" y="0"/>
                <a:ext cx="2088232" cy="1621963"/>
                <a:chOff x="0" y="0"/>
                <a:chExt cx="2088232" cy="1621963"/>
              </a:xfrm>
            </p:grpSpPr>
            <p:sp>
              <p:nvSpPr>
                <p:cNvPr id="43035" name="矩形 32"/>
                <p:cNvSpPr/>
                <p:nvPr/>
              </p:nvSpPr>
              <p:spPr>
                <a:xfrm>
                  <a:off x="0" y="0"/>
                  <a:ext cx="2088232" cy="16219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3036" name="图片 36"/>
                <p:cNvPicPr>
                  <a:picLocks noChangeAspect="1"/>
                </p:cNvPicPr>
                <p:nvPr/>
              </p:nvPicPr>
              <p:blipFill>
                <a:blip r:embed="rId3"/>
                <a:stretch>
                  <a:fillRect/>
                </a:stretch>
              </p:blipFill>
              <p:spPr>
                <a:xfrm>
                  <a:off x="72008" y="71661"/>
                  <a:ext cx="1944216" cy="1464643"/>
                </a:xfrm>
                <a:prstGeom prst="rect">
                  <a:avLst/>
                </a:prstGeom>
                <a:noFill/>
                <a:ln w="9525">
                  <a:noFill/>
                </a:ln>
              </p:spPr>
            </p:pic>
          </p:grpSp>
          <p:grpSp>
            <p:nvGrpSpPr>
              <p:cNvPr id="43037" name="组合 43036"/>
              <p:cNvGrpSpPr/>
              <p:nvPr/>
            </p:nvGrpSpPr>
            <p:grpSpPr>
              <a:xfrm>
                <a:off x="0" y="1799853"/>
                <a:ext cx="1767614" cy="504056"/>
                <a:chOff x="0" y="0"/>
                <a:chExt cx="1767614" cy="504056"/>
              </a:xfrm>
            </p:grpSpPr>
            <p:sp>
              <p:nvSpPr>
                <p:cNvPr id="43038" name="矩形 30"/>
                <p:cNvSpPr/>
                <p:nvPr/>
              </p:nvSpPr>
              <p:spPr>
                <a:xfrm>
                  <a:off x="0" y="0"/>
                  <a:ext cx="1767614" cy="504056"/>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39" name="文本框 31"/>
                <p:cNvSpPr/>
                <p:nvPr/>
              </p:nvSpPr>
              <p:spPr>
                <a:xfrm>
                  <a:off x="88505" y="51973"/>
                  <a:ext cx="1472746" cy="40011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sp>
          <p:nvSpPr>
            <p:cNvPr id="43040" name="矩形 45"/>
            <p:cNvSpPr/>
            <p:nvPr/>
          </p:nvSpPr>
          <p:spPr>
            <a:xfrm>
              <a:off x="0" y="2481799"/>
              <a:ext cx="2304256" cy="1938992"/>
            </a:xfrm>
            <a:prstGeom prst="rect">
              <a:avLst/>
            </a:prstGeom>
            <a:noFill/>
            <a:ln w="9525">
              <a:noFill/>
            </a:ln>
          </p:spPr>
          <p:txBody>
            <a:bodyPr wrap="square">
              <a:spAutoFit/>
            </a:bodyPr>
            <a:p>
              <a:pPr lvl="0">
                <a:lnSpc>
                  <a:spcPct val="100000"/>
                </a:lnSpc>
              </a:pP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43041" name="组合 43040"/>
          <p:cNvGrpSpPr/>
          <p:nvPr/>
        </p:nvGrpSpPr>
        <p:grpSpPr>
          <a:xfrm>
            <a:off x="9163050" y="1477963"/>
            <a:ext cx="2305050" cy="4427537"/>
            <a:chOff x="0" y="0"/>
            <a:chExt cx="2304256" cy="4427191"/>
          </a:xfrm>
        </p:grpSpPr>
        <p:grpSp>
          <p:nvGrpSpPr>
            <p:cNvPr id="43042" name="组合 43041"/>
            <p:cNvGrpSpPr/>
            <p:nvPr/>
          </p:nvGrpSpPr>
          <p:grpSpPr>
            <a:xfrm>
              <a:off x="108012" y="0"/>
              <a:ext cx="2088232" cy="2307109"/>
              <a:chOff x="0" y="0"/>
              <a:chExt cx="2088232" cy="2307109"/>
            </a:xfrm>
          </p:grpSpPr>
          <p:grpSp>
            <p:nvGrpSpPr>
              <p:cNvPr id="43043" name="组合 43042"/>
              <p:cNvGrpSpPr/>
              <p:nvPr/>
            </p:nvGrpSpPr>
            <p:grpSpPr>
              <a:xfrm>
                <a:off x="0" y="0"/>
                <a:ext cx="2088232" cy="1621963"/>
                <a:chOff x="0" y="0"/>
                <a:chExt cx="2088232" cy="1621963"/>
              </a:xfrm>
            </p:grpSpPr>
            <p:sp>
              <p:nvSpPr>
                <p:cNvPr id="43044" name="矩形 15"/>
                <p:cNvSpPr/>
                <p:nvPr/>
              </p:nvSpPr>
              <p:spPr>
                <a:xfrm>
                  <a:off x="0" y="0"/>
                  <a:ext cx="2088232" cy="16219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43045" name="图片 16"/>
                <p:cNvPicPr>
                  <a:picLocks noChangeAspect="1"/>
                </p:cNvPicPr>
                <p:nvPr/>
              </p:nvPicPr>
              <p:blipFill>
                <a:blip r:embed="rId4"/>
                <a:stretch>
                  <a:fillRect/>
                </a:stretch>
              </p:blipFill>
              <p:spPr>
                <a:xfrm>
                  <a:off x="74503" y="79370"/>
                  <a:ext cx="1944216" cy="1464643"/>
                </a:xfrm>
                <a:prstGeom prst="rect">
                  <a:avLst/>
                </a:prstGeom>
                <a:noFill/>
                <a:ln w="9525">
                  <a:noFill/>
                </a:ln>
              </p:spPr>
            </p:pic>
          </p:grpSp>
          <p:grpSp>
            <p:nvGrpSpPr>
              <p:cNvPr id="43046" name="组合 43045"/>
              <p:cNvGrpSpPr/>
              <p:nvPr/>
            </p:nvGrpSpPr>
            <p:grpSpPr>
              <a:xfrm>
                <a:off x="0" y="1803053"/>
                <a:ext cx="1767614" cy="504056"/>
                <a:chOff x="0" y="0"/>
                <a:chExt cx="1767614" cy="504056"/>
              </a:xfrm>
            </p:grpSpPr>
            <p:sp>
              <p:nvSpPr>
                <p:cNvPr id="43047" name="矩形 13"/>
                <p:cNvSpPr/>
                <p:nvPr/>
              </p:nvSpPr>
              <p:spPr>
                <a:xfrm>
                  <a:off x="0" y="0"/>
                  <a:ext cx="1767614" cy="504056"/>
                </a:xfrm>
                <a:prstGeom prst="rect">
                  <a:avLst/>
                </a:prstGeom>
                <a:solidFill>
                  <a:srgbClr val="262626"/>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3048" name="文本框 14"/>
                <p:cNvSpPr/>
                <p:nvPr/>
              </p:nvSpPr>
              <p:spPr>
                <a:xfrm>
                  <a:off x="88505" y="51973"/>
                  <a:ext cx="1472746" cy="40011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sp>
          <p:nvSpPr>
            <p:cNvPr id="43049" name="矩形 46"/>
            <p:cNvSpPr/>
            <p:nvPr/>
          </p:nvSpPr>
          <p:spPr>
            <a:xfrm>
              <a:off x="0" y="2488199"/>
              <a:ext cx="2304256" cy="1938992"/>
            </a:xfrm>
            <a:prstGeom prst="rect">
              <a:avLst/>
            </a:prstGeom>
            <a:noFill/>
            <a:ln w="9525">
              <a:noFill/>
            </a:ln>
          </p:spPr>
          <p:txBody>
            <a:bodyPr wrap="square">
              <a:spAutoFit/>
            </a:bodyPr>
            <a:p>
              <a:pPr lvl="0">
                <a:lnSpc>
                  <a:spcPct val="100000"/>
                </a:lnSpc>
              </a:pP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4034" name="图片 7"/>
          <p:cNvPicPr>
            <a:picLocks noChangeAspect="1"/>
          </p:cNvPicPr>
          <p:nvPr/>
        </p:nvPicPr>
        <p:blipFill>
          <a:blip r:embed="rId2"/>
          <a:stretch>
            <a:fillRect/>
          </a:stretch>
        </p:blipFill>
        <p:spPr>
          <a:xfrm>
            <a:off x="0" y="0"/>
            <a:ext cx="9925050" cy="6870700"/>
          </a:xfrm>
          <a:prstGeom prst="rect">
            <a:avLst/>
          </a:prstGeom>
          <a:noFill/>
          <a:ln w="9525">
            <a:noFill/>
          </a:ln>
        </p:spPr>
      </p:pic>
      <p:grpSp>
        <p:nvGrpSpPr>
          <p:cNvPr id="44035" name="组合 44034"/>
          <p:cNvGrpSpPr/>
          <p:nvPr/>
        </p:nvGrpSpPr>
        <p:grpSpPr>
          <a:xfrm>
            <a:off x="8328025" y="239713"/>
            <a:ext cx="6157913" cy="1804987"/>
            <a:chOff x="0" y="0"/>
            <a:chExt cx="6157532" cy="1804917"/>
          </a:xfrm>
        </p:grpSpPr>
        <p:sp>
          <p:nvSpPr>
            <p:cNvPr id="44036" name="文本框 43"/>
            <p:cNvSpPr/>
            <p:nvPr/>
          </p:nvSpPr>
          <p:spPr>
            <a:xfrm>
              <a:off x="9172" y="0"/>
              <a:ext cx="4067604" cy="769441"/>
            </a:xfrm>
            <a:prstGeom prst="rect">
              <a:avLst/>
            </a:prstGeom>
            <a:noFill/>
            <a:ln w="9525">
              <a:noFill/>
            </a:ln>
          </p:spPr>
          <p:txBody>
            <a:bodyPr wrap="square">
              <a:spAutoFit/>
            </a:bodyPr>
            <a:p>
              <a:pPr lvl="0">
                <a:lnSpc>
                  <a:spcPct val="100000"/>
                </a:lnSpc>
              </a:pPr>
              <a:r>
                <a:rPr lang="zh-CN" altLang="en-US" sz="4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工作计划</a:t>
              </a:r>
              <a:endParaRPr lang="zh-CN" altLang="en-US" dirty="0">
                <a:ea typeface="宋体" panose="02010600030101010101" pitchFamily="2" charset="-122"/>
              </a:endParaRPr>
            </a:p>
          </p:txBody>
        </p:sp>
        <p:sp>
          <p:nvSpPr>
            <p:cNvPr id="44037" name="矩形 44"/>
            <p:cNvSpPr/>
            <p:nvPr/>
          </p:nvSpPr>
          <p:spPr>
            <a:xfrm>
              <a:off x="82093" y="760588"/>
              <a:ext cx="2448272" cy="508263"/>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38" name="文本框 45"/>
            <p:cNvSpPr/>
            <p:nvPr/>
          </p:nvSpPr>
          <p:spPr>
            <a:xfrm>
              <a:off x="117249" y="836803"/>
              <a:ext cx="2880320" cy="369332"/>
            </a:xfrm>
            <a:prstGeom prst="rect">
              <a:avLst/>
            </a:prstGeom>
            <a:noFill/>
            <a:ln w="9525">
              <a:noFill/>
            </a:ln>
          </p:spPr>
          <p:txBody>
            <a:bodyPr wrap="square">
              <a:spAutoFit/>
            </a:bodyPr>
            <a:p>
              <a:pPr lvl="0">
                <a:lnSpc>
                  <a:spcPct val="100000"/>
                </a:lnSpc>
              </a:pPr>
              <a:r>
                <a:rPr lang="en-US" altLang="x-none" b="1" dirty="0">
                  <a:solidFill>
                    <a:srgbClr val="FFFFFF"/>
                  </a:solidFill>
                  <a:latin typeface="Calibri" panose="020F0502020204030204" charset="0"/>
                  <a:ea typeface="Calibri" panose="020F0502020204030204" charset="0"/>
                  <a:sym typeface="Calibri" panose="020F0502020204030204" charset="0"/>
                </a:rPr>
                <a:t>A Plan For The Future</a:t>
              </a:r>
              <a:endParaRPr lang="zh-CN" altLang="en-US" b="1" dirty="0">
                <a:solidFill>
                  <a:srgbClr val="FFFFFF"/>
                </a:solidFill>
                <a:latin typeface="Calibri" panose="020F0502020204030204" charset="0"/>
                <a:ea typeface="宋体" panose="02010600030101010101" pitchFamily="2" charset="-122"/>
                <a:sym typeface="宋体" panose="02010600030101010101" pitchFamily="2" charset="-122"/>
              </a:endParaRPr>
            </a:p>
          </p:txBody>
        </p:sp>
        <p:sp>
          <p:nvSpPr>
            <p:cNvPr id="44039" name="文本框 46"/>
            <p:cNvSpPr/>
            <p:nvPr/>
          </p:nvSpPr>
          <p:spPr>
            <a:xfrm>
              <a:off x="0" y="1343252"/>
              <a:ext cx="6157532" cy="461665"/>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简要描述这个章节想要描述的内容</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讲讲这一年这一季度您发生的大事的关键词和重要突破</a:t>
              </a: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44040" name="组合 44039"/>
          <p:cNvGrpSpPr/>
          <p:nvPr/>
        </p:nvGrpSpPr>
        <p:grpSpPr>
          <a:xfrm>
            <a:off x="8688388" y="4049713"/>
            <a:ext cx="2016125" cy="2216150"/>
            <a:chOff x="0" y="0"/>
            <a:chExt cx="2016224" cy="2215991"/>
          </a:xfrm>
        </p:grpSpPr>
        <p:sp>
          <p:nvSpPr>
            <p:cNvPr id="44041" name="椭圆 6"/>
            <p:cNvSpPr/>
            <p:nvPr/>
          </p:nvSpPr>
          <p:spPr>
            <a:xfrm>
              <a:off x="0" y="171892"/>
              <a:ext cx="2016224" cy="1872208"/>
            </a:xfrm>
            <a:prstGeom prst="ellipse">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4042" name="文本框 47"/>
            <p:cNvSpPr/>
            <p:nvPr/>
          </p:nvSpPr>
          <p:spPr>
            <a:xfrm>
              <a:off x="360040" y="0"/>
              <a:ext cx="1296144" cy="2215991"/>
            </a:xfrm>
            <a:prstGeom prst="rect">
              <a:avLst/>
            </a:prstGeom>
            <a:noFill/>
            <a:ln w="9525">
              <a:noFill/>
            </a:ln>
          </p:spPr>
          <p:txBody>
            <a:bodyPr wrap="square">
              <a:spAutoFit/>
            </a:bodyPr>
            <a:p>
              <a:pPr lvl="0">
                <a:lnSpc>
                  <a:spcPct val="100000"/>
                </a:lnSpc>
              </a:pPr>
              <a:r>
                <a:rPr lang="en-US" altLang="x-none"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a:t>
              </a:r>
              <a:endParaRPr lang="zh-CN" altLang="en-US" sz="13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4035"/>
                                        </p:tgtEl>
                                        <p:attrNameLst>
                                          <p:attrName>style.visibility</p:attrName>
                                        </p:attrNameLst>
                                      </p:cBhvr>
                                      <p:to>
                                        <p:strVal val="visible"/>
                                      </p:to>
                                    </p:set>
                                    <p:animEffect filter="wipe(down)">
                                      <p:cBhvr>
                                        <p:cTn id="7" dur="290">
                                          <p:stCondLst>
                                            <p:cond delay="0"/>
                                          </p:stCondLst>
                                        </p:cTn>
                                        <p:tgtEl>
                                          <p:spTgt spid="44035"/>
                                        </p:tgtEl>
                                      </p:cBhvr>
                                    </p:animEffect>
                                    <p:anim calcmode="lin" valueType="num">
                                      <p:cBhvr>
                                        <p:cTn id="8" dur="911" tmFilter="0,0; 0.14,0.36; 0.43,0.73; 0.71,0.91; 1.0,1.0">
                                          <p:stCondLst>
                                            <p:cond delay="0"/>
                                          </p:stCondLst>
                                        </p:cTn>
                                        <p:tgtEl>
                                          <p:spTgt spid="4403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4035"/>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44035"/>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44035"/>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44035"/>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44035"/>
                                        </p:tgtEl>
                                      </p:cBhvr>
                                      <p:to x="100000" y="60000"/>
                                    </p:animScale>
                                    <p:animScale>
                                      <p:cBhvr>
                                        <p:cTn id="14" dur="83" decel="50000">
                                          <p:stCondLst>
                                            <p:cond delay="338"/>
                                          </p:stCondLst>
                                        </p:cTn>
                                        <p:tgtEl>
                                          <p:spTgt spid="44035"/>
                                        </p:tgtEl>
                                      </p:cBhvr>
                                      <p:to x="100000" y="100000"/>
                                    </p:animScale>
                                    <p:animScale>
                                      <p:cBhvr>
                                        <p:cTn id="15" dur="13">
                                          <p:stCondLst>
                                            <p:cond delay="656"/>
                                          </p:stCondLst>
                                        </p:cTn>
                                        <p:tgtEl>
                                          <p:spTgt spid="44035"/>
                                        </p:tgtEl>
                                      </p:cBhvr>
                                      <p:to x="100000" y="80000"/>
                                    </p:animScale>
                                    <p:animScale>
                                      <p:cBhvr>
                                        <p:cTn id="16" dur="83" decel="50000">
                                          <p:stCondLst>
                                            <p:cond delay="669"/>
                                          </p:stCondLst>
                                        </p:cTn>
                                        <p:tgtEl>
                                          <p:spTgt spid="44035"/>
                                        </p:tgtEl>
                                      </p:cBhvr>
                                      <p:to x="100000" y="100000"/>
                                    </p:animScale>
                                    <p:animScale>
                                      <p:cBhvr>
                                        <p:cTn id="17" dur="13">
                                          <p:stCondLst>
                                            <p:cond delay="821"/>
                                          </p:stCondLst>
                                        </p:cTn>
                                        <p:tgtEl>
                                          <p:spTgt spid="44035"/>
                                        </p:tgtEl>
                                      </p:cBhvr>
                                      <p:to x="100000" y="90000"/>
                                    </p:animScale>
                                    <p:animScale>
                                      <p:cBhvr>
                                        <p:cTn id="18" dur="83" decel="50000">
                                          <p:stCondLst>
                                            <p:cond delay="834"/>
                                          </p:stCondLst>
                                        </p:cTn>
                                        <p:tgtEl>
                                          <p:spTgt spid="44035"/>
                                        </p:tgtEl>
                                      </p:cBhvr>
                                      <p:to x="100000" y="100000"/>
                                    </p:animScale>
                                    <p:animScale>
                                      <p:cBhvr>
                                        <p:cTn id="19" dur="13">
                                          <p:stCondLst>
                                            <p:cond delay="904"/>
                                          </p:stCondLst>
                                        </p:cTn>
                                        <p:tgtEl>
                                          <p:spTgt spid="44035"/>
                                        </p:tgtEl>
                                      </p:cBhvr>
                                      <p:to x="100000" y="95000"/>
                                    </p:animScale>
                                    <p:animScale>
                                      <p:cBhvr>
                                        <p:cTn id="20" dur="83" decel="50000">
                                          <p:stCondLst>
                                            <p:cond delay="917"/>
                                          </p:stCondLst>
                                        </p:cTn>
                                        <p:tgtEl>
                                          <p:spTgt spid="440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sp>
        <p:nvSpPr>
          <p:cNvPr id="45058"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5059" name="组合 45058"/>
          <p:cNvGrpSpPr/>
          <p:nvPr/>
        </p:nvGrpSpPr>
        <p:grpSpPr>
          <a:xfrm>
            <a:off x="65088" y="288925"/>
            <a:ext cx="557212" cy="468313"/>
            <a:chOff x="0" y="0"/>
            <a:chExt cx="557268" cy="467712"/>
          </a:xfrm>
        </p:grpSpPr>
        <p:sp>
          <p:nvSpPr>
            <p:cNvPr id="45060"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1"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2"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3"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5064" name="矩形 7"/>
          <p:cNvSpPr/>
          <p:nvPr/>
        </p:nvSpPr>
        <p:spPr>
          <a:xfrm>
            <a:off x="0" y="6381750"/>
            <a:ext cx="12192000" cy="476250"/>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5" name="Freeform 10"/>
          <p:cNvSpPr>
            <a:spLocks noEditPoints="1"/>
          </p:cNvSpPr>
          <p:nvPr/>
        </p:nvSpPr>
        <p:spPr>
          <a:xfrm>
            <a:off x="1990725" y="1484313"/>
            <a:ext cx="8281988" cy="4176712"/>
          </a:xfrm>
          <a:custGeom>
            <a:avLst/>
            <a:gdLst>
              <a:gd name="txL" fmla="*/ 0 w 790"/>
              <a:gd name="txT" fmla="*/ 0 h 401"/>
              <a:gd name="txR" fmla="*/ 790 w 790"/>
              <a:gd name="txB" fmla="*/ 401 h 401"/>
            </a:gdLst>
            <a:ahLst/>
            <a:cxnLst>
              <a:cxn ang="0">
                <a:pos x="295" y="14"/>
              </a:cxn>
              <a:cxn ang="0">
                <a:pos x="240" y="23"/>
              </a:cxn>
              <a:cxn ang="0">
                <a:pos x="249" y="83"/>
              </a:cxn>
              <a:cxn ang="0">
                <a:pos x="291" y="93"/>
              </a:cxn>
              <a:cxn ang="0">
                <a:pos x="303" y="43"/>
              </a:cxn>
              <a:cxn ang="0">
                <a:pos x="641" y="291"/>
              </a:cxn>
              <a:cxn ang="0">
                <a:pos x="579" y="262"/>
              </a:cxn>
              <a:cxn ang="0">
                <a:pos x="333" y="108"/>
              </a:cxn>
              <a:cxn ang="0">
                <a:pos x="487" y="253"/>
              </a:cxn>
              <a:cxn ang="0">
                <a:pos x="398" y="202"/>
              </a:cxn>
              <a:cxn ang="0">
                <a:pos x="402" y="294"/>
              </a:cxn>
              <a:cxn ang="0">
                <a:pos x="468" y="277"/>
              </a:cxn>
              <a:cxn ang="0">
                <a:pos x="623" y="260"/>
              </a:cxn>
              <a:cxn ang="0">
                <a:pos x="617" y="323"/>
              </a:cxn>
              <a:cxn ang="0">
                <a:pos x="746" y="369"/>
              </a:cxn>
              <a:cxn ang="0">
                <a:pos x="677" y="178"/>
              </a:cxn>
              <a:cxn ang="0">
                <a:pos x="767" y="92"/>
              </a:cxn>
              <a:cxn ang="0">
                <a:pos x="694" y="74"/>
              </a:cxn>
              <a:cxn ang="0">
                <a:pos x="622" y="61"/>
              </a:cxn>
              <a:cxn ang="0">
                <a:pos x="590" y="44"/>
              </a:cxn>
              <a:cxn ang="0">
                <a:pos x="540" y="75"/>
              </a:cxn>
              <a:cxn ang="0">
                <a:pos x="534" y="72"/>
              </a:cxn>
              <a:cxn ang="0">
                <a:pos x="477" y="99"/>
              </a:cxn>
              <a:cxn ang="0">
                <a:pos x="440" y="87"/>
              </a:cxn>
              <a:cxn ang="0">
                <a:pos x="390" y="119"/>
              </a:cxn>
              <a:cxn ang="0">
                <a:pos x="419" y="117"/>
              </a:cxn>
              <a:cxn ang="0">
                <a:pos x="420" y="142"/>
              </a:cxn>
              <a:cxn ang="0">
                <a:pos x="372" y="165"/>
              </a:cxn>
              <a:cxn ang="0">
                <a:pos x="379" y="189"/>
              </a:cxn>
              <a:cxn ang="0">
                <a:pos x="411" y="196"/>
              </a:cxn>
              <a:cxn ang="0">
                <a:pos x="419" y="194"/>
              </a:cxn>
              <a:cxn ang="0">
                <a:pos x="453" y="221"/>
              </a:cxn>
              <a:cxn ang="0">
                <a:pos x="488" y="219"/>
              </a:cxn>
              <a:cxn ang="0">
                <a:pos x="552" y="243"/>
              </a:cxn>
              <a:cxn ang="0">
                <a:pos x="594" y="257"/>
              </a:cxn>
              <a:cxn ang="0">
                <a:pos x="641" y="214"/>
              </a:cxn>
              <a:cxn ang="0">
                <a:pos x="657" y="190"/>
              </a:cxn>
              <a:cxn ang="0">
                <a:pos x="712" y="133"/>
              </a:cxn>
              <a:cxn ang="0">
                <a:pos x="729" y="136"/>
              </a:cxn>
              <a:cxn ang="0">
                <a:pos x="701" y="279"/>
              </a:cxn>
              <a:cxn ang="0">
                <a:pos x="668" y="283"/>
              </a:cxn>
              <a:cxn ang="0">
                <a:pos x="640" y="271"/>
              </a:cxn>
              <a:cxn ang="0">
                <a:pos x="393" y="40"/>
              </a:cxn>
              <a:cxn ang="0">
                <a:pos x="193" y="228"/>
              </a:cxn>
              <a:cxn ang="0">
                <a:pos x="521" y="42"/>
              </a:cxn>
              <a:cxn ang="0">
                <a:pos x="362" y="156"/>
              </a:cxn>
              <a:cxn ang="0">
                <a:pos x="246" y="390"/>
              </a:cxn>
              <a:cxn ang="0">
                <a:pos x="191" y="53"/>
              </a:cxn>
              <a:cxn ang="0">
                <a:pos x="183" y="21"/>
              </a:cxn>
              <a:cxn ang="0">
                <a:pos x="206" y="255"/>
              </a:cxn>
              <a:cxn ang="0">
                <a:pos x="198" y="226"/>
              </a:cxn>
              <a:cxn ang="0">
                <a:pos x="228" y="166"/>
              </a:cxn>
              <a:cxn ang="0">
                <a:pos x="210" y="121"/>
              </a:cxn>
              <a:cxn ang="0">
                <a:pos x="186" y="121"/>
              </a:cxn>
              <a:cxn ang="0">
                <a:pos x="167" y="97"/>
              </a:cxn>
              <a:cxn ang="0">
                <a:pos x="9" y="107"/>
              </a:cxn>
              <a:cxn ang="0">
                <a:pos x="37" y="141"/>
              </a:cxn>
              <a:cxn ang="0">
                <a:pos x="116" y="209"/>
              </a:cxn>
              <a:cxn ang="0">
                <a:pos x="194" y="261"/>
              </a:cxn>
              <a:cxn ang="0">
                <a:pos x="221" y="400"/>
              </a:cxn>
              <a:cxn ang="0">
                <a:pos x="216" y="241"/>
              </a:cxn>
              <a:cxn ang="0">
                <a:pos x="231" y="93"/>
              </a:cxn>
              <a:cxn ang="0">
                <a:pos x="159" y="76"/>
              </a:cxn>
            </a:cxnLst>
            <a:rect l="txL" t="txT" r="txR" b="txB"/>
            <a:pathLst>
              <a:path w="790" h="401">
                <a:moveTo>
                  <a:pt x="756" y="81"/>
                </a:moveTo>
                <a:cubicBezTo>
                  <a:pt x="756" y="81"/>
                  <a:pt x="756" y="81"/>
                  <a:pt x="756" y="81"/>
                </a:cubicBezTo>
                <a:cubicBezTo>
                  <a:pt x="757" y="82"/>
                  <a:pt x="757" y="82"/>
                  <a:pt x="757" y="82"/>
                </a:cubicBezTo>
                <a:cubicBezTo>
                  <a:pt x="757" y="84"/>
                  <a:pt x="761" y="83"/>
                  <a:pt x="760" y="81"/>
                </a:cubicBezTo>
                <a:cubicBezTo>
                  <a:pt x="759" y="79"/>
                  <a:pt x="756" y="77"/>
                  <a:pt x="756" y="80"/>
                </a:cubicBezTo>
                <a:cubicBezTo>
                  <a:pt x="756" y="81"/>
                  <a:pt x="756" y="81"/>
                  <a:pt x="756" y="81"/>
                </a:cubicBezTo>
                <a:close/>
                <a:moveTo>
                  <a:pt x="311" y="23"/>
                </a:moveTo>
                <a:cubicBezTo>
                  <a:pt x="311" y="23"/>
                  <a:pt x="309" y="22"/>
                  <a:pt x="308" y="22"/>
                </a:cubicBezTo>
                <a:cubicBezTo>
                  <a:pt x="308" y="22"/>
                  <a:pt x="308" y="23"/>
                  <a:pt x="307" y="23"/>
                </a:cubicBezTo>
                <a:cubicBezTo>
                  <a:pt x="305" y="22"/>
                  <a:pt x="305" y="23"/>
                  <a:pt x="304" y="23"/>
                </a:cubicBezTo>
                <a:cubicBezTo>
                  <a:pt x="304" y="23"/>
                  <a:pt x="304" y="26"/>
                  <a:pt x="303" y="25"/>
                </a:cubicBezTo>
                <a:cubicBezTo>
                  <a:pt x="303" y="25"/>
                  <a:pt x="302" y="27"/>
                  <a:pt x="302" y="26"/>
                </a:cubicBezTo>
                <a:cubicBezTo>
                  <a:pt x="302" y="26"/>
                  <a:pt x="301" y="24"/>
                  <a:pt x="300" y="24"/>
                </a:cubicBezTo>
                <a:cubicBezTo>
                  <a:pt x="299" y="24"/>
                  <a:pt x="300" y="26"/>
                  <a:pt x="299" y="25"/>
                </a:cubicBezTo>
                <a:cubicBezTo>
                  <a:pt x="299" y="25"/>
                  <a:pt x="298" y="28"/>
                  <a:pt x="297" y="30"/>
                </a:cubicBezTo>
                <a:cubicBezTo>
                  <a:pt x="296" y="31"/>
                  <a:pt x="296" y="34"/>
                  <a:pt x="294" y="33"/>
                </a:cubicBezTo>
                <a:cubicBezTo>
                  <a:pt x="294" y="33"/>
                  <a:pt x="294" y="30"/>
                  <a:pt x="295" y="29"/>
                </a:cubicBezTo>
                <a:cubicBezTo>
                  <a:pt x="296" y="27"/>
                  <a:pt x="298" y="25"/>
                  <a:pt x="298" y="24"/>
                </a:cubicBezTo>
                <a:cubicBezTo>
                  <a:pt x="298" y="23"/>
                  <a:pt x="298" y="22"/>
                  <a:pt x="297" y="22"/>
                </a:cubicBezTo>
                <a:cubicBezTo>
                  <a:pt x="297" y="22"/>
                  <a:pt x="296" y="20"/>
                  <a:pt x="295" y="21"/>
                </a:cubicBezTo>
                <a:cubicBezTo>
                  <a:pt x="295" y="21"/>
                  <a:pt x="295" y="23"/>
                  <a:pt x="294" y="23"/>
                </a:cubicBezTo>
                <a:cubicBezTo>
                  <a:pt x="293" y="24"/>
                  <a:pt x="293" y="24"/>
                  <a:pt x="293" y="24"/>
                </a:cubicBezTo>
                <a:cubicBezTo>
                  <a:pt x="293" y="24"/>
                  <a:pt x="293" y="25"/>
                  <a:pt x="292" y="25"/>
                </a:cubicBezTo>
                <a:cubicBezTo>
                  <a:pt x="292" y="22"/>
                  <a:pt x="292" y="22"/>
                  <a:pt x="292" y="22"/>
                </a:cubicBezTo>
                <a:cubicBezTo>
                  <a:pt x="292" y="22"/>
                  <a:pt x="292" y="23"/>
                  <a:pt x="291" y="22"/>
                </a:cubicBezTo>
                <a:cubicBezTo>
                  <a:pt x="290" y="22"/>
                  <a:pt x="290" y="22"/>
                  <a:pt x="290" y="22"/>
                </a:cubicBezTo>
                <a:cubicBezTo>
                  <a:pt x="288" y="22"/>
                  <a:pt x="288" y="22"/>
                  <a:pt x="288" y="22"/>
                </a:cubicBezTo>
                <a:cubicBezTo>
                  <a:pt x="288" y="22"/>
                  <a:pt x="287" y="22"/>
                  <a:pt x="286" y="22"/>
                </a:cubicBezTo>
                <a:cubicBezTo>
                  <a:pt x="285" y="23"/>
                  <a:pt x="285" y="23"/>
                  <a:pt x="284" y="23"/>
                </a:cubicBezTo>
                <a:cubicBezTo>
                  <a:pt x="284" y="23"/>
                  <a:pt x="283" y="24"/>
                  <a:pt x="283" y="24"/>
                </a:cubicBezTo>
                <a:cubicBezTo>
                  <a:pt x="282" y="24"/>
                  <a:pt x="282" y="24"/>
                  <a:pt x="282" y="24"/>
                </a:cubicBezTo>
                <a:cubicBezTo>
                  <a:pt x="282" y="25"/>
                  <a:pt x="281" y="24"/>
                  <a:pt x="281" y="24"/>
                </a:cubicBezTo>
                <a:cubicBezTo>
                  <a:pt x="280" y="24"/>
                  <a:pt x="281" y="23"/>
                  <a:pt x="281" y="23"/>
                </a:cubicBezTo>
                <a:cubicBezTo>
                  <a:pt x="281" y="23"/>
                  <a:pt x="283" y="22"/>
                  <a:pt x="284" y="22"/>
                </a:cubicBezTo>
                <a:cubicBezTo>
                  <a:pt x="284" y="22"/>
                  <a:pt x="288" y="21"/>
                  <a:pt x="288" y="21"/>
                </a:cubicBezTo>
                <a:cubicBezTo>
                  <a:pt x="288" y="21"/>
                  <a:pt x="290" y="21"/>
                  <a:pt x="292" y="21"/>
                </a:cubicBezTo>
                <a:cubicBezTo>
                  <a:pt x="294" y="21"/>
                  <a:pt x="295" y="21"/>
                  <a:pt x="295" y="21"/>
                </a:cubicBezTo>
                <a:cubicBezTo>
                  <a:pt x="294" y="20"/>
                  <a:pt x="297" y="20"/>
                  <a:pt x="297" y="19"/>
                </a:cubicBezTo>
                <a:cubicBezTo>
                  <a:pt x="298" y="18"/>
                  <a:pt x="298" y="18"/>
                  <a:pt x="298" y="18"/>
                </a:cubicBezTo>
                <a:cubicBezTo>
                  <a:pt x="298" y="17"/>
                  <a:pt x="298" y="17"/>
                  <a:pt x="298" y="17"/>
                </a:cubicBezTo>
                <a:cubicBezTo>
                  <a:pt x="298" y="16"/>
                  <a:pt x="298" y="16"/>
                  <a:pt x="298" y="16"/>
                </a:cubicBezTo>
                <a:cubicBezTo>
                  <a:pt x="297" y="15"/>
                  <a:pt x="297" y="15"/>
                  <a:pt x="296" y="15"/>
                </a:cubicBezTo>
                <a:cubicBezTo>
                  <a:pt x="296" y="14"/>
                  <a:pt x="296" y="14"/>
                  <a:pt x="295" y="14"/>
                </a:cubicBezTo>
                <a:cubicBezTo>
                  <a:pt x="293" y="14"/>
                  <a:pt x="295" y="11"/>
                  <a:pt x="294" y="11"/>
                </a:cubicBezTo>
                <a:cubicBezTo>
                  <a:pt x="294" y="10"/>
                  <a:pt x="293" y="11"/>
                  <a:pt x="292" y="10"/>
                </a:cubicBezTo>
                <a:cubicBezTo>
                  <a:pt x="291" y="10"/>
                  <a:pt x="295" y="10"/>
                  <a:pt x="295" y="9"/>
                </a:cubicBezTo>
                <a:cubicBezTo>
                  <a:pt x="294" y="7"/>
                  <a:pt x="290" y="8"/>
                  <a:pt x="289" y="8"/>
                </a:cubicBezTo>
                <a:cubicBezTo>
                  <a:pt x="288" y="8"/>
                  <a:pt x="295" y="4"/>
                  <a:pt x="291" y="4"/>
                </a:cubicBezTo>
                <a:cubicBezTo>
                  <a:pt x="290" y="4"/>
                  <a:pt x="284" y="7"/>
                  <a:pt x="283" y="6"/>
                </a:cubicBezTo>
                <a:cubicBezTo>
                  <a:pt x="281" y="6"/>
                  <a:pt x="280" y="5"/>
                  <a:pt x="278" y="4"/>
                </a:cubicBezTo>
                <a:cubicBezTo>
                  <a:pt x="277" y="4"/>
                  <a:pt x="279" y="6"/>
                  <a:pt x="278" y="6"/>
                </a:cubicBezTo>
                <a:cubicBezTo>
                  <a:pt x="276" y="6"/>
                  <a:pt x="276" y="7"/>
                  <a:pt x="275" y="7"/>
                </a:cubicBezTo>
                <a:cubicBezTo>
                  <a:pt x="274" y="7"/>
                  <a:pt x="275" y="7"/>
                  <a:pt x="274" y="7"/>
                </a:cubicBezTo>
                <a:cubicBezTo>
                  <a:pt x="273" y="7"/>
                  <a:pt x="272" y="5"/>
                  <a:pt x="271" y="6"/>
                </a:cubicBezTo>
                <a:cubicBezTo>
                  <a:pt x="271" y="6"/>
                  <a:pt x="271" y="8"/>
                  <a:pt x="270" y="9"/>
                </a:cubicBezTo>
                <a:cubicBezTo>
                  <a:pt x="269" y="9"/>
                  <a:pt x="269" y="10"/>
                  <a:pt x="268" y="8"/>
                </a:cubicBezTo>
                <a:cubicBezTo>
                  <a:pt x="268" y="8"/>
                  <a:pt x="267" y="5"/>
                  <a:pt x="266" y="5"/>
                </a:cubicBezTo>
                <a:cubicBezTo>
                  <a:pt x="266" y="5"/>
                  <a:pt x="265" y="8"/>
                  <a:pt x="263" y="7"/>
                </a:cubicBezTo>
                <a:cubicBezTo>
                  <a:pt x="262" y="6"/>
                  <a:pt x="261" y="11"/>
                  <a:pt x="260" y="11"/>
                </a:cubicBezTo>
                <a:cubicBezTo>
                  <a:pt x="260" y="11"/>
                  <a:pt x="261" y="12"/>
                  <a:pt x="260" y="12"/>
                </a:cubicBezTo>
                <a:cubicBezTo>
                  <a:pt x="259" y="12"/>
                  <a:pt x="259" y="12"/>
                  <a:pt x="259" y="12"/>
                </a:cubicBezTo>
                <a:cubicBezTo>
                  <a:pt x="259" y="12"/>
                  <a:pt x="259" y="13"/>
                  <a:pt x="258" y="13"/>
                </a:cubicBezTo>
                <a:cubicBezTo>
                  <a:pt x="257" y="14"/>
                  <a:pt x="256" y="14"/>
                  <a:pt x="256" y="14"/>
                </a:cubicBezTo>
                <a:cubicBezTo>
                  <a:pt x="256" y="15"/>
                  <a:pt x="257" y="15"/>
                  <a:pt x="257" y="15"/>
                </a:cubicBezTo>
                <a:cubicBezTo>
                  <a:pt x="257" y="16"/>
                  <a:pt x="259" y="15"/>
                  <a:pt x="259" y="15"/>
                </a:cubicBezTo>
                <a:cubicBezTo>
                  <a:pt x="261" y="15"/>
                  <a:pt x="263" y="17"/>
                  <a:pt x="263" y="17"/>
                </a:cubicBezTo>
                <a:cubicBezTo>
                  <a:pt x="263" y="18"/>
                  <a:pt x="264" y="18"/>
                  <a:pt x="264" y="19"/>
                </a:cubicBezTo>
                <a:cubicBezTo>
                  <a:pt x="264" y="20"/>
                  <a:pt x="261" y="19"/>
                  <a:pt x="261" y="19"/>
                </a:cubicBezTo>
                <a:cubicBezTo>
                  <a:pt x="260" y="19"/>
                  <a:pt x="263" y="20"/>
                  <a:pt x="263" y="21"/>
                </a:cubicBezTo>
                <a:cubicBezTo>
                  <a:pt x="263" y="22"/>
                  <a:pt x="263" y="22"/>
                  <a:pt x="263" y="22"/>
                </a:cubicBezTo>
                <a:cubicBezTo>
                  <a:pt x="263" y="22"/>
                  <a:pt x="262" y="24"/>
                  <a:pt x="262" y="23"/>
                </a:cubicBezTo>
                <a:cubicBezTo>
                  <a:pt x="261" y="22"/>
                  <a:pt x="262" y="21"/>
                  <a:pt x="261" y="21"/>
                </a:cubicBezTo>
                <a:cubicBezTo>
                  <a:pt x="259" y="21"/>
                  <a:pt x="259" y="21"/>
                  <a:pt x="259" y="20"/>
                </a:cubicBezTo>
                <a:cubicBezTo>
                  <a:pt x="258" y="20"/>
                  <a:pt x="259" y="19"/>
                  <a:pt x="259" y="19"/>
                </a:cubicBezTo>
                <a:cubicBezTo>
                  <a:pt x="258" y="18"/>
                  <a:pt x="259" y="18"/>
                  <a:pt x="258" y="17"/>
                </a:cubicBezTo>
                <a:cubicBezTo>
                  <a:pt x="257" y="17"/>
                  <a:pt x="255" y="16"/>
                  <a:pt x="254" y="17"/>
                </a:cubicBezTo>
                <a:cubicBezTo>
                  <a:pt x="253" y="18"/>
                  <a:pt x="255" y="19"/>
                  <a:pt x="254" y="19"/>
                </a:cubicBezTo>
                <a:cubicBezTo>
                  <a:pt x="253" y="20"/>
                  <a:pt x="256" y="21"/>
                  <a:pt x="255" y="21"/>
                </a:cubicBezTo>
                <a:cubicBezTo>
                  <a:pt x="254" y="21"/>
                  <a:pt x="255" y="22"/>
                  <a:pt x="255" y="23"/>
                </a:cubicBezTo>
                <a:cubicBezTo>
                  <a:pt x="255" y="23"/>
                  <a:pt x="254" y="22"/>
                  <a:pt x="253" y="22"/>
                </a:cubicBezTo>
                <a:cubicBezTo>
                  <a:pt x="253" y="22"/>
                  <a:pt x="253" y="21"/>
                  <a:pt x="253" y="21"/>
                </a:cubicBezTo>
                <a:cubicBezTo>
                  <a:pt x="252" y="20"/>
                  <a:pt x="253" y="20"/>
                  <a:pt x="252" y="19"/>
                </a:cubicBezTo>
                <a:cubicBezTo>
                  <a:pt x="251" y="19"/>
                  <a:pt x="250" y="19"/>
                  <a:pt x="249" y="19"/>
                </a:cubicBezTo>
                <a:cubicBezTo>
                  <a:pt x="248" y="19"/>
                  <a:pt x="247" y="19"/>
                  <a:pt x="246" y="20"/>
                </a:cubicBezTo>
                <a:cubicBezTo>
                  <a:pt x="245" y="20"/>
                  <a:pt x="245" y="20"/>
                  <a:pt x="244" y="20"/>
                </a:cubicBezTo>
                <a:cubicBezTo>
                  <a:pt x="243" y="21"/>
                  <a:pt x="241" y="22"/>
                  <a:pt x="240" y="23"/>
                </a:cubicBezTo>
                <a:cubicBezTo>
                  <a:pt x="239" y="23"/>
                  <a:pt x="239" y="23"/>
                  <a:pt x="238" y="24"/>
                </a:cubicBezTo>
                <a:cubicBezTo>
                  <a:pt x="239" y="26"/>
                  <a:pt x="239" y="26"/>
                  <a:pt x="239" y="26"/>
                </a:cubicBezTo>
                <a:cubicBezTo>
                  <a:pt x="239" y="26"/>
                  <a:pt x="239" y="26"/>
                  <a:pt x="239" y="27"/>
                </a:cubicBezTo>
                <a:cubicBezTo>
                  <a:pt x="238" y="28"/>
                  <a:pt x="241" y="29"/>
                  <a:pt x="236" y="29"/>
                </a:cubicBezTo>
                <a:cubicBezTo>
                  <a:pt x="235" y="30"/>
                  <a:pt x="234" y="30"/>
                  <a:pt x="234" y="31"/>
                </a:cubicBezTo>
                <a:cubicBezTo>
                  <a:pt x="233" y="31"/>
                  <a:pt x="235" y="32"/>
                  <a:pt x="233" y="33"/>
                </a:cubicBezTo>
                <a:cubicBezTo>
                  <a:pt x="231" y="33"/>
                  <a:pt x="232" y="34"/>
                  <a:pt x="231" y="34"/>
                </a:cubicBezTo>
                <a:cubicBezTo>
                  <a:pt x="231" y="34"/>
                  <a:pt x="230" y="33"/>
                  <a:pt x="230" y="34"/>
                </a:cubicBezTo>
                <a:cubicBezTo>
                  <a:pt x="226" y="38"/>
                  <a:pt x="231" y="38"/>
                  <a:pt x="231" y="38"/>
                </a:cubicBezTo>
                <a:cubicBezTo>
                  <a:pt x="232" y="38"/>
                  <a:pt x="233" y="38"/>
                  <a:pt x="233" y="38"/>
                </a:cubicBezTo>
                <a:cubicBezTo>
                  <a:pt x="234" y="38"/>
                  <a:pt x="232" y="39"/>
                  <a:pt x="232" y="39"/>
                </a:cubicBezTo>
                <a:cubicBezTo>
                  <a:pt x="232" y="40"/>
                  <a:pt x="234" y="39"/>
                  <a:pt x="233" y="39"/>
                </a:cubicBezTo>
                <a:cubicBezTo>
                  <a:pt x="233" y="40"/>
                  <a:pt x="234" y="41"/>
                  <a:pt x="233" y="41"/>
                </a:cubicBezTo>
                <a:cubicBezTo>
                  <a:pt x="233" y="42"/>
                  <a:pt x="233" y="42"/>
                  <a:pt x="232" y="43"/>
                </a:cubicBezTo>
                <a:cubicBezTo>
                  <a:pt x="232" y="43"/>
                  <a:pt x="231" y="43"/>
                  <a:pt x="230" y="43"/>
                </a:cubicBezTo>
                <a:cubicBezTo>
                  <a:pt x="230" y="44"/>
                  <a:pt x="229" y="44"/>
                  <a:pt x="228" y="44"/>
                </a:cubicBezTo>
                <a:cubicBezTo>
                  <a:pt x="228" y="45"/>
                  <a:pt x="227" y="45"/>
                  <a:pt x="226" y="45"/>
                </a:cubicBezTo>
                <a:cubicBezTo>
                  <a:pt x="225" y="46"/>
                  <a:pt x="225" y="46"/>
                  <a:pt x="224" y="47"/>
                </a:cubicBezTo>
                <a:cubicBezTo>
                  <a:pt x="224" y="47"/>
                  <a:pt x="224" y="47"/>
                  <a:pt x="224" y="48"/>
                </a:cubicBezTo>
                <a:cubicBezTo>
                  <a:pt x="223" y="49"/>
                  <a:pt x="223" y="50"/>
                  <a:pt x="223" y="50"/>
                </a:cubicBezTo>
                <a:cubicBezTo>
                  <a:pt x="223" y="50"/>
                  <a:pt x="223" y="52"/>
                  <a:pt x="223" y="52"/>
                </a:cubicBezTo>
                <a:cubicBezTo>
                  <a:pt x="224" y="53"/>
                  <a:pt x="226" y="53"/>
                  <a:pt x="226" y="54"/>
                </a:cubicBezTo>
                <a:cubicBezTo>
                  <a:pt x="226" y="54"/>
                  <a:pt x="227" y="54"/>
                  <a:pt x="229" y="54"/>
                </a:cubicBezTo>
                <a:cubicBezTo>
                  <a:pt x="230" y="54"/>
                  <a:pt x="229" y="54"/>
                  <a:pt x="229" y="55"/>
                </a:cubicBezTo>
                <a:cubicBezTo>
                  <a:pt x="229" y="55"/>
                  <a:pt x="230" y="55"/>
                  <a:pt x="228" y="55"/>
                </a:cubicBezTo>
                <a:cubicBezTo>
                  <a:pt x="227" y="55"/>
                  <a:pt x="225" y="54"/>
                  <a:pt x="224" y="55"/>
                </a:cubicBezTo>
                <a:cubicBezTo>
                  <a:pt x="223" y="55"/>
                  <a:pt x="223" y="56"/>
                  <a:pt x="224" y="56"/>
                </a:cubicBezTo>
                <a:cubicBezTo>
                  <a:pt x="224" y="57"/>
                  <a:pt x="225" y="58"/>
                  <a:pt x="225" y="58"/>
                </a:cubicBezTo>
                <a:cubicBezTo>
                  <a:pt x="226" y="59"/>
                  <a:pt x="227" y="60"/>
                  <a:pt x="227" y="61"/>
                </a:cubicBezTo>
                <a:cubicBezTo>
                  <a:pt x="227" y="61"/>
                  <a:pt x="228" y="62"/>
                  <a:pt x="228" y="62"/>
                </a:cubicBezTo>
                <a:cubicBezTo>
                  <a:pt x="229" y="63"/>
                  <a:pt x="230" y="63"/>
                  <a:pt x="230" y="63"/>
                </a:cubicBezTo>
                <a:cubicBezTo>
                  <a:pt x="231" y="63"/>
                  <a:pt x="233" y="63"/>
                  <a:pt x="233" y="63"/>
                </a:cubicBezTo>
                <a:cubicBezTo>
                  <a:pt x="234" y="63"/>
                  <a:pt x="235" y="62"/>
                  <a:pt x="236" y="62"/>
                </a:cubicBezTo>
                <a:cubicBezTo>
                  <a:pt x="236" y="62"/>
                  <a:pt x="236" y="63"/>
                  <a:pt x="237" y="63"/>
                </a:cubicBezTo>
                <a:cubicBezTo>
                  <a:pt x="238" y="63"/>
                  <a:pt x="238" y="62"/>
                  <a:pt x="238" y="62"/>
                </a:cubicBezTo>
                <a:cubicBezTo>
                  <a:pt x="239" y="68"/>
                  <a:pt x="239" y="63"/>
                  <a:pt x="240" y="63"/>
                </a:cubicBezTo>
                <a:cubicBezTo>
                  <a:pt x="241" y="63"/>
                  <a:pt x="241" y="63"/>
                  <a:pt x="242" y="64"/>
                </a:cubicBezTo>
                <a:cubicBezTo>
                  <a:pt x="242" y="64"/>
                  <a:pt x="243" y="64"/>
                  <a:pt x="243" y="64"/>
                </a:cubicBezTo>
                <a:cubicBezTo>
                  <a:pt x="244" y="65"/>
                  <a:pt x="245" y="68"/>
                  <a:pt x="245" y="69"/>
                </a:cubicBezTo>
                <a:cubicBezTo>
                  <a:pt x="246" y="70"/>
                  <a:pt x="246" y="75"/>
                  <a:pt x="246" y="75"/>
                </a:cubicBezTo>
                <a:cubicBezTo>
                  <a:pt x="246" y="75"/>
                  <a:pt x="248" y="77"/>
                  <a:pt x="248" y="77"/>
                </a:cubicBezTo>
                <a:cubicBezTo>
                  <a:pt x="248" y="78"/>
                  <a:pt x="247" y="80"/>
                  <a:pt x="248" y="80"/>
                </a:cubicBezTo>
                <a:cubicBezTo>
                  <a:pt x="248" y="80"/>
                  <a:pt x="248" y="81"/>
                  <a:pt x="249" y="83"/>
                </a:cubicBezTo>
                <a:cubicBezTo>
                  <a:pt x="249" y="83"/>
                  <a:pt x="251" y="83"/>
                  <a:pt x="252" y="84"/>
                </a:cubicBezTo>
                <a:cubicBezTo>
                  <a:pt x="252" y="84"/>
                  <a:pt x="252" y="84"/>
                  <a:pt x="252" y="85"/>
                </a:cubicBezTo>
                <a:cubicBezTo>
                  <a:pt x="251" y="85"/>
                  <a:pt x="250" y="85"/>
                  <a:pt x="250" y="85"/>
                </a:cubicBezTo>
                <a:cubicBezTo>
                  <a:pt x="251" y="86"/>
                  <a:pt x="249" y="86"/>
                  <a:pt x="249" y="86"/>
                </a:cubicBezTo>
                <a:cubicBezTo>
                  <a:pt x="250" y="87"/>
                  <a:pt x="249" y="88"/>
                  <a:pt x="249" y="89"/>
                </a:cubicBezTo>
                <a:cubicBezTo>
                  <a:pt x="249" y="89"/>
                  <a:pt x="250" y="90"/>
                  <a:pt x="250" y="90"/>
                </a:cubicBezTo>
                <a:cubicBezTo>
                  <a:pt x="251" y="91"/>
                  <a:pt x="251" y="91"/>
                  <a:pt x="251" y="90"/>
                </a:cubicBezTo>
                <a:cubicBezTo>
                  <a:pt x="252" y="89"/>
                  <a:pt x="253" y="89"/>
                  <a:pt x="253" y="90"/>
                </a:cubicBezTo>
                <a:cubicBezTo>
                  <a:pt x="254" y="90"/>
                  <a:pt x="254" y="90"/>
                  <a:pt x="254" y="90"/>
                </a:cubicBezTo>
                <a:cubicBezTo>
                  <a:pt x="255" y="90"/>
                  <a:pt x="255" y="90"/>
                  <a:pt x="255" y="90"/>
                </a:cubicBezTo>
                <a:cubicBezTo>
                  <a:pt x="255" y="91"/>
                  <a:pt x="253" y="90"/>
                  <a:pt x="253" y="91"/>
                </a:cubicBezTo>
                <a:cubicBezTo>
                  <a:pt x="253" y="92"/>
                  <a:pt x="252" y="92"/>
                  <a:pt x="252" y="92"/>
                </a:cubicBezTo>
                <a:cubicBezTo>
                  <a:pt x="253" y="93"/>
                  <a:pt x="252" y="94"/>
                  <a:pt x="252" y="95"/>
                </a:cubicBezTo>
                <a:cubicBezTo>
                  <a:pt x="252" y="95"/>
                  <a:pt x="250" y="97"/>
                  <a:pt x="250" y="97"/>
                </a:cubicBezTo>
                <a:cubicBezTo>
                  <a:pt x="250" y="98"/>
                  <a:pt x="251" y="100"/>
                  <a:pt x="251" y="101"/>
                </a:cubicBezTo>
                <a:cubicBezTo>
                  <a:pt x="251" y="101"/>
                  <a:pt x="251" y="101"/>
                  <a:pt x="251" y="102"/>
                </a:cubicBezTo>
                <a:cubicBezTo>
                  <a:pt x="251" y="103"/>
                  <a:pt x="253" y="103"/>
                  <a:pt x="253" y="104"/>
                </a:cubicBezTo>
                <a:cubicBezTo>
                  <a:pt x="253" y="104"/>
                  <a:pt x="253" y="106"/>
                  <a:pt x="253" y="107"/>
                </a:cubicBezTo>
                <a:cubicBezTo>
                  <a:pt x="253" y="107"/>
                  <a:pt x="254" y="109"/>
                  <a:pt x="254" y="109"/>
                </a:cubicBezTo>
                <a:cubicBezTo>
                  <a:pt x="254" y="110"/>
                  <a:pt x="255" y="111"/>
                  <a:pt x="255" y="111"/>
                </a:cubicBezTo>
                <a:cubicBezTo>
                  <a:pt x="256" y="112"/>
                  <a:pt x="256" y="113"/>
                  <a:pt x="256" y="114"/>
                </a:cubicBezTo>
                <a:cubicBezTo>
                  <a:pt x="257" y="116"/>
                  <a:pt x="259" y="116"/>
                  <a:pt x="259" y="116"/>
                </a:cubicBezTo>
                <a:cubicBezTo>
                  <a:pt x="260" y="117"/>
                  <a:pt x="261" y="116"/>
                  <a:pt x="261" y="116"/>
                </a:cubicBezTo>
                <a:cubicBezTo>
                  <a:pt x="261" y="116"/>
                  <a:pt x="261" y="117"/>
                  <a:pt x="262" y="117"/>
                </a:cubicBezTo>
                <a:cubicBezTo>
                  <a:pt x="263" y="118"/>
                  <a:pt x="263" y="118"/>
                  <a:pt x="264" y="118"/>
                </a:cubicBezTo>
                <a:cubicBezTo>
                  <a:pt x="265" y="118"/>
                  <a:pt x="266" y="119"/>
                  <a:pt x="266" y="119"/>
                </a:cubicBezTo>
                <a:cubicBezTo>
                  <a:pt x="266" y="119"/>
                  <a:pt x="269" y="126"/>
                  <a:pt x="268" y="118"/>
                </a:cubicBezTo>
                <a:cubicBezTo>
                  <a:pt x="268" y="118"/>
                  <a:pt x="270" y="117"/>
                  <a:pt x="271" y="116"/>
                </a:cubicBezTo>
                <a:cubicBezTo>
                  <a:pt x="271" y="116"/>
                  <a:pt x="268" y="113"/>
                  <a:pt x="269" y="113"/>
                </a:cubicBezTo>
                <a:cubicBezTo>
                  <a:pt x="269" y="112"/>
                  <a:pt x="270" y="112"/>
                  <a:pt x="270" y="111"/>
                </a:cubicBezTo>
                <a:cubicBezTo>
                  <a:pt x="270" y="110"/>
                  <a:pt x="271" y="110"/>
                  <a:pt x="271" y="109"/>
                </a:cubicBezTo>
                <a:cubicBezTo>
                  <a:pt x="271" y="108"/>
                  <a:pt x="270" y="107"/>
                  <a:pt x="271" y="107"/>
                </a:cubicBezTo>
                <a:cubicBezTo>
                  <a:pt x="272" y="106"/>
                  <a:pt x="272" y="106"/>
                  <a:pt x="272" y="106"/>
                </a:cubicBezTo>
                <a:cubicBezTo>
                  <a:pt x="272" y="105"/>
                  <a:pt x="272" y="104"/>
                  <a:pt x="273" y="103"/>
                </a:cubicBezTo>
                <a:cubicBezTo>
                  <a:pt x="273" y="102"/>
                  <a:pt x="274" y="103"/>
                  <a:pt x="275" y="103"/>
                </a:cubicBezTo>
                <a:cubicBezTo>
                  <a:pt x="275" y="102"/>
                  <a:pt x="277" y="103"/>
                  <a:pt x="277" y="102"/>
                </a:cubicBezTo>
                <a:cubicBezTo>
                  <a:pt x="278" y="101"/>
                  <a:pt x="278" y="101"/>
                  <a:pt x="279" y="100"/>
                </a:cubicBezTo>
                <a:cubicBezTo>
                  <a:pt x="280" y="99"/>
                  <a:pt x="281" y="100"/>
                  <a:pt x="282" y="99"/>
                </a:cubicBezTo>
                <a:cubicBezTo>
                  <a:pt x="282" y="97"/>
                  <a:pt x="284" y="97"/>
                  <a:pt x="284" y="97"/>
                </a:cubicBezTo>
                <a:cubicBezTo>
                  <a:pt x="285" y="96"/>
                  <a:pt x="283" y="95"/>
                  <a:pt x="285" y="94"/>
                </a:cubicBezTo>
                <a:cubicBezTo>
                  <a:pt x="285" y="94"/>
                  <a:pt x="287" y="95"/>
                  <a:pt x="287" y="95"/>
                </a:cubicBezTo>
                <a:cubicBezTo>
                  <a:pt x="288" y="95"/>
                  <a:pt x="289" y="94"/>
                  <a:pt x="290" y="94"/>
                </a:cubicBezTo>
                <a:cubicBezTo>
                  <a:pt x="291" y="93"/>
                  <a:pt x="291" y="93"/>
                  <a:pt x="291" y="93"/>
                </a:cubicBezTo>
                <a:cubicBezTo>
                  <a:pt x="291" y="93"/>
                  <a:pt x="292" y="93"/>
                  <a:pt x="292" y="93"/>
                </a:cubicBezTo>
                <a:cubicBezTo>
                  <a:pt x="293" y="92"/>
                  <a:pt x="293" y="92"/>
                  <a:pt x="293" y="92"/>
                </a:cubicBezTo>
                <a:cubicBezTo>
                  <a:pt x="294" y="91"/>
                  <a:pt x="294" y="91"/>
                  <a:pt x="294" y="91"/>
                </a:cubicBezTo>
                <a:cubicBezTo>
                  <a:pt x="294" y="91"/>
                  <a:pt x="295" y="91"/>
                  <a:pt x="295" y="90"/>
                </a:cubicBezTo>
                <a:cubicBezTo>
                  <a:pt x="296" y="90"/>
                  <a:pt x="296" y="90"/>
                  <a:pt x="296" y="90"/>
                </a:cubicBezTo>
                <a:cubicBezTo>
                  <a:pt x="297" y="89"/>
                  <a:pt x="297" y="89"/>
                  <a:pt x="297" y="89"/>
                </a:cubicBezTo>
                <a:cubicBezTo>
                  <a:pt x="297" y="89"/>
                  <a:pt x="298" y="89"/>
                  <a:pt x="297" y="88"/>
                </a:cubicBezTo>
                <a:cubicBezTo>
                  <a:pt x="298" y="88"/>
                  <a:pt x="295" y="87"/>
                  <a:pt x="295" y="86"/>
                </a:cubicBezTo>
                <a:cubicBezTo>
                  <a:pt x="294" y="86"/>
                  <a:pt x="295" y="85"/>
                  <a:pt x="295" y="85"/>
                </a:cubicBezTo>
                <a:cubicBezTo>
                  <a:pt x="296" y="86"/>
                  <a:pt x="296" y="86"/>
                  <a:pt x="296" y="86"/>
                </a:cubicBezTo>
                <a:cubicBezTo>
                  <a:pt x="296" y="86"/>
                  <a:pt x="298" y="87"/>
                  <a:pt x="298" y="87"/>
                </a:cubicBezTo>
                <a:cubicBezTo>
                  <a:pt x="299" y="87"/>
                  <a:pt x="300" y="86"/>
                  <a:pt x="300" y="84"/>
                </a:cubicBezTo>
                <a:cubicBezTo>
                  <a:pt x="300" y="83"/>
                  <a:pt x="300" y="82"/>
                  <a:pt x="300" y="82"/>
                </a:cubicBezTo>
                <a:cubicBezTo>
                  <a:pt x="300" y="82"/>
                  <a:pt x="299" y="82"/>
                  <a:pt x="298" y="81"/>
                </a:cubicBezTo>
                <a:cubicBezTo>
                  <a:pt x="298" y="81"/>
                  <a:pt x="296" y="80"/>
                  <a:pt x="297" y="79"/>
                </a:cubicBezTo>
                <a:cubicBezTo>
                  <a:pt x="298" y="79"/>
                  <a:pt x="298" y="79"/>
                  <a:pt x="298" y="79"/>
                </a:cubicBezTo>
                <a:cubicBezTo>
                  <a:pt x="299" y="78"/>
                  <a:pt x="300" y="77"/>
                  <a:pt x="299" y="77"/>
                </a:cubicBezTo>
                <a:cubicBezTo>
                  <a:pt x="297" y="75"/>
                  <a:pt x="297" y="75"/>
                  <a:pt x="297" y="75"/>
                </a:cubicBezTo>
                <a:cubicBezTo>
                  <a:pt x="298" y="75"/>
                  <a:pt x="300" y="76"/>
                  <a:pt x="300" y="75"/>
                </a:cubicBezTo>
                <a:cubicBezTo>
                  <a:pt x="300" y="75"/>
                  <a:pt x="301" y="75"/>
                  <a:pt x="301" y="74"/>
                </a:cubicBezTo>
                <a:cubicBezTo>
                  <a:pt x="301" y="71"/>
                  <a:pt x="302" y="72"/>
                  <a:pt x="302" y="71"/>
                </a:cubicBezTo>
                <a:cubicBezTo>
                  <a:pt x="302" y="70"/>
                  <a:pt x="304" y="70"/>
                  <a:pt x="304" y="69"/>
                </a:cubicBezTo>
                <a:cubicBezTo>
                  <a:pt x="305" y="69"/>
                  <a:pt x="301" y="68"/>
                  <a:pt x="302" y="68"/>
                </a:cubicBezTo>
                <a:cubicBezTo>
                  <a:pt x="303" y="67"/>
                  <a:pt x="305" y="69"/>
                  <a:pt x="305" y="68"/>
                </a:cubicBezTo>
                <a:cubicBezTo>
                  <a:pt x="306" y="67"/>
                  <a:pt x="305" y="67"/>
                  <a:pt x="306" y="67"/>
                </a:cubicBezTo>
                <a:cubicBezTo>
                  <a:pt x="306" y="67"/>
                  <a:pt x="305" y="65"/>
                  <a:pt x="304" y="65"/>
                </a:cubicBezTo>
                <a:cubicBezTo>
                  <a:pt x="304" y="65"/>
                  <a:pt x="303" y="65"/>
                  <a:pt x="303" y="64"/>
                </a:cubicBezTo>
                <a:cubicBezTo>
                  <a:pt x="303" y="64"/>
                  <a:pt x="301" y="63"/>
                  <a:pt x="302" y="63"/>
                </a:cubicBezTo>
                <a:cubicBezTo>
                  <a:pt x="302" y="62"/>
                  <a:pt x="303" y="63"/>
                  <a:pt x="303" y="63"/>
                </a:cubicBezTo>
                <a:cubicBezTo>
                  <a:pt x="304" y="62"/>
                  <a:pt x="305" y="60"/>
                  <a:pt x="304" y="60"/>
                </a:cubicBezTo>
                <a:cubicBezTo>
                  <a:pt x="304" y="59"/>
                  <a:pt x="306" y="57"/>
                  <a:pt x="304" y="58"/>
                </a:cubicBezTo>
                <a:cubicBezTo>
                  <a:pt x="304" y="58"/>
                  <a:pt x="304" y="57"/>
                  <a:pt x="305" y="57"/>
                </a:cubicBezTo>
                <a:cubicBezTo>
                  <a:pt x="305" y="56"/>
                  <a:pt x="305" y="56"/>
                  <a:pt x="304" y="55"/>
                </a:cubicBezTo>
                <a:cubicBezTo>
                  <a:pt x="302" y="55"/>
                  <a:pt x="302" y="55"/>
                  <a:pt x="302" y="55"/>
                </a:cubicBezTo>
                <a:cubicBezTo>
                  <a:pt x="302" y="55"/>
                  <a:pt x="301" y="55"/>
                  <a:pt x="301" y="54"/>
                </a:cubicBezTo>
                <a:cubicBezTo>
                  <a:pt x="302" y="53"/>
                  <a:pt x="304" y="54"/>
                  <a:pt x="304" y="53"/>
                </a:cubicBezTo>
                <a:cubicBezTo>
                  <a:pt x="304" y="53"/>
                  <a:pt x="303" y="51"/>
                  <a:pt x="303" y="51"/>
                </a:cubicBezTo>
                <a:cubicBezTo>
                  <a:pt x="303" y="50"/>
                  <a:pt x="304" y="50"/>
                  <a:pt x="304" y="49"/>
                </a:cubicBezTo>
                <a:cubicBezTo>
                  <a:pt x="304" y="48"/>
                  <a:pt x="305" y="49"/>
                  <a:pt x="305" y="48"/>
                </a:cubicBezTo>
                <a:cubicBezTo>
                  <a:pt x="305" y="47"/>
                  <a:pt x="305" y="47"/>
                  <a:pt x="305" y="45"/>
                </a:cubicBezTo>
                <a:cubicBezTo>
                  <a:pt x="304" y="45"/>
                  <a:pt x="305" y="45"/>
                  <a:pt x="305" y="44"/>
                </a:cubicBezTo>
                <a:cubicBezTo>
                  <a:pt x="305" y="43"/>
                  <a:pt x="303" y="45"/>
                  <a:pt x="303" y="44"/>
                </a:cubicBezTo>
                <a:cubicBezTo>
                  <a:pt x="303" y="43"/>
                  <a:pt x="303" y="44"/>
                  <a:pt x="303" y="43"/>
                </a:cubicBezTo>
                <a:cubicBezTo>
                  <a:pt x="303" y="42"/>
                  <a:pt x="302" y="42"/>
                  <a:pt x="302" y="41"/>
                </a:cubicBezTo>
                <a:cubicBezTo>
                  <a:pt x="302" y="40"/>
                  <a:pt x="303" y="40"/>
                  <a:pt x="303" y="40"/>
                </a:cubicBezTo>
                <a:cubicBezTo>
                  <a:pt x="303" y="40"/>
                  <a:pt x="305" y="40"/>
                  <a:pt x="305" y="39"/>
                </a:cubicBezTo>
                <a:cubicBezTo>
                  <a:pt x="305" y="38"/>
                  <a:pt x="304" y="38"/>
                  <a:pt x="304" y="37"/>
                </a:cubicBezTo>
                <a:cubicBezTo>
                  <a:pt x="304" y="36"/>
                  <a:pt x="306" y="36"/>
                  <a:pt x="306" y="36"/>
                </a:cubicBezTo>
                <a:cubicBezTo>
                  <a:pt x="308" y="35"/>
                  <a:pt x="309" y="34"/>
                  <a:pt x="309" y="33"/>
                </a:cubicBezTo>
                <a:cubicBezTo>
                  <a:pt x="308" y="31"/>
                  <a:pt x="308" y="31"/>
                  <a:pt x="310" y="31"/>
                </a:cubicBezTo>
                <a:cubicBezTo>
                  <a:pt x="312" y="30"/>
                  <a:pt x="314" y="26"/>
                  <a:pt x="313" y="25"/>
                </a:cubicBezTo>
                <a:cubicBezTo>
                  <a:pt x="313" y="24"/>
                  <a:pt x="312" y="24"/>
                  <a:pt x="311" y="23"/>
                </a:cubicBezTo>
                <a:close/>
                <a:moveTo>
                  <a:pt x="632" y="254"/>
                </a:moveTo>
                <a:cubicBezTo>
                  <a:pt x="633" y="255"/>
                  <a:pt x="636" y="254"/>
                  <a:pt x="636" y="254"/>
                </a:cubicBezTo>
                <a:cubicBezTo>
                  <a:pt x="636" y="256"/>
                  <a:pt x="638" y="254"/>
                  <a:pt x="638" y="255"/>
                </a:cubicBezTo>
                <a:cubicBezTo>
                  <a:pt x="639" y="256"/>
                  <a:pt x="636" y="260"/>
                  <a:pt x="638" y="261"/>
                </a:cubicBezTo>
                <a:cubicBezTo>
                  <a:pt x="639" y="261"/>
                  <a:pt x="641" y="260"/>
                  <a:pt x="641" y="261"/>
                </a:cubicBezTo>
                <a:cubicBezTo>
                  <a:pt x="641" y="261"/>
                  <a:pt x="642" y="263"/>
                  <a:pt x="643" y="263"/>
                </a:cubicBezTo>
                <a:cubicBezTo>
                  <a:pt x="643" y="264"/>
                  <a:pt x="644" y="264"/>
                  <a:pt x="644" y="264"/>
                </a:cubicBezTo>
                <a:cubicBezTo>
                  <a:pt x="645" y="264"/>
                  <a:pt x="646" y="263"/>
                  <a:pt x="647" y="263"/>
                </a:cubicBezTo>
                <a:cubicBezTo>
                  <a:pt x="647" y="264"/>
                  <a:pt x="649" y="262"/>
                  <a:pt x="649" y="262"/>
                </a:cubicBezTo>
                <a:cubicBezTo>
                  <a:pt x="650" y="262"/>
                  <a:pt x="653" y="264"/>
                  <a:pt x="654" y="263"/>
                </a:cubicBezTo>
                <a:cubicBezTo>
                  <a:pt x="656" y="262"/>
                  <a:pt x="652" y="262"/>
                  <a:pt x="653" y="259"/>
                </a:cubicBezTo>
                <a:cubicBezTo>
                  <a:pt x="653" y="259"/>
                  <a:pt x="651" y="259"/>
                  <a:pt x="651" y="258"/>
                </a:cubicBezTo>
                <a:cubicBezTo>
                  <a:pt x="651" y="257"/>
                  <a:pt x="649" y="256"/>
                  <a:pt x="649" y="255"/>
                </a:cubicBezTo>
                <a:cubicBezTo>
                  <a:pt x="650" y="254"/>
                  <a:pt x="649" y="254"/>
                  <a:pt x="649" y="253"/>
                </a:cubicBezTo>
                <a:cubicBezTo>
                  <a:pt x="649" y="252"/>
                  <a:pt x="647" y="251"/>
                  <a:pt x="647" y="250"/>
                </a:cubicBezTo>
                <a:cubicBezTo>
                  <a:pt x="647" y="249"/>
                  <a:pt x="649" y="248"/>
                  <a:pt x="648" y="247"/>
                </a:cubicBezTo>
                <a:cubicBezTo>
                  <a:pt x="648" y="247"/>
                  <a:pt x="649" y="245"/>
                  <a:pt x="648" y="245"/>
                </a:cubicBezTo>
                <a:cubicBezTo>
                  <a:pt x="648" y="244"/>
                  <a:pt x="645" y="244"/>
                  <a:pt x="645" y="243"/>
                </a:cubicBezTo>
                <a:cubicBezTo>
                  <a:pt x="646" y="242"/>
                  <a:pt x="646" y="242"/>
                  <a:pt x="646" y="242"/>
                </a:cubicBezTo>
                <a:cubicBezTo>
                  <a:pt x="646" y="241"/>
                  <a:pt x="646" y="241"/>
                  <a:pt x="646" y="241"/>
                </a:cubicBezTo>
                <a:cubicBezTo>
                  <a:pt x="645" y="239"/>
                  <a:pt x="645" y="239"/>
                  <a:pt x="645" y="239"/>
                </a:cubicBezTo>
                <a:cubicBezTo>
                  <a:pt x="644" y="239"/>
                  <a:pt x="645" y="238"/>
                  <a:pt x="644" y="237"/>
                </a:cubicBezTo>
                <a:cubicBezTo>
                  <a:pt x="642" y="237"/>
                  <a:pt x="636" y="238"/>
                  <a:pt x="635" y="238"/>
                </a:cubicBezTo>
                <a:cubicBezTo>
                  <a:pt x="634" y="239"/>
                  <a:pt x="634" y="239"/>
                  <a:pt x="633" y="240"/>
                </a:cubicBezTo>
                <a:cubicBezTo>
                  <a:pt x="633" y="241"/>
                  <a:pt x="636" y="241"/>
                  <a:pt x="635" y="242"/>
                </a:cubicBezTo>
                <a:cubicBezTo>
                  <a:pt x="635" y="243"/>
                  <a:pt x="632" y="242"/>
                  <a:pt x="632" y="243"/>
                </a:cubicBezTo>
                <a:cubicBezTo>
                  <a:pt x="632" y="244"/>
                  <a:pt x="634" y="247"/>
                  <a:pt x="634" y="248"/>
                </a:cubicBezTo>
                <a:cubicBezTo>
                  <a:pt x="634" y="248"/>
                  <a:pt x="633" y="250"/>
                  <a:pt x="633" y="250"/>
                </a:cubicBezTo>
                <a:cubicBezTo>
                  <a:pt x="633" y="251"/>
                  <a:pt x="631" y="254"/>
                  <a:pt x="632" y="254"/>
                </a:cubicBezTo>
                <a:close/>
                <a:moveTo>
                  <a:pt x="625" y="292"/>
                </a:moveTo>
                <a:cubicBezTo>
                  <a:pt x="625" y="292"/>
                  <a:pt x="626" y="293"/>
                  <a:pt x="627" y="293"/>
                </a:cubicBezTo>
                <a:cubicBezTo>
                  <a:pt x="627" y="293"/>
                  <a:pt x="629" y="294"/>
                  <a:pt x="630" y="294"/>
                </a:cubicBezTo>
                <a:cubicBezTo>
                  <a:pt x="632" y="294"/>
                  <a:pt x="636" y="293"/>
                  <a:pt x="636" y="293"/>
                </a:cubicBezTo>
                <a:cubicBezTo>
                  <a:pt x="638" y="294"/>
                  <a:pt x="640" y="291"/>
                  <a:pt x="641" y="291"/>
                </a:cubicBezTo>
                <a:cubicBezTo>
                  <a:pt x="643" y="291"/>
                  <a:pt x="640" y="293"/>
                  <a:pt x="641" y="294"/>
                </a:cubicBezTo>
                <a:cubicBezTo>
                  <a:pt x="642" y="295"/>
                  <a:pt x="646" y="296"/>
                  <a:pt x="646" y="296"/>
                </a:cubicBezTo>
                <a:cubicBezTo>
                  <a:pt x="646" y="295"/>
                  <a:pt x="646" y="294"/>
                  <a:pt x="650" y="293"/>
                </a:cubicBezTo>
                <a:cubicBezTo>
                  <a:pt x="651" y="293"/>
                  <a:pt x="653" y="291"/>
                  <a:pt x="654" y="290"/>
                </a:cubicBezTo>
                <a:cubicBezTo>
                  <a:pt x="657" y="289"/>
                  <a:pt x="660" y="289"/>
                  <a:pt x="660" y="288"/>
                </a:cubicBezTo>
                <a:cubicBezTo>
                  <a:pt x="660" y="288"/>
                  <a:pt x="659" y="288"/>
                  <a:pt x="658" y="288"/>
                </a:cubicBezTo>
                <a:cubicBezTo>
                  <a:pt x="656" y="288"/>
                  <a:pt x="653" y="288"/>
                  <a:pt x="653" y="287"/>
                </a:cubicBezTo>
                <a:cubicBezTo>
                  <a:pt x="653" y="287"/>
                  <a:pt x="650" y="287"/>
                  <a:pt x="647" y="287"/>
                </a:cubicBezTo>
                <a:cubicBezTo>
                  <a:pt x="645" y="287"/>
                  <a:pt x="643" y="288"/>
                  <a:pt x="642" y="288"/>
                </a:cubicBezTo>
                <a:cubicBezTo>
                  <a:pt x="638" y="289"/>
                  <a:pt x="638" y="288"/>
                  <a:pt x="637" y="288"/>
                </a:cubicBezTo>
                <a:cubicBezTo>
                  <a:pt x="636" y="288"/>
                  <a:pt x="632" y="290"/>
                  <a:pt x="630" y="289"/>
                </a:cubicBezTo>
                <a:cubicBezTo>
                  <a:pt x="630" y="289"/>
                  <a:pt x="630" y="291"/>
                  <a:pt x="628" y="291"/>
                </a:cubicBezTo>
                <a:cubicBezTo>
                  <a:pt x="627" y="291"/>
                  <a:pt x="625" y="290"/>
                  <a:pt x="625" y="290"/>
                </a:cubicBezTo>
                <a:cubicBezTo>
                  <a:pt x="624" y="289"/>
                  <a:pt x="624" y="289"/>
                  <a:pt x="624" y="288"/>
                </a:cubicBezTo>
                <a:cubicBezTo>
                  <a:pt x="623" y="288"/>
                  <a:pt x="623" y="287"/>
                  <a:pt x="623" y="287"/>
                </a:cubicBezTo>
                <a:cubicBezTo>
                  <a:pt x="622" y="287"/>
                  <a:pt x="621" y="288"/>
                  <a:pt x="620" y="288"/>
                </a:cubicBezTo>
                <a:cubicBezTo>
                  <a:pt x="619" y="287"/>
                  <a:pt x="617" y="287"/>
                  <a:pt x="617" y="286"/>
                </a:cubicBezTo>
                <a:cubicBezTo>
                  <a:pt x="616" y="286"/>
                  <a:pt x="615" y="285"/>
                  <a:pt x="613" y="285"/>
                </a:cubicBezTo>
                <a:cubicBezTo>
                  <a:pt x="613" y="285"/>
                  <a:pt x="611" y="286"/>
                  <a:pt x="610" y="286"/>
                </a:cubicBezTo>
                <a:cubicBezTo>
                  <a:pt x="610" y="286"/>
                  <a:pt x="608" y="285"/>
                  <a:pt x="606" y="285"/>
                </a:cubicBezTo>
                <a:cubicBezTo>
                  <a:pt x="605" y="284"/>
                  <a:pt x="605" y="284"/>
                  <a:pt x="605" y="283"/>
                </a:cubicBezTo>
                <a:cubicBezTo>
                  <a:pt x="605" y="283"/>
                  <a:pt x="605" y="283"/>
                  <a:pt x="607" y="282"/>
                </a:cubicBezTo>
                <a:cubicBezTo>
                  <a:pt x="609" y="282"/>
                  <a:pt x="609" y="282"/>
                  <a:pt x="610" y="281"/>
                </a:cubicBezTo>
                <a:cubicBezTo>
                  <a:pt x="610" y="281"/>
                  <a:pt x="609" y="280"/>
                  <a:pt x="608" y="280"/>
                </a:cubicBezTo>
                <a:cubicBezTo>
                  <a:pt x="607" y="278"/>
                  <a:pt x="607" y="278"/>
                  <a:pt x="607" y="278"/>
                </a:cubicBezTo>
                <a:cubicBezTo>
                  <a:pt x="606" y="278"/>
                  <a:pt x="605" y="279"/>
                  <a:pt x="605" y="278"/>
                </a:cubicBezTo>
                <a:cubicBezTo>
                  <a:pt x="604" y="278"/>
                  <a:pt x="603" y="278"/>
                  <a:pt x="603" y="277"/>
                </a:cubicBezTo>
                <a:cubicBezTo>
                  <a:pt x="602" y="277"/>
                  <a:pt x="602" y="276"/>
                  <a:pt x="602" y="276"/>
                </a:cubicBezTo>
                <a:cubicBezTo>
                  <a:pt x="601" y="276"/>
                  <a:pt x="604" y="275"/>
                  <a:pt x="603" y="275"/>
                </a:cubicBezTo>
                <a:cubicBezTo>
                  <a:pt x="603" y="274"/>
                  <a:pt x="603" y="273"/>
                  <a:pt x="601" y="274"/>
                </a:cubicBezTo>
                <a:cubicBezTo>
                  <a:pt x="600" y="274"/>
                  <a:pt x="600" y="274"/>
                  <a:pt x="600" y="274"/>
                </a:cubicBezTo>
                <a:cubicBezTo>
                  <a:pt x="599" y="274"/>
                  <a:pt x="599" y="273"/>
                  <a:pt x="598" y="273"/>
                </a:cubicBezTo>
                <a:cubicBezTo>
                  <a:pt x="598" y="273"/>
                  <a:pt x="598" y="273"/>
                  <a:pt x="597" y="273"/>
                </a:cubicBezTo>
                <a:cubicBezTo>
                  <a:pt x="597" y="273"/>
                  <a:pt x="597" y="272"/>
                  <a:pt x="596" y="272"/>
                </a:cubicBezTo>
                <a:cubicBezTo>
                  <a:pt x="595" y="272"/>
                  <a:pt x="595" y="272"/>
                  <a:pt x="594" y="271"/>
                </a:cubicBezTo>
                <a:cubicBezTo>
                  <a:pt x="593" y="272"/>
                  <a:pt x="593" y="272"/>
                  <a:pt x="593" y="272"/>
                </a:cubicBezTo>
                <a:cubicBezTo>
                  <a:pt x="593" y="271"/>
                  <a:pt x="593" y="269"/>
                  <a:pt x="592" y="269"/>
                </a:cubicBezTo>
                <a:cubicBezTo>
                  <a:pt x="591" y="269"/>
                  <a:pt x="591" y="269"/>
                  <a:pt x="590" y="269"/>
                </a:cubicBezTo>
                <a:cubicBezTo>
                  <a:pt x="590" y="269"/>
                  <a:pt x="589" y="268"/>
                  <a:pt x="589" y="267"/>
                </a:cubicBezTo>
                <a:cubicBezTo>
                  <a:pt x="588" y="267"/>
                  <a:pt x="587" y="266"/>
                  <a:pt x="587" y="266"/>
                </a:cubicBezTo>
                <a:cubicBezTo>
                  <a:pt x="586" y="265"/>
                  <a:pt x="585" y="265"/>
                  <a:pt x="585" y="265"/>
                </a:cubicBezTo>
                <a:cubicBezTo>
                  <a:pt x="583" y="265"/>
                  <a:pt x="583" y="261"/>
                  <a:pt x="582" y="261"/>
                </a:cubicBezTo>
                <a:cubicBezTo>
                  <a:pt x="581" y="260"/>
                  <a:pt x="579" y="261"/>
                  <a:pt x="579" y="262"/>
                </a:cubicBezTo>
                <a:cubicBezTo>
                  <a:pt x="579" y="262"/>
                  <a:pt x="579" y="263"/>
                  <a:pt x="579" y="264"/>
                </a:cubicBezTo>
                <a:cubicBezTo>
                  <a:pt x="580" y="265"/>
                  <a:pt x="579" y="266"/>
                  <a:pt x="579" y="266"/>
                </a:cubicBezTo>
                <a:cubicBezTo>
                  <a:pt x="579" y="266"/>
                  <a:pt x="579" y="268"/>
                  <a:pt x="579" y="269"/>
                </a:cubicBezTo>
                <a:cubicBezTo>
                  <a:pt x="579" y="269"/>
                  <a:pt x="581" y="270"/>
                  <a:pt x="582" y="271"/>
                </a:cubicBezTo>
                <a:cubicBezTo>
                  <a:pt x="582" y="271"/>
                  <a:pt x="583" y="272"/>
                  <a:pt x="584" y="273"/>
                </a:cubicBezTo>
                <a:cubicBezTo>
                  <a:pt x="586" y="275"/>
                  <a:pt x="586" y="275"/>
                  <a:pt x="586" y="275"/>
                </a:cubicBezTo>
                <a:cubicBezTo>
                  <a:pt x="586" y="275"/>
                  <a:pt x="584" y="275"/>
                  <a:pt x="585" y="276"/>
                </a:cubicBezTo>
                <a:cubicBezTo>
                  <a:pt x="587" y="278"/>
                  <a:pt x="587" y="278"/>
                  <a:pt x="587" y="278"/>
                </a:cubicBezTo>
                <a:cubicBezTo>
                  <a:pt x="587" y="279"/>
                  <a:pt x="589" y="278"/>
                  <a:pt x="589" y="279"/>
                </a:cubicBezTo>
                <a:cubicBezTo>
                  <a:pt x="590" y="279"/>
                  <a:pt x="589" y="280"/>
                  <a:pt x="590" y="280"/>
                </a:cubicBezTo>
                <a:cubicBezTo>
                  <a:pt x="591" y="281"/>
                  <a:pt x="589" y="284"/>
                  <a:pt x="590" y="285"/>
                </a:cubicBezTo>
                <a:cubicBezTo>
                  <a:pt x="590" y="285"/>
                  <a:pt x="591" y="284"/>
                  <a:pt x="591" y="285"/>
                </a:cubicBezTo>
                <a:cubicBezTo>
                  <a:pt x="592" y="285"/>
                  <a:pt x="592" y="280"/>
                  <a:pt x="593" y="281"/>
                </a:cubicBezTo>
                <a:cubicBezTo>
                  <a:pt x="593" y="282"/>
                  <a:pt x="594" y="283"/>
                  <a:pt x="595" y="283"/>
                </a:cubicBezTo>
                <a:cubicBezTo>
                  <a:pt x="595" y="284"/>
                  <a:pt x="597" y="284"/>
                  <a:pt x="597" y="284"/>
                </a:cubicBezTo>
                <a:cubicBezTo>
                  <a:pt x="598" y="285"/>
                  <a:pt x="599" y="285"/>
                  <a:pt x="600" y="285"/>
                </a:cubicBezTo>
                <a:cubicBezTo>
                  <a:pt x="600" y="286"/>
                  <a:pt x="600" y="287"/>
                  <a:pt x="601" y="287"/>
                </a:cubicBezTo>
                <a:cubicBezTo>
                  <a:pt x="602" y="288"/>
                  <a:pt x="603" y="288"/>
                  <a:pt x="604" y="288"/>
                </a:cubicBezTo>
                <a:cubicBezTo>
                  <a:pt x="605" y="289"/>
                  <a:pt x="606" y="289"/>
                  <a:pt x="607" y="289"/>
                </a:cubicBezTo>
                <a:cubicBezTo>
                  <a:pt x="608" y="290"/>
                  <a:pt x="610" y="291"/>
                  <a:pt x="611" y="291"/>
                </a:cubicBezTo>
                <a:cubicBezTo>
                  <a:pt x="612" y="292"/>
                  <a:pt x="613" y="290"/>
                  <a:pt x="614" y="290"/>
                </a:cubicBezTo>
                <a:cubicBezTo>
                  <a:pt x="615" y="291"/>
                  <a:pt x="620" y="291"/>
                  <a:pt x="621" y="291"/>
                </a:cubicBezTo>
                <a:cubicBezTo>
                  <a:pt x="622" y="292"/>
                  <a:pt x="624" y="292"/>
                  <a:pt x="625" y="292"/>
                </a:cubicBezTo>
                <a:close/>
                <a:moveTo>
                  <a:pt x="637" y="231"/>
                </a:moveTo>
                <a:cubicBezTo>
                  <a:pt x="638" y="231"/>
                  <a:pt x="639" y="230"/>
                  <a:pt x="639" y="228"/>
                </a:cubicBezTo>
                <a:cubicBezTo>
                  <a:pt x="639" y="226"/>
                  <a:pt x="638" y="224"/>
                  <a:pt x="637" y="224"/>
                </a:cubicBezTo>
                <a:cubicBezTo>
                  <a:pt x="636" y="224"/>
                  <a:pt x="633" y="227"/>
                  <a:pt x="633" y="229"/>
                </a:cubicBezTo>
                <a:cubicBezTo>
                  <a:pt x="633" y="232"/>
                  <a:pt x="636" y="231"/>
                  <a:pt x="637" y="231"/>
                </a:cubicBezTo>
                <a:close/>
                <a:moveTo>
                  <a:pt x="550" y="256"/>
                </a:moveTo>
                <a:cubicBezTo>
                  <a:pt x="549" y="256"/>
                  <a:pt x="547" y="258"/>
                  <a:pt x="548" y="260"/>
                </a:cubicBezTo>
                <a:cubicBezTo>
                  <a:pt x="549" y="262"/>
                  <a:pt x="548" y="263"/>
                  <a:pt x="549" y="263"/>
                </a:cubicBezTo>
                <a:cubicBezTo>
                  <a:pt x="551" y="263"/>
                  <a:pt x="551" y="261"/>
                  <a:pt x="551" y="259"/>
                </a:cubicBezTo>
                <a:cubicBezTo>
                  <a:pt x="551" y="258"/>
                  <a:pt x="552" y="256"/>
                  <a:pt x="550" y="256"/>
                </a:cubicBezTo>
                <a:close/>
                <a:moveTo>
                  <a:pt x="337" y="116"/>
                </a:moveTo>
                <a:cubicBezTo>
                  <a:pt x="338" y="116"/>
                  <a:pt x="338" y="116"/>
                  <a:pt x="338" y="116"/>
                </a:cubicBezTo>
                <a:cubicBezTo>
                  <a:pt x="340" y="115"/>
                  <a:pt x="340" y="116"/>
                  <a:pt x="341" y="116"/>
                </a:cubicBezTo>
                <a:cubicBezTo>
                  <a:pt x="341" y="115"/>
                  <a:pt x="341" y="115"/>
                  <a:pt x="341" y="115"/>
                </a:cubicBezTo>
                <a:cubicBezTo>
                  <a:pt x="342" y="114"/>
                  <a:pt x="342" y="114"/>
                  <a:pt x="342" y="114"/>
                </a:cubicBezTo>
                <a:cubicBezTo>
                  <a:pt x="342" y="110"/>
                  <a:pt x="342" y="110"/>
                  <a:pt x="342" y="110"/>
                </a:cubicBezTo>
                <a:cubicBezTo>
                  <a:pt x="342" y="110"/>
                  <a:pt x="341" y="108"/>
                  <a:pt x="340" y="107"/>
                </a:cubicBezTo>
                <a:cubicBezTo>
                  <a:pt x="338" y="106"/>
                  <a:pt x="338" y="106"/>
                  <a:pt x="338" y="106"/>
                </a:cubicBezTo>
                <a:cubicBezTo>
                  <a:pt x="337" y="105"/>
                  <a:pt x="337" y="107"/>
                  <a:pt x="336" y="107"/>
                </a:cubicBezTo>
                <a:cubicBezTo>
                  <a:pt x="335" y="107"/>
                  <a:pt x="334" y="108"/>
                  <a:pt x="333" y="108"/>
                </a:cubicBezTo>
                <a:cubicBezTo>
                  <a:pt x="333" y="108"/>
                  <a:pt x="332" y="107"/>
                  <a:pt x="330" y="107"/>
                </a:cubicBezTo>
                <a:cubicBezTo>
                  <a:pt x="329" y="107"/>
                  <a:pt x="329" y="107"/>
                  <a:pt x="328" y="108"/>
                </a:cubicBezTo>
                <a:cubicBezTo>
                  <a:pt x="327" y="108"/>
                  <a:pt x="325" y="106"/>
                  <a:pt x="325" y="107"/>
                </a:cubicBezTo>
                <a:cubicBezTo>
                  <a:pt x="324" y="107"/>
                  <a:pt x="324" y="105"/>
                  <a:pt x="323" y="105"/>
                </a:cubicBezTo>
                <a:cubicBezTo>
                  <a:pt x="322" y="105"/>
                  <a:pt x="322" y="107"/>
                  <a:pt x="322" y="107"/>
                </a:cubicBezTo>
                <a:cubicBezTo>
                  <a:pt x="320" y="108"/>
                  <a:pt x="320" y="108"/>
                  <a:pt x="320" y="108"/>
                </a:cubicBezTo>
                <a:cubicBezTo>
                  <a:pt x="320" y="108"/>
                  <a:pt x="318" y="110"/>
                  <a:pt x="321" y="111"/>
                </a:cubicBezTo>
                <a:cubicBezTo>
                  <a:pt x="322" y="111"/>
                  <a:pt x="322" y="111"/>
                  <a:pt x="322" y="111"/>
                </a:cubicBezTo>
                <a:cubicBezTo>
                  <a:pt x="322" y="112"/>
                  <a:pt x="323" y="111"/>
                  <a:pt x="323" y="112"/>
                </a:cubicBezTo>
                <a:cubicBezTo>
                  <a:pt x="324" y="113"/>
                  <a:pt x="319" y="112"/>
                  <a:pt x="319" y="114"/>
                </a:cubicBezTo>
                <a:cubicBezTo>
                  <a:pt x="319" y="114"/>
                  <a:pt x="319" y="114"/>
                  <a:pt x="320" y="114"/>
                </a:cubicBezTo>
                <a:cubicBezTo>
                  <a:pt x="321" y="115"/>
                  <a:pt x="322" y="114"/>
                  <a:pt x="323" y="114"/>
                </a:cubicBezTo>
                <a:cubicBezTo>
                  <a:pt x="323" y="114"/>
                  <a:pt x="323" y="115"/>
                  <a:pt x="323" y="116"/>
                </a:cubicBezTo>
                <a:cubicBezTo>
                  <a:pt x="324" y="117"/>
                  <a:pt x="322" y="119"/>
                  <a:pt x="323" y="119"/>
                </a:cubicBezTo>
                <a:cubicBezTo>
                  <a:pt x="323" y="120"/>
                  <a:pt x="325" y="118"/>
                  <a:pt x="326" y="118"/>
                </a:cubicBezTo>
                <a:cubicBezTo>
                  <a:pt x="326" y="118"/>
                  <a:pt x="327" y="117"/>
                  <a:pt x="327" y="119"/>
                </a:cubicBezTo>
                <a:cubicBezTo>
                  <a:pt x="327" y="120"/>
                  <a:pt x="329" y="120"/>
                  <a:pt x="330" y="120"/>
                </a:cubicBezTo>
                <a:cubicBezTo>
                  <a:pt x="330" y="120"/>
                  <a:pt x="331" y="120"/>
                  <a:pt x="332" y="120"/>
                </a:cubicBezTo>
                <a:cubicBezTo>
                  <a:pt x="334" y="120"/>
                  <a:pt x="335" y="118"/>
                  <a:pt x="336" y="118"/>
                </a:cubicBezTo>
                <a:cubicBezTo>
                  <a:pt x="337" y="118"/>
                  <a:pt x="336" y="117"/>
                  <a:pt x="337" y="116"/>
                </a:cubicBezTo>
                <a:close/>
                <a:moveTo>
                  <a:pt x="483" y="297"/>
                </a:moveTo>
                <a:cubicBezTo>
                  <a:pt x="483" y="296"/>
                  <a:pt x="481" y="294"/>
                  <a:pt x="480" y="294"/>
                </a:cubicBezTo>
                <a:cubicBezTo>
                  <a:pt x="479" y="294"/>
                  <a:pt x="477" y="298"/>
                  <a:pt x="477" y="299"/>
                </a:cubicBezTo>
                <a:cubicBezTo>
                  <a:pt x="476" y="300"/>
                  <a:pt x="474" y="303"/>
                  <a:pt x="474" y="304"/>
                </a:cubicBezTo>
                <a:cubicBezTo>
                  <a:pt x="473" y="306"/>
                  <a:pt x="471" y="302"/>
                  <a:pt x="471" y="304"/>
                </a:cubicBezTo>
                <a:cubicBezTo>
                  <a:pt x="471" y="305"/>
                  <a:pt x="468" y="305"/>
                  <a:pt x="468" y="306"/>
                </a:cubicBezTo>
                <a:cubicBezTo>
                  <a:pt x="468" y="306"/>
                  <a:pt x="467" y="308"/>
                  <a:pt x="467" y="309"/>
                </a:cubicBezTo>
                <a:cubicBezTo>
                  <a:pt x="467" y="311"/>
                  <a:pt x="468" y="312"/>
                  <a:pt x="469" y="313"/>
                </a:cubicBezTo>
                <a:cubicBezTo>
                  <a:pt x="469" y="314"/>
                  <a:pt x="466" y="316"/>
                  <a:pt x="466" y="316"/>
                </a:cubicBezTo>
                <a:cubicBezTo>
                  <a:pt x="466" y="318"/>
                  <a:pt x="466" y="321"/>
                  <a:pt x="467" y="322"/>
                </a:cubicBezTo>
                <a:cubicBezTo>
                  <a:pt x="468" y="325"/>
                  <a:pt x="466" y="326"/>
                  <a:pt x="468" y="326"/>
                </a:cubicBezTo>
                <a:cubicBezTo>
                  <a:pt x="469" y="326"/>
                  <a:pt x="471" y="327"/>
                  <a:pt x="472" y="325"/>
                </a:cubicBezTo>
                <a:cubicBezTo>
                  <a:pt x="472" y="325"/>
                  <a:pt x="475" y="323"/>
                  <a:pt x="475" y="323"/>
                </a:cubicBezTo>
                <a:cubicBezTo>
                  <a:pt x="476" y="321"/>
                  <a:pt x="477" y="321"/>
                  <a:pt x="477" y="319"/>
                </a:cubicBezTo>
                <a:cubicBezTo>
                  <a:pt x="477" y="318"/>
                  <a:pt x="478" y="317"/>
                  <a:pt x="478" y="315"/>
                </a:cubicBezTo>
                <a:cubicBezTo>
                  <a:pt x="479" y="311"/>
                  <a:pt x="479" y="311"/>
                  <a:pt x="479" y="311"/>
                </a:cubicBezTo>
                <a:cubicBezTo>
                  <a:pt x="479" y="310"/>
                  <a:pt x="480" y="309"/>
                  <a:pt x="480" y="308"/>
                </a:cubicBezTo>
                <a:cubicBezTo>
                  <a:pt x="480" y="307"/>
                  <a:pt x="482" y="307"/>
                  <a:pt x="482" y="306"/>
                </a:cubicBezTo>
                <a:cubicBezTo>
                  <a:pt x="482" y="305"/>
                  <a:pt x="482" y="304"/>
                  <a:pt x="482" y="303"/>
                </a:cubicBezTo>
                <a:cubicBezTo>
                  <a:pt x="481" y="302"/>
                  <a:pt x="483" y="303"/>
                  <a:pt x="483" y="302"/>
                </a:cubicBezTo>
                <a:cubicBezTo>
                  <a:pt x="482" y="301"/>
                  <a:pt x="483" y="299"/>
                  <a:pt x="483" y="299"/>
                </a:cubicBezTo>
                <a:cubicBezTo>
                  <a:pt x="483" y="298"/>
                  <a:pt x="484" y="297"/>
                  <a:pt x="483" y="297"/>
                </a:cubicBezTo>
                <a:close/>
                <a:moveTo>
                  <a:pt x="487" y="253"/>
                </a:moveTo>
                <a:cubicBezTo>
                  <a:pt x="486" y="253"/>
                  <a:pt x="484" y="254"/>
                  <a:pt x="484" y="253"/>
                </a:cubicBezTo>
                <a:cubicBezTo>
                  <a:pt x="483" y="253"/>
                  <a:pt x="482" y="255"/>
                  <a:pt x="480" y="254"/>
                </a:cubicBezTo>
                <a:cubicBezTo>
                  <a:pt x="477" y="255"/>
                  <a:pt x="477" y="255"/>
                  <a:pt x="477" y="255"/>
                </a:cubicBezTo>
                <a:cubicBezTo>
                  <a:pt x="476" y="254"/>
                  <a:pt x="475" y="256"/>
                  <a:pt x="474" y="255"/>
                </a:cubicBezTo>
                <a:cubicBezTo>
                  <a:pt x="473" y="255"/>
                  <a:pt x="471" y="255"/>
                  <a:pt x="470" y="255"/>
                </a:cubicBezTo>
                <a:cubicBezTo>
                  <a:pt x="470" y="254"/>
                  <a:pt x="468" y="251"/>
                  <a:pt x="467" y="251"/>
                </a:cubicBezTo>
                <a:cubicBezTo>
                  <a:pt x="467" y="250"/>
                  <a:pt x="466" y="249"/>
                  <a:pt x="465" y="249"/>
                </a:cubicBezTo>
                <a:cubicBezTo>
                  <a:pt x="465" y="249"/>
                  <a:pt x="464" y="248"/>
                  <a:pt x="463" y="247"/>
                </a:cubicBezTo>
                <a:cubicBezTo>
                  <a:pt x="463" y="246"/>
                  <a:pt x="463" y="246"/>
                  <a:pt x="463" y="246"/>
                </a:cubicBezTo>
                <a:cubicBezTo>
                  <a:pt x="464" y="243"/>
                  <a:pt x="461" y="244"/>
                  <a:pt x="460" y="243"/>
                </a:cubicBezTo>
                <a:cubicBezTo>
                  <a:pt x="459" y="243"/>
                  <a:pt x="459" y="241"/>
                  <a:pt x="458" y="241"/>
                </a:cubicBezTo>
                <a:cubicBezTo>
                  <a:pt x="457" y="241"/>
                  <a:pt x="457" y="239"/>
                  <a:pt x="457" y="239"/>
                </a:cubicBezTo>
                <a:cubicBezTo>
                  <a:pt x="457" y="239"/>
                  <a:pt x="457" y="236"/>
                  <a:pt x="457" y="235"/>
                </a:cubicBezTo>
                <a:cubicBezTo>
                  <a:pt x="457" y="234"/>
                  <a:pt x="456" y="234"/>
                  <a:pt x="455" y="233"/>
                </a:cubicBezTo>
                <a:cubicBezTo>
                  <a:pt x="454" y="233"/>
                  <a:pt x="454" y="233"/>
                  <a:pt x="454" y="233"/>
                </a:cubicBezTo>
                <a:cubicBezTo>
                  <a:pt x="454" y="232"/>
                  <a:pt x="454" y="232"/>
                  <a:pt x="453" y="231"/>
                </a:cubicBezTo>
                <a:cubicBezTo>
                  <a:pt x="453" y="231"/>
                  <a:pt x="452" y="229"/>
                  <a:pt x="452" y="228"/>
                </a:cubicBezTo>
                <a:cubicBezTo>
                  <a:pt x="452" y="228"/>
                  <a:pt x="452" y="227"/>
                  <a:pt x="452" y="227"/>
                </a:cubicBezTo>
                <a:cubicBezTo>
                  <a:pt x="452" y="226"/>
                  <a:pt x="452" y="226"/>
                  <a:pt x="452" y="226"/>
                </a:cubicBezTo>
                <a:cubicBezTo>
                  <a:pt x="451" y="226"/>
                  <a:pt x="452" y="225"/>
                  <a:pt x="451" y="225"/>
                </a:cubicBezTo>
                <a:cubicBezTo>
                  <a:pt x="451" y="225"/>
                  <a:pt x="451" y="225"/>
                  <a:pt x="448" y="221"/>
                </a:cubicBezTo>
                <a:cubicBezTo>
                  <a:pt x="447" y="221"/>
                  <a:pt x="445" y="214"/>
                  <a:pt x="444" y="214"/>
                </a:cubicBezTo>
                <a:cubicBezTo>
                  <a:pt x="443" y="213"/>
                  <a:pt x="442" y="213"/>
                  <a:pt x="441" y="213"/>
                </a:cubicBezTo>
                <a:cubicBezTo>
                  <a:pt x="440" y="213"/>
                  <a:pt x="440" y="215"/>
                  <a:pt x="439" y="214"/>
                </a:cubicBezTo>
                <a:cubicBezTo>
                  <a:pt x="438" y="214"/>
                  <a:pt x="436" y="214"/>
                  <a:pt x="435" y="214"/>
                </a:cubicBezTo>
                <a:cubicBezTo>
                  <a:pt x="434" y="214"/>
                  <a:pt x="432" y="213"/>
                  <a:pt x="432" y="213"/>
                </a:cubicBezTo>
                <a:cubicBezTo>
                  <a:pt x="430" y="213"/>
                  <a:pt x="430" y="213"/>
                  <a:pt x="429" y="213"/>
                </a:cubicBezTo>
                <a:cubicBezTo>
                  <a:pt x="428" y="212"/>
                  <a:pt x="427" y="211"/>
                  <a:pt x="426" y="211"/>
                </a:cubicBezTo>
                <a:cubicBezTo>
                  <a:pt x="425" y="211"/>
                  <a:pt x="423" y="210"/>
                  <a:pt x="422" y="210"/>
                </a:cubicBezTo>
                <a:cubicBezTo>
                  <a:pt x="421" y="210"/>
                  <a:pt x="422" y="211"/>
                  <a:pt x="421" y="211"/>
                </a:cubicBezTo>
                <a:cubicBezTo>
                  <a:pt x="419" y="210"/>
                  <a:pt x="420" y="211"/>
                  <a:pt x="418" y="212"/>
                </a:cubicBezTo>
                <a:cubicBezTo>
                  <a:pt x="418" y="212"/>
                  <a:pt x="417" y="212"/>
                  <a:pt x="418" y="213"/>
                </a:cubicBezTo>
                <a:cubicBezTo>
                  <a:pt x="418" y="214"/>
                  <a:pt x="418" y="214"/>
                  <a:pt x="418" y="214"/>
                </a:cubicBezTo>
                <a:cubicBezTo>
                  <a:pt x="417" y="220"/>
                  <a:pt x="415" y="214"/>
                  <a:pt x="413" y="215"/>
                </a:cubicBezTo>
                <a:cubicBezTo>
                  <a:pt x="413" y="215"/>
                  <a:pt x="413" y="215"/>
                  <a:pt x="413" y="215"/>
                </a:cubicBezTo>
                <a:cubicBezTo>
                  <a:pt x="412" y="215"/>
                  <a:pt x="412" y="215"/>
                  <a:pt x="412" y="215"/>
                </a:cubicBezTo>
                <a:cubicBezTo>
                  <a:pt x="412" y="215"/>
                  <a:pt x="411" y="214"/>
                  <a:pt x="410" y="214"/>
                </a:cubicBezTo>
                <a:cubicBezTo>
                  <a:pt x="410" y="214"/>
                  <a:pt x="407" y="212"/>
                  <a:pt x="407" y="212"/>
                </a:cubicBezTo>
                <a:cubicBezTo>
                  <a:pt x="406" y="212"/>
                  <a:pt x="406" y="212"/>
                  <a:pt x="405" y="212"/>
                </a:cubicBezTo>
                <a:cubicBezTo>
                  <a:pt x="404" y="211"/>
                  <a:pt x="403" y="212"/>
                  <a:pt x="403" y="211"/>
                </a:cubicBezTo>
                <a:cubicBezTo>
                  <a:pt x="402" y="211"/>
                  <a:pt x="402" y="208"/>
                  <a:pt x="401" y="208"/>
                </a:cubicBezTo>
                <a:cubicBezTo>
                  <a:pt x="401" y="208"/>
                  <a:pt x="398" y="206"/>
                  <a:pt x="398" y="206"/>
                </a:cubicBezTo>
                <a:cubicBezTo>
                  <a:pt x="397" y="205"/>
                  <a:pt x="399" y="203"/>
                  <a:pt x="398" y="202"/>
                </a:cubicBezTo>
                <a:cubicBezTo>
                  <a:pt x="398" y="202"/>
                  <a:pt x="398" y="200"/>
                  <a:pt x="397" y="200"/>
                </a:cubicBezTo>
                <a:cubicBezTo>
                  <a:pt x="395" y="199"/>
                  <a:pt x="394" y="201"/>
                  <a:pt x="394" y="200"/>
                </a:cubicBezTo>
                <a:cubicBezTo>
                  <a:pt x="392" y="200"/>
                  <a:pt x="390" y="199"/>
                  <a:pt x="389" y="200"/>
                </a:cubicBezTo>
                <a:cubicBezTo>
                  <a:pt x="386" y="202"/>
                  <a:pt x="386" y="200"/>
                  <a:pt x="384" y="200"/>
                </a:cubicBezTo>
                <a:cubicBezTo>
                  <a:pt x="382" y="201"/>
                  <a:pt x="382" y="200"/>
                  <a:pt x="380" y="201"/>
                </a:cubicBezTo>
                <a:cubicBezTo>
                  <a:pt x="378" y="201"/>
                  <a:pt x="378" y="201"/>
                  <a:pt x="376" y="201"/>
                </a:cubicBezTo>
                <a:cubicBezTo>
                  <a:pt x="376" y="202"/>
                  <a:pt x="374" y="204"/>
                  <a:pt x="373" y="204"/>
                </a:cubicBezTo>
                <a:cubicBezTo>
                  <a:pt x="372" y="205"/>
                  <a:pt x="370" y="206"/>
                  <a:pt x="369" y="204"/>
                </a:cubicBezTo>
                <a:cubicBezTo>
                  <a:pt x="367" y="202"/>
                  <a:pt x="367" y="203"/>
                  <a:pt x="366" y="202"/>
                </a:cubicBezTo>
                <a:cubicBezTo>
                  <a:pt x="364" y="201"/>
                  <a:pt x="364" y="203"/>
                  <a:pt x="362" y="204"/>
                </a:cubicBezTo>
                <a:cubicBezTo>
                  <a:pt x="359" y="205"/>
                  <a:pt x="361" y="206"/>
                  <a:pt x="360" y="207"/>
                </a:cubicBezTo>
                <a:cubicBezTo>
                  <a:pt x="359" y="208"/>
                  <a:pt x="358" y="208"/>
                  <a:pt x="356" y="209"/>
                </a:cubicBezTo>
                <a:cubicBezTo>
                  <a:pt x="355" y="210"/>
                  <a:pt x="355" y="210"/>
                  <a:pt x="353" y="212"/>
                </a:cubicBezTo>
                <a:cubicBezTo>
                  <a:pt x="351" y="214"/>
                  <a:pt x="353" y="218"/>
                  <a:pt x="350" y="219"/>
                </a:cubicBezTo>
                <a:cubicBezTo>
                  <a:pt x="348" y="221"/>
                  <a:pt x="347" y="220"/>
                  <a:pt x="346" y="221"/>
                </a:cubicBezTo>
                <a:cubicBezTo>
                  <a:pt x="346" y="222"/>
                  <a:pt x="343" y="226"/>
                  <a:pt x="343" y="226"/>
                </a:cubicBezTo>
                <a:cubicBezTo>
                  <a:pt x="342" y="227"/>
                  <a:pt x="340" y="229"/>
                  <a:pt x="340" y="230"/>
                </a:cubicBezTo>
                <a:cubicBezTo>
                  <a:pt x="339" y="230"/>
                  <a:pt x="339" y="230"/>
                  <a:pt x="339" y="230"/>
                </a:cubicBezTo>
                <a:cubicBezTo>
                  <a:pt x="336" y="232"/>
                  <a:pt x="337" y="236"/>
                  <a:pt x="337" y="237"/>
                </a:cubicBezTo>
                <a:cubicBezTo>
                  <a:pt x="336" y="238"/>
                  <a:pt x="339" y="239"/>
                  <a:pt x="338" y="243"/>
                </a:cubicBezTo>
                <a:cubicBezTo>
                  <a:pt x="338" y="243"/>
                  <a:pt x="335" y="250"/>
                  <a:pt x="336" y="251"/>
                </a:cubicBezTo>
                <a:cubicBezTo>
                  <a:pt x="337" y="253"/>
                  <a:pt x="340" y="252"/>
                  <a:pt x="341" y="255"/>
                </a:cubicBezTo>
                <a:cubicBezTo>
                  <a:pt x="342" y="257"/>
                  <a:pt x="346" y="256"/>
                  <a:pt x="347" y="261"/>
                </a:cubicBezTo>
                <a:cubicBezTo>
                  <a:pt x="346" y="262"/>
                  <a:pt x="351" y="263"/>
                  <a:pt x="351" y="264"/>
                </a:cubicBezTo>
                <a:cubicBezTo>
                  <a:pt x="351" y="265"/>
                  <a:pt x="354" y="265"/>
                  <a:pt x="354" y="266"/>
                </a:cubicBezTo>
                <a:cubicBezTo>
                  <a:pt x="357" y="270"/>
                  <a:pt x="360" y="267"/>
                  <a:pt x="360" y="267"/>
                </a:cubicBezTo>
                <a:cubicBezTo>
                  <a:pt x="361" y="267"/>
                  <a:pt x="362" y="267"/>
                  <a:pt x="362" y="267"/>
                </a:cubicBezTo>
                <a:cubicBezTo>
                  <a:pt x="363" y="267"/>
                  <a:pt x="363" y="266"/>
                  <a:pt x="364" y="266"/>
                </a:cubicBezTo>
                <a:cubicBezTo>
                  <a:pt x="365" y="266"/>
                  <a:pt x="367" y="265"/>
                  <a:pt x="368" y="266"/>
                </a:cubicBezTo>
                <a:cubicBezTo>
                  <a:pt x="370" y="269"/>
                  <a:pt x="369" y="267"/>
                  <a:pt x="371" y="267"/>
                </a:cubicBezTo>
                <a:cubicBezTo>
                  <a:pt x="372" y="268"/>
                  <a:pt x="373" y="265"/>
                  <a:pt x="374" y="265"/>
                </a:cubicBezTo>
                <a:cubicBezTo>
                  <a:pt x="374" y="266"/>
                  <a:pt x="375" y="264"/>
                  <a:pt x="375" y="265"/>
                </a:cubicBezTo>
                <a:cubicBezTo>
                  <a:pt x="376" y="265"/>
                  <a:pt x="379" y="264"/>
                  <a:pt x="379" y="264"/>
                </a:cubicBezTo>
                <a:cubicBezTo>
                  <a:pt x="380" y="264"/>
                  <a:pt x="383" y="262"/>
                  <a:pt x="384" y="265"/>
                </a:cubicBezTo>
                <a:cubicBezTo>
                  <a:pt x="385" y="266"/>
                  <a:pt x="386" y="267"/>
                  <a:pt x="387" y="268"/>
                </a:cubicBezTo>
                <a:cubicBezTo>
                  <a:pt x="389" y="269"/>
                  <a:pt x="390" y="268"/>
                  <a:pt x="391" y="268"/>
                </a:cubicBezTo>
                <a:cubicBezTo>
                  <a:pt x="394" y="269"/>
                  <a:pt x="394" y="271"/>
                  <a:pt x="395" y="272"/>
                </a:cubicBezTo>
                <a:cubicBezTo>
                  <a:pt x="395" y="273"/>
                  <a:pt x="395" y="274"/>
                  <a:pt x="393" y="276"/>
                </a:cubicBezTo>
                <a:cubicBezTo>
                  <a:pt x="393" y="276"/>
                  <a:pt x="393" y="276"/>
                  <a:pt x="393" y="276"/>
                </a:cubicBezTo>
                <a:cubicBezTo>
                  <a:pt x="393" y="280"/>
                  <a:pt x="396" y="280"/>
                  <a:pt x="397" y="282"/>
                </a:cubicBezTo>
                <a:cubicBezTo>
                  <a:pt x="399" y="284"/>
                  <a:pt x="400" y="286"/>
                  <a:pt x="401" y="288"/>
                </a:cubicBezTo>
                <a:cubicBezTo>
                  <a:pt x="401" y="288"/>
                  <a:pt x="402" y="290"/>
                  <a:pt x="402" y="291"/>
                </a:cubicBezTo>
                <a:cubicBezTo>
                  <a:pt x="403" y="292"/>
                  <a:pt x="402" y="294"/>
                  <a:pt x="402" y="294"/>
                </a:cubicBezTo>
                <a:cubicBezTo>
                  <a:pt x="403" y="295"/>
                  <a:pt x="404" y="296"/>
                  <a:pt x="404" y="297"/>
                </a:cubicBezTo>
                <a:cubicBezTo>
                  <a:pt x="405" y="298"/>
                  <a:pt x="404" y="299"/>
                  <a:pt x="403" y="299"/>
                </a:cubicBezTo>
                <a:cubicBezTo>
                  <a:pt x="401" y="302"/>
                  <a:pt x="400" y="304"/>
                  <a:pt x="400" y="305"/>
                </a:cubicBezTo>
                <a:cubicBezTo>
                  <a:pt x="400" y="306"/>
                  <a:pt x="398" y="309"/>
                  <a:pt x="400" y="310"/>
                </a:cubicBezTo>
                <a:cubicBezTo>
                  <a:pt x="404" y="312"/>
                  <a:pt x="402" y="314"/>
                  <a:pt x="403" y="315"/>
                </a:cubicBezTo>
                <a:cubicBezTo>
                  <a:pt x="404" y="315"/>
                  <a:pt x="401" y="316"/>
                  <a:pt x="405" y="319"/>
                </a:cubicBezTo>
                <a:cubicBezTo>
                  <a:pt x="407" y="320"/>
                  <a:pt x="403" y="322"/>
                  <a:pt x="407" y="324"/>
                </a:cubicBezTo>
                <a:cubicBezTo>
                  <a:pt x="408" y="326"/>
                  <a:pt x="407" y="327"/>
                  <a:pt x="408" y="328"/>
                </a:cubicBezTo>
                <a:cubicBezTo>
                  <a:pt x="409" y="329"/>
                  <a:pt x="410" y="331"/>
                  <a:pt x="410" y="331"/>
                </a:cubicBezTo>
                <a:cubicBezTo>
                  <a:pt x="412" y="332"/>
                  <a:pt x="409" y="333"/>
                  <a:pt x="411" y="334"/>
                </a:cubicBezTo>
                <a:cubicBezTo>
                  <a:pt x="412" y="334"/>
                  <a:pt x="409" y="335"/>
                  <a:pt x="413" y="338"/>
                </a:cubicBezTo>
                <a:cubicBezTo>
                  <a:pt x="416" y="339"/>
                  <a:pt x="414" y="339"/>
                  <a:pt x="414" y="341"/>
                </a:cubicBezTo>
                <a:cubicBezTo>
                  <a:pt x="413" y="342"/>
                  <a:pt x="415" y="343"/>
                  <a:pt x="416" y="343"/>
                </a:cubicBezTo>
                <a:cubicBezTo>
                  <a:pt x="417" y="344"/>
                  <a:pt x="417" y="346"/>
                  <a:pt x="419" y="346"/>
                </a:cubicBezTo>
                <a:cubicBezTo>
                  <a:pt x="420" y="346"/>
                  <a:pt x="421" y="345"/>
                  <a:pt x="422" y="345"/>
                </a:cubicBezTo>
                <a:cubicBezTo>
                  <a:pt x="424" y="345"/>
                  <a:pt x="424" y="342"/>
                  <a:pt x="426" y="344"/>
                </a:cubicBezTo>
                <a:cubicBezTo>
                  <a:pt x="428" y="345"/>
                  <a:pt x="429" y="345"/>
                  <a:pt x="431" y="344"/>
                </a:cubicBezTo>
                <a:cubicBezTo>
                  <a:pt x="432" y="344"/>
                  <a:pt x="433" y="343"/>
                  <a:pt x="434" y="343"/>
                </a:cubicBezTo>
                <a:cubicBezTo>
                  <a:pt x="435" y="343"/>
                  <a:pt x="436" y="342"/>
                  <a:pt x="437" y="340"/>
                </a:cubicBezTo>
                <a:cubicBezTo>
                  <a:pt x="437" y="340"/>
                  <a:pt x="438" y="340"/>
                  <a:pt x="440" y="338"/>
                </a:cubicBezTo>
                <a:cubicBezTo>
                  <a:pt x="442" y="337"/>
                  <a:pt x="443" y="336"/>
                  <a:pt x="443" y="336"/>
                </a:cubicBezTo>
                <a:cubicBezTo>
                  <a:pt x="444" y="336"/>
                  <a:pt x="444" y="335"/>
                  <a:pt x="444" y="334"/>
                </a:cubicBezTo>
                <a:cubicBezTo>
                  <a:pt x="444" y="334"/>
                  <a:pt x="444" y="333"/>
                  <a:pt x="444" y="332"/>
                </a:cubicBezTo>
                <a:cubicBezTo>
                  <a:pt x="445" y="332"/>
                  <a:pt x="446" y="332"/>
                  <a:pt x="446" y="330"/>
                </a:cubicBezTo>
                <a:cubicBezTo>
                  <a:pt x="447" y="328"/>
                  <a:pt x="446" y="326"/>
                  <a:pt x="447" y="325"/>
                </a:cubicBezTo>
                <a:cubicBezTo>
                  <a:pt x="447" y="324"/>
                  <a:pt x="450" y="325"/>
                  <a:pt x="451" y="324"/>
                </a:cubicBezTo>
                <a:cubicBezTo>
                  <a:pt x="453" y="322"/>
                  <a:pt x="453" y="321"/>
                  <a:pt x="453" y="320"/>
                </a:cubicBezTo>
                <a:cubicBezTo>
                  <a:pt x="452" y="319"/>
                  <a:pt x="452" y="315"/>
                  <a:pt x="452" y="314"/>
                </a:cubicBezTo>
                <a:cubicBezTo>
                  <a:pt x="453" y="312"/>
                  <a:pt x="453" y="314"/>
                  <a:pt x="454" y="312"/>
                </a:cubicBezTo>
                <a:cubicBezTo>
                  <a:pt x="454" y="311"/>
                  <a:pt x="457" y="312"/>
                  <a:pt x="456" y="310"/>
                </a:cubicBezTo>
                <a:cubicBezTo>
                  <a:pt x="455" y="308"/>
                  <a:pt x="461" y="309"/>
                  <a:pt x="461" y="308"/>
                </a:cubicBezTo>
                <a:cubicBezTo>
                  <a:pt x="461" y="308"/>
                  <a:pt x="462" y="308"/>
                  <a:pt x="462" y="307"/>
                </a:cubicBezTo>
                <a:cubicBezTo>
                  <a:pt x="462" y="307"/>
                  <a:pt x="463" y="306"/>
                  <a:pt x="463" y="306"/>
                </a:cubicBezTo>
                <a:cubicBezTo>
                  <a:pt x="464" y="305"/>
                  <a:pt x="463" y="303"/>
                  <a:pt x="464" y="303"/>
                </a:cubicBezTo>
                <a:cubicBezTo>
                  <a:pt x="464" y="302"/>
                  <a:pt x="462" y="301"/>
                  <a:pt x="464" y="299"/>
                </a:cubicBezTo>
                <a:cubicBezTo>
                  <a:pt x="464" y="298"/>
                  <a:pt x="466" y="297"/>
                  <a:pt x="467" y="296"/>
                </a:cubicBezTo>
                <a:cubicBezTo>
                  <a:pt x="468" y="295"/>
                  <a:pt x="464" y="295"/>
                  <a:pt x="463" y="294"/>
                </a:cubicBezTo>
                <a:cubicBezTo>
                  <a:pt x="461" y="293"/>
                  <a:pt x="460" y="291"/>
                  <a:pt x="461" y="289"/>
                </a:cubicBezTo>
                <a:cubicBezTo>
                  <a:pt x="461" y="289"/>
                  <a:pt x="461" y="287"/>
                  <a:pt x="461" y="286"/>
                </a:cubicBezTo>
                <a:cubicBezTo>
                  <a:pt x="461" y="286"/>
                  <a:pt x="461" y="284"/>
                  <a:pt x="461" y="284"/>
                </a:cubicBezTo>
                <a:cubicBezTo>
                  <a:pt x="463" y="280"/>
                  <a:pt x="463" y="282"/>
                  <a:pt x="463" y="281"/>
                </a:cubicBezTo>
                <a:cubicBezTo>
                  <a:pt x="463" y="281"/>
                  <a:pt x="465" y="280"/>
                  <a:pt x="466" y="279"/>
                </a:cubicBezTo>
                <a:cubicBezTo>
                  <a:pt x="467" y="279"/>
                  <a:pt x="467" y="277"/>
                  <a:pt x="468" y="277"/>
                </a:cubicBezTo>
                <a:cubicBezTo>
                  <a:pt x="469" y="276"/>
                  <a:pt x="470" y="276"/>
                  <a:pt x="470" y="276"/>
                </a:cubicBezTo>
                <a:cubicBezTo>
                  <a:pt x="470" y="274"/>
                  <a:pt x="470" y="274"/>
                  <a:pt x="472" y="273"/>
                </a:cubicBezTo>
                <a:cubicBezTo>
                  <a:pt x="473" y="271"/>
                  <a:pt x="473" y="272"/>
                  <a:pt x="475" y="271"/>
                </a:cubicBezTo>
                <a:cubicBezTo>
                  <a:pt x="477" y="270"/>
                  <a:pt x="476" y="270"/>
                  <a:pt x="476" y="270"/>
                </a:cubicBezTo>
                <a:cubicBezTo>
                  <a:pt x="478" y="269"/>
                  <a:pt x="480" y="268"/>
                  <a:pt x="480" y="267"/>
                </a:cubicBezTo>
                <a:cubicBezTo>
                  <a:pt x="480" y="266"/>
                  <a:pt x="480" y="265"/>
                  <a:pt x="482" y="264"/>
                </a:cubicBezTo>
                <a:cubicBezTo>
                  <a:pt x="483" y="262"/>
                  <a:pt x="483" y="263"/>
                  <a:pt x="484" y="261"/>
                </a:cubicBezTo>
                <a:cubicBezTo>
                  <a:pt x="485" y="260"/>
                  <a:pt x="486" y="259"/>
                  <a:pt x="486" y="258"/>
                </a:cubicBezTo>
                <a:cubicBezTo>
                  <a:pt x="485" y="258"/>
                  <a:pt x="486" y="257"/>
                  <a:pt x="487" y="256"/>
                </a:cubicBezTo>
                <a:cubicBezTo>
                  <a:pt x="489" y="255"/>
                  <a:pt x="490" y="253"/>
                  <a:pt x="487" y="253"/>
                </a:cubicBezTo>
                <a:close/>
                <a:moveTo>
                  <a:pt x="430" y="204"/>
                </a:moveTo>
                <a:cubicBezTo>
                  <a:pt x="430" y="203"/>
                  <a:pt x="428" y="203"/>
                  <a:pt x="428" y="203"/>
                </a:cubicBezTo>
                <a:cubicBezTo>
                  <a:pt x="428" y="200"/>
                  <a:pt x="424" y="204"/>
                  <a:pt x="424" y="204"/>
                </a:cubicBezTo>
                <a:cubicBezTo>
                  <a:pt x="424" y="205"/>
                  <a:pt x="425" y="205"/>
                  <a:pt x="427" y="205"/>
                </a:cubicBezTo>
                <a:cubicBezTo>
                  <a:pt x="429" y="205"/>
                  <a:pt x="430" y="205"/>
                  <a:pt x="430" y="204"/>
                </a:cubicBezTo>
                <a:close/>
                <a:moveTo>
                  <a:pt x="649" y="230"/>
                </a:moveTo>
                <a:cubicBezTo>
                  <a:pt x="649" y="229"/>
                  <a:pt x="647" y="226"/>
                  <a:pt x="646" y="226"/>
                </a:cubicBezTo>
                <a:cubicBezTo>
                  <a:pt x="646" y="227"/>
                  <a:pt x="648" y="229"/>
                  <a:pt x="648" y="229"/>
                </a:cubicBezTo>
                <a:cubicBezTo>
                  <a:pt x="648" y="230"/>
                  <a:pt x="648" y="230"/>
                  <a:pt x="648" y="230"/>
                </a:cubicBezTo>
                <a:cubicBezTo>
                  <a:pt x="649" y="230"/>
                  <a:pt x="649" y="230"/>
                  <a:pt x="649" y="230"/>
                </a:cubicBezTo>
                <a:close/>
                <a:moveTo>
                  <a:pt x="621" y="265"/>
                </a:moveTo>
                <a:cubicBezTo>
                  <a:pt x="620" y="265"/>
                  <a:pt x="619" y="266"/>
                  <a:pt x="619" y="266"/>
                </a:cubicBezTo>
                <a:cubicBezTo>
                  <a:pt x="618" y="267"/>
                  <a:pt x="618" y="268"/>
                  <a:pt x="617" y="269"/>
                </a:cubicBezTo>
                <a:cubicBezTo>
                  <a:pt x="617" y="269"/>
                  <a:pt x="615" y="269"/>
                  <a:pt x="614" y="270"/>
                </a:cubicBezTo>
                <a:cubicBezTo>
                  <a:pt x="614" y="270"/>
                  <a:pt x="614" y="271"/>
                  <a:pt x="614" y="271"/>
                </a:cubicBezTo>
                <a:cubicBezTo>
                  <a:pt x="614" y="272"/>
                  <a:pt x="610" y="273"/>
                  <a:pt x="609" y="274"/>
                </a:cubicBezTo>
                <a:cubicBezTo>
                  <a:pt x="609" y="275"/>
                  <a:pt x="610" y="276"/>
                  <a:pt x="610" y="276"/>
                </a:cubicBezTo>
                <a:cubicBezTo>
                  <a:pt x="611" y="277"/>
                  <a:pt x="612" y="279"/>
                  <a:pt x="612" y="280"/>
                </a:cubicBezTo>
                <a:cubicBezTo>
                  <a:pt x="613" y="280"/>
                  <a:pt x="615" y="281"/>
                  <a:pt x="615" y="281"/>
                </a:cubicBezTo>
                <a:cubicBezTo>
                  <a:pt x="616" y="281"/>
                  <a:pt x="619" y="283"/>
                  <a:pt x="620" y="284"/>
                </a:cubicBezTo>
                <a:cubicBezTo>
                  <a:pt x="621" y="284"/>
                  <a:pt x="622" y="283"/>
                  <a:pt x="623" y="283"/>
                </a:cubicBezTo>
                <a:cubicBezTo>
                  <a:pt x="624" y="283"/>
                  <a:pt x="626" y="283"/>
                  <a:pt x="626" y="283"/>
                </a:cubicBezTo>
                <a:cubicBezTo>
                  <a:pt x="628" y="283"/>
                  <a:pt x="624" y="279"/>
                  <a:pt x="626" y="279"/>
                </a:cubicBezTo>
                <a:cubicBezTo>
                  <a:pt x="626" y="278"/>
                  <a:pt x="627" y="278"/>
                  <a:pt x="628" y="277"/>
                </a:cubicBezTo>
                <a:cubicBezTo>
                  <a:pt x="628" y="277"/>
                  <a:pt x="628" y="276"/>
                  <a:pt x="629" y="276"/>
                </a:cubicBezTo>
                <a:cubicBezTo>
                  <a:pt x="629" y="276"/>
                  <a:pt x="629" y="274"/>
                  <a:pt x="629" y="273"/>
                </a:cubicBezTo>
                <a:cubicBezTo>
                  <a:pt x="629" y="273"/>
                  <a:pt x="631" y="274"/>
                  <a:pt x="631" y="273"/>
                </a:cubicBezTo>
                <a:cubicBezTo>
                  <a:pt x="632" y="272"/>
                  <a:pt x="631" y="272"/>
                  <a:pt x="631" y="271"/>
                </a:cubicBezTo>
                <a:cubicBezTo>
                  <a:pt x="631" y="269"/>
                  <a:pt x="630" y="269"/>
                  <a:pt x="630" y="268"/>
                </a:cubicBezTo>
                <a:cubicBezTo>
                  <a:pt x="629" y="267"/>
                  <a:pt x="634" y="265"/>
                  <a:pt x="633" y="264"/>
                </a:cubicBezTo>
                <a:cubicBezTo>
                  <a:pt x="632" y="264"/>
                  <a:pt x="630" y="259"/>
                  <a:pt x="628" y="258"/>
                </a:cubicBezTo>
                <a:cubicBezTo>
                  <a:pt x="628" y="258"/>
                  <a:pt x="627" y="258"/>
                  <a:pt x="627" y="258"/>
                </a:cubicBezTo>
                <a:cubicBezTo>
                  <a:pt x="626" y="258"/>
                  <a:pt x="624" y="260"/>
                  <a:pt x="623" y="260"/>
                </a:cubicBezTo>
                <a:cubicBezTo>
                  <a:pt x="622" y="260"/>
                  <a:pt x="622" y="263"/>
                  <a:pt x="621" y="263"/>
                </a:cubicBezTo>
                <a:cubicBezTo>
                  <a:pt x="620" y="263"/>
                  <a:pt x="622" y="265"/>
                  <a:pt x="621" y="265"/>
                </a:cubicBezTo>
                <a:close/>
                <a:moveTo>
                  <a:pt x="706" y="326"/>
                </a:moveTo>
                <a:cubicBezTo>
                  <a:pt x="708" y="325"/>
                  <a:pt x="707" y="324"/>
                  <a:pt x="705" y="323"/>
                </a:cubicBezTo>
                <a:cubicBezTo>
                  <a:pt x="704" y="322"/>
                  <a:pt x="704" y="322"/>
                  <a:pt x="703" y="321"/>
                </a:cubicBezTo>
                <a:cubicBezTo>
                  <a:pt x="703" y="321"/>
                  <a:pt x="703" y="321"/>
                  <a:pt x="703" y="321"/>
                </a:cubicBezTo>
                <a:cubicBezTo>
                  <a:pt x="704" y="317"/>
                  <a:pt x="701" y="317"/>
                  <a:pt x="700" y="316"/>
                </a:cubicBezTo>
                <a:cubicBezTo>
                  <a:pt x="698" y="315"/>
                  <a:pt x="699" y="313"/>
                  <a:pt x="695" y="312"/>
                </a:cubicBezTo>
                <a:cubicBezTo>
                  <a:pt x="694" y="311"/>
                  <a:pt x="693" y="311"/>
                  <a:pt x="691" y="310"/>
                </a:cubicBezTo>
                <a:cubicBezTo>
                  <a:pt x="690" y="309"/>
                  <a:pt x="692" y="306"/>
                  <a:pt x="690" y="305"/>
                </a:cubicBezTo>
                <a:cubicBezTo>
                  <a:pt x="689" y="304"/>
                  <a:pt x="689" y="301"/>
                  <a:pt x="686" y="300"/>
                </a:cubicBezTo>
                <a:cubicBezTo>
                  <a:pt x="685" y="300"/>
                  <a:pt x="685" y="297"/>
                  <a:pt x="684" y="296"/>
                </a:cubicBezTo>
                <a:cubicBezTo>
                  <a:pt x="681" y="295"/>
                  <a:pt x="682" y="294"/>
                  <a:pt x="681" y="293"/>
                </a:cubicBezTo>
                <a:cubicBezTo>
                  <a:pt x="679" y="292"/>
                  <a:pt x="680" y="298"/>
                  <a:pt x="680" y="298"/>
                </a:cubicBezTo>
                <a:cubicBezTo>
                  <a:pt x="681" y="299"/>
                  <a:pt x="679" y="304"/>
                  <a:pt x="680" y="304"/>
                </a:cubicBezTo>
                <a:cubicBezTo>
                  <a:pt x="681" y="303"/>
                  <a:pt x="679" y="308"/>
                  <a:pt x="679" y="308"/>
                </a:cubicBezTo>
                <a:cubicBezTo>
                  <a:pt x="678" y="310"/>
                  <a:pt x="677" y="306"/>
                  <a:pt x="676" y="305"/>
                </a:cubicBezTo>
                <a:cubicBezTo>
                  <a:pt x="675" y="304"/>
                  <a:pt x="673" y="306"/>
                  <a:pt x="673" y="305"/>
                </a:cubicBezTo>
                <a:cubicBezTo>
                  <a:pt x="672" y="305"/>
                  <a:pt x="671" y="303"/>
                  <a:pt x="670" y="302"/>
                </a:cubicBezTo>
                <a:cubicBezTo>
                  <a:pt x="669" y="302"/>
                  <a:pt x="671" y="300"/>
                  <a:pt x="670" y="300"/>
                </a:cubicBezTo>
                <a:cubicBezTo>
                  <a:pt x="669" y="299"/>
                  <a:pt x="672" y="297"/>
                  <a:pt x="671" y="297"/>
                </a:cubicBezTo>
                <a:cubicBezTo>
                  <a:pt x="670" y="297"/>
                  <a:pt x="671" y="294"/>
                  <a:pt x="670" y="294"/>
                </a:cubicBezTo>
                <a:cubicBezTo>
                  <a:pt x="669" y="294"/>
                  <a:pt x="666" y="297"/>
                  <a:pt x="665" y="297"/>
                </a:cubicBezTo>
                <a:cubicBezTo>
                  <a:pt x="664" y="297"/>
                  <a:pt x="664" y="295"/>
                  <a:pt x="663" y="295"/>
                </a:cubicBezTo>
                <a:cubicBezTo>
                  <a:pt x="662" y="295"/>
                  <a:pt x="659" y="294"/>
                  <a:pt x="659" y="294"/>
                </a:cubicBezTo>
                <a:cubicBezTo>
                  <a:pt x="658" y="294"/>
                  <a:pt x="655" y="294"/>
                  <a:pt x="655" y="294"/>
                </a:cubicBezTo>
                <a:cubicBezTo>
                  <a:pt x="655" y="296"/>
                  <a:pt x="657" y="296"/>
                  <a:pt x="656" y="298"/>
                </a:cubicBezTo>
                <a:cubicBezTo>
                  <a:pt x="656" y="299"/>
                  <a:pt x="654" y="302"/>
                  <a:pt x="653" y="302"/>
                </a:cubicBezTo>
                <a:cubicBezTo>
                  <a:pt x="652" y="302"/>
                  <a:pt x="650" y="301"/>
                  <a:pt x="649" y="300"/>
                </a:cubicBezTo>
                <a:cubicBezTo>
                  <a:pt x="649" y="300"/>
                  <a:pt x="647" y="298"/>
                  <a:pt x="644" y="300"/>
                </a:cubicBezTo>
                <a:cubicBezTo>
                  <a:pt x="643" y="301"/>
                  <a:pt x="645" y="304"/>
                  <a:pt x="644" y="304"/>
                </a:cubicBezTo>
                <a:cubicBezTo>
                  <a:pt x="643" y="304"/>
                  <a:pt x="643" y="305"/>
                  <a:pt x="642" y="305"/>
                </a:cubicBezTo>
                <a:cubicBezTo>
                  <a:pt x="641" y="305"/>
                  <a:pt x="640" y="305"/>
                  <a:pt x="639" y="306"/>
                </a:cubicBezTo>
                <a:cubicBezTo>
                  <a:pt x="638" y="306"/>
                  <a:pt x="639" y="307"/>
                  <a:pt x="638" y="307"/>
                </a:cubicBezTo>
                <a:cubicBezTo>
                  <a:pt x="637" y="307"/>
                  <a:pt x="637" y="311"/>
                  <a:pt x="636" y="311"/>
                </a:cubicBezTo>
                <a:cubicBezTo>
                  <a:pt x="635" y="311"/>
                  <a:pt x="633" y="312"/>
                  <a:pt x="632" y="312"/>
                </a:cubicBezTo>
                <a:cubicBezTo>
                  <a:pt x="629" y="313"/>
                  <a:pt x="629" y="312"/>
                  <a:pt x="627" y="313"/>
                </a:cubicBezTo>
                <a:cubicBezTo>
                  <a:pt x="626" y="314"/>
                  <a:pt x="626" y="316"/>
                  <a:pt x="625" y="315"/>
                </a:cubicBezTo>
                <a:cubicBezTo>
                  <a:pt x="624" y="312"/>
                  <a:pt x="623" y="314"/>
                  <a:pt x="622" y="315"/>
                </a:cubicBezTo>
                <a:cubicBezTo>
                  <a:pt x="622" y="316"/>
                  <a:pt x="622" y="316"/>
                  <a:pt x="622" y="316"/>
                </a:cubicBezTo>
                <a:cubicBezTo>
                  <a:pt x="621" y="316"/>
                  <a:pt x="619" y="315"/>
                  <a:pt x="619" y="316"/>
                </a:cubicBezTo>
                <a:cubicBezTo>
                  <a:pt x="618" y="316"/>
                  <a:pt x="619" y="318"/>
                  <a:pt x="620" y="319"/>
                </a:cubicBezTo>
                <a:cubicBezTo>
                  <a:pt x="620" y="321"/>
                  <a:pt x="615" y="322"/>
                  <a:pt x="617" y="323"/>
                </a:cubicBezTo>
                <a:cubicBezTo>
                  <a:pt x="618" y="323"/>
                  <a:pt x="617" y="326"/>
                  <a:pt x="618" y="326"/>
                </a:cubicBezTo>
                <a:cubicBezTo>
                  <a:pt x="618" y="326"/>
                  <a:pt x="621" y="325"/>
                  <a:pt x="620" y="329"/>
                </a:cubicBezTo>
                <a:cubicBezTo>
                  <a:pt x="620" y="331"/>
                  <a:pt x="620" y="332"/>
                  <a:pt x="622" y="333"/>
                </a:cubicBezTo>
                <a:cubicBezTo>
                  <a:pt x="623" y="334"/>
                  <a:pt x="622" y="336"/>
                  <a:pt x="624" y="337"/>
                </a:cubicBezTo>
                <a:cubicBezTo>
                  <a:pt x="624" y="337"/>
                  <a:pt x="623" y="339"/>
                  <a:pt x="624" y="339"/>
                </a:cubicBezTo>
                <a:cubicBezTo>
                  <a:pt x="625" y="340"/>
                  <a:pt x="621" y="340"/>
                  <a:pt x="622" y="342"/>
                </a:cubicBezTo>
                <a:cubicBezTo>
                  <a:pt x="622" y="344"/>
                  <a:pt x="623" y="343"/>
                  <a:pt x="625" y="344"/>
                </a:cubicBezTo>
                <a:cubicBezTo>
                  <a:pt x="625" y="344"/>
                  <a:pt x="626" y="345"/>
                  <a:pt x="628" y="345"/>
                </a:cubicBezTo>
                <a:cubicBezTo>
                  <a:pt x="629" y="345"/>
                  <a:pt x="629" y="344"/>
                  <a:pt x="631" y="344"/>
                </a:cubicBezTo>
                <a:cubicBezTo>
                  <a:pt x="632" y="343"/>
                  <a:pt x="633" y="342"/>
                  <a:pt x="634" y="342"/>
                </a:cubicBezTo>
                <a:cubicBezTo>
                  <a:pt x="635" y="341"/>
                  <a:pt x="636" y="342"/>
                  <a:pt x="637" y="342"/>
                </a:cubicBezTo>
                <a:cubicBezTo>
                  <a:pt x="638" y="342"/>
                  <a:pt x="640" y="343"/>
                  <a:pt x="640" y="343"/>
                </a:cubicBezTo>
                <a:cubicBezTo>
                  <a:pt x="642" y="343"/>
                  <a:pt x="642" y="341"/>
                  <a:pt x="643" y="341"/>
                </a:cubicBezTo>
                <a:cubicBezTo>
                  <a:pt x="644" y="342"/>
                  <a:pt x="645" y="339"/>
                  <a:pt x="646" y="339"/>
                </a:cubicBezTo>
                <a:cubicBezTo>
                  <a:pt x="647" y="339"/>
                  <a:pt x="650" y="338"/>
                  <a:pt x="651" y="338"/>
                </a:cubicBezTo>
                <a:cubicBezTo>
                  <a:pt x="653" y="338"/>
                  <a:pt x="653" y="339"/>
                  <a:pt x="654" y="339"/>
                </a:cubicBezTo>
                <a:cubicBezTo>
                  <a:pt x="655" y="339"/>
                  <a:pt x="658" y="339"/>
                  <a:pt x="658" y="339"/>
                </a:cubicBezTo>
                <a:cubicBezTo>
                  <a:pt x="659" y="339"/>
                  <a:pt x="661" y="339"/>
                  <a:pt x="663" y="339"/>
                </a:cubicBezTo>
                <a:cubicBezTo>
                  <a:pt x="664" y="339"/>
                  <a:pt x="665" y="343"/>
                  <a:pt x="666" y="343"/>
                </a:cubicBezTo>
                <a:cubicBezTo>
                  <a:pt x="667" y="342"/>
                  <a:pt x="667" y="344"/>
                  <a:pt x="668" y="344"/>
                </a:cubicBezTo>
                <a:cubicBezTo>
                  <a:pt x="669" y="344"/>
                  <a:pt x="669" y="342"/>
                  <a:pt x="671" y="342"/>
                </a:cubicBezTo>
                <a:cubicBezTo>
                  <a:pt x="672" y="342"/>
                  <a:pt x="671" y="345"/>
                  <a:pt x="671" y="345"/>
                </a:cubicBezTo>
                <a:cubicBezTo>
                  <a:pt x="670" y="346"/>
                  <a:pt x="673" y="349"/>
                  <a:pt x="674" y="345"/>
                </a:cubicBezTo>
                <a:cubicBezTo>
                  <a:pt x="678" y="343"/>
                  <a:pt x="676" y="349"/>
                  <a:pt x="677" y="352"/>
                </a:cubicBezTo>
                <a:cubicBezTo>
                  <a:pt x="680" y="356"/>
                  <a:pt x="680" y="354"/>
                  <a:pt x="682" y="353"/>
                </a:cubicBezTo>
                <a:cubicBezTo>
                  <a:pt x="684" y="352"/>
                  <a:pt x="686" y="355"/>
                  <a:pt x="687" y="352"/>
                </a:cubicBezTo>
                <a:cubicBezTo>
                  <a:pt x="688" y="351"/>
                  <a:pt x="690" y="355"/>
                  <a:pt x="690" y="355"/>
                </a:cubicBezTo>
                <a:cubicBezTo>
                  <a:pt x="691" y="355"/>
                  <a:pt x="692" y="352"/>
                  <a:pt x="693" y="352"/>
                </a:cubicBezTo>
                <a:cubicBezTo>
                  <a:pt x="695" y="352"/>
                  <a:pt x="697" y="350"/>
                  <a:pt x="699" y="350"/>
                </a:cubicBezTo>
                <a:cubicBezTo>
                  <a:pt x="700" y="351"/>
                  <a:pt x="700" y="350"/>
                  <a:pt x="700" y="348"/>
                </a:cubicBezTo>
                <a:cubicBezTo>
                  <a:pt x="700" y="347"/>
                  <a:pt x="700" y="347"/>
                  <a:pt x="700" y="346"/>
                </a:cubicBezTo>
                <a:cubicBezTo>
                  <a:pt x="700" y="344"/>
                  <a:pt x="702" y="342"/>
                  <a:pt x="702" y="342"/>
                </a:cubicBezTo>
                <a:cubicBezTo>
                  <a:pt x="702" y="342"/>
                  <a:pt x="703" y="341"/>
                  <a:pt x="704" y="340"/>
                </a:cubicBezTo>
                <a:cubicBezTo>
                  <a:pt x="706" y="339"/>
                  <a:pt x="707" y="335"/>
                  <a:pt x="706" y="334"/>
                </a:cubicBezTo>
                <a:cubicBezTo>
                  <a:pt x="704" y="333"/>
                  <a:pt x="708" y="332"/>
                  <a:pt x="705" y="331"/>
                </a:cubicBezTo>
                <a:cubicBezTo>
                  <a:pt x="704" y="330"/>
                  <a:pt x="706" y="329"/>
                  <a:pt x="706" y="327"/>
                </a:cubicBezTo>
                <a:cubicBezTo>
                  <a:pt x="706" y="327"/>
                  <a:pt x="706" y="327"/>
                  <a:pt x="706" y="327"/>
                </a:cubicBezTo>
                <a:cubicBezTo>
                  <a:pt x="706" y="326"/>
                  <a:pt x="706" y="326"/>
                  <a:pt x="706" y="326"/>
                </a:cubicBezTo>
                <a:close/>
                <a:moveTo>
                  <a:pt x="748" y="357"/>
                </a:moveTo>
                <a:cubicBezTo>
                  <a:pt x="745" y="357"/>
                  <a:pt x="744" y="361"/>
                  <a:pt x="741" y="364"/>
                </a:cubicBezTo>
                <a:cubicBezTo>
                  <a:pt x="739" y="367"/>
                  <a:pt x="735" y="368"/>
                  <a:pt x="735" y="370"/>
                </a:cubicBezTo>
                <a:cubicBezTo>
                  <a:pt x="734" y="372"/>
                  <a:pt x="734" y="374"/>
                  <a:pt x="740" y="374"/>
                </a:cubicBezTo>
                <a:cubicBezTo>
                  <a:pt x="743" y="374"/>
                  <a:pt x="744" y="371"/>
                  <a:pt x="746" y="369"/>
                </a:cubicBezTo>
                <a:cubicBezTo>
                  <a:pt x="747" y="368"/>
                  <a:pt x="749" y="365"/>
                  <a:pt x="749" y="364"/>
                </a:cubicBezTo>
                <a:cubicBezTo>
                  <a:pt x="751" y="362"/>
                  <a:pt x="752" y="362"/>
                  <a:pt x="753" y="361"/>
                </a:cubicBezTo>
                <a:cubicBezTo>
                  <a:pt x="753" y="358"/>
                  <a:pt x="755" y="357"/>
                  <a:pt x="748" y="357"/>
                </a:cubicBezTo>
                <a:close/>
                <a:moveTo>
                  <a:pt x="758" y="350"/>
                </a:moveTo>
                <a:cubicBezTo>
                  <a:pt x="756" y="350"/>
                  <a:pt x="755" y="346"/>
                  <a:pt x="754" y="345"/>
                </a:cubicBezTo>
                <a:cubicBezTo>
                  <a:pt x="751" y="341"/>
                  <a:pt x="747" y="341"/>
                  <a:pt x="747" y="343"/>
                </a:cubicBezTo>
                <a:cubicBezTo>
                  <a:pt x="747" y="344"/>
                  <a:pt x="749" y="346"/>
                  <a:pt x="751" y="349"/>
                </a:cubicBezTo>
                <a:cubicBezTo>
                  <a:pt x="751" y="350"/>
                  <a:pt x="750" y="352"/>
                  <a:pt x="750" y="353"/>
                </a:cubicBezTo>
                <a:cubicBezTo>
                  <a:pt x="751" y="355"/>
                  <a:pt x="753" y="357"/>
                  <a:pt x="755" y="357"/>
                </a:cubicBezTo>
                <a:cubicBezTo>
                  <a:pt x="759" y="357"/>
                  <a:pt x="762" y="353"/>
                  <a:pt x="762" y="351"/>
                </a:cubicBezTo>
                <a:cubicBezTo>
                  <a:pt x="762" y="349"/>
                  <a:pt x="762" y="350"/>
                  <a:pt x="758" y="350"/>
                </a:cubicBezTo>
                <a:close/>
                <a:moveTo>
                  <a:pt x="666" y="203"/>
                </a:moveTo>
                <a:cubicBezTo>
                  <a:pt x="665" y="203"/>
                  <a:pt x="664" y="201"/>
                  <a:pt x="663" y="201"/>
                </a:cubicBezTo>
                <a:cubicBezTo>
                  <a:pt x="662" y="201"/>
                  <a:pt x="658" y="204"/>
                  <a:pt x="657" y="204"/>
                </a:cubicBezTo>
                <a:cubicBezTo>
                  <a:pt x="657" y="205"/>
                  <a:pt x="653" y="209"/>
                  <a:pt x="652" y="210"/>
                </a:cubicBezTo>
                <a:cubicBezTo>
                  <a:pt x="652" y="212"/>
                  <a:pt x="653" y="214"/>
                  <a:pt x="655" y="215"/>
                </a:cubicBezTo>
                <a:cubicBezTo>
                  <a:pt x="657" y="215"/>
                  <a:pt x="660" y="211"/>
                  <a:pt x="661" y="211"/>
                </a:cubicBezTo>
                <a:cubicBezTo>
                  <a:pt x="662" y="211"/>
                  <a:pt x="665" y="210"/>
                  <a:pt x="666" y="210"/>
                </a:cubicBezTo>
                <a:cubicBezTo>
                  <a:pt x="667" y="209"/>
                  <a:pt x="670" y="207"/>
                  <a:pt x="671" y="207"/>
                </a:cubicBezTo>
                <a:cubicBezTo>
                  <a:pt x="671" y="206"/>
                  <a:pt x="672" y="207"/>
                  <a:pt x="673" y="206"/>
                </a:cubicBezTo>
                <a:cubicBezTo>
                  <a:pt x="675" y="205"/>
                  <a:pt x="676" y="209"/>
                  <a:pt x="677" y="207"/>
                </a:cubicBezTo>
                <a:cubicBezTo>
                  <a:pt x="679" y="206"/>
                  <a:pt x="677" y="206"/>
                  <a:pt x="678" y="205"/>
                </a:cubicBezTo>
                <a:cubicBezTo>
                  <a:pt x="680" y="203"/>
                  <a:pt x="680" y="198"/>
                  <a:pt x="681" y="198"/>
                </a:cubicBezTo>
                <a:cubicBezTo>
                  <a:pt x="681" y="198"/>
                  <a:pt x="685" y="193"/>
                  <a:pt x="685" y="192"/>
                </a:cubicBezTo>
                <a:cubicBezTo>
                  <a:pt x="685" y="191"/>
                  <a:pt x="681" y="188"/>
                  <a:pt x="681" y="188"/>
                </a:cubicBezTo>
                <a:cubicBezTo>
                  <a:pt x="681" y="187"/>
                  <a:pt x="685" y="188"/>
                  <a:pt x="686" y="187"/>
                </a:cubicBezTo>
                <a:cubicBezTo>
                  <a:pt x="686" y="186"/>
                  <a:pt x="693" y="180"/>
                  <a:pt x="693" y="179"/>
                </a:cubicBezTo>
                <a:cubicBezTo>
                  <a:pt x="694" y="178"/>
                  <a:pt x="705" y="171"/>
                  <a:pt x="703" y="169"/>
                </a:cubicBezTo>
                <a:cubicBezTo>
                  <a:pt x="702" y="168"/>
                  <a:pt x="696" y="176"/>
                  <a:pt x="695" y="176"/>
                </a:cubicBezTo>
                <a:cubicBezTo>
                  <a:pt x="692" y="176"/>
                  <a:pt x="687" y="182"/>
                  <a:pt x="688" y="181"/>
                </a:cubicBezTo>
                <a:cubicBezTo>
                  <a:pt x="688" y="180"/>
                  <a:pt x="683" y="181"/>
                  <a:pt x="683" y="180"/>
                </a:cubicBezTo>
                <a:cubicBezTo>
                  <a:pt x="683" y="179"/>
                  <a:pt x="683" y="179"/>
                  <a:pt x="683" y="178"/>
                </a:cubicBezTo>
                <a:cubicBezTo>
                  <a:pt x="685" y="177"/>
                  <a:pt x="683" y="177"/>
                  <a:pt x="685" y="175"/>
                </a:cubicBezTo>
                <a:cubicBezTo>
                  <a:pt x="686" y="174"/>
                  <a:pt x="683" y="171"/>
                  <a:pt x="684" y="169"/>
                </a:cubicBezTo>
                <a:cubicBezTo>
                  <a:pt x="684" y="169"/>
                  <a:pt x="686" y="168"/>
                  <a:pt x="687" y="168"/>
                </a:cubicBezTo>
                <a:cubicBezTo>
                  <a:pt x="687" y="167"/>
                  <a:pt x="685" y="160"/>
                  <a:pt x="685" y="160"/>
                </a:cubicBezTo>
                <a:cubicBezTo>
                  <a:pt x="686" y="159"/>
                  <a:pt x="688" y="153"/>
                  <a:pt x="688" y="152"/>
                </a:cubicBezTo>
                <a:cubicBezTo>
                  <a:pt x="688" y="151"/>
                  <a:pt x="686" y="151"/>
                  <a:pt x="686" y="152"/>
                </a:cubicBezTo>
                <a:cubicBezTo>
                  <a:pt x="685" y="152"/>
                  <a:pt x="683" y="160"/>
                  <a:pt x="684" y="161"/>
                </a:cubicBezTo>
                <a:cubicBezTo>
                  <a:pt x="684" y="161"/>
                  <a:pt x="684" y="167"/>
                  <a:pt x="682" y="167"/>
                </a:cubicBezTo>
                <a:cubicBezTo>
                  <a:pt x="681" y="167"/>
                  <a:pt x="683" y="169"/>
                  <a:pt x="680" y="171"/>
                </a:cubicBezTo>
                <a:cubicBezTo>
                  <a:pt x="679" y="171"/>
                  <a:pt x="681" y="174"/>
                  <a:pt x="680" y="175"/>
                </a:cubicBezTo>
                <a:cubicBezTo>
                  <a:pt x="679" y="175"/>
                  <a:pt x="678" y="177"/>
                  <a:pt x="677" y="178"/>
                </a:cubicBezTo>
                <a:cubicBezTo>
                  <a:pt x="676" y="179"/>
                  <a:pt x="682" y="179"/>
                  <a:pt x="679" y="181"/>
                </a:cubicBezTo>
                <a:cubicBezTo>
                  <a:pt x="678" y="181"/>
                  <a:pt x="678" y="182"/>
                  <a:pt x="677" y="183"/>
                </a:cubicBezTo>
                <a:cubicBezTo>
                  <a:pt x="676" y="184"/>
                  <a:pt x="677" y="185"/>
                  <a:pt x="676" y="186"/>
                </a:cubicBezTo>
                <a:cubicBezTo>
                  <a:pt x="676" y="186"/>
                  <a:pt x="672" y="185"/>
                  <a:pt x="672" y="185"/>
                </a:cubicBezTo>
                <a:cubicBezTo>
                  <a:pt x="671" y="186"/>
                  <a:pt x="674" y="186"/>
                  <a:pt x="673" y="187"/>
                </a:cubicBezTo>
                <a:cubicBezTo>
                  <a:pt x="673" y="187"/>
                  <a:pt x="676" y="189"/>
                  <a:pt x="675" y="190"/>
                </a:cubicBezTo>
                <a:cubicBezTo>
                  <a:pt x="674" y="190"/>
                  <a:pt x="677" y="192"/>
                  <a:pt x="676" y="193"/>
                </a:cubicBezTo>
                <a:cubicBezTo>
                  <a:pt x="675" y="193"/>
                  <a:pt x="676" y="194"/>
                  <a:pt x="676" y="194"/>
                </a:cubicBezTo>
                <a:cubicBezTo>
                  <a:pt x="675" y="195"/>
                  <a:pt x="674" y="197"/>
                  <a:pt x="673" y="198"/>
                </a:cubicBezTo>
                <a:cubicBezTo>
                  <a:pt x="672" y="199"/>
                  <a:pt x="670" y="197"/>
                  <a:pt x="669" y="198"/>
                </a:cubicBezTo>
                <a:cubicBezTo>
                  <a:pt x="669" y="199"/>
                  <a:pt x="670" y="200"/>
                  <a:pt x="670" y="200"/>
                </a:cubicBezTo>
                <a:cubicBezTo>
                  <a:pt x="669" y="201"/>
                  <a:pt x="667" y="203"/>
                  <a:pt x="666" y="203"/>
                </a:cubicBezTo>
                <a:close/>
                <a:moveTo>
                  <a:pt x="695" y="358"/>
                </a:moveTo>
                <a:cubicBezTo>
                  <a:pt x="695" y="356"/>
                  <a:pt x="695" y="355"/>
                  <a:pt x="695" y="356"/>
                </a:cubicBezTo>
                <a:cubicBezTo>
                  <a:pt x="695" y="356"/>
                  <a:pt x="694" y="356"/>
                  <a:pt x="694" y="356"/>
                </a:cubicBezTo>
                <a:cubicBezTo>
                  <a:pt x="693" y="357"/>
                  <a:pt x="693" y="357"/>
                  <a:pt x="693" y="357"/>
                </a:cubicBezTo>
                <a:cubicBezTo>
                  <a:pt x="693" y="357"/>
                  <a:pt x="693" y="357"/>
                  <a:pt x="692" y="358"/>
                </a:cubicBezTo>
                <a:cubicBezTo>
                  <a:pt x="692" y="358"/>
                  <a:pt x="691" y="358"/>
                  <a:pt x="691" y="358"/>
                </a:cubicBezTo>
                <a:cubicBezTo>
                  <a:pt x="690" y="358"/>
                  <a:pt x="689" y="358"/>
                  <a:pt x="689" y="358"/>
                </a:cubicBezTo>
                <a:cubicBezTo>
                  <a:pt x="688" y="357"/>
                  <a:pt x="687" y="358"/>
                  <a:pt x="687" y="358"/>
                </a:cubicBezTo>
                <a:cubicBezTo>
                  <a:pt x="686" y="358"/>
                  <a:pt x="688" y="358"/>
                  <a:pt x="687" y="359"/>
                </a:cubicBezTo>
                <a:cubicBezTo>
                  <a:pt x="687" y="360"/>
                  <a:pt x="688" y="360"/>
                  <a:pt x="688" y="361"/>
                </a:cubicBezTo>
                <a:cubicBezTo>
                  <a:pt x="689" y="362"/>
                  <a:pt x="688" y="362"/>
                  <a:pt x="688" y="363"/>
                </a:cubicBezTo>
                <a:cubicBezTo>
                  <a:pt x="688" y="363"/>
                  <a:pt x="688" y="365"/>
                  <a:pt x="689" y="365"/>
                </a:cubicBezTo>
                <a:cubicBezTo>
                  <a:pt x="690" y="366"/>
                  <a:pt x="689" y="368"/>
                  <a:pt x="690" y="368"/>
                </a:cubicBezTo>
                <a:cubicBezTo>
                  <a:pt x="691" y="368"/>
                  <a:pt x="692" y="365"/>
                  <a:pt x="693" y="365"/>
                </a:cubicBezTo>
                <a:cubicBezTo>
                  <a:pt x="693" y="364"/>
                  <a:pt x="693" y="364"/>
                  <a:pt x="693" y="364"/>
                </a:cubicBezTo>
                <a:cubicBezTo>
                  <a:pt x="693" y="363"/>
                  <a:pt x="694" y="363"/>
                  <a:pt x="694" y="363"/>
                </a:cubicBezTo>
                <a:cubicBezTo>
                  <a:pt x="695" y="362"/>
                  <a:pt x="695" y="362"/>
                  <a:pt x="695" y="362"/>
                </a:cubicBezTo>
                <a:cubicBezTo>
                  <a:pt x="695" y="361"/>
                  <a:pt x="695" y="361"/>
                  <a:pt x="695" y="359"/>
                </a:cubicBezTo>
                <a:cubicBezTo>
                  <a:pt x="695" y="358"/>
                  <a:pt x="695" y="358"/>
                  <a:pt x="695" y="358"/>
                </a:cubicBezTo>
                <a:close/>
                <a:moveTo>
                  <a:pt x="789" y="106"/>
                </a:moveTo>
                <a:cubicBezTo>
                  <a:pt x="789" y="106"/>
                  <a:pt x="786" y="105"/>
                  <a:pt x="786" y="104"/>
                </a:cubicBezTo>
                <a:cubicBezTo>
                  <a:pt x="786" y="103"/>
                  <a:pt x="784" y="102"/>
                  <a:pt x="783" y="102"/>
                </a:cubicBezTo>
                <a:cubicBezTo>
                  <a:pt x="782" y="102"/>
                  <a:pt x="781" y="101"/>
                  <a:pt x="780" y="102"/>
                </a:cubicBezTo>
                <a:cubicBezTo>
                  <a:pt x="780" y="102"/>
                  <a:pt x="780" y="105"/>
                  <a:pt x="779" y="104"/>
                </a:cubicBezTo>
                <a:cubicBezTo>
                  <a:pt x="779" y="104"/>
                  <a:pt x="779" y="102"/>
                  <a:pt x="778" y="102"/>
                </a:cubicBezTo>
                <a:cubicBezTo>
                  <a:pt x="777" y="100"/>
                  <a:pt x="779" y="101"/>
                  <a:pt x="778" y="100"/>
                </a:cubicBezTo>
                <a:cubicBezTo>
                  <a:pt x="777" y="99"/>
                  <a:pt x="777" y="99"/>
                  <a:pt x="775" y="98"/>
                </a:cubicBezTo>
                <a:cubicBezTo>
                  <a:pt x="774" y="98"/>
                  <a:pt x="774" y="97"/>
                  <a:pt x="773" y="97"/>
                </a:cubicBezTo>
                <a:cubicBezTo>
                  <a:pt x="772" y="96"/>
                  <a:pt x="772" y="96"/>
                  <a:pt x="772" y="96"/>
                </a:cubicBezTo>
                <a:cubicBezTo>
                  <a:pt x="770" y="95"/>
                  <a:pt x="770" y="95"/>
                  <a:pt x="769" y="94"/>
                </a:cubicBezTo>
                <a:cubicBezTo>
                  <a:pt x="768" y="94"/>
                  <a:pt x="768" y="92"/>
                  <a:pt x="767" y="92"/>
                </a:cubicBezTo>
                <a:cubicBezTo>
                  <a:pt x="766" y="92"/>
                  <a:pt x="765" y="90"/>
                  <a:pt x="765" y="90"/>
                </a:cubicBezTo>
                <a:cubicBezTo>
                  <a:pt x="763" y="90"/>
                  <a:pt x="762" y="90"/>
                  <a:pt x="761" y="90"/>
                </a:cubicBezTo>
                <a:cubicBezTo>
                  <a:pt x="760" y="89"/>
                  <a:pt x="759" y="88"/>
                  <a:pt x="759" y="88"/>
                </a:cubicBezTo>
                <a:cubicBezTo>
                  <a:pt x="758" y="88"/>
                  <a:pt x="757" y="86"/>
                  <a:pt x="756" y="86"/>
                </a:cubicBezTo>
                <a:cubicBezTo>
                  <a:pt x="756" y="86"/>
                  <a:pt x="753" y="86"/>
                  <a:pt x="752" y="87"/>
                </a:cubicBezTo>
                <a:cubicBezTo>
                  <a:pt x="752" y="87"/>
                  <a:pt x="749" y="86"/>
                  <a:pt x="748" y="86"/>
                </a:cubicBezTo>
                <a:cubicBezTo>
                  <a:pt x="748" y="87"/>
                  <a:pt x="746" y="86"/>
                  <a:pt x="746" y="86"/>
                </a:cubicBezTo>
                <a:cubicBezTo>
                  <a:pt x="745" y="87"/>
                  <a:pt x="746" y="87"/>
                  <a:pt x="745" y="88"/>
                </a:cubicBezTo>
                <a:cubicBezTo>
                  <a:pt x="744" y="88"/>
                  <a:pt x="747" y="91"/>
                  <a:pt x="747" y="91"/>
                </a:cubicBezTo>
                <a:cubicBezTo>
                  <a:pt x="747" y="92"/>
                  <a:pt x="747" y="93"/>
                  <a:pt x="747" y="93"/>
                </a:cubicBezTo>
                <a:cubicBezTo>
                  <a:pt x="746" y="94"/>
                  <a:pt x="745" y="94"/>
                  <a:pt x="745" y="94"/>
                </a:cubicBezTo>
                <a:cubicBezTo>
                  <a:pt x="743" y="94"/>
                  <a:pt x="744" y="92"/>
                  <a:pt x="742" y="91"/>
                </a:cubicBezTo>
                <a:cubicBezTo>
                  <a:pt x="741" y="90"/>
                  <a:pt x="743" y="89"/>
                  <a:pt x="741" y="88"/>
                </a:cubicBezTo>
                <a:cubicBezTo>
                  <a:pt x="740" y="87"/>
                  <a:pt x="739" y="88"/>
                  <a:pt x="738" y="89"/>
                </a:cubicBezTo>
                <a:cubicBezTo>
                  <a:pt x="737" y="89"/>
                  <a:pt x="733" y="89"/>
                  <a:pt x="734" y="88"/>
                </a:cubicBezTo>
                <a:cubicBezTo>
                  <a:pt x="737" y="86"/>
                  <a:pt x="730" y="87"/>
                  <a:pt x="730" y="88"/>
                </a:cubicBezTo>
                <a:cubicBezTo>
                  <a:pt x="730" y="89"/>
                  <a:pt x="728" y="88"/>
                  <a:pt x="728" y="89"/>
                </a:cubicBezTo>
                <a:cubicBezTo>
                  <a:pt x="727" y="89"/>
                  <a:pt x="727" y="89"/>
                  <a:pt x="727" y="89"/>
                </a:cubicBezTo>
                <a:cubicBezTo>
                  <a:pt x="727" y="89"/>
                  <a:pt x="728" y="90"/>
                  <a:pt x="727" y="90"/>
                </a:cubicBezTo>
                <a:cubicBezTo>
                  <a:pt x="726" y="90"/>
                  <a:pt x="727" y="93"/>
                  <a:pt x="727" y="93"/>
                </a:cubicBezTo>
                <a:cubicBezTo>
                  <a:pt x="727" y="94"/>
                  <a:pt x="726" y="94"/>
                  <a:pt x="725" y="94"/>
                </a:cubicBezTo>
                <a:cubicBezTo>
                  <a:pt x="725" y="94"/>
                  <a:pt x="725" y="90"/>
                  <a:pt x="724" y="89"/>
                </a:cubicBezTo>
                <a:cubicBezTo>
                  <a:pt x="724" y="89"/>
                  <a:pt x="723" y="89"/>
                  <a:pt x="722" y="88"/>
                </a:cubicBezTo>
                <a:cubicBezTo>
                  <a:pt x="722" y="88"/>
                  <a:pt x="723" y="87"/>
                  <a:pt x="723" y="87"/>
                </a:cubicBezTo>
                <a:cubicBezTo>
                  <a:pt x="723" y="86"/>
                  <a:pt x="723" y="86"/>
                  <a:pt x="723" y="86"/>
                </a:cubicBezTo>
                <a:cubicBezTo>
                  <a:pt x="724" y="85"/>
                  <a:pt x="724" y="85"/>
                  <a:pt x="724" y="85"/>
                </a:cubicBezTo>
                <a:cubicBezTo>
                  <a:pt x="724" y="84"/>
                  <a:pt x="724" y="84"/>
                  <a:pt x="724" y="84"/>
                </a:cubicBezTo>
                <a:cubicBezTo>
                  <a:pt x="724" y="83"/>
                  <a:pt x="723" y="83"/>
                  <a:pt x="722" y="83"/>
                </a:cubicBezTo>
                <a:cubicBezTo>
                  <a:pt x="721" y="83"/>
                  <a:pt x="721" y="82"/>
                  <a:pt x="721" y="82"/>
                </a:cubicBezTo>
                <a:cubicBezTo>
                  <a:pt x="721" y="81"/>
                  <a:pt x="721" y="81"/>
                  <a:pt x="721" y="81"/>
                </a:cubicBezTo>
                <a:cubicBezTo>
                  <a:pt x="720" y="81"/>
                  <a:pt x="720" y="81"/>
                  <a:pt x="719" y="81"/>
                </a:cubicBezTo>
                <a:cubicBezTo>
                  <a:pt x="718" y="81"/>
                  <a:pt x="718" y="80"/>
                  <a:pt x="717" y="80"/>
                </a:cubicBezTo>
                <a:cubicBezTo>
                  <a:pt x="715" y="81"/>
                  <a:pt x="715" y="81"/>
                  <a:pt x="714" y="81"/>
                </a:cubicBezTo>
                <a:cubicBezTo>
                  <a:pt x="714" y="81"/>
                  <a:pt x="713" y="81"/>
                  <a:pt x="711" y="81"/>
                </a:cubicBezTo>
                <a:cubicBezTo>
                  <a:pt x="709" y="82"/>
                  <a:pt x="709" y="83"/>
                  <a:pt x="709" y="83"/>
                </a:cubicBezTo>
                <a:cubicBezTo>
                  <a:pt x="708" y="83"/>
                  <a:pt x="707" y="83"/>
                  <a:pt x="706" y="82"/>
                </a:cubicBezTo>
                <a:cubicBezTo>
                  <a:pt x="705" y="81"/>
                  <a:pt x="707" y="79"/>
                  <a:pt x="707" y="79"/>
                </a:cubicBezTo>
                <a:cubicBezTo>
                  <a:pt x="706" y="78"/>
                  <a:pt x="705" y="79"/>
                  <a:pt x="704" y="78"/>
                </a:cubicBezTo>
                <a:cubicBezTo>
                  <a:pt x="703" y="78"/>
                  <a:pt x="701" y="78"/>
                  <a:pt x="701" y="78"/>
                </a:cubicBezTo>
                <a:cubicBezTo>
                  <a:pt x="700" y="77"/>
                  <a:pt x="703" y="76"/>
                  <a:pt x="702" y="75"/>
                </a:cubicBezTo>
                <a:cubicBezTo>
                  <a:pt x="701" y="75"/>
                  <a:pt x="701" y="73"/>
                  <a:pt x="700" y="73"/>
                </a:cubicBezTo>
                <a:cubicBezTo>
                  <a:pt x="698" y="73"/>
                  <a:pt x="698" y="73"/>
                  <a:pt x="697" y="73"/>
                </a:cubicBezTo>
                <a:cubicBezTo>
                  <a:pt x="696" y="73"/>
                  <a:pt x="695" y="73"/>
                  <a:pt x="694" y="74"/>
                </a:cubicBezTo>
                <a:cubicBezTo>
                  <a:pt x="693" y="74"/>
                  <a:pt x="694" y="75"/>
                  <a:pt x="693" y="75"/>
                </a:cubicBezTo>
                <a:cubicBezTo>
                  <a:pt x="692" y="75"/>
                  <a:pt x="693" y="76"/>
                  <a:pt x="693" y="76"/>
                </a:cubicBezTo>
                <a:cubicBezTo>
                  <a:pt x="692" y="76"/>
                  <a:pt x="692" y="76"/>
                  <a:pt x="691" y="76"/>
                </a:cubicBezTo>
                <a:cubicBezTo>
                  <a:pt x="690" y="75"/>
                  <a:pt x="690" y="75"/>
                  <a:pt x="690" y="74"/>
                </a:cubicBezTo>
                <a:cubicBezTo>
                  <a:pt x="690" y="74"/>
                  <a:pt x="692" y="72"/>
                  <a:pt x="690" y="71"/>
                </a:cubicBezTo>
                <a:cubicBezTo>
                  <a:pt x="688" y="71"/>
                  <a:pt x="688" y="71"/>
                  <a:pt x="687" y="71"/>
                </a:cubicBezTo>
                <a:cubicBezTo>
                  <a:pt x="687" y="71"/>
                  <a:pt x="686" y="70"/>
                  <a:pt x="685" y="70"/>
                </a:cubicBezTo>
                <a:cubicBezTo>
                  <a:pt x="684" y="70"/>
                  <a:pt x="680" y="69"/>
                  <a:pt x="681" y="70"/>
                </a:cubicBezTo>
                <a:cubicBezTo>
                  <a:pt x="681" y="72"/>
                  <a:pt x="679" y="72"/>
                  <a:pt x="678" y="72"/>
                </a:cubicBezTo>
                <a:cubicBezTo>
                  <a:pt x="678" y="73"/>
                  <a:pt x="678" y="73"/>
                  <a:pt x="678" y="74"/>
                </a:cubicBezTo>
                <a:cubicBezTo>
                  <a:pt x="677" y="74"/>
                  <a:pt x="680" y="77"/>
                  <a:pt x="679" y="78"/>
                </a:cubicBezTo>
                <a:cubicBezTo>
                  <a:pt x="678" y="78"/>
                  <a:pt x="677" y="77"/>
                  <a:pt x="676" y="77"/>
                </a:cubicBezTo>
                <a:cubicBezTo>
                  <a:pt x="675" y="78"/>
                  <a:pt x="676" y="80"/>
                  <a:pt x="676" y="80"/>
                </a:cubicBezTo>
                <a:cubicBezTo>
                  <a:pt x="675" y="81"/>
                  <a:pt x="672" y="78"/>
                  <a:pt x="671" y="78"/>
                </a:cubicBezTo>
                <a:cubicBezTo>
                  <a:pt x="670" y="77"/>
                  <a:pt x="669" y="77"/>
                  <a:pt x="669" y="77"/>
                </a:cubicBezTo>
                <a:cubicBezTo>
                  <a:pt x="668" y="77"/>
                  <a:pt x="669" y="79"/>
                  <a:pt x="668" y="79"/>
                </a:cubicBezTo>
                <a:cubicBezTo>
                  <a:pt x="667" y="79"/>
                  <a:pt x="666" y="76"/>
                  <a:pt x="664" y="75"/>
                </a:cubicBezTo>
                <a:cubicBezTo>
                  <a:pt x="663" y="75"/>
                  <a:pt x="662" y="76"/>
                  <a:pt x="663" y="79"/>
                </a:cubicBezTo>
                <a:cubicBezTo>
                  <a:pt x="664" y="81"/>
                  <a:pt x="662" y="82"/>
                  <a:pt x="661" y="81"/>
                </a:cubicBezTo>
                <a:cubicBezTo>
                  <a:pt x="660" y="81"/>
                  <a:pt x="660" y="81"/>
                  <a:pt x="660" y="81"/>
                </a:cubicBezTo>
                <a:cubicBezTo>
                  <a:pt x="659" y="81"/>
                  <a:pt x="658" y="80"/>
                  <a:pt x="657" y="80"/>
                </a:cubicBezTo>
                <a:cubicBezTo>
                  <a:pt x="656" y="80"/>
                  <a:pt x="657" y="79"/>
                  <a:pt x="657" y="77"/>
                </a:cubicBezTo>
                <a:cubicBezTo>
                  <a:pt x="657" y="76"/>
                  <a:pt x="657" y="75"/>
                  <a:pt x="657" y="75"/>
                </a:cubicBezTo>
                <a:cubicBezTo>
                  <a:pt x="657" y="75"/>
                  <a:pt x="656" y="74"/>
                  <a:pt x="656" y="73"/>
                </a:cubicBezTo>
                <a:cubicBezTo>
                  <a:pt x="656" y="72"/>
                  <a:pt x="656" y="71"/>
                  <a:pt x="656" y="71"/>
                </a:cubicBezTo>
                <a:cubicBezTo>
                  <a:pt x="655" y="70"/>
                  <a:pt x="656" y="70"/>
                  <a:pt x="656" y="69"/>
                </a:cubicBezTo>
                <a:cubicBezTo>
                  <a:pt x="655" y="68"/>
                  <a:pt x="654" y="65"/>
                  <a:pt x="651" y="67"/>
                </a:cubicBezTo>
                <a:cubicBezTo>
                  <a:pt x="649" y="67"/>
                  <a:pt x="649" y="65"/>
                  <a:pt x="648" y="65"/>
                </a:cubicBezTo>
                <a:cubicBezTo>
                  <a:pt x="647" y="65"/>
                  <a:pt x="647" y="64"/>
                  <a:pt x="646" y="64"/>
                </a:cubicBezTo>
                <a:cubicBezTo>
                  <a:pt x="645" y="64"/>
                  <a:pt x="644" y="64"/>
                  <a:pt x="643" y="65"/>
                </a:cubicBezTo>
                <a:cubicBezTo>
                  <a:pt x="643" y="68"/>
                  <a:pt x="643" y="68"/>
                  <a:pt x="643" y="68"/>
                </a:cubicBezTo>
                <a:cubicBezTo>
                  <a:pt x="643" y="69"/>
                  <a:pt x="644" y="70"/>
                  <a:pt x="643" y="70"/>
                </a:cubicBezTo>
                <a:cubicBezTo>
                  <a:pt x="641" y="70"/>
                  <a:pt x="640" y="69"/>
                  <a:pt x="639" y="69"/>
                </a:cubicBezTo>
                <a:cubicBezTo>
                  <a:pt x="638" y="69"/>
                  <a:pt x="635" y="69"/>
                  <a:pt x="635" y="69"/>
                </a:cubicBezTo>
                <a:cubicBezTo>
                  <a:pt x="633" y="68"/>
                  <a:pt x="635" y="66"/>
                  <a:pt x="634" y="65"/>
                </a:cubicBezTo>
                <a:cubicBezTo>
                  <a:pt x="633" y="65"/>
                  <a:pt x="632" y="66"/>
                  <a:pt x="631" y="66"/>
                </a:cubicBezTo>
                <a:cubicBezTo>
                  <a:pt x="630" y="66"/>
                  <a:pt x="631" y="65"/>
                  <a:pt x="630" y="65"/>
                </a:cubicBezTo>
                <a:cubicBezTo>
                  <a:pt x="629" y="65"/>
                  <a:pt x="629" y="65"/>
                  <a:pt x="629" y="65"/>
                </a:cubicBezTo>
                <a:cubicBezTo>
                  <a:pt x="628" y="64"/>
                  <a:pt x="627" y="65"/>
                  <a:pt x="625" y="65"/>
                </a:cubicBezTo>
                <a:cubicBezTo>
                  <a:pt x="624" y="65"/>
                  <a:pt x="624" y="67"/>
                  <a:pt x="622" y="67"/>
                </a:cubicBezTo>
                <a:cubicBezTo>
                  <a:pt x="621" y="67"/>
                  <a:pt x="619" y="65"/>
                  <a:pt x="618" y="65"/>
                </a:cubicBezTo>
                <a:cubicBezTo>
                  <a:pt x="617" y="64"/>
                  <a:pt x="622" y="63"/>
                  <a:pt x="621" y="62"/>
                </a:cubicBezTo>
                <a:cubicBezTo>
                  <a:pt x="621" y="62"/>
                  <a:pt x="622" y="62"/>
                  <a:pt x="622" y="61"/>
                </a:cubicBezTo>
                <a:cubicBezTo>
                  <a:pt x="622" y="60"/>
                  <a:pt x="621" y="59"/>
                  <a:pt x="619" y="59"/>
                </a:cubicBezTo>
                <a:cubicBezTo>
                  <a:pt x="618" y="59"/>
                  <a:pt x="617" y="60"/>
                  <a:pt x="617" y="61"/>
                </a:cubicBezTo>
                <a:cubicBezTo>
                  <a:pt x="615" y="62"/>
                  <a:pt x="615" y="62"/>
                  <a:pt x="615" y="62"/>
                </a:cubicBezTo>
                <a:cubicBezTo>
                  <a:pt x="613" y="65"/>
                  <a:pt x="613" y="65"/>
                  <a:pt x="613" y="65"/>
                </a:cubicBezTo>
                <a:cubicBezTo>
                  <a:pt x="614" y="66"/>
                  <a:pt x="614" y="66"/>
                  <a:pt x="614" y="66"/>
                </a:cubicBezTo>
                <a:cubicBezTo>
                  <a:pt x="613" y="67"/>
                  <a:pt x="613" y="68"/>
                  <a:pt x="611" y="68"/>
                </a:cubicBezTo>
                <a:cubicBezTo>
                  <a:pt x="611" y="68"/>
                  <a:pt x="610" y="68"/>
                  <a:pt x="610" y="68"/>
                </a:cubicBezTo>
                <a:cubicBezTo>
                  <a:pt x="608" y="68"/>
                  <a:pt x="605" y="70"/>
                  <a:pt x="605" y="69"/>
                </a:cubicBezTo>
                <a:cubicBezTo>
                  <a:pt x="605" y="69"/>
                  <a:pt x="605" y="67"/>
                  <a:pt x="607" y="66"/>
                </a:cubicBezTo>
                <a:cubicBezTo>
                  <a:pt x="608" y="66"/>
                  <a:pt x="608" y="66"/>
                  <a:pt x="608" y="65"/>
                </a:cubicBezTo>
                <a:cubicBezTo>
                  <a:pt x="609" y="64"/>
                  <a:pt x="610" y="66"/>
                  <a:pt x="611" y="65"/>
                </a:cubicBezTo>
                <a:cubicBezTo>
                  <a:pt x="612" y="65"/>
                  <a:pt x="612" y="64"/>
                  <a:pt x="613" y="62"/>
                </a:cubicBezTo>
                <a:cubicBezTo>
                  <a:pt x="614" y="62"/>
                  <a:pt x="613" y="62"/>
                  <a:pt x="614" y="61"/>
                </a:cubicBezTo>
                <a:cubicBezTo>
                  <a:pt x="614" y="61"/>
                  <a:pt x="614" y="60"/>
                  <a:pt x="614" y="60"/>
                </a:cubicBezTo>
                <a:cubicBezTo>
                  <a:pt x="615" y="59"/>
                  <a:pt x="616" y="59"/>
                  <a:pt x="618" y="59"/>
                </a:cubicBezTo>
                <a:cubicBezTo>
                  <a:pt x="619" y="57"/>
                  <a:pt x="621" y="57"/>
                  <a:pt x="621" y="56"/>
                </a:cubicBezTo>
                <a:cubicBezTo>
                  <a:pt x="622" y="56"/>
                  <a:pt x="622" y="54"/>
                  <a:pt x="623" y="54"/>
                </a:cubicBezTo>
                <a:cubicBezTo>
                  <a:pt x="623" y="53"/>
                  <a:pt x="622" y="52"/>
                  <a:pt x="622" y="52"/>
                </a:cubicBezTo>
                <a:cubicBezTo>
                  <a:pt x="622" y="51"/>
                  <a:pt x="622" y="50"/>
                  <a:pt x="622" y="50"/>
                </a:cubicBezTo>
                <a:cubicBezTo>
                  <a:pt x="622" y="49"/>
                  <a:pt x="622" y="49"/>
                  <a:pt x="622" y="49"/>
                </a:cubicBezTo>
                <a:cubicBezTo>
                  <a:pt x="622" y="48"/>
                  <a:pt x="623" y="47"/>
                  <a:pt x="622" y="47"/>
                </a:cubicBezTo>
                <a:cubicBezTo>
                  <a:pt x="621" y="47"/>
                  <a:pt x="622" y="45"/>
                  <a:pt x="622" y="45"/>
                </a:cubicBezTo>
                <a:cubicBezTo>
                  <a:pt x="619" y="45"/>
                  <a:pt x="620" y="43"/>
                  <a:pt x="617" y="43"/>
                </a:cubicBezTo>
                <a:cubicBezTo>
                  <a:pt x="616" y="43"/>
                  <a:pt x="612" y="42"/>
                  <a:pt x="612" y="42"/>
                </a:cubicBezTo>
                <a:cubicBezTo>
                  <a:pt x="611" y="42"/>
                  <a:pt x="611" y="42"/>
                  <a:pt x="610" y="43"/>
                </a:cubicBezTo>
                <a:cubicBezTo>
                  <a:pt x="608" y="45"/>
                  <a:pt x="608" y="45"/>
                  <a:pt x="608" y="45"/>
                </a:cubicBezTo>
                <a:cubicBezTo>
                  <a:pt x="607" y="45"/>
                  <a:pt x="607" y="45"/>
                  <a:pt x="607" y="45"/>
                </a:cubicBezTo>
                <a:cubicBezTo>
                  <a:pt x="607" y="45"/>
                  <a:pt x="606" y="44"/>
                  <a:pt x="606" y="43"/>
                </a:cubicBezTo>
                <a:cubicBezTo>
                  <a:pt x="606" y="42"/>
                  <a:pt x="609" y="40"/>
                  <a:pt x="608" y="40"/>
                </a:cubicBezTo>
                <a:cubicBezTo>
                  <a:pt x="607" y="40"/>
                  <a:pt x="606" y="40"/>
                  <a:pt x="605" y="40"/>
                </a:cubicBezTo>
                <a:cubicBezTo>
                  <a:pt x="605" y="39"/>
                  <a:pt x="606" y="39"/>
                  <a:pt x="607" y="39"/>
                </a:cubicBezTo>
                <a:cubicBezTo>
                  <a:pt x="608" y="38"/>
                  <a:pt x="610" y="38"/>
                  <a:pt x="610" y="37"/>
                </a:cubicBezTo>
                <a:cubicBezTo>
                  <a:pt x="609" y="37"/>
                  <a:pt x="606" y="37"/>
                  <a:pt x="605" y="36"/>
                </a:cubicBezTo>
                <a:cubicBezTo>
                  <a:pt x="604" y="35"/>
                  <a:pt x="604" y="35"/>
                  <a:pt x="603" y="34"/>
                </a:cubicBezTo>
                <a:cubicBezTo>
                  <a:pt x="603" y="34"/>
                  <a:pt x="603" y="34"/>
                  <a:pt x="602" y="34"/>
                </a:cubicBezTo>
                <a:cubicBezTo>
                  <a:pt x="601" y="34"/>
                  <a:pt x="601" y="35"/>
                  <a:pt x="600" y="35"/>
                </a:cubicBezTo>
                <a:cubicBezTo>
                  <a:pt x="599" y="36"/>
                  <a:pt x="598" y="36"/>
                  <a:pt x="597" y="37"/>
                </a:cubicBezTo>
                <a:cubicBezTo>
                  <a:pt x="596" y="37"/>
                  <a:pt x="596" y="37"/>
                  <a:pt x="596" y="37"/>
                </a:cubicBezTo>
                <a:cubicBezTo>
                  <a:pt x="594" y="37"/>
                  <a:pt x="596" y="39"/>
                  <a:pt x="595" y="40"/>
                </a:cubicBezTo>
                <a:cubicBezTo>
                  <a:pt x="594" y="40"/>
                  <a:pt x="595" y="42"/>
                  <a:pt x="595" y="42"/>
                </a:cubicBezTo>
                <a:cubicBezTo>
                  <a:pt x="594" y="43"/>
                  <a:pt x="595" y="44"/>
                  <a:pt x="595" y="45"/>
                </a:cubicBezTo>
                <a:cubicBezTo>
                  <a:pt x="594" y="45"/>
                  <a:pt x="593" y="46"/>
                  <a:pt x="592" y="45"/>
                </a:cubicBezTo>
                <a:cubicBezTo>
                  <a:pt x="592" y="45"/>
                  <a:pt x="591" y="44"/>
                  <a:pt x="590" y="44"/>
                </a:cubicBezTo>
                <a:cubicBezTo>
                  <a:pt x="589" y="44"/>
                  <a:pt x="589" y="45"/>
                  <a:pt x="588" y="46"/>
                </a:cubicBezTo>
                <a:cubicBezTo>
                  <a:pt x="588" y="47"/>
                  <a:pt x="588" y="48"/>
                  <a:pt x="588" y="47"/>
                </a:cubicBezTo>
                <a:cubicBezTo>
                  <a:pt x="587" y="47"/>
                  <a:pt x="586" y="49"/>
                  <a:pt x="585" y="49"/>
                </a:cubicBezTo>
                <a:cubicBezTo>
                  <a:pt x="585" y="49"/>
                  <a:pt x="586" y="47"/>
                  <a:pt x="586" y="46"/>
                </a:cubicBezTo>
                <a:cubicBezTo>
                  <a:pt x="586" y="45"/>
                  <a:pt x="587" y="44"/>
                  <a:pt x="587" y="43"/>
                </a:cubicBezTo>
                <a:cubicBezTo>
                  <a:pt x="587" y="43"/>
                  <a:pt x="586" y="42"/>
                  <a:pt x="586" y="42"/>
                </a:cubicBezTo>
                <a:cubicBezTo>
                  <a:pt x="586" y="41"/>
                  <a:pt x="586" y="39"/>
                  <a:pt x="586" y="39"/>
                </a:cubicBezTo>
                <a:cubicBezTo>
                  <a:pt x="586" y="38"/>
                  <a:pt x="585" y="38"/>
                  <a:pt x="585" y="38"/>
                </a:cubicBezTo>
                <a:cubicBezTo>
                  <a:pt x="584" y="38"/>
                  <a:pt x="582" y="40"/>
                  <a:pt x="582" y="40"/>
                </a:cubicBezTo>
                <a:cubicBezTo>
                  <a:pt x="582" y="41"/>
                  <a:pt x="582" y="41"/>
                  <a:pt x="582" y="41"/>
                </a:cubicBezTo>
                <a:cubicBezTo>
                  <a:pt x="581" y="42"/>
                  <a:pt x="581" y="42"/>
                  <a:pt x="581" y="42"/>
                </a:cubicBezTo>
                <a:cubicBezTo>
                  <a:pt x="578" y="43"/>
                  <a:pt x="578" y="45"/>
                  <a:pt x="578" y="45"/>
                </a:cubicBezTo>
                <a:cubicBezTo>
                  <a:pt x="578" y="45"/>
                  <a:pt x="582" y="45"/>
                  <a:pt x="581" y="46"/>
                </a:cubicBezTo>
                <a:cubicBezTo>
                  <a:pt x="580" y="46"/>
                  <a:pt x="578" y="47"/>
                  <a:pt x="577" y="47"/>
                </a:cubicBezTo>
                <a:cubicBezTo>
                  <a:pt x="575" y="48"/>
                  <a:pt x="577" y="49"/>
                  <a:pt x="575" y="50"/>
                </a:cubicBezTo>
                <a:cubicBezTo>
                  <a:pt x="574" y="50"/>
                  <a:pt x="576" y="48"/>
                  <a:pt x="575" y="49"/>
                </a:cubicBezTo>
                <a:cubicBezTo>
                  <a:pt x="573" y="48"/>
                  <a:pt x="573" y="48"/>
                  <a:pt x="573" y="48"/>
                </a:cubicBezTo>
                <a:cubicBezTo>
                  <a:pt x="573" y="49"/>
                  <a:pt x="573" y="47"/>
                  <a:pt x="572" y="47"/>
                </a:cubicBezTo>
                <a:cubicBezTo>
                  <a:pt x="571" y="47"/>
                  <a:pt x="569" y="46"/>
                  <a:pt x="569" y="46"/>
                </a:cubicBezTo>
                <a:cubicBezTo>
                  <a:pt x="569" y="46"/>
                  <a:pt x="566" y="49"/>
                  <a:pt x="565" y="49"/>
                </a:cubicBezTo>
                <a:cubicBezTo>
                  <a:pt x="565" y="49"/>
                  <a:pt x="564" y="49"/>
                  <a:pt x="564" y="49"/>
                </a:cubicBezTo>
                <a:cubicBezTo>
                  <a:pt x="564" y="52"/>
                  <a:pt x="564" y="52"/>
                  <a:pt x="564" y="52"/>
                </a:cubicBezTo>
                <a:cubicBezTo>
                  <a:pt x="564" y="53"/>
                  <a:pt x="565" y="55"/>
                  <a:pt x="564" y="56"/>
                </a:cubicBezTo>
                <a:cubicBezTo>
                  <a:pt x="564" y="56"/>
                  <a:pt x="563" y="57"/>
                  <a:pt x="562" y="58"/>
                </a:cubicBezTo>
                <a:cubicBezTo>
                  <a:pt x="562" y="59"/>
                  <a:pt x="562" y="59"/>
                  <a:pt x="562" y="59"/>
                </a:cubicBezTo>
                <a:cubicBezTo>
                  <a:pt x="561" y="60"/>
                  <a:pt x="562" y="62"/>
                  <a:pt x="561" y="63"/>
                </a:cubicBezTo>
                <a:cubicBezTo>
                  <a:pt x="561" y="63"/>
                  <a:pt x="557" y="64"/>
                  <a:pt x="557" y="65"/>
                </a:cubicBezTo>
                <a:cubicBezTo>
                  <a:pt x="556" y="65"/>
                  <a:pt x="553" y="64"/>
                  <a:pt x="552" y="65"/>
                </a:cubicBezTo>
                <a:cubicBezTo>
                  <a:pt x="552" y="65"/>
                  <a:pt x="551" y="65"/>
                  <a:pt x="551" y="65"/>
                </a:cubicBezTo>
                <a:cubicBezTo>
                  <a:pt x="550" y="66"/>
                  <a:pt x="551" y="67"/>
                  <a:pt x="550" y="68"/>
                </a:cubicBezTo>
                <a:cubicBezTo>
                  <a:pt x="549" y="68"/>
                  <a:pt x="550" y="70"/>
                  <a:pt x="549" y="70"/>
                </a:cubicBezTo>
                <a:cubicBezTo>
                  <a:pt x="549" y="71"/>
                  <a:pt x="550" y="73"/>
                  <a:pt x="551" y="73"/>
                </a:cubicBezTo>
                <a:cubicBezTo>
                  <a:pt x="551" y="74"/>
                  <a:pt x="554" y="74"/>
                  <a:pt x="553" y="74"/>
                </a:cubicBezTo>
                <a:cubicBezTo>
                  <a:pt x="552" y="74"/>
                  <a:pt x="555" y="76"/>
                  <a:pt x="554" y="76"/>
                </a:cubicBezTo>
                <a:cubicBezTo>
                  <a:pt x="554" y="76"/>
                  <a:pt x="554" y="78"/>
                  <a:pt x="553" y="77"/>
                </a:cubicBezTo>
                <a:cubicBezTo>
                  <a:pt x="552" y="77"/>
                  <a:pt x="551" y="75"/>
                  <a:pt x="550" y="75"/>
                </a:cubicBezTo>
                <a:cubicBezTo>
                  <a:pt x="550" y="75"/>
                  <a:pt x="549" y="75"/>
                  <a:pt x="549" y="74"/>
                </a:cubicBezTo>
                <a:cubicBezTo>
                  <a:pt x="548" y="74"/>
                  <a:pt x="548" y="74"/>
                  <a:pt x="548" y="73"/>
                </a:cubicBezTo>
                <a:cubicBezTo>
                  <a:pt x="547" y="73"/>
                  <a:pt x="547" y="73"/>
                  <a:pt x="547" y="73"/>
                </a:cubicBezTo>
                <a:cubicBezTo>
                  <a:pt x="547" y="72"/>
                  <a:pt x="546" y="71"/>
                  <a:pt x="545" y="72"/>
                </a:cubicBezTo>
                <a:cubicBezTo>
                  <a:pt x="545" y="72"/>
                  <a:pt x="543" y="72"/>
                  <a:pt x="542" y="73"/>
                </a:cubicBezTo>
                <a:cubicBezTo>
                  <a:pt x="541" y="74"/>
                  <a:pt x="541" y="76"/>
                  <a:pt x="541" y="76"/>
                </a:cubicBezTo>
                <a:cubicBezTo>
                  <a:pt x="540" y="77"/>
                  <a:pt x="540" y="75"/>
                  <a:pt x="540" y="75"/>
                </a:cubicBezTo>
                <a:cubicBezTo>
                  <a:pt x="540" y="75"/>
                  <a:pt x="539" y="70"/>
                  <a:pt x="539" y="69"/>
                </a:cubicBezTo>
                <a:cubicBezTo>
                  <a:pt x="539" y="68"/>
                  <a:pt x="538" y="69"/>
                  <a:pt x="537" y="69"/>
                </a:cubicBezTo>
                <a:cubicBezTo>
                  <a:pt x="536" y="69"/>
                  <a:pt x="538" y="73"/>
                  <a:pt x="537" y="74"/>
                </a:cubicBezTo>
                <a:cubicBezTo>
                  <a:pt x="536" y="74"/>
                  <a:pt x="538" y="75"/>
                  <a:pt x="537" y="76"/>
                </a:cubicBezTo>
                <a:cubicBezTo>
                  <a:pt x="537" y="76"/>
                  <a:pt x="537" y="76"/>
                  <a:pt x="537" y="76"/>
                </a:cubicBezTo>
                <a:cubicBezTo>
                  <a:pt x="536" y="76"/>
                  <a:pt x="535" y="77"/>
                  <a:pt x="535" y="77"/>
                </a:cubicBezTo>
                <a:cubicBezTo>
                  <a:pt x="534" y="80"/>
                  <a:pt x="534" y="80"/>
                  <a:pt x="534" y="80"/>
                </a:cubicBezTo>
                <a:cubicBezTo>
                  <a:pt x="536" y="81"/>
                  <a:pt x="536" y="81"/>
                  <a:pt x="536" y="81"/>
                </a:cubicBezTo>
                <a:cubicBezTo>
                  <a:pt x="535" y="82"/>
                  <a:pt x="535" y="83"/>
                  <a:pt x="535" y="83"/>
                </a:cubicBezTo>
                <a:cubicBezTo>
                  <a:pt x="535" y="84"/>
                  <a:pt x="535" y="85"/>
                  <a:pt x="535" y="85"/>
                </a:cubicBezTo>
                <a:cubicBezTo>
                  <a:pt x="535" y="86"/>
                  <a:pt x="535" y="86"/>
                  <a:pt x="535" y="87"/>
                </a:cubicBezTo>
                <a:cubicBezTo>
                  <a:pt x="534" y="87"/>
                  <a:pt x="534" y="88"/>
                  <a:pt x="534" y="89"/>
                </a:cubicBezTo>
                <a:cubicBezTo>
                  <a:pt x="534" y="90"/>
                  <a:pt x="535" y="91"/>
                  <a:pt x="535" y="91"/>
                </a:cubicBezTo>
                <a:cubicBezTo>
                  <a:pt x="535" y="92"/>
                  <a:pt x="537" y="91"/>
                  <a:pt x="537" y="91"/>
                </a:cubicBezTo>
                <a:cubicBezTo>
                  <a:pt x="537" y="92"/>
                  <a:pt x="538" y="91"/>
                  <a:pt x="539" y="91"/>
                </a:cubicBezTo>
                <a:cubicBezTo>
                  <a:pt x="539" y="91"/>
                  <a:pt x="541" y="92"/>
                  <a:pt x="541" y="93"/>
                </a:cubicBezTo>
                <a:cubicBezTo>
                  <a:pt x="540" y="94"/>
                  <a:pt x="537" y="93"/>
                  <a:pt x="537" y="93"/>
                </a:cubicBezTo>
                <a:cubicBezTo>
                  <a:pt x="536" y="94"/>
                  <a:pt x="536" y="94"/>
                  <a:pt x="536" y="94"/>
                </a:cubicBezTo>
                <a:cubicBezTo>
                  <a:pt x="536" y="94"/>
                  <a:pt x="536" y="96"/>
                  <a:pt x="536" y="96"/>
                </a:cubicBezTo>
                <a:cubicBezTo>
                  <a:pt x="536" y="97"/>
                  <a:pt x="538" y="97"/>
                  <a:pt x="538" y="98"/>
                </a:cubicBezTo>
                <a:cubicBezTo>
                  <a:pt x="538" y="98"/>
                  <a:pt x="538" y="99"/>
                  <a:pt x="537" y="100"/>
                </a:cubicBezTo>
                <a:cubicBezTo>
                  <a:pt x="536" y="99"/>
                  <a:pt x="536" y="99"/>
                  <a:pt x="536" y="99"/>
                </a:cubicBezTo>
                <a:cubicBezTo>
                  <a:pt x="536" y="101"/>
                  <a:pt x="536" y="101"/>
                  <a:pt x="536" y="101"/>
                </a:cubicBezTo>
                <a:cubicBezTo>
                  <a:pt x="535" y="101"/>
                  <a:pt x="536" y="103"/>
                  <a:pt x="536" y="103"/>
                </a:cubicBezTo>
                <a:cubicBezTo>
                  <a:pt x="535" y="103"/>
                  <a:pt x="534" y="103"/>
                  <a:pt x="534" y="104"/>
                </a:cubicBezTo>
                <a:cubicBezTo>
                  <a:pt x="533" y="104"/>
                  <a:pt x="532" y="105"/>
                  <a:pt x="532" y="105"/>
                </a:cubicBezTo>
                <a:cubicBezTo>
                  <a:pt x="530" y="106"/>
                  <a:pt x="530" y="106"/>
                  <a:pt x="530" y="106"/>
                </a:cubicBezTo>
                <a:cubicBezTo>
                  <a:pt x="529" y="106"/>
                  <a:pt x="528" y="105"/>
                  <a:pt x="528" y="106"/>
                </a:cubicBezTo>
                <a:cubicBezTo>
                  <a:pt x="527" y="106"/>
                  <a:pt x="526" y="105"/>
                  <a:pt x="526" y="105"/>
                </a:cubicBezTo>
                <a:cubicBezTo>
                  <a:pt x="525" y="106"/>
                  <a:pt x="525" y="104"/>
                  <a:pt x="525" y="104"/>
                </a:cubicBezTo>
                <a:cubicBezTo>
                  <a:pt x="526" y="103"/>
                  <a:pt x="529" y="103"/>
                  <a:pt x="529" y="103"/>
                </a:cubicBezTo>
                <a:cubicBezTo>
                  <a:pt x="528" y="104"/>
                  <a:pt x="531" y="104"/>
                  <a:pt x="531" y="103"/>
                </a:cubicBezTo>
                <a:cubicBezTo>
                  <a:pt x="532" y="101"/>
                  <a:pt x="532" y="101"/>
                  <a:pt x="532" y="101"/>
                </a:cubicBezTo>
                <a:cubicBezTo>
                  <a:pt x="533" y="101"/>
                  <a:pt x="533" y="100"/>
                  <a:pt x="534" y="100"/>
                </a:cubicBezTo>
                <a:cubicBezTo>
                  <a:pt x="534" y="99"/>
                  <a:pt x="535" y="95"/>
                  <a:pt x="534" y="94"/>
                </a:cubicBezTo>
                <a:cubicBezTo>
                  <a:pt x="533" y="93"/>
                  <a:pt x="533" y="93"/>
                  <a:pt x="533" y="93"/>
                </a:cubicBezTo>
                <a:cubicBezTo>
                  <a:pt x="533" y="90"/>
                  <a:pt x="533" y="90"/>
                  <a:pt x="533" y="90"/>
                </a:cubicBezTo>
                <a:cubicBezTo>
                  <a:pt x="532" y="90"/>
                  <a:pt x="534" y="86"/>
                  <a:pt x="533" y="86"/>
                </a:cubicBezTo>
                <a:cubicBezTo>
                  <a:pt x="532" y="86"/>
                  <a:pt x="534" y="83"/>
                  <a:pt x="533" y="82"/>
                </a:cubicBezTo>
                <a:cubicBezTo>
                  <a:pt x="532" y="80"/>
                  <a:pt x="532" y="80"/>
                  <a:pt x="532" y="80"/>
                </a:cubicBezTo>
                <a:cubicBezTo>
                  <a:pt x="532" y="80"/>
                  <a:pt x="533" y="78"/>
                  <a:pt x="532" y="78"/>
                </a:cubicBezTo>
                <a:cubicBezTo>
                  <a:pt x="532" y="77"/>
                  <a:pt x="534" y="76"/>
                  <a:pt x="534" y="75"/>
                </a:cubicBezTo>
                <a:cubicBezTo>
                  <a:pt x="534" y="72"/>
                  <a:pt x="534" y="72"/>
                  <a:pt x="534" y="72"/>
                </a:cubicBezTo>
                <a:cubicBezTo>
                  <a:pt x="534" y="72"/>
                  <a:pt x="533" y="71"/>
                  <a:pt x="533" y="71"/>
                </a:cubicBezTo>
                <a:cubicBezTo>
                  <a:pt x="533" y="71"/>
                  <a:pt x="533" y="69"/>
                  <a:pt x="532" y="68"/>
                </a:cubicBezTo>
                <a:cubicBezTo>
                  <a:pt x="532" y="67"/>
                  <a:pt x="531" y="67"/>
                  <a:pt x="530" y="67"/>
                </a:cubicBezTo>
                <a:cubicBezTo>
                  <a:pt x="530" y="67"/>
                  <a:pt x="530" y="67"/>
                  <a:pt x="529" y="66"/>
                </a:cubicBezTo>
                <a:cubicBezTo>
                  <a:pt x="529" y="66"/>
                  <a:pt x="529" y="66"/>
                  <a:pt x="528" y="66"/>
                </a:cubicBezTo>
                <a:cubicBezTo>
                  <a:pt x="526" y="66"/>
                  <a:pt x="526" y="68"/>
                  <a:pt x="526" y="68"/>
                </a:cubicBezTo>
                <a:cubicBezTo>
                  <a:pt x="526" y="69"/>
                  <a:pt x="525" y="70"/>
                  <a:pt x="525" y="70"/>
                </a:cubicBezTo>
                <a:cubicBezTo>
                  <a:pt x="523" y="71"/>
                  <a:pt x="524" y="72"/>
                  <a:pt x="523" y="72"/>
                </a:cubicBezTo>
                <a:cubicBezTo>
                  <a:pt x="523" y="72"/>
                  <a:pt x="523" y="75"/>
                  <a:pt x="523" y="75"/>
                </a:cubicBezTo>
                <a:cubicBezTo>
                  <a:pt x="523" y="75"/>
                  <a:pt x="526" y="75"/>
                  <a:pt x="524" y="76"/>
                </a:cubicBezTo>
                <a:cubicBezTo>
                  <a:pt x="522" y="76"/>
                  <a:pt x="523" y="77"/>
                  <a:pt x="523" y="77"/>
                </a:cubicBezTo>
                <a:cubicBezTo>
                  <a:pt x="523" y="77"/>
                  <a:pt x="522" y="79"/>
                  <a:pt x="520" y="80"/>
                </a:cubicBezTo>
                <a:cubicBezTo>
                  <a:pt x="519" y="80"/>
                  <a:pt x="519" y="80"/>
                  <a:pt x="518" y="81"/>
                </a:cubicBezTo>
                <a:cubicBezTo>
                  <a:pt x="517" y="82"/>
                  <a:pt x="518" y="84"/>
                  <a:pt x="519" y="84"/>
                </a:cubicBezTo>
                <a:cubicBezTo>
                  <a:pt x="520" y="85"/>
                  <a:pt x="521" y="85"/>
                  <a:pt x="520" y="85"/>
                </a:cubicBezTo>
                <a:cubicBezTo>
                  <a:pt x="520" y="86"/>
                  <a:pt x="519" y="88"/>
                  <a:pt x="518" y="88"/>
                </a:cubicBezTo>
                <a:cubicBezTo>
                  <a:pt x="517" y="89"/>
                  <a:pt x="521" y="90"/>
                  <a:pt x="521" y="91"/>
                </a:cubicBezTo>
                <a:cubicBezTo>
                  <a:pt x="520" y="92"/>
                  <a:pt x="525" y="93"/>
                  <a:pt x="525" y="93"/>
                </a:cubicBezTo>
                <a:cubicBezTo>
                  <a:pt x="525" y="93"/>
                  <a:pt x="526" y="93"/>
                  <a:pt x="525" y="95"/>
                </a:cubicBezTo>
                <a:cubicBezTo>
                  <a:pt x="524" y="95"/>
                  <a:pt x="524" y="96"/>
                  <a:pt x="523" y="96"/>
                </a:cubicBezTo>
                <a:cubicBezTo>
                  <a:pt x="522" y="96"/>
                  <a:pt x="522" y="94"/>
                  <a:pt x="521" y="94"/>
                </a:cubicBezTo>
                <a:cubicBezTo>
                  <a:pt x="520" y="94"/>
                  <a:pt x="518" y="92"/>
                  <a:pt x="517" y="92"/>
                </a:cubicBezTo>
                <a:cubicBezTo>
                  <a:pt x="516" y="92"/>
                  <a:pt x="513" y="89"/>
                  <a:pt x="512" y="89"/>
                </a:cubicBezTo>
                <a:cubicBezTo>
                  <a:pt x="511" y="89"/>
                  <a:pt x="510" y="88"/>
                  <a:pt x="509" y="88"/>
                </a:cubicBezTo>
                <a:cubicBezTo>
                  <a:pt x="508" y="87"/>
                  <a:pt x="507" y="86"/>
                  <a:pt x="506" y="86"/>
                </a:cubicBezTo>
                <a:cubicBezTo>
                  <a:pt x="505" y="86"/>
                  <a:pt x="503" y="84"/>
                  <a:pt x="502" y="84"/>
                </a:cubicBezTo>
                <a:cubicBezTo>
                  <a:pt x="501" y="84"/>
                  <a:pt x="502" y="86"/>
                  <a:pt x="502" y="87"/>
                </a:cubicBezTo>
                <a:cubicBezTo>
                  <a:pt x="503" y="88"/>
                  <a:pt x="507" y="90"/>
                  <a:pt x="505" y="90"/>
                </a:cubicBezTo>
                <a:cubicBezTo>
                  <a:pt x="505" y="90"/>
                  <a:pt x="508" y="93"/>
                  <a:pt x="506" y="94"/>
                </a:cubicBezTo>
                <a:cubicBezTo>
                  <a:pt x="505" y="94"/>
                  <a:pt x="503" y="89"/>
                  <a:pt x="502" y="90"/>
                </a:cubicBezTo>
                <a:cubicBezTo>
                  <a:pt x="501" y="90"/>
                  <a:pt x="502" y="92"/>
                  <a:pt x="502" y="92"/>
                </a:cubicBezTo>
                <a:cubicBezTo>
                  <a:pt x="501" y="92"/>
                  <a:pt x="500" y="93"/>
                  <a:pt x="500" y="93"/>
                </a:cubicBezTo>
                <a:cubicBezTo>
                  <a:pt x="499" y="93"/>
                  <a:pt x="498" y="91"/>
                  <a:pt x="498" y="91"/>
                </a:cubicBezTo>
                <a:cubicBezTo>
                  <a:pt x="496" y="91"/>
                  <a:pt x="494" y="95"/>
                  <a:pt x="493" y="96"/>
                </a:cubicBezTo>
                <a:cubicBezTo>
                  <a:pt x="491" y="96"/>
                  <a:pt x="491" y="92"/>
                  <a:pt x="490" y="92"/>
                </a:cubicBezTo>
                <a:cubicBezTo>
                  <a:pt x="487" y="93"/>
                  <a:pt x="487" y="95"/>
                  <a:pt x="484" y="95"/>
                </a:cubicBezTo>
                <a:cubicBezTo>
                  <a:pt x="482" y="96"/>
                  <a:pt x="483" y="97"/>
                  <a:pt x="481" y="97"/>
                </a:cubicBezTo>
                <a:cubicBezTo>
                  <a:pt x="479" y="97"/>
                  <a:pt x="481" y="100"/>
                  <a:pt x="479" y="100"/>
                </a:cubicBezTo>
                <a:cubicBezTo>
                  <a:pt x="478" y="100"/>
                  <a:pt x="478" y="103"/>
                  <a:pt x="478" y="103"/>
                </a:cubicBezTo>
                <a:cubicBezTo>
                  <a:pt x="478" y="105"/>
                  <a:pt x="476" y="103"/>
                  <a:pt x="475" y="103"/>
                </a:cubicBezTo>
                <a:cubicBezTo>
                  <a:pt x="475" y="103"/>
                  <a:pt x="474" y="102"/>
                  <a:pt x="474" y="103"/>
                </a:cubicBezTo>
                <a:cubicBezTo>
                  <a:pt x="472" y="103"/>
                  <a:pt x="474" y="100"/>
                  <a:pt x="474" y="100"/>
                </a:cubicBezTo>
                <a:cubicBezTo>
                  <a:pt x="474" y="99"/>
                  <a:pt x="477" y="99"/>
                  <a:pt x="477" y="99"/>
                </a:cubicBezTo>
                <a:cubicBezTo>
                  <a:pt x="477" y="98"/>
                  <a:pt x="477" y="97"/>
                  <a:pt x="476" y="97"/>
                </a:cubicBezTo>
                <a:cubicBezTo>
                  <a:pt x="474" y="96"/>
                  <a:pt x="474" y="94"/>
                  <a:pt x="473" y="94"/>
                </a:cubicBezTo>
                <a:cubicBezTo>
                  <a:pt x="473" y="94"/>
                  <a:pt x="471" y="94"/>
                  <a:pt x="470" y="94"/>
                </a:cubicBezTo>
                <a:cubicBezTo>
                  <a:pt x="469" y="95"/>
                  <a:pt x="471" y="96"/>
                  <a:pt x="470" y="96"/>
                </a:cubicBezTo>
                <a:cubicBezTo>
                  <a:pt x="468" y="96"/>
                  <a:pt x="471" y="98"/>
                  <a:pt x="469" y="98"/>
                </a:cubicBezTo>
                <a:cubicBezTo>
                  <a:pt x="468" y="99"/>
                  <a:pt x="468" y="99"/>
                  <a:pt x="469" y="100"/>
                </a:cubicBezTo>
                <a:cubicBezTo>
                  <a:pt x="470" y="102"/>
                  <a:pt x="470" y="102"/>
                  <a:pt x="470" y="102"/>
                </a:cubicBezTo>
                <a:cubicBezTo>
                  <a:pt x="470" y="102"/>
                  <a:pt x="472" y="104"/>
                  <a:pt x="470" y="105"/>
                </a:cubicBezTo>
                <a:cubicBezTo>
                  <a:pt x="469" y="105"/>
                  <a:pt x="468" y="105"/>
                  <a:pt x="466" y="106"/>
                </a:cubicBezTo>
                <a:cubicBezTo>
                  <a:pt x="465" y="106"/>
                  <a:pt x="464" y="107"/>
                  <a:pt x="463" y="108"/>
                </a:cubicBezTo>
                <a:cubicBezTo>
                  <a:pt x="461" y="108"/>
                  <a:pt x="464" y="113"/>
                  <a:pt x="463" y="113"/>
                </a:cubicBezTo>
                <a:cubicBezTo>
                  <a:pt x="461" y="114"/>
                  <a:pt x="460" y="113"/>
                  <a:pt x="459" y="112"/>
                </a:cubicBezTo>
                <a:cubicBezTo>
                  <a:pt x="459" y="112"/>
                  <a:pt x="459" y="112"/>
                  <a:pt x="459" y="112"/>
                </a:cubicBezTo>
                <a:cubicBezTo>
                  <a:pt x="457" y="111"/>
                  <a:pt x="457" y="111"/>
                  <a:pt x="457" y="111"/>
                </a:cubicBezTo>
                <a:cubicBezTo>
                  <a:pt x="457" y="111"/>
                  <a:pt x="456" y="110"/>
                  <a:pt x="454" y="110"/>
                </a:cubicBezTo>
                <a:cubicBezTo>
                  <a:pt x="453" y="110"/>
                  <a:pt x="454" y="114"/>
                  <a:pt x="453" y="113"/>
                </a:cubicBezTo>
                <a:cubicBezTo>
                  <a:pt x="452" y="113"/>
                  <a:pt x="451" y="112"/>
                  <a:pt x="451" y="111"/>
                </a:cubicBezTo>
                <a:cubicBezTo>
                  <a:pt x="451" y="111"/>
                  <a:pt x="451" y="111"/>
                  <a:pt x="451" y="111"/>
                </a:cubicBezTo>
                <a:cubicBezTo>
                  <a:pt x="449" y="110"/>
                  <a:pt x="451" y="108"/>
                  <a:pt x="451" y="108"/>
                </a:cubicBezTo>
                <a:cubicBezTo>
                  <a:pt x="451" y="108"/>
                  <a:pt x="452" y="107"/>
                  <a:pt x="450" y="106"/>
                </a:cubicBezTo>
                <a:cubicBezTo>
                  <a:pt x="449" y="106"/>
                  <a:pt x="449" y="105"/>
                  <a:pt x="449" y="105"/>
                </a:cubicBezTo>
                <a:cubicBezTo>
                  <a:pt x="448" y="105"/>
                  <a:pt x="447" y="103"/>
                  <a:pt x="446" y="103"/>
                </a:cubicBezTo>
                <a:cubicBezTo>
                  <a:pt x="446" y="103"/>
                  <a:pt x="446" y="102"/>
                  <a:pt x="447" y="102"/>
                </a:cubicBezTo>
                <a:cubicBezTo>
                  <a:pt x="447" y="102"/>
                  <a:pt x="448" y="103"/>
                  <a:pt x="449" y="103"/>
                </a:cubicBezTo>
                <a:cubicBezTo>
                  <a:pt x="449" y="103"/>
                  <a:pt x="450" y="104"/>
                  <a:pt x="451" y="104"/>
                </a:cubicBezTo>
                <a:cubicBezTo>
                  <a:pt x="451" y="104"/>
                  <a:pt x="452" y="106"/>
                  <a:pt x="453" y="105"/>
                </a:cubicBezTo>
                <a:cubicBezTo>
                  <a:pt x="454" y="104"/>
                  <a:pt x="455" y="106"/>
                  <a:pt x="455" y="106"/>
                </a:cubicBezTo>
                <a:cubicBezTo>
                  <a:pt x="455" y="106"/>
                  <a:pt x="457" y="107"/>
                  <a:pt x="457" y="107"/>
                </a:cubicBezTo>
                <a:cubicBezTo>
                  <a:pt x="459" y="107"/>
                  <a:pt x="460" y="108"/>
                  <a:pt x="460" y="107"/>
                </a:cubicBezTo>
                <a:cubicBezTo>
                  <a:pt x="461" y="107"/>
                  <a:pt x="461" y="106"/>
                  <a:pt x="462" y="106"/>
                </a:cubicBezTo>
                <a:cubicBezTo>
                  <a:pt x="462" y="105"/>
                  <a:pt x="462" y="105"/>
                  <a:pt x="462" y="105"/>
                </a:cubicBezTo>
                <a:cubicBezTo>
                  <a:pt x="463" y="105"/>
                  <a:pt x="463" y="104"/>
                  <a:pt x="464" y="104"/>
                </a:cubicBezTo>
                <a:cubicBezTo>
                  <a:pt x="464" y="103"/>
                  <a:pt x="464" y="103"/>
                  <a:pt x="465" y="102"/>
                </a:cubicBezTo>
                <a:cubicBezTo>
                  <a:pt x="465" y="101"/>
                  <a:pt x="465" y="101"/>
                  <a:pt x="465" y="101"/>
                </a:cubicBezTo>
                <a:cubicBezTo>
                  <a:pt x="466" y="100"/>
                  <a:pt x="464" y="98"/>
                  <a:pt x="463" y="97"/>
                </a:cubicBezTo>
                <a:cubicBezTo>
                  <a:pt x="462" y="96"/>
                  <a:pt x="460" y="96"/>
                  <a:pt x="459" y="95"/>
                </a:cubicBezTo>
                <a:cubicBezTo>
                  <a:pt x="459" y="94"/>
                  <a:pt x="458" y="94"/>
                  <a:pt x="458" y="94"/>
                </a:cubicBezTo>
                <a:cubicBezTo>
                  <a:pt x="456" y="93"/>
                  <a:pt x="454" y="91"/>
                  <a:pt x="453" y="91"/>
                </a:cubicBezTo>
                <a:cubicBezTo>
                  <a:pt x="453" y="91"/>
                  <a:pt x="452" y="91"/>
                  <a:pt x="451" y="90"/>
                </a:cubicBezTo>
                <a:cubicBezTo>
                  <a:pt x="449" y="89"/>
                  <a:pt x="447" y="90"/>
                  <a:pt x="447" y="88"/>
                </a:cubicBezTo>
                <a:cubicBezTo>
                  <a:pt x="446" y="87"/>
                  <a:pt x="444" y="87"/>
                  <a:pt x="442" y="88"/>
                </a:cubicBezTo>
                <a:cubicBezTo>
                  <a:pt x="441" y="88"/>
                  <a:pt x="440" y="89"/>
                  <a:pt x="439" y="88"/>
                </a:cubicBezTo>
                <a:cubicBezTo>
                  <a:pt x="439" y="88"/>
                  <a:pt x="439" y="88"/>
                  <a:pt x="440" y="87"/>
                </a:cubicBezTo>
                <a:cubicBezTo>
                  <a:pt x="440" y="86"/>
                  <a:pt x="440" y="86"/>
                  <a:pt x="442" y="86"/>
                </a:cubicBezTo>
                <a:cubicBezTo>
                  <a:pt x="444" y="86"/>
                  <a:pt x="444" y="84"/>
                  <a:pt x="444" y="84"/>
                </a:cubicBezTo>
                <a:cubicBezTo>
                  <a:pt x="444" y="84"/>
                  <a:pt x="443" y="83"/>
                  <a:pt x="441" y="83"/>
                </a:cubicBezTo>
                <a:cubicBezTo>
                  <a:pt x="439" y="82"/>
                  <a:pt x="437" y="81"/>
                  <a:pt x="437" y="81"/>
                </a:cubicBezTo>
                <a:cubicBezTo>
                  <a:pt x="437" y="81"/>
                  <a:pt x="436" y="80"/>
                  <a:pt x="435" y="80"/>
                </a:cubicBezTo>
                <a:cubicBezTo>
                  <a:pt x="434" y="80"/>
                  <a:pt x="434" y="81"/>
                  <a:pt x="433" y="81"/>
                </a:cubicBezTo>
                <a:cubicBezTo>
                  <a:pt x="433" y="81"/>
                  <a:pt x="431" y="80"/>
                  <a:pt x="430" y="80"/>
                </a:cubicBezTo>
                <a:cubicBezTo>
                  <a:pt x="430" y="79"/>
                  <a:pt x="429" y="79"/>
                  <a:pt x="428" y="80"/>
                </a:cubicBezTo>
                <a:cubicBezTo>
                  <a:pt x="427" y="80"/>
                  <a:pt x="426" y="81"/>
                  <a:pt x="426" y="82"/>
                </a:cubicBezTo>
                <a:cubicBezTo>
                  <a:pt x="425" y="82"/>
                  <a:pt x="424" y="83"/>
                  <a:pt x="424" y="83"/>
                </a:cubicBezTo>
                <a:cubicBezTo>
                  <a:pt x="423" y="83"/>
                  <a:pt x="422" y="84"/>
                  <a:pt x="422" y="84"/>
                </a:cubicBezTo>
                <a:cubicBezTo>
                  <a:pt x="422" y="84"/>
                  <a:pt x="421" y="84"/>
                  <a:pt x="420" y="85"/>
                </a:cubicBezTo>
                <a:cubicBezTo>
                  <a:pt x="419" y="85"/>
                  <a:pt x="419" y="85"/>
                  <a:pt x="418" y="85"/>
                </a:cubicBezTo>
                <a:cubicBezTo>
                  <a:pt x="417" y="84"/>
                  <a:pt x="416" y="85"/>
                  <a:pt x="416" y="85"/>
                </a:cubicBezTo>
                <a:cubicBezTo>
                  <a:pt x="415" y="86"/>
                  <a:pt x="415" y="87"/>
                  <a:pt x="415" y="87"/>
                </a:cubicBezTo>
                <a:cubicBezTo>
                  <a:pt x="414" y="87"/>
                  <a:pt x="413" y="89"/>
                  <a:pt x="412" y="89"/>
                </a:cubicBezTo>
                <a:cubicBezTo>
                  <a:pt x="411" y="89"/>
                  <a:pt x="411" y="90"/>
                  <a:pt x="410" y="90"/>
                </a:cubicBezTo>
                <a:cubicBezTo>
                  <a:pt x="410" y="91"/>
                  <a:pt x="409" y="91"/>
                  <a:pt x="409" y="91"/>
                </a:cubicBezTo>
                <a:cubicBezTo>
                  <a:pt x="406" y="92"/>
                  <a:pt x="406" y="92"/>
                  <a:pt x="406" y="92"/>
                </a:cubicBezTo>
                <a:cubicBezTo>
                  <a:pt x="406" y="92"/>
                  <a:pt x="406" y="93"/>
                  <a:pt x="406" y="94"/>
                </a:cubicBezTo>
                <a:cubicBezTo>
                  <a:pt x="406" y="95"/>
                  <a:pt x="406" y="96"/>
                  <a:pt x="405" y="96"/>
                </a:cubicBezTo>
                <a:cubicBezTo>
                  <a:pt x="405" y="96"/>
                  <a:pt x="405" y="96"/>
                  <a:pt x="404" y="96"/>
                </a:cubicBezTo>
                <a:cubicBezTo>
                  <a:pt x="403" y="96"/>
                  <a:pt x="403" y="96"/>
                  <a:pt x="402" y="97"/>
                </a:cubicBezTo>
                <a:cubicBezTo>
                  <a:pt x="402" y="97"/>
                  <a:pt x="402" y="97"/>
                  <a:pt x="402" y="97"/>
                </a:cubicBezTo>
                <a:cubicBezTo>
                  <a:pt x="402" y="98"/>
                  <a:pt x="401" y="98"/>
                  <a:pt x="401" y="99"/>
                </a:cubicBezTo>
                <a:cubicBezTo>
                  <a:pt x="401" y="99"/>
                  <a:pt x="402" y="99"/>
                  <a:pt x="402" y="99"/>
                </a:cubicBezTo>
                <a:cubicBezTo>
                  <a:pt x="403" y="99"/>
                  <a:pt x="403" y="99"/>
                  <a:pt x="403" y="99"/>
                </a:cubicBezTo>
                <a:cubicBezTo>
                  <a:pt x="404" y="99"/>
                  <a:pt x="405" y="99"/>
                  <a:pt x="405" y="98"/>
                </a:cubicBezTo>
                <a:cubicBezTo>
                  <a:pt x="405" y="98"/>
                  <a:pt x="406" y="97"/>
                  <a:pt x="407" y="97"/>
                </a:cubicBezTo>
                <a:cubicBezTo>
                  <a:pt x="408" y="97"/>
                  <a:pt x="407" y="98"/>
                  <a:pt x="408" y="98"/>
                </a:cubicBezTo>
                <a:cubicBezTo>
                  <a:pt x="408" y="99"/>
                  <a:pt x="408" y="100"/>
                  <a:pt x="408" y="100"/>
                </a:cubicBezTo>
                <a:cubicBezTo>
                  <a:pt x="407" y="100"/>
                  <a:pt x="406" y="101"/>
                  <a:pt x="405" y="101"/>
                </a:cubicBezTo>
                <a:cubicBezTo>
                  <a:pt x="405" y="101"/>
                  <a:pt x="404" y="101"/>
                  <a:pt x="404" y="101"/>
                </a:cubicBezTo>
                <a:cubicBezTo>
                  <a:pt x="403" y="102"/>
                  <a:pt x="403" y="103"/>
                  <a:pt x="403" y="103"/>
                </a:cubicBezTo>
                <a:cubicBezTo>
                  <a:pt x="403" y="104"/>
                  <a:pt x="402" y="105"/>
                  <a:pt x="402" y="105"/>
                </a:cubicBezTo>
                <a:cubicBezTo>
                  <a:pt x="402" y="105"/>
                  <a:pt x="401" y="107"/>
                  <a:pt x="401" y="108"/>
                </a:cubicBezTo>
                <a:cubicBezTo>
                  <a:pt x="400" y="108"/>
                  <a:pt x="399" y="108"/>
                  <a:pt x="399" y="108"/>
                </a:cubicBezTo>
                <a:cubicBezTo>
                  <a:pt x="399" y="109"/>
                  <a:pt x="398" y="109"/>
                  <a:pt x="397" y="110"/>
                </a:cubicBezTo>
                <a:cubicBezTo>
                  <a:pt x="397" y="110"/>
                  <a:pt x="397" y="113"/>
                  <a:pt x="397" y="113"/>
                </a:cubicBezTo>
                <a:cubicBezTo>
                  <a:pt x="397" y="113"/>
                  <a:pt x="397" y="115"/>
                  <a:pt x="396" y="115"/>
                </a:cubicBezTo>
                <a:cubicBezTo>
                  <a:pt x="396" y="115"/>
                  <a:pt x="395" y="115"/>
                  <a:pt x="395" y="115"/>
                </a:cubicBezTo>
                <a:cubicBezTo>
                  <a:pt x="394" y="116"/>
                  <a:pt x="394" y="116"/>
                  <a:pt x="393" y="116"/>
                </a:cubicBezTo>
                <a:cubicBezTo>
                  <a:pt x="391" y="118"/>
                  <a:pt x="391" y="118"/>
                  <a:pt x="390" y="119"/>
                </a:cubicBezTo>
                <a:cubicBezTo>
                  <a:pt x="388" y="120"/>
                  <a:pt x="389" y="121"/>
                  <a:pt x="389" y="121"/>
                </a:cubicBezTo>
                <a:cubicBezTo>
                  <a:pt x="389" y="122"/>
                  <a:pt x="387" y="121"/>
                  <a:pt x="386" y="122"/>
                </a:cubicBezTo>
                <a:cubicBezTo>
                  <a:pt x="385" y="122"/>
                  <a:pt x="385" y="122"/>
                  <a:pt x="385" y="122"/>
                </a:cubicBezTo>
                <a:cubicBezTo>
                  <a:pt x="385" y="122"/>
                  <a:pt x="385" y="123"/>
                  <a:pt x="385" y="124"/>
                </a:cubicBezTo>
                <a:cubicBezTo>
                  <a:pt x="385" y="125"/>
                  <a:pt x="385" y="126"/>
                  <a:pt x="385" y="126"/>
                </a:cubicBezTo>
                <a:cubicBezTo>
                  <a:pt x="384" y="128"/>
                  <a:pt x="385" y="128"/>
                  <a:pt x="385" y="129"/>
                </a:cubicBezTo>
                <a:cubicBezTo>
                  <a:pt x="386" y="130"/>
                  <a:pt x="386" y="130"/>
                  <a:pt x="385" y="131"/>
                </a:cubicBezTo>
                <a:cubicBezTo>
                  <a:pt x="385" y="132"/>
                  <a:pt x="385" y="133"/>
                  <a:pt x="385" y="134"/>
                </a:cubicBezTo>
                <a:cubicBezTo>
                  <a:pt x="385" y="134"/>
                  <a:pt x="386" y="135"/>
                  <a:pt x="386" y="136"/>
                </a:cubicBezTo>
                <a:cubicBezTo>
                  <a:pt x="386" y="137"/>
                  <a:pt x="387" y="137"/>
                  <a:pt x="387" y="138"/>
                </a:cubicBezTo>
                <a:cubicBezTo>
                  <a:pt x="388" y="139"/>
                  <a:pt x="388" y="139"/>
                  <a:pt x="388" y="140"/>
                </a:cubicBezTo>
                <a:cubicBezTo>
                  <a:pt x="390" y="140"/>
                  <a:pt x="392" y="141"/>
                  <a:pt x="393" y="140"/>
                </a:cubicBezTo>
                <a:cubicBezTo>
                  <a:pt x="393" y="140"/>
                  <a:pt x="393" y="138"/>
                  <a:pt x="395" y="137"/>
                </a:cubicBezTo>
                <a:cubicBezTo>
                  <a:pt x="395" y="137"/>
                  <a:pt x="398" y="135"/>
                  <a:pt x="399" y="136"/>
                </a:cubicBezTo>
                <a:cubicBezTo>
                  <a:pt x="400" y="137"/>
                  <a:pt x="399" y="138"/>
                  <a:pt x="400" y="139"/>
                </a:cubicBezTo>
                <a:cubicBezTo>
                  <a:pt x="400" y="139"/>
                  <a:pt x="399" y="139"/>
                  <a:pt x="400" y="140"/>
                </a:cubicBezTo>
                <a:cubicBezTo>
                  <a:pt x="400" y="140"/>
                  <a:pt x="400" y="140"/>
                  <a:pt x="400" y="140"/>
                </a:cubicBezTo>
                <a:cubicBezTo>
                  <a:pt x="400" y="141"/>
                  <a:pt x="400" y="141"/>
                  <a:pt x="400" y="141"/>
                </a:cubicBezTo>
                <a:cubicBezTo>
                  <a:pt x="401" y="142"/>
                  <a:pt x="400" y="143"/>
                  <a:pt x="401" y="143"/>
                </a:cubicBezTo>
                <a:cubicBezTo>
                  <a:pt x="402" y="143"/>
                  <a:pt x="402" y="145"/>
                  <a:pt x="402" y="145"/>
                </a:cubicBezTo>
                <a:cubicBezTo>
                  <a:pt x="403" y="145"/>
                  <a:pt x="402" y="148"/>
                  <a:pt x="403" y="148"/>
                </a:cubicBezTo>
                <a:cubicBezTo>
                  <a:pt x="403" y="148"/>
                  <a:pt x="405" y="149"/>
                  <a:pt x="405" y="149"/>
                </a:cubicBezTo>
                <a:cubicBezTo>
                  <a:pt x="405" y="149"/>
                  <a:pt x="406" y="148"/>
                  <a:pt x="406" y="147"/>
                </a:cubicBezTo>
                <a:cubicBezTo>
                  <a:pt x="406" y="146"/>
                  <a:pt x="410" y="146"/>
                  <a:pt x="410" y="146"/>
                </a:cubicBezTo>
                <a:cubicBezTo>
                  <a:pt x="411" y="145"/>
                  <a:pt x="412" y="147"/>
                  <a:pt x="412" y="143"/>
                </a:cubicBezTo>
                <a:cubicBezTo>
                  <a:pt x="413" y="142"/>
                  <a:pt x="412" y="141"/>
                  <a:pt x="412" y="141"/>
                </a:cubicBezTo>
                <a:cubicBezTo>
                  <a:pt x="413" y="140"/>
                  <a:pt x="411" y="139"/>
                  <a:pt x="411" y="139"/>
                </a:cubicBezTo>
                <a:cubicBezTo>
                  <a:pt x="411" y="138"/>
                  <a:pt x="411" y="138"/>
                  <a:pt x="412" y="138"/>
                </a:cubicBezTo>
                <a:cubicBezTo>
                  <a:pt x="412" y="137"/>
                  <a:pt x="414" y="138"/>
                  <a:pt x="414" y="137"/>
                </a:cubicBezTo>
                <a:cubicBezTo>
                  <a:pt x="414" y="136"/>
                  <a:pt x="415" y="135"/>
                  <a:pt x="416" y="135"/>
                </a:cubicBezTo>
                <a:cubicBezTo>
                  <a:pt x="416" y="134"/>
                  <a:pt x="417" y="133"/>
                  <a:pt x="417" y="133"/>
                </a:cubicBezTo>
                <a:cubicBezTo>
                  <a:pt x="417" y="132"/>
                  <a:pt x="416" y="132"/>
                  <a:pt x="416" y="131"/>
                </a:cubicBezTo>
                <a:cubicBezTo>
                  <a:pt x="413" y="129"/>
                  <a:pt x="413" y="129"/>
                  <a:pt x="413" y="129"/>
                </a:cubicBezTo>
                <a:cubicBezTo>
                  <a:pt x="413" y="128"/>
                  <a:pt x="413" y="128"/>
                  <a:pt x="413" y="128"/>
                </a:cubicBezTo>
                <a:cubicBezTo>
                  <a:pt x="413" y="127"/>
                  <a:pt x="412" y="126"/>
                  <a:pt x="412" y="126"/>
                </a:cubicBezTo>
                <a:cubicBezTo>
                  <a:pt x="412" y="125"/>
                  <a:pt x="412" y="125"/>
                  <a:pt x="413" y="125"/>
                </a:cubicBezTo>
                <a:cubicBezTo>
                  <a:pt x="414" y="124"/>
                  <a:pt x="413" y="123"/>
                  <a:pt x="413" y="123"/>
                </a:cubicBezTo>
                <a:cubicBezTo>
                  <a:pt x="414" y="123"/>
                  <a:pt x="414" y="123"/>
                  <a:pt x="414" y="123"/>
                </a:cubicBezTo>
                <a:cubicBezTo>
                  <a:pt x="415" y="121"/>
                  <a:pt x="415" y="121"/>
                  <a:pt x="415" y="121"/>
                </a:cubicBezTo>
                <a:cubicBezTo>
                  <a:pt x="415" y="120"/>
                  <a:pt x="415" y="120"/>
                  <a:pt x="415" y="120"/>
                </a:cubicBezTo>
                <a:cubicBezTo>
                  <a:pt x="416" y="119"/>
                  <a:pt x="416" y="120"/>
                  <a:pt x="416" y="120"/>
                </a:cubicBezTo>
                <a:cubicBezTo>
                  <a:pt x="417" y="120"/>
                  <a:pt x="417" y="118"/>
                  <a:pt x="418" y="119"/>
                </a:cubicBezTo>
                <a:cubicBezTo>
                  <a:pt x="418" y="119"/>
                  <a:pt x="418" y="117"/>
                  <a:pt x="419" y="117"/>
                </a:cubicBezTo>
                <a:cubicBezTo>
                  <a:pt x="419" y="116"/>
                  <a:pt x="420" y="116"/>
                  <a:pt x="420" y="116"/>
                </a:cubicBezTo>
                <a:cubicBezTo>
                  <a:pt x="421" y="116"/>
                  <a:pt x="420" y="115"/>
                  <a:pt x="421" y="115"/>
                </a:cubicBezTo>
                <a:cubicBezTo>
                  <a:pt x="422" y="115"/>
                  <a:pt x="421" y="112"/>
                  <a:pt x="422" y="113"/>
                </a:cubicBezTo>
                <a:cubicBezTo>
                  <a:pt x="422" y="113"/>
                  <a:pt x="422" y="110"/>
                  <a:pt x="422" y="110"/>
                </a:cubicBezTo>
                <a:cubicBezTo>
                  <a:pt x="423" y="110"/>
                  <a:pt x="424" y="109"/>
                  <a:pt x="425" y="109"/>
                </a:cubicBezTo>
                <a:cubicBezTo>
                  <a:pt x="425" y="109"/>
                  <a:pt x="427" y="108"/>
                  <a:pt x="427" y="108"/>
                </a:cubicBezTo>
                <a:cubicBezTo>
                  <a:pt x="428" y="109"/>
                  <a:pt x="429" y="110"/>
                  <a:pt x="429" y="110"/>
                </a:cubicBezTo>
                <a:cubicBezTo>
                  <a:pt x="429" y="110"/>
                  <a:pt x="429" y="111"/>
                  <a:pt x="428" y="111"/>
                </a:cubicBezTo>
                <a:cubicBezTo>
                  <a:pt x="428" y="112"/>
                  <a:pt x="428" y="112"/>
                  <a:pt x="428" y="112"/>
                </a:cubicBezTo>
                <a:cubicBezTo>
                  <a:pt x="428" y="113"/>
                  <a:pt x="426" y="114"/>
                  <a:pt x="426" y="114"/>
                </a:cubicBezTo>
                <a:cubicBezTo>
                  <a:pt x="426" y="115"/>
                  <a:pt x="425" y="115"/>
                  <a:pt x="425" y="115"/>
                </a:cubicBezTo>
                <a:cubicBezTo>
                  <a:pt x="425" y="116"/>
                  <a:pt x="424" y="117"/>
                  <a:pt x="424" y="117"/>
                </a:cubicBezTo>
                <a:cubicBezTo>
                  <a:pt x="424" y="118"/>
                  <a:pt x="422" y="118"/>
                  <a:pt x="422" y="118"/>
                </a:cubicBezTo>
                <a:cubicBezTo>
                  <a:pt x="422" y="118"/>
                  <a:pt x="421" y="118"/>
                  <a:pt x="421" y="119"/>
                </a:cubicBezTo>
                <a:cubicBezTo>
                  <a:pt x="421" y="120"/>
                  <a:pt x="421" y="120"/>
                  <a:pt x="421" y="120"/>
                </a:cubicBezTo>
                <a:cubicBezTo>
                  <a:pt x="421" y="120"/>
                  <a:pt x="421" y="121"/>
                  <a:pt x="421" y="122"/>
                </a:cubicBezTo>
                <a:cubicBezTo>
                  <a:pt x="421" y="123"/>
                  <a:pt x="421" y="123"/>
                  <a:pt x="421" y="124"/>
                </a:cubicBezTo>
                <a:cubicBezTo>
                  <a:pt x="421" y="125"/>
                  <a:pt x="421" y="126"/>
                  <a:pt x="421" y="127"/>
                </a:cubicBezTo>
                <a:cubicBezTo>
                  <a:pt x="421" y="127"/>
                  <a:pt x="420" y="129"/>
                  <a:pt x="420" y="129"/>
                </a:cubicBezTo>
                <a:cubicBezTo>
                  <a:pt x="422" y="129"/>
                  <a:pt x="422" y="129"/>
                  <a:pt x="422" y="129"/>
                </a:cubicBezTo>
                <a:cubicBezTo>
                  <a:pt x="422" y="130"/>
                  <a:pt x="423" y="130"/>
                  <a:pt x="423" y="131"/>
                </a:cubicBezTo>
                <a:cubicBezTo>
                  <a:pt x="423" y="131"/>
                  <a:pt x="425" y="131"/>
                  <a:pt x="425" y="131"/>
                </a:cubicBezTo>
                <a:cubicBezTo>
                  <a:pt x="427" y="132"/>
                  <a:pt x="427" y="132"/>
                  <a:pt x="427" y="132"/>
                </a:cubicBezTo>
                <a:cubicBezTo>
                  <a:pt x="428" y="133"/>
                  <a:pt x="429" y="132"/>
                  <a:pt x="430" y="132"/>
                </a:cubicBezTo>
                <a:cubicBezTo>
                  <a:pt x="432" y="132"/>
                  <a:pt x="433" y="131"/>
                  <a:pt x="434" y="131"/>
                </a:cubicBezTo>
                <a:cubicBezTo>
                  <a:pt x="435" y="131"/>
                  <a:pt x="437" y="131"/>
                  <a:pt x="438" y="132"/>
                </a:cubicBezTo>
                <a:cubicBezTo>
                  <a:pt x="438" y="132"/>
                  <a:pt x="439" y="133"/>
                  <a:pt x="438" y="133"/>
                </a:cubicBezTo>
                <a:cubicBezTo>
                  <a:pt x="437" y="134"/>
                  <a:pt x="432" y="134"/>
                  <a:pt x="431" y="134"/>
                </a:cubicBezTo>
                <a:cubicBezTo>
                  <a:pt x="430" y="134"/>
                  <a:pt x="429" y="133"/>
                  <a:pt x="429" y="134"/>
                </a:cubicBezTo>
                <a:cubicBezTo>
                  <a:pt x="428" y="134"/>
                  <a:pt x="427" y="134"/>
                  <a:pt x="427" y="134"/>
                </a:cubicBezTo>
                <a:cubicBezTo>
                  <a:pt x="426" y="134"/>
                  <a:pt x="425" y="134"/>
                  <a:pt x="425" y="134"/>
                </a:cubicBezTo>
                <a:cubicBezTo>
                  <a:pt x="424" y="135"/>
                  <a:pt x="423" y="135"/>
                  <a:pt x="422" y="135"/>
                </a:cubicBezTo>
                <a:cubicBezTo>
                  <a:pt x="422" y="136"/>
                  <a:pt x="422" y="137"/>
                  <a:pt x="422" y="137"/>
                </a:cubicBezTo>
                <a:cubicBezTo>
                  <a:pt x="421" y="138"/>
                  <a:pt x="422" y="139"/>
                  <a:pt x="422" y="139"/>
                </a:cubicBezTo>
                <a:cubicBezTo>
                  <a:pt x="423" y="139"/>
                  <a:pt x="424" y="139"/>
                  <a:pt x="425" y="139"/>
                </a:cubicBezTo>
                <a:cubicBezTo>
                  <a:pt x="426" y="139"/>
                  <a:pt x="428" y="139"/>
                  <a:pt x="427" y="139"/>
                </a:cubicBezTo>
                <a:cubicBezTo>
                  <a:pt x="427" y="140"/>
                  <a:pt x="428" y="140"/>
                  <a:pt x="428" y="140"/>
                </a:cubicBezTo>
                <a:cubicBezTo>
                  <a:pt x="428" y="141"/>
                  <a:pt x="427" y="142"/>
                  <a:pt x="427" y="142"/>
                </a:cubicBezTo>
                <a:cubicBezTo>
                  <a:pt x="427" y="143"/>
                  <a:pt x="426" y="141"/>
                  <a:pt x="425" y="141"/>
                </a:cubicBezTo>
                <a:cubicBezTo>
                  <a:pt x="424" y="140"/>
                  <a:pt x="423" y="139"/>
                  <a:pt x="423" y="140"/>
                </a:cubicBezTo>
                <a:cubicBezTo>
                  <a:pt x="423" y="140"/>
                  <a:pt x="422" y="141"/>
                  <a:pt x="422" y="141"/>
                </a:cubicBezTo>
                <a:cubicBezTo>
                  <a:pt x="422" y="141"/>
                  <a:pt x="421" y="141"/>
                  <a:pt x="420" y="142"/>
                </a:cubicBezTo>
                <a:cubicBezTo>
                  <a:pt x="420" y="142"/>
                  <a:pt x="419" y="142"/>
                  <a:pt x="420" y="142"/>
                </a:cubicBezTo>
                <a:cubicBezTo>
                  <a:pt x="420" y="143"/>
                  <a:pt x="420" y="143"/>
                  <a:pt x="420" y="143"/>
                </a:cubicBezTo>
                <a:cubicBezTo>
                  <a:pt x="420" y="144"/>
                  <a:pt x="420" y="144"/>
                  <a:pt x="420" y="144"/>
                </a:cubicBezTo>
                <a:cubicBezTo>
                  <a:pt x="420" y="145"/>
                  <a:pt x="420" y="145"/>
                  <a:pt x="420" y="145"/>
                </a:cubicBezTo>
                <a:cubicBezTo>
                  <a:pt x="420" y="145"/>
                  <a:pt x="420" y="146"/>
                  <a:pt x="420" y="147"/>
                </a:cubicBezTo>
                <a:cubicBezTo>
                  <a:pt x="420" y="147"/>
                  <a:pt x="420" y="148"/>
                  <a:pt x="420" y="149"/>
                </a:cubicBezTo>
                <a:cubicBezTo>
                  <a:pt x="420" y="150"/>
                  <a:pt x="418" y="149"/>
                  <a:pt x="418" y="149"/>
                </a:cubicBezTo>
                <a:cubicBezTo>
                  <a:pt x="417" y="149"/>
                  <a:pt x="417" y="151"/>
                  <a:pt x="416" y="151"/>
                </a:cubicBezTo>
                <a:cubicBezTo>
                  <a:pt x="415" y="151"/>
                  <a:pt x="415" y="150"/>
                  <a:pt x="415" y="150"/>
                </a:cubicBezTo>
                <a:cubicBezTo>
                  <a:pt x="414" y="150"/>
                  <a:pt x="414" y="149"/>
                  <a:pt x="413" y="149"/>
                </a:cubicBezTo>
                <a:cubicBezTo>
                  <a:pt x="413" y="149"/>
                  <a:pt x="412" y="150"/>
                  <a:pt x="411" y="150"/>
                </a:cubicBezTo>
                <a:cubicBezTo>
                  <a:pt x="411" y="150"/>
                  <a:pt x="411" y="152"/>
                  <a:pt x="409" y="151"/>
                </a:cubicBezTo>
                <a:cubicBezTo>
                  <a:pt x="408" y="151"/>
                  <a:pt x="408" y="153"/>
                  <a:pt x="407" y="152"/>
                </a:cubicBezTo>
                <a:cubicBezTo>
                  <a:pt x="406" y="152"/>
                  <a:pt x="406" y="152"/>
                  <a:pt x="406" y="151"/>
                </a:cubicBezTo>
                <a:cubicBezTo>
                  <a:pt x="405" y="151"/>
                  <a:pt x="405" y="150"/>
                  <a:pt x="404" y="150"/>
                </a:cubicBezTo>
                <a:cubicBezTo>
                  <a:pt x="404" y="150"/>
                  <a:pt x="403" y="150"/>
                  <a:pt x="403" y="149"/>
                </a:cubicBezTo>
                <a:cubicBezTo>
                  <a:pt x="402" y="149"/>
                  <a:pt x="402" y="148"/>
                  <a:pt x="402" y="148"/>
                </a:cubicBezTo>
                <a:cubicBezTo>
                  <a:pt x="401" y="148"/>
                  <a:pt x="400" y="147"/>
                  <a:pt x="400" y="147"/>
                </a:cubicBezTo>
                <a:cubicBezTo>
                  <a:pt x="399" y="147"/>
                  <a:pt x="399" y="146"/>
                  <a:pt x="398" y="146"/>
                </a:cubicBezTo>
                <a:cubicBezTo>
                  <a:pt x="398" y="146"/>
                  <a:pt x="397" y="146"/>
                  <a:pt x="397" y="146"/>
                </a:cubicBezTo>
                <a:cubicBezTo>
                  <a:pt x="396" y="147"/>
                  <a:pt x="395" y="146"/>
                  <a:pt x="395" y="146"/>
                </a:cubicBezTo>
                <a:cubicBezTo>
                  <a:pt x="394" y="145"/>
                  <a:pt x="392" y="146"/>
                  <a:pt x="392" y="146"/>
                </a:cubicBezTo>
                <a:cubicBezTo>
                  <a:pt x="392" y="146"/>
                  <a:pt x="393" y="148"/>
                  <a:pt x="393" y="148"/>
                </a:cubicBezTo>
                <a:cubicBezTo>
                  <a:pt x="393" y="148"/>
                  <a:pt x="393" y="148"/>
                  <a:pt x="392" y="149"/>
                </a:cubicBezTo>
                <a:cubicBezTo>
                  <a:pt x="392" y="149"/>
                  <a:pt x="392" y="149"/>
                  <a:pt x="392" y="149"/>
                </a:cubicBezTo>
                <a:cubicBezTo>
                  <a:pt x="392" y="150"/>
                  <a:pt x="392" y="150"/>
                  <a:pt x="392" y="150"/>
                </a:cubicBezTo>
                <a:cubicBezTo>
                  <a:pt x="392" y="150"/>
                  <a:pt x="392" y="150"/>
                  <a:pt x="392" y="150"/>
                </a:cubicBezTo>
                <a:cubicBezTo>
                  <a:pt x="392" y="150"/>
                  <a:pt x="393" y="151"/>
                  <a:pt x="392" y="152"/>
                </a:cubicBezTo>
                <a:cubicBezTo>
                  <a:pt x="391" y="152"/>
                  <a:pt x="390" y="152"/>
                  <a:pt x="390" y="152"/>
                </a:cubicBezTo>
                <a:cubicBezTo>
                  <a:pt x="388" y="151"/>
                  <a:pt x="388" y="151"/>
                  <a:pt x="388" y="151"/>
                </a:cubicBezTo>
                <a:cubicBezTo>
                  <a:pt x="388" y="151"/>
                  <a:pt x="387" y="151"/>
                  <a:pt x="386" y="151"/>
                </a:cubicBezTo>
                <a:cubicBezTo>
                  <a:pt x="386" y="151"/>
                  <a:pt x="386" y="152"/>
                  <a:pt x="385" y="152"/>
                </a:cubicBezTo>
                <a:cubicBezTo>
                  <a:pt x="385" y="152"/>
                  <a:pt x="384" y="152"/>
                  <a:pt x="384" y="153"/>
                </a:cubicBezTo>
                <a:cubicBezTo>
                  <a:pt x="384" y="153"/>
                  <a:pt x="384" y="155"/>
                  <a:pt x="384" y="157"/>
                </a:cubicBezTo>
                <a:cubicBezTo>
                  <a:pt x="384" y="157"/>
                  <a:pt x="383" y="158"/>
                  <a:pt x="383" y="158"/>
                </a:cubicBezTo>
                <a:cubicBezTo>
                  <a:pt x="382" y="160"/>
                  <a:pt x="382" y="162"/>
                  <a:pt x="381" y="161"/>
                </a:cubicBezTo>
                <a:cubicBezTo>
                  <a:pt x="379" y="161"/>
                  <a:pt x="379" y="161"/>
                  <a:pt x="379" y="161"/>
                </a:cubicBezTo>
                <a:cubicBezTo>
                  <a:pt x="379" y="162"/>
                  <a:pt x="378" y="162"/>
                  <a:pt x="378" y="163"/>
                </a:cubicBezTo>
                <a:cubicBezTo>
                  <a:pt x="378" y="163"/>
                  <a:pt x="379" y="164"/>
                  <a:pt x="379" y="164"/>
                </a:cubicBezTo>
                <a:cubicBezTo>
                  <a:pt x="379" y="164"/>
                  <a:pt x="378" y="164"/>
                  <a:pt x="378" y="165"/>
                </a:cubicBezTo>
                <a:cubicBezTo>
                  <a:pt x="378" y="165"/>
                  <a:pt x="377" y="165"/>
                  <a:pt x="377" y="165"/>
                </a:cubicBezTo>
                <a:cubicBezTo>
                  <a:pt x="375" y="166"/>
                  <a:pt x="375" y="166"/>
                  <a:pt x="375" y="166"/>
                </a:cubicBezTo>
                <a:cubicBezTo>
                  <a:pt x="375" y="168"/>
                  <a:pt x="373" y="167"/>
                  <a:pt x="373" y="167"/>
                </a:cubicBezTo>
                <a:cubicBezTo>
                  <a:pt x="372" y="165"/>
                  <a:pt x="372" y="165"/>
                  <a:pt x="372" y="165"/>
                </a:cubicBezTo>
                <a:cubicBezTo>
                  <a:pt x="371" y="165"/>
                  <a:pt x="370" y="165"/>
                  <a:pt x="370" y="166"/>
                </a:cubicBezTo>
                <a:cubicBezTo>
                  <a:pt x="370" y="167"/>
                  <a:pt x="371" y="168"/>
                  <a:pt x="369" y="168"/>
                </a:cubicBezTo>
                <a:cubicBezTo>
                  <a:pt x="369" y="168"/>
                  <a:pt x="368" y="167"/>
                  <a:pt x="367" y="168"/>
                </a:cubicBezTo>
                <a:cubicBezTo>
                  <a:pt x="367" y="168"/>
                  <a:pt x="367" y="168"/>
                  <a:pt x="367" y="168"/>
                </a:cubicBezTo>
                <a:cubicBezTo>
                  <a:pt x="366" y="169"/>
                  <a:pt x="366" y="167"/>
                  <a:pt x="365" y="168"/>
                </a:cubicBezTo>
                <a:cubicBezTo>
                  <a:pt x="364" y="168"/>
                  <a:pt x="364" y="169"/>
                  <a:pt x="364" y="170"/>
                </a:cubicBezTo>
                <a:cubicBezTo>
                  <a:pt x="364" y="170"/>
                  <a:pt x="365" y="171"/>
                  <a:pt x="366" y="172"/>
                </a:cubicBezTo>
                <a:cubicBezTo>
                  <a:pt x="366" y="173"/>
                  <a:pt x="367" y="171"/>
                  <a:pt x="368" y="172"/>
                </a:cubicBezTo>
                <a:cubicBezTo>
                  <a:pt x="368" y="173"/>
                  <a:pt x="370" y="172"/>
                  <a:pt x="370" y="173"/>
                </a:cubicBezTo>
                <a:cubicBezTo>
                  <a:pt x="370" y="173"/>
                  <a:pt x="371" y="174"/>
                  <a:pt x="371" y="175"/>
                </a:cubicBezTo>
                <a:cubicBezTo>
                  <a:pt x="371" y="176"/>
                  <a:pt x="371" y="176"/>
                  <a:pt x="372" y="177"/>
                </a:cubicBezTo>
                <a:cubicBezTo>
                  <a:pt x="372" y="178"/>
                  <a:pt x="372" y="178"/>
                  <a:pt x="372" y="179"/>
                </a:cubicBezTo>
                <a:cubicBezTo>
                  <a:pt x="372" y="180"/>
                  <a:pt x="372" y="180"/>
                  <a:pt x="372" y="181"/>
                </a:cubicBezTo>
                <a:cubicBezTo>
                  <a:pt x="372" y="182"/>
                  <a:pt x="371" y="182"/>
                  <a:pt x="371" y="182"/>
                </a:cubicBezTo>
                <a:cubicBezTo>
                  <a:pt x="371" y="183"/>
                  <a:pt x="371" y="183"/>
                  <a:pt x="370" y="183"/>
                </a:cubicBezTo>
                <a:cubicBezTo>
                  <a:pt x="370" y="184"/>
                  <a:pt x="370" y="184"/>
                  <a:pt x="369" y="184"/>
                </a:cubicBezTo>
                <a:cubicBezTo>
                  <a:pt x="368" y="183"/>
                  <a:pt x="369" y="183"/>
                  <a:pt x="369" y="183"/>
                </a:cubicBezTo>
                <a:cubicBezTo>
                  <a:pt x="369" y="182"/>
                  <a:pt x="368" y="183"/>
                  <a:pt x="367" y="182"/>
                </a:cubicBezTo>
                <a:cubicBezTo>
                  <a:pt x="366" y="182"/>
                  <a:pt x="366" y="181"/>
                  <a:pt x="365" y="182"/>
                </a:cubicBezTo>
                <a:cubicBezTo>
                  <a:pt x="363" y="183"/>
                  <a:pt x="362" y="181"/>
                  <a:pt x="361" y="181"/>
                </a:cubicBezTo>
                <a:cubicBezTo>
                  <a:pt x="359" y="182"/>
                  <a:pt x="358" y="182"/>
                  <a:pt x="358" y="182"/>
                </a:cubicBezTo>
                <a:cubicBezTo>
                  <a:pt x="358" y="182"/>
                  <a:pt x="356" y="183"/>
                  <a:pt x="356" y="183"/>
                </a:cubicBezTo>
                <a:cubicBezTo>
                  <a:pt x="354" y="184"/>
                  <a:pt x="356" y="186"/>
                  <a:pt x="356" y="186"/>
                </a:cubicBezTo>
                <a:cubicBezTo>
                  <a:pt x="356" y="186"/>
                  <a:pt x="356" y="187"/>
                  <a:pt x="356" y="188"/>
                </a:cubicBezTo>
                <a:cubicBezTo>
                  <a:pt x="356" y="189"/>
                  <a:pt x="355" y="190"/>
                  <a:pt x="355" y="190"/>
                </a:cubicBezTo>
                <a:cubicBezTo>
                  <a:pt x="355" y="191"/>
                  <a:pt x="355" y="192"/>
                  <a:pt x="355" y="192"/>
                </a:cubicBezTo>
                <a:cubicBezTo>
                  <a:pt x="355" y="193"/>
                  <a:pt x="355" y="193"/>
                  <a:pt x="355" y="193"/>
                </a:cubicBezTo>
                <a:cubicBezTo>
                  <a:pt x="354" y="194"/>
                  <a:pt x="356" y="194"/>
                  <a:pt x="355" y="195"/>
                </a:cubicBezTo>
                <a:cubicBezTo>
                  <a:pt x="355" y="195"/>
                  <a:pt x="356" y="196"/>
                  <a:pt x="355" y="196"/>
                </a:cubicBezTo>
                <a:cubicBezTo>
                  <a:pt x="355" y="197"/>
                  <a:pt x="355" y="197"/>
                  <a:pt x="355" y="197"/>
                </a:cubicBezTo>
                <a:cubicBezTo>
                  <a:pt x="355" y="197"/>
                  <a:pt x="356" y="199"/>
                  <a:pt x="357" y="199"/>
                </a:cubicBezTo>
                <a:cubicBezTo>
                  <a:pt x="358" y="199"/>
                  <a:pt x="359" y="198"/>
                  <a:pt x="360" y="198"/>
                </a:cubicBezTo>
                <a:cubicBezTo>
                  <a:pt x="361" y="198"/>
                  <a:pt x="362" y="201"/>
                  <a:pt x="363" y="201"/>
                </a:cubicBezTo>
                <a:cubicBezTo>
                  <a:pt x="365" y="201"/>
                  <a:pt x="366" y="200"/>
                  <a:pt x="368" y="200"/>
                </a:cubicBezTo>
                <a:cubicBezTo>
                  <a:pt x="370" y="200"/>
                  <a:pt x="370" y="200"/>
                  <a:pt x="371" y="200"/>
                </a:cubicBezTo>
                <a:cubicBezTo>
                  <a:pt x="371" y="200"/>
                  <a:pt x="371" y="199"/>
                  <a:pt x="372" y="198"/>
                </a:cubicBezTo>
                <a:cubicBezTo>
                  <a:pt x="372" y="198"/>
                  <a:pt x="374" y="198"/>
                  <a:pt x="374" y="197"/>
                </a:cubicBezTo>
                <a:cubicBezTo>
                  <a:pt x="375" y="196"/>
                  <a:pt x="375" y="196"/>
                  <a:pt x="375" y="196"/>
                </a:cubicBezTo>
                <a:cubicBezTo>
                  <a:pt x="375" y="196"/>
                  <a:pt x="374" y="194"/>
                  <a:pt x="375" y="193"/>
                </a:cubicBezTo>
                <a:cubicBezTo>
                  <a:pt x="375" y="192"/>
                  <a:pt x="374" y="193"/>
                  <a:pt x="375" y="191"/>
                </a:cubicBezTo>
                <a:cubicBezTo>
                  <a:pt x="376" y="189"/>
                  <a:pt x="376" y="191"/>
                  <a:pt x="377" y="191"/>
                </a:cubicBezTo>
                <a:cubicBezTo>
                  <a:pt x="378" y="191"/>
                  <a:pt x="378" y="191"/>
                  <a:pt x="378" y="190"/>
                </a:cubicBezTo>
                <a:cubicBezTo>
                  <a:pt x="379" y="189"/>
                  <a:pt x="379" y="189"/>
                  <a:pt x="379" y="189"/>
                </a:cubicBezTo>
                <a:cubicBezTo>
                  <a:pt x="380" y="189"/>
                  <a:pt x="380" y="188"/>
                  <a:pt x="380" y="188"/>
                </a:cubicBezTo>
                <a:cubicBezTo>
                  <a:pt x="381" y="188"/>
                  <a:pt x="381" y="188"/>
                  <a:pt x="382" y="188"/>
                </a:cubicBezTo>
                <a:cubicBezTo>
                  <a:pt x="382" y="187"/>
                  <a:pt x="382" y="187"/>
                  <a:pt x="382" y="187"/>
                </a:cubicBezTo>
                <a:cubicBezTo>
                  <a:pt x="383" y="186"/>
                  <a:pt x="383" y="186"/>
                  <a:pt x="383" y="186"/>
                </a:cubicBezTo>
                <a:cubicBezTo>
                  <a:pt x="383" y="186"/>
                  <a:pt x="383" y="185"/>
                  <a:pt x="383" y="185"/>
                </a:cubicBezTo>
                <a:cubicBezTo>
                  <a:pt x="383" y="185"/>
                  <a:pt x="382" y="183"/>
                  <a:pt x="383" y="183"/>
                </a:cubicBezTo>
                <a:cubicBezTo>
                  <a:pt x="384" y="183"/>
                  <a:pt x="384" y="184"/>
                  <a:pt x="385" y="184"/>
                </a:cubicBezTo>
                <a:cubicBezTo>
                  <a:pt x="387" y="183"/>
                  <a:pt x="387" y="185"/>
                  <a:pt x="388" y="185"/>
                </a:cubicBezTo>
                <a:cubicBezTo>
                  <a:pt x="389" y="185"/>
                  <a:pt x="389" y="184"/>
                  <a:pt x="390" y="184"/>
                </a:cubicBezTo>
                <a:cubicBezTo>
                  <a:pt x="391" y="184"/>
                  <a:pt x="390" y="183"/>
                  <a:pt x="391" y="183"/>
                </a:cubicBezTo>
                <a:cubicBezTo>
                  <a:pt x="393" y="183"/>
                  <a:pt x="391" y="181"/>
                  <a:pt x="392" y="181"/>
                </a:cubicBezTo>
                <a:cubicBezTo>
                  <a:pt x="394" y="181"/>
                  <a:pt x="392" y="180"/>
                  <a:pt x="393" y="180"/>
                </a:cubicBezTo>
                <a:cubicBezTo>
                  <a:pt x="395" y="180"/>
                  <a:pt x="394" y="181"/>
                  <a:pt x="395" y="181"/>
                </a:cubicBezTo>
                <a:cubicBezTo>
                  <a:pt x="396" y="181"/>
                  <a:pt x="396" y="182"/>
                  <a:pt x="397" y="182"/>
                </a:cubicBezTo>
                <a:cubicBezTo>
                  <a:pt x="397" y="182"/>
                  <a:pt x="397" y="184"/>
                  <a:pt x="397" y="184"/>
                </a:cubicBezTo>
                <a:cubicBezTo>
                  <a:pt x="397" y="184"/>
                  <a:pt x="398" y="184"/>
                  <a:pt x="398" y="185"/>
                </a:cubicBezTo>
                <a:cubicBezTo>
                  <a:pt x="398" y="185"/>
                  <a:pt x="398" y="186"/>
                  <a:pt x="399" y="186"/>
                </a:cubicBezTo>
                <a:cubicBezTo>
                  <a:pt x="399" y="186"/>
                  <a:pt x="400" y="186"/>
                  <a:pt x="400" y="186"/>
                </a:cubicBezTo>
                <a:cubicBezTo>
                  <a:pt x="401" y="186"/>
                  <a:pt x="400" y="187"/>
                  <a:pt x="400" y="187"/>
                </a:cubicBezTo>
                <a:cubicBezTo>
                  <a:pt x="401" y="187"/>
                  <a:pt x="401" y="187"/>
                  <a:pt x="401" y="187"/>
                </a:cubicBezTo>
                <a:cubicBezTo>
                  <a:pt x="402" y="188"/>
                  <a:pt x="402" y="188"/>
                  <a:pt x="402" y="188"/>
                </a:cubicBezTo>
                <a:cubicBezTo>
                  <a:pt x="403" y="189"/>
                  <a:pt x="403" y="189"/>
                  <a:pt x="403" y="189"/>
                </a:cubicBezTo>
                <a:cubicBezTo>
                  <a:pt x="404" y="189"/>
                  <a:pt x="404" y="189"/>
                  <a:pt x="404" y="189"/>
                </a:cubicBezTo>
                <a:cubicBezTo>
                  <a:pt x="405" y="190"/>
                  <a:pt x="405" y="190"/>
                  <a:pt x="405" y="190"/>
                </a:cubicBezTo>
                <a:cubicBezTo>
                  <a:pt x="405" y="190"/>
                  <a:pt x="405" y="190"/>
                  <a:pt x="405" y="190"/>
                </a:cubicBezTo>
                <a:cubicBezTo>
                  <a:pt x="405" y="190"/>
                  <a:pt x="406" y="190"/>
                  <a:pt x="407" y="191"/>
                </a:cubicBezTo>
                <a:cubicBezTo>
                  <a:pt x="407" y="191"/>
                  <a:pt x="408" y="191"/>
                  <a:pt x="408" y="191"/>
                </a:cubicBezTo>
                <a:cubicBezTo>
                  <a:pt x="410" y="192"/>
                  <a:pt x="409" y="193"/>
                  <a:pt x="410" y="193"/>
                </a:cubicBezTo>
                <a:cubicBezTo>
                  <a:pt x="410" y="194"/>
                  <a:pt x="410" y="194"/>
                  <a:pt x="409" y="195"/>
                </a:cubicBezTo>
                <a:cubicBezTo>
                  <a:pt x="408" y="195"/>
                  <a:pt x="408" y="195"/>
                  <a:pt x="408" y="195"/>
                </a:cubicBezTo>
                <a:cubicBezTo>
                  <a:pt x="407" y="195"/>
                  <a:pt x="407" y="196"/>
                  <a:pt x="406" y="196"/>
                </a:cubicBezTo>
                <a:cubicBezTo>
                  <a:pt x="405" y="195"/>
                  <a:pt x="404" y="195"/>
                  <a:pt x="403" y="195"/>
                </a:cubicBezTo>
                <a:cubicBezTo>
                  <a:pt x="403" y="195"/>
                  <a:pt x="402" y="196"/>
                  <a:pt x="402" y="196"/>
                </a:cubicBezTo>
                <a:cubicBezTo>
                  <a:pt x="401" y="196"/>
                  <a:pt x="401" y="196"/>
                  <a:pt x="401" y="196"/>
                </a:cubicBezTo>
                <a:cubicBezTo>
                  <a:pt x="401" y="196"/>
                  <a:pt x="401" y="196"/>
                  <a:pt x="401" y="197"/>
                </a:cubicBezTo>
                <a:cubicBezTo>
                  <a:pt x="401" y="197"/>
                  <a:pt x="402" y="197"/>
                  <a:pt x="402" y="197"/>
                </a:cubicBezTo>
                <a:cubicBezTo>
                  <a:pt x="403" y="197"/>
                  <a:pt x="403" y="199"/>
                  <a:pt x="404" y="198"/>
                </a:cubicBezTo>
                <a:cubicBezTo>
                  <a:pt x="405" y="198"/>
                  <a:pt x="405" y="199"/>
                  <a:pt x="405" y="199"/>
                </a:cubicBezTo>
                <a:cubicBezTo>
                  <a:pt x="406" y="199"/>
                  <a:pt x="406" y="199"/>
                  <a:pt x="407" y="200"/>
                </a:cubicBezTo>
                <a:cubicBezTo>
                  <a:pt x="408" y="200"/>
                  <a:pt x="408" y="199"/>
                  <a:pt x="408" y="199"/>
                </a:cubicBezTo>
                <a:cubicBezTo>
                  <a:pt x="408" y="198"/>
                  <a:pt x="408" y="198"/>
                  <a:pt x="408" y="198"/>
                </a:cubicBezTo>
                <a:cubicBezTo>
                  <a:pt x="408" y="198"/>
                  <a:pt x="408" y="197"/>
                  <a:pt x="409" y="197"/>
                </a:cubicBezTo>
                <a:cubicBezTo>
                  <a:pt x="410" y="197"/>
                  <a:pt x="410" y="197"/>
                  <a:pt x="411" y="196"/>
                </a:cubicBezTo>
                <a:cubicBezTo>
                  <a:pt x="412" y="196"/>
                  <a:pt x="412" y="196"/>
                  <a:pt x="412" y="196"/>
                </a:cubicBezTo>
                <a:cubicBezTo>
                  <a:pt x="412" y="196"/>
                  <a:pt x="412" y="195"/>
                  <a:pt x="412" y="194"/>
                </a:cubicBezTo>
                <a:cubicBezTo>
                  <a:pt x="412" y="192"/>
                  <a:pt x="412" y="192"/>
                  <a:pt x="412" y="192"/>
                </a:cubicBezTo>
                <a:cubicBezTo>
                  <a:pt x="412" y="191"/>
                  <a:pt x="412" y="191"/>
                  <a:pt x="412" y="191"/>
                </a:cubicBezTo>
                <a:cubicBezTo>
                  <a:pt x="412" y="191"/>
                  <a:pt x="412" y="191"/>
                  <a:pt x="412" y="191"/>
                </a:cubicBezTo>
                <a:cubicBezTo>
                  <a:pt x="412" y="191"/>
                  <a:pt x="412" y="191"/>
                  <a:pt x="412" y="191"/>
                </a:cubicBezTo>
                <a:cubicBezTo>
                  <a:pt x="412" y="191"/>
                  <a:pt x="413" y="191"/>
                  <a:pt x="413" y="191"/>
                </a:cubicBezTo>
                <a:cubicBezTo>
                  <a:pt x="414" y="192"/>
                  <a:pt x="414" y="192"/>
                  <a:pt x="414" y="192"/>
                </a:cubicBezTo>
                <a:cubicBezTo>
                  <a:pt x="415" y="192"/>
                  <a:pt x="415" y="193"/>
                  <a:pt x="415" y="193"/>
                </a:cubicBezTo>
                <a:cubicBezTo>
                  <a:pt x="416" y="192"/>
                  <a:pt x="416" y="192"/>
                  <a:pt x="416" y="192"/>
                </a:cubicBezTo>
                <a:cubicBezTo>
                  <a:pt x="416" y="192"/>
                  <a:pt x="416" y="192"/>
                  <a:pt x="416" y="192"/>
                </a:cubicBezTo>
                <a:cubicBezTo>
                  <a:pt x="416" y="192"/>
                  <a:pt x="416" y="192"/>
                  <a:pt x="416" y="192"/>
                </a:cubicBezTo>
                <a:cubicBezTo>
                  <a:pt x="416" y="191"/>
                  <a:pt x="416" y="191"/>
                  <a:pt x="416" y="191"/>
                </a:cubicBezTo>
                <a:cubicBezTo>
                  <a:pt x="416" y="190"/>
                  <a:pt x="416" y="190"/>
                  <a:pt x="416" y="190"/>
                </a:cubicBezTo>
                <a:cubicBezTo>
                  <a:pt x="416" y="190"/>
                  <a:pt x="416" y="190"/>
                  <a:pt x="416" y="190"/>
                </a:cubicBezTo>
                <a:cubicBezTo>
                  <a:pt x="416" y="189"/>
                  <a:pt x="416" y="189"/>
                  <a:pt x="416" y="189"/>
                </a:cubicBezTo>
                <a:cubicBezTo>
                  <a:pt x="415" y="189"/>
                  <a:pt x="415" y="189"/>
                  <a:pt x="415" y="189"/>
                </a:cubicBezTo>
                <a:cubicBezTo>
                  <a:pt x="414" y="189"/>
                  <a:pt x="414" y="189"/>
                  <a:pt x="414" y="189"/>
                </a:cubicBezTo>
                <a:cubicBezTo>
                  <a:pt x="414" y="189"/>
                  <a:pt x="414" y="189"/>
                  <a:pt x="413" y="189"/>
                </a:cubicBezTo>
                <a:cubicBezTo>
                  <a:pt x="413" y="189"/>
                  <a:pt x="413" y="188"/>
                  <a:pt x="412" y="188"/>
                </a:cubicBezTo>
                <a:cubicBezTo>
                  <a:pt x="411" y="187"/>
                  <a:pt x="411" y="187"/>
                  <a:pt x="411" y="187"/>
                </a:cubicBezTo>
                <a:cubicBezTo>
                  <a:pt x="409" y="187"/>
                  <a:pt x="409" y="187"/>
                  <a:pt x="409" y="187"/>
                </a:cubicBezTo>
                <a:cubicBezTo>
                  <a:pt x="408" y="187"/>
                  <a:pt x="408" y="186"/>
                  <a:pt x="408" y="186"/>
                </a:cubicBezTo>
                <a:cubicBezTo>
                  <a:pt x="407" y="186"/>
                  <a:pt x="407" y="186"/>
                  <a:pt x="407" y="186"/>
                </a:cubicBezTo>
                <a:cubicBezTo>
                  <a:pt x="407" y="185"/>
                  <a:pt x="406" y="185"/>
                  <a:pt x="407" y="184"/>
                </a:cubicBezTo>
                <a:cubicBezTo>
                  <a:pt x="407" y="184"/>
                  <a:pt x="404" y="183"/>
                  <a:pt x="405" y="183"/>
                </a:cubicBezTo>
                <a:cubicBezTo>
                  <a:pt x="406" y="183"/>
                  <a:pt x="405" y="182"/>
                  <a:pt x="404" y="182"/>
                </a:cubicBezTo>
                <a:cubicBezTo>
                  <a:pt x="404" y="182"/>
                  <a:pt x="403" y="182"/>
                  <a:pt x="403" y="181"/>
                </a:cubicBezTo>
                <a:cubicBezTo>
                  <a:pt x="402" y="181"/>
                  <a:pt x="403" y="180"/>
                  <a:pt x="403" y="180"/>
                </a:cubicBezTo>
                <a:cubicBezTo>
                  <a:pt x="403" y="179"/>
                  <a:pt x="403" y="179"/>
                  <a:pt x="404" y="179"/>
                </a:cubicBezTo>
                <a:cubicBezTo>
                  <a:pt x="405" y="179"/>
                  <a:pt x="405" y="180"/>
                  <a:pt x="406" y="180"/>
                </a:cubicBezTo>
                <a:cubicBezTo>
                  <a:pt x="407" y="180"/>
                  <a:pt x="406" y="181"/>
                  <a:pt x="407" y="181"/>
                </a:cubicBezTo>
                <a:cubicBezTo>
                  <a:pt x="407" y="181"/>
                  <a:pt x="406" y="181"/>
                  <a:pt x="407" y="182"/>
                </a:cubicBezTo>
                <a:cubicBezTo>
                  <a:pt x="408" y="183"/>
                  <a:pt x="409" y="182"/>
                  <a:pt x="409" y="183"/>
                </a:cubicBezTo>
                <a:cubicBezTo>
                  <a:pt x="410" y="184"/>
                  <a:pt x="410" y="183"/>
                  <a:pt x="411" y="184"/>
                </a:cubicBezTo>
                <a:cubicBezTo>
                  <a:pt x="413" y="186"/>
                  <a:pt x="413" y="186"/>
                  <a:pt x="413" y="186"/>
                </a:cubicBezTo>
                <a:cubicBezTo>
                  <a:pt x="413" y="186"/>
                  <a:pt x="414" y="186"/>
                  <a:pt x="415" y="186"/>
                </a:cubicBezTo>
                <a:cubicBezTo>
                  <a:pt x="416" y="187"/>
                  <a:pt x="415" y="186"/>
                  <a:pt x="416" y="187"/>
                </a:cubicBezTo>
                <a:cubicBezTo>
                  <a:pt x="417" y="188"/>
                  <a:pt x="416" y="188"/>
                  <a:pt x="416" y="188"/>
                </a:cubicBezTo>
                <a:cubicBezTo>
                  <a:pt x="417" y="189"/>
                  <a:pt x="416" y="189"/>
                  <a:pt x="417" y="190"/>
                </a:cubicBezTo>
                <a:cubicBezTo>
                  <a:pt x="418" y="191"/>
                  <a:pt x="418" y="191"/>
                  <a:pt x="418" y="191"/>
                </a:cubicBezTo>
                <a:cubicBezTo>
                  <a:pt x="418" y="192"/>
                  <a:pt x="418" y="192"/>
                  <a:pt x="418" y="192"/>
                </a:cubicBezTo>
                <a:cubicBezTo>
                  <a:pt x="418" y="193"/>
                  <a:pt x="418" y="193"/>
                  <a:pt x="419" y="194"/>
                </a:cubicBezTo>
                <a:cubicBezTo>
                  <a:pt x="420" y="195"/>
                  <a:pt x="419" y="193"/>
                  <a:pt x="420" y="194"/>
                </a:cubicBezTo>
                <a:cubicBezTo>
                  <a:pt x="421" y="194"/>
                  <a:pt x="420" y="195"/>
                  <a:pt x="420" y="195"/>
                </a:cubicBezTo>
                <a:cubicBezTo>
                  <a:pt x="420" y="196"/>
                  <a:pt x="421" y="197"/>
                  <a:pt x="421" y="197"/>
                </a:cubicBezTo>
                <a:cubicBezTo>
                  <a:pt x="422" y="198"/>
                  <a:pt x="421" y="198"/>
                  <a:pt x="422" y="198"/>
                </a:cubicBezTo>
                <a:cubicBezTo>
                  <a:pt x="423" y="200"/>
                  <a:pt x="423" y="200"/>
                  <a:pt x="423" y="200"/>
                </a:cubicBezTo>
                <a:cubicBezTo>
                  <a:pt x="423" y="200"/>
                  <a:pt x="424" y="199"/>
                  <a:pt x="424" y="199"/>
                </a:cubicBezTo>
                <a:cubicBezTo>
                  <a:pt x="425" y="198"/>
                  <a:pt x="426" y="198"/>
                  <a:pt x="427" y="198"/>
                </a:cubicBezTo>
                <a:cubicBezTo>
                  <a:pt x="428" y="198"/>
                  <a:pt x="427" y="197"/>
                  <a:pt x="428" y="197"/>
                </a:cubicBezTo>
                <a:cubicBezTo>
                  <a:pt x="428" y="197"/>
                  <a:pt x="429" y="197"/>
                  <a:pt x="430" y="196"/>
                </a:cubicBezTo>
                <a:cubicBezTo>
                  <a:pt x="430" y="195"/>
                  <a:pt x="428" y="195"/>
                  <a:pt x="429" y="194"/>
                </a:cubicBezTo>
                <a:cubicBezTo>
                  <a:pt x="430" y="194"/>
                  <a:pt x="426" y="192"/>
                  <a:pt x="427" y="192"/>
                </a:cubicBezTo>
                <a:cubicBezTo>
                  <a:pt x="428" y="192"/>
                  <a:pt x="430" y="194"/>
                  <a:pt x="430" y="193"/>
                </a:cubicBezTo>
                <a:cubicBezTo>
                  <a:pt x="431" y="190"/>
                  <a:pt x="432" y="191"/>
                  <a:pt x="434" y="191"/>
                </a:cubicBezTo>
                <a:cubicBezTo>
                  <a:pt x="435" y="191"/>
                  <a:pt x="435" y="191"/>
                  <a:pt x="436" y="191"/>
                </a:cubicBezTo>
                <a:cubicBezTo>
                  <a:pt x="436" y="192"/>
                  <a:pt x="435" y="192"/>
                  <a:pt x="436" y="193"/>
                </a:cubicBezTo>
                <a:cubicBezTo>
                  <a:pt x="436" y="193"/>
                  <a:pt x="435" y="193"/>
                  <a:pt x="436" y="194"/>
                </a:cubicBezTo>
                <a:cubicBezTo>
                  <a:pt x="437" y="195"/>
                  <a:pt x="434" y="194"/>
                  <a:pt x="434" y="195"/>
                </a:cubicBezTo>
                <a:cubicBezTo>
                  <a:pt x="434" y="196"/>
                  <a:pt x="432" y="196"/>
                  <a:pt x="433" y="197"/>
                </a:cubicBezTo>
                <a:cubicBezTo>
                  <a:pt x="434" y="197"/>
                  <a:pt x="433" y="197"/>
                  <a:pt x="433" y="198"/>
                </a:cubicBezTo>
                <a:cubicBezTo>
                  <a:pt x="434" y="199"/>
                  <a:pt x="434" y="198"/>
                  <a:pt x="435" y="199"/>
                </a:cubicBezTo>
                <a:cubicBezTo>
                  <a:pt x="435" y="200"/>
                  <a:pt x="437" y="199"/>
                  <a:pt x="438" y="200"/>
                </a:cubicBezTo>
                <a:cubicBezTo>
                  <a:pt x="439" y="200"/>
                  <a:pt x="440" y="200"/>
                  <a:pt x="441" y="201"/>
                </a:cubicBezTo>
                <a:cubicBezTo>
                  <a:pt x="442" y="202"/>
                  <a:pt x="443" y="200"/>
                  <a:pt x="443" y="200"/>
                </a:cubicBezTo>
                <a:cubicBezTo>
                  <a:pt x="443" y="200"/>
                  <a:pt x="445" y="199"/>
                  <a:pt x="445" y="200"/>
                </a:cubicBezTo>
                <a:cubicBezTo>
                  <a:pt x="445" y="200"/>
                  <a:pt x="447" y="201"/>
                  <a:pt x="447" y="201"/>
                </a:cubicBezTo>
                <a:cubicBezTo>
                  <a:pt x="447" y="202"/>
                  <a:pt x="446" y="202"/>
                  <a:pt x="446" y="203"/>
                </a:cubicBezTo>
                <a:cubicBezTo>
                  <a:pt x="445" y="203"/>
                  <a:pt x="445" y="204"/>
                  <a:pt x="447" y="204"/>
                </a:cubicBezTo>
                <a:cubicBezTo>
                  <a:pt x="449" y="205"/>
                  <a:pt x="449" y="204"/>
                  <a:pt x="450" y="203"/>
                </a:cubicBezTo>
                <a:cubicBezTo>
                  <a:pt x="450" y="202"/>
                  <a:pt x="448" y="202"/>
                  <a:pt x="448" y="201"/>
                </a:cubicBezTo>
                <a:cubicBezTo>
                  <a:pt x="449" y="200"/>
                  <a:pt x="451" y="198"/>
                  <a:pt x="453" y="199"/>
                </a:cubicBezTo>
                <a:cubicBezTo>
                  <a:pt x="454" y="200"/>
                  <a:pt x="453" y="201"/>
                  <a:pt x="453" y="202"/>
                </a:cubicBezTo>
                <a:cubicBezTo>
                  <a:pt x="454" y="202"/>
                  <a:pt x="453" y="204"/>
                  <a:pt x="453" y="204"/>
                </a:cubicBezTo>
                <a:cubicBezTo>
                  <a:pt x="453" y="205"/>
                  <a:pt x="452" y="207"/>
                  <a:pt x="452" y="207"/>
                </a:cubicBezTo>
                <a:cubicBezTo>
                  <a:pt x="451" y="208"/>
                  <a:pt x="450" y="208"/>
                  <a:pt x="451" y="209"/>
                </a:cubicBezTo>
                <a:cubicBezTo>
                  <a:pt x="451" y="210"/>
                  <a:pt x="450" y="210"/>
                  <a:pt x="450" y="211"/>
                </a:cubicBezTo>
                <a:cubicBezTo>
                  <a:pt x="450" y="211"/>
                  <a:pt x="449" y="211"/>
                  <a:pt x="448" y="212"/>
                </a:cubicBezTo>
                <a:cubicBezTo>
                  <a:pt x="448" y="212"/>
                  <a:pt x="445" y="212"/>
                  <a:pt x="446" y="212"/>
                </a:cubicBezTo>
                <a:cubicBezTo>
                  <a:pt x="446" y="213"/>
                  <a:pt x="446" y="213"/>
                  <a:pt x="447" y="214"/>
                </a:cubicBezTo>
                <a:cubicBezTo>
                  <a:pt x="447" y="214"/>
                  <a:pt x="447" y="215"/>
                  <a:pt x="447" y="215"/>
                </a:cubicBezTo>
                <a:cubicBezTo>
                  <a:pt x="447" y="216"/>
                  <a:pt x="447" y="216"/>
                  <a:pt x="448" y="217"/>
                </a:cubicBezTo>
                <a:cubicBezTo>
                  <a:pt x="448" y="217"/>
                  <a:pt x="449" y="218"/>
                  <a:pt x="450" y="219"/>
                </a:cubicBezTo>
                <a:cubicBezTo>
                  <a:pt x="450" y="220"/>
                  <a:pt x="451" y="219"/>
                  <a:pt x="451" y="220"/>
                </a:cubicBezTo>
                <a:cubicBezTo>
                  <a:pt x="452" y="221"/>
                  <a:pt x="452" y="221"/>
                  <a:pt x="453" y="221"/>
                </a:cubicBezTo>
                <a:cubicBezTo>
                  <a:pt x="453" y="222"/>
                  <a:pt x="454" y="223"/>
                  <a:pt x="454" y="223"/>
                </a:cubicBezTo>
                <a:cubicBezTo>
                  <a:pt x="455" y="224"/>
                  <a:pt x="456" y="225"/>
                  <a:pt x="456" y="225"/>
                </a:cubicBezTo>
                <a:cubicBezTo>
                  <a:pt x="457" y="226"/>
                  <a:pt x="456" y="226"/>
                  <a:pt x="456" y="227"/>
                </a:cubicBezTo>
                <a:cubicBezTo>
                  <a:pt x="457" y="227"/>
                  <a:pt x="457" y="227"/>
                  <a:pt x="458" y="228"/>
                </a:cubicBezTo>
                <a:cubicBezTo>
                  <a:pt x="458" y="228"/>
                  <a:pt x="459" y="228"/>
                  <a:pt x="460" y="229"/>
                </a:cubicBezTo>
                <a:cubicBezTo>
                  <a:pt x="460" y="229"/>
                  <a:pt x="460" y="230"/>
                  <a:pt x="461" y="230"/>
                </a:cubicBezTo>
                <a:cubicBezTo>
                  <a:pt x="461" y="231"/>
                  <a:pt x="460" y="232"/>
                  <a:pt x="461" y="232"/>
                </a:cubicBezTo>
                <a:cubicBezTo>
                  <a:pt x="461" y="234"/>
                  <a:pt x="461" y="234"/>
                  <a:pt x="461" y="234"/>
                </a:cubicBezTo>
                <a:cubicBezTo>
                  <a:pt x="462" y="236"/>
                  <a:pt x="463" y="235"/>
                  <a:pt x="464" y="236"/>
                </a:cubicBezTo>
                <a:cubicBezTo>
                  <a:pt x="464" y="237"/>
                  <a:pt x="463" y="238"/>
                  <a:pt x="464" y="239"/>
                </a:cubicBezTo>
                <a:cubicBezTo>
                  <a:pt x="464" y="239"/>
                  <a:pt x="464" y="239"/>
                  <a:pt x="466" y="240"/>
                </a:cubicBezTo>
                <a:cubicBezTo>
                  <a:pt x="467" y="240"/>
                  <a:pt x="467" y="242"/>
                  <a:pt x="468" y="242"/>
                </a:cubicBezTo>
                <a:cubicBezTo>
                  <a:pt x="469" y="242"/>
                  <a:pt x="468" y="244"/>
                  <a:pt x="468" y="244"/>
                </a:cubicBezTo>
                <a:cubicBezTo>
                  <a:pt x="467" y="246"/>
                  <a:pt x="470" y="248"/>
                  <a:pt x="471" y="248"/>
                </a:cubicBezTo>
                <a:cubicBezTo>
                  <a:pt x="472" y="248"/>
                  <a:pt x="475" y="249"/>
                  <a:pt x="476" y="249"/>
                </a:cubicBezTo>
                <a:cubicBezTo>
                  <a:pt x="476" y="249"/>
                  <a:pt x="478" y="248"/>
                  <a:pt x="478" y="248"/>
                </a:cubicBezTo>
                <a:cubicBezTo>
                  <a:pt x="479" y="248"/>
                  <a:pt x="482" y="246"/>
                  <a:pt x="483" y="246"/>
                </a:cubicBezTo>
                <a:cubicBezTo>
                  <a:pt x="484" y="247"/>
                  <a:pt x="484" y="246"/>
                  <a:pt x="485" y="246"/>
                </a:cubicBezTo>
                <a:cubicBezTo>
                  <a:pt x="487" y="246"/>
                  <a:pt x="487" y="244"/>
                  <a:pt x="488" y="244"/>
                </a:cubicBezTo>
                <a:cubicBezTo>
                  <a:pt x="490" y="244"/>
                  <a:pt x="490" y="242"/>
                  <a:pt x="490" y="242"/>
                </a:cubicBezTo>
                <a:cubicBezTo>
                  <a:pt x="491" y="241"/>
                  <a:pt x="491" y="241"/>
                  <a:pt x="492" y="240"/>
                </a:cubicBezTo>
                <a:cubicBezTo>
                  <a:pt x="493" y="239"/>
                  <a:pt x="493" y="238"/>
                  <a:pt x="494" y="238"/>
                </a:cubicBezTo>
                <a:cubicBezTo>
                  <a:pt x="494" y="237"/>
                  <a:pt x="495" y="236"/>
                  <a:pt x="495" y="235"/>
                </a:cubicBezTo>
                <a:cubicBezTo>
                  <a:pt x="496" y="235"/>
                  <a:pt x="497" y="234"/>
                  <a:pt x="497" y="233"/>
                </a:cubicBezTo>
                <a:cubicBezTo>
                  <a:pt x="498" y="232"/>
                  <a:pt x="498" y="231"/>
                  <a:pt x="499" y="230"/>
                </a:cubicBezTo>
                <a:cubicBezTo>
                  <a:pt x="500" y="230"/>
                  <a:pt x="500" y="229"/>
                  <a:pt x="501" y="229"/>
                </a:cubicBezTo>
                <a:cubicBezTo>
                  <a:pt x="502" y="228"/>
                  <a:pt x="503" y="227"/>
                  <a:pt x="502" y="226"/>
                </a:cubicBezTo>
                <a:cubicBezTo>
                  <a:pt x="502" y="226"/>
                  <a:pt x="500" y="226"/>
                  <a:pt x="499" y="226"/>
                </a:cubicBezTo>
                <a:cubicBezTo>
                  <a:pt x="498" y="225"/>
                  <a:pt x="498" y="224"/>
                  <a:pt x="497" y="224"/>
                </a:cubicBezTo>
                <a:cubicBezTo>
                  <a:pt x="496" y="223"/>
                  <a:pt x="496" y="225"/>
                  <a:pt x="494" y="225"/>
                </a:cubicBezTo>
                <a:cubicBezTo>
                  <a:pt x="493" y="225"/>
                  <a:pt x="492" y="226"/>
                  <a:pt x="491" y="226"/>
                </a:cubicBezTo>
                <a:cubicBezTo>
                  <a:pt x="490" y="226"/>
                  <a:pt x="489" y="226"/>
                  <a:pt x="488" y="225"/>
                </a:cubicBezTo>
                <a:cubicBezTo>
                  <a:pt x="487" y="225"/>
                  <a:pt x="487" y="222"/>
                  <a:pt x="486" y="222"/>
                </a:cubicBezTo>
                <a:cubicBezTo>
                  <a:pt x="486" y="222"/>
                  <a:pt x="485" y="222"/>
                  <a:pt x="485" y="222"/>
                </a:cubicBezTo>
                <a:cubicBezTo>
                  <a:pt x="483" y="220"/>
                  <a:pt x="484" y="220"/>
                  <a:pt x="482" y="219"/>
                </a:cubicBezTo>
                <a:cubicBezTo>
                  <a:pt x="481" y="218"/>
                  <a:pt x="482" y="217"/>
                  <a:pt x="481" y="217"/>
                </a:cubicBezTo>
                <a:cubicBezTo>
                  <a:pt x="480" y="216"/>
                  <a:pt x="480" y="215"/>
                  <a:pt x="480" y="215"/>
                </a:cubicBezTo>
                <a:cubicBezTo>
                  <a:pt x="481" y="215"/>
                  <a:pt x="482" y="215"/>
                  <a:pt x="483" y="214"/>
                </a:cubicBezTo>
                <a:cubicBezTo>
                  <a:pt x="484" y="214"/>
                  <a:pt x="484" y="216"/>
                  <a:pt x="484" y="216"/>
                </a:cubicBezTo>
                <a:cubicBezTo>
                  <a:pt x="485" y="217"/>
                  <a:pt x="485" y="217"/>
                  <a:pt x="485" y="217"/>
                </a:cubicBezTo>
                <a:cubicBezTo>
                  <a:pt x="486" y="217"/>
                  <a:pt x="486" y="217"/>
                  <a:pt x="486" y="218"/>
                </a:cubicBezTo>
                <a:cubicBezTo>
                  <a:pt x="487" y="219"/>
                  <a:pt x="487" y="219"/>
                  <a:pt x="487" y="219"/>
                </a:cubicBezTo>
                <a:cubicBezTo>
                  <a:pt x="488" y="219"/>
                  <a:pt x="488" y="219"/>
                  <a:pt x="488" y="219"/>
                </a:cubicBezTo>
                <a:cubicBezTo>
                  <a:pt x="489" y="220"/>
                  <a:pt x="489" y="220"/>
                  <a:pt x="489" y="220"/>
                </a:cubicBezTo>
                <a:cubicBezTo>
                  <a:pt x="489" y="220"/>
                  <a:pt x="490" y="221"/>
                  <a:pt x="490" y="221"/>
                </a:cubicBezTo>
                <a:cubicBezTo>
                  <a:pt x="491" y="221"/>
                  <a:pt x="493" y="222"/>
                  <a:pt x="493" y="222"/>
                </a:cubicBezTo>
                <a:cubicBezTo>
                  <a:pt x="493" y="222"/>
                  <a:pt x="495" y="222"/>
                  <a:pt x="496" y="222"/>
                </a:cubicBezTo>
                <a:cubicBezTo>
                  <a:pt x="496" y="222"/>
                  <a:pt x="497" y="223"/>
                  <a:pt x="499" y="224"/>
                </a:cubicBezTo>
                <a:cubicBezTo>
                  <a:pt x="500" y="224"/>
                  <a:pt x="500" y="224"/>
                  <a:pt x="502" y="224"/>
                </a:cubicBezTo>
                <a:cubicBezTo>
                  <a:pt x="503" y="225"/>
                  <a:pt x="504" y="225"/>
                  <a:pt x="506" y="225"/>
                </a:cubicBezTo>
                <a:cubicBezTo>
                  <a:pt x="506" y="226"/>
                  <a:pt x="507" y="225"/>
                  <a:pt x="508" y="225"/>
                </a:cubicBezTo>
                <a:cubicBezTo>
                  <a:pt x="509" y="225"/>
                  <a:pt x="510" y="226"/>
                  <a:pt x="511" y="226"/>
                </a:cubicBezTo>
                <a:cubicBezTo>
                  <a:pt x="511" y="226"/>
                  <a:pt x="512" y="225"/>
                  <a:pt x="513" y="226"/>
                </a:cubicBezTo>
                <a:cubicBezTo>
                  <a:pt x="514" y="226"/>
                  <a:pt x="515" y="225"/>
                  <a:pt x="515" y="225"/>
                </a:cubicBezTo>
                <a:cubicBezTo>
                  <a:pt x="517" y="226"/>
                  <a:pt x="517" y="225"/>
                  <a:pt x="518" y="226"/>
                </a:cubicBezTo>
                <a:cubicBezTo>
                  <a:pt x="519" y="226"/>
                  <a:pt x="522" y="226"/>
                  <a:pt x="522" y="227"/>
                </a:cubicBezTo>
                <a:cubicBezTo>
                  <a:pt x="523" y="228"/>
                  <a:pt x="525" y="231"/>
                  <a:pt x="525" y="231"/>
                </a:cubicBezTo>
                <a:cubicBezTo>
                  <a:pt x="527" y="230"/>
                  <a:pt x="525" y="233"/>
                  <a:pt x="527" y="233"/>
                </a:cubicBezTo>
                <a:cubicBezTo>
                  <a:pt x="527" y="233"/>
                  <a:pt x="527" y="233"/>
                  <a:pt x="528" y="234"/>
                </a:cubicBezTo>
                <a:cubicBezTo>
                  <a:pt x="529" y="235"/>
                  <a:pt x="529" y="234"/>
                  <a:pt x="530" y="235"/>
                </a:cubicBezTo>
                <a:cubicBezTo>
                  <a:pt x="530" y="235"/>
                  <a:pt x="532" y="232"/>
                  <a:pt x="533" y="233"/>
                </a:cubicBezTo>
                <a:cubicBezTo>
                  <a:pt x="533" y="233"/>
                  <a:pt x="533" y="235"/>
                  <a:pt x="534" y="236"/>
                </a:cubicBezTo>
                <a:cubicBezTo>
                  <a:pt x="534" y="236"/>
                  <a:pt x="534" y="237"/>
                  <a:pt x="534" y="238"/>
                </a:cubicBezTo>
                <a:cubicBezTo>
                  <a:pt x="535" y="239"/>
                  <a:pt x="535" y="239"/>
                  <a:pt x="535" y="240"/>
                </a:cubicBezTo>
                <a:cubicBezTo>
                  <a:pt x="535" y="240"/>
                  <a:pt x="536" y="242"/>
                  <a:pt x="536" y="242"/>
                </a:cubicBezTo>
                <a:cubicBezTo>
                  <a:pt x="536" y="243"/>
                  <a:pt x="536" y="243"/>
                  <a:pt x="536" y="244"/>
                </a:cubicBezTo>
                <a:cubicBezTo>
                  <a:pt x="536" y="244"/>
                  <a:pt x="536" y="244"/>
                  <a:pt x="536" y="244"/>
                </a:cubicBezTo>
                <a:cubicBezTo>
                  <a:pt x="536" y="244"/>
                  <a:pt x="536" y="245"/>
                  <a:pt x="536" y="246"/>
                </a:cubicBezTo>
                <a:cubicBezTo>
                  <a:pt x="537" y="246"/>
                  <a:pt x="538" y="248"/>
                  <a:pt x="538" y="248"/>
                </a:cubicBezTo>
                <a:cubicBezTo>
                  <a:pt x="538" y="251"/>
                  <a:pt x="538" y="251"/>
                  <a:pt x="538" y="251"/>
                </a:cubicBezTo>
                <a:cubicBezTo>
                  <a:pt x="538" y="252"/>
                  <a:pt x="540" y="252"/>
                  <a:pt x="540" y="253"/>
                </a:cubicBezTo>
                <a:cubicBezTo>
                  <a:pt x="540" y="253"/>
                  <a:pt x="540" y="254"/>
                  <a:pt x="540" y="254"/>
                </a:cubicBezTo>
                <a:cubicBezTo>
                  <a:pt x="540" y="255"/>
                  <a:pt x="540" y="255"/>
                  <a:pt x="541" y="255"/>
                </a:cubicBezTo>
                <a:cubicBezTo>
                  <a:pt x="541" y="256"/>
                  <a:pt x="542" y="257"/>
                  <a:pt x="542" y="257"/>
                </a:cubicBezTo>
                <a:cubicBezTo>
                  <a:pt x="543" y="257"/>
                  <a:pt x="543" y="257"/>
                  <a:pt x="544" y="258"/>
                </a:cubicBezTo>
                <a:cubicBezTo>
                  <a:pt x="544" y="258"/>
                  <a:pt x="545" y="258"/>
                  <a:pt x="545" y="257"/>
                </a:cubicBezTo>
                <a:cubicBezTo>
                  <a:pt x="546" y="257"/>
                  <a:pt x="547" y="257"/>
                  <a:pt x="547" y="257"/>
                </a:cubicBezTo>
                <a:cubicBezTo>
                  <a:pt x="548" y="256"/>
                  <a:pt x="548" y="255"/>
                  <a:pt x="548" y="255"/>
                </a:cubicBezTo>
                <a:cubicBezTo>
                  <a:pt x="548" y="254"/>
                  <a:pt x="548" y="254"/>
                  <a:pt x="548" y="254"/>
                </a:cubicBezTo>
                <a:cubicBezTo>
                  <a:pt x="550" y="253"/>
                  <a:pt x="550" y="253"/>
                  <a:pt x="550" y="253"/>
                </a:cubicBezTo>
                <a:cubicBezTo>
                  <a:pt x="550" y="251"/>
                  <a:pt x="550" y="251"/>
                  <a:pt x="550" y="251"/>
                </a:cubicBezTo>
                <a:cubicBezTo>
                  <a:pt x="550" y="251"/>
                  <a:pt x="550" y="251"/>
                  <a:pt x="550" y="251"/>
                </a:cubicBezTo>
                <a:cubicBezTo>
                  <a:pt x="551" y="250"/>
                  <a:pt x="550" y="249"/>
                  <a:pt x="551" y="249"/>
                </a:cubicBezTo>
                <a:cubicBezTo>
                  <a:pt x="550" y="247"/>
                  <a:pt x="550" y="247"/>
                  <a:pt x="550" y="247"/>
                </a:cubicBezTo>
                <a:cubicBezTo>
                  <a:pt x="551" y="246"/>
                  <a:pt x="550" y="245"/>
                  <a:pt x="551" y="244"/>
                </a:cubicBezTo>
                <a:cubicBezTo>
                  <a:pt x="552" y="243"/>
                  <a:pt x="552" y="243"/>
                  <a:pt x="552" y="243"/>
                </a:cubicBezTo>
                <a:cubicBezTo>
                  <a:pt x="553" y="242"/>
                  <a:pt x="553" y="242"/>
                  <a:pt x="553" y="242"/>
                </a:cubicBezTo>
                <a:cubicBezTo>
                  <a:pt x="554" y="241"/>
                  <a:pt x="555" y="242"/>
                  <a:pt x="556" y="241"/>
                </a:cubicBezTo>
                <a:cubicBezTo>
                  <a:pt x="556" y="241"/>
                  <a:pt x="556" y="241"/>
                  <a:pt x="556" y="241"/>
                </a:cubicBezTo>
                <a:cubicBezTo>
                  <a:pt x="556" y="241"/>
                  <a:pt x="557" y="240"/>
                  <a:pt x="558" y="239"/>
                </a:cubicBezTo>
                <a:cubicBezTo>
                  <a:pt x="558" y="239"/>
                  <a:pt x="561" y="237"/>
                  <a:pt x="561" y="237"/>
                </a:cubicBezTo>
                <a:cubicBezTo>
                  <a:pt x="562" y="236"/>
                  <a:pt x="563" y="234"/>
                  <a:pt x="563" y="234"/>
                </a:cubicBezTo>
                <a:cubicBezTo>
                  <a:pt x="564" y="234"/>
                  <a:pt x="565" y="233"/>
                  <a:pt x="565" y="233"/>
                </a:cubicBezTo>
                <a:cubicBezTo>
                  <a:pt x="566" y="233"/>
                  <a:pt x="566" y="232"/>
                  <a:pt x="567" y="232"/>
                </a:cubicBezTo>
                <a:cubicBezTo>
                  <a:pt x="568" y="232"/>
                  <a:pt x="569" y="233"/>
                  <a:pt x="569" y="234"/>
                </a:cubicBezTo>
                <a:cubicBezTo>
                  <a:pt x="570" y="235"/>
                  <a:pt x="571" y="234"/>
                  <a:pt x="571" y="234"/>
                </a:cubicBezTo>
                <a:cubicBezTo>
                  <a:pt x="574" y="233"/>
                  <a:pt x="574" y="233"/>
                  <a:pt x="574" y="233"/>
                </a:cubicBezTo>
                <a:cubicBezTo>
                  <a:pt x="575" y="233"/>
                  <a:pt x="576" y="234"/>
                  <a:pt x="576" y="234"/>
                </a:cubicBezTo>
                <a:cubicBezTo>
                  <a:pt x="577" y="234"/>
                  <a:pt x="577" y="235"/>
                  <a:pt x="577" y="236"/>
                </a:cubicBezTo>
                <a:cubicBezTo>
                  <a:pt x="578" y="236"/>
                  <a:pt x="578" y="237"/>
                  <a:pt x="579" y="237"/>
                </a:cubicBezTo>
                <a:cubicBezTo>
                  <a:pt x="579" y="238"/>
                  <a:pt x="579" y="238"/>
                  <a:pt x="580" y="239"/>
                </a:cubicBezTo>
                <a:cubicBezTo>
                  <a:pt x="580" y="240"/>
                  <a:pt x="579" y="242"/>
                  <a:pt x="580" y="243"/>
                </a:cubicBezTo>
                <a:cubicBezTo>
                  <a:pt x="581" y="244"/>
                  <a:pt x="581" y="243"/>
                  <a:pt x="583" y="243"/>
                </a:cubicBezTo>
                <a:cubicBezTo>
                  <a:pt x="584" y="243"/>
                  <a:pt x="584" y="241"/>
                  <a:pt x="584" y="241"/>
                </a:cubicBezTo>
                <a:cubicBezTo>
                  <a:pt x="584" y="240"/>
                  <a:pt x="585" y="241"/>
                  <a:pt x="585" y="241"/>
                </a:cubicBezTo>
                <a:cubicBezTo>
                  <a:pt x="586" y="242"/>
                  <a:pt x="587" y="242"/>
                  <a:pt x="587" y="243"/>
                </a:cubicBezTo>
                <a:cubicBezTo>
                  <a:pt x="588" y="244"/>
                  <a:pt x="588" y="244"/>
                  <a:pt x="588" y="245"/>
                </a:cubicBezTo>
                <a:cubicBezTo>
                  <a:pt x="589" y="246"/>
                  <a:pt x="588" y="246"/>
                  <a:pt x="589" y="248"/>
                </a:cubicBezTo>
                <a:cubicBezTo>
                  <a:pt x="589" y="249"/>
                  <a:pt x="586" y="250"/>
                  <a:pt x="586" y="250"/>
                </a:cubicBezTo>
                <a:cubicBezTo>
                  <a:pt x="586" y="250"/>
                  <a:pt x="587" y="251"/>
                  <a:pt x="587" y="252"/>
                </a:cubicBezTo>
                <a:cubicBezTo>
                  <a:pt x="588" y="254"/>
                  <a:pt x="588" y="254"/>
                  <a:pt x="588" y="254"/>
                </a:cubicBezTo>
                <a:cubicBezTo>
                  <a:pt x="588" y="254"/>
                  <a:pt x="587" y="255"/>
                  <a:pt x="588" y="255"/>
                </a:cubicBezTo>
                <a:cubicBezTo>
                  <a:pt x="588" y="256"/>
                  <a:pt x="587" y="256"/>
                  <a:pt x="587" y="257"/>
                </a:cubicBezTo>
                <a:cubicBezTo>
                  <a:pt x="588" y="258"/>
                  <a:pt x="588" y="259"/>
                  <a:pt x="588" y="260"/>
                </a:cubicBezTo>
                <a:cubicBezTo>
                  <a:pt x="589" y="261"/>
                  <a:pt x="590" y="259"/>
                  <a:pt x="590" y="260"/>
                </a:cubicBezTo>
                <a:cubicBezTo>
                  <a:pt x="590" y="260"/>
                  <a:pt x="590" y="261"/>
                  <a:pt x="591" y="261"/>
                </a:cubicBezTo>
                <a:cubicBezTo>
                  <a:pt x="592" y="262"/>
                  <a:pt x="592" y="262"/>
                  <a:pt x="592" y="263"/>
                </a:cubicBezTo>
                <a:cubicBezTo>
                  <a:pt x="593" y="264"/>
                  <a:pt x="593" y="265"/>
                  <a:pt x="594" y="265"/>
                </a:cubicBezTo>
                <a:cubicBezTo>
                  <a:pt x="594" y="266"/>
                  <a:pt x="594" y="266"/>
                  <a:pt x="595" y="267"/>
                </a:cubicBezTo>
                <a:cubicBezTo>
                  <a:pt x="596" y="268"/>
                  <a:pt x="597" y="269"/>
                  <a:pt x="597" y="269"/>
                </a:cubicBezTo>
                <a:cubicBezTo>
                  <a:pt x="598" y="269"/>
                  <a:pt x="599" y="269"/>
                  <a:pt x="600" y="270"/>
                </a:cubicBezTo>
                <a:cubicBezTo>
                  <a:pt x="601" y="270"/>
                  <a:pt x="602" y="270"/>
                  <a:pt x="602" y="269"/>
                </a:cubicBezTo>
                <a:cubicBezTo>
                  <a:pt x="602" y="269"/>
                  <a:pt x="602" y="267"/>
                  <a:pt x="602" y="267"/>
                </a:cubicBezTo>
                <a:cubicBezTo>
                  <a:pt x="601" y="266"/>
                  <a:pt x="602" y="265"/>
                  <a:pt x="602" y="265"/>
                </a:cubicBezTo>
                <a:cubicBezTo>
                  <a:pt x="601" y="262"/>
                  <a:pt x="601" y="262"/>
                  <a:pt x="601" y="262"/>
                </a:cubicBezTo>
                <a:cubicBezTo>
                  <a:pt x="599" y="261"/>
                  <a:pt x="599" y="261"/>
                  <a:pt x="599" y="261"/>
                </a:cubicBezTo>
                <a:cubicBezTo>
                  <a:pt x="598" y="261"/>
                  <a:pt x="597" y="262"/>
                  <a:pt x="597" y="261"/>
                </a:cubicBezTo>
                <a:cubicBezTo>
                  <a:pt x="597" y="261"/>
                  <a:pt x="595" y="260"/>
                  <a:pt x="595" y="260"/>
                </a:cubicBezTo>
                <a:cubicBezTo>
                  <a:pt x="595" y="259"/>
                  <a:pt x="594" y="258"/>
                  <a:pt x="594" y="257"/>
                </a:cubicBezTo>
                <a:cubicBezTo>
                  <a:pt x="593" y="256"/>
                  <a:pt x="593" y="255"/>
                  <a:pt x="592" y="254"/>
                </a:cubicBezTo>
                <a:cubicBezTo>
                  <a:pt x="592" y="252"/>
                  <a:pt x="592" y="250"/>
                  <a:pt x="593" y="251"/>
                </a:cubicBezTo>
                <a:cubicBezTo>
                  <a:pt x="594" y="251"/>
                  <a:pt x="594" y="248"/>
                  <a:pt x="595" y="248"/>
                </a:cubicBezTo>
                <a:cubicBezTo>
                  <a:pt x="596" y="248"/>
                  <a:pt x="596" y="249"/>
                  <a:pt x="597" y="249"/>
                </a:cubicBezTo>
                <a:cubicBezTo>
                  <a:pt x="597" y="250"/>
                  <a:pt x="598" y="251"/>
                  <a:pt x="599" y="251"/>
                </a:cubicBezTo>
                <a:cubicBezTo>
                  <a:pt x="600" y="251"/>
                  <a:pt x="600" y="253"/>
                  <a:pt x="601" y="253"/>
                </a:cubicBezTo>
                <a:cubicBezTo>
                  <a:pt x="602" y="253"/>
                  <a:pt x="602" y="255"/>
                  <a:pt x="602" y="255"/>
                </a:cubicBezTo>
                <a:cubicBezTo>
                  <a:pt x="602" y="255"/>
                  <a:pt x="602" y="257"/>
                  <a:pt x="603" y="257"/>
                </a:cubicBezTo>
                <a:cubicBezTo>
                  <a:pt x="604" y="258"/>
                  <a:pt x="605" y="258"/>
                  <a:pt x="605" y="257"/>
                </a:cubicBezTo>
                <a:cubicBezTo>
                  <a:pt x="605" y="255"/>
                  <a:pt x="607" y="256"/>
                  <a:pt x="608" y="255"/>
                </a:cubicBezTo>
                <a:cubicBezTo>
                  <a:pt x="608" y="255"/>
                  <a:pt x="608" y="254"/>
                  <a:pt x="610" y="254"/>
                </a:cubicBezTo>
                <a:cubicBezTo>
                  <a:pt x="611" y="254"/>
                  <a:pt x="609" y="252"/>
                  <a:pt x="612" y="252"/>
                </a:cubicBezTo>
                <a:cubicBezTo>
                  <a:pt x="613" y="252"/>
                  <a:pt x="614" y="252"/>
                  <a:pt x="614" y="251"/>
                </a:cubicBezTo>
                <a:cubicBezTo>
                  <a:pt x="614" y="249"/>
                  <a:pt x="613" y="247"/>
                  <a:pt x="614" y="246"/>
                </a:cubicBezTo>
                <a:cubicBezTo>
                  <a:pt x="614" y="246"/>
                  <a:pt x="615" y="245"/>
                  <a:pt x="614" y="243"/>
                </a:cubicBezTo>
                <a:cubicBezTo>
                  <a:pt x="613" y="242"/>
                  <a:pt x="612" y="243"/>
                  <a:pt x="611" y="242"/>
                </a:cubicBezTo>
                <a:cubicBezTo>
                  <a:pt x="611" y="241"/>
                  <a:pt x="609" y="241"/>
                  <a:pt x="609" y="241"/>
                </a:cubicBezTo>
                <a:cubicBezTo>
                  <a:pt x="609" y="240"/>
                  <a:pt x="607" y="239"/>
                  <a:pt x="607" y="238"/>
                </a:cubicBezTo>
                <a:cubicBezTo>
                  <a:pt x="607" y="237"/>
                  <a:pt x="606" y="237"/>
                  <a:pt x="606" y="236"/>
                </a:cubicBezTo>
                <a:cubicBezTo>
                  <a:pt x="606" y="236"/>
                  <a:pt x="605" y="235"/>
                  <a:pt x="607" y="234"/>
                </a:cubicBezTo>
                <a:cubicBezTo>
                  <a:pt x="607" y="233"/>
                  <a:pt x="609" y="233"/>
                  <a:pt x="610" y="233"/>
                </a:cubicBezTo>
                <a:cubicBezTo>
                  <a:pt x="610" y="232"/>
                  <a:pt x="611" y="232"/>
                  <a:pt x="612" y="232"/>
                </a:cubicBezTo>
                <a:cubicBezTo>
                  <a:pt x="613" y="232"/>
                  <a:pt x="614" y="233"/>
                  <a:pt x="613" y="234"/>
                </a:cubicBezTo>
                <a:cubicBezTo>
                  <a:pt x="613" y="234"/>
                  <a:pt x="612" y="235"/>
                  <a:pt x="612" y="235"/>
                </a:cubicBezTo>
                <a:cubicBezTo>
                  <a:pt x="612" y="235"/>
                  <a:pt x="610" y="237"/>
                  <a:pt x="610" y="238"/>
                </a:cubicBezTo>
                <a:cubicBezTo>
                  <a:pt x="611" y="238"/>
                  <a:pt x="612" y="240"/>
                  <a:pt x="614" y="239"/>
                </a:cubicBezTo>
                <a:cubicBezTo>
                  <a:pt x="615" y="239"/>
                  <a:pt x="616" y="238"/>
                  <a:pt x="617" y="237"/>
                </a:cubicBezTo>
                <a:cubicBezTo>
                  <a:pt x="617" y="236"/>
                  <a:pt x="617" y="234"/>
                  <a:pt x="616" y="234"/>
                </a:cubicBezTo>
                <a:cubicBezTo>
                  <a:pt x="616" y="234"/>
                  <a:pt x="616" y="233"/>
                  <a:pt x="616" y="232"/>
                </a:cubicBezTo>
                <a:cubicBezTo>
                  <a:pt x="617" y="231"/>
                  <a:pt x="619" y="232"/>
                  <a:pt x="620" y="232"/>
                </a:cubicBezTo>
                <a:cubicBezTo>
                  <a:pt x="620" y="232"/>
                  <a:pt x="621" y="231"/>
                  <a:pt x="622" y="231"/>
                </a:cubicBezTo>
                <a:cubicBezTo>
                  <a:pt x="624" y="231"/>
                  <a:pt x="625" y="230"/>
                  <a:pt x="625" y="230"/>
                </a:cubicBezTo>
                <a:cubicBezTo>
                  <a:pt x="625" y="228"/>
                  <a:pt x="628" y="229"/>
                  <a:pt x="628" y="229"/>
                </a:cubicBezTo>
                <a:cubicBezTo>
                  <a:pt x="628" y="229"/>
                  <a:pt x="630" y="229"/>
                  <a:pt x="631" y="228"/>
                </a:cubicBezTo>
                <a:cubicBezTo>
                  <a:pt x="631" y="228"/>
                  <a:pt x="632" y="227"/>
                  <a:pt x="632" y="227"/>
                </a:cubicBezTo>
                <a:cubicBezTo>
                  <a:pt x="632" y="227"/>
                  <a:pt x="634" y="227"/>
                  <a:pt x="634" y="225"/>
                </a:cubicBezTo>
                <a:cubicBezTo>
                  <a:pt x="634" y="225"/>
                  <a:pt x="634" y="224"/>
                  <a:pt x="635" y="224"/>
                </a:cubicBezTo>
                <a:cubicBezTo>
                  <a:pt x="635" y="224"/>
                  <a:pt x="637" y="223"/>
                  <a:pt x="637" y="223"/>
                </a:cubicBezTo>
                <a:cubicBezTo>
                  <a:pt x="638" y="221"/>
                  <a:pt x="638" y="221"/>
                  <a:pt x="638" y="221"/>
                </a:cubicBezTo>
                <a:cubicBezTo>
                  <a:pt x="638" y="221"/>
                  <a:pt x="638" y="220"/>
                  <a:pt x="639" y="219"/>
                </a:cubicBezTo>
                <a:cubicBezTo>
                  <a:pt x="639" y="219"/>
                  <a:pt x="639" y="218"/>
                  <a:pt x="640" y="218"/>
                </a:cubicBezTo>
                <a:cubicBezTo>
                  <a:pt x="640" y="217"/>
                  <a:pt x="640" y="216"/>
                  <a:pt x="641" y="216"/>
                </a:cubicBezTo>
                <a:cubicBezTo>
                  <a:pt x="642" y="215"/>
                  <a:pt x="641" y="216"/>
                  <a:pt x="641" y="214"/>
                </a:cubicBezTo>
                <a:cubicBezTo>
                  <a:pt x="641" y="213"/>
                  <a:pt x="642" y="213"/>
                  <a:pt x="641" y="212"/>
                </a:cubicBezTo>
                <a:cubicBezTo>
                  <a:pt x="641" y="211"/>
                  <a:pt x="641" y="211"/>
                  <a:pt x="641" y="211"/>
                </a:cubicBezTo>
                <a:cubicBezTo>
                  <a:pt x="642" y="211"/>
                  <a:pt x="642" y="210"/>
                  <a:pt x="640" y="209"/>
                </a:cubicBezTo>
                <a:cubicBezTo>
                  <a:pt x="640" y="208"/>
                  <a:pt x="639" y="209"/>
                  <a:pt x="639" y="207"/>
                </a:cubicBezTo>
                <a:cubicBezTo>
                  <a:pt x="639" y="207"/>
                  <a:pt x="638" y="207"/>
                  <a:pt x="637" y="205"/>
                </a:cubicBezTo>
                <a:cubicBezTo>
                  <a:pt x="637" y="204"/>
                  <a:pt x="636" y="205"/>
                  <a:pt x="636" y="204"/>
                </a:cubicBezTo>
                <a:cubicBezTo>
                  <a:pt x="635" y="204"/>
                  <a:pt x="635" y="204"/>
                  <a:pt x="635" y="204"/>
                </a:cubicBezTo>
                <a:cubicBezTo>
                  <a:pt x="635" y="204"/>
                  <a:pt x="635" y="200"/>
                  <a:pt x="637" y="200"/>
                </a:cubicBezTo>
                <a:cubicBezTo>
                  <a:pt x="638" y="200"/>
                  <a:pt x="639" y="199"/>
                  <a:pt x="640" y="200"/>
                </a:cubicBezTo>
                <a:cubicBezTo>
                  <a:pt x="640" y="200"/>
                  <a:pt x="641" y="199"/>
                  <a:pt x="642" y="199"/>
                </a:cubicBezTo>
                <a:cubicBezTo>
                  <a:pt x="643" y="199"/>
                  <a:pt x="644" y="198"/>
                  <a:pt x="643" y="197"/>
                </a:cubicBezTo>
                <a:cubicBezTo>
                  <a:pt x="643" y="196"/>
                  <a:pt x="641" y="197"/>
                  <a:pt x="640" y="197"/>
                </a:cubicBezTo>
                <a:cubicBezTo>
                  <a:pt x="639" y="196"/>
                  <a:pt x="638" y="196"/>
                  <a:pt x="638" y="196"/>
                </a:cubicBezTo>
                <a:cubicBezTo>
                  <a:pt x="637" y="196"/>
                  <a:pt x="637" y="198"/>
                  <a:pt x="636" y="197"/>
                </a:cubicBezTo>
                <a:cubicBezTo>
                  <a:pt x="635" y="197"/>
                  <a:pt x="634" y="196"/>
                  <a:pt x="634" y="196"/>
                </a:cubicBezTo>
                <a:cubicBezTo>
                  <a:pt x="634" y="196"/>
                  <a:pt x="631" y="196"/>
                  <a:pt x="632" y="194"/>
                </a:cubicBezTo>
                <a:cubicBezTo>
                  <a:pt x="632" y="194"/>
                  <a:pt x="634" y="194"/>
                  <a:pt x="635" y="194"/>
                </a:cubicBezTo>
                <a:cubicBezTo>
                  <a:pt x="635" y="193"/>
                  <a:pt x="635" y="192"/>
                  <a:pt x="635" y="192"/>
                </a:cubicBezTo>
                <a:cubicBezTo>
                  <a:pt x="635" y="191"/>
                  <a:pt x="638" y="190"/>
                  <a:pt x="638" y="190"/>
                </a:cubicBezTo>
                <a:cubicBezTo>
                  <a:pt x="638" y="190"/>
                  <a:pt x="638" y="192"/>
                  <a:pt x="638" y="193"/>
                </a:cubicBezTo>
                <a:cubicBezTo>
                  <a:pt x="638" y="194"/>
                  <a:pt x="639" y="194"/>
                  <a:pt x="639" y="194"/>
                </a:cubicBezTo>
                <a:cubicBezTo>
                  <a:pt x="639" y="194"/>
                  <a:pt x="640" y="195"/>
                  <a:pt x="640" y="195"/>
                </a:cubicBezTo>
                <a:cubicBezTo>
                  <a:pt x="641" y="195"/>
                  <a:pt x="642" y="193"/>
                  <a:pt x="643" y="192"/>
                </a:cubicBezTo>
                <a:cubicBezTo>
                  <a:pt x="644" y="192"/>
                  <a:pt x="645" y="192"/>
                  <a:pt x="646" y="193"/>
                </a:cubicBezTo>
                <a:cubicBezTo>
                  <a:pt x="648" y="193"/>
                  <a:pt x="648" y="194"/>
                  <a:pt x="647" y="195"/>
                </a:cubicBezTo>
                <a:cubicBezTo>
                  <a:pt x="646" y="196"/>
                  <a:pt x="646" y="196"/>
                  <a:pt x="646" y="196"/>
                </a:cubicBezTo>
                <a:cubicBezTo>
                  <a:pt x="646" y="196"/>
                  <a:pt x="646" y="197"/>
                  <a:pt x="647" y="197"/>
                </a:cubicBezTo>
                <a:cubicBezTo>
                  <a:pt x="647" y="198"/>
                  <a:pt x="648" y="197"/>
                  <a:pt x="648" y="198"/>
                </a:cubicBezTo>
                <a:cubicBezTo>
                  <a:pt x="648" y="198"/>
                  <a:pt x="650" y="199"/>
                  <a:pt x="650" y="200"/>
                </a:cubicBezTo>
                <a:cubicBezTo>
                  <a:pt x="651" y="200"/>
                  <a:pt x="650" y="202"/>
                  <a:pt x="650" y="203"/>
                </a:cubicBezTo>
                <a:cubicBezTo>
                  <a:pt x="651" y="204"/>
                  <a:pt x="651" y="204"/>
                  <a:pt x="652" y="205"/>
                </a:cubicBezTo>
                <a:cubicBezTo>
                  <a:pt x="654" y="208"/>
                  <a:pt x="655" y="206"/>
                  <a:pt x="654" y="205"/>
                </a:cubicBezTo>
                <a:cubicBezTo>
                  <a:pt x="655" y="204"/>
                  <a:pt x="655" y="204"/>
                  <a:pt x="655" y="204"/>
                </a:cubicBezTo>
                <a:cubicBezTo>
                  <a:pt x="656" y="204"/>
                  <a:pt x="656" y="203"/>
                  <a:pt x="657" y="203"/>
                </a:cubicBezTo>
                <a:cubicBezTo>
                  <a:pt x="657" y="202"/>
                  <a:pt x="657" y="202"/>
                  <a:pt x="657" y="201"/>
                </a:cubicBezTo>
                <a:cubicBezTo>
                  <a:pt x="657" y="200"/>
                  <a:pt x="658" y="200"/>
                  <a:pt x="658" y="199"/>
                </a:cubicBezTo>
                <a:cubicBezTo>
                  <a:pt x="658" y="198"/>
                  <a:pt x="658" y="198"/>
                  <a:pt x="658" y="197"/>
                </a:cubicBezTo>
                <a:cubicBezTo>
                  <a:pt x="658" y="196"/>
                  <a:pt x="656" y="197"/>
                  <a:pt x="656" y="197"/>
                </a:cubicBezTo>
                <a:cubicBezTo>
                  <a:pt x="656" y="196"/>
                  <a:pt x="654" y="195"/>
                  <a:pt x="654" y="194"/>
                </a:cubicBezTo>
                <a:cubicBezTo>
                  <a:pt x="654" y="194"/>
                  <a:pt x="653" y="194"/>
                  <a:pt x="653" y="193"/>
                </a:cubicBezTo>
                <a:cubicBezTo>
                  <a:pt x="654" y="191"/>
                  <a:pt x="654" y="191"/>
                  <a:pt x="654" y="191"/>
                </a:cubicBezTo>
                <a:cubicBezTo>
                  <a:pt x="655" y="192"/>
                  <a:pt x="656" y="191"/>
                  <a:pt x="656" y="191"/>
                </a:cubicBezTo>
                <a:cubicBezTo>
                  <a:pt x="656" y="191"/>
                  <a:pt x="657" y="190"/>
                  <a:pt x="657" y="190"/>
                </a:cubicBezTo>
                <a:cubicBezTo>
                  <a:pt x="658" y="189"/>
                  <a:pt x="657" y="188"/>
                  <a:pt x="659" y="187"/>
                </a:cubicBezTo>
                <a:cubicBezTo>
                  <a:pt x="660" y="186"/>
                  <a:pt x="659" y="186"/>
                  <a:pt x="661" y="186"/>
                </a:cubicBezTo>
                <a:cubicBezTo>
                  <a:pt x="664" y="185"/>
                  <a:pt x="665" y="185"/>
                  <a:pt x="665" y="185"/>
                </a:cubicBezTo>
                <a:cubicBezTo>
                  <a:pt x="665" y="185"/>
                  <a:pt x="667" y="186"/>
                  <a:pt x="668" y="184"/>
                </a:cubicBezTo>
                <a:cubicBezTo>
                  <a:pt x="668" y="183"/>
                  <a:pt x="669" y="183"/>
                  <a:pt x="670" y="182"/>
                </a:cubicBezTo>
                <a:cubicBezTo>
                  <a:pt x="670" y="182"/>
                  <a:pt x="670" y="182"/>
                  <a:pt x="671" y="181"/>
                </a:cubicBezTo>
                <a:cubicBezTo>
                  <a:pt x="671" y="181"/>
                  <a:pt x="672" y="181"/>
                  <a:pt x="672" y="180"/>
                </a:cubicBezTo>
                <a:cubicBezTo>
                  <a:pt x="673" y="180"/>
                  <a:pt x="673" y="179"/>
                  <a:pt x="673" y="178"/>
                </a:cubicBezTo>
                <a:cubicBezTo>
                  <a:pt x="674" y="178"/>
                  <a:pt x="674" y="178"/>
                  <a:pt x="675" y="177"/>
                </a:cubicBezTo>
                <a:cubicBezTo>
                  <a:pt x="675" y="176"/>
                  <a:pt x="676" y="175"/>
                  <a:pt x="676" y="175"/>
                </a:cubicBezTo>
                <a:cubicBezTo>
                  <a:pt x="676" y="174"/>
                  <a:pt x="676" y="174"/>
                  <a:pt x="676" y="174"/>
                </a:cubicBezTo>
                <a:cubicBezTo>
                  <a:pt x="676" y="174"/>
                  <a:pt x="676" y="174"/>
                  <a:pt x="676" y="173"/>
                </a:cubicBezTo>
                <a:cubicBezTo>
                  <a:pt x="676" y="173"/>
                  <a:pt x="676" y="173"/>
                  <a:pt x="676" y="173"/>
                </a:cubicBezTo>
                <a:cubicBezTo>
                  <a:pt x="676" y="173"/>
                  <a:pt x="676" y="173"/>
                  <a:pt x="677" y="172"/>
                </a:cubicBezTo>
                <a:cubicBezTo>
                  <a:pt x="678" y="172"/>
                  <a:pt x="680" y="172"/>
                  <a:pt x="679" y="171"/>
                </a:cubicBezTo>
                <a:cubicBezTo>
                  <a:pt x="679" y="170"/>
                  <a:pt x="680" y="170"/>
                  <a:pt x="680" y="169"/>
                </a:cubicBezTo>
                <a:cubicBezTo>
                  <a:pt x="681" y="169"/>
                  <a:pt x="681" y="168"/>
                  <a:pt x="681" y="167"/>
                </a:cubicBezTo>
                <a:cubicBezTo>
                  <a:pt x="681" y="166"/>
                  <a:pt x="682" y="166"/>
                  <a:pt x="682" y="166"/>
                </a:cubicBezTo>
                <a:cubicBezTo>
                  <a:pt x="682" y="165"/>
                  <a:pt x="682" y="165"/>
                  <a:pt x="682" y="164"/>
                </a:cubicBezTo>
                <a:cubicBezTo>
                  <a:pt x="682" y="164"/>
                  <a:pt x="682" y="161"/>
                  <a:pt x="682" y="161"/>
                </a:cubicBezTo>
                <a:cubicBezTo>
                  <a:pt x="683" y="155"/>
                  <a:pt x="683" y="155"/>
                  <a:pt x="683" y="155"/>
                </a:cubicBezTo>
                <a:cubicBezTo>
                  <a:pt x="683" y="155"/>
                  <a:pt x="682" y="154"/>
                  <a:pt x="682" y="154"/>
                </a:cubicBezTo>
                <a:cubicBezTo>
                  <a:pt x="681" y="153"/>
                  <a:pt x="680" y="151"/>
                  <a:pt x="680" y="151"/>
                </a:cubicBezTo>
                <a:cubicBezTo>
                  <a:pt x="680" y="151"/>
                  <a:pt x="677" y="149"/>
                  <a:pt x="677" y="151"/>
                </a:cubicBezTo>
                <a:cubicBezTo>
                  <a:pt x="677" y="152"/>
                  <a:pt x="677" y="153"/>
                  <a:pt x="676" y="153"/>
                </a:cubicBezTo>
                <a:cubicBezTo>
                  <a:pt x="675" y="153"/>
                  <a:pt x="674" y="153"/>
                  <a:pt x="674" y="152"/>
                </a:cubicBezTo>
                <a:cubicBezTo>
                  <a:pt x="674" y="151"/>
                  <a:pt x="676" y="150"/>
                  <a:pt x="676" y="149"/>
                </a:cubicBezTo>
                <a:cubicBezTo>
                  <a:pt x="677" y="149"/>
                  <a:pt x="676" y="149"/>
                  <a:pt x="676" y="149"/>
                </a:cubicBezTo>
                <a:cubicBezTo>
                  <a:pt x="676" y="148"/>
                  <a:pt x="670" y="150"/>
                  <a:pt x="670" y="149"/>
                </a:cubicBezTo>
                <a:cubicBezTo>
                  <a:pt x="669" y="149"/>
                  <a:pt x="673" y="147"/>
                  <a:pt x="674" y="146"/>
                </a:cubicBezTo>
                <a:cubicBezTo>
                  <a:pt x="674" y="145"/>
                  <a:pt x="676" y="145"/>
                  <a:pt x="676" y="145"/>
                </a:cubicBezTo>
                <a:cubicBezTo>
                  <a:pt x="677" y="144"/>
                  <a:pt x="678" y="143"/>
                  <a:pt x="678" y="143"/>
                </a:cubicBezTo>
                <a:cubicBezTo>
                  <a:pt x="679" y="141"/>
                  <a:pt x="680" y="141"/>
                  <a:pt x="680" y="141"/>
                </a:cubicBezTo>
                <a:cubicBezTo>
                  <a:pt x="682" y="138"/>
                  <a:pt x="682" y="138"/>
                  <a:pt x="682" y="138"/>
                </a:cubicBezTo>
                <a:cubicBezTo>
                  <a:pt x="686" y="134"/>
                  <a:pt x="686" y="134"/>
                  <a:pt x="686" y="134"/>
                </a:cubicBezTo>
                <a:cubicBezTo>
                  <a:pt x="687" y="134"/>
                  <a:pt x="690" y="134"/>
                  <a:pt x="690" y="134"/>
                </a:cubicBezTo>
                <a:cubicBezTo>
                  <a:pt x="703" y="133"/>
                  <a:pt x="703" y="133"/>
                  <a:pt x="703" y="133"/>
                </a:cubicBezTo>
                <a:cubicBezTo>
                  <a:pt x="705" y="133"/>
                  <a:pt x="701" y="136"/>
                  <a:pt x="702" y="136"/>
                </a:cubicBezTo>
                <a:cubicBezTo>
                  <a:pt x="702" y="137"/>
                  <a:pt x="704" y="136"/>
                  <a:pt x="706" y="136"/>
                </a:cubicBezTo>
                <a:cubicBezTo>
                  <a:pt x="706" y="136"/>
                  <a:pt x="708" y="136"/>
                  <a:pt x="709" y="136"/>
                </a:cubicBezTo>
                <a:cubicBezTo>
                  <a:pt x="709" y="136"/>
                  <a:pt x="709" y="135"/>
                  <a:pt x="710" y="135"/>
                </a:cubicBezTo>
                <a:cubicBezTo>
                  <a:pt x="711" y="135"/>
                  <a:pt x="712" y="135"/>
                  <a:pt x="713" y="135"/>
                </a:cubicBezTo>
                <a:cubicBezTo>
                  <a:pt x="714" y="135"/>
                  <a:pt x="711" y="133"/>
                  <a:pt x="712" y="133"/>
                </a:cubicBezTo>
                <a:cubicBezTo>
                  <a:pt x="713" y="133"/>
                  <a:pt x="710" y="132"/>
                  <a:pt x="712" y="132"/>
                </a:cubicBezTo>
                <a:cubicBezTo>
                  <a:pt x="712" y="132"/>
                  <a:pt x="714" y="130"/>
                  <a:pt x="715" y="129"/>
                </a:cubicBezTo>
                <a:cubicBezTo>
                  <a:pt x="715" y="128"/>
                  <a:pt x="715" y="128"/>
                  <a:pt x="715" y="128"/>
                </a:cubicBezTo>
                <a:cubicBezTo>
                  <a:pt x="715" y="128"/>
                  <a:pt x="715" y="128"/>
                  <a:pt x="715" y="128"/>
                </a:cubicBezTo>
                <a:cubicBezTo>
                  <a:pt x="715" y="127"/>
                  <a:pt x="715" y="125"/>
                  <a:pt x="716" y="125"/>
                </a:cubicBezTo>
                <a:cubicBezTo>
                  <a:pt x="719" y="125"/>
                  <a:pt x="718" y="125"/>
                  <a:pt x="721" y="125"/>
                </a:cubicBezTo>
                <a:cubicBezTo>
                  <a:pt x="723" y="125"/>
                  <a:pt x="719" y="127"/>
                  <a:pt x="722" y="128"/>
                </a:cubicBezTo>
                <a:cubicBezTo>
                  <a:pt x="725" y="129"/>
                  <a:pt x="722" y="130"/>
                  <a:pt x="726" y="130"/>
                </a:cubicBezTo>
                <a:cubicBezTo>
                  <a:pt x="728" y="130"/>
                  <a:pt x="726" y="127"/>
                  <a:pt x="728" y="126"/>
                </a:cubicBezTo>
                <a:cubicBezTo>
                  <a:pt x="728" y="126"/>
                  <a:pt x="731" y="122"/>
                  <a:pt x="732" y="122"/>
                </a:cubicBezTo>
                <a:cubicBezTo>
                  <a:pt x="736" y="122"/>
                  <a:pt x="729" y="127"/>
                  <a:pt x="731" y="127"/>
                </a:cubicBezTo>
                <a:cubicBezTo>
                  <a:pt x="733" y="128"/>
                  <a:pt x="729" y="128"/>
                  <a:pt x="730" y="129"/>
                </a:cubicBezTo>
                <a:cubicBezTo>
                  <a:pt x="731" y="129"/>
                  <a:pt x="728" y="130"/>
                  <a:pt x="728" y="131"/>
                </a:cubicBezTo>
                <a:cubicBezTo>
                  <a:pt x="729" y="132"/>
                  <a:pt x="724" y="131"/>
                  <a:pt x="724" y="133"/>
                </a:cubicBezTo>
                <a:cubicBezTo>
                  <a:pt x="723" y="134"/>
                  <a:pt x="720" y="134"/>
                  <a:pt x="722" y="135"/>
                </a:cubicBezTo>
                <a:cubicBezTo>
                  <a:pt x="724" y="136"/>
                  <a:pt x="721" y="136"/>
                  <a:pt x="719" y="138"/>
                </a:cubicBezTo>
                <a:cubicBezTo>
                  <a:pt x="718" y="139"/>
                  <a:pt x="716" y="139"/>
                  <a:pt x="716" y="141"/>
                </a:cubicBezTo>
                <a:cubicBezTo>
                  <a:pt x="716" y="143"/>
                  <a:pt x="714" y="141"/>
                  <a:pt x="713" y="143"/>
                </a:cubicBezTo>
                <a:cubicBezTo>
                  <a:pt x="713" y="145"/>
                  <a:pt x="713" y="145"/>
                  <a:pt x="713" y="147"/>
                </a:cubicBezTo>
                <a:cubicBezTo>
                  <a:pt x="713" y="148"/>
                  <a:pt x="713" y="148"/>
                  <a:pt x="713" y="150"/>
                </a:cubicBezTo>
                <a:cubicBezTo>
                  <a:pt x="713" y="151"/>
                  <a:pt x="713" y="151"/>
                  <a:pt x="713" y="152"/>
                </a:cubicBezTo>
                <a:cubicBezTo>
                  <a:pt x="712" y="153"/>
                  <a:pt x="713" y="153"/>
                  <a:pt x="713" y="154"/>
                </a:cubicBezTo>
                <a:cubicBezTo>
                  <a:pt x="713" y="155"/>
                  <a:pt x="715" y="156"/>
                  <a:pt x="714" y="157"/>
                </a:cubicBezTo>
                <a:cubicBezTo>
                  <a:pt x="714" y="157"/>
                  <a:pt x="714" y="157"/>
                  <a:pt x="714" y="158"/>
                </a:cubicBezTo>
                <a:cubicBezTo>
                  <a:pt x="714" y="159"/>
                  <a:pt x="711" y="157"/>
                  <a:pt x="711" y="163"/>
                </a:cubicBezTo>
                <a:cubicBezTo>
                  <a:pt x="711" y="164"/>
                  <a:pt x="711" y="165"/>
                  <a:pt x="711" y="165"/>
                </a:cubicBezTo>
                <a:cubicBezTo>
                  <a:pt x="711" y="166"/>
                  <a:pt x="712" y="166"/>
                  <a:pt x="712" y="166"/>
                </a:cubicBezTo>
                <a:cubicBezTo>
                  <a:pt x="714" y="165"/>
                  <a:pt x="713" y="164"/>
                  <a:pt x="715" y="163"/>
                </a:cubicBezTo>
                <a:cubicBezTo>
                  <a:pt x="716" y="162"/>
                  <a:pt x="717" y="162"/>
                  <a:pt x="718" y="161"/>
                </a:cubicBezTo>
                <a:cubicBezTo>
                  <a:pt x="718" y="160"/>
                  <a:pt x="718" y="160"/>
                  <a:pt x="719" y="160"/>
                </a:cubicBezTo>
                <a:cubicBezTo>
                  <a:pt x="719" y="160"/>
                  <a:pt x="720" y="159"/>
                  <a:pt x="720" y="158"/>
                </a:cubicBezTo>
                <a:cubicBezTo>
                  <a:pt x="721" y="158"/>
                  <a:pt x="720" y="157"/>
                  <a:pt x="720" y="156"/>
                </a:cubicBezTo>
                <a:cubicBezTo>
                  <a:pt x="722" y="156"/>
                  <a:pt x="721" y="159"/>
                  <a:pt x="723" y="158"/>
                </a:cubicBezTo>
                <a:cubicBezTo>
                  <a:pt x="723" y="156"/>
                  <a:pt x="721" y="153"/>
                  <a:pt x="724" y="151"/>
                </a:cubicBezTo>
                <a:cubicBezTo>
                  <a:pt x="725" y="151"/>
                  <a:pt x="726" y="152"/>
                  <a:pt x="727" y="151"/>
                </a:cubicBezTo>
                <a:cubicBezTo>
                  <a:pt x="729" y="150"/>
                  <a:pt x="726" y="148"/>
                  <a:pt x="727" y="147"/>
                </a:cubicBezTo>
                <a:cubicBezTo>
                  <a:pt x="727" y="147"/>
                  <a:pt x="729" y="146"/>
                  <a:pt x="731" y="146"/>
                </a:cubicBezTo>
                <a:cubicBezTo>
                  <a:pt x="733" y="146"/>
                  <a:pt x="732" y="145"/>
                  <a:pt x="732" y="144"/>
                </a:cubicBezTo>
                <a:cubicBezTo>
                  <a:pt x="732" y="143"/>
                  <a:pt x="730" y="144"/>
                  <a:pt x="730" y="143"/>
                </a:cubicBezTo>
                <a:cubicBezTo>
                  <a:pt x="730" y="143"/>
                  <a:pt x="729" y="141"/>
                  <a:pt x="730" y="141"/>
                </a:cubicBezTo>
                <a:cubicBezTo>
                  <a:pt x="731" y="140"/>
                  <a:pt x="730" y="140"/>
                  <a:pt x="730" y="139"/>
                </a:cubicBezTo>
                <a:cubicBezTo>
                  <a:pt x="730" y="138"/>
                  <a:pt x="728" y="139"/>
                  <a:pt x="728" y="139"/>
                </a:cubicBezTo>
                <a:cubicBezTo>
                  <a:pt x="729" y="138"/>
                  <a:pt x="728" y="137"/>
                  <a:pt x="729" y="136"/>
                </a:cubicBezTo>
                <a:cubicBezTo>
                  <a:pt x="731" y="136"/>
                  <a:pt x="731" y="135"/>
                  <a:pt x="731" y="135"/>
                </a:cubicBezTo>
                <a:cubicBezTo>
                  <a:pt x="731" y="135"/>
                  <a:pt x="730" y="133"/>
                  <a:pt x="732" y="133"/>
                </a:cubicBezTo>
                <a:cubicBezTo>
                  <a:pt x="733" y="132"/>
                  <a:pt x="733" y="133"/>
                  <a:pt x="734" y="133"/>
                </a:cubicBezTo>
                <a:cubicBezTo>
                  <a:pt x="735" y="133"/>
                  <a:pt x="736" y="134"/>
                  <a:pt x="737" y="133"/>
                </a:cubicBezTo>
                <a:cubicBezTo>
                  <a:pt x="740" y="132"/>
                  <a:pt x="738" y="132"/>
                  <a:pt x="739" y="130"/>
                </a:cubicBezTo>
                <a:cubicBezTo>
                  <a:pt x="740" y="130"/>
                  <a:pt x="742" y="131"/>
                  <a:pt x="742" y="131"/>
                </a:cubicBezTo>
                <a:cubicBezTo>
                  <a:pt x="742" y="131"/>
                  <a:pt x="743" y="131"/>
                  <a:pt x="744" y="131"/>
                </a:cubicBezTo>
                <a:cubicBezTo>
                  <a:pt x="746" y="132"/>
                  <a:pt x="746" y="132"/>
                  <a:pt x="746" y="132"/>
                </a:cubicBezTo>
                <a:cubicBezTo>
                  <a:pt x="748" y="132"/>
                  <a:pt x="747" y="130"/>
                  <a:pt x="748" y="130"/>
                </a:cubicBezTo>
                <a:cubicBezTo>
                  <a:pt x="748" y="130"/>
                  <a:pt x="748" y="128"/>
                  <a:pt x="749" y="128"/>
                </a:cubicBezTo>
                <a:cubicBezTo>
                  <a:pt x="750" y="128"/>
                  <a:pt x="750" y="129"/>
                  <a:pt x="751" y="128"/>
                </a:cubicBezTo>
                <a:cubicBezTo>
                  <a:pt x="752" y="128"/>
                  <a:pt x="753" y="127"/>
                  <a:pt x="754" y="127"/>
                </a:cubicBezTo>
                <a:cubicBezTo>
                  <a:pt x="755" y="126"/>
                  <a:pt x="755" y="124"/>
                  <a:pt x="756" y="124"/>
                </a:cubicBezTo>
                <a:cubicBezTo>
                  <a:pt x="757" y="123"/>
                  <a:pt x="759" y="122"/>
                  <a:pt x="760" y="122"/>
                </a:cubicBezTo>
                <a:cubicBezTo>
                  <a:pt x="761" y="122"/>
                  <a:pt x="762" y="123"/>
                  <a:pt x="764" y="123"/>
                </a:cubicBezTo>
                <a:cubicBezTo>
                  <a:pt x="764" y="122"/>
                  <a:pt x="766" y="125"/>
                  <a:pt x="766" y="123"/>
                </a:cubicBezTo>
                <a:cubicBezTo>
                  <a:pt x="767" y="123"/>
                  <a:pt x="766" y="122"/>
                  <a:pt x="767" y="122"/>
                </a:cubicBezTo>
                <a:cubicBezTo>
                  <a:pt x="767" y="121"/>
                  <a:pt x="766" y="120"/>
                  <a:pt x="766" y="119"/>
                </a:cubicBezTo>
                <a:cubicBezTo>
                  <a:pt x="764" y="117"/>
                  <a:pt x="764" y="117"/>
                  <a:pt x="764" y="117"/>
                </a:cubicBezTo>
                <a:cubicBezTo>
                  <a:pt x="763" y="116"/>
                  <a:pt x="763" y="116"/>
                  <a:pt x="763" y="116"/>
                </a:cubicBezTo>
                <a:cubicBezTo>
                  <a:pt x="763" y="115"/>
                  <a:pt x="761" y="114"/>
                  <a:pt x="761" y="113"/>
                </a:cubicBezTo>
                <a:cubicBezTo>
                  <a:pt x="761" y="113"/>
                  <a:pt x="762" y="113"/>
                  <a:pt x="762" y="113"/>
                </a:cubicBezTo>
                <a:cubicBezTo>
                  <a:pt x="763" y="112"/>
                  <a:pt x="766" y="114"/>
                  <a:pt x="767" y="113"/>
                </a:cubicBezTo>
                <a:cubicBezTo>
                  <a:pt x="767" y="113"/>
                  <a:pt x="767" y="111"/>
                  <a:pt x="768" y="111"/>
                </a:cubicBezTo>
                <a:cubicBezTo>
                  <a:pt x="769" y="110"/>
                  <a:pt x="768" y="108"/>
                  <a:pt x="768" y="108"/>
                </a:cubicBezTo>
                <a:cubicBezTo>
                  <a:pt x="769" y="107"/>
                  <a:pt x="768" y="106"/>
                  <a:pt x="769" y="106"/>
                </a:cubicBezTo>
                <a:cubicBezTo>
                  <a:pt x="770" y="105"/>
                  <a:pt x="770" y="111"/>
                  <a:pt x="772" y="110"/>
                </a:cubicBezTo>
                <a:cubicBezTo>
                  <a:pt x="772" y="110"/>
                  <a:pt x="773" y="109"/>
                  <a:pt x="774" y="110"/>
                </a:cubicBezTo>
                <a:cubicBezTo>
                  <a:pt x="775" y="110"/>
                  <a:pt x="775" y="111"/>
                  <a:pt x="776" y="112"/>
                </a:cubicBezTo>
                <a:cubicBezTo>
                  <a:pt x="777" y="113"/>
                  <a:pt x="778" y="113"/>
                  <a:pt x="778" y="114"/>
                </a:cubicBezTo>
                <a:cubicBezTo>
                  <a:pt x="778" y="114"/>
                  <a:pt x="780" y="115"/>
                  <a:pt x="781" y="115"/>
                </a:cubicBezTo>
                <a:cubicBezTo>
                  <a:pt x="782" y="116"/>
                  <a:pt x="784" y="115"/>
                  <a:pt x="784" y="115"/>
                </a:cubicBezTo>
                <a:cubicBezTo>
                  <a:pt x="785" y="114"/>
                  <a:pt x="785" y="112"/>
                  <a:pt x="784" y="111"/>
                </a:cubicBezTo>
                <a:cubicBezTo>
                  <a:pt x="784" y="110"/>
                  <a:pt x="785" y="110"/>
                  <a:pt x="786" y="110"/>
                </a:cubicBezTo>
                <a:cubicBezTo>
                  <a:pt x="786" y="110"/>
                  <a:pt x="788" y="110"/>
                  <a:pt x="789" y="110"/>
                </a:cubicBezTo>
                <a:cubicBezTo>
                  <a:pt x="789" y="109"/>
                  <a:pt x="790" y="108"/>
                  <a:pt x="789" y="106"/>
                </a:cubicBezTo>
                <a:close/>
                <a:moveTo>
                  <a:pt x="651" y="280"/>
                </a:moveTo>
                <a:cubicBezTo>
                  <a:pt x="652" y="278"/>
                  <a:pt x="651" y="277"/>
                  <a:pt x="651" y="276"/>
                </a:cubicBezTo>
                <a:cubicBezTo>
                  <a:pt x="651" y="274"/>
                  <a:pt x="652" y="273"/>
                  <a:pt x="650" y="271"/>
                </a:cubicBezTo>
                <a:cubicBezTo>
                  <a:pt x="648" y="272"/>
                  <a:pt x="649" y="276"/>
                  <a:pt x="649" y="278"/>
                </a:cubicBezTo>
                <a:cubicBezTo>
                  <a:pt x="650" y="278"/>
                  <a:pt x="651" y="279"/>
                  <a:pt x="651" y="280"/>
                </a:cubicBezTo>
                <a:close/>
                <a:moveTo>
                  <a:pt x="705" y="284"/>
                </a:moveTo>
                <a:cubicBezTo>
                  <a:pt x="705" y="284"/>
                  <a:pt x="703" y="278"/>
                  <a:pt x="701" y="279"/>
                </a:cubicBezTo>
                <a:cubicBezTo>
                  <a:pt x="699" y="279"/>
                  <a:pt x="702" y="281"/>
                  <a:pt x="702" y="282"/>
                </a:cubicBezTo>
                <a:cubicBezTo>
                  <a:pt x="702" y="283"/>
                  <a:pt x="693" y="285"/>
                  <a:pt x="693" y="284"/>
                </a:cubicBezTo>
                <a:cubicBezTo>
                  <a:pt x="693" y="283"/>
                  <a:pt x="692" y="283"/>
                  <a:pt x="691" y="284"/>
                </a:cubicBezTo>
                <a:cubicBezTo>
                  <a:pt x="690" y="284"/>
                  <a:pt x="690" y="284"/>
                  <a:pt x="690" y="284"/>
                </a:cubicBezTo>
                <a:cubicBezTo>
                  <a:pt x="690" y="283"/>
                  <a:pt x="690" y="283"/>
                  <a:pt x="690" y="283"/>
                </a:cubicBezTo>
                <a:cubicBezTo>
                  <a:pt x="690" y="283"/>
                  <a:pt x="690" y="281"/>
                  <a:pt x="689" y="281"/>
                </a:cubicBezTo>
                <a:cubicBezTo>
                  <a:pt x="685" y="281"/>
                  <a:pt x="685" y="281"/>
                  <a:pt x="685" y="281"/>
                </a:cubicBezTo>
                <a:cubicBezTo>
                  <a:pt x="685" y="281"/>
                  <a:pt x="684" y="280"/>
                  <a:pt x="683" y="280"/>
                </a:cubicBezTo>
                <a:cubicBezTo>
                  <a:pt x="683" y="280"/>
                  <a:pt x="682" y="279"/>
                  <a:pt x="682" y="279"/>
                </a:cubicBezTo>
                <a:cubicBezTo>
                  <a:pt x="681" y="279"/>
                  <a:pt x="681" y="279"/>
                  <a:pt x="681" y="279"/>
                </a:cubicBezTo>
                <a:cubicBezTo>
                  <a:pt x="680" y="279"/>
                  <a:pt x="680" y="278"/>
                  <a:pt x="679" y="278"/>
                </a:cubicBezTo>
                <a:cubicBezTo>
                  <a:pt x="678" y="278"/>
                  <a:pt x="678" y="278"/>
                  <a:pt x="677" y="278"/>
                </a:cubicBezTo>
                <a:cubicBezTo>
                  <a:pt x="677" y="278"/>
                  <a:pt x="676" y="278"/>
                  <a:pt x="676" y="278"/>
                </a:cubicBezTo>
                <a:cubicBezTo>
                  <a:pt x="675" y="278"/>
                  <a:pt x="675" y="277"/>
                  <a:pt x="674" y="277"/>
                </a:cubicBezTo>
                <a:cubicBezTo>
                  <a:pt x="674" y="276"/>
                  <a:pt x="674" y="276"/>
                  <a:pt x="674" y="276"/>
                </a:cubicBezTo>
                <a:cubicBezTo>
                  <a:pt x="672" y="276"/>
                  <a:pt x="672" y="276"/>
                  <a:pt x="672" y="276"/>
                </a:cubicBezTo>
                <a:cubicBezTo>
                  <a:pt x="671" y="276"/>
                  <a:pt x="671" y="276"/>
                  <a:pt x="671" y="276"/>
                </a:cubicBezTo>
                <a:cubicBezTo>
                  <a:pt x="670" y="276"/>
                  <a:pt x="670" y="276"/>
                  <a:pt x="670" y="276"/>
                </a:cubicBezTo>
                <a:cubicBezTo>
                  <a:pt x="670" y="276"/>
                  <a:pt x="670" y="276"/>
                  <a:pt x="669" y="276"/>
                </a:cubicBezTo>
                <a:cubicBezTo>
                  <a:pt x="669" y="276"/>
                  <a:pt x="669" y="275"/>
                  <a:pt x="668" y="275"/>
                </a:cubicBezTo>
                <a:cubicBezTo>
                  <a:pt x="668" y="275"/>
                  <a:pt x="667" y="275"/>
                  <a:pt x="667" y="275"/>
                </a:cubicBezTo>
                <a:cubicBezTo>
                  <a:pt x="666" y="275"/>
                  <a:pt x="666" y="276"/>
                  <a:pt x="666" y="277"/>
                </a:cubicBezTo>
                <a:cubicBezTo>
                  <a:pt x="666" y="277"/>
                  <a:pt x="667" y="277"/>
                  <a:pt x="667" y="277"/>
                </a:cubicBezTo>
                <a:cubicBezTo>
                  <a:pt x="668" y="278"/>
                  <a:pt x="668" y="278"/>
                  <a:pt x="668" y="278"/>
                </a:cubicBezTo>
                <a:cubicBezTo>
                  <a:pt x="668" y="279"/>
                  <a:pt x="668" y="280"/>
                  <a:pt x="668" y="280"/>
                </a:cubicBezTo>
                <a:cubicBezTo>
                  <a:pt x="667" y="280"/>
                  <a:pt x="666" y="278"/>
                  <a:pt x="665" y="278"/>
                </a:cubicBezTo>
                <a:cubicBezTo>
                  <a:pt x="664" y="278"/>
                  <a:pt x="664" y="275"/>
                  <a:pt x="663" y="275"/>
                </a:cubicBezTo>
                <a:cubicBezTo>
                  <a:pt x="662" y="275"/>
                  <a:pt x="662" y="275"/>
                  <a:pt x="662" y="275"/>
                </a:cubicBezTo>
                <a:cubicBezTo>
                  <a:pt x="660" y="275"/>
                  <a:pt x="660" y="275"/>
                  <a:pt x="659" y="275"/>
                </a:cubicBezTo>
                <a:cubicBezTo>
                  <a:pt x="658" y="275"/>
                  <a:pt x="659" y="274"/>
                  <a:pt x="659" y="274"/>
                </a:cubicBezTo>
                <a:cubicBezTo>
                  <a:pt x="660" y="272"/>
                  <a:pt x="660" y="272"/>
                  <a:pt x="660" y="272"/>
                </a:cubicBezTo>
                <a:cubicBezTo>
                  <a:pt x="659" y="271"/>
                  <a:pt x="659" y="271"/>
                  <a:pt x="658" y="271"/>
                </a:cubicBezTo>
                <a:cubicBezTo>
                  <a:pt x="658" y="271"/>
                  <a:pt x="658" y="271"/>
                  <a:pt x="657" y="272"/>
                </a:cubicBezTo>
                <a:cubicBezTo>
                  <a:pt x="656" y="273"/>
                  <a:pt x="656" y="273"/>
                  <a:pt x="656" y="273"/>
                </a:cubicBezTo>
                <a:cubicBezTo>
                  <a:pt x="656" y="273"/>
                  <a:pt x="655" y="273"/>
                  <a:pt x="655" y="274"/>
                </a:cubicBezTo>
                <a:cubicBezTo>
                  <a:pt x="655" y="274"/>
                  <a:pt x="655" y="276"/>
                  <a:pt x="656" y="277"/>
                </a:cubicBezTo>
                <a:cubicBezTo>
                  <a:pt x="656" y="277"/>
                  <a:pt x="658" y="278"/>
                  <a:pt x="658" y="278"/>
                </a:cubicBezTo>
                <a:cubicBezTo>
                  <a:pt x="658" y="279"/>
                  <a:pt x="659" y="279"/>
                  <a:pt x="659" y="279"/>
                </a:cubicBezTo>
                <a:cubicBezTo>
                  <a:pt x="659" y="280"/>
                  <a:pt x="660" y="281"/>
                  <a:pt x="660" y="281"/>
                </a:cubicBezTo>
                <a:cubicBezTo>
                  <a:pt x="660" y="282"/>
                  <a:pt x="663" y="283"/>
                  <a:pt x="663" y="283"/>
                </a:cubicBezTo>
                <a:cubicBezTo>
                  <a:pt x="663" y="284"/>
                  <a:pt x="664" y="287"/>
                  <a:pt x="664" y="287"/>
                </a:cubicBezTo>
                <a:cubicBezTo>
                  <a:pt x="666" y="287"/>
                  <a:pt x="665" y="285"/>
                  <a:pt x="666" y="285"/>
                </a:cubicBezTo>
                <a:cubicBezTo>
                  <a:pt x="667" y="284"/>
                  <a:pt x="668" y="283"/>
                  <a:pt x="668" y="283"/>
                </a:cubicBezTo>
                <a:cubicBezTo>
                  <a:pt x="669" y="283"/>
                  <a:pt x="671" y="284"/>
                  <a:pt x="671" y="284"/>
                </a:cubicBezTo>
                <a:cubicBezTo>
                  <a:pt x="671" y="285"/>
                  <a:pt x="673" y="285"/>
                  <a:pt x="673" y="286"/>
                </a:cubicBezTo>
                <a:cubicBezTo>
                  <a:pt x="673" y="287"/>
                  <a:pt x="674" y="288"/>
                  <a:pt x="674" y="288"/>
                </a:cubicBezTo>
                <a:cubicBezTo>
                  <a:pt x="674" y="289"/>
                  <a:pt x="671" y="290"/>
                  <a:pt x="671" y="291"/>
                </a:cubicBezTo>
                <a:cubicBezTo>
                  <a:pt x="671" y="292"/>
                  <a:pt x="674" y="292"/>
                  <a:pt x="674" y="292"/>
                </a:cubicBezTo>
                <a:cubicBezTo>
                  <a:pt x="675" y="292"/>
                  <a:pt x="675" y="292"/>
                  <a:pt x="675" y="292"/>
                </a:cubicBezTo>
                <a:cubicBezTo>
                  <a:pt x="675" y="292"/>
                  <a:pt x="676" y="293"/>
                  <a:pt x="677" y="292"/>
                </a:cubicBezTo>
                <a:cubicBezTo>
                  <a:pt x="677" y="291"/>
                  <a:pt x="677" y="291"/>
                  <a:pt x="678" y="291"/>
                </a:cubicBezTo>
                <a:cubicBezTo>
                  <a:pt x="679" y="292"/>
                  <a:pt x="679" y="292"/>
                  <a:pt x="679" y="292"/>
                </a:cubicBezTo>
                <a:cubicBezTo>
                  <a:pt x="682" y="292"/>
                  <a:pt x="680" y="292"/>
                  <a:pt x="685" y="292"/>
                </a:cubicBezTo>
                <a:cubicBezTo>
                  <a:pt x="685" y="292"/>
                  <a:pt x="686" y="289"/>
                  <a:pt x="687" y="289"/>
                </a:cubicBezTo>
                <a:cubicBezTo>
                  <a:pt x="689" y="289"/>
                  <a:pt x="687" y="290"/>
                  <a:pt x="689" y="290"/>
                </a:cubicBezTo>
                <a:cubicBezTo>
                  <a:pt x="691" y="290"/>
                  <a:pt x="691" y="293"/>
                  <a:pt x="692" y="293"/>
                </a:cubicBezTo>
                <a:cubicBezTo>
                  <a:pt x="693" y="293"/>
                  <a:pt x="693" y="295"/>
                  <a:pt x="695" y="295"/>
                </a:cubicBezTo>
                <a:cubicBezTo>
                  <a:pt x="696" y="295"/>
                  <a:pt x="697" y="294"/>
                  <a:pt x="698" y="294"/>
                </a:cubicBezTo>
                <a:cubicBezTo>
                  <a:pt x="699" y="294"/>
                  <a:pt x="699" y="296"/>
                  <a:pt x="700" y="296"/>
                </a:cubicBezTo>
                <a:cubicBezTo>
                  <a:pt x="701" y="296"/>
                  <a:pt x="702" y="295"/>
                  <a:pt x="702" y="295"/>
                </a:cubicBezTo>
                <a:cubicBezTo>
                  <a:pt x="702" y="295"/>
                  <a:pt x="702" y="295"/>
                  <a:pt x="702" y="292"/>
                </a:cubicBezTo>
                <a:cubicBezTo>
                  <a:pt x="702" y="292"/>
                  <a:pt x="704" y="291"/>
                  <a:pt x="702" y="290"/>
                </a:cubicBezTo>
                <a:cubicBezTo>
                  <a:pt x="699" y="289"/>
                  <a:pt x="700" y="292"/>
                  <a:pt x="699" y="291"/>
                </a:cubicBezTo>
                <a:cubicBezTo>
                  <a:pt x="698" y="291"/>
                  <a:pt x="697" y="291"/>
                  <a:pt x="697" y="290"/>
                </a:cubicBezTo>
                <a:cubicBezTo>
                  <a:pt x="697" y="289"/>
                  <a:pt x="694" y="287"/>
                  <a:pt x="694" y="286"/>
                </a:cubicBezTo>
                <a:cubicBezTo>
                  <a:pt x="694" y="285"/>
                  <a:pt x="705" y="285"/>
                  <a:pt x="705" y="284"/>
                </a:cubicBezTo>
                <a:close/>
                <a:moveTo>
                  <a:pt x="665" y="269"/>
                </a:moveTo>
                <a:cubicBezTo>
                  <a:pt x="665" y="265"/>
                  <a:pt x="663" y="263"/>
                  <a:pt x="660" y="265"/>
                </a:cubicBezTo>
                <a:cubicBezTo>
                  <a:pt x="660" y="266"/>
                  <a:pt x="661" y="266"/>
                  <a:pt x="661" y="266"/>
                </a:cubicBezTo>
                <a:cubicBezTo>
                  <a:pt x="662" y="269"/>
                  <a:pt x="662" y="269"/>
                  <a:pt x="665" y="269"/>
                </a:cubicBezTo>
                <a:close/>
                <a:moveTo>
                  <a:pt x="652" y="239"/>
                </a:moveTo>
                <a:cubicBezTo>
                  <a:pt x="652" y="239"/>
                  <a:pt x="652" y="239"/>
                  <a:pt x="652" y="239"/>
                </a:cubicBezTo>
                <a:cubicBezTo>
                  <a:pt x="654" y="239"/>
                  <a:pt x="654" y="240"/>
                  <a:pt x="654" y="242"/>
                </a:cubicBezTo>
                <a:cubicBezTo>
                  <a:pt x="654" y="242"/>
                  <a:pt x="655" y="249"/>
                  <a:pt x="657" y="247"/>
                </a:cubicBezTo>
                <a:cubicBezTo>
                  <a:pt x="658" y="246"/>
                  <a:pt x="658" y="242"/>
                  <a:pt x="658" y="241"/>
                </a:cubicBezTo>
                <a:cubicBezTo>
                  <a:pt x="657" y="239"/>
                  <a:pt x="654" y="237"/>
                  <a:pt x="652" y="236"/>
                </a:cubicBezTo>
                <a:cubicBezTo>
                  <a:pt x="652" y="237"/>
                  <a:pt x="652" y="238"/>
                  <a:pt x="652" y="239"/>
                </a:cubicBezTo>
                <a:close/>
                <a:moveTo>
                  <a:pt x="650" y="278"/>
                </a:moveTo>
                <a:cubicBezTo>
                  <a:pt x="649" y="278"/>
                  <a:pt x="649" y="278"/>
                  <a:pt x="649" y="278"/>
                </a:cubicBezTo>
                <a:cubicBezTo>
                  <a:pt x="649" y="278"/>
                  <a:pt x="649" y="278"/>
                  <a:pt x="649" y="278"/>
                </a:cubicBezTo>
                <a:cubicBezTo>
                  <a:pt x="650" y="278"/>
                  <a:pt x="650" y="278"/>
                  <a:pt x="650" y="278"/>
                </a:cubicBezTo>
                <a:close/>
                <a:moveTo>
                  <a:pt x="639" y="274"/>
                </a:moveTo>
                <a:cubicBezTo>
                  <a:pt x="641" y="274"/>
                  <a:pt x="645" y="275"/>
                  <a:pt x="645" y="273"/>
                </a:cubicBezTo>
                <a:cubicBezTo>
                  <a:pt x="646" y="273"/>
                  <a:pt x="646" y="270"/>
                  <a:pt x="645" y="270"/>
                </a:cubicBezTo>
                <a:cubicBezTo>
                  <a:pt x="644" y="270"/>
                  <a:pt x="644" y="271"/>
                  <a:pt x="643" y="271"/>
                </a:cubicBezTo>
                <a:cubicBezTo>
                  <a:pt x="642" y="271"/>
                  <a:pt x="640" y="271"/>
                  <a:pt x="640" y="271"/>
                </a:cubicBezTo>
                <a:cubicBezTo>
                  <a:pt x="639" y="271"/>
                  <a:pt x="637" y="271"/>
                  <a:pt x="636" y="271"/>
                </a:cubicBezTo>
                <a:cubicBezTo>
                  <a:pt x="635" y="271"/>
                  <a:pt x="634" y="272"/>
                  <a:pt x="634" y="273"/>
                </a:cubicBezTo>
                <a:cubicBezTo>
                  <a:pt x="633" y="273"/>
                  <a:pt x="633" y="276"/>
                  <a:pt x="632" y="276"/>
                </a:cubicBezTo>
                <a:cubicBezTo>
                  <a:pt x="632" y="277"/>
                  <a:pt x="631" y="277"/>
                  <a:pt x="631" y="278"/>
                </a:cubicBezTo>
                <a:cubicBezTo>
                  <a:pt x="631" y="279"/>
                  <a:pt x="631" y="280"/>
                  <a:pt x="631" y="281"/>
                </a:cubicBezTo>
                <a:cubicBezTo>
                  <a:pt x="631" y="281"/>
                  <a:pt x="632" y="282"/>
                  <a:pt x="633" y="282"/>
                </a:cubicBezTo>
                <a:cubicBezTo>
                  <a:pt x="633" y="282"/>
                  <a:pt x="632" y="284"/>
                  <a:pt x="632" y="285"/>
                </a:cubicBezTo>
                <a:cubicBezTo>
                  <a:pt x="633" y="285"/>
                  <a:pt x="634" y="287"/>
                  <a:pt x="635" y="287"/>
                </a:cubicBezTo>
                <a:cubicBezTo>
                  <a:pt x="636" y="287"/>
                  <a:pt x="635" y="283"/>
                  <a:pt x="636" y="283"/>
                </a:cubicBezTo>
                <a:cubicBezTo>
                  <a:pt x="637" y="283"/>
                  <a:pt x="639" y="285"/>
                  <a:pt x="639" y="285"/>
                </a:cubicBezTo>
                <a:cubicBezTo>
                  <a:pt x="640" y="286"/>
                  <a:pt x="641" y="285"/>
                  <a:pt x="642" y="284"/>
                </a:cubicBezTo>
                <a:cubicBezTo>
                  <a:pt x="642" y="283"/>
                  <a:pt x="641" y="282"/>
                  <a:pt x="641" y="282"/>
                </a:cubicBezTo>
                <a:cubicBezTo>
                  <a:pt x="641" y="282"/>
                  <a:pt x="643" y="281"/>
                  <a:pt x="643" y="280"/>
                </a:cubicBezTo>
                <a:cubicBezTo>
                  <a:pt x="643" y="279"/>
                  <a:pt x="639" y="279"/>
                  <a:pt x="639" y="279"/>
                </a:cubicBezTo>
                <a:cubicBezTo>
                  <a:pt x="639" y="278"/>
                  <a:pt x="640" y="278"/>
                  <a:pt x="640" y="278"/>
                </a:cubicBezTo>
                <a:cubicBezTo>
                  <a:pt x="641" y="278"/>
                  <a:pt x="644" y="278"/>
                  <a:pt x="644" y="278"/>
                </a:cubicBezTo>
                <a:cubicBezTo>
                  <a:pt x="644" y="277"/>
                  <a:pt x="643" y="277"/>
                  <a:pt x="643" y="276"/>
                </a:cubicBezTo>
                <a:cubicBezTo>
                  <a:pt x="642" y="276"/>
                  <a:pt x="642" y="276"/>
                  <a:pt x="642" y="276"/>
                </a:cubicBezTo>
                <a:cubicBezTo>
                  <a:pt x="642" y="275"/>
                  <a:pt x="638" y="275"/>
                  <a:pt x="638" y="274"/>
                </a:cubicBezTo>
                <a:cubicBezTo>
                  <a:pt x="638" y="274"/>
                  <a:pt x="638" y="274"/>
                  <a:pt x="639" y="274"/>
                </a:cubicBezTo>
                <a:close/>
                <a:moveTo>
                  <a:pt x="394" y="26"/>
                </a:moveTo>
                <a:cubicBezTo>
                  <a:pt x="394" y="30"/>
                  <a:pt x="394" y="29"/>
                  <a:pt x="397" y="31"/>
                </a:cubicBezTo>
                <a:cubicBezTo>
                  <a:pt x="398" y="31"/>
                  <a:pt x="398" y="32"/>
                  <a:pt x="399" y="32"/>
                </a:cubicBezTo>
                <a:cubicBezTo>
                  <a:pt x="400" y="33"/>
                  <a:pt x="401" y="32"/>
                  <a:pt x="402" y="32"/>
                </a:cubicBezTo>
                <a:cubicBezTo>
                  <a:pt x="402" y="31"/>
                  <a:pt x="401" y="30"/>
                  <a:pt x="402" y="29"/>
                </a:cubicBezTo>
                <a:cubicBezTo>
                  <a:pt x="402" y="27"/>
                  <a:pt x="403" y="26"/>
                  <a:pt x="404" y="24"/>
                </a:cubicBezTo>
                <a:cubicBezTo>
                  <a:pt x="402" y="23"/>
                  <a:pt x="402" y="26"/>
                  <a:pt x="400" y="25"/>
                </a:cubicBezTo>
                <a:cubicBezTo>
                  <a:pt x="399" y="25"/>
                  <a:pt x="399" y="23"/>
                  <a:pt x="397" y="23"/>
                </a:cubicBezTo>
                <a:cubicBezTo>
                  <a:pt x="397" y="24"/>
                  <a:pt x="397" y="25"/>
                  <a:pt x="395" y="26"/>
                </a:cubicBezTo>
                <a:cubicBezTo>
                  <a:pt x="395" y="25"/>
                  <a:pt x="395" y="24"/>
                  <a:pt x="395" y="24"/>
                </a:cubicBezTo>
                <a:cubicBezTo>
                  <a:pt x="394" y="24"/>
                  <a:pt x="394" y="24"/>
                  <a:pt x="394" y="24"/>
                </a:cubicBezTo>
                <a:cubicBezTo>
                  <a:pt x="394" y="24"/>
                  <a:pt x="393" y="26"/>
                  <a:pt x="394" y="26"/>
                </a:cubicBezTo>
                <a:cubicBezTo>
                  <a:pt x="394" y="26"/>
                  <a:pt x="394" y="26"/>
                  <a:pt x="394" y="26"/>
                </a:cubicBezTo>
                <a:close/>
                <a:moveTo>
                  <a:pt x="387" y="35"/>
                </a:moveTo>
                <a:cubicBezTo>
                  <a:pt x="389" y="37"/>
                  <a:pt x="387" y="39"/>
                  <a:pt x="385" y="40"/>
                </a:cubicBezTo>
                <a:cubicBezTo>
                  <a:pt x="385" y="40"/>
                  <a:pt x="385" y="40"/>
                  <a:pt x="385" y="40"/>
                </a:cubicBezTo>
                <a:cubicBezTo>
                  <a:pt x="385" y="40"/>
                  <a:pt x="385" y="40"/>
                  <a:pt x="385" y="40"/>
                </a:cubicBezTo>
                <a:cubicBezTo>
                  <a:pt x="386" y="40"/>
                  <a:pt x="387" y="40"/>
                  <a:pt x="388" y="40"/>
                </a:cubicBezTo>
                <a:cubicBezTo>
                  <a:pt x="387" y="42"/>
                  <a:pt x="386" y="43"/>
                  <a:pt x="387" y="45"/>
                </a:cubicBezTo>
                <a:cubicBezTo>
                  <a:pt x="387" y="45"/>
                  <a:pt x="388" y="45"/>
                  <a:pt x="389" y="45"/>
                </a:cubicBezTo>
                <a:cubicBezTo>
                  <a:pt x="388" y="46"/>
                  <a:pt x="387" y="46"/>
                  <a:pt x="386" y="46"/>
                </a:cubicBezTo>
                <a:cubicBezTo>
                  <a:pt x="386" y="48"/>
                  <a:pt x="387" y="50"/>
                  <a:pt x="388" y="51"/>
                </a:cubicBezTo>
                <a:cubicBezTo>
                  <a:pt x="392" y="51"/>
                  <a:pt x="390" y="42"/>
                  <a:pt x="393" y="40"/>
                </a:cubicBezTo>
                <a:cubicBezTo>
                  <a:pt x="394" y="42"/>
                  <a:pt x="394" y="43"/>
                  <a:pt x="395" y="44"/>
                </a:cubicBezTo>
                <a:cubicBezTo>
                  <a:pt x="395" y="46"/>
                  <a:pt x="394" y="48"/>
                  <a:pt x="397" y="47"/>
                </a:cubicBezTo>
                <a:cubicBezTo>
                  <a:pt x="398" y="47"/>
                  <a:pt x="399" y="41"/>
                  <a:pt x="398" y="39"/>
                </a:cubicBezTo>
                <a:cubicBezTo>
                  <a:pt x="397" y="38"/>
                  <a:pt x="396" y="38"/>
                  <a:pt x="395" y="37"/>
                </a:cubicBezTo>
                <a:cubicBezTo>
                  <a:pt x="394" y="35"/>
                  <a:pt x="394" y="37"/>
                  <a:pt x="394" y="34"/>
                </a:cubicBezTo>
                <a:cubicBezTo>
                  <a:pt x="394" y="32"/>
                  <a:pt x="394" y="31"/>
                  <a:pt x="392" y="30"/>
                </a:cubicBezTo>
                <a:cubicBezTo>
                  <a:pt x="391" y="29"/>
                  <a:pt x="390" y="30"/>
                  <a:pt x="390" y="27"/>
                </a:cubicBezTo>
                <a:cubicBezTo>
                  <a:pt x="389" y="27"/>
                  <a:pt x="387" y="28"/>
                  <a:pt x="386" y="28"/>
                </a:cubicBezTo>
                <a:cubicBezTo>
                  <a:pt x="386" y="29"/>
                  <a:pt x="386" y="30"/>
                  <a:pt x="386" y="30"/>
                </a:cubicBezTo>
                <a:cubicBezTo>
                  <a:pt x="385" y="29"/>
                  <a:pt x="385" y="29"/>
                  <a:pt x="385" y="29"/>
                </a:cubicBezTo>
                <a:cubicBezTo>
                  <a:pt x="384" y="31"/>
                  <a:pt x="384" y="34"/>
                  <a:pt x="382" y="33"/>
                </a:cubicBezTo>
                <a:cubicBezTo>
                  <a:pt x="383" y="35"/>
                  <a:pt x="385" y="33"/>
                  <a:pt x="387" y="35"/>
                </a:cubicBezTo>
                <a:close/>
                <a:moveTo>
                  <a:pt x="349" y="162"/>
                </a:moveTo>
                <a:cubicBezTo>
                  <a:pt x="349" y="162"/>
                  <a:pt x="350" y="163"/>
                  <a:pt x="350" y="163"/>
                </a:cubicBezTo>
                <a:cubicBezTo>
                  <a:pt x="351" y="163"/>
                  <a:pt x="352" y="163"/>
                  <a:pt x="352" y="163"/>
                </a:cubicBezTo>
                <a:cubicBezTo>
                  <a:pt x="353" y="163"/>
                  <a:pt x="353" y="163"/>
                  <a:pt x="354" y="163"/>
                </a:cubicBezTo>
                <a:cubicBezTo>
                  <a:pt x="354" y="162"/>
                  <a:pt x="354" y="162"/>
                  <a:pt x="354" y="162"/>
                </a:cubicBezTo>
                <a:cubicBezTo>
                  <a:pt x="355" y="161"/>
                  <a:pt x="355" y="161"/>
                  <a:pt x="355" y="161"/>
                </a:cubicBezTo>
                <a:cubicBezTo>
                  <a:pt x="356" y="160"/>
                  <a:pt x="356" y="161"/>
                  <a:pt x="357" y="160"/>
                </a:cubicBezTo>
                <a:cubicBezTo>
                  <a:pt x="358" y="160"/>
                  <a:pt x="358" y="160"/>
                  <a:pt x="358" y="160"/>
                </a:cubicBezTo>
                <a:cubicBezTo>
                  <a:pt x="358" y="159"/>
                  <a:pt x="358" y="160"/>
                  <a:pt x="358" y="159"/>
                </a:cubicBezTo>
                <a:cubicBezTo>
                  <a:pt x="359" y="158"/>
                  <a:pt x="359" y="158"/>
                  <a:pt x="359" y="158"/>
                </a:cubicBezTo>
                <a:cubicBezTo>
                  <a:pt x="359" y="157"/>
                  <a:pt x="359" y="157"/>
                  <a:pt x="359" y="157"/>
                </a:cubicBezTo>
                <a:cubicBezTo>
                  <a:pt x="359" y="155"/>
                  <a:pt x="359" y="155"/>
                  <a:pt x="359" y="155"/>
                </a:cubicBezTo>
                <a:cubicBezTo>
                  <a:pt x="358" y="154"/>
                  <a:pt x="358" y="154"/>
                  <a:pt x="358" y="154"/>
                </a:cubicBezTo>
                <a:cubicBezTo>
                  <a:pt x="357" y="153"/>
                  <a:pt x="357" y="153"/>
                  <a:pt x="357" y="153"/>
                </a:cubicBezTo>
                <a:cubicBezTo>
                  <a:pt x="357" y="150"/>
                  <a:pt x="357" y="150"/>
                  <a:pt x="357" y="150"/>
                </a:cubicBezTo>
                <a:cubicBezTo>
                  <a:pt x="356" y="150"/>
                  <a:pt x="355" y="149"/>
                  <a:pt x="354" y="149"/>
                </a:cubicBezTo>
                <a:cubicBezTo>
                  <a:pt x="352" y="151"/>
                  <a:pt x="352" y="151"/>
                  <a:pt x="352" y="151"/>
                </a:cubicBezTo>
                <a:cubicBezTo>
                  <a:pt x="351" y="152"/>
                  <a:pt x="351" y="152"/>
                  <a:pt x="351" y="152"/>
                </a:cubicBezTo>
                <a:cubicBezTo>
                  <a:pt x="351" y="153"/>
                  <a:pt x="349" y="152"/>
                  <a:pt x="349" y="153"/>
                </a:cubicBezTo>
                <a:cubicBezTo>
                  <a:pt x="348" y="153"/>
                  <a:pt x="349" y="155"/>
                  <a:pt x="349" y="155"/>
                </a:cubicBezTo>
                <a:cubicBezTo>
                  <a:pt x="349" y="156"/>
                  <a:pt x="349" y="156"/>
                  <a:pt x="349" y="156"/>
                </a:cubicBezTo>
                <a:cubicBezTo>
                  <a:pt x="349" y="157"/>
                  <a:pt x="349" y="157"/>
                  <a:pt x="349" y="157"/>
                </a:cubicBezTo>
                <a:cubicBezTo>
                  <a:pt x="348" y="157"/>
                  <a:pt x="348" y="157"/>
                  <a:pt x="348" y="157"/>
                </a:cubicBezTo>
                <a:cubicBezTo>
                  <a:pt x="348" y="160"/>
                  <a:pt x="348" y="160"/>
                  <a:pt x="348" y="160"/>
                </a:cubicBezTo>
                <a:cubicBezTo>
                  <a:pt x="348" y="161"/>
                  <a:pt x="348" y="161"/>
                  <a:pt x="348" y="161"/>
                </a:cubicBezTo>
                <a:cubicBezTo>
                  <a:pt x="349" y="162"/>
                  <a:pt x="349" y="162"/>
                  <a:pt x="349" y="162"/>
                </a:cubicBezTo>
                <a:close/>
                <a:moveTo>
                  <a:pt x="193" y="228"/>
                </a:moveTo>
                <a:cubicBezTo>
                  <a:pt x="188" y="228"/>
                  <a:pt x="190" y="231"/>
                  <a:pt x="190" y="232"/>
                </a:cubicBezTo>
                <a:cubicBezTo>
                  <a:pt x="190" y="234"/>
                  <a:pt x="197" y="234"/>
                  <a:pt x="198" y="233"/>
                </a:cubicBezTo>
                <a:cubicBezTo>
                  <a:pt x="202" y="233"/>
                  <a:pt x="209" y="234"/>
                  <a:pt x="208" y="232"/>
                </a:cubicBezTo>
                <a:cubicBezTo>
                  <a:pt x="205" y="228"/>
                  <a:pt x="196" y="228"/>
                  <a:pt x="193" y="228"/>
                </a:cubicBezTo>
                <a:close/>
                <a:moveTo>
                  <a:pt x="281" y="4"/>
                </a:moveTo>
                <a:cubicBezTo>
                  <a:pt x="281" y="4"/>
                  <a:pt x="282" y="5"/>
                  <a:pt x="282" y="5"/>
                </a:cubicBezTo>
                <a:cubicBezTo>
                  <a:pt x="283" y="5"/>
                  <a:pt x="283" y="5"/>
                  <a:pt x="283" y="5"/>
                </a:cubicBezTo>
                <a:cubicBezTo>
                  <a:pt x="284" y="5"/>
                  <a:pt x="284" y="5"/>
                  <a:pt x="284" y="5"/>
                </a:cubicBezTo>
                <a:cubicBezTo>
                  <a:pt x="285" y="5"/>
                  <a:pt x="285" y="5"/>
                  <a:pt x="286" y="5"/>
                </a:cubicBezTo>
                <a:cubicBezTo>
                  <a:pt x="287" y="5"/>
                  <a:pt x="287" y="4"/>
                  <a:pt x="288" y="4"/>
                </a:cubicBezTo>
                <a:cubicBezTo>
                  <a:pt x="289" y="4"/>
                  <a:pt x="289" y="4"/>
                  <a:pt x="289" y="4"/>
                </a:cubicBezTo>
                <a:cubicBezTo>
                  <a:pt x="289" y="3"/>
                  <a:pt x="289" y="3"/>
                  <a:pt x="289" y="3"/>
                </a:cubicBezTo>
                <a:cubicBezTo>
                  <a:pt x="288" y="2"/>
                  <a:pt x="287" y="2"/>
                  <a:pt x="287" y="2"/>
                </a:cubicBezTo>
                <a:cubicBezTo>
                  <a:pt x="286" y="2"/>
                  <a:pt x="286" y="2"/>
                  <a:pt x="286" y="3"/>
                </a:cubicBezTo>
                <a:cubicBezTo>
                  <a:pt x="286" y="3"/>
                  <a:pt x="285" y="4"/>
                  <a:pt x="285" y="4"/>
                </a:cubicBezTo>
                <a:cubicBezTo>
                  <a:pt x="285" y="3"/>
                  <a:pt x="284" y="2"/>
                  <a:pt x="284" y="3"/>
                </a:cubicBezTo>
                <a:cubicBezTo>
                  <a:pt x="283" y="3"/>
                  <a:pt x="283" y="3"/>
                  <a:pt x="283" y="3"/>
                </a:cubicBezTo>
                <a:cubicBezTo>
                  <a:pt x="284" y="3"/>
                  <a:pt x="284" y="3"/>
                  <a:pt x="284" y="3"/>
                </a:cubicBezTo>
                <a:cubicBezTo>
                  <a:pt x="283" y="2"/>
                  <a:pt x="283" y="2"/>
                  <a:pt x="283" y="2"/>
                </a:cubicBezTo>
                <a:cubicBezTo>
                  <a:pt x="283" y="3"/>
                  <a:pt x="283" y="3"/>
                  <a:pt x="283" y="3"/>
                </a:cubicBezTo>
                <a:cubicBezTo>
                  <a:pt x="282" y="3"/>
                  <a:pt x="282" y="3"/>
                  <a:pt x="282" y="3"/>
                </a:cubicBezTo>
                <a:cubicBezTo>
                  <a:pt x="281" y="3"/>
                  <a:pt x="281" y="3"/>
                  <a:pt x="281" y="3"/>
                </a:cubicBezTo>
                <a:cubicBezTo>
                  <a:pt x="281" y="4"/>
                  <a:pt x="281" y="4"/>
                  <a:pt x="281" y="4"/>
                </a:cubicBezTo>
                <a:close/>
                <a:moveTo>
                  <a:pt x="481" y="87"/>
                </a:moveTo>
                <a:cubicBezTo>
                  <a:pt x="481" y="87"/>
                  <a:pt x="481" y="87"/>
                  <a:pt x="481" y="87"/>
                </a:cubicBezTo>
                <a:cubicBezTo>
                  <a:pt x="481" y="88"/>
                  <a:pt x="481" y="89"/>
                  <a:pt x="481" y="91"/>
                </a:cubicBezTo>
                <a:cubicBezTo>
                  <a:pt x="487" y="93"/>
                  <a:pt x="483" y="84"/>
                  <a:pt x="481" y="87"/>
                </a:cubicBezTo>
                <a:close/>
                <a:moveTo>
                  <a:pt x="690" y="65"/>
                </a:moveTo>
                <a:cubicBezTo>
                  <a:pt x="690" y="64"/>
                  <a:pt x="690" y="64"/>
                  <a:pt x="690" y="64"/>
                </a:cubicBezTo>
                <a:cubicBezTo>
                  <a:pt x="689" y="65"/>
                  <a:pt x="689" y="67"/>
                  <a:pt x="689" y="68"/>
                </a:cubicBezTo>
                <a:cubicBezTo>
                  <a:pt x="695" y="70"/>
                  <a:pt x="691" y="62"/>
                  <a:pt x="690" y="65"/>
                </a:cubicBezTo>
                <a:close/>
                <a:moveTo>
                  <a:pt x="484" y="81"/>
                </a:moveTo>
                <a:cubicBezTo>
                  <a:pt x="485" y="82"/>
                  <a:pt x="486" y="81"/>
                  <a:pt x="487" y="82"/>
                </a:cubicBezTo>
                <a:cubicBezTo>
                  <a:pt x="488" y="82"/>
                  <a:pt x="490" y="84"/>
                  <a:pt x="490" y="84"/>
                </a:cubicBezTo>
                <a:cubicBezTo>
                  <a:pt x="490" y="86"/>
                  <a:pt x="495" y="86"/>
                  <a:pt x="496" y="86"/>
                </a:cubicBezTo>
                <a:cubicBezTo>
                  <a:pt x="498" y="85"/>
                  <a:pt x="496" y="84"/>
                  <a:pt x="494" y="81"/>
                </a:cubicBezTo>
                <a:cubicBezTo>
                  <a:pt x="494" y="79"/>
                  <a:pt x="493" y="76"/>
                  <a:pt x="493" y="75"/>
                </a:cubicBezTo>
                <a:cubicBezTo>
                  <a:pt x="493" y="73"/>
                  <a:pt x="493" y="70"/>
                  <a:pt x="497" y="68"/>
                </a:cubicBezTo>
                <a:cubicBezTo>
                  <a:pt x="498" y="68"/>
                  <a:pt x="497" y="64"/>
                  <a:pt x="498" y="64"/>
                </a:cubicBezTo>
                <a:cubicBezTo>
                  <a:pt x="499" y="62"/>
                  <a:pt x="501" y="62"/>
                  <a:pt x="502" y="61"/>
                </a:cubicBezTo>
                <a:cubicBezTo>
                  <a:pt x="502" y="60"/>
                  <a:pt x="504" y="59"/>
                  <a:pt x="504" y="58"/>
                </a:cubicBezTo>
                <a:cubicBezTo>
                  <a:pt x="504" y="57"/>
                  <a:pt x="509" y="58"/>
                  <a:pt x="509" y="57"/>
                </a:cubicBezTo>
                <a:cubicBezTo>
                  <a:pt x="509" y="55"/>
                  <a:pt x="510" y="53"/>
                  <a:pt x="510" y="52"/>
                </a:cubicBezTo>
                <a:cubicBezTo>
                  <a:pt x="510" y="51"/>
                  <a:pt x="516" y="53"/>
                  <a:pt x="515" y="51"/>
                </a:cubicBezTo>
                <a:cubicBezTo>
                  <a:pt x="514" y="50"/>
                  <a:pt x="520" y="50"/>
                  <a:pt x="519" y="48"/>
                </a:cubicBezTo>
                <a:cubicBezTo>
                  <a:pt x="518" y="48"/>
                  <a:pt x="523" y="46"/>
                  <a:pt x="522" y="45"/>
                </a:cubicBezTo>
                <a:cubicBezTo>
                  <a:pt x="520" y="44"/>
                  <a:pt x="523" y="43"/>
                  <a:pt x="521" y="42"/>
                </a:cubicBezTo>
                <a:cubicBezTo>
                  <a:pt x="519" y="41"/>
                  <a:pt x="519" y="42"/>
                  <a:pt x="516" y="42"/>
                </a:cubicBezTo>
                <a:cubicBezTo>
                  <a:pt x="514" y="41"/>
                  <a:pt x="516" y="44"/>
                  <a:pt x="514" y="45"/>
                </a:cubicBezTo>
                <a:cubicBezTo>
                  <a:pt x="514" y="45"/>
                  <a:pt x="510" y="47"/>
                  <a:pt x="509" y="47"/>
                </a:cubicBezTo>
                <a:cubicBezTo>
                  <a:pt x="509" y="48"/>
                  <a:pt x="504" y="47"/>
                  <a:pt x="501" y="48"/>
                </a:cubicBezTo>
                <a:cubicBezTo>
                  <a:pt x="500" y="49"/>
                  <a:pt x="498" y="51"/>
                  <a:pt x="498" y="51"/>
                </a:cubicBezTo>
                <a:cubicBezTo>
                  <a:pt x="497" y="51"/>
                  <a:pt x="497" y="53"/>
                  <a:pt x="496" y="53"/>
                </a:cubicBezTo>
                <a:cubicBezTo>
                  <a:pt x="495" y="54"/>
                  <a:pt x="495" y="55"/>
                  <a:pt x="494" y="55"/>
                </a:cubicBezTo>
                <a:cubicBezTo>
                  <a:pt x="491" y="56"/>
                  <a:pt x="491" y="56"/>
                  <a:pt x="491" y="56"/>
                </a:cubicBezTo>
                <a:cubicBezTo>
                  <a:pt x="490" y="58"/>
                  <a:pt x="493" y="58"/>
                  <a:pt x="492" y="59"/>
                </a:cubicBezTo>
                <a:cubicBezTo>
                  <a:pt x="491" y="60"/>
                  <a:pt x="490" y="61"/>
                  <a:pt x="490" y="61"/>
                </a:cubicBezTo>
                <a:cubicBezTo>
                  <a:pt x="490" y="62"/>
                  <a:pt x="488" y="63"/>
                  <a:pt x="488" y="64"/>
                </a:cubicBezTo>
                <a:cubicBezTo>
                  <a:pt x="488" y="65"/>
                  <a:pt x="488" y="68"/>
                  <a:pt x="488" y="68"/>
                </a:cubicBezTo>
                <a:cubicBezTo>
                  <a:pt x="488" y="69"/>
                  <a:pt x="487" y="69"/>
                  <a:pt x="487" y="70"/>
                </a:cubicBezTo>
                <a:cubicBezTo>
                  <a:pt x="487" y="71"/>
                  <a:pt x="484" y="70"/>
                  <a:pt x="484" y="71"/>
                </a:cubicBezTo>
                <a:cubicBezTo>
                  <a:pt x="484" y="74"/>
                  <a:pt x="485" y="72"/>
                  <a:pt x="486" y="74"/>
                </a:cubicBezTo>
                <a:cubicBezTo>
                  <a:pt x="486" y="75"/>
                  <a:pt x="484" y="74"/>
                  <a:pt x="484" y="75"/>
                </a:cubicBezTo>
                <a:cubicBezTo>
                  <a:pt x="483" y="76"/>
                  <a:pt x="481" y="78"/>
                  <a:pt x="482" y="79"/>
                </a:cubicBezTo>
                <a:cubicBezTo>
                  <a:pt x="482" y="80"/>
                  <a:pt x="483" y="80"/>
                  <a:pt x="484" y="81"/>
                </a:cubicBezTo>
                <a:close/>
                <a:moveTo>
                  <a:pt x="680" y="63"/>
                </a:moveTo>
                <a:cubicBezTo>
                  <a:pt x="680" y="63"/>
                  <a:pt x="680" y="63"/>
                  <a:pt x="680" y="63"/>
                </a:cubicBezTo>
                <a:cubicBezTo>
                  <a:pt x="681" y="64"/>
                  <a:pt x="682" y="65"/>
                  <a:pt x="683" y="66"/>
                </a:cubicBezTo>
                <a:cubicBezTo>
                  <a:pt x="688" y="67"/>
                  <a:pt x="687" y="62"/>
                  <a:pt x="686" y="58"/>
                </a:cubicBezTo>
                <a:cubicBezTo>
                  <a:pt x="684" y="60"/>
                  <a:pt x="681" y="53"/>
                  <a:pt x="676" y="54"/>
                </a:cubicBezTo>
                <a:cubicBezTo>
                  <a:pt x="675" y="56"/>
                  <a:pt x="678" y="60"/>
                  <a:pt x="679" y="63"/>
                </a:cubicBezTo>
                <a:cubicBezTo>
                  <a:pt x="679" y="63"/>
                  <a:pt x="680" y="63"/>
                  <a:pt x="680" y="63"/>
                </a:cubicBezTo>
                <a:close/>
                <a:moveTo>
                  <a:pt x="586" y="31"/>
                </a:moveTo>
                <a:cubicBezTo>
                  <a:pt x="587" y="31"/>
                  <a:pt x="587" y="31"/>
                  <a:pt x="587" y="31"/>
                </a:cubicBezTo>
                <a:cubicBezTo>
                  <a:pt x="587" y="32"/>
                  <a:pt x="587" y="34"/>
                  <a:pt x="588" y="35"/>
                </a:cubicBezTo>
                <a:cubicBezTo>
                  <a:pt x="588" y="37"/>
                  <a:pt x="597" y="35"/>
                  <a:pt x="597" y="31"/>
                </a:cubicBezTo>
                <a:cubicBezTo>
                  <a:pt x="595" y="31"/>
                  <a:pt x="593" y="32"/>
                  <a:pt x="591" y="32"/>
                </a:cubicBezTo>
                <a:cubicBezTo>
                  <a:pt x="589" y="28"/>
                  <a:pt x="588" y="21"/>
                  <a:pt x="584" y="21"/>
                </a:cubicBezTo>
                <a:cubicBezTo>
                  <a:pt x="582" y="23"/>
                  <a:pt x="583" y="30"/>
                  <a:pt x="586" y="31"/>
                </a:cubicBezTo>
                <a:close/>
                <a:moveTo>
                  <a:pt x="577" y="24"/>
                </a:moveTo>
                <a:cubicBezTo>
                  <a:pt x="581" y="27"/>
                  <a:pt x="581" y="22"/>
                  <a:pt x="582" y="20"/>
                </a:cubicBezTo>
                <a:cubicBezTo>
                  <a:pt x="582" y="18"/>
                  <a:pt x="582" y="18"/>
                  <a:pt x="582" y="18"/>
                </a:cubicBezTo>
                <a:cubicBezTo>
                  <a:pt x="579" y="17"/>
                  <a:pt x="576" y="15"/>
                  <a:pt x="577" y="21"/>
                </a:cubicBezTo>
                <a:cubicBezTo>
                  <a:pt x="577" y="25"/>
                  <a:pt x="575" y="22"/>
                  <a:pt x="577" y="24"/>
                </a:cubicBezTo>
                <a:close/>
                <a:moveTo>
                  <a:pt x="355" y="144"/>
                </a:moveTo>
                <a:cubicBezTo>
                  <a:pt x="355" y="145"/>
                  <a:pt x="356" y="146"/>
                  <a:pt x="356" y="146"/>
                </a:cubicBezTo>
                <a:cubicBezTo>
                  <a:pt x="356" y="147"/>
                  <a:pt x="359" y="150"/>
                  <a:pt x="359" y="151"/>
                </a:cubicBezTo>
                <a:cubicBezTo>
                  <a:pt x="359" y="151"/>
                  <a:pt x="360" y="153"/>
                  <a:pt x="361" y="154"/>
                </a:cubicBezTo>
                <a:cubicBezTo>
                  <a:pt x="362" y="154"/>
                  <a:pt x="364" y="153"/>
                  <a:pt x="365" y="155"/>
                </a:cubicBezTo>
                <a:cubicBezTo>
                  <a:pt x="366" y="156"/>
                  <a:pt x="362" y="156"/>
                  <a:pt x="362" y="156"/>
                </a:cubicBezTo>
                <a:cubicBezTo>
                  <a:pt x="360" y="158"/>
                  <a:pt x="360" y="161"/>
                  <a:pt x="360" y="162"/>
                </a:cubicBezTo>
                <a:cubicBezTo>
                  <a:pt x="361" y="163"/>
                  <a:pt x="362" y="161"/>
                  <a:pt x="363" y="162"/>
                </a:cubicBezTo>
                <a:cubicBezTo>
                  <a:pt x="363" y="163"/>
                  <a:pt x="359" y="165"/>
                  <a:pt x="359" y="166"/>
                </a:cubicBezTo>
                <a:cubicBezTo>
                  <a:pt x="360" y="168"/>
                  <a:pt x="361" y="166"/>
                  <a:pt x="362" y="166"/>
                </a:cubicBezTo>
                <a:cubicBezTo>
                  <a:pt x="364" y="167"/>
                  <a:pt x="365" y="165"/>
                  <a:pt x="366" y="165"/>
                </a:cubicBezTo>
                <a:cubicBezTo>
                  <a:pt x="366" y="165"/>
                  <a:pt x="368" y="165"/>
                  <a:pt x="368" y="165"/>
                </a:cubicBezTo>
                <a:cubicBezTo>
                  <a:pt x="369" y="164"/>
                  <a:pt x="371" y="165"/>
                  <a:pt x="371" y="164"/>
                </a:cubicBezTo>
                <a:cubicBezTo>
                  <a:pt x="371" y="164"/>
                  <a:pt x="373" y="164"/>
                  <a:pt x="373" y="163"/>
                </a:cubicBezTo>
                <a:cubicBezTo>
                  <a:pt x="374" y="163"/>
                  <a:pt x="376" y="161"/>
                  <a:pt x="376" y="161"/>
                </a:cubicBezTo>
                <a:cubicBezTo>
                  <a:pt x="376" y="160"/>
                  <a:pt x="376" y="159"/>
                  <a:pt x="376" y="158"/>
                </a:cubicBezTo>
                <a:cubicBezTo>
                  <a:pt x="377" y="158"/>
                  <a:pt x="374" y="158"/>
                  <a:pt x="374" y="157"/>
                </a:cubicBezTo>
                <a:cubicBezTo>
                  <a:pt x="375" y="156"/>
                  <a:pt x="373" y="156"/>
                  <a:pt x="373" y="155"/>
                </a:cubicBezTo>
                <a:cubicBezTo>
                  <a:pt x="373" y="155"/>
                  <a:pt x="371" y="154"/>
                  <a:pt x="371" y="153"/>
                </a:cubicBezTo>
                <a:cubicBezTo>
                  <a:pt x="371" y="153"/>
                  <a:pt x="371" y="153"/>
                  <a:pt x="371" y="152"/>
                </a:cubicBezTo>
                <a:cubicBezTo>
                  <a:pt x="371" y="151"/>
                  <a:pt x="370" y="151"/>
                  <a:pt x="370" y="150"/>
                </a:cubicBezTo>
                <a:cubicBezTo>
                  <a:pt x="370" y="149"/>
                  <a:pt x="369" y="150"/>
                  <a:pt x="369" y="149"/>
                </a:cubicBezTo>
                <a:cubicBezTo>
                  <a:pt x="369" y="149"/>
                  <a:pt x="367" y="148"/>
                  <a:pt x="367" y="147"/>
                </a:cubicBezTo>
                <a:cubicBezTo>
                  <a:pt x="367" y="146"/>
                  <a:pt x="366" y="147"/>
                  <a:pt x="366" y="146"/>
                </a:cubicBezTo>
                <a:cubicBezTo>
                  <a:pt x="366" y="145"/>
                  <a:pt x="369" y="144"/>
                  <a:pt x="369" y="141"/>
                </a:cubicBezTo>
                <a:cubicBezTo>
                  <a:pt x="368" y="141"/>
                  <a:pt x="364" y="141"/>
                  <a:pt x="364" y="141"/>
                </a:cubicBezTo>
                <a:cubicBezTo>
                  <a:pt x="364" y="140"/>
                  <a:pt x="366" y="139"/>
                  <a:pt x="366" y="139"/>
                </a:cubicBezTo>
                <a:cubicBezTo>
                  <a:pt x="366" y="138"/>
                  <a:pt x="366" y="136"/>
                  <a:pt x="367" y="136"/>
                </a:cubicBezTo>
                <a:cubicBezTo>
                  <a:pt x="368" y="136"/>
                  <a:pt x="371" y="136"/>
                  <a:pt x="369" y="134"/>
                </a:cubicBezTo>
                <a:cubicBezTo>
                  <a:pt x="369" y="134"/>
                  <a:pt x="368" y="134"/>
                  <a:pt x="368" y="134"/>
                </a:cubicBezTo>
                <a:cubicBezTo>
                  <a:pt x="367" y="134"/>
                  <a:pt x="367" y="134"/>
                  <a:pt x="367" y="134"/>
                </a:cubicBezTo>
                <a:cubicBezTo>
                  <a:pt x="367" y="135"/>
                  <a:pt x="367" y="135"/>
                  <a:pt x="367" y="135"/>
                </a:cubicBezTo>
                <a:cubicBezTo>
                  <a:pt x="366" y="135"/>
                  <a:pt x="366" y="135"/>
                  <a:pt x="366" y="135"/>
                </a:cubicBezTo>
                <a:cubicBezTo>
                  <a:pt x="364" y="136"/>
                  <a:pt x="364" y="136"/>
                  <a:pt x="364" y="136"/>
                </a:cubicBezTo>
                <a:cubicBezTo>
                  <a:pt x="363" y="136"/>
                  <a:pt x="364" y="137"/>
                  <a:pt x="364" y="138"/>
                </a:cubicBezTo>
                <a:cubicBezTo>
                  <a:pt x="361" y="138"/>
                  <a:pt x="361" y="138"/>
                  <a:pt x="361" y="138"/>
                </a:cubicBezTo>
                <a:cubicBezTo>
                  <a:pt x="361" y="138"/>
                  <a:pt x="361" y="139"/>
                  <a:pt x="360" y="140"/>
                </a:cubicBezTo>
                <a:cubicBezTo>
                  <a:pt x="359" y="140"/>
                  <a:pt x="358" y="138"/>
                  <a:pt x="358" y="139"/>
                </a:cubicBezTo>
                <a:cubicBezTo>
                  <a:pt x="358" y="139"/>
                  <a:pt x="355" y="138"/>
                  <a:pt x="355" y="139"/>
                </a:cubicBezTo>
                <a:cubicBezTo>
                  <a:pt x="355" y="139"/>
                  <a:pt x="352" y="137"/>
                  <a:pt x="352" y="141"/>
                </a:cubicBezTo>
                <a:cubicBezTo>
                  <a:pt x="354" y="144"/>
                  <a:pt x="354" y="144"/>
                  <a:pt x="354" y="144"/>
                </a:cubicBezTo>
                <a:cubicBezTo>
                  <a:pt x="355" y="144"/>
                  <a:pt x="355" y="144"/>
                  <a:pt x="355" y="144"/>
                </a:cubicBezTo>
                <a:close/>
                <a:moveTo>
                  <a:pt x="245" y="386"/>
                </a:moveTo>
                <a:cubicBezTo>
                  <a:pt x="244" y="386"/>
                  <a:pt x="244" y="386"/>
                  <a:pt x="243" y="386"/>
                </a:cubicBezTo>
                <a:cubicBezTo>
                  <a:pt x="243" y="386"/>
                  <a:pt x="242" y="386"/>
                  <a:pt x="241" y="386"/>
                </a:cubicBezTo>
                <a:cubicBezTo>
                  <a:pt x="240" y="387"/>
                  <a:pt x="240" y="388"/>
                  <a:pt x="240" y="389"/>
                </a:cubicBezTo>
                <a:cubicBezTo>
                  <a:pt x="240" y="390"/>
                  <a:pt x="240" y="389"/>
                  <a:pt x="241" y="390"/>
                </a:cubicBezTo>
                <a:cubicBezTo>
                  <a:pt x="243" y="391"/>
                  <a:pt x="242" y="390"/>
                  <a:pt x="243" y="390"/>
                </a:cubicBezTo>
                <a:cubicBezTo>
                  <a:pt x="244" y="390"/>
                  <a:pt x="244" y="390"/>
                  <a:pt x="246" y="390"/>
                </a:cubicBezTo>
                <a:cubicBezTo>
                  <a:pt x="247" y="389"/>
                  <a:pt x="248" y="388"/>
                  <a:pt x="248" y="387"/>
                </a:cubicBezTo>
                <a:cubicBezTo>
                  <a:pt x="248" y="386"/>
                  <a:pt x="246" y="386"/>
                  <a:pt x="245" y="386"/>
                </a:cubicBezTo>
                <a:close/>
                <a:moveTo>
                  <a:pt x="108" y="52"/>
                </a:moveTo>
                <a:cubicBezTo>
                  <a:pt x="110" y="54"/>
                  <a:pt x="112" y="50"/>
                  <a:pt x="116" y="50"/>
                </a:cubicBezTo>
                <a:cubicBezTo>
                  <a:pt x="120" y="50"/>
                  <a:pt x="120" y="47"/>
                  <a:pt x="123" y="47"/>
                </a:cubicBezTo>
                <a:cubicBezTo>
                  <a:pt x="125" y="46"/>
                  <a:pt x="127" y="45"/>
                  <a:pt x="127" y="44"/>
                </a:cubicBezTo>
                <a:cubicBezTo>
                  <a:pt x="129" y="44"/>
                  <a:pt x="127" y="41"/>
                  <a:pt x="129" y="41"/>
                </a:cubicBezTo>
                <a:cubicBezTo>
                  <a:pt x="130" y="40"/>
                  <a:pt x="129" y="39"/>
                  <a:pt x="130" y="39"/>
                </a:cubicBezTo>
                <a:cubicBezTo>
                  <a:pt x="133" y="37"/>
                  <a:pt x="133" y="34"/>
                  <a:pt x="130" y="35"/>
                </a:cubicBezTo>
                <a:cubicBezTo>
                  <a:pt x="128" y="35"/>
                  <a:pt x="125" y="38"/>
                  <a:pt x="121" y="38"/>
                </a:cubicBezTo>
                <a:cubicBezTo>
                  <a:pt x="119" y="39"/>
                  <a:pt x="118" y="41"/>
                  <a:pt x="116" y="42"/>
                </a:cubicBezTo>
                <a:cubicBezTo>
                  <a:pt x="113" y="43"/>
                  <a:pt x="113" y="45"/>
                  <a:pt x="112" y="46"/>
                </a:cubicBezTo>
                <a:cubicBezTo>
                  <a:pt x="111" y="47"/>
                  <a:pt x="111" y="48"/>
                  <a:pt x="109" y="49"/>
                </a:cubicBezTo>
                <a:cubicBezTo>
                  <a:pt x="107" y="50"/>
                  <a:pt x="106" y="51"/>
                  <a:pt x="108" y="52"/>
                </a:cubicBezTo>
                <a:close/>
                <a:moveTo>
                  <a:pt x="104" y="83"/>
                </a:moveTo>
                <a:cubicBezTo>
                  <a:pt x="106" y="84"/>
                  <a:pt x="106" y="82"/>
                  <a:pt x="111" y="80"/>
                </a:cubicBezTo>
                <a:cubicBezTo>
                  <a:pt x="112" y="79"/>
                  <a:pt x="113" y="77"/>
                  <a:pt x="115" y="76"/>
                </a:cubicBezTo>
                <a:cubicBezTo>
                  <a:pt x="117" y="75"/>
                  <a:pt x="115" y="73"/>
                  <a:pt x="118" y="72"/>
                </a:cubicBezTo>
                <a:cubicBezTo>
                  <a:pt x="120" y="70"/>
                  <a:pt x="119" y="68"/>
                  <a:pt x="120" y="66"/>
                </a:cubicBezTo>
                <a:cubicBezTo>
                  <a:pt x="121" y="65"/>
                  <a:pt x="119" y="63"/>
                  <a:pt x="117" y="63"/>
                </a:cubicBezTo>
                <a:cubicBezTo>
                  <a:pt x="115" y="63"/>
                  <a:pt x="114" y="61"/>
                  <a:pt x="113" y="61"/>
                </a:cubicBezTo>
                <a:cubicBezTo>
                  <a:pt x="111" y="62"/>
                  <a:pt x="111" y="57"/>
                  <a:pt x="109" y="58"/>
                </a:cubicBezTo>
                <a:cubicBezTo>
                  <a:pt x="108" y="58"/>
                  <a:pt x="106" y="55"/>
                  <a:pt x="105" y="55"/>
                </a:cubicBezTo>
                <a:cubicBezTo>
                  <a:pt x="104" y="56"/>
                  <a:pt x="101" y="58"/>
                  <a:pt x="101" y="59"/>
                </a:cubicBezTo>
                <a:cubicBezTo>
                  <a:pt x="100" y="62"/>
                  <a:pt x="99" y="61"/>
                  <a:pt x="99" y="63"/>
                </a:cubicBezTo>
                <a:cubicBezTo>
                  <a:pt x="99" y="64"/>
                  <a:pt x="98" y="67"/>
                  <a:pt x="100" y="68"/>
                </a:cubicBezTo>
                <a:cubicBezTo>
                  <a:pt x="101" y="71"/>
                  <a:pt x="101" y="74"/>
                  <a:pt x="97" y="77"/>
                </a:cubicBezTo>
                <a:cubicBezTo>
                  <a:pt x="95" y="78"/>
                  <a:pt x="95" y="81"/>
                  <a:pt x="95" y="83"/>
                </a:cubicBezTo>
                <a:cubicBezTo>
                  <a:pt x="96" y="85"/>
                  <a:pt x="101" y="82"/>
                  <a:pt x="104" y="83"/>
                </a:cubicBezTo>
                <a:close/>
                <a:moveTo>
                  <a:pt x="173" y="48"/>
                </a:moveTo>
                <a:cubicBezTo>
                  <a:pt x="172" y="47"/>
                  <a:pt x="170" y="48"/>
                  <a:pt x="169" y="48"/>
                </a:cubicBezTo>
                <a:cubicBezTo>
                  <a:pt x="168" y="47"/>
                  <a:pt x="165" y="46"/>
                  <a:pt x="163" y="45"/>
                </a:cubicBezTo>
                <a:cubicBezTo>
                  <a:pt x="162" y="45"/>
                  <a:pt x="156" y="45"/>
                  <a:pt x="156" y="46"/>
                </a:cubicBezTo>
                <a:cubicBezTo>
                  <a:pt x="156" y="47"/>
                  <a:pt x="159" y="48"/>
                  <a:pt x="161" y="49"/>
                </a:cubicBezTo>
                <a:cubicBezTo>
                  <a:pt x="163" y="50"/>
                  <a:pt x="169" y="50"/>
                  <a:pt x="170" y="51"/>
                </a:cubicBezTo>
                <a:cubicBezTo>
                  <a:pt x="171" y="53"/>
                  <a:pt x="167" y="59"/>
                  <a:pt x="170" y="58"/>
                </a:cubicBezTo>
                <a:cubicBezTo>
                  <a:pt x="172" y="58"/>
                  <a:pt x="178" y="56"/>
                  <a:pt x="184" y="58"/>
                </a:cubicBezTo>
                <a:cubicBezTo>
                  <a:pt x="185" y="59"/>
                  <a:pt x="185" y="58"/>
                  <a:pt x="186" y="58"/>
                </a:cubicBezTo>
                <a:cubicBezTo>
                  <a:pt x="188" y="58"/>
                  <a:pt x="189" y="57"/>
                  <a:pt x="191" y="58"/>
                </a:cubicBezTo>
                <a:cubicBezTo>
                  <a:pt x="195" y="59"/>
                  <a:pt x="199" y="58"/>
                  <a:pt x="200" y="58"/>
                </a:cubicBezTo>
                <a:cubicBezTo>
                  <a:pt x="200" y="57"/>
                  <a:pt x="200" y="54"/>
                  <a:pt x="200" y="54"/>
                </a:cubicBezTo>
                <a:cubicBezTo>
                  <a:pt x="199" y="53"/>
                  <a:pt x="197" y="54"/>
                  <a:pt x="193" y="53"/>
                </a:cubicBezTo>
                <a:cubicBezTo>
                  <a:pt x="193" y="53"/>
                  <a:pt x="192" y="53"/>
                  <a:pt x="191" y="53"/>
                </a:cubicBezTo>
                <a:cubicBezTo>
                  <a:pt x="187" y="53"/>
                  <a:pt x="183" y="53"/>
                  <a:pt x="180" y="52"/>
                </a:cubicBezTo>
                <a:cubicBezTo>
                  <a:pt x="178" y="52"/>
                  <a:pt x="176" y="52"/>
                  <a:pt x="176" y="51"/>
                </a:cubicBezTo>
                <a:cubicBezTo>
                  <a:pt x="176" y="50"/>
                  <a:pt x="183" y="50"/>
                  <a:pt x="186" y="50"/>
                </a:cubicBezTo>
                <a:cubicBezTo>
                  <a:pt x="188" y="50"/>
                  <a:pt x="188" y="49"/>
                  <a:pt x="189" y="49"/>
                </a:cubicBezTo>
                <a:cubicBezTo>
                  <a:pt x="189" y="49"/>
                  <a:pt x="192" y="50"/>
                  <a:pt x="195" y="50"/>
                </a:cubicBezTo>
                <a:cubicBezTo>
                  <a:pt x="198" y="50"/>
                  <a:pt x="202" y="51"/>
                  <a:pt x="202" y="51"/>
                </a:cubicBezTo>
                <a:cubicBezTo>
                  <a:pt x="203" y="49"/>
                  <a:pt x="204" y="47"/>
                  <a:pt x="205" y="46"/>
                </a:cubicBezTo>
                <a:cubicBezTo>
                  <a:pt x="206" y="45"/>
                  <a:pt x="207" y="45"/>
                  <a:pt x="208" y="44"/>
                </a:cubicBezTo>
                <a:cubicBezTo>
                  <a:pt x="209" y="43"/>
                  <a:pt x="210" y="42"/>
                  <a:pt x="210" y="41"/>
                </a:cubicBezTo>
                <a:cubicBezTo>
                  <a:pt x="212" y="38"/>
                  <a:pt x="214" y="37"/>
                  <a:pt x="214" y="36"/>
                </a:cubicBezTo>
                <a:cubicBezTo>
                  <a:pt x="214" y="33"/>
                  <a:pt x="214" y="33"/>
                  <a:pt x="214" y="33"/>
                </a:cubicBezTo>
                <a:cubicBezTo>
                  <a:pt x="214" y="32"/>
                  <a:pt x="215" y="32"/>
                  <a:pt x="215" y="31"/>
                </a:cubicBezTo>
                <a:cubicBezTo>
                  <a:pt x="216" y="31"/>
                  <a:pt x="219" y="31"/>
                  <a:pt x="220" y="30"/>
                </a:cubicBezTo>
                <a:cubicBezTo>
                  <a:pt x="221" y="28"/>
                  <a:pt x="224" y="26"/>
                  <a:pt x="224" y="26"/>
                </a:cubicBezTo>
                <a:cubicBezTo>
                  <a:pt x="224" y="25"/>
                  <a:pt x="228" y="25"/>
                  <a:pt x="228" y="25"/>
                </a:cubicBezTo>
                <a:cubicBezTo>
                  <a:pt x="228" y="24"/>
                  <a:pt x="230" y="22"/>
                  <a:pt x="231" y="21"/>
                </a:cubicBezTo>
                <a:cubicBezTo>
                  <a:pt x="234" y="20"/>
                  <a:pt x="237" y="18"/>
                  <a:pt x="237" y="17"/>
                </a:cubicBezTo>
                <a:cubicBezTo>
                  <a:pt x="237" y="16"/>
                  <a:pt x="230" y="17"/>
                  <a:pt x="227" y="18"/>
                </a:cubicBezTo>
                <a:cubicBezTo>
                  <a:pt x="226" y="18"/>
                  <a:pt x="227" y="17"/>
                  <a:pt x="227" y="17"/>
                </a:cubicBezTo>
                <a:cubicBezTo>
                  <a:pt x="228" y="15"/>
                  <a:pt x="233" y="15"/>
                  <a:pt x="233" y="15"/>
                </a:cubicBezTo>
                <a:cubicBezTo>
                  <a:pt x="232" y="14"/>
                  <a:pt x="245" y="10"/>
                  <a:pt x="245" y="9"/>
                </a:cubicBezTo>
                <a:cubicBezTo>
                  <a:pt x="245" y="9"/>
                  <a:pt x="245" y="8"/>
                  <a:pt x="243" y="7"/>
                </a:cubicBezTo>
                <a:cubicBezTo>
                  <a:pt x="241" y="7"/>
                  <a:pt x="240" y="8"/>
                  <a:pt x="238" y="7"/>
                </a:cubicBezTo>
                <a:cubicBezTo>
                  <a:pt x="238" y="6"/>
                  <a:pt x="237" y="5"/>
                  <a:pt x="237" y="4"/>
                </a:cubicBezTo>
                <a:cubicBezTo>
                  <a:pt x="236" y="4"/>
                  <a:pt x="228" y="7"/>
                  <a:pt x="227" y="7"/>
                </a:cubicBezTo>
                <a:cubicBezTo>
                  <a:pt x="226" y="6"/>
                  <a:pt x="230" y="5"/>
                  <a:pt x="230" y="3"/>
                </a:cubicBezTo>
                <a:cubicBezTo>
                  <a:pt x="230" y="3"/>
                  <a:pt x="227" y="2"/>
                  <a:pt x="226" y="2"/>
                </a:cubicBezTo>
                <a:cubicBezTo>
                  <a:pt x="226" y="2"/>
                  <a:pt x="218" y="2"/>
                  <a:pt x="217" y="2"/>
                </a:cubicBezTo>
                <a:cubicBezTo>
                  <a:pt x="215" y="1"/>
                  <a:pt x="210" y="0"/>
                  <a:pt x="209" y="2"/>
                </a:cubicBezTo>
                <a:cubicBezTo>
                  <a:pt x="209" y="2"/>
                  <a:pt x="216" y="6"/>
                  <a:pt x="215" y="6"/>
                </a:cubicBezTo>
                <a:cubicBezTo>
                  <a:pt x="213" y="7"/>
                  <a:pt x="208" y="3"/>
                  <a:pt x="206" y="2"/>
                </a:cubicBezTo>
                <a:cubicBezTo>
                  <a:pt x="204" y="2"/>
                  <a:pt x="197" y="3"/>
                  <a:pt x="196" y="3"/>
                </a:cubicBezTo>
                <a:cubicBezTo>
                  <a:pt x="196" y="4"/>
                  <a:pt x="191" y="5"/>
                  <a:pt x="190" y="5"/>
                </a:cubicBezTo>
                <a:cubicBezTo>
                  <a:pt x="190" y="6"/>
                  <a:pt x="190" y="8"/>
                  <a:pt x="190" y="8"/>
                </a:cubicBezTo>
                <a:cubicBezTo>
                  <a:pt x="191" y="9"/>
                  <a:pt x="194" y="11"/>
                  <a:pt x="194" y="12"/>
                </a:cubicBezTo>
                <a:cubicBezTo>
                  <a:pt x="185" y="8"/>
                  <a:pt x="185" y="8"/>
                  <a:pt x="185" y="8"/>
                </a:cubicBezTo>
                <a:cubicBezTo>
                  <a:pt x="183" y="8"/>
                  <a:pt x="181" y="10"/>
                  <a:pt x="181" y="11"/>
                </a:cubicBezTo>
                <a:cubicBezTo>
                  <a:pt x="181" y="11"/>
                  <a:pt x="186" y="12"/>
                  <a:pt x="186" y="12"/>
                </a:cubicBezTo>
                <a:cubicBezTo>
                  <a:pt x="185" y="13"/>
                  <a:pt x="179" y="11"/>
                  <a:pt x="178" y="11"/>
                </a:cubicBezTo>
                <a:cubicBezTo>
                  <a:pt x="174" y="11"/>
                  <a:pt x="170" y="15"/>
                  <a:pt x="170" y="15"/>
                </a:cubicBezTo>
                <a:cubicBezTo>
                  <a:pt x="170" y="16"/>
                  <a:pt x="178" y="16"/>
                  <a:pt x="178" y="17"/>
                </a:cubicBezTo>
                <a:cubicBezTo>
                  <a:pt x="178" y="17"/>
                  <a:pt x="174" y="19"/>
                  <a:pt x="174" y="19"/>
                </a:cubicBezTo>
                <a:cubicBezTo>
                  <a:pt x="173" y="20"/>
                  <a:pt x="183" y="20"/>
                  <a:pt x="183" y="21"/>
                </a:cubicBezTo>
                <a:cubicBezTo>
                  <a:pt x="182" y="21"/>
                  <a:pt x="177" y="21"/>
                  <a:pt x="177" y="22"/>
                </a:cubicBezTo>
                <a:cubicBezTo>
                  <a:pt x="177" y="22"/>
                  <a:pt x="183" y="24"/>
                  <a:pt x="184" y="24"/>
                </a:cubicBezTo>
                <a:cubicBezTo>
                  <a:pt x="185" y="24"/>
                  <a:pt x="194" y="23"/>
                  <a:pt x="194" y="24"/>
                </a:cubicBezTo>
                <a:cubicBezTo>
                  <a:pt x="194" y="25"/>
                  <a:pt x="184" y="25"/>
                  <a:pt x="184" y="26"/>
                </a:cubicBezTo>
                <a:cubicBezTo>
                  <a:pt x="184" y="27"/>
                  <a:pt x="181" y="25"/>
                  <a:pt x="179" y="25"/>
                </a:cubicBezTo>
                <a:cubicBezTo>
                  <a:pt x="177" y="26"/>
                  <a:pt x="176" y="24"/>
                  <a:pt x="174" y="23"/>
                </a:cubicBezTo>
                <a:cubicBezTo>
                  <a:pt x="172" y="22"/>
                  <a:pt x="171" y="17"/>
                  <a:pt x="169" y="17"/>
                </a:cubicBezTo>
                <a:cubicBezTo>
                  <a:pt x="167" y="17"/>
                  <a:pt x="164" y="18"/>
                  <a:pt x="163" y="19"/>
                </a:cubicBezTo>
                <a:cubicBezTo>
                  <a:pt x="162" y="19"/>
                  <a:pt x="160" y="26"/>
                  <a:pt x="160" y="26"/>
                </a:cubicBezTo>
                <a:cubicBezTo>
                  <a:pt x="161" y="27"/>
                  <a:pt x="162" y="31"/>
                  <a:pt x="162" y="31"/>
                </a:cubicBezTo>
                <a:cubicBezTo>
                  <a:pt x="163" y="32"/>
                  <a:pt x="168" y="32"/>
                  <a:pt x="169" y="32"/>
                </a:cubicBezTo>
                <a:cubicBezTo>
                  <a:pt x="169" y="33"/>
                  <a:pt x="164" y="34"/>
                  <a:pt x="165" y="35"/>
                </a:cubicBezTo>
                <a:cubicBezTo>
                  <a:pt x="165" y="35"/>
                  <a:pt x="168" y="39"/>
                  <a:pt x="169" y="39"/>
                </a:cubicBezTo>
                <a:cubicBezTo>
                  <a:pt x="170" y="40"/>
                  <a:pt x="178" y="39"/>
                  <a:pt x="179" y="39"/>
                </a:cubicBezTo>
                <a:cubicBezTo>
                  <a:pt x="180" y="40"/>
                  <a:pt x="183" y="40"/>
                  <a:pt x="184" y="40"/>
                </a:cubicBezTo>
                <a:cubicBezTo>
                  <a:pt x="185" y="40"/>
                  <a:pt x="178" y="42"/>
                  <a:pt x="177" y="42"/>
                </a:cubicBezTo>
                <a:cubicBezTo>
                  <a:pt x="177" y="43"/>
                  <a:pt x="181" y="44"/>
                  <a:pt x="181" y="45"/>
                </a:cubicBezTo>
                <a:cubicBezTo>
                  <a:pt x="180" y="46"/>
                  <a:pt x="172" y="48"/>
                  <a:pt x="173" y="48"/>
                </a:cubicBezTo>
                <a:close/>
                <a:moveTo>
                  <a:pt x="294" y="284"/>
                </a:moveTo>
                <a:cubicBezTo>
                  <a:pt x="293" y="283"/>
                  <a:pt x="293" y="283"/>
                  <a:pt x="292" y="283"/>
                </a:cubicBezTo>
                <a:cubicBezTo>
                  <a:pt x="291" y="282"/>
                  <a:pt x="290" y="282"/>
                  <a:pt x="289" y="281"/>
                </a:cubicBezTo>
                <a:cubicBezTo>
                  <a:pt x="288" y="279"/>
                  <a:pt x="286" y="279"/>
                  <a:pt x="283" y="279"/>
                </a:cubicBezTo>
                <a:cubicBezTo>
                  <a:pt x="280" y="278"/>
                  <a:pt x="279" y="279"/>
                  <a:pt x="278" y="278"/>
                </a:cubicBezTo>
                <a:cubicBezTo>
                  <a:pt x="277" y="277"/>
                  <a:pt x="275" y="277"/>
                  <a:pt x="274" y="276"/>
                </a:cubicBezTo>
                <a:cubicBezTo>
                  <a:pt x="273" y="275"/>
                  <a:pt x="272" y="275"/>
                  <a:pt x="270" y="274"/>
                </a:cubicBezTo>
                <a:cubicBezTo>
                  <a:pt x="267" y="274"/>
                  <a:pt x="264" y="273"/>
                  <a:pt x="264" y="273"/>
                </a:cubicBezTo>
                <a:cubicBezTo>
                  <a:pt x="263" y="273"/>
                  <a:pt x="262" y="268"/>
                  <a:pt x="262" y="268"/>
                </a:cubicBezTo>
                <a:cubicBezTo>
                  <a:pt x="262" y="267"/>
                  <a:pt x="262" y="266"/>
                  <a:pt x="261" y="265"/>
                </a:cubicBezTo>
                <a:cubicBezTo>
                  <a:pt x="260" y="265"/>
                  <a:pt x="260" y="263"/>
                  <a:pt x="259" y="263"/>
                </a:cubicBezTo>
                <a:cubicBezTo>
                  <a:pt x="258" y="263"/>
                  <a:pt x="254" y="262"/>
                  <a:pt x="253" y="262"/>
                </a:cubicBezTo>
                <a:cubicBezTo>
                  <a:pt x="252" y="262"/>
                  <a:pt x="249" y="262"/>
                  <a:pt x="248" y="262"/>
                </a:cubicBezTo>
                <a:cubicBezTo>
                  <a:pt x="247" y="261"/>
                  <a:pt x="246" y="259"/>
                  <a:pt x="245" y="259"/>
                </a:cubicBezTo>
                <a:cubicBezTo>
                  <a:pt x="243" y="259"/>
                  <a:pt x="243" y="257"/>
                  <a:pt x="241" y="256"/>
                </a:cubicBezTo>
                <a:cubicBezTo>
                  <a:pt x="240" y="256"/>
                  <a:pt x="240" y="254"/>
                  <a:pt x="239" y="254"/>
                </a:cubicBezTo>
                <a:cubicBezTo>
                  <a:pt x="238" y="253"/>
                  <a:pt x="235" y="252"/>
                  <a:pt x="235" y="252"/>
                </a:cubicBezTo>
                <a:cubicBezTo>
                  <a:pt x="234" y="252"/>
                  <a:pt x="233" y="250"/>
                  <a:pt x="233" y="251"/>
                </a:cubicBezTo>
                <a:cubicBezTo>
                  <a:pt x="233" y="251"/>
                  <a:pt x="231" y="252"/>
                  <a:pt x="230" y="252"/>
                </a:cubicBezTo>
                <a:cubicBezTo>
                  <a:pt x="229" y="252"/>
                  <a:pt x="227" y="253"/>
                  <a:pt x="227" y="253"/>
                </a:cubicBezTo>
                <a:cubicBezTo>
                  <a:pt x="227" y="253"/>
                  <a:pt x="224" y="253"/>
                  <a:pt x="221" y="253"/>
                </a:cubicBezTo>
                <a:cubicBezTo>
                  <a:pt x="220" y="253"/>
                  <a:pt x="219" y="250"/>
                  <a:pt x="217" y="250"/>
                </a:cubicBezTo>
                <a:cubicBezTo>
                  <a:pt x="216" y="251"/>
                  <a:pt x="215" y="251"/>
                  <a:pt x="213" y="252"/>
                </a:cubicBezTo>
                <a:cubicBezTo>
                  <a:pt x="213" y="253"/>
                  <a:pt x="210" y="252"/>
                  <a:pt x="209" y="253"/>
                </a:cubicBezTo>
                <a:cubicBezTo>
                  <a:pt x="209" y="253"/>
                  <a:pt x="206" y="254"/>
                  <a:pt x="206" y="255"/>
                </a:cubicBezTo>
                <a:cubicBezTo>
                  <a:pt x="205" y="255"/>
                  <a:pt x="202" y="256"/>
                  <a:pt x="201" y="256"/>
                </a:cubicBezTo>
                <a:cubicBezTo>
                  <a:pt x="201" y="256"/>
                  <a:pt x="201" y="256"/>
                  <a:pt x="201" y="256"/>
                </a:cubicBezTo>
                <a:cubicBezTo>
                  <a:pt x="201" y="256"/>
                  <a:pt x="201" y="255"/>
                  <a:pt x="201" y="255"/>
                </a:cubicBezTo>
                <a:cubicBezTo>
                  <a:pt x="200" y="255"/>
                  <a:pt x="199" y="256"/>
                  <a:pt x="199" y="255"/>
                </a:cubicBezTo>
                <a:cubicBezTo>
                  <a:pt x="199" y="255"/>
                  <a:pt x="198" y="256"/>
                  <a:pt x="198" y="257"/>
                </a:cubicBezTo>
                <a:cubicBezTo>
                  <a:pt x="197" y="257"/>
                  <a:pt x="196" y="256"/>
                  <a:pt x="195" y="256"/>
                </a:cubicBezTo>
                <a:cubicBezTo>
                  <a:pt x="195" y="256"/>
                  <a:pt x="194" y="255"/>
                  <a:pt x="192" y="255"/>
                </a:cubicBezTo>
                <a:cubicBezTo>
                  <a:pt x="192" y="255"/>
                  <a:pt x="190" y="254"/>
                  <a:pt x="190" y="253"/>
                </a:cubicBezTo>
                <a:cubicBezTo>
                  <a:pt x="191" y="251"/>
                  <a:pt x="191" y="251"/>
                  <a:pt x="192" y="249"/>
                </a:cubicBezTo>
                <a:cubicBezTo>
                  <a:pt x="193" y="246"/>
                  <a:pt x="193" y="245"/>
                  <a:pt x="193" y="243"/>
                </a:cubicBezTo>
                <a:cubicBezTo>
                  <a:pt x="193" y="243"/>
                  <a:pt x="193" y="243"/>
                  <a:pt x="190" y="243"/>
                </a:cubicBezTo>
                <a:cubicBezTo>
                  <a:pt x="189" y="242"/>
                  <a:pt x="187" y="243"/>
                  <a:pt x="187" y="243"/>
                </a:cubicBezTo>
                <a:cubicBezTo>
                  <a:pt x="185" y="243"/>
                  <a:pt x="184" y="244"/>
                  <a:pt x="183" y="243"/>
                </a:cubicBezTo>
                <a:cubicBezTo>
                  <a:pt x="182" y="242"/>
                  <a:pt x="182" y="242"/>
                  <a:pt x="182" y="240"/>
                </a:cubicBezTo>
                <a:cubicBezTo>
                  <a:pt x="182" y="240"/>
                  <a:pt x="182" y="239"/>
                  <a:pt x="182" y="238"/>
                </a:cubicBezTo>
                <a:cubicBezTo>
                  <a:pt x="184" y="236"/>
                  <a:pt x="184" y="236"/>
                  <a:pt x="184" y="236"/>
                </a:cubicBezTo>
                <a:cubicBezTo>
                  <a:pt x="184" y="236"/>
                  <a:pt x="184" y="234"/>
                  <a:pt x="185" y="233"/>
                </a:cubicBezTo>
                <a:cubicBezTo>
                  <a:pt x="185" y="233"/>
                  <a:pt x="185" y="231"/>
                  <a:pt x="184" y="229"/>
                </a:cubicBezTo>
                <a:cubicBezTo>
                  <a:pt x="183" y="229"/>
                  <a:pt x="181" y="232"/>
                  <a:pt x="180" y="232"/>
                </a:cubicBezTo>
                <a:cubicBezTo>
                  <a:pt x="180" y="232"/>
                  <a:pt x="179" y="233"/>
                  <a:pt x="178" y="233"/>
                </a:cubicBezTo>
                <a:cubicBezTo>
                  <a:pt x="178" y="232"/>
                  <a:pt x="177" y="232"/>
                  <a:pt x="176" y="232"/>
                </a:cubicBezTo>
                <a:cubicBezTo>
                  <a:pt x="176" y="231"/>
                  <a:pt x="175" y="232"/>
                  <a:pt x="175" y="233"/>
                </a:cubicBezTo>
                <a:cubicBezTo>
                  <a:pt x="175" y="234"/>
                  <a:pt x="174" y="239"/>
                  <a:pt x="173" y="239"/>
                </a:cubicBezTo>
                <a:cubicBezTo>
                  <a:pt x="172" y="239"/>
                  <a:pt x="169" y="238"/>
                  <a:pt x="168" y="238"/>
                </a:cubicBezTo>
                <a:cubicBezTo>
                  <a:pt x="166" y="238"/>
                  <a:pt x="165" y="237"/>
                  <a:pt x="164" y="236"/>
                </a:cubicBezTo>
                <a:cubicBezTo>
                  <a:pt x="163" y="235"/>
                  <a:pt x="162" y="234"/>
                  <a:pt x="162" y="234"/>
                </a:cubicBezTo>
                <a:cubicBezTo>
                  <a:pt x="161" y="233"/>
                  <a:pt x="163" y="232"/>
                  <a:pt x="162" y="231"/>
                </a:cubicBezTo>
                <a:cubicBezTo>
                  <a:pt x="160" y="231"/>
                  <a:pt x="161" y="230"/>
                  <a:pt x="160" y="229"/>
                </a:cubicBezTo>
                <a:cubicBezTo>
                  <a:pt x="159" y="228"/>
                  <a:pt x="161" y="227"/>
                  <a:pt x="161" y="227"/>
                </a:cubicBezTo>
                <a:cubicBezTo>
                  <a:pt x="160" y="226"/>
                  <a:pt x="162" y="225"/>
                  <a:pt x="161" y="225"/>
                </a:cubicBezTo>
                <a:cubicBezTo>
                  <a:pt x="161" y="224"/>
                  <a:pt x="161" y="223"/>
                  <a:pt x="161" y="223"/>
                </a:cubicBezTo>
                <a:cubicBezTo>
                  <a:pt x="160" y="222"/>
                  <a:pt x="162" y="219"/>
                  <a:pt x="162" y="219"/>
                </a:cubicBezTo>
                <a:cubicBezTo>
                  <a:pt x="163" y="217"/>
                  <a:pt x="164" y="219"/>
                  <a:pt x="166" y="219"/>
                </a:cubicBezTo>
                <a:cubicBezTo>
                  <a:pt x="168" y="217"/>
                  <a:pt x="169" y="217"/>
                  <a:pt x="169" y="217"/>
                </a:cubicBezTo>
                <a:cubicBezTo>
                  <a:pt x="169" y="217"/>
                  <a:pt x="171" y="216"/>
                  <a:pt x="172" y="216"/>
                </a:cubicBezTo>
                <a:cubicBezTo>
                  <a:pt x="173" y="217"/>
                  <a:pt x="174" y="218"/>
                  <a:pt x="176" y="218"/>
                </a:cubicBezTo>
                <a:cubicBezTo>
                  <a:pt x="176" y="218"/>
                  <a:pt x="178" y="219"/>
                  <a:pt x="179" y="218"/>
                </a:cubicBezTo>
                <a:cubicBezTo>
                  <a:pt x="179" y="217"/>
                  <a:pt x="181" y="215"/>
                  <a:pt x="182" y="215"/>
                </a:cubicBezTo>
                <a:cubicBezTo>
                  <a:pt x="184" y="214"/>
                  <a:pt x="187" y="216"/>
                  <a:pt x="187" y="217"/>
                </a:cubicBezTo>
                <a:cubicBezTo>
                  <a:pt x="188" y="217"/>
                  <a:pt x="190" y="217"/>
                  <a:pt x="191" y="217"/>
                </a:cubicBezTo>
                <a:cubicBezTo>
                  <a:pt x="193" y="218"/>
                  <a:pt x="194" y="219"/>
                  <a:pt x="193" y="220"/>
                </a:cubicBezTo>
                <a:cubicBezTo>
                  <a:pt x="193" y="220"/>
                  <a:pt x="193" y="222"/>
                  <a:pt x="194" y="223"/>
                </a:cubicBezTo>
                <a:cubicBezTo>
                  <a:pt x="196" y="227"/>
                  <a:pt x="196" y="226"/>
                  <a:pt x="198" y="226"/>
                </a:cubicBezTo>
                <a:cubicBezTo>
                  <a:pt x="200" y="226"/>
                  <a:pt x="199" y="225"/>
                  <a:pt x="199" y="223"/>
                </a:cubicBezTo>
                <a:cubicBezTo>
                  <a:pt x="199" y="222"/>
                  <a:pt x="199" y="221"/>
                  <a:pt x="199" y="221"/>
                </a:cubicBezTo>
                <a:cubicBezTo>
                  <a:pt x="198" y="220"/>
                  <a:pt x="196" y="218"/>
                  <a:pt x="197" y="216"/>
                </a:cubicBezTo>
                <a:cubicBezTo>
                  <a:pt x="198" y="215"/>
                  <a:pt x="196" y="214"/>
                  <a:pt x="197" y="212"/>
                </a:cubicBezTo>
                <a:cubicBezTo>
                  <a:pt x="197" y="211"/>
                  <a:pt x="198" y="211"/>
                  <a:pt x="198" y="210"/>
                </a:cubicBezTo>
                <a:cubicBezTo>
                  <a:pt x="199" y="209"/>
                  <a:pt x="201" y="209"/>
                  <a:pt x="201" y="208"/>
                </a:cubicBezTo>
                <a:cubicBezTo>
                  <a:pt x="202" y="207"/>
                  <a:pt x="204" y="207"/>
                  <a:pt x="204" y="206"/>
                </a:cubicBezTo>
                <a:cubicBezTo>
                  <a:pt x="205" y="205"/>
                  <a:pt x="206" y="206"/>
                  <a:pt x="207" y="205"/>
                </a:cubicBezTo>
                <a:cubicBezTo>
                  <a:pt x="210" y="202"/>
                  <a:pt x="207" y="200"/>
                  <a:pt x="208" y="199"/>
                </a:cubicBezTo>
                <a:cubicBezTo>
                  <a:pt x="208" y="198"/>
                  <a:pt x="209" y="199"/>
                  <a:pt x="210" y="198"/>
                </a:cubicBezTo>
                <a:cubicBezTo>
                  <a:pt x="211" y="196"/>
                  <a:pt x="211" y="194"/>
                  <a:pt x="211" y="194"/>
                </a:cubicBezTo>
                <a:cubicBezTo>
                  <a:pt x="212" y="193"/>
                  <a:pt x="214" y="192"/>
                  <a:pt x="215" y="191"/>
                </a:cubicBezTo>
                <a:cubicBezTo>
                  <a:pt x="216" y="190"/>
                  <a:pt x="219" y="189"/>
                  <a:pt x="220" y="189"/>
                </a:cubicBezTo>
                <a:cubicBezTo>
                  <a:pt x="220" y="188"/>
                  <a:pt x="221" y="190"/>
                  <a:pt x="221" y="189"/>
                </a:cubicBezTo>
                <a:cubicBezTo>
                  <a:pt x="220" y="187"/>
                  <a:pt x="220" y="186"/>
                  <a:pt x="220" y="186"/>
                </a:cubicBezTo>
                <a:cubicBezTo>
                  <a:pt x="221" y="184"/>
                  <a:pt x="220" y="186"/>
                  <a:pt x="221" y="184"/>
                </a:cubicBezTo>
                <a:cubicBezTo>
                  <a:pt x="221" y="183"/>
                  <a:pt x="224" y="184"/>
                  <a:pt x="224" y="182"/>
                </a:cubicBezTo>
                <a:cubicBezTo>
                  <a:pt x="225" y="180"/>
                  <a:pt x="225" y="182"/>
                  <a:pt x="228" y="180"/>
                </a:cubicBezTo>
                <a:cubicBezTo>
                  <a:pt x="230" y="179"/>
                  <a:pt x="231" y="179"/>
                  <a:pt x="231" y="179"/>
                </a:cubicBezTo>
                <a:cubicBezTo>
                  <a:pt x="232" y="179"/>
                  <a:pt x="230" y="181"/>
                  <a:pt x="229" y="181"/>
                </a:cubicBezTo>
                <a:cubicBezTo>
                  <a:pt x="228" y="181"/>
                  <a:pt x="228" y="183"/>
                  <a:pt x="228" y="183"/>
                </a:cubicBezTo>
                <a:cubicBezTo>
                  <a:pt x="227" y="184"/>
                  <a:pt x="231" y="185"/>
                  <a:pt x="232" y="183"/>
                </a:cubicBezTo>
                <a:cubicBezTo>
                  <a:pt x="233" y="182"/>
                  <a:pt x="232" y="181"/>
                  <a:pt x="234" y="181"/>
                </a:cubicBezTo>
                <a:cubicBezTo>
                  <a:pt x="234" y="181"/>
                  <a:pt x="237" y="180"/>
                  <a:pt x="238" y="180"/>
                </a:cubicBezTo>
                <a:cubicBezTo>
                  <a:pt x="240" y="179"/>
                  <a:pt x="242" y="179"/>
                  <a:pt x="242" y="178"/>
                </a:cubicBezTo>
                <a:cubicBezTo>
                  <a:pt x="243" y="178"/>
                  <a:pt x="243" y="177"/>
                  <a:pt x="242" y="176"/>
                </a:cubicBezTo>
                <a:cubicBezTo>
                  <a:pt x="242" y="176"/>
                  <a:pt x="242" y="175"/>
                  <a:pt x="242" y="175"/>
                </a:cubicBezTo>
                <a:cubicBezTo>
                  <a:pt x="242" y="174"/>
                  <a:pt x="242" y="174"/>
                  <a:pt x="242" y="174"/>
                </a:cubicBezTo>
                <a:cubicBezTo>
                  <a:pt x="241" y="175"/>
                  <a:pt x="241" y="175"/>
                  <a:pt x="241" y="175"/>
                </a:cubicBezTo>
                <a:cubicBezTo>
                  <a:pt x="241" y="175"/>
                  <a:pt x="240" y="177"/>
                  <a:pt x="239" y="176"/>
                </a:cubicBezTo>
                <a:cubicBezTo>
                  <a:pt x="239" y="176"/>
                  <a:pt x="237" y="176"/>
                  <a:pt x="236" y="174"/>
                </a:cubicBezTo>
                <a:cubicBezTo>
                  <a:pt x="234" y="173"/>
                  <a:pt x="233" y="175"/>
                  <a:pt x="233" y="175"/>
                </a:cubicBezTo>
                <a:cubicBezTo>
                  <a:pt x="229" y="177"/>
                  <a:pt x="234" y="171"/>
                  <a:pt x="233" y="171"/>
                </a:cubicBezTo>
                <a:cubicBezTo>
                  <a:pt x="232" y="170"/>
                  <a:pt x="232" y="168"/>
                  <a:pt x="232" y="168"/>
                </a:cubicBezTo>
                <a:cubicBezTo>
                  <a:pt x="233" y="167"/>
                  <a:pt x="231" y="168"/>
                  <a:pt x="230" y="168"/>
                </a:cubicBezTo>
                <a:cubicBezTo>
                  <a:pt x="228" y="168"/>
                  <a:pt x="227" y="169"/>
                  <a:pt x="226" y="169"/>
                </a:cubicBezTo>
                <a:cubicBezTo>
                  <a:pt x="224" y="169"/>
                  <a:pt x="226" y="171"/>
                  <a:pt x="225" y="171"/>
                </a:cubicBezTo>
                <a:cubicBezTo>
                  <a:pt x="223" y="171"/>
                  <a:pt x="220" y="175"/>
                  <a:pt x="220" y="174"/>
                </a:cubicBezTo>
                <a:cubicBezTo>
                  <a:pt x="220" y="174"/>
                  <a:pt x="219" y="172"/>
                  <a:pt x="220" y="172"/>
                </a:cubicBezTo>
                <a:cubicBezTo>
                  <a:pt x="220" y="171"/>
                  <a:pt x="221" y="171"/>
                  <a:pt x="221" y="171"/>
                </a:cubicBezTo>
                <a:cubicBezTo>
                  <a:pt x="222" y="171"/>
                  <a:pt x="223" y="169"/>
                  <a:pt x="224" y="168"/>
                </a:cubicBezTo>
                <a:cubicBezTo>
                  <a:pt x="225" y="168"/>
                  <a:pt x="225" y="167"/>
                  <a:pt x="227" y="167"/>
                </a:cubicBezTo>
                <a:cubicBezTo>
                  <a:pt x="227" y="167"/>
                  <a:pt x="227" y="166"/>
                  <a:pt x="228" y="166"/>
                </a:cubicBezTo>
                <a:cubicBezTo>
                  <a:pt x="230" y="166"/>
                  <a:pt x="228" y="162"/>
                  <a:pt x="230" y="165"/>
                </a:cubicBezTo>
                <a:cubicBezTo>
                  <a:pt x="237" y="170"/>
                  <a:pt x="237" y="169"/>
                  <a:pt x="237" y="169"/>
                </a:cubicBezTo>
                <a:cubicBezTo>
                  <a:pt x="238" y="168"/>
                  <a:pt x="235" y="166"/>
                  <a:pt x="236" y="166"/>
                </a:cubicBezTo>
                <a:cubicBezTo>
                  <a:pt x="237" y="165"/>
                  <a:pt x="241" y="165"/>
                  <a:pt x="241" y="165"/>
                </a:cubicBezTo>
                <a:cubicBezTo>
                  <a:pt x="241" y="165"/>
                  <a:pt x="243" y="164"/>
                  <a:pt x="244" y="163"/>
                </a:cubicBezTo>
                <a:cubicBezTo>
                  <a:pt x="244" y="163"/>
                  <a:pt x="245" y="163"/>
                  <a:pt x="244" y="162"/>
                </a:cubicBezTo>
                <a:cubicBezTo>
                  <a:pt x="244" y="162"/>
                  <a:pt x="246" y="161"/>
                  <a:pt x="246" y="161"/>
                </a:cubicBezTo>
                <a:cubicBezTo>
                  <a:pt x="248" y="160"/>
                  <a:pt x="245" y="162"/>
                  <a:pt x="248" y="162"/>
                </a:cubicBezTo>
                <a:cubicBezTo>
                  <a:pt x="250" y="163"/>
                  <a:pt x="246" y="164"/>
                  <a:pt x="247" y="165"/>
                </a:cubicBezTo>
                <a:cubicBezTo>
                  <a:pt x="248" y="166"/>
                  <a:pt x="245" y="167"/>
                  <a:pt x="244" y="168"/>
                </a:cubicBezTo>
                <a:cubicBezTo>
                  <a:pt x="241" y="170"/>
                  <a:pt x="243" y="171"/>
                  <a:pt x="243" y="171"/>
                </a:cubicBezTo>
                <a:cubicBezTo>
                  <a:pt x="244" y="172"/>
                  <a:pt x="245" y="174"/>
                  <a:pt x="246" y="173"/>
                </a:cubicBezTo>
                <a:cubicBezTo>
                  <a:pt x="247" y="172"/>
                  <a:pt x="248" y="172"/>
                  <a:pt x="249" y="172"/>
                </a:cubicBezTo>
                <a:cubicBezTo>
                  <a:pt x="249" y="172"/>
                  <a:pt x="250" y="173"/>
                  <a:pt x="250" y="174"/>
                </a:cubicBezTo>
                <a:cubicBezTo>
                  <a:pt x="251" y="175"/>
                  <a:pt x="250" y="176"/>
                  <a:pt x="251" y="176"/>
                </a:cubicBezTo>
                <a:cubicBezTo>
                  <a:pt x="252" y="176"/>
                  <a:pt x="253" y="174"/>
                  <a:pt x="254" y="174"/>
                </a:cubicBezTo>
                <a:cubicBezTo>
                  <a:pt x="255" y="174"/>
                  <a:pt x="256" y="176"/>
                  <a:pt x="257" y="176"/>
                </a:cubicBezTo>
                <a:cubicBezTo>
                  <a:pt x="258" y="176"/>
                  <a:pt x="258" y="173"/>
                  <a:pt x="259" y="173"/>
                </a:cubicBezTo>
                <a:cubicBezTo>
                  <a:pt x="261" y="173"/>
                  <a:pt x="259" y="171"/>
                  <a:pt x="258" y="170"/>
                </a:cubicBezTo>
                <a:cubicBezTo>
                  <a:pt x="257" y="169"/>
                  <a:pt x="256" y="168"/>
                  <a:pt x="255" y="167"/>
                </a:cubicBezTo>
                <a:cubicBezTo>
                  <a:pt x="254" y="167"/>
                  <a:pt x="252" y="168"/>
                  <a:pt x="251" y="166"/>
                </a:cubicBezTo>
                <a:cubicBezTo>
                  <a:pt x="248" y="162"/>
                  <a:pt x="251" y="162"/>
                  <a:pt x="252" y="161"/>
                </a:cubicBezTo>
                <a:cubicBezTo>
                  <a:pt x="253" y="160"/>
                  <a:pt x="252" y="159"/>
                  <a:pt x="252" y="159"/>
                </a:cubicBezTo>
                <a:cubicBezTo>
                  <a:pt x="252" y="159"/>
                  <a:pt x="252" y="157"/>
                  <a:pt x="252" y="155"/>
                </a:cubicBezTo>
                <a:cubicBezTo>
                  <a:pt x="252" y="154"/>
                  <a:pt x="249" y="154"/>
                  <a:pt x="249" y="153"/>
                </a:cubicBezTo>
                <a:cubicBezTo>
                  <a:pt x="249" y="152"/>
                  <a:pt x="249" y="152"/>
                  <a:pt x="249" y="151"/>
                </a:cubicBezTo>
                <a:cubicBezTo>
                  <a:pt x="249" y="150"/>
                  <a:pt x="245" y="151"/>
                  <a:pt x="245" y="150"/>
                </a:cubicBezTo>
                <a:cubicBezTo>
                  <a:pt x="245" y="149"/>
                  <a:pt x="241" y="149"/>
                  <a:pt x="241" y="147"/>
                </a:cubicBezTo>
                <a:cubicBezTo>
                  <a:pt x="241" y="147"/>
                  <a:pt x="238" y="146"/>
                  <a:pt x="239" y="144"/>
                </a:cubicBezTo>
                <a:cubicBezTo>
                  <a:pt x="240" y="142"/>
                  <a:pt x="237" y="141"/>
                  <a:pt x="237" y="140"/>
                </a:cubicBezTo>
                <a:cubicBezTo>
                  <a:pt x="237" y="139"/>
                  <a:pt x="236" y="138"/>
                  <a:pt x="236" y="137"/>
                </a:cubicBezTo>
                <a:cubicBezTo>
                  <a:pt x="236" y="136"/>
                  <a:pt x="234" y="135"/>
                  <a:pt x="234" y="134"/>
                </a:cubicBezTo>
                <a:cubicBezTo>
                  <a:pt x="234" y="133"/>
                  <a:pt x="234" y="132"/>
                  <a:pt x="234" y="132"/>
                </a:cubicBezTo>
                <a:cubicBezTo>
                  <a:pt x="234" y="128"/>
                  <a:pt x="232" y="129"/>
                  <a:pt x="232" y="130"/>
                </a:cubicBezTo>
                <a:cubicBezTo>
                  <a:pt x="230" y="130"/>
                  <a:pt x="232" y="134"/>
                  <a:pt x="231" y="134"/>
                </a:cubicBezTo>
                <a:cubicBezTo>
                  <a:pt x="230" y="133"/>
                  <a:pt x="230" y="138"/>
                  <a:pt x="229" y="138"/>
                </a:cubicBezTo>
                <a:cubicBezTo>
                  <a:pt x="228" y="138"/>
                  <a:pt x="226" y="139"/>
                  <a:pt x="225" y="138"/>
                </a:cubicBezTo>
                <a:cubicBezTo>
                  <a:pt x="225" y="137"/>
                  <a:pt x="222" y="137"/>
                  <a:pt x="222" y="136"/>
                </a:cubicBezTo>
                <a:cubicBezTo>
                  <a:pt x="221" y="135"/>
                  <a:pt x="222" y="133"/>
                  <a:pt x="221" y="132"/>
                </a:cubicBezTo>
                <a:cubicBezTo>
                  <a:pt x="221" y="131"/>
                  <a:pt x="223" y="130"/>
                  <a:pt x="222" y="129"/>
                </a:cubicBezTo>
                <a:cubicBezTo>
                  <a:pt x="221" y="128"/>
                  <a:pt x="218" y="128"/>
                  <a:pt x="217" y="127"/>
                </a:cubicBezTo>
                <a:cubicBezTo>
                  <a:pt x="216" y="125"/>
                  <a:pt x="216" y="126"/>
                  <a:pt x="215" y="124"/>
                </a:cubicBezTo>
                <a:cubicBezTo>
                  <a:pt x="213" y="122"/>
                  <a:pt x="210" y="120"/>
                  <a:pt x="210" y="121"/>
                </a:cubicBezTo>
                <a:cubicBezTo>
                  <a:pt x="210" y="121"/>
                  <a:pt x="210" y="126"/>
                  <a:pt x="207" y="124"/>
                </a:cubicBezTo>
                <a:cubicBezTo>
                  <a:pt x="205" y="123"/>
                  <a:pt x="204" y="122"/>
                  <a:pt x="203" y="122"/>
                </a:cubicBezTo>
                <a:cubicBezTo>
                  <a:pt x="199" y="123"/>
                  <a:pt x="203" y="124"/>
                  <a:pt x="202" y="126"/>
                </a:cubicBezTo>
                <a:cubicBezTo>
                  <a:pt x="202" y="126"/>
                  <a:pt x="202" y="128"/>
                  <a:pt x="202" y="128"/>
                </a:cubicBezTo>
                <a:cubicBezTo>
                  <a:pt x="201" y="129"/>
                  <a:pt x="200" y="129"/>
                  <a:pt x="200" y="130"/>
                </a:cubicBezTo>
                <a:cubicBezTo>
                  <a:pt x="201" y="132"/>
                  <a:pt x="203" y="130"/>
                  <a:pt x="203" y="131"/>
                </a:cubicBezTo>
                <a:cubicBezTo>
                  <a:pt x="203" y="134"/>
                  <a:pt x="200" y="134"/>
                  <a:pt x="200" y="135"/>
                </a:cubicBezTo>
                <a:cubicBezTo>
                  <a:pt x="200" y="135"/>
                  <a:pt x="202" y="137"/>
                  <a:pt x="201" y="138"/>
                </a:cubicBezTo>
                <a:cubicBezTo>
                  <a:pt x="201" y="139"/>
                  <a:pt x="204" y="139"/>
                  <a:pt x="204" y="140"/>
                </a:cubicBezTo>
                <a:cubicBezTo>
                  <a:pt x="204" y="141"/>
                  <a:pt x="206" y="142"/>
                  <a:pt x="206" y="143"/>
                </a:cubicBezTo>
                <a:cubicBezTo>
                  <a:pt x="206" y="144"/>
                  <a:pt x="205" y="145"/>
                  <a:pt x="205" y="146"/>
                </a:cubicBezTo>
                <a:cubicBezTo>
                  <a:pt x="205" y="147"/>
                  <a:pt x="204" y="148"/>
                  <a:pt x="203" y="148"/>
                </a:cubicBezTo>
                <a:cubicBezTo>
                  <a:pt x="201" y="150"/>
                  <a:pt x="200" y="150"/>
                  <a:pt x="199" y="151"/>
                </a:cubicBezTo>
                <a:cubicBezTo>
                  <a:pt x="198" y="151"/>
                  <a:pt x="199" y="152"/>
                  <a:pt x="199" y="154"/>
                </a:cubicBezTo>
                <a:cubicBezTo>
                  <a:pt x="200" y="155"/>
                  <a:pt x="200" y="156"/>
                  <a:pt x="200" y="157"/>
                </a:cubicBezTo>
                <a:cubicBezTo>
                  <a:pt x="201" y="159"/>
                  <a:pt x="201" y="160"/>
                  <a:pt x="201" y="161"/>
                </a:cubicBezTo>
                <a:cubicBezTo>
                  <a:pt x="201" y="161"/>
                  <a:pt x="201" y="163"/>
                  <a:pt x="197" y="161"/>
                </a:cubicBezTo>
                <a:cubicBezTo>
                  <a:pt x="196" y="161"/>
                  <a:pt x="195" y="161"/>
                  <a:pt x="195" y="159"/>
                </a:cubicBezTo>
                <a:cubicBezTo>
                  <a:pt x="195" y="159"/>
                  <a:pt x="194" y="158"/>
                  <a:pt x="194" y="157"/>
                </a:cubicBezTo>
                <a:cubicBezTo>
                  <a:pt x="194" y="156"/>
                  <a:pt x="194" y="154"/>
                  <a:pt x="193" y="153"/>
                </a:cubicBezTo>
                <a:cubicBezTo>
                  <a:pt x="193" y="152"/>
                  <a:pt x="195" y="150"/>
                  <a:pt x="194" y="150"/>
                </a:cubicBezTo>
                <a:cubicBezTo>
                  <a:pt x="191" y="149"/>
                  <a:pt x="191" y="149"/>
                  <a:pt x="191" y="149"/>
                </a:cubicBezTo>
                <a:cubicBezTo>
                  <a:pt x="191" y="149"/>
                  <a:pt x="183" y="149"/>
                  <a:pt x="183" y="147"/>
                </a:cubicBezTo>
                <a:cubicBezTo>
                  <a:pt x="183" y="147"/>
                  <a:pt x="181" y="146"/>
                  <a:pt x="180" y="145"/>
                </a:cubicBezTo>
                <a:cubicBezTo>
                  <a:pt x="180" y="145"/>
                  <a:pt x="179" y="144"/>
                  <a:pt x="176" y="143"/>
                </a:cubicBezTo>
                <a:cubicBezTo>
                  <a:pt x="173" y="142"/>
                  <a:pt x="171" y="143"/>
                  <a:pt x="171" y="142"/>
                </a:cubicBezTo>
                <a:cubicBezTo>
                  <a:pt x="170" y="140"/>
                  <a:pt x="172" y="137"/>
                  <a:pt x="169" y="137"/>
                </a:cubicBezTo>
                <a:cubicBezTo>
                  <a:pt x="168" y="137"/>
                  <a:pt x="167" y="137"/>
                  <a:pt x="166" y="137"/>
                </a:cubicBezTo>
                <a:cubicBezTo>
                  <a:pt x="166" y="137"/>
                  <a:pt x="166" y="137"/>
                  <a:pt x="166" y="137"/>
                </a:cubicBezTo>
                <a:cubicBezTo>
                  <a:pt x="165" y="137"/>
                  <a:pt x="165" y="137"/>
                  <a:pt x="165" y="137"/>
                </a:cubicBezTo>
                <a:cubicBezTo>
                  <a:pt x="165" y="136"/>
                  <a:pt x="165" y="132"/>
                  <a:pt x="166" y="132"/>
                </a:cubicBezTo>
                <a:cubicBezTo>
                  <a:pt x="166" y="132"/>
                  <a:pt x="167" y="129"/>
                  <a:pt x="168" y="128"/>
                </a:cubicBezTo>
                <a:cubicBezTo>
                  <a:pt x="168" y="127"/>
                  <a:pt x="169" y="126"/>
                  <a:pt x="169" y="126"/>
                </a:cubicBezTo>
                <a:cubicBezTo>
                  <a:pt x="170" y="125"/>
                  <a:pt x="171" y="124"/>
                  <a:pt x="172" y="123"/>
                </a:cubicBezTo>
                <a:cubicBezTo>
                  <a:pt x="173" y="122"/>
                  <a:pt x="174" y="121"/>
                  <a:pt x="175" y="120"/>
                </a:cubicBezTo>
                <a:cubicBezTo>
                  <a:pt x="176" y="120"/>
                  <a:pt x="174" y="119"/>
                  <a:pt x="174" y="119"/>
                </a:cubicBezTo>
                <a:cubicBezTo>
                  <a:pt x="175" y="118"/>
                  <a:pt x="178" y="118"/>
                  <a:pt x="179" y="117"/>
                </a:cubicBezTo>
                <a:cubicBezTo>
                  <a:pt x="183" y="116"/>
                  <a:pt x="181" y="110"/>
                  <a:pt x="184" y="111"/>
                </a:cubicBezTo>
                <a:cubicBezTo>
                  <a:pt x="184" y="111"/>
                  <a:pt x="184" y="112"/>
                  <a:pt x="184" y="113"/>
                </a:cubicBezTo>
                <a:cubicBezTo>
                  <a:pt x="184" y="114"/>
                  <a:pt x="184" y="115"/>
                  <a:pt x="183" y="116"/>
                </a:cubicBezTo>
                <a:cubicBezTo>
                  <a:pt x="182" y="118"/>
                  <a:pt x="181" y="119"/>
                  <a:pt x="181" y="119"/>
                </a:cubicBezTo>
                <a:cubicBezTo>
                  <a:pt x="181" y="120"/>
                  <a:pt x="184" y="119"/>
                  <a:pt x="185" y="120"/>
                </a:cubicBezTo>
                <a:cubicBezTo>
                  <a:pt x="186" y="120"/>
                  <a:pt x="186" y="121"/>
                  <a:pt x="186" y="121"/>
                </a:cubicBezTo>
                <a:cubicBezTo>
                  <a:pt x="186" y="122"/>
                  <a:pt x="187" y="121"/>
                  <a:pt x="188" y="120"/>
                </a:cubicBezTo>
                <a:cubicBezTo>
                  <a:pt x="189" y="120"/>
                  <a:pt x="190" y="118"/>
                  <a:pt x="190" y="117"/>
                </a:cubicBezTo>
                <a:cubicBezTo>
                  <a:pt x="192" y="116"/>
                  <a:pt x="192" y="118"/>
                  <a:pt x="193" y="118"/>
                </a:cubicBezTo>
                <a:cubicBezTo>
                  <a:pt x="195" y="120"/>
                  <a:pt x="198" y="119"/>
                  <a:pt x="198" y="118"/>
                </a:cubicBezTo>
                <a:cubicBezTo>
                  <a:pt x="198" y="115"/>
                  <a:pt x="192" y="114"/>
                  <a:pt x="191" y="113"/>
                </a:cubicBezTo>
                <a:cubicBezTo>
                  <a:pt x="190" y="111"/>
                  <a:pt x="189" y="111"/>
                  <a:pt x="189" y="110"/>
                </a:cubicBezTo>
                <a:cubicBezTo>
                  <a:pt x="188" y="109"/>
                  <a:pt x="192" y="110"/>
                  <a:pt x="192" y="110"/>
                </a:cubicBezTo>
                <a:cubicBezTo>
                  <a:pt x="193" y="110"/>
                  <a:pt x="191" y="109"/>
                  <a:pt x="191" y="107"/>
                </a:cubicBezTo>
                <a:cubicBezTo>
                  <a:pt x="191" y="107"/>
                  <a:pt x="192" y="105"/>
                  <a:pt x="193" y="105"/>
                </a:cubicBezTo>
                <a:cubicBezTo>
                  <a:pt x="194" y="105"/>
                  <a:pt x="194" y="106"/>
                  <a:pt x="194" y="105"/>
                </a:cubicBezTo>
                <a:cubicBezTo>
                  <a:pt x="195" y="104"/>
                  <a:pt x="196" y="103"/>
                  <a:pt x="195" y="101"/>
                </a:cubicBezTo>
                <a:cubicBezTo>
                  <a:pt x="193" y="99"/>
                  <a:pt x="195" y="98"/>
                  <a:pt x="195" y="98"/>
                </a:cubicBezTo>
                <a:cubicBezTo>
                  <a:pt x="195" y="96"/>
                  <a:pt x="196" y="95"/>
                  <a:pt x="196" y="94"/>
                </a:cubicBezTo>
                <a:cubicBezTo>
                  <a:pt x="197" y="92"/>
                  <a:pt x="197" y="92"/>
                  <a:pt x="196" y="91"/>
                </a:cubicBezTo>
                <a:cubicBezTo>
                  <a:pt x="195" y="91"/>
                  <a:pt x="194" y="90"/>
                  <a:pt x="191" y="89"/>
                </a:cubicBezTo>
                <a:cubicBezTo>
                  <a:pt x="190" y="89"/>
                  <a:pt x="189" y="88"/>
                  <a:pt x="188" y="89"/>
                </a:cubicBezTo>
                <a:cubicBezTo>
                  <a:pt x="187" y="89"/>
                  <a:pt x="187" y="90"/>
                  <a:pt x="186" y="90"/>
                </a:cubicBezTo>
                <a:cubicBezTo>
                  <a:pt x="186" y="91"/>
                  <a:pt x="186" y="91"/>
                  <a:pt x="186" y="91"/>
                </a:cubicBezTo>
                <a:cubicBezTo>
                  <a:pt x="186" y="91"/>
                  <a:pt x="186" y="91"/>
                  <a:pt x="186" y="91"/>
                </a:cubicBezTo>
                <a:cubicBezTo>
                  <a:pt x="187" y="91"/>
                  <a:pt x="188" y="92"/>
                  <a:pt x="185" y="94"/>
                </a:cubicBezTo>
                <a:cubicBezTo>
                  <a:pt x="184" y="95"/>
                  <a:pt x="183" y="96"/>
                  <a:pt x="183" y="97"/>
                </a:cubicBezTo>
                <a:cubicBezTo>
                  <a:pt x="183" y="98"/>
                  <a:pt x="185" y="100"/>
                  <a:pt x="185" y="101"/>
                </a:cubicBezTo>
                <a:cubicBezTo>
                  <a:pt x="184" y="103"/>
                  <a:pt x="182" y="101"/>
                  <a:pt x="182" y="101"/>
                </a:cubicBezTo>
                <a:cubicBezTo>
                  <a:pt x="181" y="100"/>
                  <a:pt x="181" y="98"/>
                  <a:pt x="181" y="97"/>
                </a:cubicBezTo>
                <a:cubicBezTo>
                  <a:pt x="181" y="96"/>
                  <a:pt x="181" y="95"/>
                  <a:pt x="181" y="94"/>
                </a:cubicBezTo>
                <a:cubicBezTo>
                  <a:pt x="181" y="92"/>
                  <a:pt x="181" y="92"/>
                  <a:pt x="180" y="91"/>
                </a:cubicBezTo>
                <a:cubicBezTo>
                  <a:pt x="180" y="92"/>
                  <a:pt x="178" y="90"/>
                  <a:pt x="177" y="92"/>
                </a:cubicBezTo>
                <a:cubicBezTo>
                  <a:pt x="176" y="93"/>
                  <a:pt x="175" y="97"/>
                  <a:pt x="175" y="97"/>
                </a:cubicBezTo>
                <a:cubicBezTo>
                  <a:pt x="174" y="99"/>
                  <a:pt x="175" y="91"/>
                  <a:pt x="174" y="90"/>
                </a:cubicBezTo>
                <a:cubicBezTo>
                  <a:pt x="173" y="89"/>
                  <a:pt x="174" y="89"/>
                  <a:pt x="173" y="88"/>
                </a:cubicBezTo>
                <a:cubicBezTo>
                  <a:pt x="172" y="87"/>
                  <a:pt x="174" y="83"/>
                  <a:pt x="171" y="85"/>
                </a:cubicBezTo>
                <a:cubicBezTo>
                  <a:pt x="170" y="85"/>
                  <a:pt x="170" y="83"/>
                  <a:pt x="170" y="82"/>
                </a:cubicBezTo>
                <a:cubicBezTo>
                  <a:pt x="170" y="81"/>
                  <a:pt x="171" y="78"/>
                  <a:pt x="170" y="79"/>
                </a:cubicBezTo>
                <a:cubicBezTo>
                  <a:pt x="168" y="80"/>
                  <a:pt x="168" y="80"/>
                  <a:pt x="168" y="80"/>
                </a:cubicBezTo>
                <a:cubicBezTo>
                  <a:pt x="167" y="80"/>
                  <a:pt x="168" y="78"/>
                  <a:pt x="168" y="78"/>
                </a:cubicBezTo>
                <a:cubicBezTo>
                  <a:pt x="168" y="78"/>
                  <a:pt x="167" y="77"/>
                  <a:pt x="167" y="77"/>
                </a:cubicBezTo>
                <a:cubicBezTo>
                  <a:pt x="166" y="77"/>
                  <a:pt x="166" y="78"/>
                  <a:pt x="165" y="78"/>
                </a:cubicBezTo>
                <a:cubicBezTo>
                  <a:pt x="163" y="77"/>
                  <a:pt x="162" y="78"/>
                  <a:pt x="162" y="80"/>
                </a:cubicBezTo>
                <a:cubicBezTo>
                  <a:pt x="161" y="81"/>
                  <a:pt x="161" y="83"/>
                  <a:pt x="161" y="84"/>
                </a:cubicBezTo>
                <a:cubicBezTo>
                  <a:pt x="160" y="85"/>
                  <a:pt x="160" y="86"/>
                  <a:pt x="160" y="86"/>
                </a:cubicBezTo>
                <a:cubicBezTo>
                  <a:pt x="159" y="87"/>
                  <a:pt x="161" y="89"/>
                  <a:pt x="165" y="89"/>
                </a:cubicBezTo>
                <a:cubicBezTo>
                  <a:pt x="167" y="89"/>
                  <a:pt x="167" y="92"/>
                  <a:pt x="167" y="93"/>
                </a:cubicBezTo>
                <a:cubicBezTo>
                  <a:pt x="167" y="94"/>
                  <a:pt x="167" y="95"/>
                  <a:pt x="167" y="97"/>
                </a:cubicBezTo>
                <a:cubicBezTo>
                  <a:pt x="167" y="98"/>
                  <a:pt x="165" y="98"/>
                  <a:pt x="165" y="98"/>
                </a:cubicBezTo>
                <a:cubicBezTo>
                  <a:pt x="164" y="101"/>
                  <a:pt x="165" y="102"/>
                  <a:pt x="164" y="102"/>
                </a:cubicBezTo>
                <a:cubicBezTo>
                  <a:pt x="164" y="102"/>
                  <a:pt x="163" y="100"/>
                  <a:pt x="163" y="99"/>
                </a:cubicBezTo>
                <a:cubicBezTo>
                  <a:pt x="162" y="95"/>
                  <a:pt x="159" y="94"/>
                  <a:pt x="157" y="95"/>
                </a:cubicBezTo>
                <a:cubicBezTo>
                  <a:pt x="156" y="97"/>
                  <a:pt x="156" y="100"/>
                  <a:pt x="155" y="99"/>
                </a:cubicBezTo>
                <a:cubicBezTo>
                  <a:pt x="152" y="98"/>
                  <a:pt x="150" y="99"/>
                  <a:pt x="147" y="98"/>
                </a:cubicBezTo>
                <a:cubicBezTo>
                  <a:pt x="144" y="98"/>
                  <a:pt x="144" y="94"/>
                  <a:pt x="142" y="93"/>
                </a:cubicBezTo>
                <a:cubicBezTo>
                  <a:pt x="141" y="93"/>
                  <a:pt x="138" y="93"/>
                  <a:pt x="137" y="93"/>
                </a:cubicBezTo>
                <a:cubicBezTo>
                  <a:pt x="137" y="93"/>
                  <a:pt x="138" y="96"/>
                  <a:pt x="137" y="96"/>
                </a:cubicBezTo>
                <a:cubicBezTo>
                  <a:pt x="136" y="96"/>
                  <a:pt x="136" y="99"/>
                  <a:pt x="135" y="99"/>
                </a:cubicBezTo>
                <a:cubicBezTo>
                  <a:pt x="134" y="100"/>
                  <a:pt x="132" y="98"/>
                  <a:pt x="129" y="98"/>
                </a:cubicBezTo>
                <a:cubicBezTo>
                  <a:pt x="126" y="99"/>
                  <a:pt x="128" y="97"/>
                  <a:pt x="123" y="98"/>
                </a:cubicBezTo>
                <a:cubicBezTo>
                  <a:pt x="121" y="98"/>
                  <a:pt x="122" y="93"/>
                  <a:pt x="120" y="93"/>
                </a:cubicBezTo>
                <a:cubicBezTo>
                  <a:pt x="117" y="93"/>
                  <a:pt x="118" y="92"/>
                  <a:pt x="115" y="93"/>
                </a:cubicBezTo>
                <a:cubicBezTo>
                  <a:pt x="115" y="93"/>
                  <a:pt x="113" y="93"/>
                  <a:pt x="111" y="92"/>
                </a:cubicBezTo>
                <a:cubicBezTo>
                  <a:pt x="110" y="92"/>
                  <a:pt x="109" y="89"/>
                  <a:pt x="109" y="90"/>
                </a:cubicBezTo>
                <a:cubicBezTo>
                  <a:pt x="106" y="89"/>
                  <a:pt x="106" y="89"/>
                  <a:pt x="103" y="90"/>
                </a:cubicBezTo>
                <a:cubicBezTo>
                  <a:pt x="102" y="91"/>
                  <a:pt x="100" y="85"/>
                  <a:pt x="99" y="87"/>
                </a:cubicBezTo>
                <a:cubicBezTo>
                  <a:pt x="99" y="87"/>
                  <a:pt x="99" y="87"/>
                  <a:pt x="99" y="87"/>
                </a:cubicBezTo>
                <a:cubicBezTo>
                  <a:pt x="99" y="88"/>
                  <a:pt x="99" y="88"/>
                  <a:pt x="99" y="88"/>
                </a:cubicBezTo>
                <a:cubicBezTo>
                  <a:pt x="100" y="89"/>
                  <a:pt x="100" y="90"/>
                  <a:pt x="98" y="91"/>
                </a:cubicBezTo>
                <a:cubicBezTo>
                  <a:pt x="97" y="91"/>
                  <a:pt x="97" y="84"/>
                  <a:pt x="92" y="84"/>
                </a:cubicBezTo>
                <a:cubicBezTo>
                  <a:pt x="90" y="84"/>
                  <a:pt x="91" y="86"/>
                  <a:pt x="90" y="87"/>
                </a:cubicBezTo>
                <a:cubicBezTo>
                  <a:pt x="88" y="87"/>
                  <a:pt x="87" y="89"/>
                  <a:pt x="85" y="89"/>
                </a:cubicBezTo>
                <a:cubicBezTo>
                  <a:pt x="83" y="89"/>
                  <a:pt x="82" y="91"/>
                  <a:pt x="78" y="89"/>
                </a:cubicBezTo>
                <a:cubicBezTo>
                  <a:pt x="75" y="89"/>
                  <a:pt x="76" y="95"/>
                  <a:pt x="74" y="95"/>
                </a:cubicBezTo>
                <a:cubicBezTo>
                  <a:pt x="71" y="95"/>
                  <a:pt x="70" y="91"/>
                  <a:pt x="68" y="90"/>
                </a:cubicBezTo>
                <a:cubicBezTo>
                  <a:pt x="66" y="89"/>
                  <a:pt x="64" y="89"/>
                  <a:pt x="61" y="87"/>
                </a:cubicBezTo>
                <a:cubicBezTo>
                  <a:pt x="59" y="86"/>
                  <a:pt x="59" y="88"/>
                  <a:pt x="57" y="88"/>
                </a:cubicBezTo>
                <a:cubicBezTo>
                  <a:pt x="56" y="88"/>
                  <a:pt x="54" y="88"/>
                  <a:pt x="53" y="87"/>
                </a:cubicBezTo>
                <a:cubicBezTo>
                  <a:pt x="51" y="87"/>
                  <a:pt x="50" y="86"/>
                  <a:pt x="48" y="85"/>
                </a:cubicBezTo>
                <a:cubicBezTo>
                  <a:pt x="45" y="84"/>
                  <a:pt x="44" y="84"/>
                  <a:pt x="42" y="84"/>
                </a:cubicBezTo>
                <a:cubicBezTo>
                  <a:pt x="39" y="83"/>
                  <a:pt x="37" y="82"/>
                  <a:pt x="35" y="81"/>
                </a:cubicBezTo>
                <a:cubicBezTo>
                  <a:pt x="33" y="81"/>
                  <a:pt x="31" y="80"/>
                  <a:pt x="30" y="81"/>
                </a:cubicBezTo>
                <a:cubicBezTo>
                  <a:pt x="29" y="81"/>
                  <a:pt x="29" y="84"/>
                  <a:pt x="28" y="85"/>
                </a:cubicBezTo>
                <a:cubicBezTo>
                  <a:pt x="26" y="85"/>
                  <a:pt x="24" y="83"/>
                  <a:pt x="24" y="84"/>
                </a:cubicBezTo>
                <a:cubicBezTo>
                  <a:pt x="23" y="87"/>
                  <a:pt x="19" y="87"/>
                  <a:pt x="17" y="88"/>
                </a:cubicBezTo>
                <a:cubicBezTo>
                  <a:pt x="15" y="90"/>
                  <a:pt x="18" y="89"/>
                  <a:pt x="13" y="91"/>
                </a:cubicBezTo>
                <a:cubicBezTo>
                  <a:pt x="11" y="93"/>
                  <a:pt x="9" y="89"/>
                  <a:pt x="9" y="96"/>
                </a:cubicBezTo>
                <a:cubicBezTo>
                  <a:pt x="9" y="100"/>
                  <a:pt x="14" y="98"/>
                  <a:pt x="14" y="101"/>
                </a:cubicBezTo>
                <a:cubicBezTo>
                  <a:pt x="14" y="102"/>
                  <a:pt x="20" y="106"/>
                  <a:pt x="19" y="107"/>
                </a:cubicBezTo>
                <a:cubicBezTo>
                  <a:pt x="18" y="108"/>
                  <a:pt x="17" y="109"/>
                  <a:pt x="15" y="105"/>
                </a:cubicBezTo>
                <a:cubicBezTo>
                  <a:pt x="14" y="103"/>
                  <a:pt x="11" y="107"/>
                  <a:pt x="9" y="107"/>
                </a:cubicBezTo>
                <a:cubicBezTo>
                  <a:pt x="8" y="108"/>
                  <a:pt x="6" y="110"/>
                  <a:pt x="6" y="110"/>
                </a:cubicBezTo>
                <a:cubicBezTo>
                  <a:pt x="7" y="111"/>
                  <a:pt x="6" y="112"/>
                  <a:pt x="6" y="112"/>
                </a:cubicBezTo>
                <a:cubicBezTo>
                  <a:pt x="7" y="113"/>
                  <a:pt x="5" y="117"/>
                  <a:pt x="6" y="117"/>
                </a:cubicBezTo>
                <a:cubicBezTo>
                  <a:pt x="8" y="118"/>
                  <a:pt x="13" y="116"/>
                  <a:pt x="15" y="116"/>
                </a:cubicBezTo>
                <a:cubicBezTo>
                  <a:pt x="17" y="115"/>
                  <a:pt x="18" y="114"/>
                  <a:pt x="19" y="114"/>
                </a:cubicBezTo>
                <a:cubicBezTo>
                  <a:pt x="20" y="115"/>
                  <a:pt x="19" y="116"/>
                  <a:pt x="19" y="117"/>
                </a:cubicBezTo>
                <a:cubicBezTo>
                  <a:pt x="19" y="117"/>
                  <a:pt x="18" y="118"/>
                  <a:pt x="18" y="119"/>
                </a:cubicBezTo>
                <a:cubicBezTo>
                  <a:pt x="18" y="119"/>
                  <a:pt x="18" y="120"/>
                  <a:pt x="16" y="120"/>
                </a:cubicBezTo>
                <a:cubicBezTo>
                  <a:pt x="15" y="121"/>
                  <a:pt x="12" y="120"/>
                  <a:pt x="12" y="121"/>
                </a:cubicBezTo>
                <a:cubicBezTo>
                  <a:pt x="11" y="122"/>
                  <a:pt x="11" y="124"/>
                  <a:pt x="10" y="125"/>
                </a:cubicBezTo>
                <a:cubicBezTo>
                  <a:pt x="9" y="125"/>
                  <a:pt x="8" y="125"/>
                  <a:pt x="8" y="127"/>
                </a:cubicBezTo>
                <a:cubicBezTo>
                  <a:pt x="8" y="128"/>
                  <a:pt x="11" y="128"/>
                  <a:pt x="12" y="130"/>
                </a:cubicBezTo>
                <a:cubicBezTo>
                  <a:pt x="12" y="130"/>
                  <a:pt x="12" y="132"/>
                  <a:pt x="10" y="132"/>
                </a:cubicBezTo>
                <a:cubicBezTo>
                  <a:pt x="9" y="133"/>
                  <a:pt x="8" y="131"/>
                  <a:pt x="8" y="133"/>
                </a:cubicBezTo>
                <a:cubicBezTo>
                  <a:pt x="9" y="135"/>
                  <a:pt x="11" y="135"/>
                  <a:pt x="12" y="134"/>
                </a:cubicBezTo>
                <a:cubicBezTo>
                  <a:pt x="12" y="134"/>
                  <a:pt x="13" y="132"/>
                  <a:pt x="16" y="135"/>
                </a:cubicBezTo>
                <a:cubicBezTo>
                  <a:pt x="18" y="136"/>
                  <a:pt x="19" y="134"/>
                  <a:pt x="19" y="135"/>
                </a:cubicBezTo>
                <a:cubicBezTo>
                  <a:pt x="20" y="136"/>
                  <a:pt x="17" y="140"/>
                  <a:pt x="19" y="139"/>
                </a:cubicBezTo>
                <a:cubicBezTo>
                  <a:pt x="19" y="139"/>
                  <a:pt x="21" y="139"/>
                  <a:pt x="23" y="140"/>
                </a:cubicBezTo>
                <a:cubicBezTo>
                  <a:pt x="24" y="140"/>
                  <a:pt x="24" y="136"/>
                  <a:pt x="30" y="139"/>
                </a:cubicBezTo>
                <a:cubicBezTo>
                  <a:pt x="31" y="139"/>
                  <a:pt x="29" y="141"/>
                  <a:pt x="28" y="142"/>
                </a:cubicBezTo>
                <a:cubicBezTo>
                  <a:pt x="28" y="143"/>
                  <a:pt x="26" y="144"/>
                  <a:pt x="24" y="144"/>
                </a:cubicBezTo>
                <a:cubicBezTo>
                  <a:pt x="23" y="145"/>
                  <a:pt x="24" y="145"/>
                  <a:pt x="23" y="146"/>
                </a:cubicBezTo>
                <a:cubicBezTo>
                  <a:pt x="22" y="147"/>
                  <a:pt x="20" y="147"/>
                  <a:pt x="19" y="148"/>
                </a:cubicBezTo>
                <a:cubicBezTo>
                  <a:pt x="18" y="149"/>
                  <a:pt x="16" y="150"/>
                  <a:pt x="15" y="150"/>
                </a:cubicBezTo>
                <a:cubicBezTo>
                  <a:pt x="14" y="151"/>
                  <a:pt x="13" y="152"/>
                  <a:pt x="11" y="153"/>
                </a:cubicBezTo>
                <a:cubicBezTo>
                  <a:pt x="10" y="154"/>
                  <a:pt x="8" y="153"/>
                  <a:pt x="7" y="154"/>
                </a:cubicBezTo>
                <a:cubicBezTo>
                  <a:pt x="6" y="154"/>
                  <a:pt x="6" y="156"/>
                  <a:pt x="6" y="157"/>
                </a:cubicBezTo>
                <a:cubicBezTo>
                  <a:pt x="5" y="157"/>
                  <a:pt x="3" y="156"/>
                  <a:pt x="2" y="157"/>
                </a:cubicBezTo>
                <a:cubicBezTo>
                  <a:pt x="1" y="157"/>
                  <a:pt x="0" y="159"/>
                  <a:pt x="0" y="160"/>
                </a:cubicBezTo>
                <a:cubicBezTo>
                  <a:pt x="0" y="161"/>
                  <a:pt x="3" y="158"/>
                  <a:pt x="6" y="157"/>
                </a:cubicBezTo>
                <a:cubicBezTo>
                  <a:pt x="8" y="157"/>
                  <a:pt x="9" y="156"/>
                  <a:pt x="11" y="156"/>
                </a:cubicBezTo>
                <a:cubicBezTo>
                  <a:pt x="16" y="154"/>
                  <a:pt x="13" y="153"/>
                  <a:pt x="16" y="153"/>
                </a:cubicBezTo>
                <a:cubicBezTo>
                  <a:pt x="21" y="154"/>
                  <a:pt x="19" y="151"/>
                  <a:pt x="21" y="151"/>
                </a:cubicBezTo>
                <a:cubicBezTo>
                  <a:pt x="22" y="151"/>
                  <a:pt x="22" y="150"/>
                  <a:pt x="25" y="151"/>
                </a:cubicBezTo>
                <a:cubicBezTo>
                  <a:pt x="26" y="152"/>
                  <a:pt x="28" y="151"/>
                  <a:pt x="24" y="149"/>
                </a:cubicBezTo>
                <a:cubicBezTo>
                  <a:pt x="23" y="148"/>
                  <a:pt x="29" y="147"/>
                  <a:pt x="30" y="146"/>
                </a:cubicBezTo>
                <a:cubicBezTo>
                  <a:pt x="31" y="145"/>
                  <a:pt x="32" y="142"/>
                  <a:pt x="33" y="142"/>
                </a:cubicBezTo>
                <a:cubicBezTo>
                  <a:pt x="35" y="142"/>
                  <a:pt x="37" y="140"/>
                  <a:pt x="38" y="138"/>
                </a:cubicBezTo>
                <a:cubicBezTo>
                  <a:pt x="39" y="137"/>
                  <a:pt x="38" y="136"/>
                  <a:pt x="38" y="135"/>
                </a:cubicBezTo>
                <a:cubicBezTo>
                  <a:pt x="40" y="134"/>
                  <a:pt x="41" y="132"/>
                  <a:pt x="41" y="132"/>
                </a:cubicBezTo>
                <a:cubicBezTo>
                  <a:pt x="42" y="133"/>
                  <a:pt x="42" y="133"/>
                  <a:pt x="41" y="136"/>
                </a:cubicBezTo>
                <a:cubicBezTo>
                  <a:pt x="40" y="137"/>
                  <a:pt x="39" y="140"/>
                  <a:pt x="37" y="141"/>
                </a:cubicBezTo>
                <a:cubicBezTo>
                  <a:pt x="35" y="144"/>
                  <a:pt x="34" y="144"/>
                  <a:pt x="35" y="147"/>
                </a:cubicBezTo>
                <a:cubicBezTo>
                  <a:pt x="36" y="148"/>
                  <a:pt x="38" y="146"/>
                  <a:pt x="39" y="144"/>
                </a:cubicBezTo>
                <a:cubicBezTo>
                  <a:pt x="39" y="144"/>
                  <a:pt x="43" y="146"/>
                  <a:pt x="43" y="141"/>
                </a:cubicBezTo>
                <a:cubicBezTo>
                  <a:pt x="43" y="141"/>
                  <a:pt x="43" y="140"/>
                  <a:pt x="42" y="139"/>
                </a:cubicBezTo>
                <a:cubicBezTo>
                  <a:pt x="40" y="138"/>
                  <a:pt x="42" y="136"/>
                  <a:pt x="43" y="137"/>
                </a:cubicBezTo>
                <a:cubicBezTo>
                  <a:pt x="44" y="136"/>
                  <a:pt x="43" y="135"/>
                  <a:pt x="44" y="135"/>
                </a:cubicBezTo>
                <a:cubicBezTo>
                  <a:pt x="45" y="136"/>
                  <a:pt x="46" y="135"/>
                  <a:pt x="47" y="134"/>
                </a:cubicBezTo>
                <a:cubicBezTo>
                  <a:pt x="49" y="133"/>
                  <a:pt x="51" y="133"/>
                  <a:pt x="52" y="134"/>
                </a:cubicBezTo>
                <a:cubicBezTo>
                  <a:pt x="54" y="134"/>
                  <a:pt x="48" y="130"/>
                  <a:pt x="51" y="130"/>
                </a:cubicBezTo>
                <a:cubicBezTo>
                  <a:pt x="53" y="129"/>
                  <a:pt x="52" y="132"/>
                  <a:pt x="55" y="132"/>
                </a:cubicBezTo>
                <a:cubicBezTo>
                  <a:pt x="57" y="132"/>
                  <a:pt x="57" y="134"/>
                  <a:pt x="59" y="134"/>
                </a:cubicBezTo>
                <a:cubicBezTo>
                  <a:pt x="62" y="134"/>
                  <a:pt x="61" y="134"/>
                  <a:pt x="63" y="134"/>
                </a:cubicBezTo>
                <a:cubicBezTo>
                  <a:pt x="64" y="134"/>
                  <a:pt x="62" y="139"/>
                  <a:pt x="67" y="136"/>
                </a:cubicBezTo>
                <a:cubicBezTo>
                  <a:pt x="67" y="136"/>
                  <a:pt x="69" y="135"/>
                  <a:pt x="70" y="136"/>
                </a:cubicBezTo>
                <a:cubicBezTo>
                  <a:pt x="70" y="137"/>
                  <a:pt x="72" y="138"/>
                  <a:pt x="73" y="138"/>
                </a:cubicBezTo>
                <a:cubicBezTo>
                  <a:pt x="74" y="139"/>
                  <a:pt x="74" y="141"/>
                  <a:pt x="75" y="142"/>
                </a:cubicBezTo>
                <a:cubicBezTo>
                  <a:pt x="75" y="143"/>
                  <a:pt x="75" y="144"/>
                  <a:pt x="76" y="145"/>
                </a:cubicBezTo>
                <a:cubicBezTo>
                  <a:pt x="77" y="146"/>
                  <a:pt x="79" y="147"/>
                  <a:pt x="80" y="148"/>
                </a:cubicBezTo>
                <a:cubicBezTo>
                  <a:pt x="80" y="148"/>
                  <a:pt x="81" y="151"/>
                  <a:pt x="81" y="152"/>
                </a:cubicBezTo>
                <a:cubicBezTo>
                  <a:pt x="82" y="153"/>
                  <a:pt x="82" y="154"/>
                  <a:pt x="83" y="155"/>
                </a:cubicBezTo>
                <a:cubicBezTo>
                  <a:pt x="83" y="156"/>
                  <a:pt x="82" y="156"/>
                  <a:pt x="83" y="157"/>
                </a:cubicBezTo>
                <a:cubicBezTo>
                  <a:pt x="84" y="158"/>
                  <a:pt x="84" y="159"/>
                  <a:pt x="85" y="160"/>
                </a:cubicBezTo>
                <a:cubicBezTo>
                  <a:pt x="86" y="161"/>
                  <a:pt x="87" y="160"/>
                  <a:pt x="88" y="161"/>
                </a:cubicBezTo>
                <a:cubicBezTo>
                  <a:pt x="89" y="163"/>
                  <a:pt x="88" y="158"/>
                  <a:pt x="88" y="157"/>
                </a:cubicBezTo>
                <a:cubicBezTo>
                  <a:pt x="86" y="155"/>
                  <a:pt x="85" y="150"/>
                  <a:pt x="86" y="151"/>
                </a:cubicBezTo>
                <a:cubicBezTo>
                  <a:pt x="87" y="154"/>
                  <a:pt x="89" y="156"/>
                  <a:pt x="89" y="156"/>
                </a:cubicBezTo>
                <a:cubicBezTo>
                  <a:pt x="91" y="159"/>
                  <a:pt x="91" y="159"/>
                  <a:pt x="91" y="159"/>
                </a:cubicBezTo>
                <a:cubicBezTo>
                  <a:pt x="92" y="160"/>
                  <a:pt x="94" y="160"/>
                  <a:pt x="94" y="162"/>
                </a:cubicBezTo>
                <a:cubicBezTo>
                  <a:pt x="94" y="163"/>
                  <a:pt x="94" y="164"/>
                  <a:pt x="93" y="165"/>
                </a:cubicBezTo>
                <a:cubicBezTo>
                  <a:pt x="91" y="165"/>
                  <a:pt x="95" y="167"/>
                  <a:pt x="95" y="167"/>
                </a:cubicBezTo>
                <a:cubicBezTo>
                  <a:pt x="97" y="169"/>
                  <a:pt x="97" y="169"/>
                  <a:pt x="97" y="169"/>
                </a:cubicBezTo>
                <a:cubicBezTo>
                  <a:pt x="98" y="170"/>
                  <a:pt x="99" y="169"/>
                  <a:pt x="100" y="170"/>
                </a:cubicBezTo>
                <a:cubicBezTo>
                  <a:pt x="100" y="171"/>
                  <a:pt x="101" y="172"/>
                  <a:pt x="101" y="172"/>
                </a:cubicBezTo>
                <a:cubicBezTo>
                  <a:pt x="102" y="173"/>
                  <a:pt x="101" y="175"/>
                  <a:pt x="101" y="175"/>
                </a:cubicBezTo>
                <a:cubicBezTo>
                  <a:pt x="102" y="177"/>
                  <a:pt x="102" y="177"/>
                  <a:pt x="102" y="177"/>
                </a:cubicBezTo>
                <a:cubicBezTo>
                  <a:pt x="101" y="180"/>
                  <a:pt x="101" y="180"/>
                  <a:pt x="101" y="180"/>
                </a:cubicBezTo>
                <a:cubicBezTo>
                  <a:pt x="101" y="181"/>
                  <a:pt x="101" y="182"/>
                  <a:pt x="101" y="183"/>
                </a:cubicBezTo>
                <a:cubicBezTo>
                  <a:pt x="101" y="184"/>
                  <a:pt x="101" y="188"/>
                  <a:pt x="101" y="188"/>
                </a:cubicBezTo>
                <a:cubicBezTo>
                  <a:pt x="101" y="188"/>
                  <a:pt x="101" y="190"/>
                  <a:pt x="102" y="192"/>
                </a:cubicBezTo>
                <a:cubicBezTo>
                  <a:pt x="102" y="194"/>
                  <a:pt x="102" y="196"/>
                  <a:pt x="104" y="198"/>
                </a:cubicBezTo>
                <a:cubicBezTo>
                  <a:pt x="105" y="199"/>
                  <a:pt x="106" y="202"/>
                  <a:pt x="110" y="204"/>
                </a:cubicBezTo>
                <a:cubicBezTo>
                  <a:pt x="114" y="207"/>
                  <a:pt x="114" y="207"/>
                  <a:pt x="114" y="207"/>
                </a:cubicBezTo>
                <a:cubicBezTo>
                  <a:pt x="114" y="207"/>
                  <a:pt x="116" y="207"/>
                  <a:pt x="116" y="209"/>
                </a:cubicBezTo>
                <a:cubicBezTo>
                  <a:pt x="116" y="209"/>
                  <a:pt x="117" y="211"/>
                  <a:pt x="117" y="213"/>
                </a:cubicBezTo>
                <a:cubicBezTo>
                  <a:pt x="117" y="213"/>
                  <a:pt x="117" y="216"/>
                  <a:pt x="121" y="217"/>
                </a:cubicBezTo>
                <a:cubicBezTo>
                  <a:pt x="122" y="217"/>
                  <a:pt x="123" y="217"/>
                  <a:pt x="123" y="218"/>
                </a:cubicBezTo>
                <a:cubicBezTo>
                  <a:pt x="123" y="218"/>
                  <a:pt x="123" y="219"/>
                  <a:pt x="124" y="220"/>
                </a:cubicBezTo>
                <a:cubicBezTo>
                  <a:pt x="125" y="221"/>
                  <a:pt x="125" y="220"/>
                  <a:pt x="126" y="222"/>
                </a:cubicBezTo>
                <a:cubicBezTo>
                  <a:pt x="127" y="223"/>
                  <a:pt x="129" y="224"/>
                  <a:pt x="128" y="224"/>
                </a:cubicBezTo>
                <a:cubicBezTo>
                  <a:pt x="128" y="224"/>
                  <a:pt x="128" y="225"/>
                  <a:pt x="129" y="226"/>
                </a:cubicBezTo>
                <a:cubicBezTo>
                  <a:pt x="131" y="227"/>
                  <a:pt x="131" y="228"/>
                  <a:pt x="131" y="228"/>
                </a:cubicBezTo>
                <a:cubicBezTo>
                  <a:pt x="133" y="230"/>
                  <a:pt x="132" y="231"/>
                  <a:pt x="134" y="231"/>
                </a:cubicBezTo>
                <a:cubicBezTo>
                  <a:pt x="137" y="231"/>
                  <a:pt x="135" y="229"/>
                  <a:pt x="134" y="228"/>
                </a:cubicBezTo>
                <a:cubicBezTo>
                  <a:pt x="134" y="227"/>
                  <a:pt x="133" y="226"/>
                  <a:pt x="132" y="225"/>
                </a:cubicBezTo>
                <a:cubicBezTo>
                  <a:pt x="131" y="225"/>
                  <a:pt x="129" y="223"/>
                  <a:pt x="131" y="223"/>
                </a:cubicBezTo>
                <a:cubicBezTo>
                  <a:pt x="133" y="223"/>
                  <a:pt x="128" y="221"/>
                  <a:pt x="128" y="221"/>
                </a:cubicBezTo>
                <a:cubicBezTo>
                  <a:pt x="128" y="221"/>
                  <a:pt x="126" y="220"/>
                  <a:pt x="126" y="218"/>
                </a:cubicBezTo>
                <a:cubicBezTo>
                  <a:pt x="125" y="216"/>
                  <a:pt x="122" y="216"/>
                  <a:pt x="123" y="214"/>
                </a:cubicBezTo>
                <a:cubicBezTo>
                  <a:pt x="123" y="213"/>
                  <a:pt x="122" y="212"/>
                  <a:pt x="125" y="212"/>
                </a:cubicBezTo>
                <a:cubicBezTo>
                  <a:pt x="127" y="211"/>
                  <a:pt x="126" y="214"/>
                  <a:pt x="127" y="215"/>
                </a:cubicBezTo>
                <a:cubicBezTo>
                  <a:pt x="129" y="214"/>
                  <a:pt x="126" y="218"/>
                  <a:pt x="128" y="217"/>
                </a:cubicBezTo>
                <a:cubicBezTo>
                  <a:pt x="130" y="217"/>
                  <a:pt x="129" y="220"/>
                  <a:pt x="131" y="219"/>
                </a:cubicBezTo>
                <a:cubicBezTo>
                  <a:pt x="133" y="219"/>
                  <a:pt x="132" y="221"/>
                  <a:pt x="133" y="222"/>
                </a:cubicBezTo>
                <a:cubicBezTo>
                  <a:pt x="134" y="224"/>
                  <a:pt x="134" y="222"/>
                  <a:pt x="136" y="224"/>
                </a:cubicBezTo>
                <a:cubicBezTo>
                  <a:pt x="137" y="225"/>
                  <a:pt x="138" y="226"/>
                  <a:pt x="139" y="226"/>
                </a:cubicBezTo>
                <a:cubicBezTo>
                  <a:pt x="140" y="228"/>
                  <a:pt x="139" y="229"/>
                  <a:pt x="140" y="229"/>
                </a:cubicBezTo>
                <a:cubicBezTo>
                  <a:pt x="142" y="229"/>
                  <a:pt x="140" y="230"/>
                  <a:pt x="142" y="231"/>
                </a:cubicBezTo>
                <a:cubicBezTo>
                  <a:pt x="144" y="230"/>
                  <a:pt x="142" y="232"/>
                  <a:pt x="143" y="233"/>
                </a:cubicBezTo>
                <a:cubicBezTo>
                  <a:pt x="143" y="235"/>
                  <a:pt x="142" y="236"/>
                  <a:pt x="143" y="236"/>
                </a:cubicBezTo>
                <a:cubicBezTo>
                  <a:pt x="145" y="235"/>
                  <a:pt x="142" y="238"/>
                  <a:pt x="144" y="238"/>
                </a:cubicBezTo>
                <a:cubicBezTo>
                  <a:pt x="146" y="237"/>
                  <a:pt x="146" y="239"/>
                  <a:pt x="147" y="239"/>
                </a:cubicBezTo>
                <a:cubicBezTo>
                  <a:pt x="149" y="239"/>
                  <a:pt x="150" y="241"/>
                  <a:pt x="151" y="241"/>
                </a:cubicBezTo>
                <a:cubicBezTo>
                  <a:pt x="152" y="241"/>
                  <a:pt x="153" y="243"/>
                  <a:pt x="154" y="242"/>
                </a:cubicBezTo>
                <a:cubicBezTo>
                  <a:pt x="156" y="243"/>
                  <a:pt x="156" y="243"/>
                  <a:pt x="156" y="243"/>
                </a:cubicBezTo>
                <a:cubicBezTo>
                  <a:pt x="157" y="243"/>
                  <a:pt x="159" y="244"/>
                  <a:pt x="160" y="244"/>
                </a:cubicBezTo>
                <a:cubicBezTo>
                  <a:pt x="164" y="243"/>
                  <a:pt x="163" y="245"/>
                  <a:pt x="165" y="245"/>
                </a:cubicBezTo>
                <a:cubicBezTo>
                  <a:pt x="169" y="245"/>
                  <a:pt x="169" y="245"/>
                  <a:pt x="169" y="245"/>
                </a:cubicBezTo>
                <a:cubicBezTo>
                  <a:pt x="170" y="245"/>
                  <a:pt x="171" y="245"/>
                  <a:pt x="172" y="245"/>
                </a:cubicBezTo>
                <a:cubicBezTo>
                  <a:pt x="175" y="246"/>
                  <a:pt x="175" y="250"/>
                  <a:pt x="176" y="251"/>
                </a:cubicBezTo>
                <a:cubicBezTo>
                  <a:pt x="177" y="252"/>
                  <a:pt x="178" y="250"/>
                  <a:pt x="179" y="248"/>
                </a:cubicBezTo>
                <a:cubicBezTo>
                  <a:pt x="179" y="247"/>
                  <a:pt x="180" y="249"/>
                  <a:pt x="182" y="250"/>
                </a:cubicBezTo>
                <a:cubicBezTo>
                  <a:pt x="183" y="250"/>
                  <a:pt x="183" y="252"/>
                  <a:pt x="185" y="252"/>
                </a:cubicBezTo>
                <a:cubicBezTo>
                  <a:pt x="185" y="252"/>
                  <a:pt x="184" y="254"/>
                  <a:pt x="186" y="256"/>
                </a:cubicBezTo>
                <a:cubicBezTo>
                  <a:pt x="187" y="256"/>
                  <a:pt x="188" y="258"/>
                  <a:pt x="189" y="256"/>
                </a:cubicBezTo>
                <a:cubicBezTo>
                  <a:pt x="189" y="255"/>
                  <a:pt x="190" y="258"/>
                  <a:pt x="191" y="258"/>
                </a:cubicBezTo>
                <a:cubicBezTo>
                  <a:pt x="192" y="258"/>
                  <a:pt x="194" y="262"/>
                  <a:pt x="194" y="261"/>
                </a:cubicBezTo>
                <a:cubicBezTo>
                  <a:pt x="195" y="260"/>
                  <a:pt x="197" y="261"/>
                  <a:pt x="198" y="260"/>
                </a:cubicBezTo>
                <a:cubicBezTo>
                  <a:pt x="200" y="259"/>
                  <a:pt x="199" y="258"/>
                  <a:pt x="200" y="258"/>
                </a:cubicBezTo>
                <a:cubicBezTo>
                  <a:pt x="200" y="258"/>
                  <a:pt x="201" y="257"/>
                  <a:pt x="201" y="257"/>
                </a:cubicBezTo>
                <a:cubicBezTo>
                  <a:pt x="201" y="258"/>
                  <a:pt x="202" y="259"/>
                  <a:pt x="202" y="259"/>
                </a:cubicBezTo>
                <a:cubicBezTo>
                  <a:pt x="202" y="260"/>
                  <a:pt x="205" y="265"/>
                  <a:pt x="203" y="266"/>
                </a:cubicBezTo>
                <a:cubicBezTo>
                  <a:pt x="201" y="268"/>
                  <a:pt x="202" y="269"/>
                  <a:pt x="202" y="270"/>
                </a:cubicBezTo>
                <a:cubicBezTo>
                  <a:pt x="202" y="271"/>
                  <a:pt x="201" y="271"/>
                  <a:pt x="201" y="271"/>
                </a:cubicBezTo>
                <a:cubicBezTo>
                  <a:pt x="201" y="273"/>
                  <a:pt x="198" y="272"/>
                  <a:pt x="197" y="273"/>
                </a:cubicBezTo>
                <a:cubicBezTo>
                  <a:pt x="197" y="275"/>
                  <a:pt x="195" y="273"/>
                  <a:pt x="196" y="277"/>
                </a:cubicBezTo>
                <a:cubicBezTo>
                  <a:pt x="196" y="278"/>
                  <a:pt x="197" y="279"/>
                  <a:pt x="197" y="280"/>
                </a:cubicBezTo>
                <a:cubicBezTo>
                  <a:pt x="197" y="282"/>
                  <a:pt x="195" y="282"/>
                  <a:pt x="194" y="283"/>
                </a:cubicBezTo>
                <a:cubicBezTo>
                  <a:pt x="194" y="286"/>
                  <a:pt x="197" y="285"/>
                  <a:pt x="198" y="286"/>
                </a:cubicBezTo>
                <a:cubicBezTo>
                  <a:pt x="198" y="286"/>
                  <a:pt x="200" y="287"/>
                  <a:pt x="201" y="289"/>
                </a:cubicBezTo>
                <a:cubicBezTo>
                  <a:pt x="202" y="290"/>
                  <a:pt x="202" y="292"/>
                  <a:pt x="204" y="294"/>
                </a:cubicBezTo>
                <a:cubicBezTo>
                  <a:pt x="205" y="296"/>
                  <a:pt x="205" y="299"/>
                  <a:pt x="206" y="300"/>
                </a:cubicBezTo>
                <a:cubicBezTo>
                  <a:pt x="209" y="304"/>
                  <a:pt x="211" y="304"/>
                  <a:pt x="211" y="305"/>
                </a:cubicBezTo>
                <a:cubicBezTo>
                  <a:pt x="213" y="306"/>
                  <a:pt x="213" y="306"/>
                  <a:pt x="214" y="307"/>
                </a:cubicBezTo>
                <a:cubicBezTo>
                  <a:pt x="215" y="308"/>
                  <a:pt x="217" y="308"/>
                  <a:pt x="218" y="309"/>
                </a:cubicBezTo>
                <a:cubicBezTo>
                  <a:pt x="220" y="310"/>
                  <a:pt x="220" y="312"/>
                  <a:pt x="220" y="313"/>
                </a:cubicBezTo>
                <a:cubicBezTo>
                  <a:pt x="220" y="315"/>
                  <a:pt x="220" y="314"/>
                  <a:pt x="220" y="317"/>
                </a:cubicBezTo>
                <a:cubicBezTo>
                  <a:pt x="220" y="317"/>
                  <a:pt x="218" y="318"/>
                  <a:pt x="218" y="320"/>
                </a:cubicBezTo>
                <a:cubicBezTo>
                  <a:pt x="218" y="322"/>
                  <a:pt x="218" y="323"/>
                  <a:pt x="218" y="324"/>
                </a:cubicBezTo>
                <a:cubicBezTo>
                  <a:pt x="218" y="325"/>
                  <a:pt x="218" y="325"/>
                  <a:pt x="218" y="327"/>
                </a:cubicBezTo>
                <a:cubicBezTo>
                  <a:pt x="217" y="330"/>
                  <a:pt x="217" y="331"/>
                  <a:pt x="217" y="332"/>
                </a:cubicBezTo>
                <a:cubicBezTo>
                  <a:pt x="217" y="333"/>
                  <a:pt x="216" y="337"/>
                  <a:pt x="216" y="337"/>
                </a:cubicBezTo>
                <a:cubicBezTo>
                  <a:pt x="215" y="339"/>
                  <a:pt x="216" y="338"/>
                  <a:pt x="216" y="341"/>
                </a:cubicBezTo>
                <a:cubicBezTo>
                  <a:pt x="215" y="343"/>
                  <a:pt x="213" y="345"/>
                  <a:pt x="212" y="347"/>
                </a:cubicBezTo>
                <a:cubicBezTo>
                  <a:pt x="211" y="349"/>
                  <a:pt x="213" y="350"/>
                  <a:pt x="212" y="353"/>
                </a:cubicBezTo>
                <a:cubicBezTo>
                  <a:pt x="212" y="354"/>
                  <a:pt x="212" y="355"/>
                  <a:pt x="212" y="356"/>
                </a:cubicBezTo>
                <a:cubicBezTo>
                  <a:pt x="212" y="357"/>
                  <a:pt x="212" y="358"/>
                  <a:pt x="211" y="359"/>
                </a:cubicBezTo>
                <a:cubicBezTo>
                  <a:pt x="211" y="362"/>
                  <a:pt x="211" y="362"/>
                  <a:pt x="211" y="363"/>
                </a:cubicBezTo>
                <a:cubicBezTo>
                  <a:pt x="211" y="365"/>
                  <a:pt x="210" y="366"/>
                  <a:pt x="210" y="366"/>
                </a:cubicBezTo>
                <a:cubicBezTo>
                  <a:pt x="209" y="371"/>
                  <a:pt x="209" y="371"/>
                  <a:pt x="209" y="371"/>
                </a:cubicBezTo>
                <a:cubicBezTo>
                  <a:pt x="209" y="373"/>
                  <a:pt x="209" y="374"/>
                  <a:pt x="208" y="376"/>
                </a:cubicBezTo>
                <a:cubicBezTo>
                  <a:pt x="207" y="378"/>
                  <a:pt x="209" y="378"/>
                  <a:pt x="208" y="380"/>
                </a:cubicBezTo>
                <a:cubicBezTo>
                  <a:pt x="207" y="381"/>
                  <a:pt x="208" y="381"/>
                  <a:pt x="208" y="383"/>
                </a:cubicBezTo>
                <a:cubicBezTo>
                  <a:pt x="207" y="384"/>
                  <a:pt x="209" y="385"/>
                  <a:pt x="209" y="385"/>
                </a:cubicBezTo>
                <a:cubicBezTo>
                  <a:pt x="209" y="386"/>
                  <a:pt x="208" y="387"/>
                  <a:pt x="208" y="388"/>
                </a:cubicBezTo>
                <a:cubicBezTo>
                  <a:pt x="209" y="389"/>
                  <a:pt x="209" y="389"/>
                  <a:pt x="209" y="389"/>
                </a:cubicBezTo>
                <a:cubicBezTo>
                  <a:pt x="210" y="390"/>
                  <a:pt x="211" y="389"/>
                  <a:pt x="211" y="391"/>
                </a:cubicBezTo>
                <a:cubicBezTo>
                  <a:pt x="211" y="393"/>
                  <a:pt x="213" y="394"/>
                  <a:pt x="214" y="396"/>
                </a:cubicBezTo>
                <a:cubicBezTo>
                  <a:pt x="214" y="396"/>
                  <a:pt x="214" y="398"/>
                  <a:pt x="217" y="399"/>
                </a:cubicBezTo>
                <a:cubicBezTo>
                  <a:pt x="220" y="399"/>
                  <a:pt x="221" y="400"/>
                  <a:pt x="221" y="400"/>
                </a:cubicBezTo>
                <a:cubicBezTo>
                  <a:pt x="222" y="401"/>
                  <a:pt x="226" y="400"/>
                  <a:pt x="226" y="400"/>
                </a:cubicBezTo>
                <a:cubicBezTo>
                  <a:pt x="227" y="400"/>
                  <a:pt x="229" y="400"/>
                  <a:pt x="231" y="400"/>
                </a:cubicBezTo>
                <a:cubicBezTo>
                  <a:pt x="234" y="399"/>
                  <a:pt x="236" y="399"/>
                  <a:pt x="236" y="398"/>
                </a:cubicBezTo>
                <a:cubicBezTo>
                  <a:pt x="236" y="397"/>
                  <a:pt x="232" y="396"/>
                  <a:pt x="231" y="396"/>
                </a:cubicBezTo>
                <a:cubicBezTo>
                  <a:pt x="231" y="395"/>
                  <a:pt x="228" y="395"/>
                  <a:pt x="227" y="395"/>
                </a:cubicBezTo>
                <a:cubicBezTo>
                  <a:pt x="227" y="394"/>
                  <a:pt x="225" y="391"/>
                  <a:pt x="225" y="389"/>
                </a:cubicBezTo>
                <a:cubicBezTo>
                  <a:pt x="225" y="387"/>
                  <a:pt x="223" y="386"/>
                  <a:pt x="223" y="385"/>
                </a:cubicBezTo>
                <a:cubicBezTo>
                  <a:pt x="223" y="382"/>
                  <a:pt x="226" y="382"/>
                  <a:pt x="226" y="382"/>
                </a:cubicBezTo>
                <a:cubicBezTo>
                  <a:pt x="227" y="381"/>
                  <a:pt x="228" y="379"/>
                  <a:pt x="228" y="379"/>
                </a:cubicBezTo>
                <a:cubicBezTo>
                  <a:pt x="228" y="377"/>
                  <a:pt x="234" y="378"/>
                  <a:pt x="230" y="375"/>
                </a:cubicBezTo>
                <a:cubicBezTo>
                  <a:pt x="230" y="375"/>
                  <a:pt x="227" y="373"/>
                  <a:pt x="227" y="372"/>
                </a:cubicBezTo>
                <a:cubicBezTo>
                  <a:pt x="228" y="368"/>
                  <a:pt x="231" y="370"/>
                  <a:pt x="231" y="369"/>
                </a:cubicBezTo>
                <a:cubicBezTo>
                  <a:pt x="232" y="368"/>
                  <a:pt x="232" y="367"/>
                  <a:pt x="232" y="365"/>
                </a:cubicBezTo>
                <a:cubicBezTo>
                  <a:pt x="232" y="362"/>
                  <a:pt x="236" y="365"/>
                  <a:pt x="235" y="362"/>
                </a:cubicBezTo>
                <a:cubicBezTo>
                  <a:pt x="235" y="361"/>
                  <a:pt x="233" y="362"/>
                  <a:pt x="233" y="361"/>
                </a:cubicBezTo>
                <a:cubicBezTo>
                  <a:pt x="234" y="359"/>
                  <a:pt x="234" y="359"/>
                  <a:pt x="234" y="359"/>
                </a:cubicBezTo>
                <a:cubicBezTo>
                  <a:pt x="234" y="356"/>
                  <a:pt x="237" y="358"/>
                  <a:pt x="237" y="358"/>
                </a:cubicBezTo>
                <a:cubicBezTo>
                  <a:pt x="238" y="358"/>
                  <a:pt x="239" y="355"/>
                  <a:pt x="239" y="354"/>
                </a:cubicBezTo>
                <a:cubicBezTo>
                  <a:pt x="240" y="352"/>
                  <a:pt x="245" y="355"/>
                  <a:pt x="245" y="353"/>
                </a:cubicBezTo>
                <a:cubicBezTo>
                  <a:pt x="245" y="351"/>
                  <a:pt x="249" y="353"/>
                  <a:pt x="249" y="351"/>
                </a:cubicBezTo>
                <a:cubicBezTo>
                  <a:pt x="249" y="350"/>
                  <a:pt x="250" y="349"/>
                  <a:pt x="250" y="348"/>
                </a:cubicBezTo>
                <a:cubicBezTo>
                  <a:pt x="251" y="346"/>
                  <a:pt x="251" y="346"/>
                  <a:pt x="251" y="346"/>
                </a:cubicBezTo>
                <a:cubicBezTo>
                  <a:pt x="250" y="344"/>
                  <a:pt x="255" y="345"/>
                  <a:pt x="255" y="344"/>
                </a:cubicBezTo>
                <a:cubicBezTo>
                  <a:pt x="255" y="343"/>
                  <a:pt x="258" y="342"/>
                  <a:pt x="258" y="341"/>
                </a:cubicBezTo>
                <a:cubicBezTo>
                  <a:pt x="257" y="339"/>
                  <a:pt x="258" y="338"/>
                  <a:pt x="259" y="338"/>
                </a:cubicBezTo>
                <a:cubicBezTo>
                  <a:pt x="259" y="338"/>
                  <a:pt x="260" y="336"/>
                  <a:pt x="261" y="336"/>
                </a:cubicBezTo>
                <a:cubicBezTo>
                  <a:pt x="264" y="336"/>
                  <a:pt x="265" y="333"/>
                  <a:pt x="267" y="331"/>
                </a:cubicBezTo>
                <a:cubicBezTo>
                  <a:pt x="268" y="329"/>
                  <a:pt x="268" y="325"/>
                  <a:pt x="268" y="324"/>
                </a:cubicBezTo>
                <a:cubicBezTo>
                  <a:pt x="269" y="323"/>
                  <a:pt x="270" y="323"/>
                  <a:pt x="273" y="319"/>
                </a:cubicBezTo>
                <a:cubicBezTo>
                  <a:pt x="273" y="318"/>
                  <a:pt x="276" y="320"/>
                  <a:pt x="277" y="318"/>
                </a:cubicBezTo>
                <a:cubicBezTo>
                  <a:pt x="278" y="317"/>
                  <a:pt x="281" y="317"/>
                  <a:pt x="283" y="315"/>
                </a:cubicBezTo>
                <a:cubicBezTo>
                  <a:pt x="284" y="313"/>
                  <a:pt x="284" y="314"/>
                  <a:pt x="285" y="313"/>
                </a:cubicBezTo>
                <a:cubicBezTo>
                  <a:pt x="286" y="312"/>
                  <a:pt x="287" y="309"/>
                  <a:pt x="288" y="308"/>
                </a:cubicBezTo>
                <a:cubicBezTo>
                  <a:pt x="289" y="306"/>
                  <a:pt x="287" y="304"/>
                  <a:pt x="287" y="303"/>
                </a:cubicBezTo>
                <a:cubicBezTo>
                  <a:pt x="288" y="302"/>
                  <a:pt x="287" y="302"/>
                  <a:pt x="288" y="299"/>
                </a:cubicBezTo>
                <a:cubicBezTo>
                  <a:pt x="288" y="299"/>
                  <a:pt x="289" y="299"/>
                  <a:pt x="291" y="297"/>
                </a:cubicBezTo>
                <a:cubicBezTo>
                  <a:pt x="292" y="296"/>
                  <a:pt x="292" y="295"/>
                  <a:pt x="294" y="294"/>
                </a:cubicBezTo>
                <a:cubicBezTo>
                  <a:pt x="294" y="294"/>
                  <a:pt x="296" y="292"/>
                  <a:pt x="295" y="290"/>
                </a:cubicBezTo>
                <a:cubicBezTo>
                  <a:pt x="295" y="289"/>
                  <a:pt x="295" y="286"/>
                  <a:pt x="294" y="284"/>
                </a:cubicBezTo>
                <a:close/>
                <a:moveTo>
                  <a:pt x="218" y="236"/>
                </a:moveTo>
                <a:cubicBezTo>
                  <a:pt x="217" y="236"/>
                  <a:pt x="216" y="237"/>
                  <a:pt x="215" y="237"/>
                </a:cubicBezTo>
                <a:cubicBezTo>
                  <a:pt x="212" y="237"/>
                  <a:pt x="211" y="238"/>
                  <a:pt x="211" y="239"/>
                </a:cubicBezTo>
                <a:cubicBezTo>
                  <a:pt x="206" y="241"/>
                  <a:pt x="213" y="241"/>
                  <a:pt x="216" y="241"/>
                </a:cubicBezTo>
                <a:cubicBezTo>
                  <a:pt x="218" y="241"/>
                  <a:pt x="219" y="240"/>
                  <a:pt x="220" y="240"/>
                </a:cubicBezTo>
                <a:cubicBezTo>
                  <a:pt x="221" y="239"/>
                  <a:pt x="225" y="239"/>
                  <a:pt x="225" y="239"/>
                </a:cubicBezTo>
                <a:cubicBezTo>
                  <a:pt x="225" y="238"/>
                  <a:pt x="223" y="237"/>
                  <a:pt x="221" y="237"/>
                </a:cubicBezTo>
                <a:cubicBezTo>
                  <a:pt x="220" y="237"/>
                  <a:pt x="219" y="236"/>
                  <a:pt x="218" y="236"/>
                </a:cubicBezTo>
                <a:close/>
                <a:moveTo>
                  <a:pt x="139" y="92"/>
                </a:moveTo>
                <a:cubicBezTo>
                  <a:pt x="140" y="90"/>
                  <a:pt x="142" y="92"/>
                  <a:pt x="143" y="91"/>
                </a:cubicBezTo>
                <a:cubicBezTo>
                  <a:pt x="145" y="90"/>
                  <a:pt x="145" y="92"/>
                  <a:pt x="146" y="93"/>
                </a:cubicBezTo>
                <a:cubicBezTo>
                  <a:pt x="147" y="95"/>
                  <a:pt x="149" y="93"/>
                  <a:pt x="150" y="92"/>
                </a:cubicBezTo>
                <a:cubicBezTo>
                  <a:pt x="151" y="91"/>
                  <a:pt x="150" y="90"/>
                  <a:pt x="151" y="90"/>
                </a:cubicBezTo>
                <a:cubicBezTo>
                  <a:pt x="153" y="90"/>
                  <a:pt x="152" y="89"/>
                  <a:pt x="153" y="88"/>
                </a:cubicBezTo>
                <a:cubicBezTo>
                  <a:pt x="154" y="88"/>
                  <a:pt x="154" y="85"/>
                  <a:pt x="152" y="86"/>
                </a:cubicBezTo>
                <a:cubicBezTo>
                  <a:pt x="150" y="86"/>
                  <a:pt x="149" y="85"/>
                  <a:pt x="149" y="84"/>
                </a:cubicBezTo>
                <a:cubicBezTo>
                  <a:pt x="150" y="82"/>
                  <a:pt x="147" y="84"/>
                  <a:pt x="147" y="82"/>
                </a:cubicBezTo>
                <a:cubicBezTo>
                  <a:pt x="146" y="80"/>
                  <a:pt x="144" y="80"/>
                  <a:pt x="144" y="79"/>
                </a:cubicBezTo>
                <a:cubicBezTo>
                  <a:pt x="144" y="79"/>
                  <a:pt x="145" y="78"/>
                  <a:pt x="145" y="77"/>
                </a:cubicBezTo>
                <a:cubicBezTo>
                  <a:pt x="144" y="77"/>
                  <a:pt x="145" y="76"/>
                  <a:pt x="146" y="76"/>
                </a:cubicBezTo>
                <a:cubicBezTo>
                  <a:pt x="147" y="75"/>
                  <a:pt x="146" y="74"/>
                  <a:pt x="146" y="74"/>
                </a:cubicBezTo>
                <a:cubicBezTo>
                  <a:pt x="147" y="73"/>
                  <a:pt x="148" y="72"/>
                  <a:pt x="148" y="71"/>
                </a:cubicBezTo>
                <a:cubicBezTo>
                  <a:pt x="147" y="71"/>
                  <a:pt x="148" y="70"/>
                  <a:pt x="149" y="69"/>
                </a:cubicBezTo>
                <a:cubicBezTo>
                  <a:pt x="150" y="67"/>
                  <a:pt x="150" y="66"/>
                  <a:pt x="149" y="65"/>
                </a:cubicBezTo>
                <a:cubicBezTo>
                  <a:pt x="148" y="65"/>
                  <a:pt x="147" y="65"/>
                  <a:pt x="146" y="66"/>
                </a:cubicBezTo>
                <a:cubicBezTo>
                  <a:pt x="145" y="66"/>
                  <a:pt x="144" y="67"/>
                  <a:pt x="143" y="68"/>
                </a:cubicBezTo>
                <a:cubicBezTo>
                  <a:pt x="142" y="69"/>
                  <a:pt x="141" y="71"/>
                  <a:pt x="139" y="71"/>
                </a:cubicBezTo>
                <a:cubicBezTo>
                  <a:pt x="137" y="71"/>
                  <a:pt x="137" y="73"/>
                  <a:pt x="136" y="73"/>
                </a:cubicBezTo>
                <a:cubicBezTo>
                  <a:pt x="135" y="74"/>
                  <a:pt x="134" y="69"/>
                  <a:pt x="133" y="69"/>
                </a:cubicBezTo>
                <a:cubicBezTo>
                  <a:pt x="132" y="69"/>
                  <a:pt x="130" y="72"/>
                  <a:pt x="128" y="71"/>
                </a:cubicBezTo>
                <a:cubicBezTo>
                  <a:pt x="127" y="70"/>
                  <a:pt x="128" y="66"/>
                  <a:pt x="125" y="70"/>
                </a:cubicBezTo>
                <a:cubicBezTo>
                  <a:pt x="124" y="71"/>
                  <a:pt x="123" y="68"/>
                  <a:pt x="123" y="69"/>
                </a:cubicBezTo>
                <a:cubicBezTo>
                  <a:pt x="122" y="69"/>
                  <a:pt x="121" y="70"/>
                  <a:pt x="120" y="71"/>
                </a:cubicBezTo>
                <a:cubicBezTo>
                  <a:pt x="120" y="72"/>
                  <a:pt x="120" y="73"/>
                  <a:pt x="119" y="74"/>
                </a:cubicBezTo>
                <a:cubicBezTo>
                  <a:pt x="119" y="75"/>
                  <a:pt x="118" y="76"/>
                  <a:pt x="118" y="77"/>
                </a:cubicBezTo>
                <a:cubicBezTo>
                  <a:pt x="117" y="78"/>
                  <a:pt x="118" y="79"/>
                  <a:pt x="118" y="80"/>
                </a:cubicBezTo>
                <a:cubicBezTo>
                  <a:pt x="118" y="81"/>
                  <a:pt x="117" y="82"/>
                  <a:pt x="117" y="83"/>
                </a:cubicBezTo>
                <a:cubicBezTo>
                  <a:pt x="117" y="83"/>
                  <a:pt x="117" y="84"/>
                  <a:pt x="117" y="85"/>
                </a:cubicBezTo>
                <a:cubicBezTo>
                  <a:pt x="118" y="86"/>
                  <a:pt x="119" y="86"/>
                  <a:pt x="119" y="87"/>
                </a:cubicBezTo>
                <a:cubicBezTo>
                  <a:pt x="120" y="88"/>
                  <a:pt x="120" y="91"/>
                  <a:pt x="122" y="91"/>
                </a:cubicBezTo>
                <a:cubicBezTo>
                  <a:pt x="124" y="91"/>
                  <a:pt x="123" y="93"/>
                  <a:pt x="124" y="93"/>
                </a:cubicBezTo>
                <a:cubicBezTo>
                  <a:pt x="125" y="94"/>
                  <a:pt x="128" y="97"/>
                  <a:pt x="128" y="96"/>
                </a:cubicBezTo>
                <a:cubicBezTo>
                  <a:pt x="129" y="94"/>
                  <a:pt x="133" y="95"/>
                  <a:pt x="134" y="94"/>
                </a:cubicBezTo>
                <a:cubicBezTo>
                  <a:pt x="135" y="94"/>
                  <a:pt x="135" y="94"/>
                  <a:pt x="135" y="93"/>
                </a:cubicBezTo>
                <a:cubicBezTo>
                  <a:pt x="132" y="89"/>
                  <a:pt x="138" y="93"/>
                  <a:pt x="139" y="92"/>
                </a:cubicBezTo>
                <a:close/>
                <a:moveTo>
                  <a:pt x="224" y="97"/>
                </a:moveTo>
                <a:cubicBezTo>
                  <a:pt x="232" y="97"/>
                  <a:pt x="226" y="97"/>
                  <a:pt x="231" y="93"/>
                </a:cubicBezTo>
                <a:cubicBezTo>
                  <a:pt x="233" y="92"/>
                  <a:pt x="226" y="90"/>
                  <a:pt x="222" y="88"/>
                </a:cubicBezTo>
                <a:cubicBezTo>
                  <a:pt x="219" y="87"/>
                  <a:pt x="217" y="85"/>
                  <a:pt x="218" y="84"/>
                </a:cubicBezTo>
                <a:cubicBezTo>
                  <a:pt x="219" y="83"/>
                  <a:pt x="218" y="81"/>
                  <a:pt x="218" y="79"/>
                </a:cubicBezTo>
                <a:cubicBezTo>
                  <a:pt x="218" y="77"/>
                  <a:pt x="215" y="76"/>
                  <a:pt x="211" y="75"/>
                </a:cubicBezTo>
                <a:cubicBezTo>
                  <a:pt x="212" y="74"/>
                  <a:pt x="213" y="73"/>
                  <a:pt x="213" y="72"/>
                </a:cubicBezTo>
                <a:cubicBezTo>
                  <a:pt x="214" y="71"/>
                  <a:pt x="216" y="70"/>
                  <a:pt x="217" y="69"/>
                </a:cubicBezTo>
                <a:cubicBezTo>
                  <a:pt x="217" y="68"/>
                  <a:pt x="216" y="66"/>
                  <a:pt x="215" y="65"/>
                </a:cubicBezTo>
                <a:cubicBezTo>
                  <a:pt x="214" y="65"/>
                  <a:pt x="214" y="65"/>
                  <a:pt x="214" y="65"/>
                </a:cubicBezTo>
                <a:cubicBezTo>
                  <a:pt x="211" y="62"/>
                  <a:pt x="213" y="61"/>
                  <a:pt x="210" y="57"/>
                </a:cubicBezTo>
                <a:cubicBezTo>
                  <a:pt x="209" y="55"/>
                  <a:pt x="207" y="52"/>
                  <a:pt x="205" y="53"/>
                </a:cubicBezTo>
                <a:cubicBezTo>
                  <a:pt x="202" y="55"/>
                  <a:pt x="204" y="59"/>
                  <a:pt x="205" y="61"/>
                </a:cubicBezTo>
                <a:cubicBezTo>
                  <a:pt x="206" y="64"/>
                  <a:pt x="206" y="66"/>
                  <a:pt x="207" y="69"/>
                </a:cubicBezTo>
                <a:cubicBezTo>
                  <a:pt x="207" y="70"/>
                  <a:pt x="209" y="73"/>
                  <a:pt x="210" y="74"/>
                </a:cubicBezTo>
                <a:cubicBezTo>
                  <a:pt x="207" y="73"/>
                  <a:pt x="205" y="73"/>
                  <a:pt x="204" y="72"/>
                </a:cubicBezTo>
                <a:cubicBezTo>
                  <a:pt x="201" y="69"/>
                  <a:pt x="204" y="67"/>
                  <a:pt x="200" y="66"/>
                </a:cubicBezTo>
                <a:cubicBezTo>
                  <a:pt x="198" y="65"/>
                  <a:pt x="196" y="65"/>
                  <a:pt x="194" y="64"/>
                </a:cubicBezTo>
                <a:cubicBezTo>
                  <a:pt x="192" y="64"/>
                  <a:pt x="189" y="64"/>
                  <a:pt x="188" y="64"/>
                </a:cubicBezTo>
                <a:cubicBezTo>
                  <a:pt x="182" y="64"/>
                  <a:pt x="184" y="67"/>
                  <a:pt x="183" y="70"/>
                </a:cubicBezTo>
                <a:cubicBezTo>
                  <a:pt x="183" y="67"/>
                  <a:pt x="181" y="60"/>
                  <a:pt x="178" y="63"/>
                </a:cubicBezTo>
                <a:cubicBezTo>
                  <a:pt x="177" y="64"/>
                  <a:pt x="172" y="65"/>
                  <a:pt x="168" y="65"/>
                </a:cubicBezTo>
                <a:cubicBezTo>
                  <a:pt x="167" y="72"/>
                  <a:pt x="167" y="72"/>
                  <a:pt x="167" y="72"/>
                </a:cubicBezTo>
                <a:cubicBezTo>
                  <a:pt x="169" y="74"/>
                  <a:pt x="172" y="75"/>
                  <a:pt x="173" y="76"/>
                </a:cubicBezTo>
                <a:cubicBezTo>
                  <a:pt x="173" y="77"/>
                  <a:pt x="176" y="78"/>
                  <a:pt x="179" y="78"/>
                </a:cubicBezTo>
                <a:cubicBezTo>
                  <a:pt x="181" y="79"/>
                  <a:pt x="184" y="79"/>
                  <a:pt x="185" y="79"/>
                </a:cubicBezTo>
                <a:cubicBezTo>
                  <a:pt x="187" y="79"/>
                  <a:pt x="190" y="83"/>
                  <a:pt x="194" y="84"/>
                </a:cubicBezTo>
                <a:cubicBezTo>
                  <a:pt x="197" y="85"/>
                  <a:pt x="200" y="83"/>
                  <a:pt x="202" y="85"/>
                </a:cubicBezTo>
                <a:cubicBezTo>
                  <a:pt x="205" y="86"/>
                  <a:pt x="207" y="87"/>
                  <a:pt x="208" y="88"/>
                </a:cubicBezTo>
                <a:cubicBezTo>
                  <a:pt x="209" y="89"/>
                  <a:pt x="208" y="91"/>
                  <a:pt x="207" y="93"/>
                </a:cubicBezTo>
                <a:cubicBezTo>
                  <a:pt x="206" y="94"/>
                  <a:pt x="204" y="96"/>
                  <a:pt x="204" y="96"/>
                </a:cubicBezTo>
                <a:cubicBezTo>
                  <a:pt x="205" y="96"/>
                  <a:pt x="202" y="94"/>
                  <a:pt x="200" y="95"/>
                </a:cubicBezTo>
                <a:cubicBezTo>
                  <a:pt x="198" y="96"/>
                  <a:pt x="198" y="100"/>
                  <a:pt x="199" y="101"/>
                </a:cubicBezTo>
                <a:cubicBezTo>
                  <a:pt x="203" y="103"/>
                  <a:pt x="201" y="98"/>
                  <a:pt x="205" y="100"/>
                </a:cubicBezTo>
                <a:cubicBezTo>
                  <a:pt x="206" y="101"/>
                  <a:pt x="208" y="103"/>
                  <a:pt x="209" y="104"/>
                </a:cubicBezTo>
                <a:cubicBezTo>
                  <a:pt x="210" y="104"/>
                  <a:pt x="212" y="105"/>
                  <a:pt x="213" y="106"/>
                </a:cubicBezTo>
                <a:cubicBezTo>
                  <a:pt x="215" y="107"/>
                  <a:pt x="217" y="108"/>
                  <a:pt x="218" y="108"/>
                </a:cubicBezTo>
                <a:cubicBezTo>
                  <a:pt x="221" y="110"/>
                  <a:pt x="225" y="105"/>
                  <a:pt x="227" y="105"/>
                </a:cubicBezTo>
                <a:cubicBezTo>
                  <a:pt x="229" y="106"/>
                  <a:pt x="226" y="103"/>
                  <a:pt x="223" y="100"/>
                </a:cubicBezTo>
                <a:cubicBezTo>
                  <a:pt x="220" y="98"/>
                  <a:pt x="222" y="97"/>
                  <a:pt x="224" y="97"/>
                </a:cubicBezTo>
                <a:close/>
                <a:moveTo>
                  <a:pt x="153" y="60"/>
                </a:moveTo>
                <a:cubicBezTo>
                  <a:pt x="150" y="62"/>
                  <a:pt x="151" y="63"/>
                  <a:pt x="151" y="66"/>
                </a:cubicBezTo>
                <a:cubicBezTo>
                  <a:pt x="150" y="70"/>
                  <a:pt x="149" y="79"/>
                  <a:pt x="152" y="82"/>
                </a:cubicBezTo>
                <a:cubicBezTo>
                  <a:pt x="152" y="82"/>
                  <a:pt x="152" y="82"/>
                  <a:pt x="152" y="82"/>
                </a:cubicBezTo>
                <a:cubicBezTo>
                  <a:pt x="156" y="82"/>
                  <a:pt x="159" y="81"/>
                  <a:pt x="159" y="76"/>
                </a:cubicBezTo>
                <a:cubicBezTo>
                  <a:pt x="159" y="74"/>
                  <a:pt x="158" y="73"/>
                  <a:pt x="159" y="71"/>
                </a:cubicBezTo>
                <a:cubicBezTo>
                  <a:pt x="159" y="69"/>
                  <a:pt x="161" y="68"/>
                  <a:pt x="160" y="65"/>
                </a:cubicBezTo>
                <a:cubicBezTo>
                  <a:pt x="160" y="64"/>
                  <a:pt x="159" y="64"/>
                  <a:pt x="158" y="63"/>
                </a:cubicBezTo>
                <a:cubicBezTo>
                  <a:pt x="157" y="62"/>
                  <a:pt x="157" y="60"/>
                  <a:pt x="156" y="59"/>
                </a:cubicBezTo>
                <a:cubicBezTo>
                  <a:pt x="155" y="59"/>
                  <a:pt x="154" y="59"/>
                  <a:pt x="153" y="60"/>
                </a:cubicBezTo>
                <a:close/>
                <a:moveTo>
                  <a:pt x="131" y="46"/>
                </a:moveTo>
                <a:cubicBezTo>
                  <a:pt x="129" y="46"/>
                  <a:pt x="129" y="48"/>
                  <a:pt x="128" y="48"/>
                </a:cubicBezTo>
                <a:cubicBezTo>
                  <a:pt x="123" y="49"/>
                  <a:pt x="124" y="52"/>
                  <a:pt x="124" y="53"/>
                </a:cubicBezTo>
                <a:cubicBezTo>
                  <a:pt x="124" y="54"/>
                  <a:pt x="124" y="56"/>
                  <a:pt x="127" y="56"/>
                </a:cubicBezTo>
                <a:cubicBezTo>
                  <a:pt x="132" y="57"/>
                  <a:pt x="133" y="61"/>
                  <a:pt x="135" y="62"/>
                </a:cubicBezTo>
                <a:cubicBezTo>
                  <a:pt x="136" y="62"/>
                  <a:pt x="138" y="61"/>
                  <a:pt x="139" y="59"/>
                </a:cubicBezTo>
                <a:cubicBezTo>
                  <a:pt x="141" y="58"/>
                  <a:pt x="142" y="57"/>
                  <a:pt x="144" y="57"/>
                </a:cubicBezTo>
                <a:cubicBezTo>
                  <a:pt x="147" y="57"/>
                  <a:pt x="150" y="60"/>
                  <a:pt x="153" y="56"/>
                </a:cubicBezTo>
                <a:cubicBezTo>
                  <a:pt x="154" y="55"/>
                  <a:pt x="154" y="54"/>
                  <a:pt x="154" y="53"/>
                </a:cubicBezTo>
                <a:cubicBezTo>
                  <a:pt x="153" y="52"/>
                  <a:pt x="152" y="51"/>
                  <a:pt x="152" y="50"/>
                </a:cubicBezTo>
                <a:cubicBezTo>
                  <a:pt x="153" y="49"/>
                  <a:pt x="152" y="46"/>
                  <a:pt x="150" y="45"/>
                </a:cubicBezTo>
                <a:cubicBezTo>
                  <a:pt x="147" y="44"/>
                  <a:pt x="148" y="41"/>
                  <a:pt x="145" y="41"/>
                </a:cubicBezTo>
                <a:cubicBezTo>
                  <a:pt x="144" y="42"/>
                  <a:pt x="144" y="44"/>
                  <a:pt x="144" y="47"/>
                </a:cubicBezTo>
                <a:cubicBezTo>
                  <a:pt x="143" y="48"/>
                  <a:pt x="144" y="52"/>
                  <a:pt x="143" y="52"/>
                </a:cubicBezTo>
                <a:cubicBezTo>
                  <a:pt x="141" y="52"/>
                  <a:pt x="138" y="49"/>
                  <a:pt x="136" y="48"/>
                </a:cubicBezTo>
                <a:cubicBezTo>
                  <a:pt x="133" y="48"/>
                  <a:pt x="131" y="45"/>
                  <a:pt x="131" y="46"/>
                </a:cubicBezTo>
                <a:close/>
                <a:moveTo>
                  <a:pt x="140" y="23"/>
                </a:moveTo>
                <a:cubicBezTo>
                  <a:pt x="142" y="24"/>
                  <a:pt x="143" y="27"/>
                  <a:pt x="142" y="28"/>
                </a:cubicBezTo>
                <a:cubicBezTo>
                  <a:pt x="140" y="30"/>
                  <a:pt x="143" y="32"/>
                  <a:pt x="145" y="34"/>
                </a:cubicBezTo>
                <a:cubicBezTo>
                  <a:pt x="147" y="36"/>
                  <a:pt x="149" y="37"/>
                  <a:pt x="152" y="37"/>
                </a:cubicBezTo>
                <a:cubicBezTo>
                  <a:pt x="154" y="37"/>
                  <a:pt x="157" y="35"/>
                  <a:pt x="155" y="34"/>
                </a:cubicBezTo>
                <a:cubicBezTo>
                  <a:pt x="154" y="32"/>
                  <a:pt x="155" y="30"/>
                  <a:pt x="154" y="28"/>
                </a:cubicBezTo>
                <a:cubicBezTo>
                  <a:pt x="154" y="27"/>
                  <a:pt x="155" y="27"/>
                  <a:pt x="154" y="25"/>
                </a:cubicBezTo>
                <a:cubicBezTo>
                  <a:pt x="153" y="25"/>
                  <a:pt x="153" y="23"/>
                  <a:pt x="151" y="22"/>
                </a:cubicBezTo>
                <a:cubicBezTo>
                  <a:pt x="150" y="21"/>
                  <a:pt x="149" y="19"/>
                  <a:pt x="147" y="20"/>
                </a:cubicBezTo>
                <a:cubicBezTo>
                  <a:pt x="146" y="21"/>
                  <a:pt x="145" y="20"/>
                  <a:pt x="143" y="20"/>
                </a:cubicBezTo>
                <a:cubicBezTo>
                  <a:pt x="139" y="20"/>
                  <a:pt x="137" y="23"/>
                  <a:pt x="140" y="23"/>
                </a:cubicBezTo>
                <a:close/>
              </a:path>
            </a:pathLst>
          </a:custGeom>
          <a:solidFill>
            <a:srgbClr val="CCCCCC"/>
          </a:solidFill>
          <a:ln w="9525">
            <a:noFill/>
          </a:ln>
        </p:spPr>
        <p:txBody>
          <a:bodyPr vert="horz" wrap="square" anchor="t"/>
          <a:p>
            <a:pPr lvl="0" fontAlgn="base">
              <a:lnSpc>
                <a:spcPct val="100000"/>
              </a:lnSpc>
              <a:spcBef>
                <a:spcPct val="0"/>
              </a:spcBef>
              <a:spcAft>
                <a:spcPct val="0"/>
              </a:spcAft>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45066" name="泪滴形 14"/>
          <p:cNvSpPr/>
          <p:nvPr/>
        </p:nvSpPr>
        <p:spPr>
          <a:xfrm rot="8130875">
            <a:off x="5643563" y="2946400"/>
            <a:ext cx="641350" cy="641350"/>
          </a:xfrm>
          <a:custGeom>
            <a:avLst/>
            <a:gdLst>
              <a:gd name="txL" fmla="*/ 0 w 1010"/>
              <a:gd name="txT" fmla="*/ 0 h 1010"/>
              <a:gd name="txR" fmla="*/ 1010 w 1010"/>
              <a:gd name="txB" fmla="*/ 1010 h 1010"/>
            </a:gdLst>
            <a:ahLst/>
            <a:cxnLst/>
            <a:rect l="txL" t="txT" r="txR" b="txB"/>
            <a:pathLst>
              <a:path w="1010" h="1010">
                <a:moveTo>
                  <a:pt x="0" y="505"/>
                </a:moveTo>
                <a:arcTo wR="505" hR="505" stAng="-10800000" swAng="5400000"/>
                <a:cubicBezTo>
                  <a:pt x="673" y="0"/>
                  <a:pt x="841" y="0"/>
                  <a:pt x="1010" y="0"/>
                </a:cubicBezTo>
                <a:cubicBezTo>
                  <a:pt x="1010" y="168"/>
                  <a:pt x="1010" y="336"/>
                  <a:pt x="1010" y="505"/>
                </a:cubicBezTo>
                <a:arcTo wR="505" hR="505" stAng="0" swAng="5400000"/>
                <a:arcTo wR="505" hR="505" stAng="-16200000" swAng="5400000"/>
                <a:close/>
              </a:path>
            </a:pathLst>
          </a:cu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7" name="泪滴形 15"/>
          <p:cNvSpPr/>
          <p:nvPr/>
        </p:nvSpPr>
        <p:spPr>
          <a:xfrm rot="8130875">
            <a:off x="3952875" y="3519488"/>
            <a:ext cx="641350" cy="641350"/>
          </a:xfrm>
          <a:custGeom>
            <a:avLst/>
            <a:gdLst>
              <a:gd name="txL" fmla="*/ 0 w 1010"/>
              <a:gd name="txT" fmla="*/ 0 h 1010"/>
              <a:gd name="txR" fmla="*/ 1010 w 1010"/>
              <a:gd name="txB" fmla="*/ 1010 h 1010"/>
            </a:gdLst>
            <a:ahLst/>
            <a:cxnLst/>
            <a:rect l="txL" t="txT" r="txR" b="txB"/>
            <a:pathLst>
              <a:path w="1010" h="1010">
                <a:moveTo>
                  <a:pt x="0" y="505"/>
                </a:moveTo>
                <a:arcTo wR="505" hR="505" stAng="-10800000" swAng="5400000"/>
                <a:cubicBezTo>
                  <a:pt x="673" y="0"/>
                  <a:pt x="841" y="0"/>
                  <a:pt x="1010" y="0"/>
                </a:cubicBezTo>
                <a:cubicBezTo>
                  <a:pt x="1010" y="168"/>
                  <a:pt x="1010" y="336"/>
                  <a:pt x="1010" y="505"/>
                </a:cubicBezTo>
                <a:arcTo wR="505" hR="505" stAng="0" swAng="5400000"/>
                <a:arcTo wR="505" hR="505" stAng="-16200000" swAng="5400000"/>
                <a:close/>
              </a:path>
            </a:pathLst>
          </a:custGeom>
          <a:solidFill>
            <a:srgbClr val="242D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8" name="泪滴形 16"/>
          <p:cNvSpPr/>
          <p:nvPr/>
        </p:nvSpPr>
        <p:spPr>
          <a:xfrm rot="8130875">
            <a:off x="8220075" y="2693988"/>
            <a:ext cx="838200" cy="838200"/>
          </a:xfrm>
          <a:custGeom>
            <a:avLst/>
            <a:gdLst>
              <a:gd name="txL" fmla="*/ 0 w 1321"/>
              <a:gd name="txT" fmla="*/ 0 h 1321"/>
              <a:gd name="txR" fmla="*/ 1321 w 1321"/>
              <a:gd name="txB" fmla="*/ 1321 h 1321"/>
            </a:gdLst>
            <a:ahLst/>
            <a:cxnLst/>
            <a:rect l="txL" t="txT" r="txR" b="txB"/>
            <a:pathLst>
              <a:path w="1321" h="1321">
                <a:moveTo>
                  <a:pt x="0" y="660"/>
                </a:moveTo>
                <a:arcTo wR="660" hR="660" stAng="-10800000" swAng="5400000"/>
                <a:cubicBezTo>
                  <a:pt x="880" y="0"/>
                  <a:pt x="1100" y="0"/>
                  <a:pt x="1321" y="0"/>
                </a:cubicBezTo>
                <a:cubicBezTo>
                  <a:pt x="1321" y="220"/>
                  <a:pt x="1321" y="440"/>
                  <a:pt x="1321" y="660"/>
                </a:cubicBezTo>
                <a:arcTo wR="660" hR="660" stAng="0" swAng="5400000"/>
                <a:arcTo wR="660" hR="660" stAng="-16200000" swAng="5400000"/>
                <a:close/>
              </a:path>
            </a:pathLst>
          </a:custGeom>
          <a:solidFill>
            <a:srgbClr val="232323"/>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9" name="泪滴形 17"/>
          <p:cNvSpPr/>
          <p:nvPr/>
        </p:nvSpPr>
        <p:spPr>
          <a:xfrm rot="8130875">
            <a:off x="1804988" y="1763713"/>
            <a:ext cx="839787" cy="838200"/>
          </a:xfrm>
          <a:custGeom>
            <a:avLst/>
            <a:gdLst>
              <a:gd name="txL" fmla="*/ 0 w 1321"/>
              <a:gd name="txT" fmla="*/ 0 h 1321"/>
              <a:gd name="txR" fmla="*/ 1321 w 1321"/>
              <a:gd name="txB" fmla="*/ 1321 h 1321"/>
            </a:gdLst>
            <a:ahLst/>
            <a:cxnLst/>
            <a:rect l="txL" t="txT" r="txR" b="txB"/>
            <a:pathLst>
              <a:path w="1321" h="1321">
                <a:moveTo>
                  <a:pt x="0" y="660"/>
                </a:moveTo>
                <a:arcTo wR="660" hR="660" stAng="-10800000" swAng="5400000"/>
                <a:cubicBezTo>
                  <a:pt x="880" y="0"/>
                  <a:pt x="1100" y="0"/>
                  <a:pt x="1321" y="0"/>
                </a:cubicBezTo>
                <a:cubicBezTo>
                  <a:pt x="1321" y="220"/>
                  <a:pt x="1321" y="440"/>
                  <a:pt x="1321" y="660"/>
                </a:cubicBezTo>
                <a:arcTo wR="660" hR="660" stAng="0" swAng="5400000"/>
                <a:arcTo wR="660" hR="660" stAng="-16200000" swAng="5400000"/>
                <a:close/>
              </a:path>
            </a:pathLst>
          </a:cu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70" name="文本框 18"/>
          <p:cNvSpPr/>
          <p:nvPr/>
        </p:nvSpPr>
        <p:spPr>
          <a:xfrm>
            <a:off x="725488" y="2744788"/>
            <a:ext cx="2592387" cy="1108075"/>
          </a:xfrm>
          <a:prstGeom prst="rect">
            <a:avLst/>
          </a:prstGeom>
          <a:noFill/>
          <a:ln w="9525">
            <a:noFill/>
          </a:ln>
        </p:spPr>
        <p:txBody>
          <a:bodyPr wrap="square">
            <a:spAutoFit/>
          </a:bodyPr>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071" name="文本框 19"/>
          <p:cNvSpPr/>
          <p:nvPr/>
        </p:nvSpPr>
        <p:spPr>
          <a:xfrm>
            <a:off x="8759825" y="3492500"/>
            <a:ext cx="2592388" cy="1108075"/>
          </a:xfrm>
          <a:prstGeom prst="rect">
            <a:avLst/>
          </a:prstGeom>
          <a:noFill/>
          <a:ln w="9525">
            <a:noFill/>
          </a:ln>
        </p:spPr>
        <p:txBody>
          <a:bodyPr wrap="square">
            <a:spAutoFit/>
          </a:bodyPr>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072" name="文本框 20"/>
          <p:cNvSpPr/>
          <p:nvPr/>
        </p:nvSpPr>
        <p:spPr>
          <a:xfrm>
            <a:off x="2784475" y="4203700"/>
            <a:ext cx="2590800" cy="1108075"/>
          </a:xfrm>
          <a:prstGeom prst="rect">
            <a:avLst/>
          </a:prstGeom>
          <a:noFill/>
          <a:ln w="9525">
            <a:noFill/>
          </a:ln>
        </p:spPr>
        <p:txBody>
          <a:bodyPr wrap="square">
            <a:spAutoFit/>
          </a:bodyPr>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073" name="文本框 21"/>
          <p:cNvSpPr/>
          <p:nvPr/>
        </p:nvSpPr>
        <p:spPr>
          <a:xfrm>
            <a:off x="5935663" y="3706813"/>
            <a:ext cx="2592387" cy="1108075"/>
          </a:xfrm>
          <a:prstGeom prst="rect">
            <a:avLst/>
          </a:prstGeom>
          <a:noFill/>
          <a:ln w="9525">
            <a:noFill/>
          </a:ln>
        </p:spPr>
        <p:txBody>
          <a:bodyPr wrap="square">
            <a:spAutoFit/>
          </a:bodyPr>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45074" name="图片 1"/>
          <p:cNvPicPr>
            <a:picLocks noChangeAspect="1"/>
          </p:cNvPicPr>
          <p:nvPr/>
        </p:nvPicPr>
        <p:blipFill>
          <a:blip r:embed="rId1"/>
          <a:stretch>
            <a:fillRect/>
          </a:stretch>
        </p:blipFill>
        <p:spPr>
          <a:xfrm>
            <a:off x="4733925" y="6413500"/>
            <a:ext cx="431800" cy="433388"/>
          </a:xfrm>
          <a:prstGeom prst="rect">
            <a:avLst/>
          </a:prstGeom>
          <a:noFill/>
          <a:ln w="9525">
            <a:noFill/>
          </a:ln>
        </p:spPr>
      </p:pic>
      <p:pic>
        <p:nvPicPr>
          <p:cNvPr id="45075" name="图片 2"/>
          <p:cNvPicPr>
            <a:picLocks noChangeAspect="1"/>
          </p:cNvPicPr>
          <p:nvPr/>
        </p:nvPicPr>
        <p:blipFill>
          <a:blip r:embed="rId2"/>
          <a:stretch>
            <a:fillRect/>
          </a:stretch>
        </p:blipFill>
        <p:spPr>
          <a:xfrm>
            <a:off x="5568950" y="6362700"/>
            <a:ext cx="463550" cy="463550"/>
          </a:xfrm>
          <a:prstGeom prst="rect">
            <a:avLst/>
          </a:prstGeom>
          <a:noFill/>
          <a:ln w="9525">
            <a:noFill/>
          </a:ln>
        </p:spPr>
      </p:pic>
      <p:pic>
        <p:nvPicPr>
          <p:cNvPr id="45076" name="图片 3"/>
          <p:cNvPicPr>
            <a:picLocks noChangeAspect="1"/>
          </p:cNvPicPr>
          <p:nvPr/>
        </p:nvPicPr>
        <p:blipFill>
          <a:blip r:embed="rId3"/>
          <a:stretch>
            <a:fillRect/>
          </a:stretch>
        </p:blipFill>
        <p:spPr>
          <a:xfrm>
            <a:off x="6416675" y="6388100"/>
            <a:ext cx="463550" cy="463550"/>
          </a:xfrm>
          <a:prstGeom prst="rect">
            <a:avLst/>
          </a:prstGeom>
          <a:noFill/>
          <a:ln w="9525">
            <a:noFill/>
          </a:ln>
        </p:spPr>
      </p:pic>
    </p:spTree>
  </p:cSld>
  <p:clrMapOvr>
    <a:masterClrMapping/>
  </p:clrMapOvr>
  <p:transition spd="slow" advClick="0" advTm="3000">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组合 46081"/>
          <p:cNvGrpSpPr/>
          <p:nvPr/>
        </p:nvGrpSpPr>
        <p:grpSpPr>
          <a:xfrm>
            <a:off x="0" y="6354763"/>
            <a:ext cx="12217400" cy="503237"/>
            <a:chOff x="0" y="0"/>
            <a:chExt cx="9163025" cy="377952"/>
          </a:xfrm>
        </p:grpSpPr>
        <p:sp>
          <p:nvSpPr>
            <p:cNvPr id="46083" name="矩形 10"/>
            <p:cNvSpPr/>
            <p:nvPr/>
          </p:nvSpPr>
          <p:spPr>
            <a:xfrm>
              <a:off x="0" y="0"/>
              <a:ext cx="9163025" cy="377952"/>
            </a:xfrm>
            <a:prstGeom prst="rect">
              <a:avLst/>
            </a:prstGeom>
            <a:solidFill>
              <a:srgbClr val="595959"/>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4" name="矩形 13"/>
            <p:cNvSpPr/>
            <p:nvPr/>
          </p:nvSpPr>
          <p:spPr>
            <a:xfrm>
              <a:off x="8785201" y="0"/>
              <a:ext cx="377824" cy="377952"/>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5" name="矩形 11"/>
            <p:cNvSpPr/>
            <p:nvPr/>
          </p:nvSpPr>
          <p:spPr>
            <a:xfrm>
              <a:off x="0" y="0"/>
              <a:ext cx="377824" cy="377952"/>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6" name="等腰三角形 12"/>
            <p:cNvSpPr/>
            <p:nvPr/>
          </p:nvSpPr>
          <p:spPr>
            <a:xfrm rot="5400000">
              <a:off x="8910591" y="133413"/>
              <a:ext cx="127043" cy="111125"/>
            </a:xfrm>
            <a:prstGeom prst="triangle">
              <a:avLst>
                <a:gd name="adj" fmla="val 50000"/>
              </a:avLst>
            </a:prstGeom>
            <a:solidFill>
              <a:schemeClr val="bg1"/>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87" name="等腰三角形 14"/>
            <p:cNvSpPr/>
            <p:nvPr/>
          </p:nvSpPr>
          <p:spPr>
            <a:xfrm rot="16200000">
              <a:off x="125390" y="133413"/>
              <a:ext cx="127043" cy="111125"/>
            </a:xfrm>
            <a:prstGeom prst="triangle">
              <a:avLst>
                <a:gd name="adj" fmla="val 50000"/>
              </a:avLst>
            </a:prstGeom>
            <a:solidFill>
              <a:schemeClr val="bg1"/>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6088" name="组合 46087"/>
          <p:cNvGrpSpPr/>
          <p:nvPr/>
        </p:nvGrpSpPr>
        <p:grpSpPr>
          <a:xfrm>
            <a:off x="0" y="234950"/>
            <a:ext cx="12217400" cy="844550"/>
            <a:chOff x="0" y="0"/>
            <a:chExt cx="9163025" cy="634077"/>
          </a:xfrm>
        </p:grpSpPr>
        <p:grpSp>
          <p:nvGrpSpPr>
            <p:cNvPr id="46089" name="组合 46088"/>
            <p:cNvGrpSpPr/>
            <p:nvPr/>
          </p:nvGrpSpPr>
          <p:grpSpPr>
            <a:xfrm flipH="1">
              <a:off x="9060600" y="65996"/>
              <a:ext cx="102425" cy="564356"/>
              <a:chOff x="0" y="0"/>
              <a:chExt cx="98744" cy="564356"/>
            </a:xfrm>
          </p:grpSpPr>
          <p:sp>
            <p:nvSpPr>
              <p:cNvPr id="46090" name="矩形 7"/>
              <p:cNvSpPr/>
              <p:nvPr/>
            </p:nvSpPr>
            <p:spPr>
              <a:xfrm>
                <a:off x="0" y="374"/>
                <a:ext cx="62748" cy="564610"/>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91" name="直接连接符 8"/>
              <p:cNvSpPr/>
              <p:nvPr/>
            </p:nvSpPr>
            <p:spPr>
              <a:xfrm>
                <a:off x="99479" y="374"/>
                <a:ext cx="1" cy="564610"/>
              </a:xfrm>
              <a:prstGeom prst="line">
                <a:avLst/>
              </a:prstGeom>
              <a:ln w="28575" cap="flat" cmpd="sng">
                <a:solidFill>
                  <a:srgbClr val="595959"/>
                </a:solidFill>
                <a:prstDash val="solid"/>
                <a:bevel/>
                <a:headEnd type="none" w="med" len="med"/>
                <a:tailEnd type="none" w="med" len="med"/>
              </a:ln>
            </p:spPr>
          </p:sp>
        </p:grpSp>
        <p:grpSp>
          <p:nvGrpSpPr>
            <p:cNvPr id="46092" name="组合 46091"/>
            <p:cNvGrpSpPr/>
            <p:nvPr/>
          </p:nvGrpSpPr>
          <p:grpSpPr>
            <a:xfrm>
              <a:off x="458019" y="0"/>
              <a:ext cx="2600705" cy="634077"/>
              <a:chOff x="0" y="0"/>
              <a:chExt cx="2600705" cy="634077"/>
            </a:xfrm>
          </p:grpSpPr>
          <p:sp>
            <p:nvSpPr>
              <p:cNvPr id="46093" name="TextBox 18"/>
              <p:cNvSpPr/>
              <p:nvPr/>
            </p:nvSpPr>
            <p:spPr>
              <a:xfrm>
                <a:off x="0" y="0"/>
                <a:ext cx="2600705" cy="439398"/>
              </a:xfrm>
              <a:prstGeom prst="rect">
                <a:avLst/>
              </a:prstGeom>
              <a:noFill/>
              <a:ln w="9525">
                <a:noFill/>
              </a:ln>
            </p:spPr>
            <p:txBody>
              <a:bodyPr wrap="none" anchor="ctr">
                <a:spAutoFit/>
              </a:bodyPr>
              <a:p>
                <a:pPr lvl="0" eaLnBrk="1" hangingPunct="1">
                  <a:lnSpc>
                    <a:spcPct val="100000"/>
                  </a:lnSpc>
                </a:pPr>
                <a:r>
                  <a:rPr lang="zh-CN" altLang="en-US" sz="32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由衷感谢购买的您</a:t>
                </a:r>
                <a:endParaRPr lang="zh-CN" altLang="en-US" sz="3200" b="1" dirty="0">
                  <a:solidFill>
                    <a:srgbClr val="C0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46094" name="TextBox 19"/>
              <p:cNvSpPr/>
              <p:nvPr/>
            </p:nvSpPr>
            <p:spPr>
              <a:xfrm>
                <a:off x="13468" y="379689"/>
                <a:ext cx="1831266" cy="254388"/>
              </a:xfrm>
              <a:prstGeom prst="rect">
                <a:avLst/>
              </a:prstGeom>
              <a:noFill/>
              <a:ln w="9525">
                <a:noFill/>
              </a:ln>
            </p:spPr>
            <p:txBody>
              <a:bodyPr wrap="none">
                <a:spAutoFit/>
              </a:bodyPr>
              <a:p>
                <a:pPr lvl="0">
                  <a:lnSpc>
                    <a:spcPct val="100000"/>
                  </a:lnSpc>
                </a:pPr>
                <a:r>
                  <a:rPr lang="zh-CN" altLang="en-US" sz="1600" dirty="0">
                    <a:solidFill>
                      <a:srgbClr val="595959"/>
                    </a:solidFill>
                    <a:latin typeface="微软雅黑" panose="020B0503020204020204" pitchFamily="2" charset="-122"/>
                    <a:ea typeface="微软雅黑" panose="020B0503020204020204" pitchFamily="2" charset="-122"/>
                    <a:sym typeface="Microsoft Himalaya" panose="01010100010101010101" pitchFamily="2" charset="0"/>
                  </a:rPr>
                  <a:t>让每一次亮相都信心澎湃</a:t>
                </a:r>
                <a:endParaRPr lang="zh-CN" altLang="en-US" sz="1600" dirty="0">
                  <a:solidFill>
                    <a:srgbClr val="595959"/>
                  </a:solidFill>
                  <a:latin typeface="微软雅黑" panose="020B0503020204020204" pitchFamily="2" charset="-122"/>
                  <a:ea typeface="微软雅黑" panose="020B0503020204020204" pitchFamily="2" charset="-122"/>
                  <a:sym typeface="Microsoft Himalaya" panose="01010100010101010101" pitchFamily="2" charset="0"/>
                </a:endParaRPr>
              </a:p>
            </p:txBody>
          </p:sp>
        </p:grpSp>
        <p:grpSp>
          <p:nvGrpSpPr>
            <p:cNvPr id="46095" name="组合 46094"/>
            <p:cNvGrpSpPr/>
            <p:nvPr/>
          </p:nvGrpSpPr>
          <p:grpSpPr>
            <a:xfrm>
              <a:off x="0" y="65996"/>
              <a:ext cx="480244" cy="564356"/>
              <a:chOff x="0" y="0"/>
              <a:chExt cx="480244" cy="564356"/>
            </a:xfrm>
          </p:grpSpPr>
          <p:sp>
            <p:nvSpPr>
              <p:cNvPr id="46096" name="矩形 4"/>
              <p:cNvSpPr/>
              <p:nvPr/>
            </p:nvSpPr>
            <p:spPr>
              <a:xfrm>
                <a:off x="0" y="374"/>
                <a:ext cx="425449" cy="564610"/>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097" name="直接连接符 6"/>
              <p:cNvSpPr/>
              <p:nvPr/>
            </p:nvSpPr>
            <p:spPr>
              <a:xfrm>
                <a:off x="481012" y="374"/>
                <a:ext cx="1" cy="564610"/>
              </a:xfrm>
              <a:prstGeom prst="line">
                <a:avLst/>
              </a:prstGeom>
              <a:ln w="28575" cap="flat" cmpd="sng">
                <a:solidFill>
                  <a:srgbClr val="595959"/>
                </a:solidFill>
                <a:prstDash val="solid"/>
                <a:bevel/>
                <a:headEnd type="none" w="med" len="med"/>
                <a:tailEnd type="none" w="med" len="med"/>
              </a:ln>
            </p:spPr>
          </p:sp>
        </p:grpSp>
      </p:grpSp>
      <p:pic>
        <p:nvPicPr>
          <p:cNvPr id="46098" name="图片 1"/>
          <p:cNvPicPr>
            <a:picLocks noChangeAspect="1"/>
          </p:cNvPicPr>
          <p:nvPr/>
        </p:nvPicPr>
        <p:blipFill>
          <a:blip r:embed="rId1"/>
          <a:stretch>
            <a:fillRect/>
          </a:stretch>
        </p:blipFill>
        <p:spPr>
          <a:xfrm>
            <a:off x="10488613" y="3525838"/>
            <a:ext cx="1979612" cy="2995612"/>
          </a:xfrm>
          <a:prstGeom prst="rect">
            <a:avLst/>
          </a:prstGeom>
          <a:noFill/>
          <a:ln w="9525">
            <a:noFill/>
          </a:ln>
        </p:spPr>
      </p:pic>
      <p:sp>
        <p:nvSpPr>
          <p:cNvPr id="46099" name="文本框 2"/>
          <p:cNvSpPr/>
          <p:nvPr/>
        </p:nvSpPr>
        <p:spPr>
          <a:xfrm>
            <a:off x="592138" y="1163638"/>
            <a:ext cx="10153650" cy="5694362"/>
          </a:xfrm>
          <a:prstGeom prst="rect">
            <a:avLst/>
          </a:prstGeom>
          <a:noFill/>
          <a:ln w="9525">
            <a:noFill/>
          </a:ln>
        </p:spPr>
        <p:txBody>
          <a:bodyPr wrap="square">
            <a:spAutoFit/>
          </a:bodyPr>
          <a:p>
            <a:pPr lvl="0">
              <a:lnSpc>
                <a:spcPct val="100000"/>
              </a:lnSpc>
            </a:pP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您可以从以下方面提升自己整个</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的质量，以下是一些基本的网站，可以下载字体、图片等等：</a:t>
            </a:r>
            <a:endPar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下载字体：</a:t>
            </a:r>
            <a:r>
              <a:rPr lang="en-US" altLang="x-none"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http://font.knowsky.com/    </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XP</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用户下载字体后解压将字体文件（扩展名为</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TTF</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或  </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TTC</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）复制到</a:t>
            </a:r>
            <a:r>
              <a:rPr lang="en-US" altLang="x-none" dirty="0">
                <a:solidFill>
                  <a:srgbClr val="000000"/>
                </a:solidFill>
                <a:latin typeface="Calibri" panose="020F0502020204030204" charset="0"/>
                <a:ea typeface="Calibri" panose="020F0502020204030204" charset="0"/>
                <a:sym typeface="Calibri" panose="020F0502020204030204" charset="0"/>
              </a:rPr>
              <a:t>C:\Windows\Fonts  </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文件夹下即可。</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WIN7</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WIN8</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用户下载字体后解压，单击安装即可，非常方便。</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但需要注意：</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、有时候安装了</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可能找不到字体、您重启电脑就行了。</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、一些字体由于版权限制，很多字体不能嵌入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。（意思就是：你电脑有该字体，别人电脑没有，那播放出来就很尴尬，而我用</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PPT2013</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将文字直接做成透明体的图片就可以避免，但是您用自己</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播放的时候，只要装了字体，就一切正常）</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、如果你觉得安装字体麻烦，直接去：</a:t>
            </a:r>
            <a:r>
              <a:rPr lang="en-US" altLang="x-none" sz="1400"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http://www.51poca.com/  </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在线生成书法，生成后，另存为图片，就是</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png</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透明底的了</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下载图标：</a:t>
            </a:r>
            <a:r>
              <a:rPr lang="en-US" altLang="x-none"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http://www.iconpng.com/  </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想知道别人的图标怎么来的吗</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点开，你就会发现惊喜</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下载素材：</a:t>
            </a:r>
            <a:r>
              <a:rPr lang="en-US" altLang="x-none" dirty="0">
                <a:solidFill>
                  <a:srgbClr val="C00000"/>
                </a:solidFill>
                <a:latin typeface="微软雅黑" panose="020B0503020204020204" pitchFamily="2" charset="-122"/>
                <a:ea typeface="微软雅黑" panose="020B0503020204020204" pitchFamily="2" charset="-122"/>
                <a:sym typeface="微软雅黑" panose="020B0503020204020204" pitchFamily="2" charset="-122"/>
              </a:rPr>
              <a:t>http://www.zcool.com.cn/  </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去了这里，你的审美程度和素材库就会马上爆满的哦</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、记得下面一些原则：</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）能用图片的，就不要用文字。一张图片的魅力大过</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1000</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个字</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）不要用艺术字了，这样可以让你的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高出好几个档次</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）动画一定记得不可花哨哦，要不大家都头晕了。简简单单即可，展示前记得反复演示哦。</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）一齐遮百丑，千万记得要对齐对齐对齐。</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）无论您</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水平如何，千万记得：最重要的不是</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，是你。现在开始您征服他人的旅程吧！！</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组合 47105"/>
          <p:cNvGrpSpPr/>
          <p:nvPr/>
        </p:nvGrpSpPr>
        <p:grpSpPr>
          <a:xfrm>
            <a:off x="0" y="6354763"/>
            <a:ext cx="12217400" cy="503237"/>
            <a:chOff x="0" y="0"/>
            <a:chExt cx="9163025" cy="377952"/>
          </a:xfrm>
        </p:grpSpPr>
        <p:sp>
          <p:nvSpPr>
            <p:cNvPr id="47107" name="矩形 10"/>
            <p:cNvSpPr/>
            <p:nvPr/>
          </p:nvSpPr>
          <p:spPr>
            <a:xfrm>
              <a:off x="0" y="0"/>
              <a:ext cx="9163025" cy="377952"/>
            </a:xfrm>
            <a:prstGeom prst="rect">
              <a:avLst/>
            </a:prstGeom>
            <a:solidFill>
              <a:srgbClr val="595959"/>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08" name="矩形 13"/>
            <p:cNvSpPr/>
            <p:nvPr/>
          </p:nvSpPr>
          <p:spPr>
            <a:xfrm>
              <a:off x="8785201" y="0"/>
              <a:ext cx="377824" cy="377952"/>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09" name="矩形 11"/>
            <p:cNvSpPr/>
            <p:nvPr/>
          </p:nvSpPr>
          <p:spPr>
            <a:xfrm>
              <a:off x="0" y="0"/>
              <a:ext cx="377824" cy="377952"/>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10" name="等腰三角形 12"/>
            <p:cNvSpPr/>
            <p:nvPr/>
          </p:nvSpPr>
          <p:spPr>
            <a:xfrm rot="5400000">
              <a:off x="8910591" y="133413"/>
              <a:ext cx="127043" cy="111125"/>
            </a:xfrm>
            <a:prstGeom prst="triangle">
              <a:avLst>
                <a:gd name="adj" fmla="val 50000"/>
              </a:avLst>
            </a:prstGeom>
            <a:solidFill>
              <a:schemeClr val="bg1"/>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11" name="等腰三角形 14"/>
            <p:cNvSpPr/>
            <p:nvPr/>
          </p:nvSpPr>
          <p:spPr>
            <a:xfrm rot="16200000">
              <a:off x="125390" y="133413"/>
              <a:ext cx="127043" cy="111125"/>
            </a:xfrm>
            <a:prstGeom prst="triangle">
              <a:avLst>
                <a:gd name="adj" fmla="val 50000"/>
              </a:avLst>
            </a:prstGeom>
            <a:solidFill>
              <a:schemeClr val="bg1"/>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47112" name="组合 47111"/>
          <p:cNvGrpSpPr/>
          <p:nvPr/>
        </p:nvGrpSpPr>
        <p:grpSpPr>
          <a:xfrm>
            <a:off x="0" y="234950"/>
            <a:ext cx="12217400" cy="844550"/>
            <a:chOff x="0" y="0"/>
            <a:chExt cx="9163025" cy="634077"/>
          </a:xfrm>
        </p:grpSpPr>
        <p:grpSp>
          <p:nvGrpSpPr>
            <p:cNvPr id="47113" name="组合 47112"/>
            <p:cNvGrpSpPr/>
            <p:nvPr/>
          </p:nvGrpSpPr>
          <p:grpSpPr>
            <a:xfrm flipH="1">
              <a:off x="9060600" y="65996"/>
              <a:ext cx="102425" cy="564356"/>
              <a:chOff x="0" y="0"/>
              <a:chExt cx="98744" cy="564356"/>
            </a:xfrm>
          </p:grpSpPr>
          <p:sp>
            <p:nvSpPr>
              <p:cNvPr id="47114" name="矩形 7"/>
              <p:cNvSpPr/>
              <p:nvPr/>
            </p:nvSpPr>
            <p:spPr>
              <a:xfrm>
                <a:off x="0" y="374"/>
                <a:ext cx="62748" cy="564610"/>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15" name="直接连接符 8"/>
              <p:cNvSpPr/>
              <p:nvPr/>
            </p:nvSpPr>
            <p:spPr>
              <a:xfrm>
                <a:off x="99479" y="374"/>
                <a:ext cx="1" cy="564610"/>
              </a:xfrm>
              <a:prstGeom prst="line">
                <a:avLst/>
              </a:prstGeom>
              <a:ln w="28575" cap="flat" cmpd="sng">
                <a:solidFill>
                  <a:srgbClr val="595959"/>
                </a:solidFill>
                <a:prstDash val="solid"/>
                <a:bevel/>
                <a:headEnd type="none" w="med" len="med"/>
                <a:tailEnd type="none" w="med" len="med"/>
              </a:ln>
            </p:spPr>
          </p:sp>
        </p:grpSp>
        <p:grpSp>
          <p:nvGrpSpPr>
            <p:cNvPr id="47116" name="组合 47115"/>
            <p:cNvGrpSpPr/>
            <p:nvPr/>
          </p:nvGrpSpPr>
          <p:grpSpPr>
            <a:xfrm>
              <a:off x="458019" y="0"/>
              <a:ext cx="2600705" cy="634077"/>
              <a:chOff x="0" y="0"/>
              <a:chExt cx="2600705" cy="634077"/>
            </a:xfrm>
          </p:grpSpPr>
          <p:sp>
            <p:nvSpPr>
              <p:cNvPr id="47117" name="TextBox 18"/>
              <p:cNvSpPr/>
              <p:nvPr/>
            </p:nvSpPr>
            <p:spPr>
              <a:xfrm>
                <a:off x="0" y="0"/>
                <a:ext cx="2600705" cy="439398"/>
              </a:xfrm>
              <a:prstGeom prst="rect">
                <a:avLst/>
              </a:prstGeom>
              <a:noFill/>
              <a:ln w="9525">
                <a:noFill/>
              </a:ln>
            </p:spPr>
            <p:txBody>
              <a:bodyPr wrap="none" anchor="ctr">
                <a:spAutoFit/>
              </a:bodyPr>
              <a:p>
                <a:pPr lvl="0" eaLnBrk="1" hangingPunct="1">
                  <a:lnSpc>
                    <a:spcPct val="100000"/>
                  </a:lnSpc>
                </a:pPr>
                <a:r>
                  <a:rPr lang="zh-CN" altLang="en-US" sz="32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由衷感谢购买的您</a:t>
                </a:r>
                <a:endParaRPr lang="zh-CN" altLang="en-US" sz="3200" b="1" dirty="0">
                  <a:solidFill>
                    <a:srgbClr val="C0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47118" name="TextBox 19"/>
              <p:cNvSpPr/>
              <p:nvPr/>
            </p:nvSpPr>
            <p:spPr>
              <a:xfrm>
                <a:off x="13468" y="379689"/>
                <a:ext cx="1831266" cy="254388"/>
              </a:xfrm>
              <a:prstGeom prst="rect">
                <a:avLst/>
              </a:prstGeom>
              <a:noFill/>
              <a:ln w="9525">
                <a:noFill/>
              </a:ln>
            </p:spPr>
            <p:txBody>
              <a:bodyPr wrap="none">
                <a:spAutoFit/>
              </a:bodyPr>
              <a:p>
                <a:pPr lvl="0">
                  <a:lnSpc>
                    <a:spcPct val="100000"/>
                  </a:lnSpc>
                </a:pPr>
                <a:r>
                  <a:rPr lang="zh-CN" altLang="en-US" sz="1600" dirty="0">
                    <a:solidFill>
                      <a:srgbClr val="595959"/>
                    </a:solidFill>
                    <a:latin typeface="微软雅黑" panose="020B0503020204020204" pitchFamily="2" charset="-122"/>
                    <a:ea typeface="微软雅黑" panose="020B0503020204020204" pitchFamily="2" charset="-122"/>
                    <a:sym typeface="Microsoft Himalaya" panose="01010100010101010101" pitchFamily="2" charset="0"/>
                  </a:rPr>
                  <a:t>让每一次亮相都信心澎湃</a:t>
                </a:r>
                <a:endParaRPr lang="zh-CN" altLang="en-US" sz="1600" dirty="0">
                  <a:solidFill>
                    <a:srgbClr val="595959"/>
                  </a:solidFill>
                  <a:latin typeface="微软雅黑" panose="020B0503020204020204" pitchFamily="2" charset="-122"/>
                  <a:ea typeface="微软雅黑" panose="020B0503020204020204" pitchFamily="2" charset="-122"/>
                  <a:sym typeface="Microsoft Himalaya" panose="01010100010101010101" pitchFamily="2" charset="0"/>
                </a:endParaRPr>
              </a:p>
            </p:txBody>
          </p:sp>
        </p:grpSp>
        <p:grpSp>
          <p:nvGrpSpPr>
            <p:cNvPr id="47119" name="组合 47118"/>
            <p:cNvGrpSpPr/>
            <p:nvPr/>
          </p:nvGrpSpPr>
          <p:grpSpPr>
            <a:xfrm>
              <a:off x="0" y="65996"/>
              <a:ext cx="480244" cy="564356"/>
              <a:chOff x="0" y="0"/>
              <a:chExt cx="480244" cy="564356"/>
            </a:xfrm>
          </p:grpSpPr>
          <p:sp>
            <p:nvSpPr>
              <p:cNvPr id="47120" name="矩形 4"/>
              <p:cNvSpPr/>
              <p:nvPr/>
            </p:nvSpPr>
            <p:spPr>
              <a:xfrm>
                <a:off x="0" y="374"/>
                <a:ext cx="425449" cy="564610"/>
              </a:xfrm>
              <a:prstGeom prst="rect">
                <a:avLst/>
              </a:prstGeom>
              <a:solidFill>
                <a:srgbClr val="A5281E"/>
              </a:solidFill>
              <a:ln w="25400">
                <a:noFill/>
              </a:ln>
            </p:spPr>
            <p:txBody>
              <a:bodyPr anchor="ctr"/>
              <a:p>
                <a:pPr lvl="0" algn="ctr">
                  <a:lnSpc>
                    <a:spcPct val="100000"/>
                  </a:lnSpc>
                </a:pPr>
                <a:endParaRPr sz="24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21" name="直接连接符 6"/>
              <p:cNvSpPr/>
              <p:nvPr/>
            </p:nvSpPr>
            <p:spPr>
              <a:xfrm>
                <a:off x="481012" y="374"/>
                <a:ext cx="1" cy="564610"/>
              </a:xfrm>
              <a:prstGeom prst="line">
                <a:avLst/>
              </a:prstGeom>
              <a:ln w="28575" cap="flat" cmpd="sng">
                <a:solidFill>
                  <a:srgbClr val="595959"/>
                </a:solidFill>
                <a:prstDash val="solid"/>
                <a:bevel/>
                <a:headEnd type="none" w="med" len="med"/>
                <a:tailEnd type="none" w="med" len="med"/>
              </a:ln>
            </p:spPr>
          </p:sp>
        </p:grpSp>
      </p:grpSp>
      <p:pic>
        <p:nvPicPr>
          <p:cNvPr id="47122" name="图片 1"/>
          <p:cNvPicPr>
            <a:picLocks noChangeAspect="1"/>
          </p:cNvPicPr>
          <p:nvPr/>
        </p:nvPicPr>
        <p:blipFill>
          <a:blip r:embed="rId1"/>
          <a:stretch>
            <a:fillRect/>
          </a:stretch>
        </p:blipFill>
        <p:spPr>
          <a:xfrm>
            <a:off x="9696450" y="2130425"/>
            <a:ext cx="2916238" cy="4411663"/>
          </a:xfrm>
          <a:prstGeom prst="rect">
            <a:avLst/>
          </a:prstGeom>
          <a:noFill/>
          <a:ln w="9525">
            <a:noFill/>
          </a:ln>
        </p:spPr>
      </p:pic>
      <p:pic>
        <p:nvPicPr>
          <p:cNvPr id="47123" name="图片 15"/>
          <p:cNvPicPr>
            <a:picLocks noChangeAspect="1"/>
          </p:cNvPicPr>
          <p:nvPr/>
        </p:nvPicPr>
        <p:blipFill>
          <a:blip r:embed="rId2"/>
          <a:stretch>
            <a:fillRect/>
          </a:stretch>
        </p:blipFill>
        <p:spPr>
          <a:xfrm>
            <a:off x="252413" y="1746250"/>
            <a:ext cx="9882187" cy="3683000"/>
          </a:xfrm>
          <a:prstGeom prst="rect">
            <a:avLst/>
          </a:prstGeom>
          <a:noFill/>
          <a:ln w="9525">
            <a:noFill/>
          </a:ln>
        </p:spPr>
      </p:pic>
      <p:sp>
        <p:nvSpPr>
          <p:cNvPr id="2" name="灯片编号占位符 1"/>
          <p:cNvSpPr/>
          <p:nvPr>
            <p:ph type="sldNum" sz="quarter" idx="12"/>
          </p:nvPr>
        </p:nvSpPr>
        <p:spPr/>
        <p:txBody>
          <a:bodyPr/>
          <a:p>
            <a:pPr lvl="0"/>
            <a:fld id="{9A0DB2DC-4C9A-4742-B13C-FB6460FD3503}" type="slidenum">
              <a:rPr lang="zh-CN" altLang="en-US" dirty="0"/>
            </a:fld>
            <a:endParaRPr lang="zh-CN" altLang="en-US"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266" name="矩形 3"/>
          <p:cNvSpPr/>
          <p:nvPr/>
        </p:nvSpPr>
        <p:spPr>
          <a:xfrm>
            <a:off x="0" y="2032000"/>
            <a:ext cx="12192000" cy="2692400"/>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1267" name="图片 4"/>
          <p:cNvPicPr>
            <a:picLocks noChangeAspect="1"/>
          </p:cNvPicPr>
          <p:nvPr/>
        </p:nvPicPr>
        <p:blipFill>
          <a:blip r:embed="rId2"/>
          <a:stretch>
            <a:fillRect/>
          </a:stretch>
        </p:blipFill>
        <p:spPr>
          <a:xfrm>
            <a:off x="9625013" y="1336675"/>
            <a:ext cx="2016125" cy="4371975"/>
          </a:xfrm>
          <a:prstGeom prst="rect">
            <a:avLst/>
          </a:prstGeom>
          <a:noFill/>
          <a:ln w="9525">
            <a:noFill/>
          </a:ln>
        </p:spPr>
      </p:pic>
      <p:pic>
        <p:nvPicPr>
          <p:cNvPr id="11268" name="图片 5"/>
          <p:cNvPicPr>
            <a:picLocks noChangeAspect="1"/>
          </p:cNvPicPr>
          <p:nvPr/>
        </p:nvPicPr>
        <p:blipFill>
          <a:blip r:embed="rId3"/>
          <a:stretch>
            <a:fillRect/>
          </a:stretch>
        </p:blipFill>
        <p:spPr>
          <a:xfrm>
            <a:off x="5400675" y="1412875"/>
            <a:ext cx="1368425" cy="4518025"/>
          </a:xfrm>
          <a:prstGeom prst="rect">
            <a:avLst/>
          </a:prstGeom>
          <a:noFill/>
          <a:ln w="9525">
            <a:noFill/>
          </a:ln>
        </p:spPr>
      </p:pic>
      <p:pic>
        <p:nvPicPr>
          <p:cNvPr id="11269" name="图片 6"/>
          <p:cNvPicPr>
            <a:picLocks noChangeAspect="1"/>
          </p:cNvPicPr>
          <p:nvPr/>
        </p:nvPicPr>
        <p:blipFill>
          <a:blip r:embed="rId4"/>
          <a:srcRect l="26250" t="4199" r="39099" b="4451"/>
          <a:stretch>
            <a:fillRect/>
          </a:stretch>
        </p:blipFill>
        <p:spPr>
          <a:xfrm>
            <a:off x="762000" y="1412875"/>
            <a:ext cx="1693863" cy="4465638"/>
          </a:xfrm>
          <a:prstGeom prst="rect">
            <a:avLst/>
          </a:prstGeom>
          <a:noFill/>
          <a:ln w="9525">
            <a:noFill/>
          </a:ln>
        </p:spPr>
      </p:pic>
      <p:sp>
        <p:nvSpPr>
          <p:cNvPr id="11270" name="矩形 7"/>
          <p:cNvSpPr/>
          <p:nvPr/>
        </p:nvSpPr>
        <p:spPr>
          <a:xfrm>
            <a:off x="2471738" y="1609725"/>
            <a:ext cx="1570037" cy="368300"/>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1" name="矩形 8"/>
          <p:cNvSpPr/>
          <p:nvPr/>
        </p:nvSpPr>
        <p:spPr>
          <a:xfrm>
            <a:off x="6675438" y="1600200"/>
            <a:ext cx="1570037" cy="369888"/>
          </a:xfrm>
          <a:prstGeom prst="rect">
            <a:avLst/>
          </a:prstGeom>
          <a:noFill/>
          <a:ln w="9525">
            <a:noFill/>
          </a:ln>
        </p:spPr>
        <p:txBody>
          <a:bodyPr wrap="none">
            <a:spAutoFit/>
          </a:bodyPr>
          <a:p>
            <a:pPr lvl="0">
              <a:lnSpc>
                <a:spcPct val="100000"/>
              </a:lnSpc>
            </a:pPr>
            <a:r>
              <a:rPr lang="zh-CN" altLang="en-US"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2" name="文本框 34"/>
          <p:cNvSpPr/>
          <p:nvPr/>
        </p:nvSpPr>
        <p:spPr>
          <a:xfrm>
            <a:off x="2470150" y="2584450"/>
            <a:ext cx="2617788" cy="1754188"/>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3" name="文本框 34"/>
          <p:cNvSpPr/>
          <p:nvPr/>
        </p:nvSpPr>
        <p:spPr>
          <a:xfrm>
            <a:off x="6981825" y="2584450"/>
            <a:ext cx="2747963" cy="1754188"/>
          </a:xfrm>
          <a:prstGeom prst="rect">
            <a:avLst/>
          </a:prstGeom>
          <a:noFill/>
          <a:ln w="9525">
            <a:noFill/>
          </a:ln>
        </p:spPr>
        <p:txBody>
          <a:bodyPr wrap="square">
            <a:spAutoFit/>
          </a:bodyPr>
          <a:p>
            <a:pPr lvl="0">
              <a:lnSpc>
                <a:spcPct val="100000"/>
              </a:lnSpc>
            </a:pP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274"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1275" name="组合 11274"/>
          <p:cNvGrpSpPr/>
          <p:nvPr/>
        </p:nvGrpSpPr>
        <p:grpSpPr>
          <a:xfrm>
            <a:off x="65088" y="288925"/>
            <a:ext cx="557212" cy="468313"/>
            <a:chOff x="0" y="0"/>
            <a:chExt cx="557268" cy="467712"/>
          </a:xfrm>
        </p:grpSpPr>
        <p:sp>
          <p:nvSpPr>
            <p:cNvPr id="11276"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7"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8"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1279"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11280" name="图片 20"/>
          <p:cNvPicPr>
            <a:picLocks noChangeAspect="1"/>
          </p:cNvPicPr>
          <p:nvPr/>
        </p:nvPicPr>
        <p:blipFill>
          <a:blip r:embed="rId5"/>
          <a:stretch>
            <a:fillRect/>
          </a:stretch>
        </p:blipFill>
        <p:spPr>
          <a:xfrm>
            <a:off x="5800725" y="331788"/>
            <a:ext cx="446088" cy="225425"/>
          </a:xfrm>
          <a:prstGeom prst="rect">
            <a:avLst/>
          </a:prstGeom>
          <a:noFill/>
          <a:ln w="9525">
            <a:noFill/>
          </a:ln>
        </p:spPr>
      </p:pic>
      <p:pic>
        <p:nvPicPr>
          <p:cNvPr id="11281" name="图片 21"/>
          <p:cNvPicPr>
            <a:picLocks noChangeAspect="1"/>
          </p:cNvPicPr>
          <p:nvPr/>
        </p:nvPicPr>
        <p:blipFill>
          <a:blip r:embed="rId6"/>
          <a:stretch>
            <a:fillRect/>
          </a:stretch>
        </p:blipFill>
        <p:spPr>
          <a:xfrm>
            <a:off x="5900738" y="6342063"/>
            <a:ext cx="463550" cy="255587"/>
          </a:xfrm>
          <a:prstGeom prst="rect">
            <a:avLst/>
          </a:prstGeom>
          <a:noFill/>
          <a:ln w="9525">
            <a:noFill/>
          </a:ln>
        </p:spPr>
      </p:pic>
    </p:spTree>
  </p:cSld>
  <p:clrMapOvr>
    <a:masterClrMapping/>
  </p:clrMapOvr>
  <p:transition spd="slow" advClick="0" advTm="3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2323"/>
        </a:solidFill>
        <a:effectLst/>
      </p:bgPr>
    </p:bg>
    <p:spTree>
      <p:nvGrpSpPr>
        <p:cNvPr id="1" name=""/>
        <p:cNvGrpSpPr/>
        <p:nvPr/>
      </p:nvGrpSpPr>
      <p:grpSpPr/>
      <p:pic>
        <p:nvPicPr>
          <p:cNvPr id="12290" name="图片 13"/>
          <p:cNvPicPr>
            <a:picLocks noChangeAspect="1"/>
          </p:cNvPicPr>
          <p:nvPr/>
        </p:nvPicPr>
        <p:blipFill>
          <a:blip r:embed="rId1"/>
          <a:stretch>
            <a:fillRect/>
          </a:stretch>
        </p:blipFill>
        <p:spPr>
          <a:xfrm>
            <a:off x="269875" y="260350"/>
            <a:ext cx="576263" cy="576263"/>
          </a:xfrm>
          <a:prstGeom prst="rect">
            <a:avLst/>
          </a:prstGeom>
          <a:noFill/>
          <a:ln w="9525">
            <a:noFill/>
          </a:ln>
        </p:spPr>
      </p:pic>
      <p:sp>
        <p:nvSpPr>
          <p:cNvPr id="12291" name="文本框 14"/>
          <p:cNvSpPr/>
          <p:nvPr/>
        </p:nvSpPr>
        <p:spPr>
          <a:xfrm>
            <a:off x="984250" y="349250"/>
            <a:ext cx="2303463"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2292" name="组合 12291"/>
          <p:cNvGrpSpPr/>
          <p:nvPr/>
        </p:nvGrpSpPr>
        <p:grpSpPr>
          <a:xfrm>
            <a:off x="373063" y="2038350"/>
            <a:ext cx="11410950" cy="4127500"/>
            <a:chOff x="0" y="0"/>
            <a:chExt cx="11410950" cy="4126215"/>
          </a:xfrm>
        </p:grpSpPr>
        <p:sp>
          <p:nvSpPr>
            <p:cNvPr id="12293" name="Line 37"/>
            <p:cNvSpPr/>
            <p:nvPr/>
          </p:nvSpPr>
          <p:spPr>
            <a:xfrm>
              <a:off x="5705475" y="93826"/>
              <a:ext cx="1" cy="3432175"/>
            </a:xfrm>
            <a:prstGeom prst="line">
              <a:avLst/>
            </a:prstGeom>
            <a:ln w="15875" cap="flat" cmpd="sng">
              <a:solidFill>
                <a:srgbClr val="B8B8B8"/>
              </a:solidFill>
              <a:prstDash val="solid"/>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4" name="Line 38"/>
            <p:cNvSpPr/>
            <p:nvPr/>
          </p:nvSpPr>
          <p:spPr>
            <a:xfrm>
              <a:off x="0" y="1944625"/>
              <a:ext cx="11410950" cy="1"/>
            </a:xfrm>
            <a:prstGeom prst="line">
              <a:avLst/>
            </a:prstGeom>
            <a:ln w="15875" cap="flat" cmpd="sng">
              <a:solidFill>
                <a:srgbClr val="B8B8B8"/>
              </a:solidFill>
              <a:prstDash val="solid"/>
              <a:headEnd type="none" w="med" len="med"/>
              <a:tailEnd type="none" w="med" len="med"/>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5" name="Freeform 10"/>
            <p:cNvSpPr/>
            <p:nvPr/>
          </p:nvSpPr>
          <p:spPr>
            <a:xfrm>
              <a:off x="863600" y="722476"/>
              <a:ext cx="22225" cy="44450"/>
            </a:xfrm>
            <a:custGeom>
              <a:avLst/>
              <a:gdLst>
                <a:gd name="txL" fmla="*/ 0 w 14"/>
                <a:gd name="txT" fmla="*/ 0 h 28"/>
                <a:gd name="txR" fmla="*/ 14 w 14"/>
                <a:gd name="txB" fmla="*/ 28 h 28"/>
              </a:gdLst>
              <a:ahLst/>
              <a:cxnLst>
                <a:cxn ang="0">
                  <a:pos x="7" y="28"/>
                </a:cxn>
                <a:cxn ang="0">
                  <a:pos x="14" y="0"/>
                </a:cxn>
                <a:cxn ang="0">
                  <a:pos x="0" y="0"/>
                </a:cxn>
                <a:cxn ang="0">
                  <a:pos x="7" y="28"/>
                </a:cxn>
              </a:cxnLst>
              <a:rect l="txL" t="txT" r="txR" b="txB"/>
              <a:pathLst>
                <a:path w="14" h="28">
                  <a:moveTo>
                    <a:pt x="7" y="28"/>
                  </a:moveTo>
                  <a:lnTo>
                    <a:pt x="14" y="0"/>
                  </a:lnTo>
                  <a:lnTo>
                    <a:pt x="0" y="0"/>
                  </a:lnTo>
                  <a:lnTo>
                    <a:pt x="7" y="28"/>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6" name="Freeform 11"/>
            <p:cNvSpPr/>
            <p:nvPr/>
          </p:nvSpPr>
          <p:spPr>
            <a:xfrm>
              <a:off x="1020762" y="722476"/>
              <a:ext cx="22225" cy="44450"/>
            </a:xfrm>
            <a:custGeom>
              <a:avLst/>
              <a:gdLst>
                <a:gd name="txL" fmla="*/ 0 w 14"/>
                <a:gd name="txT" fmla="*/ 0 h 28"/>
                <a:gd name="txR" fmla="*/ 14 w 14"/>
                <a:gd name="txB" fmla="*/ 28 h 28"/>
              </a:gdLst>
              <a:ahLst/>
              <a:cxnLst>
                <a:cxn ang="0">
                  <a:pos x="7" y="28"/>
                </a:cxn>
                <a:cxn ang="0">
                  <a:pos x="14" y="0"/>
                </a:cxn>
                <a:cxn ang="0">
                  <a:pos x="0" y="0"/>
                </a:cxn>
                <a:cxn ang="0">
                  <a:pos x="7" y="28"/>
                </a:cxn>
              </a:cxnLst>
              <a:rect l="txL" t="txT" r="txR" b="txB"/>
              <a:pathLst>
                <a:path w="14" h="28">
                  <a:moveTo>
                    <a:pt x="7" y="28"/>
                  </a:moveTo>
                  <a:lnTo>
                    <a:pt x="14" y="0"/>
                  </a:lnTo>
                  <a:lnTo>
                    <a:pt x="0" y="0"/>
                  </a:lnTo>
                  <a:lnTo>
                    <a:pt x="7" y="28"/>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7" name="Freeform 12"/>
            <p:cNvSpPr/>
            <p:nvPr/>
          </p:nvSpPr>
          <p:spPr>
            <a:xfrm>
              <a:off x="942975" y="651039"/>
              <a:ext cx="22225" cy="36512"/>
            </a:xfrm>
            <a:custGeom>
              <a:avLst/>
              <a:gdLst>
                <a:gd name="txL" fmla="*/ 0 w 14"/>
                <a:gd name="txT" fmla="*/ 0 h 23"/>
                <a:gd name="txR" fmla="*/ 14 w 14"/>
                <a:gd name="txB" fmla="*/ 23 h 23"/>
              </a:gdLst>
              <a:ahLst/>
              <a:cxnLst>
                <a:cxn ang="0">
                  <a:pos x="0" y="23"/>
                </a:cxn>
                <a:cxn ang="0">
                  <a:pos x="14" y="23"/>
                </a:cxn>
                <a:cxn ang="0">
                  <a:pos x="7" y="0"/>
                </a:cxn>
                <a:cxn ang="0">
                  <a:pos x="0" y="23"/>
                </a:cxn>
              </a:cxnLst>
              <a:rect l="txL" t="txT" r="txR" b="txB"/>
              <a:pathLst>
                <a:path w="14" h="23">
                  <a:moveTo>
                    <a:pt x="0" y="23"/>
                  </a:moveTo>
                  <a:lnTo>
                    <a:pt x="14" y="23"/>
                  </a:lnTo>
                  <a:lnTo>
                    <a:pt x="7" y="0"/>
                  </a:lnTo>
                  <a:lnTo>
                    <a:pt x="0" y="23"/>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8" name="Freeform 13"/>
            <p:cNvSpPr/>
            <p:nvPr/>
          </p:nvSpPr>
          <p:spPr>
            <a:xfrm>
              <a:off x="522287" y="266864"/>
              <a:ext cx="863600" cy="860425"/>
            </a:xfrm>
            <a:custGeom>
              <a:avLst/>
              <a:gdLst>
                <a:gd name="txL" fmla="*/ 0 w 230"/>
                <a:gd name="txT" fmla="*/ 0 h 229"/>
                <a:gd name="txR" fmla="*/ 230 w 230"/>
                <a:gd name="txB" fmla="*/ 229 h 229"/>
              </a:gdLst>
              <a:ahLst/>
              <a:cxnLst>
                <a:cxn ang="0">
                  <a:pos x="19" y="115"/>
                </a:cxn>
                <a:cxn ang="0">
                  <a:pos x="115" y="18"/>
                </a:cxn>
                <a:cxn ang="0">
                  <a:pos x="212" y="115"/>
                </a:cxn>
                <a:cxn ang="0">
                  <a:pos x="212" y="119"/>
                </a:cxn>
                <a:cxn ang="0">
                  <a:pos x="230" y="117"/>
                </a:cxn>
                <a:cxn ang="0">
                  <a:pos x="230" y="115"/>
                </a:cxn>
                <a:cxn ang="0">
                  <a:pos x="115" y="0"/>
                </a:cxn>
                <a:cxn ang="0">
                  <a:pos x="0" y="115"/>
                </a:cxn>
                <a:cxn ang="0">
                  <a:pos x="101" y="229"/>
                </a:cxn>
                <a:cxn ang="0">
                  <a:pos x="105" y="211"/>
                </a:cxn>
                <a:cxn ang="0">
                  <a:pos x="19" y="115"/>
                </a:cxn>
              </a:cxnLst>
              <a:rect l="txL" t="txT" r="txR" b="txB"/>
              <a:pathLst>
                <a:path w="230" h="229">
                  <a:moveTo>
                    <a:pt x="19" y="115"/>
                  </a:moveTo>
                  <a:cubicBezTo>
                    <a:pt x="19" y="62"/>
                    <a:pt x="62" y="18"/>
                    <a:pt x="115" y="18"/>
                  </a:cubicBezTo>
                  <a:cubicBezTo>
                    <a:pt x="168" y="18"/>
                    <a:pt x="212" y="62"/>
                    <a:pt x="212" y="115"/>
                  </a:cubicBezTo>
                  <a:cubicBezTo>
                    <a:pt x="212" y="116"/>
                    <a:pt x="212" y="117"/>
                    <a:pt x="212" y="119"/>
                  </a:cubicBezTo>
                  <a:cubicBezTo>
                    <a:pt x="218" y="118"/>
                    <a:pt x="224" y="117"/>
                    <a:pt x="230" y="117"/>
                  </a:cubicBezTo>
                  <a:cubicBezTo>
                    <a:pt x="230" y="116"/>
                    <a:pt x="230" y="116"/>
                    <a:pt x="230" y="115"/>
                  </a:cubicBezTo>
                  <a:cubicBezTo>
                    <a:pt x="230" y="51"/>
                    <a:pt x="179" y="0"/>
                    <a:pt x="115" y="0"/>
                  </a:cubicBezTo>
                  <a:cubicBezTo>
                    <a:pt x="52" y="0"/>
                    <a:pt x="0" y="51"/>
                    <a:pt x="0" y="115"/>
                  </a:cubicBezTo>
                  <a:cubicBezTo>
                    <a:pt x="0" y="173"/>
                    <a:pt x="44" y="222"/>
                    <a:pt x="101" y="229"/>
                  </a:cubicBezTo>
                  <a:cubicBezTo>
                    <a:pt x="102" y="223"/>
                    <a:pt x="103" y="217"/>
                    <a:pt x="105" y="211"/>
                  </a:cubicBezTo>
                  <a:cubicBezTo>
                    <a:pt x="56" y="206"/>
                    <a:pt x="19" y="164"/>
                    <a:pt x="19" y="115"/>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299" name="Freeform 14"/>
            <p:cNvSpPr/>
            <p:nvPr/>
          </p:nvSpPr>
          <p:spPr>
            <a:xfrm>
              <a:off x="638175" y="384339"/>
              <a:ext cx="630238" cy="627062"/>
            </a:xfrm>
            <a:custGeom>
              <a:avLst/>
              <a:gdLst>
                <a:gd name="txL" fmla="*/ 0 w 168"/>
                <a:gd name="txT" fmla="*/ 0 h 167"/>
                <a:gd name="txR" fmla="*/ 168 w 168"/>
                <a:gd name="txB" fmla="*/ 167 h 167"/>
              </a:gdLst>
              <a:ahLst/>
              <a:cxnLst>
                <a:cxn ang="0">
                  <a:pos x="109" y="124"/>
                </a:cxn>
                <a:cxn ang="0">
                  <a:pos x="100" y="124"/>
                </a:cxn>
                <a:cxn ang="0">
                  <a:pos x="90" y="90"/>
                </a:cxn>
                <a:cxn ang="0">
                  <a:pos x="78" y="90"/>
                </a:cxn>
                <a:cxn ang="0">
                  <a:pos x="68" y="124"/>
                </a:cxn>
                <a:cxn ang="0">
                  <a:pos x="56" y="124"/>
                </a:cxn>
                <a:cxn ang="0">
                  <a:pos x="47" y="90"/>
                </a:cxn>
                <a:cxn ang="0">
                  <a:pos x="39" y="90"/>
                </a:cxn>
                <a:cxn ang="0">
                  <a:pos x="39" y="81"/>
                </a:cxn>
                <a:cxn ang="0">
                  <a:pos x="44" y="81"/>
                </a:cxn>
                <a:cxn ang="0">
                  <a:pos x="35" y="49"/>
                </a:cxn>
                <a:cxn ang="0">
                  <a:pos x="50" y="49"/>
                </a:cxn>
                <a:cxn ang="0">
                  <a:pos x="58" y="81"/>
                </a:cxn>
                <a:cxn ang="0">
                  <a:pos x="69" y="81"/>
                </a:cxn>
                <a:cxn ang="0">
                  <a:pos x="79" y="49"/>
                </a:cxn>
                <a:cxn ang="0">
                  <a:pos x="90" y="49"/>
                </a:cxn>
                <a:cxn ang="0">
                  <a:pos x="99" y="81"/>
                </a:cxn>
                <a:cxn ang="0">
                  <a:pos x="110" y="81"/>
                </a:cxn>
                <a:cxn ang="0">
                  <a:pos x="119" y="49"/>
                </a:cxn>
                <a:cxn ang="0">
                  <a:pos x="134" y="49"/>
                </a:cxn>
                <a:cxn ang="0">
                  <a:pos x="124" y="81"/>
                </a:cxn>
                <a:cxn ang="0">
                  <a:pos x="129" y="81"/>
                </a:cxn>
                <a:cxn ang="0">
                  <a:pos x="129" y="90"/>
                </a:cxn>
                <a:cxn ang="0">
                  <a:pos x="122" y="90"/>
                </a:cxn>
                <a:cxn ang="0">
                  <a:pos x="113" y="120"/>
                </a:cxn>
                <a:cxn ang="0">
                  <a:pos x="168" y="91"/>
                </a:cxn>
                <a:cxn ang="0">
                  <a:pos x="168" y="84"/>
                </a:cxn>
                <a:cxn ang="0">
                  <a:pos x="84" y="0"/>
                </a:cxn>
                <a:cxn ang="0">
                  <a:pos x="0" y="84"/>
                </a:cxn>
                <a:cxn ang="0">
                  <a:pos x="79" y="167"/>
                </a:cxn>
                <a:cxn ang="0">
                  <a:pos x="109" y="124"/>
                </a:cxn>
              </a:cxnLst>
              <a:rect l="txL" t="txT" r="txR" b="txB"/>
              <a:pathLst>
                <a:path w="168" h="167">
                  <a:moveTo>
                    <a:pt x="109" y="124"/>
                  </a:moveTo>
                  <a:cubicBezTo>
                    <a:pt x="100" y="124"/>
                    <a:pt x="100" y="124"/>
                    <a:pt x="100" y="124"/>
                  </a:cubicBezTo>
                  <a:cubicBezTo>
                    <a:pt x="90" y="90"/>
                    <a:pt x="90" y="90"/>
                    <a:pt x="90" y="90"/>
                  </a:cubicBezTo>
                  <a:cubicBezTo>
                    <a:pt x="78" y="90"/>
                    <a:pt x="78" y="90"/>
                    <a:pt x="78" y="90"/>
                  </a:cubicBezTo>
                  <a:cubicBezTo>
                    <a:pt x="68" y="124"/>
                    <a:pt x="68" y="124"/>
                    <a:pt x="68" y="124"/>
                  </a:cubicBezTo>
                  <a:cubicBezTo>
                    <a:pt x="56" y="124"/>
                    <a:pt x="56" y="124"/>
                    <a:pt x="56" y="124"/>
                  </a:cubicBezTo>
                  <a:cubicBezTo>
                    <a:pt x="47" y="90"/>
                    <a:pt x="47" y="90"/>
                    <a:pt x="47" y="90"/>
                  </a:cubicBezTo>
                  <a:cubicBezTo>
                    <a:pt x="39" y="90"/>
                    <a:pt x="39" y="90"/>
                    <a:pt x="39" y="90"/>
                  </a:cubicBezTo>
                  <a:cubicBezTo>
                    <a:pt x="39" y="81"/>
                    <a:pt x="39" y="81"/>
                    <a:pt x="39" y="81"/>
                  </a:cubicBezTo>
                  <a:cubicBezTo>
                    <a:pt x="44" y="81"/>
                    <a:pt x="44" y="81"/>
                    <a:pt x="44" y="81"/>
                  </a:cubicBezTo>
                  <a:cubicBezTo>
                    <a:pt x="35" y="49"/>
                    <a:pt x="35" y="49"/>
                    <a:pt x="35" y="49"/>
                  </a:cubicBezTo>
                  <a:cubicBezTo>
                    <a:pt x="50" y="49"/>
                    <a:pt x="50" y="49"/>
                    <a:pt x="50" y="49"/>
                  </a:cubicBezTo>
                  <a:cubicBezTo>
                    <a:pt x="58" y="81"/>
                    <a:pt x="58" y="81"/>
                    <a:pt x="58" y="81"/>
                  </a:cubicBezTo>
                  <a:cubicBezTo>
                    <a:pt x="69" y="81"/>
                    <a:pt x="69" y="81"/>
                    <a:pt x="69" y="81"/>
                  </a:cubicBezTo>
                  <a:cubicBezTo>
                    <a:pt x="79" y="49"/>
                    <a:pt x="79" y="49"/>
                    <a:pt x="79" y="49"/>
                  </a:cubicBezTo>
                  <a:cubicBezTo>
                    <a:pt x="90" y="49"/>
                    <a:pt x="90" y="49"/>
                    <a:pt x="90" y="49"/>
                  </a:cubicBezTo>
                  <a:cubicBezTo>
                    <a:pt x="99" y="81"/>
                    <a:pt x="99" y="81"/>
                    <a:pt x="99" y="81"/>
                  </a:cubicBezTo>
                  <a:cubicBezTo>
                    <a:pt x="110" y="81"/>
                    <a:pt x="110" y="81"/>
                    <a:pt x="110" y="81"/>
                  </a:cubicBezTo>
                  <a:cubicBezTo>
                    <a:pt x="119" y="49"/>
                    <a:pt x="119" y="49"/>
                    <a:pt x="119" y="49"/>
                  </a:cubicBezTo>
                  <a:cubicBezTo>
                    <a:pt x="134" y="49"/>
                    <a:pt x="134" y="49"/>
                    <a:pt x="134" y="49"/>
                  </a:cubicBezTo>
                  <a:cubicBezTo>
                    <a:pt x="124" y="81"/>
                    <a:pt x="124" y="81"/>
                    <a:pt x="124" y="81"/>
                  </a:cubicBezTo>
                  <a:cubicBezTo>
                    <a:pt x="129" y="81"/>
                    <a:pt x="129" y="81"/>
                    <a:pt x="129" y="81"/>
                  </a:cubicBezTo>
                  <a:cubicBezTo>
                    <a:pt x="129" y="90"/>
                    <a:pt x="129" y="90"/>
                    <a:pt x="129" y="90"/>
                  </a:cubicBezTo>
                  <a:cubicBezTo>
                    <a:pt x="122" y="90"/>
                    <a:pt x="122" y="90"/>
                    <a:pt x="122" y="90"/>
                  </a:cubicBezTo>
                  <a:cubicBezTo>
                    <a:pt x="113" y="120"/>
                    <a:pt x="113" y="120"/>
                    <a:pt x="113" y="120"/>
                  </a:cubicBezTo>
                  <a:cubicBezTo>
                    <a:pt x="129" y="106"/>
                    <a:pt x="147" y="96"/>
                    <a:pt x="168" y="91"/>
                  </a:cubicBezTo>
                  <a:cubicBezTo>
                    <a:pt x="168" y="88"/>
                    <a:pt x="168" y="86"/>
                    <a:pt x="168" y="84"/>
                  </a:cubicBezTo>
                  <a:cubicBezTo>
                    <a:pt x="168" y="38"/>
                    <a:pt x="130" y="0"/>
                    <a:pt x="84" y="0"/>
                  </a:cubicBezTo>
                  <a:cubicBezTo>
                    <a:pt x="38" y="0"/>
                    <a:pt x="0" y="38"/>
                    <a:pt x="0" y="84"/>
                  </a:cubicBezTo>
                  <a:cubicBezTo>
                    <a:pt x="0" y="128"/>
                    <a:pt x="35" y="164"/>
                    <a:pt x="79" y="167"/>
                  </a:cubicBezTo>
                  <a:cubicBezTo>
                    <a:pt x="86" y="151"/>
                    <a:pt x="96" y="136"/>
                    <a:pt x="109" y="12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0" name="Freeform 15"/>
            <p:cNvSpPr/>
            <p:nvPr/>
          </p:nvSpPr>
          <p:spPr>
            <a:xfrm>
              <a:off x="965200" y="778039"/>
              <a:ext cx="863600" cy="865187"/>
            </a:xfrm>
            <a:custGeom>
              <a:avLst/>
              <a:gdLst>
                <a:gd name="txL" fmla="*/ 0 w 230"/>
                <a:gd name="txT" fmla="*/ 0 h 230"/>
                <a:gd name="txR" fmla="*/ 230 w 230"/>
                <a:gd name="txB" fmla="*/ 230 h 230"/>
              </a:gdLst>
              <a:ahLst/>
              <a:cxnLst>
                <a:cxn ang="0">
                  <a:pos x="115" y="19"/>
                </a:cxn>
                <a:cxn ang="0">
                  <a:pos x="211" y="115"/>
                </a:cxn>
                <a:cxn ang="0">
                  <a:pos x="115" y="212"/>
                </a:cxn>
                <a:cxn ang="0">
                  <a:pos x="18" y="115"/>
                </a:cxn>
                <a:cxn ang="0">
                  <a:pos x="21" y="91"/>
                </a:cxn>
                <a:cxn ang="0">
                  <a:pos x="2" y="94"/>
                </a:cxn>
                <a:cxn ang="0">
                  <a:pos x="0" y="115"/>
                </a:cxn>
                <a:cxn ang="0">
                  <a:pos x="115" y="230"/>
                </a:cxn>
                <a:cxn ang="0">
                  <a:pos x="230" y="115"/>
                </a:cxn>
                <a:cxn ang="0">
                  <a:pos x="115" y="0"/>
                </a:cxn>
                <a:cxn ang="0">
                  <a:pos x="110" y="0"/>
                </a:cxn>
                <a:cxn ang="0">
                  <a:pos x="105" y="19"/>
                </a:cxn>
                <a:cxn ang="0">
                  <a:pos x="115" y="19"/>
                </a:cxn>
              </a:cxnLst>
              <a:rect l="txL" t="txT" r="txR" b="txB"/>
              <a:pathLst>
                <a:path w="230" h="230">
                  <a:moveTo>
                    <a:pt x="115" y="19"/>
                  </a:moveTo>
                  <a:cubicBezTo>
                    <a:pt x="168" y="19"/>
                    <a:pt x="211" y="62"/>
                    <a:pt x="211" y="115"/>
                  </a:cubicBezTo>
                  <a:cubicBezTo>
                    <a:pt x="211" y="168"/>
                    <a:pt x="168" y="212"/>
                    <a:pt x="115" y="212"/>
                  </a:cubicBezTo>
                  <a:cubicBezTo>
                    <a:pt x="62" y="212"/>
                    <a:pt x="18" y="168"/>
                    <a:pt x="18" y="115"/>
                  </a:cubicBezTo>
                  <a:cubicBezTo>
                    <a:pt x="18" y="107"/>
                    <a:pt x="19" y="99"/>
                    <a:pt x="21" y="91"/>
                  </a:cubicBezTo>
                  <a:cubicBezTo>
                    <a:pt x="15" y="93"/>
                    <a:pt x="9" y="93"/>
                    <a:pt x="2" y="94"/>
                  </a:cubicBezTo>
                  <a:cubicBezTo>
                    <a:pt x="1" y="101"/>
                    <a:pt x="0" y="108"/>
                    <a:pt x="0" y="115"/>
                  </a:cubicBezTo>
                  <a:cubicBezTo>
                    <a:pt x="0" y="179"/>
                    <a:pt x="51" y="230"/>
                    <a:pt x="115" y="230"/>
                  </a:cubicBezTo>
                  <a:cubicBezTo>
                    <a:pt x="178" y="230"/>
                    <a:pt x="230" y="179"/>
                    <a:pt x="230" y="115"/>
                  </a:cubicBezTo>
                  <a:cubicBezTo>
                    <a:pt x="230" y="52"/>
                    <a:pt x="178" y="0"/>
                    <a:pt x="115" y="0"/>
                  </a:cubicBezTo>
                  <a:cubicBezTo>
                    <a:pt x="113" y="0"/>
                    <a:pt x="112" y="0"/>
                    <a:pt x="110" y="0"/>
                  </a:cubicBezTo>
                  <a:cubicBezTo>
                    <a:pt x="109" y="7"/>
                    <a:pt x="107" y="13"/>
                    <a:pt x="105" y="19"/>
                  </a:cubicBezTo>
                  <a:cubicBezTo>
                    <a:pt x="108" y="19"/>
                    <a:pt x="111" y="19"/>
                    <a:pt x="115" y="19"/>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1" name="Freeform 16"/>
            <p:cNvSpPr/>
            <p:nvPr/>
          </p:nvSpPr>
          <p:spPr>
            <a:xfrm>
              <a:off x="1014412" y="805026"/>
              <a:ext cx="236538" cy="203200"/>
            </a:xfrm>
            <a:custGeom>
              <a:avLst/>
              <a:gdLst>
                <a:gd name="txL" fmla="*/ 0 w 63"/>
                <a:gd name="txT" fmla="*/ 0 h 54"/>
                <a:gd name="txR" fmla="*/ 63 w 63"/>
                <a:gd name="txB" fmla="*/ 54 h 54"/>
              </a:gdLst>
              <a:ahLst/>
              <a:cxnLst>
                <a:cxn ang="0">
                  <a:pos x="0" y="54"/>
                </a:cxn>
                <a:cxn ang="0">
                  <a:pos x="63" y="0"/>
                </a:cxn>
                <a:cxn ang="0">
                  <a:pos x="0" y="54"/>
                </a:cxn>
              </a:cxnLst>
              <a:rect l="txL" t="txT" r="txR" b="txB"/>
              <a:pathLst>
                <a:path w="63" h="54">
                  <a:moveTo>
                    <a:pt x="0" y="54"/>
                  </a:moveTo>
                  <a:cubicBezTo>
                    <a:pt x="29" y="48"/>
                    <a:pt x="53" y="27"/>
                    <a:pt x="63" y="0"/>
                  </a:cubicBezTo>
                  <a:cubicBezTo>
                    <a:pt x="36" y="10"/>
                    <a:pt x="14" y="29"/>
                    <a:pt x="0" y="5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2" name="Freeform 17"/>
            <p:cNvSpPr/>
            <p:nvPr/>
          </p:nvSpPr>
          <p:spPr>
            <a:xfrm>
              <a:off x="973137" y="1038389"/>
              <a:ext cx="104775" cy="93662"/>
            </a:xfrm>
            <a:custGeom>
              <a:avLst/>
              <a:gdLst>
                <a:gd name="txL" fmla="*/ 0 w 28"/>
                <a:gd name="txT" fmla="*/ 0 h 25"/>
                <a:gd name="txR" fmla="*/ 28 w 28"/>
                <a:gd name="txB" fmla="*/ 25 h 25"/>
              </a:gdLst>
              <a:ahLst/>
              <a:cxnLst>
                <a:cxn ang="0">
                  <a:pos x="28" y="0"/>
                </a:cxn>
                <a:cxn ang="0">
                  <a:pos x="5" y="6"/>
                </a:cxn>
                <a:cxn ang="0">
                  <a:pos x="0" y="25"/>
                </a:cxn>
                <a:cxn ang="0">
                  <a:pos x="19" y="22"/>
                </a:cxn>
                <a:cxn ang="0">
                  <a:pos x="28" y="0"/>
                </a:cxn>
              </a:cxnLst>
              <a:rect l="txL" t="txT" r="txR" b="txB"/>
              <a:pathLst>
                <a:path w="28" h="25">
                  <a:moveTo>
                    <a:pt x="28" y="0"/>
                  </a:moveTo>
                  <a:cubicBezTo>
                    <a:pt x="21" y="3"/>
                    <a:pt x="13" y="5"/>
                    <a:pt x="5" y="6"/>
                  </a:cubicBezTo>
                  <a:cubicBezTo>
                    <a:pt x="3" y="12"/>
                    <a:pt x="1" y="18"/>
                    <a:pt x="0" y="25"/>
                  </a:cubicBezTo>
                  <a:cubicBezTo>
                    <a:pt x="7" y="24"/>
                    <a:pt x="13" y="24"/>
                    <a:pt x="19" y="22"/>
                  </a:cubicBezTo>
                  <a:cubicBezTo>
                    <a:pt x="21" y="15"/>
                    <a:pt x="24" y="7"/>
                    <a:pt x="28"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3" name="Freeform 18"/>
            <p:cNvSpPr/>
            <p:nvPr/>
          </p:nvSpPr>
          <p:spPr>
            <a:xfrm>
              <a:off x="990600" y="789151"/>
              <a:ext cx="315913" cy="271462"/>
            </a:xfrm>
            <a:custGeom>
              <a:avLst/>
              <a:gdLst>
                <a:gd name="txL" fmla="*/ 0 w 84"/>
                <a:gd name="txT" fmla="*/ 0 h 72"/>
                <a:gd name="txR" fmla="*/ 84 w 84"/>
                <a:gd name="txB" fmla="*/ 72 h 72"/>
              </a:gdLst>
              <a:ahLst/>
              <a:cxnLst>
                <a:cxn ang="0">
                  <a:pos x="75" y="22"/>
                </a:cxn>
                <a:cxn ang="0">
                  <a:pos x="84" y="0"/>
                </a:cxn>
                <a:cxn ang="0">
                  <a:pos x="69" y="4"/>
                </a:cxn>
                <a:cxn ang="0">
                  <a:pos x="6" y="58"/>
                </a:cxn>
                <a:cxn ang="0">
                  <a:pos x="0" y="72"/>
                </a:cxn>
                <a:cxn ang="0">
                  <a:pos x="23" y="66"/>
                </a:cxn>
                <a:cxn ang="0">
                  <a:pos x="75" y="22"/>
                </a:cxn>
              </a:cxnLst>
              <a:rect l="txL" t="txT" r="txR" b="txB"/>
              <a:pathLst>
                <a:path w="84" h="72">
                  <a:moveTo>
                    <a:pt x="75" y="22"/>
                  </a:moveTo>
                  <a:cubicBezTo>
                    <a:pt x="79" y="15"/>
                    <a:pt x="82" y="7"/>
                    <a:pt x="84" y="0"/>
                  </a:cubicBezTo>
                  <a:cubicBezTo>
                    <a:pt x="79" y="1"/>
                    <a:pt x="74" y="2"/>
                    <a:pt x="69" y="4"/>
                  </a:cubicBezTo>
                  <a:cubicBezTo>
                    <a:pt x="59" y="31"/>
                    <a:pt x="35" y="52"/>
                    <a:pt x="6" y="58"/>
                  </a:cubicBezTo>
                  <a:cubicBezTo>
                    <a:pt x="4" y="62"/>
                    <a:pt x="2" y="67"/>
                    <a:pt x="0" y="72"/>
                  </a:cubicBezTo>
                  <a:cubicBezTo>
                    <a:pt x="8" y="71"/>
                    <a:pt x="16" y="69"/>
                    <a:pt x="23" y="66"/>
                  </a:cubicBezTo>
                  <a:cubicBezTo>
                    <a:pt x="34" y="46"/>
                    <a:pt x="53" y="30"/>
                    <a:pt x="75" y="22"/>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4" name="Freeform 19"/>
            <p:cNvSpPr/>
            <p:nvPr/>
          </p:nvSpPr>
          <p:spPr>
            <a:xfrm>
              <a:off x="1385887" y="1165389"/>
              <a:ext cx="22225" cy="38100"/>
            </a:xfrm>
            <a:custGeom>
              <a:avLst/>
              <a:gdLst>
                <a:gd name="txL" fmla="*/ 0 w 14"/>
                <a:gd name="txT" fmla="*/ 0 h 24"/>
                <a:gd name="txR" fmla="*/ 14 w 14"/>
                <a:gd name="txB" fmla="*/ 24 h 24"/>
              </a:gdLst>
              <a:ahLst/>
              <a:cxnLst>
                <a:cxn ang="0">
                  <a:pos x="7" y="0"/>
                </a:cxn>
                <a:cxn ang="0">
                  <a:pos x="0" y="24"/>
                </a:cxn>
                <a:cxn ang="0">
                  <a:pos x="14" y="24"/>
                </a:cxn>
                <a:cxn ang="0">
                  <a:pos x="7" y="0"/>
                </a:cxn>
              </a:cxnLst>
              <a:rect l="txL" t="txT" r="txR" b="txB"/>
              <a:pathLst>
                <a:path w="14" h="24">
                  <a:moveTo>
                    <a:pt x="7" y="0"/>
                  </a:moveTo>
                  <a:lnTo>
                    <a:pt x="0" y="24"/>
                  </a:lnTo>
                  <a:lnTo>
                    <a:pt x="14" y="24"/>
                  </a:lnTo>
                  <a:lnTo>
                    <a:pt x="7" y="0"/>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5" name="Freeform 20"/>
            <p:cNvSpPr>
              <a:spLocks noEditPoints="1"/>
            </p:cNvSpPr>
            <p:nvPr/>
          </p:nvSpPr>
          <p:spPr>
            <a:xfrm>
              <a:off x="1081087" y="898689"/>
              <a:ext cx="630238" cy="627062"/>
            </a:xfrm>
            <a:custGeom>
              <a:avLst/>
              <a:gdLst>
                <a:gd name="txL" fmla="*/ 0 w 168"/>
                <a:gd name="txT" fmla="*/ 0 h 167"/>
                <a:gd name="txR" fmla="*/ 168 w 168"/>
                <a:gd name="txB" fmla="*/ 167 h 167"/>
              </a:gdLst>
              <a:ahLst/>
              <a:cxnLst>
                <a:cxn ang="0">
                  <a:pos x="84" y="167"/>
                </a:cxn>
                <a:cxn ang="0">
                  <a:pos x="168" y="83"/>
                </a:cxn>
                <a:cxn ang="0">
                  <a:pos x="84" y="0"/>
                </a:cxn>
                <a:cxn ang="0">
                  <a:pos x="68" y="1"/>
                </a:cxn>
                <a:cxn ang="0">
                  <a:pos x="5" y="55"/>
                </a:cxn>
                <a:cxn ang="0">
                  <a:pos x="0" y="83"/>
                </a:cxn>
                <a:cxn ang="0">
                  <a:pos x="84" y="167"/>
                </a:cxn>
                <a:cxn ang="0">
                  <a:pos x="49" y="48"/>
                </a:cxn>
                <a:cxn ang="0">
                  <a:pos x="57" y="81"/>
                </a:cxn>
                <a:cxn ang="0">
                  <a:pos x="69" y="81"/>
                </a:cxn>
                <a:cxn ang="0">
                  <a:pos x="78" y="48"/>
                </a:cxn>
                <a:cxn ang="0">
                  <a:pos x="89" y="48"/>
                </a:cxn>
                <a:cxn ang="0">
                  <a:pos x="99" y="81"/>
                </a:cxn>
                <a:cxn ang="0">
                  <a:pos x="110" y="81"/>
                </a:cxn>
                <a:cxn ang="0">
                  <a:pos x="118" y="48"/>
                </a:cxn>
                <a:cxn ang="0">
                  <a:pos x="133" y="48"/>
                </a:cxn>
                <a:cxn ang="0">
                  <a:pos x="124" y="81"/>
                </a:cxn>
                <a:cxn ang="0">
                  <a:pos x="129" y="81"/>
                </a:cxn>
                <a:cxn ang="0">
                  <a:pos x="129" y="89"/>
                </a:cxn>
                <a:cxn ang="0">
                  <a:pos x="121" y="89"/>
                </a:cxn>
                <a:cxn ang="0">
                  <a:pos x="112" y="123"/>
                </a:cxn>
                <a:cxn ang="0">
                  <a:pos x="100" y="123"/>
                </a:cxn>
                <a:cxn ang="0">
                  <a:pos x="89" y="89"/>
                </a:cxn>
                <a:cxn ang="0">
                  <a:pos x="78" y="89"/>
                </a:cxn>
                <a:cxn ang="0">
                  <a:pos x="68" y="123"/>
                </a:cxn>
                <a:cxn ang="0">
                  <a:pos x="56" y="123"/>
                </a:cxn>
                <a:cxn ang="0">
                  <a:pos x="46" y="89"/>
                </a:cxn>
                <a:cxn ang="0">
                  <a:pos x="39" y="89"/>
                </a:cxn>
                <a:cxn ang="0">
                  <a:pos x="39" y="81"/>
                </a:cxn>
                <a:cxn ang="0">
                  <a:pos x="44" y="81"/>
                </a:cxn>
                <a:cxn ang="0">
                  <a:pos x="34" y="48"/>
                </a:cxn>
                <a:cxn ang="0">
                  <a:pos x="49" y="48"/>
                </a:cxn>
              </a:cxnLst>
              <a:rect l="txL" t="txT" r="txR" b="txB"/>
              <a:pathLst>
                <a:path w="168" h="167">
                  <a:moveTo>
                    <a:pt x="84" y="167"/>
                  </a:moveTo>
                  <a:cubicBezTo>
                    <a:pt x="130" y="167"/>
                    <a:pt x="168" y="129"/>
                    <a:pt x="168" y="83"/>
                  </a:cubicBezTo>
                  <a:cubicBezTo>
                    <a:pt x="168" y="37"/>
                    <a:pt x="130" y="0"/>
                    <a:pt x="84" y="0"/>
                  </a:cubicBezTo>
                  <a:cubicBezTo>
                    <a:pt x="78" y="0"/>
                    <a:pt x="73" y="0"/>
                    <a:pt x="68" y="1"/>
                  </a:cubicBezTo>
                  <a:cubicBezTo>
                    <a:pt x="54" y="26"/>
                    <a:pt x="32" y="45"/>
                    <a:pt x="5" y="55"/>
                  </a:cubicBezTo>
                  <a:cubicBezTo>
                    <a:pt x="2" y="64"/>
                    <a:pt x="0" y="73"/>
                    <a:pt x="0" y="83"/>
                  </a:cubicBezTo>
                  <a:cubicBezTo>
                    <a:pt x="0" y="129"/>
                    <a:pt x="38" y="167"/>
                    <a:pt x="84" y="167"/>
                  </a:cubicBezTo>
                  <a:close/>
                  <a:moveTo>
                    <a:pt x="49" y="48"/>
                  </a:moveTo>
                  <a:cubicBezTo>
                    <a:pt x="57" y="81"/>
                    <a:pt x="57" y="81"/>
                    <a:pt x="57" y="81"/>
                  </a:cubicBezTo>
                  <a:cubicBezTo>
                    <a:pt x="69" y="81"/>
                    <a:pt x="69" y="81"/>
                    <a:pt x="69" y="81"/>
                  </a:cubicBezTo>
                  <a:cubicBezTo>
                    <a:pt x="78" y="48"/>
                    <a:pt x="78" y="48"/>
                    <a:pt x="78" y="48"/>
                  </a:cubicBezTo>
                  <a:cubicBezTo>
                    <a:pt x="89" y="48"/>
                    <a:pt x="89" y="48"/>
                    <a:pt x="89" y="48"/>
                  </a:cubicBezTo>
                  <a:cubicBezTo>
                    <a:pt x="99" y="81"/>
                    <a:pt x="99" y="81"/>
                    <a:pt x="99" y="81"/>
                  </a:cubicBezTo>
                  <a:cubicBezTo>
                    <a:pt x="110" y="81"/>
                    <a:pt x="110" y="81"/>
                    <a:pt x="110" y="81"/>
                  </a:cubicBezTo>
                  <a:cubicBezTo>
                    <a:pt x="118" y="48"/>
                    <a:pt x="118" y="48"/>
                    <a:pt x="118" y="48"/>
                  </a:cubicBezTo>
                  <a:cubicBezTo>
                    <a:pt x="133" y="48"/>
                    <a:pt x="133" y="48"/>
                    <a:pt x="133" y="48"/>
                  </a:cubicBezTo>
                  <a:cubicBezTo>
                    <a:pt x="124" y="81"/>
                    <a:pt x="124" y="81"/>
                    <a:pt x="124" y="81"/>
                  </a:cubicBezTo>
                  <a:cubicBezTo>
                    <a:pt x="129" y="81"/>
                    <a:pt x="129" y="81"/>
                    <a:pt x="129" y="81"/>
                  </a:cubicBezTo>
                  <a:cubicBezTo>
                    <a:pt x="129" y="89"/>
                    <a:pt x="129" y="89"/>
                    <a:pt x="129" y="89"/>
                  </a:cubicBezTo>
                  <a:cubicBezTo>
                    <a:pt x="121" y="89"/>
                    <a:pt x="121" y="89"/>
                    <a:pt x="121" y="89"/>
                  </a:cubicBezTo>
                  <a:cubicBezTo>
                    <a:pt x="112" y="123"/>
                    <a:pt x="112" y="123"/>
                    <a:pt x="112" y="123"/>
                  </a:cubicBezTo>
                  <a:cubicBezTo>
                    <a:pt x="100" y="123"/>
                    <a:pt x="100" y="123"/>
                    <a:pt x="100" y="123"/>
                  </a:cubicBezTo>
                  <a:cubicBezTo>
                    <a:pt x="89" y="89"/>
                    <a:pt x="89" y="89"/>
                    <a:pt x="89" y="89"/>
                  </a:cubicBezTo>
                  <a:cubicBezTo>
                    <a:pt x="78" y="89"/>
                    <a:pt x="78" y="89"/>
                    <a:pt x="78" y="89"/>
                  </a:cubicBezTo>
                  <a:cubicBezTo>
                    <a:pt x="68" y="123"/>
                    <a:pt x="68" y="123"/>
                    <a:pt x="68" y="123"/>
                  </a:cubicBezTo>
                  <a:cubicBezTo>
                    <a:pt x="56" y="123"/>
                    <a:pt x="56" y="123"/>
                    <a:pt x="56" y="123"/>
                  </a:cubicBezTo>
                  <a:cubicBezTo>
                    <a:pt x="46" y="89"/>
                    <a:pt x="46" y="89"/>
                    <a:pt x="46" y="89"/>
                  </a:cubicBezTo>
                  <a:cubicBezTo>
                    <a:pt x="39" y="89"/>
                    <a:pt x="39" y="89"/>
                    <a:pt x="39" y="89"/>
                  </a:cubicBezTo>
                  <a:cubicBezTo>
                    <a:pt x="39" y="81"/>
                    <a:pt x="39" y="81"/>
                    <a:pt x="39" y="81"/>
                  </a:cubicBezTo>
                  <a:cubicBezTo>
                    <a:pt x="44" y="81"/>
                    <a:pt x="44" y="81"/>
                    <a:pt x="44" y="81"/>
                  </a:cubicBezTo>
                  <a:cubicBezTo>
                    <a:pt x="34" y="48"/>
                    <a:pt x="34" y="48"/>
                    <a:pt x="34" y="48"/>
                  </a:cubicBezTo>
                  <a:lnTo>
                    <a:pt x="49" y="48"/>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6" name="Freeform 21"/>
            <p:cNvSpPr/>
            <p:nvPr/>
          </p:nvSpPr>
          <p:spPr>
            <a:xfrm>
              <a:off x="1463675" y="1233651"/>
              <a:ext cx="22225" cy="44450"/>
            </a:xfrm>
            <a:custGeom>
              <a:avLst/>
              <a:gdLst>
                <a:gd name="txL" fmla="*/ 0 w 14"/>
                <a:gd name="txT" fmla="*/ 0 h 28"/>
                <a:gd name="txR" fmla="*/ 14 w 14"/>
                <a:gd name="txB" fmla="*/ 28 h 28"/>
              </a:gdLst>
              <a:ahLst/>
              <a:cxnLst>
                <a:cxn ang="0">
                  <a:pos x="14" y="0"/>
                </a:cxn>
                <a:cxn ang="0">
                  <a:pos x="0" y="0"/>
                </a:cxn>
                <a:cxn ang="0">
                  <a:pos x="7" y="28"/>
                </a:cxn>
                <a:cxn ang="0">
                  <a:pos x="14" y="0"/>
                </a:cxn>
              </a:cxnLst>
              <a:rect l="txL" t="txT" r="txR" b="txB"/>
              <a:pathLst>
                <a:path w="14" h="28">
                  <a:moveTo>
                    <a:pt x="14" y="0"/>
                  </a:moveTo>
                  <a:lnTo>
                    <a:pt x="0" y="0"/>
                  </a:lnTo>
                  <a:lnTo>
                    <a:pt x="7" y="28"/>
                  </a:lnTo>
                  <a:lnTo>
                    <a:pt x="14" y="0"/>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7" name="Freeform 22"/>
            <p:cNvSpPr/>
            <p:nvPr/>
          </p:nvSpPr>
          <p:spPr>
            <a:xfrm>
              <a:off x="1306512" y="1233651"/>
              <a:ext cx="22225" cy="44450"/>
            </a:xfrm>
            <a:custGeom>
              <a:avLst/>
              <a:gdLst>
                <a:gd name="txL" fmla="*/ 0 w 14"/>
                <a:gd name="txT" fmla="*/ 0 h 28"/>
                <a:gd name="txR" fmla="*/ 14 w 14"/>
                <a:gd name="txB" fmla="*/ 28 h 28"/>
              </a:gdLst>
              <a:ahLst/>
              <a:cxnLst>
                <a:cxn ang="0">
                  <a:pos x="14" y="0"/>
                </a:cxn>
                <a:cxn ang="0">
                  <a:pos x="0" y="0"/>
                </a:cxn>
                <a:cxn ang="0">
                  <a:pos x="5" y="28"/>
                </a:cxn>
                <a:cxn ang="0">
                  <a:pos x="14" y="0"/>
                </a:cxn>
              </a:cxnLst>
              <a:rect l="txL" t="txT" r="txR" b="txB"/>
              <a:pathLst>
                <a:path w="14" h="28">
                  <a:moveTo>
                    <a:pt x="14" y="0"/>
                  </a:moveTo>
                  <a:lnTo>
                    <a:pt x="0" y="0"/>
                  </a:lnTo>
                  <a:lnTo>
                    <a:pt x="5" y="28"/>
                  </a:lnTo>
                  <a:lnTo>
                    <a:pt x="14" y="0"/>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8" name="Freeform 23"/>
            <p:cNvSpPr/>
            <p:nvPr/>
          </p:nvSpPr>
          <p:spPr>
            <a:xfrm>
              <a:off x="1100137" y="901864"/>
              <a:ext cx="236538" cy="203200"/>
            </a:xfrm>
            <a:custGeom>
              <a:avLst/>
              <a:gdLst>
                <a:gd name="txL" fmla="*/ 0 w 63"/>
                <a:gd name="txT" fmla="*/ 0 h 54"/>
                <a:gd name="txR" fmla="*/ 63 w 63"/>
                <a:gd name="txB" fmla="*/ 54 h 54"/>
              </a:gdLst>
              <a:ahLst/>
              <a:cxnLst>
                <a:cxn ang="0">
                  <a:pos x="63" y="0"/>
                </a:cxn>
                <a:cxn ang="0">
                  <a:pos x="0" y="54"/>
                </a:cxn>
                <a:cxn ang="0">
                  <a:pos x="63" y="0"/>
                </a:cxn>
              </a:cxnLst>
              <a:rect l="txL" t="txT" r="txR" b="txB"/>
              <a:pathLst>
                <a:path w="63" h="54">
                  <a:moveTo>
                    <a:pt x="63" y="0"/>
                  </a:moveTo>
                  <a:cubicBezTo>
                    <a:pt x="34" y="6"/>
                    <a:pt x="10" y="27"/>
                    <a:pt x="0" y="54"/>
                  </a:cubicBezTo>
                  <a:cubicBezTo>
                    <a:pt x="27" y="44"/>
                    <a:pt x="49" y="25"/>
                    <a:pt x="63"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09" name="Freeform 24"/>
            <p:cNvSpPr/>
            <p:nvPr/>
          </p:nvSpPr>
          <p:spPr>
            <a:xfrm>
              <a:off x="1273175" y="778039"/>
              <a:ext cx="104775" cy="93662"/>
            </a:xfrm>
            <a:custGeom>
              <a:avLst/>
              <a:gdLst>
                <a:gd name="txL" fmla="*/ 0 w 28"/>
                <a:gd name="txT" fmla="*/ 0 h 25"/>
                <a:gd name="txR" fmla="*/ 28 w 28"/>
                <a:gd name="txB" fmla="*/ 25 h 25"/>
              </a:gdLst>
              <a:ahLst/>
              <a:cxnLst>
                <a:cxn ang="0">
                  <a:pos x="0" y="25"/>
                </a:cxn>
                <a:cxn ang="0">
                  <a:pos x="23" y="19"/>
                </a:cxn>
                <a:cxn ang="0">
                  <a:pos x="28" y="0"/>
                </a:cxn>
                <a:cxn ang="0">
                  <a:pos x="9" y="3"/>
                </a:cxn>
                <a:cxn ang="0">
                  <a:pos x="0" y="25"/>
                </a:cxn>
              </a:cxnLst>
              <a:rect l="txL" t="txT" r="txR" b="txB"/>
              <a:pathLst>
                <a:path w="28" h="25">
                  <a:moveTo>
                    <a:pt x="0" y="25"/>
                  </a:moveTo>
                  <a:cubicBezTo>
                    <a:pt x="7" y="22"/>
                    <a:pt x="15" y="20"/>
                    <a:pt x="23" y="19"/>
                  </a:cubicBezTo>
                  <a:cubicBezTo>
                    <a:pt x="25" y="13"/>
                    <a:pt x="27" y="7"/>
                    <a:pt x="28" y="0"/>
                  </a:cubicBezTo>
                  <a:cubicBezTo>
                    <a:pt x="21" y="1"/>
                    <a:pt x="15" y="1"/>
                    <a:pt x="9" y="3"/>
                  </a:cubicBezTo>
                  <a:cubicBezTo>
                    <a:pt x="7" y="10"/>
                    <a:pt x="4" y="18"/>
                    <a:pt x="0" y="25"/>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0" name="文本框 17"/>
            <p:cNvSpPr/>
            <p:nvPr/>
          </p:nvSpPr>
          <p:spPr>
            <a:xfrm>
              <a:off x="2409824" y="15007"/>
              <a:ext cx="2269627"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11" name="文本框 18"/>
            <p:cNvSpPr/>
            <p:nvPr/>
          </p:nvSpPr>
          <p:spPr>
            <a:xfrm>
              <a:off x="2415169" y="323612"/>
              <a:ext cx="2790060" cy="1569660"/>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2312" name="组合 12311"/>
            <p:cNvGrpSpPr/>
            <p:nvPr/>
          </p:nvGrpSpPr>
          <p:grpSpPr>
            <a:xfrm>
              <a:off x="657225" y="2094076"/>
              <a:ext cx="1111250" cy="1116012"/>
              <a:chOff x="0" y="0"/>
              <a:chExt cx="1111250" cy="1116012"/>
            </a:xfrm>
          </p:grpSpPr>
          <p:sp>
            <p:nvSpPr>
              <p:cNvPr id="12313" name="Freeform 25"/>
              <p:cNvSpPr/>
              <p:nvPr/>
            </p:nvSpPr>
            <p:spPr>
              <a:xfrm>
                <a:off x="131762" y="184150"/>
                <a:ext cx="566738" cy="571500"/>
              </a:xfrm>
              <a:custGeom>
                <a:avLst/>
                <a:gdLst>
                  <a:gd name="txL" fmla="*/ 0 w 357"/>
                  <a:gd name="txT" fmla="*/ 0 h 360"/>
                  <a:gd name="txR" fmla="*/ 357 w 357"/>
                  <a:gd name="txB" fmla="*/ 360 h 360"/>
                </a:gdLst>
                <a:ahLst/>
                <a:cxnLst>
                  <a:cxn ang="0">
                    <a:pos x="357" y="66"/>
                  </a:cxn>
                  <a:cxn ang="0">
                    <a:pos x="357" y="64"/>
                  </a:cxn>
                  <a:cxn ang="0">
                    <a:pos x="307" y="14"/>
                  </a:cxn>
                  <a:cxn ang="0">
                    <a:pos x="293" y="0"/>
                  </a:cxn>
                  <a:cxn ang="0">
                    <a:pos x="0" y="293"/>
                  </a:cxn>
                  <a:cxn ang="0">
                    <a:pos x="64" y="360"/>
                  </a:cxn>
                  <a:cxn ang="0">
                    <a:pos x="357" y="66"/>
                  </a:cxn>
                </a:cxnLst>
                <a:rect l="txL" t="txT" r="txR" b="txB"/>
                <a:pathLst>
                  <a:path w="357" h="360">
                    <a:moveTo>
                      <a:pt x="357" y="66"/>
                    </a:moveTo>
                    <a:lnTo>
                      <a:pt x="357" y="64"/>
                    </a:lnTo>
                    <a:lnTo>
                      <a:pt x="307" y="14"/>
                    </a:lnTo>
                    <a:lnTo>
                      <a:pt x="293" y="0"/>
                    </a:lnTo>
                    <a:lnTo>
                      <a:pt x="0" y="293"/>
                    </a:lnTo>
                    <a:lnTo>
                      <a:pt x="64" y="360"/>
                    </a:lnTo>
                    <a:lnTo>
                      <a:pt x="357" y="66"/>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4" name="Freeform 26"/>
              <p:cNvSpPr/>
              <p:nvPr/>
            </p:nvSpPr>
            <p:spPr>
              <a:xfrm>
                <a:off x="360362" y="412750"/>
                <a:ext cx="569913" cy="571500"/>
              </a:xfrm>
              <a:custGeom>
                <a:avLst/>
                <a:gdLst>
                  <a:gd name="txL" fmla="*/ 0 w 359"/>
                  <a:gd name="txT" fmla="*/ 0 h 360"/>
                  <a:gd name="txR" fmla="*/ 359 w 359"/>
                  <a:gd name="txB" fmla="*/ 360 h 360"/>
                </a:gdLst>
                <a:ahLst/>
                <a:cxnLst>
                  <a:cxn ang="0">
                    <a:pos x="293" y="0"/>
                  </a:cxn>
                  <a:cxn ang="0">
                    <a:pos x="293" y="3"/>
                  </a:cxn>
                  <a:cxn ang="0">
                    <a:pos x="0" y="294"/>
                  </a:cxn>
                  <a:cxn ang="0">
                    <a:pos x="64" y="360"/>
                  </a:cxn>
                  <a:cxn ang="0">
                    <a:pos x="359" y="66"/>
                  </a:cxn>
                  <a:cxn ang="0">
                    <a:pos x="343" y="50"/>
                  </a:cxn>
                  <a:cxn ang="0">
                    <a:pos x="293" y="0"/>
                  </a:cxn>
                </a:cxnLst>
                <a:rect l="txL" t="txT" r="txR" b="txB"/>
                <a:pathLst>
                  <a:path w="359" h="360">
                    <a:moveTo>
                      <a:pt x="293" y="0"/>
                    </a:moveTo>
                    <a:lnTo>
                      <a:pt x="293" y="3"/>
                    </a:lnTo>
                    <a:lnTo>
                      <a:pt x="0" y="294"/>
                    </a:lnTo>
                    <a:lnTo>
                      <a:pt x="64" y="360"/>
                    </a:lnTo>
                    <a:lnTo>
                      <a:pt x="359" y="66"/>
                    </a:lnTo>
                    <a:lnTo>
                      <a:pt x="343" y="50"/>
                    </a:lnTo>
                    <a:lnTo>
                      <a:pt x="293" y="0"/>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5" name="Freeform 27"/>
              <p:cNvSpPr/>
              <p:nvPr/>
            </p:nvSpPr>
            <p:spPr>
              <a:xfrm>
                <a:off x="0" y="879475"/>
                <a:ext cx="233363" cy="236537"/>
              </a:xfrm>
              <a:custGeom>
                <a:avLst/>
                <a:gdLst>
                  <a:gd name="txL" fmla="*/ 0 w 147"/>
                  <a:gd name="txT" fmla="*/ 0 h 149"/>
                  <a:gd name="txR" fmla="*/ 147 w 147"/>
                  <a:gd name="txB" fmla="*/ 149 h 149"/>
                </a:gdLst>
                <a:ahLst/>
                <a:cxnLst>
                  <a:cxn ang="0">
                    <a:pos x="0" y="149"/>
                  </a:cxn>
                  <a:cxn ang="0">
                    <a:pos x="147" y="106"/>
                  </a:cxn>
                  <a:cxn ang="0">
                    <a:pos x="40" y="0"/>
                  </a:cxn>
                  <a:cxn ang="0">
                    <a:pos x="0" y="149"/>
                  </a:cxn>
                </a:cxnLst>
                <a:rect l="txL" t="txT" r="txR" b="txB"/>
                <a:pathLst>
                  <a:path w="147" h="149">
                    <a:moveTo>
                      <a:pt x="0" y="149"/>
                    </a:moveTo>
                    <a:lnTo>
                      <a:pt x="147" y="106"/>
                    </a:lnTo>
                    <a:lnTo>
                      <a:pt x="40" y="0"/>
                    </a:lnTo>
                    <a:lnTo>
                      <a:pt x="0" y="149"/>
                    </a:ln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16" name="Freeform 28"/>
              <p:cNvSpPr/>
              <p:nvPr/>
            </p:nvSpPr>
            <p:spPr>
              <a:xfrm>
                <a:off x="630237" y="0"/>
                <a:ext cx="481013" cy="481012"/>
              </a:xfrm>
              <a:custGeom>
                <a:avLst/>
                <a:gdLst>
                  <a:gd name="txL" fmla="*/ 0 w 128"/>
                  <a:gd name="txT" fmla="*/ 0 h 128"/>
                  <a:gd name="txR" fmla="*/ 128 w 128"/>
                  <a:gd name="txB" fmla="*/ 128 h 128"/>
                </a:gdLst>
                <a:ahLst/>
                <a:cxnLst>
                  <a:cxn ang="0">
                    <a:pos x="123" y="75"/>
                  </a:cxn>
                  <a:cxn ang="0">
                    <a:pos x="53" y="5"/>
                  </a:cxn>
                  <a:cxn ang="0">
                    <a:pos x="34" y="5"/>
                  </a:cxn>
                  <a:cxn ang="0">
                    <a:pos x="0" y="39"/>
                  </a:cxn>
                  <a:cxn ang="0">
                    <a:pos x="89" y="128"/>
                  </a:cxn>
                  <a:cxn ang="0">
                    <a:pos x="123" y="94"/>
                  </a:cxn>
                  <a:cxn ang="0">
                    <a:pos x="123" y="75"/>
                  </a:cxn>
                </a:cxnLst>
                <a:rect l="txL" t="txT" r="txR" b="txB"/>
                <a:pathLst>
                  <a:path w="128" h="128">
                    <a:moveTo>
                      <a:pt x="123" y="75"/>
                    </a:moveTo>
                    <a:cubicBezTo>
                      <a:pt x="53" y="5"/>
                      <a:pt x="53" y="5"/>
                      <a:pt x="53" y="5"/>
                    </a:cubicBezTo>
                    <a:cubicBezTo>
                      <a:pt x="48" y="0"/>
                      <a:pt x="39" y="0"/>
                      <a:pt x="34" y="5"/>
                    </a:cubicBezTo>
                    <a:cubicBezTo>
                      <a:pt x="0" y="39"/>
                      <a:pt x="0" y="39"/>
                      <a:pt x="0" y="39"/>
                    </a:cubicBezTo>
                    <a:cubicBezTo>
                      <a:pt x="89" y="128"/>
                      <a:pt x="89" y="128"/>
                      <a:pt x="89" y="128"/>
                    </a:cubicBezTo>
                    <a:cubicBezTo>
                      <a:pt x="123" y="94"/>
                      <a:pt x="123" y="94"/>
                      <a:pt x="123" y="94"/>
                    </a:cubicBezTo>
                    <a:cubicBezTo>
                      <a:pt x="128" y="89"/>
                      <a:pt x="128" y="81"/>
                      <a:pt x="123" y="75"/>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2317" name="文本框 36"/>
            <p:cNvSpPr/>
            <p:nvPr/>
          </p:nvSpPr>
          <p:spPr>
            <a:xfrm>
              <a:off x="2404479" y="2063284"/>
              <a:ext cx="2269627"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12318" name="文本框 37"/>
            <p:cNvSpPr/>
            <p:nvPr/>
          </p:nvSpPr>
          <p:spPr>
            <a:xfrm>
              <a:off x="2409824" y="2371889"/>
              <a:ext cx="2790060" cy="1569660"/>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19" name="Freeform 35"/>
            <p:cNvSpPr>
              <a:spLocks noEditPoints="1"/>
            </p:cNvSpPr>
            <p:nvPr/>
          </p:nvSpPr>
          <p:spPr>
            <a:xfrm>
              <a:off x="6013450" y="297026"/>
              <a:ext cx="1411288" cy="1209675"/>
            </a:xfrm>
            <a:custGeom>
              <a:avLst/>
              <a:gdLst>
                <a:gd name="txL" fmla="*/ 0 w 376"/>
                <a:gd name="txT" fmla="*/ 0 h 322"/>
                <a:gd name="txR" fmla="*/ 376 w 376"/>
                <a:gd name="txB" fmla="*/ 322 h 322"/>
              </a:gdLst>
              <a:ahLst/>
              <a:cxnLst>
                <a:cxn ang="0">
                  <a:pos x="244" y="163"/>
                </a:cxn>
                <a:cxn ang="0">
                  <a:pos x="244" y="114"/>
                </a:cxn>
                <a:cxn ang="0">
                  <a:pos x="192" y="61"/>
                </a:cxn>
                <a:cxn ang="0">
                  <a:pos x="192" y="40"/>
                </a:cxn>
                <a:cxn ang="0">
                  <a:pos x="231" y="22"/>
                </a:cxn>
                <a:cxn ang="0">
                  <a:pos x="192" y="4"/>
                </a:cxn>
                <a:cxn ang="0">
                  <a:pos x="192" y="0"/>
                </a:cxn>
                <a:cxn ang="0">
                  <a:pos x="184" y="0"/>
                </a:cxn>
                <a:cxn ang="0">
                  <a:pos x="184" y="61"/>
                </a:cxn>
                <a:cxn ang="0">
                  <a:pos x="132" y="114"/>
                </a:cxn>
                <a:cxn ang="0">
                  <a:pos x="132" y="163"/>
                </a:cxn>
                <a:cxn ang="0">
                  <a:pos x="0" y="163"/>
                </a:cxn>
                <a:cxn ang="0">
                  <a:pos x="0" y="322"/>
                </a:cxn>
                <a:cxn ang="0">
                  <a:pos x="376" y="322"/>
                </a:cxn>
                <a:cxn ang="0">
                  <a:pos x="376" y="163"/>
                </a:cxn>
                <a:cxn ang="0">
                  <a:pos x="244" y="163"/>
                </a:cxn>
                <a:cxn ang="0">
                  <a:pos x="159" y="134"/>
                </a:cxn>
                <a:cxn ang="0">
                  <a:pos x="188" y="105"/>
                </a:cxn>
                <a:cxn ang="0">
                  <a:pos x="217" y="134"/>
                </a:cxn>
                <a:cxn ang="0">
                  <a:pos x="191" y="163"/>
                </a:cxn>
                <a:cxn ang="0">
                  <a:pos x="185" y="163"/>
                </a:cxn>
                <a:cxn ang="0">
                  <a:pos x="159" y="134"/>
                </a:cxn>
              </a:cxnLst>
              <a:rect l="txL" t="txT" r="txR" b="txB"/>
              <a:pathLst>
                <a:path w="376" h="322">
                  <a:moveTo>
                    <a:pt x="244" y="163"/>
                  </a:moveTo>
                  <a:cubicBezTo>
                    <a:pt x="244" y="114"/>
                    <a:pt x="244" y="114"/>
                    <a:pt x="244" y="114"/>
                  </a:cubicBezTo>
                  <a:cubicBezTo>
                    <a:pt x="192" y="61"/>
                    <a:pt x="192" y="61"/>
                    <a:pt x="192" y="61"/>
                  </a:cubicBezTo>
                  <a:cubicBezTo>
                    <a:pt x="192" y="40"/>
                    <a:pt x="192" y="40"/>
                    <a:pt x="192" y="40"/>
                  </a:cubicBezTo>
                  <a:cubicBezTo>
                    <a:pt x="231" y="22"/>
                    <a:pt x="231" y="22"/>
                    <a:pt x="231" y="22"/>
                  </a:cubicBezTo>
                  <a:cubicBezTo>
                    <a:pt x="192" y="4"/>
                    <a:pt x="192" y="4"/>
                    <a:pt x="192" y="4"/>
                  </a:cubicBezTo>
                  <a:cubicBezTo>
                    <a:pt x="192" y="0"/>
                    <a:pt x="192" y="0"/>
                    <a:pt x="192" y="0"/>
                  </a:cubicBezTo>
                  <a:cubicBezTo>
                    <a:pt x="184" y="0"/>
                    <a:pt x="184" y="0"/>
                    <a:pt x="184" y="0"/>
                  </a:cubicBezTo>
                  <a:cubicBezTo>
                    <a:pt x="184" y="61"/>
                    <a:pt x="184" y="61"/>
                    <a:pt x="184" y="61"/>
                  </a:cubicBezTo>
                  <a:cubicBezTo>
                    <a:pt x="132" y="114"/>
                    <a:pt x="132" y="114"/>
                    <a:pt x="132" y="114"/>
                  </a:cubicBezTo>
                  <a:cubicBezTo>
                    <a:pt x="132" y="163"/>
                    <a:pt x="132" y="163"/>
                    <a:pt x="132" y="163"/>
                  </a:cubicBezTo>
                  <a:cubicBezTo>
                    <a:pt x="0" y="163"/>
                    <a:pt x="0" y="163"/>
                    <a:pt x="0" y="163"/>
                  </a:cubicBezTo>
                  <a:cubicBezTo>
                    <a:pt x="0" y="322"/>
                    <a:pt x="0" y="322"/>
                    <a:pt x="0" y="322"/>
                  </a:cubicBezTo>
                  <a:cubicBezTo>
                    <a:pt x="376" y="322"/>
                    <a:pt x="376" y="322"/>
                    <a:pt x="376" y="322"/>
                  </a:cubicBezTo>
                  <a:cubicBezTo>
                    <a:pt x="376" y="163"/>
                    <a:pt x="376" y="163"/>
                    <a:pt x="376" y="163"/>
                  </a:cubicBezTo>
                  <a:lnTo>
                    <a:pt x="244" y="163"/>
                  </a:lnTo>
                  <a:close/>
                  <a:moveTo>
                    <a:pt x="159" y="134"/>
                  </a:moveTo>
                  <a:cubicBezTo>
                    <a:pt x="159" y="118"/>
                    <a:pt x="172" y="105"/>
                    <a:pt x="188" y="105"/>
                  </a:cubicBezTo>
                  <a:cubicBezTo>
                    <a:pt x="204" y="105"/>
                    <a:pt x="217" y="118"/>
                    <a:pt x="217" y="134"/>
                  </a:cubicBezTo>
                  <a:cubicBezTo>
                    <a:pt x="217" y="150"/>
                    <a:pt x="206" y="162"/>
                    <a:pt x="191" y="163"/>
                  </a:cubicBezTo>
                  <a:cubicBezTo>
                    <a:pt x="185" y="163"/>
                    <a:pt x="185" y="163"/>
                    <a:pt x="185" y="163"/>
                  </a:cubicBezTo>
                  <a:cubicBezTo>
                    <a:pt x="170" y="162"/>
                    <a:pt x="159" y="150"/>
                    <a:pt x="159" y="134"/>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0" name="Freeform 36"/>
            <p:cNvSpPr/>
            <p:nvPr/>
          </p:nvSpPr>
          <p:spPr>
            <a:xfrm>
              <a:off x="6704012" y="722476"/>
              <a:ext cx="77788" cy="149225"/>
            </a:xfrm>
            <a:custGeom>
              <a:avLst/>
              <a:gdLst>
                <a:gd name="txL" fmla="*/ 0 w 21"/>
                <a:gd name="txT" fmla="*/ 0 h 40"/>
                <a:gd name="txR" fmla="*/ 21 w 21"/>
                <a:gd name="txB" fmla="*/ 40 h 40"/>
              </a:gdLst>
              <a:ahLst/>
              <a:cxnLst>
                <a:cxn ang="0">
                  <a:pos x="17" y="40"/>
                </a:cxn>
                <a:cxn ang="0">
                  <a:pos x="20" y="39"/>
                </a:cxn>
                <a:cxn ang="0">
                  <a:pos x="20" y="34"/>
                </a:cxn>
                <a:cxn ang="0">
                  <a:pos x="8" y="21"/>
                </a:cxn>
                <a:cxn ang="0">
                  <a:pos x="8" y="4"/>
                </a:cxn>
                <a:cxn ang="0">
                  <a:pos x="4" y="0"/>
                </a:cxn>
                <a:cxn ang="0">
                  <a:pos x="0" y="4"/>
                </a:cxn>
                <a:cxn ang="0">
                  <a:pos x="0" y="23"/>
                </a:cxn>
                <a:cxn ang="0">
                  <a:pos x="1" y="25"/>
                </a:cxn>
                <a:cxn ang="0">
                  <a:pos x="14" y="39"/>
                </a:cxn>
                <a:cxn ang="0">
                  <a:pos x="17" y="40"/>
                </a:cxn>
              </a:cxnLst>
              <a:rect l="txL" t="txT" r="txR" b="txB"/>
              <a:pathLst>
                <a:path w="21" h="40">
                  <a:moveTo>
                    <a:pt x="17" y="40"/>
                  </a:moveTo>
                  <a:cubicBezTo>
                    <a:pt x="18" y="40"/>
                    <a:pt x="19" y="40"/>
                    <a:pt x="20" y="39"/>
                  </a:cubicBezTo>
                  <a:cubicBezTo>
                    <a:pt x="21" y="38"/>
                    <a:pt x="21" y="35"/>
                    <a:pt x="20" y="34"/>
                  </a:cubicBezTo>
                  <a:cubicBezTo>
                    <a:pt x="8" y="21"/>
                    <a:pt x="8" y="21"/>
                    <a:pt x="8" y="21"/>
                  </a:cubicBezTo>
                  <a:cubicBezTo>
                    <a:pt x="8" y="4"/>
                    <a:pt x="8" y="4"/>
                    <a:pt x="8" y="4"/>
                  </a:cubicBezTo>
                  <a:cubicBezTo>
                    <a:pt x="8" y="2"/>
                    <a:pt x="6" y="0"/>
                    <a:pt x="4" y="0"/>
                  </a:cubicBezTo>
                  <a:cubicBezTo>
                    <a:pt x="2" y="0"/>
                    <a:pt x="0" y="2"/>
                    <a:pt x="0" y="4"/>
                  </a:cubicBezTo>
                  <a:cubicBezTo>
                    <a:pt x="0" y="23"/>
                    <a:pt x="0" y="23"/>
                    <a:pt x="0" y="23"/>
                  </a:cubicBezTo>
                  <a:cubicBezTo>
                    <a:pt x="0" y="24"/>
                    <a:pt x="1" y="25"/>
                    <a:pt x="1" y="25"/>
                  </a:cubicBezTo>
                  <a:cubicBezTo>
                    <a:pt x="14" y="39"/>
                    <a:pt x="14" y="39"/>
                    <a:pt x="14" y="39"/>
                  </a:cubicBezTo>
                  <a:cubicBezTo>
                    <a:pt x="15" y="40"/>
                    <a:pt x="16" y="40"/>
                    <a:pt x="17" y="4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1" name="文本框 45"/>
            <p:cNvSpPr/>
            <p:nvPr/>
          </p:nvSpPr>
          <p:spPr>
            <a:xfrm>
              <a:off x="7925073" y="0"/>
              <a:ext cx="2269627"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12322" name="文本框 46"/>
            <p:cNvSpPr/>
            <p:nvPr/>
          </p:nvSpPr>
          <p:spPr>
            <a:xfrm>
              <a:off x="7930418" y="308605"/>
              <a:ext cx="2790060" cy="1569660"/>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323" name="Oval 30"/>
            <p:cNvSpPr/>
            <p:nvPr/>
          </p:nvSpPr>
          <p:spPr>
            <a:xfrm>
              <a:off x="6737350" y="2171864"/>
              <a:ext cx="198438" cy="200025"/>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nvGrpSpPr>
            <p:cNvPr id="12324" name="组合 12323"/>
            <p:cNvGrpSpPr/>
            <p:nvPr/>
          </p:nvGrpSpPr>
          <p:grpSpPr>
            <a:xfrm>
              <a:off x="6162675" y="2421101"/>
              <a:ext cx="1336675" cy="995363"/>
              <a:chOff x="0" y="0"/>
              <a:chExt cx="1336675" cy="995363"/>
            </a:xfrm>
          </p:grpSpPr>
          <p:sp>
            <p:nvSpPr>
              <p:cNvPr id="12325" name="Freeform 29"/>
              <p:cNvSpPr/>
              <p:nvPr/>
            </p:nvSpPr>
            <p:spPr>
              <a:xfrm>
                <a:off x="409575" y="0"/>
                <a:ext cx="528638" cy="995362"/>
              </a:xfrm>
              <a:custGeom>
                <a:avLst/>
                <a:gdLst>
                  <a:gd name="txL" fmla="*/ 0 w 141"/>
                  <a:gd name="txT" fmla="*/ 0 h 265"/>
                  <a:gd name="txR" fmla="*/ 141 w 141"/>
                  <a:gd name="txB" fmla="*/ 265 h 265"/>
                </a:gdLst>
                <a:ahLst/>
                <a:cxnLst>
                  <a:cxn ang="0">
                    <a:pos x="119" y="0"/>
                  </a:cxn>
                  <a:cxn ang="0">
                    <a:pos x="76" y="0"/>
                  </a:cxn>
                  <a:cxn ang="0">
                    <a:pos x="82" y="76"/>
                  </a:cxn>
                  <a:cxn ang="0">
                    <a:pos x="71" y="86"/>
                  </a:cxn>
                  <a:cxn ang="0">
                    <a:pos x="60" y="76"/>
                  </a:cxn>
                  <a:cxn ang="0">
                    <a:pos x="66" y="0"/>
                  </a:cxn>
                  <a:cxn ang="0">
                    <a:pos x="22" y="0"/>
                  </a:cxn>
                  <a:cxn ang="0">
                    <a:pos x="4" y="24"/>
                  </a:cxn>
                  <a:cxn ang="0">
                    <a:pos x="31" y="129"/>
                  </a:cxn>
                  <a:cxn ang="0">
                    <a:pos x="31" y="129"/>
                  </a:cxn>
                  <a:cxn ang="0">
                    <a:pos x="37" y="153"/>
                  </a:cxn>
                  <a:cxn ang="0">
                    <a:pos x="48" y="153"/>
                  </a:cxn>
                  <a:cxn ang="0">
                    <a:pos x="58" y="265"/>
                  </a:cxn>
                  <a:cxn ang="0">
                    <a:pos x="84" y="265"/>
                  </a:cxn>
                  <a:cxn ang="0">
                    <a:pos x="94" y="153"/>
                  </a:cxn>
                  <a:cxn ang="0">
                    <a:pos x="104" y="153"/>
                  </a:cxn>
                  <a:cxn ang="0">
                    <a:pos x="110" y="130"/>
                  </a:cxn>
                  <a:cxn ang="0">
                    <a:pos x="111" y="129"/>
                  </a:cxn>
                  <a:cxn ang="0">
                    <a:pos x="138" y="24"/>
                  </a:cxn>
                  <a:cxn ang="0">
                    <a:pos x="119" y="0"/>
                  </a:cxn>
                </a:cxnLst>
                <a:rect l="txL" t="txT" r="txR" b="txB"/>
                <a:pathLst>
                  <a:path w="141" h="265">
                    <a:moveTo>
                      <a:pt x="119" y="0"/>
                    </a:moveTo>
                    <a:cubicBezTo>
                      <a:pt x="76" y="0"/>
                      <a:pt x="76" y="0"/>
                      <a:pt x="76" y="0"/>
                    </a:cubicBezTo>
                    <a:cubicBezTo>
                      <a:pt x="82" y="76"/>
                      <a:pt x="82" y="76"/>
                      <a:pt x="82" y="76"/>
                    </a:cubicBezTo>
                    <a:cubicBezTo>
                      <a:pt x="71" y="86"/>
                      <a:pt x="71" y="86"/>
                      <a:pt x="71" y="86"/>
                    </a:cubicBezTo>
                    <a:cubicBezTo>
                      <a:pt x="60" y="76"/>
                      <a:pt x="60" y="76"/>
                      <a:pt x="60" y="76"/>
                    </a:cubicBezTo>
                    <a:cubicBezTo>
                      <a:pt x="66" y="0"/>
                      <a:pt x="66" y="0"/>
                      <a:pt x="66" y="0"/>
                    </a:cubicBezTo>
                    <a:cubicBezTo>
                      <a:pt x="22" y="0"/>
                      <a:pt x="22" y="0"/>
                      <a:pt x="22" y="0"/>
                    </a:cubicBezTo>
                    <a:cubicBezTo>
                      <a:pt x="9" y="0"/>
                      <a:pt x="0" y="11"/>
                      <a:pt x="4" y="24"/>
                    </a:cubicBezTo>
                    <a:cubicBezTo>
                      <a:pt x="31" y="129"/>
                      <a:pt x="31" y="129"/>
                      <a:pt x="31" y="129"/>
                    </a:cubicBezTo>
                    <a:cubicBezTo>
                      <a:pt x="31" y="129"/>
                      <a:pt x="31" y="129"/>
                      <a:pt x="31" y="129"/>
                    </a:cubicBezTo>
                    <a:cubicBezTo>
                      <a:pt x="37" y="153"/>
                      <a:pt x="37" y="153"/>
                      <a:pt x="37" y="153"/>
                    </a:cubicBezTo>
                    <a:cubicBezTo>
                      <a:pt x="48" y="153"/>
                      <a:pt x="48" y="153"/>
                      <a:pt x="48" y="153"/>
                    </a:cubicBezTo>
                    <a:cubicBezTo>
                      <a:pt x="58" y="265"/>
                      <a:pt x="58" y="265"/>
                      <a:pt x="58" y="265"/>
                    </a:cubicBezTo>
                    <a:cubicBezTo>
                      <a:pt x="84" y="265"/>
                      <a:pt x="84" y="265"/>
                      <a:pt x="84" y="265"/>
                    </a:cubicBezTo>
                    <a:cubicBezTo>
                      <a:pt x="94" y="153"/>
                      <a:pt x="94" y="153"/>
                      <a:pt x="94" y="153"/>
                    </a:cubicBezTo>
                    <a:cubicBezTo>
                      <a:pt x="104" y="153"/>
                      <a:pt x="104" y="153"/>
                      <a:pt x="104" y="153"/>
                    </a:cubicBezTo>
                    <a:cubicBezTo>
                      <a:pt x="105" y="149"/>
                      <a:pt x="108" y="140"/>
                      <a:pt x="110" y="130"/>
                    </a:cubicBezTo>
                    <a:cubicBezTo>
                      <a:pt x="110" y="130"/>
                      <a:pt x="111" y="129"/>
                      <a:pt x="111" y="129"/>
                    </a:cubicBezTo>
                    <a:cubicBezTo>
                      <a:pt x="138" y="24"/>
                      <a:pt x="138" y="24"/>
                      <a:pt x="138" y="24"/>
                    </a:cubicBezTo>
                    <a:cubicBezTo>
                      <a:pt x="141" y="11"/>
                      <a:pt x="133" y="0"/>
                      <a:pt x="119"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6" name="Freeform 31"/>
              <p:cNvSpPr/>
              <p:nvPr/>
            </p:nvSpPr>
            <p:spPr>
              <a:xfrm>
                <a:off x="0" y="280988"/>
                <a:ext cx="379413" cy="714375"/>
              </a:xfrm>
              <a:custGeom>
                <a:avLst/>
                <a:gdLst>
                  <a:gd name="txL" fmla="*/ 0 w 101"/>
                  <a:gd name="txT" fmla="*/ 0 h 190"/>
                  <a:gd name="txR" fmla="*/ 101 w 101"/>
                  <a:gd name="txB" fmla="*/ 190 h 190"/>
                </a:gdLst>
                <a:ahLst/>
                <a:cxnLst>
                  <a:cxn ang="0">
                    <a:pos x="85" y="0"/>
                  </a:cxn>
                  <a:cxn ang="0">
                    <a:pos x="54" y="0"/>
                  </a:cxn>
                  <a:cxn ang="0">
                    <a:pos x="58" y="54"/>
                  </a:cxn>
                  <a:cxn ang="0">
                    <a:pos x="50" y="61"/>
                  </a:cxn>
                  <a:cxn ang="0">
                    <a:pos x="42" y="54"/>
                  </a:cxn>
                  <a:cxn ang="0">
                    <a:pos x="47" y="0"/>
                  </a:cxn>
                  <a:cxn ang="0">
                    <a:pos x="15" y="0"/>
                  </a:cxn>
                  <a:cxn ang="0">
                    <a:pos x="2" y="17"/>
                  </a:cxn>
                  <a:cxn ang="0">
                    <a:pos x="22" y="92"/>
                  </a:cxn>
                  <a:cxn ang="0">
                    <a:pos x="22" y="92"/>
                  </a:cxn>
                  <a:cxn ang="0">
                    <a:pos x="26" y="109"/>
                  </a:cxn>
                  <a:cxn ang="0">
                    <a:pos x="34" y="109"/>
                  </a:cxn>
                  <a:cxn ang="0">
                    <a:pos x="41" y="190"/>
                  </a:cxn>
                  <a:cxn ang="0">
                    <a:pos x="60" y="190"/>
                  </a:cxn>
                  <a:cxn ang="0">
                    <a:pos x="67" y="109"/>
                  </a:cxn>
                  <a:cxn ang="0">
                    <a:pos x="74" y="109"/>
                  </a:cxn>
                  <a:cxn ang="0">
                    <a:pos x="79" y="93"/>
                  </a:cxn>
                  <a:cxn ang="0">
                    <a:pos x="79" y="92"/>
                  </a:cxn>
                  <a:cxn ang="0">
                    <a:pos x="98" y="17"/>
                  </a:cxn>
                  <a:cxn ang="0">
                    <a:pos x="85" y="0"/>
                  </a:cxn>
                </a:cxnLst>
                <a:rect l="txL" t="txT" r="txR" b="txB"/>
                <a:pathLst>
                  <a:path w="101" h="190">
                    <a:moveTo>
                      <a:pt x="85" y="0"/>
                    </a:moveTo>
                    <a:cubicBezTo>
                      <a:pt x="54" y="0"/>
                      <a:pt x="54" y="0"/>
                      <a:pt x="54" y="0"/>
                    </a:cubicBezTo>
                    <a:cubicBezTo>
                      <a:pt x="58" y="54"/>
                      <a:pt x="58" y="54"/>
                      <a:pt x="58" y="54"/>
                    </a:cubicBezTo>
                    <a:cubicBezTo>
                      <a:pt x="50" y="61"/>
                      <a:pt x="50" y="61"/>
                      <a:pt x="50" y="61"/>
                    </a:cubicBezTo>
                    <a:cubicBezTo>
                      <a:pt x="42" y="54"/>
                      <a:pt x="42" y="54"/>
                      <a:pt x="42"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4" y="109"/>
                      <a:pt x="74" y="109"/>
                      <a:pt x="74"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7" name="Oval 32"/>
              <p:cNvSpPr/>
              <p:nvPr/>
            </p:nvSpPr>
            <p:spPr>
              <a:xfrm>
                <a:off x="117475" y="101600"/>
                <a:ext cx="142875" cy="142875"/>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8" name="Freeform 33"/>
              <p:cNvSpPr/>
              <p:nvPr/>
            </p:nvSpPr>
            <p:spPr>
              <a:xfrm>
                <a:off x="957262" y="280988"/>
                <a:ext cx="379413" cy="714375"/>
              </a:xfrm>
              <a:custGeom>
                <a:avLst/>
                <a:gdLst>
                  <a:gd name="txL" fmla="*/ 0 w 101"/>
                  <a:gd name="txT" fmla="*/ 0 h 190"/>
                  <a:gd name="txR" fmla="*/ 101 w 101"/>
                  <a:gd name="txB" fmla="*/ 190 h 190"/>
                </a:gdLst>
                <a:ahLst/>
                <a:cxnLst>
                  <a:cxn ang="0">
                    <a:pos x="85" y="0"/>
                  </a:cxn>
                  <a:cxn ang="0">
                    <a:pos x="54" y="0"/>
                  </a:cxn>
                  <a:cxn ang="0">
                    <a:pos x="58" y="54"/>
                  </a:cxn>
                  <a:cxn ang="0">
                    <a:pos x="50" y="61"/>
                  </a:cxn>
                  <a:cxn ang="0">
                    <a:pos x="43" y="54"/>
                  </a:cxn>
                  <a:cxn ang="0">
                    <a:pos x="47" y="0"/>
                  </a:cxn>
                  <a:cxn ang="0">
                    <a:pos x="15" y="0"/>
                  </a:cxn>
                  <a:cxn ang="0">
                    <a:pos x="2" y="17"/>
                  </a:cxn>
                  <a:cxn ang="0">
                    <a:pos x="22" y="92"/>
                  </a:cxn>
                  <a:cxn ang="0">
                    <a:pos x="22" y="92"/>
                  </a:cxn>
                  <a:cxn ang="0">
                    <a:pos x="26" y="109"/>
                  </a:cxn>
                  <a:cxn ang="0">
                    <a:pos x="34" y="109"/>
                  </a:cxn>
                  <a:cxn ang="0">
                    <a:pos x="41" y="190"/>
                  </a:cxn>
                  <a:cxn ang="0">
                    <a:pos x="60" y="190"/>
                  </a:cxn>
                  <a:cxn ang="0">
                    <a:pos x="67" y="109"/>
                  </a:cxn>
                  <a:cxn ang="0">
                    <a:pos x="75" y="109"/>
                  </a:cxn>
                  <a:cxn ang="0">
                    <a:pos x="79" y="93"/>
                  </a:cxn>
                  <a:cxn ang="0">
                    <a:pos x="79" y="92"/>
                  </a:cxn>
                  <a:cxn ang="0">
                    <a:pos x="98" y="17"/>
                  </a:cxn>
                  <a:cxn ang="0">
                    <a:pos x="85" y="0"/>
                  </a:cxn>
                </a:cxnLst>
                <a:rect l="txL" t="txT" r="txR" b="txB"/>
                <a:pathLst>
                  <a:path w="101" h="190">
                    <a:moveTo>
                      <a:pt x="85" y="0"/>
                    </a:moveTo>
                    <a:cubicBezTo>
                      <a:pt x="54" y="0"/>
                      <a:pt x="54" y="0"/>
                      <a:pt x="54" y="0"/>
                    </a:cubicBezTo>
                    <a:cubicBezTo>
                      <a:pt x="58" y="54"/>
                      <a:pt x="58" y="54"/>
                      <a:pt x="58" y="54"/>
                    </a:cubicBezTo>
                    <a:cubicBezTo>
                      <a:pt x="50" y="61"/>
                      <a:pt x="50" y="61"/>
                      <a:pt x="50" y="61"/>
                    </a:cubicBezTo>
                    <a:cubicBezTo>
                      <a:pt x="43" y="54"/>
                      <a:pt x="43" y="54"/>
                      <a:pt x="43" y="54"/>
                    </a:cubicBezTo>
                    <a:cubicBezTo>
                      <a:pt x="47" y="0"/>
                      <a:pt x="47" y="0"/>
                      <a:pt x="47" y="0"/>
                    </a:cubicBezTo>
                    <a:cubicBezTo>
                      <a:pt x="15" y="0"/>
                      <a:pt x="15" y="0"/>
                      <a:pt x="15" y="0"/>
                    </a:cubicBezTo>
                    <a:cubicBezTo>
                      <a:pt x="6" y="0"/>
                      <a:pt x="0" y="7"/>
                      <a:pt x="2" y="17"/>
                    </a:cubicBezTo>
                    <a:cubicBezTo>
                      <a:pt x="22" y="92"/>
                      <a:pt x="22" y="92"/>
                      <a:pt x="22" y="92"/>
                    </a:cubicBezTo>
                    <a:cubicBezTo>
                      <a:pt x="22" y="92"/>
                      <a:pt x="22" y="92"/>
                      <a:pt x="22" y="92"/>
                    </a:cubicBezTo>
                    <a:cubicBezTo>
                      <a:pt x="26" y="109"/>
                      <a:pt x="26" y="109"/>
                      <a:pt x="26" y="109"/>
                    </a:cubicBezTo>
                    <a:cubicBezTo>
                      <a:pt x="34" y="109"/>
                      <a:pt x="34" y="109"/>
                      <a:pt x="34" y="109"/>
                    </a:cubicBezTo>
                    <a:cubicBezTo>
                      <a:pt x="41" y="190"/>
                      <a:pt x="41" y="190"/>
                      <a:pt x="41" y="190"/>
                    </a:cubicBezTo>
                    <a:cubicBezTo>
                      <a:pt x="60" y="190"/>
                      <a:pt x="60" y="190"/>
                      <a:pt x="60" y="190"/>
                    </a:cubicBezTo>
                    <a:cubicBezTo>
                      <a:pt x="67" y="109"/>
                      <a:pt x="67" y="109"/>
                      <a:pt x="67" y="109"/>
                    </a:cubicBezTo>
                    <a:cubicBezTo>
                      <a:pt x="75" y="109"/>
                      <a:pt x="75" y="109"/>
                      <a:pt x="75" y="109"/>
                    </a:cubicBezTo>
                    <a:cubicBezTo>
                      <a:pt x="75" y="106"/>
                      <a:pt x="77" y="100"/>
                      <a:pt x="79" y="93"/>
                    </a:cubicBezTo>
                    <a:cubicBezTo>
                      <a:pt x="79" y="93"/>
                      <a:pt x="79" y="92"/>
                      <a:pt x="79" y="92"/>
                    </a:cubicBezTo>
                    <a:cubicBezTo>
                      <a:pt x="98" y="17"/>
                      <a:pt x="98" y="17"/>
                      <a:pt x="98" y="17"/>
                    </a:cubicBezTo>
                    <a:cubicBezTo>
                      <a:pt x="101" y="7"/>
                      <a:pt x="95" y="0"/>
                      <a:pt x="85" y="0"/>
                    </a:cubicBezTo>
                    <a:close/>
                  </a:path>
                </a:pathLst>
              </a:cu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2329" name="Oval 34"/>
              <p:cNvSpPr/>
              <p:nvPr/>
            </p:nvSpPr>
            <p:spPr>
              <a:xfrm>
                <a:off x="1074737" y="101600"/>
                <a:ext cx="141288" cy="142875"/>
              </a:xfrm>
              <a:prstGeom prst="ellipse">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2330" name="文本框 50"/>
            <p:cNvSpPr/>
            <p:nvPr/>
          </p:nvSpPr>
          <p:spPr>
            <a:xfrm>
              <a:off x="7937623" y="2063284"/>
              <a:ext cx="2269627"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单击此处添加标题</a:t>
              </a:r>
              <a:endParaRPr lang="zh-CN" altLang="en-US" dirty="0">
                <a:ea typeface="宋体" panose="02010600030101010101" pitchFamily="2" charset="-122"/>
              </a:endParaRPr>
            </a:p>
          </p:txBody>
        </p:sp>
        <p:sp>
          <p:nvSpPr>
            <p:cNvPr id="12331" name="文本框 51"/>
            <p:cNvSpPr/>
            <p:nvPr/>
          </p:nvSpPr>
          <p:spPr>
            <a:xfrm>
              <a:off x="7942968" y="2371889"/>
              <a:ext cx="2790060" cy="1754326"/>
            </a:xfrm>
            <a:prstGeom prst="rect">
              <a:avLst/>
            </a:prstGeom>
            <a:noFill/>
            <a:ln w="9525">
              <a:noFill/>
            </a:ln>
          </p:spPr>
          <p:txBody>
            <a:bodyPr wrap="square">
              <a:spAutoFit/>
            </a:bodyPr>
            <a:p>
              <a:pPr lvl="0">
                <a:lnSpc>
                  <a:spcPct val="100000"/>
                </a:lnSpc>
              </a:pP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2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1"/>
                                        </p:tgtEl>
                                        <p:attrNameLst>
                                          <p:attrName>ppt_y</p:attrName>
                                        </p:attrNameLst>
                                      </p:cBhvr>
                                      <p:tavLst>
                                        <p:tav tm="0">
                                          <p:val>
                                            <p:strVal val="#ppt_y"/>
                                          </p:val>
                                        </p:tav>
                                        <p:tav tm="100000">
                                          <p:val>
                                            <p:strVal val="#ppt_y"/>
                                          </p:val>
                                        </p:tav>
                                      </p:tavLst>
                                    </p:anim>
                                    <p:anim calcmode="lin" valueType="num">
                                      <p:cBhvr>
                                        <p:cTn id="9" dur="500" fill="hold"/>
                                        <p:tgtEl>
                                          <p:spTgt spid="1229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1"/>
                                        </p:tgtEl>
                                        <p:attrNameLst>
                                          <p:attrName>ppt_w</p:attrName>
                                        </p:attrNameLst>
                                      </p:cBhvr>
                                      <p:tavLst>
                                        <p:tav tm="0">
                                          <p:val>
                                            <p:strVal val="#ppt_w/10"/>
                                          </p:val>
                                        </p:tav>
                                        <p:tav tm="50000">
                                          <p:val>
                                            <p:strVal val="#ppt_w+.01"/>
                                          </p:val>
                                        </p:tav>
                                        <p:tav tm="100000">
                                          <p:val>
                                            <p:strVal val="#ppt_w"/>
                                          </p:val>
                                        </p:tav>
                                      </p:tavLst>
                                    </p:anim>
                                    <p:animEffect filter="fade">
                                      <p:cBhvr>
                                        <p:cTn id="11" dur="500" tmFilter="0,0; .5, 1; 1, 1"/>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sp>
        <p:nvSpPr>
          <p:cNvPr id="13314"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3315" name="组合 13314"/>
          <p:cNvGrpSpPr/>
          <p:nvPr/>
        </p:nvGrpSpPr>
        <p:grpSpPr>
          <a:xfrm>
            <a:off x="65088" y="288925"/>
            <a:ext cx="557212" cy="468313"/>
            <a:chOff x="0" y="0"/>
            <a:chExt cx="557268" cy="467712"/>
          </a:xfrm>
        </p:grpSpPr>
        <p:sp>
          <p:nvSpPr>
            <p:cNvPr id="13316"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7"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8"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319"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pic>
        <p:nvPicPr>
          <p:cNvPr id="13320" name="图片 7"/>
          <p:cNvPicPr>
            <a:picLocks noChangeAspect="1"/>
          </p:cNvPicPr>
          <p:nvPr/>
        </p:nvPicPr>
        <p:blipFill>
          <a:blip r:embed="rId1"/>
          <a:stretch>
            <a:fillRect/>
          </a:stretch>
        </p:blipFill>
        <p:spPr>
          <a:xfrm>
            <a:off x="617538" y="1052513"/>
            <a:ext cx="4824412" cy="2520950"/>
          </a:xfrm>
          <a:prstGeom prst="rect">
            <a:avLst/>
          </a:prstGeom>
          <a:noFill/>
          <a:ln w="9525">
            <a:noFill/>
          </a:ln>
        </p:spPr>
      </p:pic>
      <p:pic>
        <p:nvPicPr>
          <p:cNvPr id="13321" name="图片 8"/>
          <p:cNvPicPr>
            <a:picLocks noChangeAspect="1"/>
          </p:cNvPicPr>
          <p:nvPr/>
        </p:nvPicPr>
        <p:blipFill>
          <a:blip r:embed="rId2"/>
          <a:stretch>
            <a:fillRect/>
          </a:stretch>
        </p:blipFill>
        <p:spPr>
          <a:xfrm>
            <a:off x="617538" y="3771900"/>
            <a:ext cx="4824412" cy="2754313"/>
          </a:xfrm>
          <a:prstGeom prst="rect">
            <a:avLst/>
          </a:prstGeom>
          <a:noFill/>
          <a:ln w="9525">
            <a:noFill/>
          </a:ln>
        </p:spPr>
      </p:pic>
      <p:sp>
        <p:nvSpPr>
          <p:cNvPr id="13322" name="矩形 9"/>
          <p:cNvSpPr/>
          <p:nvPr/>
        </p:nvSpPr>
        <p:spPr>
          <a:xfrm>
            <a:off x="5581650" y="5572125"/>
            <a:ext cx="6461125" cy="954088"/>
          </a:xfrm>
          <a:prstGeom prst="rect">
            <a:avLst/>
          </a:prstGeom>
          <a:noFill/>
          <a:ln w="9525">
            <a:noFill/>
          </a:ln>
        </p:spPr>
        <p:txBody>
          <a:bodyPr wrap="square">
            <a:spAutoFit/>
          </a:bodyPr>
          <a:p>
            <a:pPr lvl="0">
              <a:lnSpc>
                <a:spcPct val="100000"/>
              </a:lnSpc>
            </a:pP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我们工作室致力于专业</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模板的发布，课件及汇报</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的美化，并为您提供专业的</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PPT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个性定制服务。我们秉承“给您演示的光和热”的理念，为您分担职场压力</a:t>
            </a:r>
            <a:r>
              <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让您的每一次亮相都信心澎湃。专业的团队，完善的售后，热情的服务，科学严谨的逻辑，一丝不苟的工作态度，定能使您的发展如虎添翼！</a:t>
            </a:r>
            <a:endParaRPr lang="en-US" altLang="x-none" sz="14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3323" name="组合 13322"/>
          <p:cNvGrpSpPr/>
          <p:nvPr/>
        </p:nvGrpSpPr>
        <p:grpSpPr>
          <a:xfrm>
            <a:off x="6240463" y="2852738"/>
            <a:ext cx="5627687" cy="2632075"/>
            <a:chOff x="0" y="0"/>
            <a:chExt cx="5627205" cy="2632054"/>
          </a:xfrm>
        </p:grpSpPr>
        <p:grpSp>
          <p:nvGrpSpPr>
            <p:cNvPr id="13324" name="组合 13323"/>
            <p:cNvGrpSpPr/>
            <p:nvPr/>
          </p:nvGrpSpPr>
          <p:grpSpPr>
            <a:xfrm>
              <a:off x="0" y="0"/>
              <a:ext cx="5122039" cy="2126695"/>
              <a:chOff x="0" y="0"/>
              <a:chExt cx="6192688" cy="2571234"/>
            </a:xfrm>
          </p:grpSpPr>
          <p:sp>
            <p:nvSpPr>
              <p:cNvPr id="13325" name="Rectangle 13"/>
              <p:cNvSpPr/>
              <p:nvPr/>
            </p:nvSpPr>
            <p:spPr>
              <a:xfrm>
                <a:off x="0" y="1364081"/>
                <a:ext cx="172572" cy="1207151"/>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26" name="Rectangle 14"/>
              <p:cNvSpPr/>
              <p:nvPr/>
            </p:nvSpPr>
            <p:spPr>
              <a:xfrm>
                <a:off x="241159" y="301788"/>
                <a:ext cx="172572" cy="2269444"/>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27" name="Rectangle 15"/>
              <p:cNvSpPr/>
              <p:nvPr/>
            </p:nvSpPr>
            <p:spPr>
              <a:xfrm>
                <a:off x="482317" y="848024"/>
                <a:ext cx="172572" cy="1723209"/>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28" name="Rectangle 16"/>
              <p:cNvSpPr/>
              <p:nvPr/>
            </p:nvSpPr>
            <p:spPr>
              <a:xfrm>
                <a:off x="723476" y="1364081"/>
                <a:ext cx="172572" cy="1207151"/>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29" name="Rectangle 17"/>
              <p:cNvSpPr/>
              <p:nvPr/>
            </p:nvSpPr>
            <p:spPr>
              <a:xfrm>
                <a:off x="964634" y="1696047"/>
                <a:ext cx="172572" cy="875184"/>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0" name="Rectangle 18"/>
              <p:cNvSpPr/>
              <p:nvPr/>
            </p:nvSpPr>
            <p:spPr>
              <a:xfrm>
                <a:off x="1685898" y="353093"/>
                <a:ext cx="174785" cy="2218141"/>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1" name="Rectangle 19"/>
              <p:cNvSpPr/>
              <p:nvPr/>
            </p:nvSpPr>
            <p:spPr>
              <a:xfrm>
                <a:off x="1927057" y="848024"/>
                <a:ext cx="174785" cy="1723209"/>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2" name="Rectangle 20"/>
              <p:cNvSpPr/>
              <p:nvPr/>
            </p:nvSpPr>
            <p:spPr>
              <a:xfrm>
                <a:off x="2168215" y="1342956"/>
                <a:ext cx="172572" cy="1228277"/>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3" name="Rectangle 21"/>
              <p:cNvSpPr/>
              <p:nvPr/>
            </p:nvSpPr>
            <p:spPr>
              <a:xfrm>
                <a:off x="2409374" y="733345"/>
                <a:ext cx="172572" cy="1837888"/>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4" name="Rectangle 22"/>
              <p:cNvSpPr/>
              <p:nvPr/>
            </p:nvSpPr>
            <p:spPr>
              <a:xfrm>
                <a:off x="2650532" y="1010990"/>
                <a:ext cx="172572" cy="1560244"/>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5" name="Rectangle 23"/>
              <p:cNvSpPr/>
              <p:nvPr/>
            </p:nvSpPr>
            <p:spPr>
              <a:xfrm>
                <a:off x="3374009" y="1364081"/>
                <a:ext cx="168147" cy="1207151"/>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6" name="Rectangle 24"/>
              <p:cNvSpPr/>
              <p:nvPr/>
            </p:nvSpPr>
            <p:spPr>
              <a:xfrm>
                <a:off x="3615167" y="516058"/>
                <a:ext cx="168147" cy="2055175"/>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7" name="Rectangle 25"/>
              <p:cNvSpPr/>
              <p:nvPr/>
            </p:nvSpPr>
            <p:spPr>
              <a:xfrm>
                <a:off x="3849688" y="187108"/>
                <a:ext cx="174785" cy="2384123"/>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8" name="Rectangle 26"/>
              <p:cNvSpPr/>
              <p:nvPr/>
            </p:nvSpPr>
            <p:spPr>
              <a:xfrm>
                <a:off x="4090847" y="920454"/>
                <a:ext cx="172572" cy="1650780"/>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39" name="Rectangle 27"/>
              <p:cNvSpPr/>
              <p:nvPr/>
            </p:nvSpPr>
            <p:spPr>
              <a:xfrm>
                <a:off x="4332005" y="374217"/>
                <a:ext cx="172572" cy="2197015"/>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40" name="Rectangle 28"/>
              <p:cNvSpPr/>
              <p:nvPr/>
            </p:nvSpPr>
            <p:spPr>
              <a:xfrm>
                <a:off x="5055481" y="754469"/>
                <a:ext cx="172572" cy="1816762"/>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41" name="Rectangle 29"/>
              <p:cNvSpPr/>
              <p:nvPr/>
            </p:nvSpPr>
            <p:spPr>
              <a:xfrm>
                <a:off x="5296639" y="1623618"/>
                <a:ext cx="172572" cy="947613"/>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42" name="Rectangle 30"/>
              <p:cNvSpPr/>
              <p:nvPr/>
            </p:nvSpPr>
            <p:spPr>
              <a:xfrm>
                <a:off x="5537799" y="1816762"/>
                <a:ext cx="172572" cy="754469"/>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43" name="Rectangle 31"/>
              <p:cNvSpPr/>
              <p:nvPr/>
            </p:nvSpPr>
            <p:spPr>
              <a:xfrm>
                <a:off x="5778956" y="1364081"/>
                <a:ext cx="172572" cy="1207151"/>
              </a:xfrm>
              <a:prstGeom prst="rect">
                <a:avLst/>
              </a:prstGeom>
              <a:solidFill>
                <a:srgbClr val="60B500"/>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3344" name="Rectangle 32"/>
              <p:cNvSpPr/>
              <p:nvPr/>
            </p:nvSpPr>
            <p:spPr>
              <a:xfrm>
                <a:off x="6020116" y="0"/>
                <a:ext cx="172572" cy="2571231"/>
              </a:xfrm>
              <a:prstGeom prst="rect">
                <a:avLst/>
              </a:prstGeom>
              <a:solidFill>
                <a:srgbClr val="3F3F3F"/>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3345" name="文本框 37"/>
            <p:cNvSpPr/>
            <p:nvPr/>
          </p:nvSpPr>
          <p:spPr>
            <a:xfrm>
              <a:off x="70452" y="2262722"/>
              <a:ext cx="1396255" cy="369332"/>
            </a:xfrm>
            <a:prstGeom prst="rect">
              <a:avLst/>
            </a:prstGeom>
            <a:noFill/>
            <a:ln w="9525">
              <a:noFill/>
            </a:ln>
          </p:spPr>
          <p:txBody>
            <a:bodyPr wrap="square">
              <a:spAutoFit/>
            </a:bodyPr>
            <a:p>
              <a:pPr lvl="0">
                <a:lnSpc>
                  <a:spcPct val="10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部门一</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346" name="文本框 38"/>
            <p:cNvSpPr/>
            <p:nvPr/>
          </p:nvSpPr>
          <p:spPr>
            <a:xfrm>
              <a:off x="1437427" y="2262720"/>
              <a:ext cx="1396255" cy="369332"/>
            </a:xfrm>
            <a:prstGeom prst="rect">
              <a:avLst/>
            </a:prstGeom>
            <a:noFill/>
            <a:ln w="9525">
              <a:noFill/>
            </a:ln>
          </p:spPr>
          <p:txBody>
            <a:bodyPr wrap="square">
              <a:spAutoFit/>
            </a:bodyPr>
            <a:p>
              <a:pPr lvl="0">
                <a:lnSpc>
                  <a:spcPct val="10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部门二</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347" name="文本框 39"/>
            <p:cNvSpPr/>
            <p:nvPr/>
          </p:nvSpPr>
          <p:spPr>
            <a:xfrm>
              <a:off x="2881469" y="2262720"/>
              <a:ext cx="1396255" cy="369332"/>
            </a:xfrm>
            <a:prstGeom prst="rect">
              <a:avLst/>
            </a:prstGeom>
            <a:noFill/>
            <a:ln w="9525">
              <a:noFill/>
            </a:ln>
          </p:spPr>
          <p:txBody>
            <a:bodyPr wrap="square">
              <a:spAutoFit/>
            </a:bodyPr>
            <a:p>
              <a:pPr lvl="0">
                <a:lnSpc>
                  <a:spcPct val="10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部门三</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348" name="文本框 40"/>
            <p:cNvSpPr/>
            <p:nvPr/>
          </p:nvSpPr>
          <p:spPr>
            <a:xfrm>
              <a:off x="4230950" y="2262720"/>
              <a:ext cx="1396255" cy="369332"/>
            </a:xfrm>
            <a:prstGeom prst="rect">
              <a:avLst/>
            </a:prstGeom>
            <a:noFill/>
            <a:ln w="9525">
              <a:noFill/>
            </a:ln>
          </p:spPr>
          <p:txBody>
            <a:bodyPr wrap="square">
              <a:spAutoFit/>
            </a:bodyPr>
            <a:p>
              <a:pPr lvl="0">
                <a:lnSpc>
                  <a:spcPct val="100000"/>
                </a:lnSpc>
              </a:pPr>
              <a:r>
                <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部门四</a:t>
              </a:r>
              <a:endParaRPr lang="zh-CN" altLang="en-US"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矩形 749"/>
          <p:cNvSpPr/>
          <p:nvPr/>
        </p:nvSpPr>
        <p:spPr>
          <a:xfrm>
            <a:off x="0" y="0"/>
            <a:ext cx="12192000" cy="6858000"/>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4339" name="组合 14338"/>
          <p:cNvGrpSpPr/>
          <p:nvPr/>
        </p:nvGrpSpPr>
        <p:grpSpPr>
          <a:xfrm>
            <a:off x="-2986087" y="-1389062"/>
            <a:ext cx="844550" cy="993775"/>
            <a:chOff x="0" y="0"/>
            <a:chExt cx="4924425" cy="5794375"/>
          </a:xfrm>
        </p:grpSpPr>
        <p:sp>
          <p:nvSpPr>
            <p:cNvPr id="14340" name="Rectangle 35"/>
            <p:cNvSpPr/>
            <p:nvPr/>
          </p:nvSpPr>
          <p:spPr>
            <a:xfrm>
              <a:off x="812800" y="2566988"/>
              <a:ext cx="2833688" cy="217488"/>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1" name="Rectangle 36"/>
            <p:cNvSpPr/>
            <p:nvPr/>
          </p:nvSpPr>
          <p:spPr>
            <a:xfrm>
              <a:off x="812800" y="3716338"/>
              <a:ext cx="1416050" cy="219075"/>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2" name="Rectangle 37"/>
            <p:cNvSpPr/>
            <p:nvPr/>
          </p:nvSpPr>
          <p:spPr>
            <a:xfrm>
              <a:off x="812800" y="3127375"/>
              <a:ext cx="1416050" cy="217488"/>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3" name="Rectangle 38"/>
            <p:cNvSpPr/>
            <p:nvPr/>
          </p:nvSpPr>
          <p:spPr>
            <a:xfrm>
              <a:off x="2274887" y="1893888"/>
              <a:ext cx="1371600" cy="219075"/>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4" name="Freeform 39"/>
            <p:cNvSpPr>
              <a:spLocks noEditPoints="1"/>
            </p:cNvSpPr>
            <p:nvPr/>
          </p:nvSpPr>
          <p:spPr>
            <a:xfrm>
              <a:off x="0" y="0"/>
              <a:ext cx="4391025" cy="5632450"/>
            </a:xfrm>
            <a:custGeom>
              <a:avLst/>
              <a:gdLst>
                <a:gd name="txL" fmla="*/ 0 w 1168"/>
                <a:gd name="txT" fmla="*/ 0 h 1499"/>
                <a:gd name="txR" fmla="*/ 1168 w 1168"/>
                <a:gd name="txB" fmla="*/ 1499 h 1499"/>
              </a:gdLst>
              <a:ahLst/>
              <a:cxnLst>
                <a:cxn ang="0">
                  <a:pos x="102" y="1398"/>
                </a:cxn>
                <a:cxn ang="0">
                  <a:pos x="73" y="1327"/>
                </a:cxn>
                <a:cxn ang="0">
                  <a:pos x="73" y="655"/>
                </a:cxn>
                <a:cxn ang="0">
                  <a:pos x="439" y="215"/>
                </a:cxn>
                <a:cxn ang="0">
                  <a:pos x="439" y="215"/>
                </a:cxn>
                <a:cxn ang="0">
                  <a:pos x="436" y="164"/>
                </a:cxn>
                <a:cxn ang="0">
                  <a:pos x="330" y="73"/>
                </a:cxn>
                <a:cxn ang="0">
                  <a:pos x="996" y="73"/>
                </a:cxn>
                <a:cxn ang="0">
                  <a:pos x="1066" y="102"/>
                </a:cxn>
                <a:cxn ang="0">
                  <a:pos x="1095" y="172"/>
                </a:cxn>
                <a:cxn ang="0">
                  <a:pos x="1095" y="608"/>
                </a:cxn>
                <a:cxn ang="0">
                  <a:pos x="1168" y="537"/>
                </a:cxn>
                <a:cxn ang="0">
                  <a:pos x="1168" y="172"/>
                </a:cxn>
                <a:cxn ang="0">
                  <a:pos x="1117" y="51"/>
                </a:cxn>
                <a:cxn ang="0">
                  <a:pos x="996" y="0"/>
                </a:cxn>
                <a:cxn ang="0">
                  <a:pos x="233" y="0"/>
                </a:cxn>
                <a:cxn ang="0">
                  <a:pos x="233" y="0"/>
                </a:cxn>
                <a:cxn ang="0">
                  <a:pos x="226" y="1"/>
                </a:cxn>
                <a:cxn ang="0">
                  <a:pos x="226" y="1"/>
                </a:cxn>
                <a:cxn ang="0">
                  <a:pos x="225" y="1"/>
                </a:cxn>
                <a:cxn ang="0">
                  <a:pos x="225" y="1"/>
                </a:cxn>
                <a:cxn ang="0">
                  <a:pos x="223" y="1"/>
                </a:cxn>
                <a:cxn ang="0">
                  <a:pos x="223" y="1"/>
                </a:cxn>
                <a:cxn ang="0">
                  <a:pos x="223" y="2"/>
                </a:cxn>
                <a:cxn ang="0">
                  <a:pos x="222" y="2"/>
                </a:cxn>
                <a:cxn ang="0">
                  <a:pos x="222" y="2"/>
                </a:cxn>
                <a:cxn ang="0">
                  <a:pos x="222" y="2"/>
                </a:cxn>
                <a:cxn ang="0">
                  <a:pos x="221" y="2"/>
                </a:cxn>
                <a:cxn ang="0">
                  <a:pos x="211" y="8"/>
                </a:cxn>
                <a:cxn ang="0">
                  <a:pos x="210" y="8"/>
                </a:cxn>
                <a:cxn ang="0">
                  <a:pos x="210" y="8"/>
                </a:cxn>
                <a:cxn ang="0">
                  <a:pos x="209" y="9"/>
                </a:cxn>
                <a:cxn ang="0">
                  <a:pos x="209" y="9"/>
                </a:cxn>
                <a:cxn ang="0">
                  <a:pos x="209" y="9"/>
                </a:cxn>
                <a:cxn ang="0">
                  <a:pos x="209" y="9"/>
                </a:cxn>
                <a:cxn ang="0">
                  <a:pos x="209" y="9"/>
                </a:cxn>
                <a:cxn ang="0">
                  <a:pos x="202" y="18"/>
                </a:cxn>
                <a:cxn ang="0">
                  <a:pos x="201" y="19"/>
                </a:cxn>
                <a:cxn ang="0">
                  <a:pos x="201" y="19"/>
                </a:cxn>
                <a:cxn ang="0">
                  <a:pos x="201" y="19"/>
                </a:cxn>
                <a:cxn ang="0">
                  <a:pos x="201" y="19"/>
                </a:cxn>
                <a:cxn ang="0">
                  <a:pos x="198" y="26"/>
                </a:cxn>
                <a:cxn ang="0">
                  <a:pos x="3" y="628"/>
                </a:cxn>
                <a:cxn ang="0">
                  <a:pos x="0" y="642"/>
                </a:cxn>
                <a:cxn ang="0">
                  <a:pos x="0" y="1327"/>
                </a:cxn>
                <a:cxn ang="0">
                  <a:pos x="51" y="1449"/>
                </a:cxn>
                <a:cxn ang="0">
                  <a:pos x="172" y="1499"/>
                </a:cxn>
                <a:cxn ang="0">
                  <a:pos x="365" y="1499"/>
                </a:cxn>
                <a:cxn ang="0">
                  <a:pos x="390" y="1427"/>
                </a:cxn>
                <a:cxn ang="0">
                  <a:pos x="172" y="1427"/>
                </a:cxn>
                <a:cxn ang="0">
                  <a:pos x="102" y="1398"/>
                </a:cxn>
                <a:cxn ang="0">
                  <a:pos x="250" y="99"/>
                </a:cxn>
                <a:cxn ang="0">
                  <a:pos x="362" y="195"/>
                </a:cxn>
                <a:cxn ang="0">
                  <a:pos x="128" y="475"/>
                </a:cxn>
                <a:cxn ang="0">
                  <a:pos x="250" y="99"/>
                </a:cxn>
              </a:cxnLst>
              <a:rect l="txL" t="txT" r="txR" b="txB"/>
              <a:pathLst>
                <a:path w="1168" h="1499">
                  <a:moveTo>
                    <a:pt x="102" y="1398"/>
                  </a:moveTo>
                  <a:cubicBezTo>
                    <a:pt x="84" y="1380"/>
                    <a:pt x="73" y="1355"/>
                    <a:pt x="73" y="1327"/>
                  </a:cubicBezTo>
                  <a:cubicBezTo>
                    <a:pt x="73" y="655"/>
                    <a:pt x="73" y="655"/>
                    <a:pt x="73" y="655"/>
                  </a:cubicBezTo>
                  <a:cubicBezTo>
                    <a:pt x="439" y="215"/>
                    <a:pt x="439" y="215"/>
                    <a:pt x="439" y="215"/>
                  </a:cubicBezTo>
                  <a:cubicBezTo>
                    <a:pt x="439" y="215"/>
                    <a:pt x="439" y="215"/>
                    <a:pt x="439" y="215"/>
                  </a:cubicBezTo>
                  <a:cubicBezTo>
                    <a:pt x="452" y="199"/>
                    <a:pt x="451" y="177"/>
                    <a:pt x="436" y="164"/>
                  </a:cubicBezTo>
                  <a:cubicBezTo>
                    <a:pt x="330" y="73"/>
                    <a:pt x="330" y="73"/>
                    <a:pt x="330" y="73"/>
                  </a:cubicBezTo>
                  <a:cubicBezTo>
                    <a:pt x="996" y="73"/>
                    <a:pt x="996" y="73"/>
                    <a:pt x="996" y="73"/>
                  </a:cubicBezTo>
                  <a:cubicBezTo>
                    <a:pt x="1023" y="73"/>
                    <a:pt x="1048" y="84"/>
                    <a:pt x="1066" y="102"/>
                  </a:cubicBezTo>
                  <a:cubicBezTo>
                    <a:pt x="1084" y="120"/>
                    <a:pt x="1095" y="145"/>
                    <a:pt x="1095" y="172"/>
                  </a:cubicBezTo>
                  <a:cubicBezTo>
                    <a:pt x="1095" y="608"/>
                    <a:pt x="1095" y="608"/>
                    <a:pt x="1095" y="608"/>
                  </a:cubicBezTo>
                  <a:cubicBezTo>
                    <a:pt x="1168" y="537"/>
                    <a:pt x="1168" y="537"/>
                    <a:pt x="1168" y="537"/>
                  </a:cubicBezTo>
                  <a:cubicBezTo>
                    <a:pt x="1168" y="172"/>
                    <a:pt x="1168" y="172"/>
                    <a:pt x="1168" y="172"/>
                  </a:cubicBezTo>
                  <a:cubicBezTo>
                    <a:pt x="1168" y="125"/>
                    <a:pt x="1148" y="82"/>
                    <a:pt x="1117" y="51"/>
                  </a:cubicBezTo>
                  <a:cubicBezTo>
                    <a:pt x="1086" y="19"/>
                    <a:pt x="1043" y="0"/>
                    <a:pt x="996" y="0"/>
                  </a:cubicBezTo>
                  <a:cubicBezTo>
                    <a:pt x="233" y="0"/>
                    <a:pt x="233" y="0"/>
                    <a:pt x="233" y="0"/>
                  </a:cubicBezTo>
                  <a:cubicBezTo>
                    <a:pt x="233" y="0"/>
                    <a:pt x="233" y="0"/>
                    <a:pt x="233" y="0"/>
                  </a:cubicBezTo>
                  <a:cubicBezTo>
                    <a:pt x="230" y="0"/>
                    <a:pt x="228" y="0"/>
                    <a:pt x="226" y="1"/>
                  </a:cubicBezTo>
                  <a:cubicBezTo>
                    <a:pt x="226" y="1"/>
                    <a:pt x="226" y="1"/>
                    <a:pt x="226" y="1"/>
                  </a:cubicBezTo>
                  <a:cubicBezTo>
                    <a:pt x="225" y="1"/>
                    <a:pt x="225" y="1"/>
                    <a:pt x="225" y="1"/>
                  </a:cubicBezTo>
                  <a:cubicBezTo>
                    <a:pt x="225" y="1"/>
                    <a:pt x="225" y="1"/>
                    <a:pt x="225" y="1"/>
                  </a:cubicBezTo>
                  <a:cubicBezTo>
                    <a:pt x="224" y="1"/>
                    <a:pt x="224" y="1"/>
                    <a:pt x="223" y="1"/>
                  </a:cubicBezTo>
                  <a:cubicBezTo>
                    <a:pt x="223" y="1"/>
                    <a:pt x="223" y="1"/>
                    <a:pt x="223" y="1"/>
                  </a:cubicBezTo>
                  <a:cubicBezTo>
                    <a:pt x="223" y="2"/>
                    <a:pt x="223" y="2"/>
                    <a:pt x="223" y="2"/>
                  </a:cubicBezTo>
                  <a:cubicBezTo>
                    <a:pt x="222" y="2"/>
                    <a:pt x="222" y="2"/>
                    <a:pt x="222" y="2"/>
                  </a:cubicBezTo>
                  <a:cubicBezTo>
                    <a:pt x="222" y="2"/>
                    <a:pt x="222" y="2"/>
                    <a:pt x="222" y="2"/>
                  </a:cubicBezTo>
                  <a:cubicBezTo>
                    <a:pt x="222" y="2"/>
                    <a:pt x="222" y="2"/>
                    <a:pt x="222" y="2"/>
                  </a:cubicBezTo>
                  <a:cubicBezTo>
                    <a:pt x="221" y="2"/>
                    <a:pt x="221" y="2"/>
                    <a:pt x="221" y="2"/>
                  </a:cubicBezTo>
                  <a:cubicBezTo>
                    <a:pt x="217" y="3"/>
                    <a:pt x="214" y="5"/>
                    <a:pt x="211" y="8"/>
                  </a:cubicBezTo>
                  <a:cubicBezTo>
                    <a:pt x="210" y="8"/>
                    <a:pt x="210" y="8"/>
                    <a:pt x="210" y="8"/>
                  </a:cubicBezTo>
                  <a:cubicBezTo>
                    <a:pt x="210" y="8"/>
                    <a:pt x="210" y="8"/>
                    <a:pt x="210" y="8"/>
                  </a:cubicBezTo>
                  <a:cubicBezTo>
                    <a:pt x="209" y="9"/>
                    <a:pt x="209" y="9"/>
                    <a:pt x="209" y="9"/>
                  </a:cubicBezTo>
                  <a:cubicBezTo>
                    <a:pt x="209" y="9"/>
                    <a:pt x="209" y="9"/>
                    <a:pt x="209" y="9"/>
                  </a:cubicBezTo>
                  <a:cubicBezTo>
                    <a:pt x="209" y="9"/>
                    <a:pt x="209" y="9"/>
                    <a:pt x="209" y="9"/>
                  </a:cubicBezTo>
                  <a:cubicBezTo>
                    <a:pt x="209" y="9"/>
                    <a:pt x="209" y="9"/>
                    <a:pt x="209" y="9"/>
                  </a:cubicBezTo>
                  <a:cubicBezTo>
                    <a:pt x="209" y="9"/>
                    <a:pt x="209" y="9"/>
                    <a:pt x="209" y="9"/>
                  </a:cubicBezTo>
                  <a:cubicBezTo>
                    <a:pt x="206" y="12"/>
                    <a:pt x="204" y="15"/>
                    <a:pt x="202" y="18"/>
                  </a:cubicBezTo>
                  <a:cubicBezTo>
                    <a:pt x="201" y="19"/>
                    <a:pt x="201" y="19"/>
                    <a:pt x="201" y="19"/>
                  </a:cubicBezTo>
                  <a:cubicBezTo>
                    <a:pt x="201" y="19"/>
                    <a:pt x="201" y="19"/>
                    <a:pt x="201" y="19"/>
                  </a:cubicBezTo>
                  <a:cubicBezTo>
                    <a:pt x="201" y="19"/>
                    <a:pt x="201" y="19"/>
                    <a:pt x="201" y="19"/>
                  </a:cubicBezTo>
                  <a:cubicBezTo>
                    <a:pt x="201" y="19"/>
                    <a:pt x="201" y="19"/>
                    <a:pt x="201" y="19"/>
                  </a:cubicBezTo>
                  <a:cubicBezTo>
                    <a:pt x="200" y="21"/>
                    <a:pt x="199" y="24"/>
                    <a:pt x="198" y="26"/>
                  </a:cubicBezTo>
                  <a:cubicBezTo>
                    <a:pt x="3" y="628"/>
                    <a:pt x="3" y="628"/>
                    <a:pt x="3" y="628"/>
                  </a:cubicBezTo>
                  <a:cubicBezTo>
                    <a:pt x="1" y="632"/>
                    <a:pt x="0" y="637"/>
                    <a:pt x="0" y="642"/>
                  </a:cubicBezTo>
                  <a:cubicBezTo>
                    <a:pt x="0" y="1327"/>
                    <a:pt x="0" y="1327"/>
                    <a:pt x="0" y="1327"/>
                  </a:cubicBezTo>
                  <a:cubicBezTo>
                    <a:pt x="0" y="1375"/>
                    <a:pt x="20" y="1418"/>
                    <a:pt x="51" y="1449"/>
                  </a:cubicBezTo>
                  <a:cubicBezTo>
                    <a:pt x="82" y="1480"/>
                    <a:pt x="125" y="1499"/>
                    <a:pt x="172" y="1499"/>
                  </a:cubicBezTo>
                  <a:cubicBezTo>
                    <a:pt x="365" y="1499"/>
                    <a:pt x="365" y="1499"/>
                    <a:pt x="365" y="1499"/>
                  </a:cubicBezTo>
                  <a:cubicBezTo>
                    <a:pt x="390" y="1427"/>
                    <a:pt x="390" y="1427"/>
                    <a:pt x="390" y="1427"/>
                  </a:cubicBezTo>
                  <a:cubicBezTo>
                    <a:pt x="172" y="1427"/>
                    <a:pt x="172" y="1427"/>
                    <a:pt x="172" y="1427"/>
                  </a:cubicBezTo>
                  <a:cubicBezTo>
                    <a:pt x="145" y="1427"/>
                    <a:pt x="120" y="1416"/>
                    <a:pt x="102" y="1398"/>
                  </a:cubicBezTo>
                  <a:close/>
                  <a:moveTo>
                    <a:pt x="250" y="99"/>
                  </a:moveTo>
                  <a:cubicBezTo>
                    <a:pt x="362" y="195"/>
                    <a:pt x="362" y="195"/>
                    <a:pt x="362" y="195"/>
                  </a:cubicBezTo>
                  <a:cubicBezTo>
                    <a:pt x="128" y="475"/>
                    <a:pt x="128" y="475"/>
                    <a:pt x="128" y="475"/>
                  </a:cubicBezTo>
                  <a:lnTo>
                    <a:pt x="250" y="99"/>
                  </a:lnTo>
                  <a:close/>
                </a:path>
              </a:pathLst>
            </a:cu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5" name="Freeform 40"/>
            <p:cNvSpPr/>
            <p:nvPr/>
          </p:nvSpPr>
          <p:spPr>
            <a:xfrm>
              <a:off x="2060575" y="2563813"/>
              <a:ext cx="2863850" cy="2862263"/>
            </a:xfrm>
            <a:custGeom>
              <a:avLst/>
              <a:gdLst>
                <a:gd name="txL" fmla="*/ 0 w 1804"/>
                <a:gd name="txT" fmla="*/ 0 h 1803"/>
                <a:gd name="txR" fmla="*/ 1804 w 1804"/>
                <a:gd name="txB" fmla="*/ 1803 h 1803"/>
              </a:gdLst>
              <a:ahLst/>
              <a:cxnLst>
                <a:cxn ang="0">
                  <a:pos x="1387" y="0"/>
                </a:cxn>
                <a:cxn ang="0">
                  <a:pos x="0" y="1387"/>
                </a:cxn>
                <a:cxn ang="0">
                  <a:pos x="417" y="1803"/>
                </a:cxn>
                <a:cxn ang="0">
                  <a:pos x="1804" y="416"/>
                </a:cxn>
                <a:cxn ang="0">
                  <a:pos x="1387" y="0"/>
                </a:cxn>
              </a:cxnLst>
              <a:rect l="txL" t="txT" r="txR" b="txB"/>
              <a:pathLst>
                <a:path w="1804" h="1803">
                  <a:moveTo>
                    <a:pt x="1387" y="0"/>
                  </a:moveTo>
                  <a:lnTo>
                    <a:pt x="0" y="1387"/>
                  </a:lnTo>
                  <a:lnTo>
                    <a:pt x="417" y="1803"/>
                  </a:lnTo>
                  <a:lnTo>
                    <a:pt x="1804" y="416"/>
                  </a:lnTo>
                  <a:lnTo>
                    <a:pt x="1387" y="0"/>
                  </a:lnTo>
                  <a:close/>
                </a:path>
              </a:pathLst>
            </a:cu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6" name="Freeform 41"/>
            <p:cNvSpPr/>
            <p:nvPr/>
          </p:nvSpPr>
          <p:spPr>
            <a:xfrm>
              <a:off x="3071812" y="4213225"/>
              <a:ext cx="1319213" cy="1419225"/>
            </a:xfrm>
            <a:custGeom>
              <a:avLst/>
              <a:gdLst>
                <a:gd name="txL" fmla="*/ 0 w 351"/>
                <a:gd name="txT" fmla="*/ 0 h 378"/>
                <a:gd name="txR" fmla="*/ 351 w 351"/>
                <a:gd name="txB" fmla="*/ 378 h 378"/>
              </a:gdLst>
              <a:ahLst/>
              <a:cxnLst>
                <a:cxn ang="0">
                  <a:pos x="278" y="206"/>
                </a:cxn>
                <a:cxn ang="0">
                  <a:pos x="249" y="277"/>
                </a:cxn>
                <a:cxn ang="0">
                  <a:pos x="179" y="306"/>
                </a:cxn>
                <a:cxn ang="0">
                  <a:pos x="42" y="306"/>
                </a:cxn>
                <a:cxn ang="0">
                  <a:pos x="0" y="348"/>
                </a:cxn>
                <a:cxn ang="0">
                  <a:pos x="30" y="378"/>
                </a:cxn>
                <a:cxn ang="0">
                  <a:pos x="179" y="378"/>
                </a:cxn>
                <a:cxn ang="0">
                  <a:pos x="300" y="328"/>
                </a:cxn>
                <a:cxn ang="0">
                  <a:pos x="351" y="206"/>
                </a:cxn>
                <a:cxn ang="0">
                  <a:pos x="351" y="0"/>
                </a:cxn>
                <a:cxn ang="0">
                  <a:pos x="278" y="72"/>
                </a:cxn>
                <a:cxn ang="0">
                  <a:pos x="278" y="206"/>
                </a:cxn>
              </a:cxnLst>
              <a:rect l="txL" t="txT" r="txR" b="txB"/>
              <a:pathLst>
                <a:path w="351" h="378">
                  <a:moveTo>
                    <a:pt x="278" y="206"/>
                  </a:moveTo>
                  <a:cubicBezTo>
                    <a:pt x="278" y="234"/>
                    <a:pt x="267" y="259"/>
                    <a:pt x="249" y="277"/>
                  </a:cubicBezTo>
                  <a:cubicBezTo>
                    <a:pt x="231" y="295"/>
                    <a:pt x="206" y="306"/>
                    <a:pt x="179" y="306"/>
                  </a:cubicBezTo>
                  <a:cubicBezTo>
                    <a:pt x="42" y="306"/>
                    <a:pt x="42" y="306"/>
                    <a:pt x="42" y="306"/>
                  </a:cubicBezTo>
                  <a:cubicBezTo>
                    <a:pt x="0" y="348"/>
                    <a:pt x="0" y="348"/>
                    <a:pt x="0" y="348"/>
                  </a:cubicBezTo>
                  <a:cubicBezTo>
                    <a:pt x="30" y="378"/>
                    <a:pt x="30" y="378"/>
                    <a:pt x="30" y="378"/>
                  </a:cubicBezTo>
                  <a:cubicBezTo>
                    <a:pt x="179" y="378"/>
                    <a:pt x="179" y="378"/>
                    <a:pt x="179" y="378"/>
                  </a:cubicBezTo>
                  <a:cubicBezTo>
                    <a:pt x="226" y="378"/>
                    <a:pt x="269" y="359"/>
                    <a:pt x="300" y="328"/>
                  </a:cubicBezTo>
                  <a:cubicBezTo>
                    <a:pt x="331" y="297"/>
                    <a:pt x="351" y="254"/>
                    <a:pt x="351" y="206"/>
                  </a:cubicBezTo>
                  <a:cubicBezTo>
                    <a:pt x="351" y="0"/>
                    <a:pt x="351" y="0"/>
                    <a:pt x="351" y="0"/>
                  </a:cubicBezTo>
                  <a:cubicBezTo>
                    <a:pt x="278" y="72"/>
                    <a:pt x="278" y="72"/>
                    <a:pt x="278" y="72"/>
                  </a:cubicBezTo>
                  <a:lnTo>
                    <a:pt x="278" y="206"/>
                  </a:lnTo>
                  <a:close/>
                </a:path>
              </a:pathLst>
            </a:cu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7" name="Rectangle 42"/>
            <p:cNvSpPr/>
            <p:nvPr/>
          </p:nvSpPr>
          <p:spPr>
            <a:xfrm>
              <a:off x="2274887" y="741363"/>
              <a:ext cx="1371600" cy="217488"/>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8" name="Freeform 43"/>
            <p:cNvSpPr/>
            <p:nvPr/>
          </p:nvSpPr>
          <p:spPr>
            <a:xfrm>
              <a:off x="1722437" y="4867275"/>
              <a:ext cx="904875" cy="927100"/>
            </a:xfrm>
            <a:custGeom>
              <a:avLst/>
              <a:gdLst>
                <a:gd name="txL" fmla="*/ 0 w 570"/>
                <a:gd name="txT" fmla="*/ 0 h 584"/>
                <a:gd name="txR" fmla="*/ 570 w 570"/>
                <a:gd name="txB" fmla="*/ 584 h 584"/>
              </a:gdLst>
              <a:ahLst/>
              <a:cxnLst>
                <a:cxn ang="0">
                  <a:pos x="0" y="452"/>
                </a:cxn>
                <a:cxn ang="0">
                  <a:pos x="135" y="584"/>
                </a:cxn>
                <a:cxn ang="0">
                  <a:pos x="570" y="411"/>
                </a:cxn>
                <a:cxn ang="0">
                  <a:pos x="158" y="0"/>
                </a:cxn>
                <a:cxn ang="0">
                  <a:pos x="0" y="452"/>
                </a:cxn>
              </a:cxnLst>
              <a:rect l="txL" t="txT" r="txR" b="txB"/>
              <a:pathLst>
                <a:path w="570" h="584">
                  <a:moveTo>
                    <a:pt x="0" y="452"/>
                  </a:moveTo>
                  <a:lnTo>
                    <a:pt x="135" y="584"/>
                  </a:lnTo>
                  <a:lnTo>
                    <a:pt x="570" y="411"/>
                  </a:lnTo>
                  <a:lnTo>
                    <a:pt x="158" y="0"/>
                  </a:lnTo>
                  <a:lnTo>
                    <a:pt x="0" y="452"/>
                  </a:lnTo>
                  <a:close/>
                </a:path>
              </a:pathLst>
            </a:cu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49" name="Rectangle 44"/>
            <p:cNvSpPr/>
            <p:nvPr/>
          </p:nvSpPr>
          <p:spPr>
            <a:xfrm>
              <a:off x="2274887" y="1293813"/>
              <a:ext cx="1371600" cy="217488"/>
            </a:xfrm>
            <a:prstGeom prst="rect">
              <a:avLst/>
            </a:prstGeom>
            <a:solidFill>
              <a:srgbClr val="DF605D"/>
            </a:solidFill>
            <a:ln w="9525">
              <a:noFill/>
            </a:ln>
          </p:spPr>
          <p:txBody>
            <a:bodyPr vert="horz" wrap="square" anchor="t"/>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sp>
        <p:nvSpPr>
          <p:cNvPr id="14350" name="文本框 18"/>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60B5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4351" name="组合 14350"/>
          <p:cNvGrpSpPr/>
          <p:nvPr/>
        </p:nvGrpSpPr>
        <p:grpSpPr>
          <a:xfrm>
            <a:off x="65088" y="288925"/>
            <a:ext cx="557212" cy="468313"/>
            <a:chOff x="0" y="0"/>
            <a:chExt cx="557268" cy="467712"/>
          </a:xfrm>
        </p:grpSpPr>
        <p:sp>
          <p:nvSpPr>
            <p:cNvPr id="14352" name="矩形 20"/>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3" name="矩形 21"/>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4" name="矩形 22"/>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5" name="矩形 23"/>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4356" name="组合 14355"/>
          <p:cNvGrpSpPr/>
          <p:nvPr/>
        </p:nvGrpSpPr>
        <p:grpSpPr>
          <a:xfrm>
            <a:off x="1588" y="2636838"/>
            <a:ext cx="12190412" cy="1441450"/>
            <a:chOff x="0" y="0"/>
            <a:chExt cx="19199" cy="2035"/>
          </a:xfrm>
        </p:grpSpPr>
        <p:sp>
          <p:nvSpPr>
            <p:cNvPr id="14357" name="矩形 124"/>
            <p:cNvSpPr/>
            <p:nvPr/>
          </p:nvSpPr>
          <p:spPr>
            <a:xfrm>
              <a:off x="1891" y="503"/>
              <a:ext cx="7711" cy="1020"/>
            </a:xfrm>
            <a:prstGeom prst="rect">
              <a:avLst/>
            </a:prstGeom>
            <a:solidFill>
              <a:srgbClr val="FF9C19"/>
            </a:solidFill>
            <a:ln w="9525">
              <a:noFill/>
            </a:ln>
          </p:spPr>
          <p:txBody>
            <a:bodyPr anchor="ctr"/>
            <a:p>
              <a:pPr lvl="0" algn="ctr">
                <a:lnSpc>
                  <a:spcPct val="100000"/>
                </a:lnSpc>
                <a:buFont typeface="Arial" panose="020B0604020202020204" pitchFamily="34" charset="0"/>
                <a:buNone/>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8" name="右箭头 60"/>
            <p:cNvSpPr/>
            <p:nvPr/>
          </p:nvSpPr>
          <p:spPr>
            <a:xfrm>
              <a:off x="0" y="0"/>
              <a:ext cx="19199" cy="2035"/>
            </a:xfrm>
            <a:prstGeom prst="rightArrow">
              <a:avLst>
                <a:gd name="adj1" fmla="val 50000"/>
                <a:gd name="adj2" fmla="val 58178"/>
              </a:avLst>
            </a:prstGeom>
            <a:solidFill>
              <a:srgbClr val="60B500"/>
            </a:solidFill>
            <a:ln w="9525">
              <a:noFill/>
            </a:ln>
          </p:spPr>
          <p:txBody>
            <a:bodyPr anchor="ctr"/>
            <a:p>
              <a:pPr lvl="0" algn="ctr">
                <a:lnSpc>
                  <a:spcPct val="100000"/>
                </a:lnSpc>
                <a:buFont typeface="Arial" panose="020B0604020202020204" pitchFamily="34" charset="0"/>
                <a:buNone/>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4359" name="TextBox 22"/>
            <p:cNvSpPr/>
            <p:nvPr/>
          </p:nvSpPr>
          <p:spPr>
            <a:xfrm>
              <a:off x="1541"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年2月</a:t>
              </a:r>
              <a:endParaRPr lang="zh-CN" altLang="en-US" dirty="0">
                <a:ea typeface="宋体" panose="02010600030101010101" pitchFamily="2" charset="-122"/>
              </a:endParaRPr>
            </a:p>
          </p:txBody>
        </p:sp>
        <p:sp>
          <p:nvSpPr>
            <p:cNvPr id="14360" name="直接连接符 80"/>
            <p:cNvSpPr/>
            <p:nvPr/>
          </p:nvSpPr>
          <p:spPr>
            <a:xfrm rot="16200000">
              <a:off x="923" y="1003"/>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61" name="TextBox 91"/>
            <p:cNvSpPr/>
            <p:nvPr/>
          </p:nvSpPr>
          <p:spPr>
            <a:xfrm>
              <a:off x="17086" y="767"/>
              <a:ext cx="1357" cy="432"/>
            </a:xfrm>
            <a:prstGeom prst="rect">
              <a:avLst/>
            </a:prstGeom>
            <a:noFill/>
            <a:ln w="9525">
              <a:noFill/>
            </a:ln>
          </p:spPr>
          <p:txBody>
            <a:bodyPr>
              <a:spAutoFit/>
            </a:bodyPr>
            <a:p>
              <a:pPr lvl="0">
                <a:lnSpc>
                  <a:spcPct val="100000"/>
                </a:lnSpc>
                <a:buFont typeface="Arial" panose="020B0604020202020204" pitchFamily="34" charset="0"/>
                <a:buNone/>
              </a:pPr>
              <a:r>
                <a:rPr lang="zh-CN" altLang="en-US" sz="1200" b="1" dirty="0">
                  <a:solidFill>
                    <a:srgbClr val="FFFFFF"/>
                  </a:solidFill>
                  <a:latin typeface="Comic Sans MS" panose="030F0702030302020204" pitchFamily="2" charset="0"/>
                  <a:ea typeface="宋体" panose="02010600030101010101" pitchFamily="2" charset="-122"/>
                  <a:sym typeface="Comic Sans MS" panose="030F0702030302020204" pitchFamily="2" charset="0"/>
                </a:rPr>
                <a:t>Loading...</a:t>
              </a:r>
              <a:endParaRPr lang="zh-CN" altLang="en-US" dirty="0">
                <a:ea typeface="宋体" panose="02010600030101010101" pitchFamily="2" charset="-122"/>
              </a:endParaRPr>
            </a:p>
          </p:txBody>
        </p:sp>
        <p:sp>
          <p:nvSpPr>
            <p:cNvPr id="14362" name="TextBox 22"/>
            <p:cNvSpPr/>
            <p:nvPr/>
          </p:nvSpPr>
          <p:spPr>
            <a:xfrm>
              <a:off x="195" y="657"/>
              <a:ext cx="1134" cy="720"/>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年1月</a:t>
              </a:r>
              <a:endParaRPr lang="zh-CN" altLang="en-US" b="1" dirty="0">
                <a:solidFill>
                  <a:srgbClr val="000000"/>
                </a:solidFill>
                <a:latin typeface="Arial" panose="020B0604020202020204" pitchFamily="34" charset="0"/>
                <a:ea typeface="宋体" panose="02010600030101010101" pitchFamily="2" charset="-122"/>
              </a:endParaRPr>
            </a:p>
          </p:txBody>
        </p:sp>
        <p:sp>
          <p:nvSpPr>
            <p:cNvPr id="14363" name="直接连接符 80"/>
            <p:cNvSpPr/>
            <p:nvPr/>
          </p:nvSpPr>
          <p:spPr>
            <a:xfrm rot="16200000">
              <a:off x="2333"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64" name="TextBox 22"/>
            <p:cNvSpPr/>
            <p:nvPr/>
          </p:nvSpPr>
          <p:spPr>
            <a:xfrm>
              <a:off x="2936"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年3月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65" name="直接连接符 80"/>
            <p:cNvSpPr/>
            <p:nvPr/>
          </p:nvSpPr>
          <p:spPr>
            <a:xfrm rot="16200000">
              <a:off x="3728"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66" name="TextBox 22"/>
            <p:cNvSpPr/>
            <p:nvPr/>
          </p:nvSpPr>
          <p:spPr>
            <a:xfrm>
              <a:off x="4315"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年4月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67" name="直接连接符 80"/>
            <p:cNvSpPr/>
            <p:nvPr/>
          </p:nvSpPr>
          <p:spPr>
            <a:xfrm rot="16200000">
              <a:off x="5107"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68" name="TextBox 22"/>
            <p:cNvSpPr/>
            <p:nvPr/>
          </p:nvSpPr>
          <p:spPr>
            <a:xfrm>
              <a:off x="5742"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年5月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69" name="直接连接符 80"/>
            <p:cNvSpPr/>
            <p:nvPr/>
          </p:nvSpPr>
          <p:spPr>
            <a:xfrm rot="16200000">
              <a:off x="6534"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70" name="TextBox 22"/>
            <p:cNvSpPr/>
            <p:nvPr/>
          </p:nvSpPr>
          <p:spPr>
            <a:xfrm>
              <a:off x="7192"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年6月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71" name="直接连接符 80"/>
            <p:cNvSpPr/>
            <p:nvPr/>
          </p:nvSpPr>
          <p:spPr>
            <a:xfrm rot="16200000">
              <a:off x="7978"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72" name="TextBox 22"/>
            <p:cNvSpPr/>
            <p:nvPr/>
          </p:nvSpPr>
          <p:spPr>
            <a:xfrm>
              <a:off x="8620"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年7月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73" name="直接连接符 80"/>
            <p:cNvSpPr/>
            <p:nvPr/>
          </p:nvSpPr>
          <p:spPr>
            <a:xfrm rot="16200000">
              <a:off x="9406"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74" name="TextBox 22"/>
            <p:cNvSpPr/>
            <p:nvPr/>
          </p:nvSpPr>
          <p:spPr>
            <a:xfrm>
              <a:off x="10016"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年8月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75" name="直接连接符 80"/>
            <p:cNvSpPr/>
            <p:nvPr/>
          </p:nvSpPr>
          <p:spPr>
            <a:xfrm rot="16200000">
              <a:off x="10802"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76" name="TextBox 22"/>
            <p:cNvSpPr/>
            <p:nvPr/>
          </p:nvSpPr>
          <p:spPr>
            <a:xfrm>
              <a:off x="11491"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年9月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77" name="直接连接符 80"/>
            <p:cNvSpPr/>
            <p:nvPr/>
          </p:nvSpPr>
          <p:spPr>
            <a:xfrm rot="16200000">
              <a:off x="12277"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78" name="TextBox 22"/>
            <p:cNvSpPr/>
            <p:nvPr/>
          </p:nvSpPr>
          <p:spPr>
            <a:xfrm>
              <a:off x="12983"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年10月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79" name="直接连接符 80"/>
            <p:cNvSpPr/>
            <p:nvPr/>
          </p:nvSpPr>
          <p:spPr>
            <a:xfrm rot="16200000">
              <a:off x="13769"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80" name="TextBox 22"/>
            <p:cNvSpPr/>
            <p:nvPr/>
          </p:nvSpPr>
          <p:spPr>
            <a:xfrm>
              <a:off x="14410"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年11月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81" name="直接连接符 80"/>
            <p:cNvSpPr/>
            <p:nvPr/>
          </p:nvSpPr>
          <p:spPr>
            <a:xfrm rot="16200000">
              <a:off x="15196"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sp>
          <p:nvSpPr>
            <p:cNvPr id="14382" name="TextBox 22"/>
            <p:cNvSpPr/>
            <p:nvPr/>
          </p:nvSpPr>
          <p:spPr>
            <a:xfrm>
              <a:off x="15837" y="654"/>
              <a:ext cx="1134" cy="652"/>
            </a:xfrm>
            <a:prstGeom prst="rect">
              <a:avLst/>
            </a:prstGeom>
            <a:solidFill>
              <a:srgbClr val="60B500"/>
            </a:solidFill>
            <a:ln w="9525">
              <a:noFill/>
            </a:ln>
          </p:spPr>
          <p:txBody>
            <a:bodyPr>
              <a:spAutoFit/>
            </a:bodyPr>
            <a:p>
              <a:pPr lvl="0" algn="ctr">
                <a:lnSpc>
                  <a:spcPct val="100000"/>
                </a:lnSpc>
                <a:buFont typeface="Arial" panose="020B0604020202020204" pitchFamily="34" charset="0"/>
                <a:buNone/>
              </a:pPr>
              <a:r>
                <a:rPr lang="en-US" altLang="x-none"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2013</a:t>
              </a:r>
              <a:r>
                <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年12月</a:t>
              </a:r>
              <a:endParaRPr lang="zh-CN" altLang="en-US" sz="1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4383" name="直接连接符 80"/>
            <p:cNvSpPr/>
            <p:nvPr/>
          </p:nvSpPr>
          <p:spPr>
            <a:xfrm rot="16200000">
              <a:off x="16623" y="1000"/>
              <a:ext cx="1032" cy="1"/>
            </a:xfrm>
            <a:prstGeom prst="line">
              <a:avLst/>
            </a:prstGeom>
            <a:ln w="31750" cap="flat" cmpd="sng">
              <a:solidFill>
                <a:srgbClr val="7F7F7F"/>
              </a:solidFill>
              <a:prstDash val="solid"/>
              <a:bevel/>
              <a:headEnd type="none" w="med" len="med"/>
              <a:tailEnd type="none" w="med" len="med"/>
            </a:ln>
          </p:spPr>
          <p:txBody>
            <a:bodyPr/>
            <a:p>
              <a:pPr lvl="0">
                <a:lnSpc>
                  <a:spcPct val="100000"/>
                </a:lnSpc>
              </a:pPr>
              <a:endParaRPr>
                <a:solidFill>
                  <a:srgbClr val="000000"/>
                </a:solidFill>
                <a:latin typeface="Calibri" panose="020F0502020204030204" charset="0"/>
                <a:ea typeface="宋体" panose="02010600030101010101" pitchFamily="2" charset="-122"/>
                <a:sym typeface="宋体" panose="02010600030101010101" pitchFamily="2" charset="-122"/>
              </a:endParaRPr>
            </a:p>
          </p:txBody>
        </p:sp>
      </p:grpSp>
      <p:grpSp>
        <p:nvGrpSpPr>
          <p:cNvPr id="14384" name="组合 14383"/>
          <p:cNvGrpSpPr>
            <a:grpSpLocks noChangeAspect="1"/>
          </p:cNvGrpSpPr>
          <p:nvPr/>
        </p:nvGrpSpPr>
        <p:grpSpPr>
          <a:xfrm>
            <a:off x="4478338" y="4606925"/>
            <a:ext cx="6521450" cy="1046163"/>
            <a:chOff x="0" y="0"/>
            <a:chExt cx="10270" cy="1646"/>
          </a:xfrm>
        </p:grpSpPr>
        <p:pic>
          <p:nvPicPr>
            <p:cNvPr id="14385" name="Picture 87" descr="康凯减肥"/>
            <p:cNvPicPr>
              <a:picLocks noChangeAspect="1"/>
            </p:cNvPicPr>
            <p:nvPr/>
          </p:nvPicPr>
          <p:blipFill>
            <a:blip r:embed="rId1"/>
            <a:stretch>
              <a:fillRect/>
            </a:stretch>
          </p:blipFill>
          <p:spPr>
            <a:xfrm>
              <a:off x="4172" y="0"/>
              <a:ext cx="1957" cy="1647"/>
            </a:xfrm>
            <a:prstGeom prst="rect">
              <a:avLst/>
            </a:prstGeom>
            <a:noFill/>
            <a:ln w="38100" cap="flat" cmpd="sng">
              <a:solidFill>
                <a:srgbClr val="5F5F5F"/>
              </a:solidFill>
              <a:prstDash val="solid"/>
              <a:miter/>
              <a:headEnd type="none" w="med" len="med"/>
              <a:tailEnd type="none" w="med" len="med"/>
            </a:ln>
          </p:spPr>
        </p:pic>
        <p:pic>
          <p:nvPicPr>
            <p:cNvPr id="14386" name="Picture 88" descr="康凯西服"/>
            <p:cNvPicPr>
              <a:picLocks noChangeAspect="1"/>
            </p:cNvPicPr>
            <p:nvPr/>
          </p:nvPicPr>
          <p:blipFill>
            <a:blip r:embed="rId2"/>
            <a:stretch>
              <a:fillRect/>
            </a:stretch>
          </p:blipFill>
          <p:spPr>
            <a:xfrm>
              <a:off x="8314" y="0"/>
              <a:ext cx="1957" cy="1646"/>
            </a:xfrm>
            <a:prstGeom prst="rect">
              <a:avLst/>
            </a:prstGeom>
            <a:noFill/>
            <a:ln w="38100" cap="flat" cmpd="sng">
              <a:solidFill>
                <a:srgbClr val="5F5F5F"/>
              </a:solidFill>
              <a:prstDash val="solid"/>
              <a:miter/>
              <a:headEnd type="none" w="med" len="med"/>
              <a:tailEnd type="none" w="med" len="med"/>
            </a:ln>
          </p:spPr>
        </p:pic>
        <p:pic>
          <p:nvPicPr>
            <p:cNvPr id="14387" name="Picture 89" descr="韩颖13"/>
            <p:cNvPicPr>
              <a:picLocks noChangeAspect="1"/>
            </p:cNvPicPr>
            <p:nvPr/>
          </p:nvPicPr>
          <p:blipFill>
            <a:blip r:embed="rId3"/>
            <a:stretch>
              <a:fillRect/>
            </a:stretch>
          </p:blipFill>
          <p:spPr>
            <a:xfrm>
              <a:off x="2085" y="0"/>
              <a:ext cx="1958" cy="1647"/>
            </a:xfrm>
            <a:prstGeom prst="rect">
              <a:avLst/>
            </a:prstGeom>
            <a:noFill/>
            <a:ln w="38100" cap="flat" cmpd="sng">
              <a:solidFill>
                <a:srgbClr val="5F5F5F"/>
              </a:solidFill>
              <a:prstDash val="solid"/>
              <a:miter/>
              <a:headEnd type="none" w="med" len="med"/>
              <a:tailEnd type="none" w="med" len="med"/>
            </a:ln>
          </p:spPr>
        </p:pic>
        <p:pic>
          <p:nvPicPr>
            <p:cNvPr id="14388" name="Picture 90" descr="1"/>
            <p:cNvPicPr>
              <a:picLocks noChangeAspect="1"/>
            </p:cNvPicPr>
            <p:nvPr/>
          </p:nvPicPr>
          <p:blipFill>
            <a:blip r:embed="rId4"/>
            <a:stretch>
              <a:fillRect/>
            </a:stretch>
          </p:blipFill>
          <p:spPr>
            <a:xfrm>
              <a:off x="0" y="0"/>
              <a:ext cx="1956" cy="1646"/>
            </a:xfrm>
            <a:prstGeom prst="rect">
              <a:avLst/>
            </a:prstGeom>
            <a:noFill/>
            <a:ln w="38100" cap="flat" cmpd="sng">
              <a:solidFill>
                <a:srgbClr val="5F5F5F"/>
              </a:solidFill>
              <a:prstDash val="solid"/>
              <a:miter/>
              <a:headEnd type="none" w="med" len="med"/>
              <a:tailEnd type="none" w="med" len="med"/>
            </a:ln>
          </p:spPr>
        </p:pic>
        <p:pic>
          <p:nvPicPr>
            <p:cNvPr id="14389" name="Picture 91" descr="韩颖跳舞1"/>
            <p:cNvPicPr>
              <a:picLocks noChangeAspect="1"/>
            </p:cNvPicPr>
            <p:nvPr/>
          </p:nvPicPr>
          <p:blipFill>
            <a:blip r:embed="rId5"/>
            <a:stretch>
              <a:fillRect/>
            </a:stretch>
          </p:blipFill>
          <p:spPr>
            <a:xfrm>
              <a:off x="6234" y="0"/>
              <a:ext cx="1957" cy="1646"/>
            </a:xfrm>
            <a:prstGeom prst="rect">
              <a:avLst/>
            </a:prstGeom>
            <a:noFill/>
            <a:ln w="38100" cap="flat" cmpd="sng">
              <a:solidFill>
                <a:srgbClr val="5F5F5F"/>
              </a:solidFill>
              <a:prstDash val="solid"/>
              <a:miter/>
              <a:headEnd type="none" w="med" len="med"/>
              <a:tailEnd type="none" w="med" len="med"/>
            </a:ln>
          </p:spPr>
        </p:pic>
      </p:grpSp>
      <p:grpSp>
        <p:nvGrpSpPr>
          <p:cNvPr id="14390" name="组合 14389"/>
          <p:cNvGrpSpPr/>
          <p:nvPr/>
        </p:nvGrpSpPr>
        <p:grpSpPr>
          <a:xfrm>
            <a:off x="125413" y="1862138"/>
            <a:ext cx="2297112" cy="1046162"/>
            <a:chOff x="0" y="0"/>
            <a:chExt cx="2298182" cy="1046210"/>
          </a:xfrm>
        </p:grpSpPr>
        <p:sp>
          <p:nvSpPr>
            <p:cNvPr id="14391" name="左大括号 59"/>
            <p:cNvSpPr/>
            <p:nvPr/>
          </p:nvSpPr>
          <p:spPr>
            <a:xfrm rot="5400000">
              <a:off x="797209" y="-454763"/>
              <a:ext cx="703764" cy="2298182"/>
            </a:xfrm>
            <a:prstGeom prst="leftBrace">
              <a:avLst>
                <a:gd name="adj1" fmla="val 0"/>
                <a:gd name="adj2" fmla="val 48713"/>
              </a:avLst>
            </a:prstGeom>
            <a:noFill/>
            <a:ln w="12700" cap="flat" cmpd="sng">
              <a:solidFill>
                <a:schemeClr val="bg1"/>
              </a:solidFill>
              <a:prstDash val="solid"/>
              <a:bevel/>
              <a:headEnd type="none" w="med" len="med"/>
              <a:tailEnd type="none" w="med" len="med"/>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392" name="文本框 60"/>
            <p:cNvSpPr/>
            <p:nvPr/>
          </p:nvSpPr>
          <p:spPr>
            <a:xfrm>
              <a:off x="273187" y="0"/>
              <a:ext cx="1808971" cy="338554"/>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单击输入季度描述</a:t>
              </a: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4393" name="组合 14392"/>
          <p:cNvGrpSpPr/>
          <p:nvPr/>
        </p:nvGrpSpPr>
        <p:grpSpPr>
          <a:xfrm>
            <a:off x="2892425" y="1849438"/>
            <a:ext cx="2297113" cy="1046162"/>
            <a:chOff x="0" y="0"/>
            <a:chExt cx="2298182" cy="1046210"/>
          </a:xfrm>
        </p:grpSpPr>
        <p:sp>
          <p:nvSpPr>
            <p:cNvPr id="14394" name="左大括号 62"/>
            <p:cNvSpPr/>
            <p:nvPr/>
          </p:nvSpPr>
          <p:spPr>
            <a:xfrm rot="5400000">
              <a:off x="797209" y="-454763"/>
              <a:ext cx="703764" cy="2298182"/>
            </a:xfrm>
            <a:prstGeom prst="leftBrace">
              <a:avLst>
                <a:gd name="adj1" fmla="val 0"/>
                <a:gd name="adj2" fmla="val 48713"/>
              </a:avLst>
            </a:prstGeom>
            <a:noFill/>
            <a:ln w="12700" cap="flat" cmpd="sng">
              <a:solidFill>
                <a:schemeClr val="bg1"/>
              </a:solidFill>
              <a:prstDash val="solid"/>
              <a:bevel/>
              <a:headEnd type="none" w="med" len="med"/>
              <a:tailEnd type="none" w="med" len="med"/>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395" name="文本框 63"/>
            <p:cNvSpPr/>
            <p:nvPr/>
          </p:nvSpPr>
          <p:spPr>
            <a:xfrm>
              <a:off x="273187" y="0"/>
              <a:ext cx="1808971" cy="338554"/>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单击输入季度描述</a:t>
              </a: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4396" name="组合 14395"/>
          <p:cNvGrpSpPr/>
          <p:nvPr/>
        </p:nvGrpSpPr>
        <p:grpSpPr>
          <a:xfrm>
            <a:off x="8305800" y="1817688"/>
            <a:ext cx="2298700" cy="1046162"/>
            <a:chOff x="0" y="0"/>
            <a:chExt cx="2298182" cy="1046210"/>
          </a:xfrm>
        </p:grpSpPr>
        <p:sp>
          <p:nvSpPr>
            <p:cNvPr id="14397" name="左大括号 65"/>
            <p:cNvSpPr/>
            <p:nvPr/>
          </p:nvSpPr>
          <p:spPr>
            <a:xfrm rot="5400000">
              <a:off x="797209" y="-454763"/>
              <a:ext cx="703764" cy="2298182"/>
            </a:xfrm>
            <a:prstGeom prst="leftBrace">
              <a:avLst>
                <a:gd name="adj1" fmla="val 0"/>
                <a:gd name="adj2" fmla="val 48713"/>
              </a:avLst>
            </a:prstGeom>
            <a:noFill/>
            <a:ln w="12700" cap="flat" cmpd="sng">
              <a:solidFill>
                <a:schemeClr val="bg1"/>
              </a:solidFill>
              <a:prstDash val="solid"/>
              <a:bevel/>
              <a:headEnd type="none" w="med" len="med"/>
              <a:tailEnd type="none" w="med" len="med"/>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398" name="文本框 66"/>
            <p:cNvSpPr/>
            <p:nvPr/>
          </p:nvSpPr>
          <p:spPr>
            <a:xfrm>
              <a:off x="273187" y="0"/>
              <a:ext cx="1808971" cy="338554"/>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单击输入季度描述</a:t>
              </a: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4399" name="组合 14398"/>
          <p:cNvGrpSpPr/>
          <p:nvPr/>
        </p:nvGrpSpPr>
        <p:grpSpPr>
          <a:xfrm>
            <a:off x="5734050" y="1822450"/>
            <a:ext cx="2298700" cy="1046163"/>
            <a:chOff x="0" y="0"/>
            <a:chExt cx="2298182" cy="1046210"/>
          </a:xfrm>
        </p:grpSpPr>
        <p:sp>
          <p:nvSpPr>
            <p:cNvPr id="14400" name="左大括号 68"/>
            <p:cNvSpPr/>
            <p:nvPr/>
          </p:nvSpPr>
          <p:spPr>
            <a:xfrm rot="5400000">
              <a:off x="797209" y="-454763"/>
              <a:ext cx="703764" cy="2298182"/>
            </a:xfrm>
            <a:prstGeom prst="leftBrace">
              <a:avLst>
                <a:gd name="adj1" fmla="val 0"/>
                <a:gd name="adj2" fmla="val 48713"/>
              </a:avLst>
            </a:prstGeom>
            <a:noFill/>
            <a:ln w="12700" cap="flat" cmpd="sng">
              <a:solidFill>
                <a:schemeClr val="bg1"/>
              </a:solidFill>
              <a:prstDash val="solid"/>
              <a:bevel/>
              <a:headEnd type="none" w="med" len="med"/>
              <a:tailEnd type="none" w="med" len="med"/>
            </a:ln>
          </p:spPr>
          <p:txBody>
            <a:bodyPr anchor="ctr"/>
            <a:p>
              <a:pPr lvl="0" algn="ctr">
                <a:lnSpc>
                  <a:spcPct val="100000"/>
                </a:lnSpc>
              </a:pPr>
              <a:endParaRPr>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401" name="文本框 69"/>
            <p:cNvSpPr/>
            <p:nvPr/>
          </p:nvSpPr>
          <p:spPr>
            <a:xfrm>
              <a:off x="273187" y="0"/>
              <a:ext cx="1808971" cy="338554"/>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单击输入季度描述</a:t>
              </a: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14402" name="矩形 70"/>
          <p:cNvSpPr/>
          <p:nvPr/>
        </p:nvSpPr>
        <p:spPr>
          <a:xfrm>
            <a:off x="647700" y="4433888"/>
            <a:ext cx="3424238" cy="2308225"/>
          </a:xfrm>
          <a:prstGeom prst="rect">
            <a:avLst/>
          </a:prstGeom>
          <a:noFill/>
          <a:ln w="9525">
            <a:noFill/>
          </a:ln>
        </p:spPr>
        <p:txBody>
          <a:bodyPr wrap="square">
            <a:spAutoFit/>
          </a:bodyPr>
          <a:p>
            <a:pPr lvl="0">
              <a:lnSpc>
                <a:spcPct val="100000"/>
              </a:lnSpc>
            </a:pPr>
            <a: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随时心存感恩，胸怀宽容。拥有一份工作，就要懂得感恩，感恩既是一种良好的心态，又是一种奉献精神，当你以一种感恩图报的心情去工作时，你会工作的更愉快、更出色，觉得工作是生命中不可缺少的一部分，这种心态可以改变一个人的一生。</a:t>
            </a:r>
            <a:br>
              <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br>
            <a:endParaRPr lang="zh-CN" altLang="en-US" sz="16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356"/>
                                        </p:tgtEl>
                                        <p:attrNameLst>
                                          <p:attrName>style.visibility</p:attrName>
                                        </p:attrNameLst>
                                      </p:cBhvr>
                                      <p:to>
                                        <p:strVal val="visible"/>
                                      </p:to>
                                    </p:set>
                                    <p:animEffect filter="wipe(left)">
                                      <p:cBhvr>
                                        <p:cTn id="7" dur="500"/>
                                        <p:tgtEl>
                                          <p:spTgt spid="1435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390"/>
                                        </p:tgtEl>
                                        <p:attrNameLst>
                                          <p:attrName>style.visibility</p:attrName>
                                        </p:attrNameLst>
                                      </p:cBhvr>
                                      <p:to>
                                        <p:strVal val="visible"/>
                                      </p:to>
                                    </p:set>
                                    <p:animEffect filter="wipe(down)">
                                      <p:cBhvr>
                                        <p:cTn id="11" dur="500"/>
                                        <p:tgtEl>
                                          <p:spTgt spid="1439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393"/>
                                        </p:tgtEl>
                                        <p:attrNameLst>
                                          <p:attrName>style.visibility</p:attrName>
                                        </p:attrNameLst>
                                      </p:cBhvr>
                                      <p:to>
                                        <p:strVal val="visible"/>
                                      </p:to>
                                    </p:set>
                                    <p:animEffect filter="wipe(down)">
                                      <p:cBhvr>
                                        <p:cTn id="15" dur="500"/>
                                        <p:tgtEl>
                                          <p:spTgt spid="1439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399"/>
                                        </p:tgtEl>
                                        <p:attrNameLst>
                                          <p:attrName>style.visibility</p:attrName>
                                        </p:attrNameLst>
                                      </p:cBhvr>
                                      <p:to>
                                        <p:strVal val="visible"/>
                                      </p:to>
                                    </p:set>
                                    <p:animEffect filter="wipe(down)">
                                      <p:cBhvr>
                                        <p:cTn id="19" dur="500"/>
                                        <p:tgtEl>
                                          <p:spTgt spid="1439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396"/>
                                        </p:tgtEl>
                                        <p:attrNameLst>
                                          <p:attrName>style.visibility</p:attrName>
                                        </p:attrNameLst>
                                      </p:cBhvr>
                                      <p:to>
                                        <p:strVal val="visible"/>
                                      </p:to>
                                    </p:set>
                                    <p:animEffect filter="wipe(down)">
                                      <p:cBhvr>
                                        <p:cTn id="23" dur="500"/>
                                        <p:tgtEl>
                                          <p:spTgt spid="14396"/>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402"/>
                                        </p:tgtEl>
                                        <p:attrNameLst>
                                          <p:attrName>style.visibility</p:attrName>
                                        </p:attrNameLst>
                                      </p:cBhvr>
                                      <p:to>
                                        <p:strVal val="visible"/>
                                      </p:to>
                                    </p:set>
                                    <p:animEffect filter="fade">
                                      <p:cBhvr>
                                        <p:cTn id="27" dur="1000"/>
                                        <p:tgtEl>
                                          <p:spTgt spid="14402"/>
                                        </p:tgtEl>
                                      </p:cBhvr>
                                    </p:animEffect>
                                    <p:anim calcmode="lin" valueType="num">
                                      <p:cBhvr>
                                        <p:cTn id="28" dur="1000" fill="hold"/>
                                        <p:tgtEl>
                                          <p:spTgt spid="14402"/>
                                        </p:tgtEl>
                                        <p:attrNameLst>
                                          <p:attrName>ppt_x</p:attrName>
                                        </p:attrNameLst>
                                      </p:cBhvr>
                                      <p:tavLst>
                                        <p:tav tm="0">
                                          <p:val>
                                            <p:strVal val="#ppt_x"/>
                                          </p:val>
                                        </p:tav>
                                        <p:tav tm="100000">
                                          <p:val>
                                            <p:strVal val="#ppt_x"/>
                                          </p:val>
                                        </p:tav>
                                      </p:tavLst>
                                    </p:anim>
                                    <p:anim calcmode="lin" valueType="num">
                                      <p:cBhvr>
                                        <p:cTn id="29" dur="1000" fill="hold"/>
                                        <p:tgtEl>
                                          <p:spTgt spid="1440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4384"/>
                                        </p:tgtEl>
                                        <p:attrNameLst>
                                          <p:attrName>style.visibility</p:attrName>
                                        </p:attrNameLst>
                                      </p:cBhvr>
                                      <p:to>
                                        <p:strVal val="visible"/>
                                      </p:to>
                                    </p:set>
                                    <p:animEffect filter="wipe(left)">
                                      <p:cBhvr>
                                        <p:cTn id="33" dur="500"/>
                                        <p:tgtEl>
                                          <p:spTgt spid="14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2"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7CA"/>
        </a:solidFill>
        <a:effectLst/>
      </p:bgPr>
    </p:bg>
    <p:spTree>
      <p:nvGrpSpPr>
        <p:cNvPr id="1" name=""/>
        <p:cNvGrpSpPr/>
        <p:nvPr/>
      </p:nvGrpSpPr>
      <p:grpSpPr/>
      <p:pic>
        <p:nvPicPr>
          <p:cNvPr id="15362" name="图片 223"/>
          <p:cNvPicPr>
            <a:picLocks noChangeAspect="1"/>
          </p:cNvPicPr>
          <p:nvPr/>
        </p:nvPicPr>
        <p:blipFill>
          <a:blip r:embed="rId1"/>
          <a:stretch>
            <a:fillRect/>
          </a:stretch>
        </p:blipFill>
        <p:spPr>
          <a:xfrm>
            <a:off x="1131888" y="1439863"/>
            <a:ext cx="1687512" cy="1693862"/>
          </a:xfrm>
          <a:prstGeom prst="rect">
            <a:avLst/>
          </a:prstGeom>
          <a:noFill/>
          <a:ln w="9525">
            <a:noFill/>
          </a:ln>
        </p:spPr>
      </p:pic>
      <p:pic>
        <p:nvPicPr>
          <p:cNvPr id="15363" name="图片 224"/>
          <p:cNvPicPr>
            <a:picLocks noChangeAspect="1"/>
          </p:cNvPicPr>
          <p:nvPr/>
        </p:nvPicPr>
        <p:blipFill>
          <a:blip r:embed="rId2"/>
          <a:stretch>
            <a:fillRect/>
          </a:stretch>
        </p:blipFill>
        <p:spPr>
          <a:xfrm>
            <a:off x="4105275" y="1449388"/>
            <a:ext cx="1685925" cy="1684337"/>
          </a:xfrm>
          <a:prstGeom prst="rect">
            <a:avLst/>
          </a:prstGeom>
          <a:noFill/>
          <a:ln w="9525">
            <a:noFill/>
          </a:ln>
        </p:spPr>
      </p:pic>
      <p:pic>
        <p:nvPicPr>
          <p:cNvPr id="15364" name="图片 225"/>
          <p:cNvPicPr>
            <a:picLocks noChangeAspect="1"/>
          </p:cNvPicPr>
          <p:nvPr/>
        </p:nvPicPr>
        <p:blipFill>
          <a:blip r:embed="rId3"/>
          <a:stretch>
            <a:fillRect/>
          </a:stretch>
        </p:blipFill>
        <p:spPr>
          <a:xfrm>
            <a:off x="6767513" y="1335088"/>
            <a:ext cx="1800225" cy="1800225"/>
          </a:xfrm>
          <a:prstGeom prst="rect">
            <a:avLst/>
          </a:prstGeom>
          <a:noFill/>
          <a:ln w="9525">
            <a:noFill/>
          </a:ln>
        </p:spPr>
      </p:pic>
      <p:pic>
        <p:nvPicPr>
          <p:cNvPr id="15365" name="图片 226"/>
          <p:cNvPicPr>
            <a:picLocks noChangeAspect="1"/>
          </p:cNvPicPr>
          <p:nvPr/>
        </p:nvPicPr>
        <p:blipFill>
          <a:blip r:embed="rId4"/>
          <a:stretch>
            <a:fillRect/>
          </a:stretch>
        </p:blipFill>
        <p:spPr>
          <a:xfrm>
            <a:off x="9640888" y="1449388"/>
            <a:ext cx="1677987" cy="1684337"/>
          </a:xfrm>
          <a:prstGeom prst="rect">
            <a:avLst/>
          </a:prstGeom>
          <a:noFill/>
          <a:ln w="9525">
            <a:noFill/>
          </a:ln>
        </p:spPr>
      </p:pic>
      <p:sp>
        <p:nvSpPr>
          <p:cNvPr id="15366" name="矩形 1"/>
          <p:cNvSpPr/>
          <p:nvPr/>
        </p:nvSpPr>
        <p:spPr>
          <a:xfrm>
            <a:off x="830263" y="4076700"/>
            <a:ext cx="1833562" cy="1570038"/>
          </a:xfrm>
          <a:prstGeom prst="rect">
            <a:avLst/>
          </a:prstGeom>
          <a:noFill/>
          <a:ln w="9525">
            <a:noFill/>
          </a:ln>
        </p:spPr>
        <p:txBody>
          <a:bodyPr wrap="square">
            <a:spAutoFit/>
          </a:bodyPr>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367" name="矩形 1"/>
          <p:cNvSpPr/>
          <p:nvPr/>
        </p:nvSpPr>
        <p:spPr>
          <a:xfrm>
            <a:off x="3648075" y="4110038"/>
            <a:ext cx="1831975" cy="1570037"/>
          </a:xfrm>
          <a:prstGeom prst="rect">
            <a:avLst/>
          </a:prstGeom>
          <a:noFill/>
          <a:ln w="9525">
            <a:noFill/>
          </a:ln>
        </p:spPr>
        <p:txBody>
          <a:bodyPr wrap="square">
            <a:spAutoFit/>
          </a:bodyPr>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368" name="矩形 1"/>
          <p:cNvSpPr/>
          <p:nvPr/>
        </p:nvSpPr>
        <p:spPr>
          <a:xfrm>
            <a:off x="6465888" y="4076700"/>
            <a:ext cx="1833562" cy="1570038"/>
          </a:xfrm>
          <a:prstGeom prst="rect">
            <a:avLst/>
          </a:prstGeom>
          <a:noFill/>
          <a:ln w="9525">
            <a:noFill/>
          </a:ln>
        </p:spPr>
        <p:txBody>
          <a:bodyPr wrap="square">
            <a:spAutoFit/>
          </a:bodyPr>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369" name="矩形 1"/>
          <p:cNvSpPr/>
          <p:nvPr/>
        </p:nvSpPr>
        <p:spPr>
          <a:xfrm>
            <a:off x="9282113" y="4110038"/>
            <a:ext cx="1833562" cy="1570037"/>
          </a:xfrm>
          <a:prstGeom prst="rect">
            <a:avLst/>
          </a:prstGeom>
          <a:noFill/>
          <a:ln w="9525">
            <a:noFill/>
          </a:ln>
        </p:spPr>
        <p:txBody>
          <a:bodyPr wrap="square">
            <a:spAutoFit/>
          </a:bodyPr>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a:p>
            <a:pPr lvl="0" algn="just">
              <a:lnSpc>
                <a:spcPct val="100000"/>
              </a:lnSpc>
            </a:pPr>
            <a:r>
              <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rPr>
              <a:t>单击此处添加标题单击此处添加标题单击此处添加标题单击此处添加标题单击此处添加标题</a:t>
            </a:r>
            <a:endParaRPr lang="zh-CN" altLang="en-US" sz="1200" dirty="0">
              <a:solidFill>
                <a:srgbClr val="595959"/>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5370" name="组合 15369"/>
          <p:cNvGrpSpPr/>
          <p:nvPr/>
        </p:nvGrpSpPr>
        <p:grpSpPr>
          <a:xfrm>
            <a:off x="911225" y="3429000"/>
            <a:ext cx="2263775" cy="431800"/>
            <a:chOff x="0" y="0"/>
            <a:chExt cx="2263737" cy="432048"/>
          </a:xfrm>
        </p:grpSpPr>
        <p:sp>
          <p:nvSpPr>
            <p:cNvPr id="15371" name="矩形 227"/>
            <p:cNvSpPr/>
            <p:nvPr/>
          </p:nvSpPr>
          <p:spPr>
            <a:xfrm>
              <a:off x="0" y="0"/>
              <a:ext cx="2263737" cy="432048"/>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2" name="文本框 235"/>
            <p:cNvSpPr/>
            <p:nvPr/>
          </p:nvSpPr>
          <p:spPr>
            <a:xfrm>
              <a:off x="58003" y="34128"/>
              <a:ext cx="1148173"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主要观点</a:t>
              </a:r>
              <a:endParaRPr lang="zh-CN" altLang="en-US" dirty="0">
                <a:ea typeface="宋体" panose="02010600030101010101" pitchFamily="2" charset="-122"/>
              </a:endParaRPr>
            </a:p>
          </p:txBody>
        </p:sp>
      </p:grpSp>
      <p:grpSp>
        <p:nvGrpSpPr>
          <p:cNvPr id="15373" name="组合 15372"/>
          <p:cNvGrpSpPr/>
          <p:nvPr/>
        </p:nvGrpSpPr>
        <p:grpSpPr>
          <a:xfrm>
            <a:off x="3724275" y="3422650"/>
            <a:ext cx="2263775" cy="431800"/>
            <a:chOff x="0" y="0"/>
            <a:chExt cx="2263737" cy="432048"/>
          </a:xfrm>
        </p:grpSpPr>
        <p:sp>
          <p:nvSpPr>
            <p:cNvPr id="15374" name="矩形 228"/>
            <p:cNvSpPr/>
            <p:nvPr/>
          </p:nvSpPr>
          <p:spPr>
            <a:xfrm>
              <a:off x="0" y="0"/>
              <a:ext cx="2263737" cy="432048"/>
            </a:xfrm>
            <a:prstGeom prst="rect">
              <a:avLst/>
            </a:prstGeom>
            <a:solidFill>
              <a:srgbClr val="41414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5" name="文本框 236"/>
            <p:cNvSpPr/>
            <p:nvPr/>
          </p:nvSpPr>
          <p:spPr>
            <a:xfrm>
              <a:off x="63099" y="51206"/>
              <a:ext cx="1148173"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主要观点</a:t>
              </a:r>
              <a:endParaRPr lang="zh-CN" altLang="en-US" dirty="0">
                <a:ea typeface="宋体" panose="02010600030101010101" pitchFamily="2" charset="-122"/>
              </a:endParaRPr>
            </a:p>
          </p:txBody>
        </p:sp>
      </p:grpSp>
      <p:grpSp>
        <p:nvGrpSpPr>
          <p:cNvPr id="15376" name="组合 15375"/>
          <p:cNvGrpSpPr/>
          <p:nvPr/>
        </p:nvGrpSpPr>
        <p:grpSpPr>
          <a:xfrm>
            <a:off x="6535738" y="3422650"/>
            <a:ext cx="2263775" cy="431800"/>
            <a:chOff x="0" y="0"/>
            <a:chExt cx="2263737" cy="432048"/>
          </a:xfrm>
        </p:grpSpPr>
        <p:sp>
          <p:nvSpPr>
            <p:cNvPr id="15377" name="矩形 229"/>
            <p:cNvSpPr/>
            <p:nvPr/>
          </p:nvSpPr>
          <p:spPr>
            <a:xfrm>
              <a:off x="0" y="0"/>
              <a:ext cx="2263737" cy="432048"/>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78" name="文本框 237"/>
            <p:cNvSpPr/>
            <p:nvPr/>
          </p:nvSpPr>
          <p:spPr>
            <a:xfrm>
              <a:off x="92479" y="40320"/>
              <a:ext cx="1148173"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主要观点</a:t>
              </a:r>
              <a:endParaRPr lang="zh-CN" altLang="en-US" dirty="0">
                <a:ea typeface="宋体" panose="02010600030101010101" pitchFamily="2" charset="-122"/>
              </a:endParaRPr>
            </a:p>
          </p:txBody>
        </p:sp>
      </p:grpSp>
      <p:grpSp>
        <p:nvGrpSpPr>
          <p:cNvPr id="15379" name="组合 15378"/>
          <p:cNvGrpSpPr/>
          <p:nvPr/>
        </p:nvGrpSpPr>
        <p:grpSpPr>
          <a:xfrm>
            <a:off x="9347200" y="3409950"/>
            <a:ext cx="2263775" cy="431800"/>
            <a:chOff x="0" y="0"/>
            <a:chExt cx="2263737" cy="432048"/>
          </a:xfrm>
        </p:grpSpPr>
        <p:sp>
          <p:nvSpPr>
            <p:cNvPr id="15380" name="矩形 230"/>
            <p:cNvSpPr/>
            <p:nvPr/>
          </p:nvSpPr>
          <p:spPr>
            <a:xfrm>
              <a:off x="0" y="0"/>
              <a:ext cx="2263737" cy="432048"/>
            </a:xfrm>
            <a:prstGeom prst="rect">
              <a:avLst/>
            </a:prstGeom>
            <a:solidFill>
              <a:srgbClr val="242D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1" name="文本框 238"/>
            <p:cNvSpPr/>
            <p:nvPr/>
          </p:nvSpPr>
          <p:spPr>
            <a:xfrm>
              <a:off x="111171" y="42868"/>
              <a:ext cx="1148173" cy="369332"/>
            </a:xfrm>
            <a:prstGeom prst="rect">
              <a:avLst/>
            </a:prstGeom>
            <a:noFill/>
            <a:ln w="9525">
              <a:noFill/>
            </a:ln>
          </p:spPr>
          <p:txBody>
            <a:bodyPr wrap="square">
              <a:spAutoFit/>
            </a:bodyPr>
            <a:p>
              <a:pPr lvl="0">
                <a:lnSpc>
                  <a:spcPct val="100000"/>
                </a:lnSpc>
              </a:pPr>
              <a:r>
                <a:rPr lang="zh-CN" altLang="en-US"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主要观点</a:t>
              </a:r>
              <a:endParaRPr lang="zh-CN" altLang="en-US" dirty="0">
                <a:ea typeface="宋体" panose="02010600030101010101" pitchFamily="2" charset="-122"/>
              </a:endParaRPr>
            </a:p>
          </p:txBody>
        </p:sp>
      </p:grpSp>
      <p:sp>
        <p:nvSpPr>
          <p:cNvPr id="15382" name="文本框 2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393A3C"/>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5383" name="组合 15382"/>
          <p:cNvGrpSpPr/>
          <p:nvPr/>
        </p:nvGrpSpPr>
        <p:grpSpPr>
          <a:xfrm>
            <a:off x="65088" y="288925"/>
            <a:ext cx="557212" cy="468313"/>
            <a:chOff x="0" y="0"/>
            <a:chExt cx="557268" cy="467712"/>
          </a:xfrm>
        </p:grpSpPr>
        <p:sp>
          <p:nvSpPr>
            <p:cNvPr id="15384" name="矩形 10"/>
            <p:cNvSpPr/>
            <p:nvPr/>
          </p:nvSpPr>
          <p:spPr>
            <a:xfrm>
              <a:off x="0" y="0"/>
              <a:ext cx="117615" cy="46771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5" name="矩形 33"/>
            <p:cNvSpPr/>
            <p:nvPr/>
          </p:nvSpPr>
          <p:spPr>
            <a:xfrm>
              <a:off x="117615" y="107672"/>
              <a:ext cx="161019" cy="360039"/>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6" name="矩形 34"/>
            <p:cNvSpPr/>
            <p:nvPr/>
          </p:nvSpPr>
          <p:spPr>
            <a:xfrm>
              <a:off x="278634" y="251688"/>
              <a:ext cx="117615" cy="216022"/>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5387" name="矩形 35"/>
            <p:cNvSpPr/>
            <p:nvPr/>
          </p:nvSpPr>
          <p:spPr>
            <a:xfrm>
              <a:off x="390368" y="355937"/>
              <a:ext cx="166900" cy="111774"/>
            </a:xfrm>
            <a:prstGeom prst="rect">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filter="fade">
                                      <p:cBhvr>
                                        <p:cTn id="7" dur="500"/>
                                        <p:tgtEl>
                                          <p:spTgt spid="15362"/>
                                        </p:tgtEl>
                                      </p:cBhvr>
                                    </p:animEffect>
                                    <p:anim calcmode="lin" valueType="num">
                                      <p:cBhvr>
                                        <p:cTn id="8" dur="500" fill="hold"/>
                                        <p:tgtEl>
                                          <p:spTgt spid="15362"/>
                                        </p:tgtEl>
                                        <p:attrNameLst>
                                          <p:attrName>ppt_x</p:attrName>
                                        </p:attrNameLst>
                                      </p:cBhvr>
                                      <p:tavLst>
                                        <p:tav tm="0">
                                          <p:val>
                                            <p:strVal val="#ppt_x"/>
                                          </p:val>
                                        </p:tav>
                                        <p:tav tm="100000">
                                          <p:val>
                                            <p:strVal val="#ppt_x"/>
                                          </p:val>
                                        </p:tav>
                                      </p:tavLst>
                                    </p:anim>
                                    <p:anim calcmode="lin" valueType="num">
                                      <p:cBhvr>
                                        <p:cTn id="9" dur="500" fill="hold"/>
                                        <p:tgtEl>
                                          <p:spTgt spid="1536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363"/>
                                        </p:tgtEl>
                                        <p:attrNameLst>
                                          <p:attrName>style.visibility</p:attrName>
                                        </p:attrNameLst>
                                      </p:cBhvr>
                                      <p:to>
                                        <p:strVal val="visible"/>
                                      </p:to>
                                    </p:set>
                                    <p:animEffect filter="fade">
                                      <p:cBhvr>
                                        <p:cTn id="13" dur="500"/>
                                        <p:tgtEl>
                                          <p:spTgt spid="15363"/>
                                        </p:tgtEl>
                                      </p:cBhvr>
                                    </p:animEffect>
                                    <p:anim calcmode="lin" valueType="num">
                                      <p:cBhvr>
                                        <p:cTn id="14" dur="500" fill="hold"/>
                                        <p:tgtEl>
                                          <p:spTgt spid="15363"/>
                                        </p:tgtEl>
                                        <p:attrNameLst>
                                          <p:attrName>ppt_x</p:attrName>
                                        </p:attrNameLst>
                                      </p:cBhvr>
                                      <p:tavLst>
                                        <p:tav tm="0">
                                          <p:val>
                                            <p:strVal val="#ppt_x"/>
                                          </p:val>
                                        </p:tav>
                                        <p:tav tm="100000">
                                          <p:val>
                                            <p:strVal val="#ppt_x"/>
                                          </p:val>
                                        </p:tav>
                                      </p:tavLst>
                                    </p:anim>
                                    <p:anim calcmode="lin" valueType="num">
                                      <p:cBhvr>
                                        <p:cTn id="15" dur="500" fill="hold"/>
                                        <p:tgtEl>
                                          <p:spTgt spid="1536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364"/>
                                        </p:tgtEl>
                                        <p:attrNameLst>
                                          <p:attrName>style.visibility</p:attrName>
                                        </p:attrNameLst>
                                      </p:cBhvr>
                                      <p:to>
                                        <p:strVal val="visible"/>
                                      </p:to>
                                    </p:set>
                                    <p:animEffect filter="fade">
                                      <p:cBhvr>
                                        <p:cTn id="19" dur="500"/>
                                        <p:tgtEl>
                                          <p:spTgt spid="15364"/>
                                        </p:tgtEl>
                                      </p:cBhvr>
                                    </p:animEffect>
                                    <p:anim calcmode="lin" valueType="num">
                                      <p:cBhvr>
                                        <p:cTn id="20" dur="500" fill="hold"/>
                                        <p:tgtEl>
                                          <p:spTgt spid="15364"/>
                                        </p:tgtEl>
                                        <p:attrNameLst>
                                          <p:attrName>ppt_x</p:attrName>
                                        </p:attrNameLst>
                                      </p:cBhvr>
                                      <p:tavLst>
                                        <p:tav tm="0">
                                          <p:val>
                                            <p:strVal val="#ppt_x"/>
                                          </p:val>
                                        </p:tav>
                                        <p:tav tm="100000">
                                          <p:val>
                                            <p:strVal val="#ppt_x"/>
                                          </p:val>
                                        </p:tav>
                                      </p:tavLst>
                                    </p:anim>
                                    <p:anim calcmode="lin" valueType="num">
                                      <p:cBhvr>
                                        <p:cTn id="21" dur="500" fill="hold"/>
                                        <p:tgtEl>
                                          <p:spTgt spid="1536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365"/>
                                        </p:tgtEl>
                                        <p:attrNameLst>
                                          <p:attrName>style.visibility</p:attrName>
                                        </p:attrNameLst>
                                      </p:cBhvr>
                                      <p:to>
                                        <p:strVal val="visible"/>
                                      </p:to>
                                    </p:set>
                                    <p:animEffect filter="fade">
                                      <p:cBhvr>
                                        <p:cTn id="25" dur="500"/>
                                        <p:tgtEl>
                                          <p:spTgt spid="15365"/>
                                        </p:tgtEl>
                                      </p:cBhvr>
                                    </p:animEffect>
                                    <p:anim calcmode="lin" valueType="num">
                                      <p:cBhvr>
                                        <p:cTn id="26" dur="500" fill="hold"/>
                                        <p:tgtEl>
                                          <p:spTgt spid="15365"/>
                                        </p:tgtEl>
                                        <p:attrNameLst>
                                          <p:attrName>ppt_x</p:attrName>
                                        </p:attrNameLst>
                                      </p:cBhvr>
                                      <p:tavLst>
                                        <p:tav tm="0">
                                          <p:val>
                                            <p:strVal val="#ppt_x"/>
                                          </p:val>
                                        </p:tav>
                                        <p:tav tm="100000">
                                          <p:val>
                                            <p:strVal val="#ppt_x"/>
                                          </p:val>
                                        </p:tav>
                                      </p:tavLst>
                                    </p:anim>
                                    <p:anim calcmode="lin" valueType="num">
                                      <p:cBhvr>
                                        <p:cTn id="27" dur="500" fill="hold"/>
                                        <p:tgtEl>
                                          <p:spTgt spid="1536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5370"/>
                                        </p:tgtEl>
                                        <p:attrNameLst>
                                          <p:attrName>style.visibility</p:attrName>
                                        </p:attrNameLst>
                                      </p:cBhvr>
                                      <p:to>
                                        <p:strVal val="visible"/>
                                      </p:to>
                                    </p:set>
                                    <p:animEffect filter="wipe(left)">
                                      <p:cBhvr>
                                        <p:cTn id="31" dur="300"/>
                                        <p:tgtEl>
                                          <p:spTgt spid="1537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5373"/>
                                        </p:tgtEl>
                                        <p:attrNameLst>
                                          <p:attrName>style.visibility</p:attrName>
                                        </p:attrNameLst>
                                      </p:cBhvr>
                                      <p:to>
                                        <p:strVal val="visible"/>
                                      </p:to>
                                    </p:set>
                                    <p:animEffect filter="wipe(left)">
                                      <p:cBhvr>
                                        <p:cTn id="35" dur="300"/>
                                        <p:tgtEl>
                                          <p:spTgt spid="15373"/>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5376"/>
                                        </p:tgtEl>
                                        <p:attrNameLst>
                                          <p:attrName>style.visibility</p:attrName>
                                        </p:attrNameLst>
                                      </p:cBhvr>
                                      <p:to>
                                        <p:strVal val="visible"/>
                                      </p:to>
                                    </p:set>
                                    <p:animEffect filter="wipe(left)">
                                      <p:cBhvr>
                                        <p:cTn id="39" dur="300"/>
                                        <p:tgtEl>
                                          <p:spTgt spid="1537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15379"/>
                                        </p:tgtEl>
                                        <p:attrNameLst>
                                          <p:attrName>style.visibility</p:attrName>
                                        </p:attrNameLst>
                                      </p:cBhvr>
                                      <p:to>
                                        <p:strVal val="visible"/>
                                      </p:to>
                                    </p:set>
                                    <p:animEffect filter="wipe(left)">
                                      <p:cBhvr>
                                        <p:cTn id="43" dur="300"/>
                                        <p:tgtEl>
                                          <p:spTgt spid="15379"/>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5366"/>
                                        </p:tgtEl>
                                        <p:attrNameLst>
                                          <p:attrName>style.visibility</p:attrName>
                                        </p:attrNameLst>
                                      </p:cBhvr>
                                      <p:to>
                                        <p:strVal val="visible"/>
                                      </p:to>
                                    </p:set>
                                    <p:animEffect filter="fade">
                                      <p:cBhvr>
                                        <p:cTn id="47" dur="300"/>
                                        <p:tgtEl>
                                          <p:spTgt spid="15366"/>
                                        </p:tgtEl>
                                      </p:cBhvr>
                                    </p:animEffect>
                                    <p:anim calcmode="lin" valueType="num">
                                      <p:cBhvr>
                                        <p:cTn id="48" dur="300" fill="hold"/>
                                        <p:tgtEl>
                                          <p:spTgt spid="15366"/>
                                        </p:tgtEl>
                                        <p:attrNameLst>
                                          <p:attrName>ppt_x</p:attrName>
                                        </p:attrNameLst>
                                      </p:cBhvr>
                                      <p:tavLst>
                                        <p:tav tm="0">
                                          <p:val>
                                            <p:strVal val="#ppt_x"/>
                                          </p:val>
                                        </p:tav>
                                        <p:tav tm="100000">
                                          <p:val>
                                            <p:strVal val="#ppt_x"/>
                                          </p:val>
                                        </p:tav>
                                      </p:tavLst>
                                    </p:anim>
                                    <p:anim calcmode="lin" valueType="num">
                                      <p:cBhvr>
                                        <p:cTn id="49" dur="300" fill="hold"/>
                                        <p:tgtEl>
                                          <p:spTgt spid="15366"/>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5367"/>
                                        </p:tgtEl>
                                        <p:attrNameLst>
                                          <p:attrName>style.visibility</p:attrName>
                                        </p:attrNameLst>
                                      </p:cBhvr>
                                      <p:to>
                                        <p:strVal val="visible"/>
                                      </p:to>
                                    </p:set>
                                    <p:animEffect filter="fade">
                                      <p:cBhvr>
                                        <p:cTn id="53" dur="300"/>
                                        <p:tgtEl>
                                          <p:spTgt spid="15367"/>
                                        </p:tgtEl>
                                      </p:cBhvr>
                                    </p:animEffect>
                                    <p:anim calcmode="lin" valueType="num">
                                      <p:cBhvr>
                                        <p:cTn id="54" dur="300" fill="hold"/>
                                        <p:tgtEl>
                                          <p:spTgt spid="15367"/>
                                        </p:tgtEl>
                                        <p:attrNameLst>
                                          <p:attrName>ppt_x</p:attrName>
                                        </p:attrNameLst>
                                      </p:cBhvr>
                                      <p:tavLst>
                                        <p:tav tm="0">
                                          <p:val>
                                            <p:strVal val="#ppt_x"/>
                                          </p:val>
                                        </p:tav>
                                        <p:tav tm="100000">
                                          <p:val>
                                            <p:strVal val="#ppt_x"/>
                                          </p:val>
                                        </p:tav>
                                      </p:tavLst>
                                    </p:anim>
                                    <p:anim calcmode="lin" valueType="num">
                                      <p:cBhvr>
                                        <p:cTn id="55" dur="300" fill="hold"/>
                                        <p:tgtEl>
                                          <p:spTgt spid="15367"/>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5368"/>
                                        </p:tgtEl>
                                        <p:attrNameLst>
                                          <p:attrName>style.visibility</p:attrName>
                                        </p:attrNameLst>
                                      </p:cBhvr>
                                      <p:to>
                                        <p:strVal val="visible"/>
                                      </p:to>
                                    </p:set>
                                    <p:animEffect filter="fade">
                                      <p:cBhvr>
                                        <p:cTn id="59" dur="300"/>
                                        <p:tgtEl>
                                          <p:spTgt spid="15368"/>
                                        </p:tgtEl>
                                      </p:cBhvr>
                                    </p:animEffect>
                                    <p:anim calcmode="lin" valueType="num">
                                      <p:cBhvr>
                                        <p:cTn id="60" dur="300" fill="hold"/>
                                        <p:tgtEl>
                                          <p:spTgt spid="15368"/>
                                        </p:tgtEl>
                                        <p:attrNameLst>
                                          <p:attrName>ppt_x</p:attrName>
                                        </p:attrNameLst>
                                      </p:cBhvr>
                                      <p:tavLst>
                                        <p:tav tm="0">
                                          <p:val>
                                            <p:strVal val="#ppt_x"/>
                                          </p:val>
                                        </p:tav>
                                        <p:tav tm="100000">
                                          <p:val>
                                            <p:strVal val="#ppt_x"/>
                                          </p:val>
                                        </p:tav>
                                      </p:tavLst>
                                    </p:anim>
                                    <p:anim calcmode="lin" valueType="num">
                                      <p:cBhvr>
                                        <p:cTn id="61" dur="300" fill="hold"/>
                                        <p:tgtEl>
                                          <p:spTgt spid="15368"/>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5369"/>
                                        </p:tgtEl>
                                        <p:attrNameLst>
                                          <p:attrName>style.visibility</p:attrName>
                                        </p:attrNameLst>
                                      </p:cBhvr>
                                      <p:to>
                                        <p:strVal val="visible"/>
                                      </p:to>
                                    </p:set>
                                    <p:animEffect filter="fade">
                                      <p:cBhvr>
                                        <p:cTn id="65" dur="300"/>
                                        <p:tgtEl>
                                          <p:spTgt spid="15369"/>
                                        </p:tgtEl>
                                      </p:cBhvr>
                                    </p:animEffect>
                                    <p:anim calcmode="lin" valueType="num">
                                      <p:cBhvr>
                                        <p:cTn id="66" dur="300" fill="hold"/>
                                        <p:tgtEl>
                                          <p:spTgt spid="15369"/>
                                        </p:tgtEl>
                                        <p:attrNameLst>
                                          <p:attrName>ppt_x</p:attrName>
                                        </p:attrNameLst>
                                      </p:cBhvr>
                                      <p:tavLst>
                                        <p:tav tm="0">
                                          <p:val>
                                            <p:strVal val="#ppt_x"/>
                                          </p:val>
                                        </p:tav>
                                        <p:tav tm="100000">
                                          <p:val>
                                            <p:strVal val="#ppt_x"/>
                                          </p:val>
                                        </p:tav>
                                      </p:tavLst>
                                    </p:anim>
                                    <p:anim calcmode="lin" valueType="num">
                                      <p:cBhvr>
                                        <p:cTn id="67" dur="300" fill="hold"/>
                                        <p:tgtEl>
                                          <p:spTgt spid="15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ldLvl="0"/>
      <p:bldP spid="15367" grpId="0" bldLvl="0"/>
      <p:bldP spid="15368" grpId="0" bldLvl="0"/>
      <p:bldP spid="15369"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6" name="文本框 19"/>
          <p:cNvSpPr/>
          <p:nvPr/>
        </p:nvSpPr>
        <p:spPr>
          <a:xfrm>
            <a:off x="622300" y="368300"/>
            <a:ext cx="2305050" cy="400050"/>
          </a:xfrm>
          <a:prstGeom prst="rect">
            <a:avLst/>
          </a:prstGeom>
          <a:noFill/>
          <a:ln w="9525">
            <a:noFill/>
          </a:ln>
        </p:spPr>
        <p:txBody>
          <a:bodyPr wrap="square">
            <a:spAutoFit/>
          </a:bodyPr>
          <a:p>
            <a:pPr lvl="0">
              <a:lnSpc>
                <a:spcPct val="100000"/>
              </a:lnSpc>
            </a:pPr>
            <a:r>
              <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点击此处输入标题</a:t>
            </a:r>
            <a:endParaRPr lang="zh-CN" altLang="en-US" sz="20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16387" name="组合 16386"/>
          <p:cNvGrpSpPr/>
          <p:nvPr/>
        </p:nvGrpSpPr>
        <p:grpSpPr>
          <a:xfrm>
            <a:off x="65088" y="288925"/>
            <a:ext cx="557212" cy="468313"/>
            <a:chOff x="0" y="0"/>
            <a:chExt cx="557268" cy="467712"/>
          </a:xfrm>
        </p:grpSpPr>
        <p:sp>
          <p:nvSpPr>
            <p:cNvPr id="16388" name="矩形 27"/>
            <p:cNvSpPr/>
            <p:nvPr/>
          </p:nvSpPr>
          <p:spPr>
            <a:xfrm>
              <a:off x="0" y="0"/>
              <a:ext cx="117615" cy="46771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9" name="矩形 28"/>
            <p:cNvSpPr/>
            <p:nvPr/>
          </p:nvSpPr>
          <p:spPr>
            <a:xfrm>
              <a:off x="117615" y="107672"/>
              <a:ext cx="161019" cy="360039"/>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0" name="矩形 29"/>
            <p:cNvSpPr/>
            <p:nvPr/>
          </p:nvSpPr>
          <p:spPr>
            <a:xfrm>
              <a:off x="278634" y="251688"/>
              <a:ext cx="117615" cy="216022"/>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矩形 30"/>
            <p:cNvSpPr/>
            <p:nvPr/>
          </p:nvSpPr>
          <p:spPr>
            <a:xfrm>
              <a:off x="390368" y="355937"/>
              <a:ext cx="166900" cy="111774"/>
            </a:xfrm>
            <a:prstGeom prst="rect">
              <a:avLst/>
            </a:pr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392" name="组合 16391"/>
          <p:cNvGrpSpPr/>
          <p:nvPr/>
        </p:nvGrpSpPr>
        <p:grpSpPr>
          <a:xfrm>
            <a:off x="-26987" y="5286375"/>
            <a:ext cx="12253912" cy="3167063"/>
            <a:chOff x="0" y="0"/>
            <a:chExt cx="12256539" cy="3167449"/>
          </a:xfrm>
        </p:grpSpPr>
        <p:sp>
          <p:nvSpPr>
            <p:cNvPr id="16393" name="弦形 8"/>
            <p:cNvSpPr/>
            <p:nvPr/>
          </p:nvSpPr>
          <p:spPr>
            <a:xfrm rot="7859451">
              <a:off x="0" y="707625"/>
              <a:ext cx="1727586" cy="1727586"/>
            </a:xfrm>
            <a:custGeom>
              <a:avLst/>
              <a:gdLst>
                <a:gd name="txL" fmla="*/ 0 w 1727586"/>
                <a:gd name="txT" fmla="*/ 0 h 1727586"/>
                <a:gd name="txR" fmla="*/ 1727586 w 1727586"/>
                <a:gd name="txB" fmla="*/ 1727586 h 1727586"/>
              </a:gdLst>
              <a:ahLst/>
              <a:cxnLst/>
              <a:rect l="txL" t="txT" r="txR" b="txB"/>
              <a:pathLst>
                <a:path w="1727586" h="1727586">
                  <a:moveTo>
                    <a:pt x="1474586" y="1474586"/>
                  </a:moveTo>
                  <a:arcTo wR="863793" hR="863793" stAng="-18900000" swAng="1131523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4" name="弦形 9"/>
            <p:cNvSpPr/>
            <p:nvPr/>
          </p:nvSpPr>
          <p:spPr>
            <a:xfrm rot="7859451">
              <a:off x="2174193" y="498349"/>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5" name="弦形 10"/>
            <p:cNvSpPr/>
            <p:nvPr/>
          </p:nvSpPr>
          <p:spPr>
            <a:xfrm rot="7859451">
              <a:off x="4334433" y="510656"/>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6" name="弦形 11"/>
            <p:cNvSpPr/>
            <p:nvPr/>
          </p:nvSpPr>
          <p:spPr>
            <a:xfrm rot="7859451">
              <a:off x="6020425" y="917246"/>
              <a:ext cx="888815" cy="888815"/>
            </a:xfrm>
            <a:custGeom>
              <a:avLst/>
              <a:gdLst>
                <a:gd name="txL" fmla="*/ 0 w 888815"/>
                <a:gd name="txT" fmla="*/ 0 h 888815"/>
                <a:gd name="txR" fmla="*/ 888815 w 888815"/>
                <a:gd name="txB" fmla="*/ 888815 h 888815"/>
              </a:gdLst>
              <a:ahLst/>
              <a:cxnLst/>
              <a:rect l="txL" t="txT" r="txR" b="txB"/>
              <a:pathLst>
                <a:path w="888815" h="888815">
                  <a:moveTo>
                    <a:pt x="758651" y="758651"/>
                  </a:moveTo>
                  <a:arcTo wR="444407" hR="444407" stAng="-18900000" swAng="14189696"/>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7" name="弦形 12"/>
            <p:cNvSpPr/>
            <p:nvPr/>
          </p:nvSpPr>
          <p:spPr>
            <a:xfrm rot="6457608">
              <a:off x="6741970" y="602945"/>
              <a:ext cx="1359525" cy="1359525"/>
            </a:xfrm>
            <a:custGeom>
              <a:avLst/>
              <a:gdLst>
                <a:gd name="txL" fmla="*/ 0 w 1359525"/>
                <a:gd name="txT" fmla="*/ 0 h 1359525"/>
                <a:gd name="txR" fmla="*/ 1359525 w 1359525"/>
                <a:gd name="txB" fmla="*/ 1359525 h 1359525"/>
              </a:gdLst>
              <a:ahLst/>
              <a:cxnLst/>
              <a:rect l="txL" t="txT" r="txR" b="txB"/>
              <a:pathLst>
                <a:path w="1359525" h="1359525">
                  <a:moveTo>
                    <a:pt x="1160427" y="1160427"/>
                  </a:moveTo>
                  <a:arcTo wR="679762" hR="679762" stAng="-18900000" swAng="14189697"/>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8" name="弦形 13"/>
            <p:cNvSpPr/>
            <p:nvPr/>
          </p:nvSpPr>
          <p:spPr>
            <a:xfrm rot="7859451">
              <a:off x="7809230"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9" name="弦形 14"/>
            <p:cNvSpPr/>
            <p:nvPr/>
          </p:nvSpPr>
          <p:spPr>
            <a:xfrm rot="7859451">
              <a:off x="9089089" y="0"/>
              <a:ext cx="3167449" cy="3167449"/>
            </a:xfrm>
            <a:custGeom>
              <a:avLst/>
              <a:gdLst>
                <a:gd name="txL" fmla="*/ 0 w 3167449"/>
                <a:gd name="txT" fmla="*/ 0 h 3167449"/>
                <a:gd name="txR" fmla="*/ 3167449 w 3167449"/>
                <a:gd name="txB" fmla="*/ 3167449 h 3167449"/>
              </a:gdLst>
              <a:ahLst/>
              <a:cxnLst/>
              <a:rect l="txL" t="txT" r="txR" b="txB"/>
              <a:pathLst>
                <a:path w="3167449" h="3167449">
                  <a:moveTo>
                    <a:pt x="2703586" y="2703586"/>
                  </a:moveTo>
                  <a:arcTo wR="1583724" hR="1583724"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0" name="弦形 15"/>
            <p:cNvSpPr/>
            <p:nvPr/>
          </p:nvSpPr>
          <p:spPr>
            <a:xfrm rot="7859451">
              <a:off x="1048511" y="490573"/>
              <a:ext cx="2146135" cy="2146135"/>
            </a:xfrm>
            <a:custGeom>
              <a:avLst/>
              <a:gdLst>
                <a:gd name="txL" fmla="*/ 0 w 2146135"/>
                <a:gd name="txT" fmla="*/ 0 h 2146135"/>
                <a:gd name="txR" fmla="*/ 2146135 w 2146135"/>
                <a:gd name="txB" fmla="*/ 2146135 h 2146135"/>
              </a:gdLst>
              <a:ahLst/>
              <a:cxnLst/>
              <a:rect l="txL" t="txT" r="txR" b="txB"/>
              <a:pathLst>
                <a:path w="2146135" h="2146135">
                  <a:moveTo>
                    <a:pt x="1831840" y="1831840"/>
                  </a:moveTo>
                  <a:arcTo wR="1073067" hR="1073067" stAng="-18900000" swAng="11315238"/>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1" name="弦形 16"/>
            <p:cNvSpPr/>
            <p:nvPr/>
          </p:nvSpPr>
          <p:spPr>
            <a:xfrm rot="5843795">
              <a:off x="3831018" y="786392"/>
              <a:ext cx="1150519" cy="1150519"/>
            </a:xfrm>
            <a:custGeom>
              <a:avLst/>
              <a:gdLst>
                <a:gd name="txL" fmla="*/ 0 w 1150519"/>
                <a:gd name="txT" fmla="*/ 0 h 1150519"/>
                <a:gd name="txR" fmla="*/ 1150519 w 1150519"/>
                <a:gd name="txB" fmla="*/ 1150519 h 1150519"/>
              </a:gdLst>
              <a:ahLst/>
              <a:cxnLst/>
              <a:rect l="txL" t="txT" r="txR" b="txB"/>
              <a:pathLst>
                <a:path w="1150519" h="1150519">
                  <a:moveTo>
                    <a:pt x="982029" y="982029"/>
                  </a:moveTo>
                  <a:arcTo wR="575259" hR="575259" stAng="-18900000" swAng="14189701"/>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2" name="弦形 17"/>
            <p:cNvSpPr/>
            <p:nvPr/>
          </p:nvSpPr>
          <p:spPr>
            <a:xfrm rot="6457608">
              <a:off x="9277146" y="374099"/>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3" name="弦形 18"/>
            <p:cNvSpPr/>
            <p:nvPr/>
          </p:nvSpPr>
          <p:spPr>
            <a:xfrm rot="6457608">
              <a:off x="999563" y="596041"/>
              <a:ext cx="344409" cy="344409"/>
            </a:xfrm>
            <a:custGeom>
              <a:avLst/>
              <a:gdLst>
                <a:gd name="txL" fmla="*/ 0 w 344409"/>
                <a:gd name="txT" fmla="*/ 0 h 344409"/>
                <a:gd name="txR" fmla="*/ 344409 w 344409"/>
                <a:gd name="txB" fmla="*/ 344409 h 344409"/>
              </a:gdLst>
              <a:ahLst/>
              <a:cxnLst/>
              <a:rect l="txL" t="txT" r="txR" b="txB"/>
              <a:pathLst>
                <a:path w="344409" h="344409">
                  <a:moveTo>
                    <a:pt x="293971" y="293971"/>
                  </a:moveTo>
                  <a:arcTo wR="172204" hR="172204" stAng="-18900000" swAng="14189699"/>
                  <a:close/>
                </a:path>
              </a:pathLst>
            </a:custGeom>
            <a:solidFill>
              <a:schemeClr val="bg1"/>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4" name="新月形 20"/>
            <p:cNvSpPr/>
            <p:nvPr/>
          </p:nvSpPr>
          <p:spPr>
            <a:xfrm rot="4147648">
              <a:off x="4906588" y="709222"/>
              <a:ext cx="241249" cy="429358"/>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05" name="新月形 21"/>
            <p:cNvSpPr/>
            <p:nvPr/>
          </p:nvSpPr>
          <p:spPr>
            <a:xfrm rot="6023875">
              <a:off x="9954814" y="16751"/>
              <a:ext cx="599529" cy="1059102"/>
            </a:xfrm>
            <a:prstGeom prst="moon">
              <a:avLst>
                <a:gd name="adj" fmla="val 17245"/>
              </a:avLst>
            </a:prstGeom>
            <a:solidFill>
              <a:srgbClr val="393A3C"/>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16406" name="组合 16405"/>
          <p:cNvGrpSpPr/>
          <p:nvPr/>
        </p:nvGrpSpPr>
        <p:grpSpPr>
          <a:xfrm>
            <a:off x="1497013" y="1538288"/>
            <a:ext cx="2682875" cy="3402012"/>
            <a:chOff x="0" y="0"/>
            <a:chExt cx="2682429" cy="3402408"/>
          </a:xfrm>
        </p:grpSpPr>
        <p:pic>
          <p:nvPicPr>
            <p:cNvPr id="16407" name="图片 23"/>
            <p:cNvPicPr>
              <a:picLocks noChangeAspect="1"/>
            </p:cNvPicPr>
            <p:nvPr/>
          </p:nvPicPr>
          <p:blipFill>
            <a:blip r:embed="rId2"/>
            <a:stretch>
              <a:fillRect/>
            </a:stretch>
          </p:blipFill>
          <p:spPr>
            <a:xfrm>
              <a:off x="144016" y="0"/>
              <a:ext cx="2538413" cy="1428750"/>
            </a:xfrm>
            <a:prstGeom prst="rect">
              <a:avLst/>
            </a:prstGeom>
            <a:noFill/>
            <a:ln w="57150" cap="flat" cmpd="sng">
              <a:solidFill>
                <a:schemeClr val="bg1"/>
              </a:solidFill>
              <a:prstDash val="solid"/>
              <a:bevel/>
              <a:headEnd type="none" w="med" len="med"/>
              <a:tailEnd type="none" w="med" len="med"/>
            </a:ln>
          </p:spPr>
        </p:pic>
        <p:sp>
          <p:nvSpPr>
            <p:cNvPr id="16408" name="文本框 24"/>
            <p:cNvSpPr/>
            <p:nvPr/>
          </p:nvSpPr>
          <p:spPr>
            <a:xfrm>
              <a:off x="0" y="1637701"/>
              <a:ext cx="1995612" cy="1661993"/>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409" name="矩形 25"/>
            <p:cNvSpPr/>
            <p:nvPr/>
          </p:nvSpPr>
          <p:spPr>
            <a:xfrm>
              <a:off x="583832" y="2952328"/>
              <a:ext cx="1754072" cy="450080"/>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0" name="矩形 31"/>
            <p:cNvSpPr/>
            <p:nvPr/>
          </p:nvSpPr>
          <p:spPr>
            <a:xfrm>
              <a:off x="1020925" y="2996761"/>
              <a:ext cx="877163" cy="369332"/>
            </a:xfrm>
            <a:prstGeom prst="rect">
              <a:avLst/>
            </a:prstGeom>
            <a:noFill/>
            <a:ln w="9525">
              <a:noFill/>
            </a:ln>
          </p:spPr>
          <p:txBody>
            <a:bodyPr wrap="non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关键字</a:t>
              </a:r>
              <a:endParaRPr lang="en-US" altLang="x-none"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6411" name="组合 16410"/>
          <p:cNvGrpSpPr/>
          <p:nvPr/>
        </p:nvGrpSpPr>
        <p:grpSpPr>
          <a:xfrm>
            <a:off x="4665663" y="1538288"/>
            <a:ext cx="2682875" cy="3402012"/>
            <a:chOff x="0" y="0"/>
            <a:chExt cx="2682429" cy="3402408"/>
          </a:xfrm>
        </p:grpSpPr>
        <p:pic>
          <p:nvPicPr>
            <p:cNvPr id="16412" name="图片 33"/>
            <p:cNvPicPr>
              <a:picLocks noChangeAspect="1"/>
            </p:cNvPicPr>
            <p:nvPr/>
          </p:nvPicPr>
          <p:blipFill>
            <a:blip r:embed="rId3"/>
            <a:stretch>
              <a:fillRect/>
            </a:stretch>
          </p:blipFill>
          <p:spPr>
            <a:xfrm>
              <a:off x="144016" y="0"/>
              <a:ext cx="2538413" cy="1428750"/>
            </a:xfrm>
            <a:prstGeom prst="rect">
              <a:avLst/>
            </a:prstGeom>
            <a:noFill/>
            <a:ln w="57150" cap="flat" cmpd="sng">
              <a:solidFill>
                <a:schemeClr val="bg1"/>
              </a:solidFill>
              <a:prstDash val="solid"/>
              <a:bevel/>
              <a:headEnd type="none" w="med" len="med"/>
              <a:tailEnd type="none" w="med" len="med"/>
            </a:ln>
          </p:spPr>
        </p:pic>
        <p:sp>
          <p:nvSpPr>
            <p:cNvPr id="16413" name="文本框 34"/>
            <p:cNvSpPr/>
            <p:nvPr/>
          </p:nvSpPr>
          <p:spPr>
            <a:xfrm>
              <a:off x="0" y="1637701"/>
              <a:ext cx="1995612" cy="1661993"/>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414" name="矩形 35"/>
            <p:cNvSpPr/>
            <p:nvPr/>
          </p:nvSpPr>
          <p:spPr>
            <a:xfrm>
              <a:off x="576064" y="2952328"/>
              <a:ext cx="1754072" cy="450080"/>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15" name="矩形 36"/>
            <p:cNvSpPr/>
            <p:nvPr/>
          </p:nvSpPr>
          <p:spPr>
            <a:xfrm>
              <a:off x="1013157" y="2996761"/>
              <a:ext cx="877163" cy="369332"/>
            </a:xfrm>
            <a:prstGeom prst="rect">
              <a:avLst/>
            </a:prstGeom>
            <a:noFill/>
            <a:ln w="9525">
              <a:noFill/>
            </a:ln>
          </p:spPr>
          <p:txBody>
            <a:bodyPr wrap="non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关键字</a:t>
              </a:r>
              <a:endParaRPr lang="en-US" altLang="x-none"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grpSp>
        <p:nvGrpSpPr>
          <p:cNvPr id="16416" name="组合 16415"/>
          <p:cNvGrpSpPr/>
          <p:nvPr/>
        </p:nvGrpSpPr>
        <p:grpSpPr>
          <a:xfrm>
            <a:off x="7834313" y="1538288"/>
            <a:ext cx="2681287" cy="3402012"/>
            <a:chOff x="0" y="0"/>
            <a:chExt cx="2682429" cy="3402408"/>
          </a:xfrm>
        </p:grpSpPr>
        <p:pic>
          <p:nvPicPr>
            <p:cNvPr id="16417" name="图片 38"/>
            <p:cNvPicPr>
              <a:picLocks noChangeAspect="1"/>
            </p:cNvPicPr>
            <p:nvPr/>
          </p:nvPicPr>
          <p:blipFill>
            <a:blip r:embed="rId4"/>
            <a:stretch>
              <a:fillRect/>
            </a:stretch>
          </p:blipFill>
          <p:spPr>
            <a:xfrm>
              <a:off x="144016" y="0"/>
              <a:ext cx="2538413" cy="1428750"/>
            </a:xfrm>
            <a:prstGeom prst="rect">
              <a:avLst/>
            </a:prstGeom>
            <a:noFill/>
            <a:ln w="57150" cap="flat" cmpd="sng">
              <a:solidFill>
                <a:schemeClr val="bg1"/>
              </a:solidFill>
              <a:prstDash val="solid"/>
              <a:bevel/>
              <a:headEnd type="none" w="med" len="med"/>
              <a:tailEnd type="none" w="med" len="med"/>
            </a:ln>
          </p:spPr>
        </p:pic>
        <p:sp>
          <p:nvSpPr>
            <p:cNvPr id="16418" name="文本框 39"/>
            <p:cNvSpPr/>
            <p:nvPr/>
          </p:nvSpPr>
          <p:spPr>
            <a:xfrm>
              <a:off x="0" y="1637700"/>
              <a:ext cx="1995612" cy="1661993"/>
            </a:xfrm>
            <a:prstGeom prst="rect">
              <a:avLst/>
            </a:prstGeom>
            <a:noFill/>
            <a:ln w="9525">
              <a:noFill/>
            </a:ln>
          </p:spPr>
          <p:txBody>
            <a:bodyPr wrap="square">
              <a:spAutoFit/>
            </a:bodyPr>
            <a:p>
              <a:pPr lvl="0">
                <a:lnSpc>
                  <a:spcPct val="100000"/>
                </a:lnSpc>
              </a:pPr>
              <a:r>
                <a:rPr lang="zh-CN" altLang="en-US"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输入您的标题</a:t>
              </a:r>
              <a:endParaRPr lang="en-US" altLang="x-none" sz="14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r>
                <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请在这里输入您要的内容</a:t>
              </a:r>
              <a:endParaRPr lang="en-US" altLang="x-none"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a:p>
              <a:pPr lvl="0">
                <a:lnSpc>
                  <a:spcPct val="100000"/>
                </a:lnSpc>
              </a:pPr>
              <a:endParaRPr lang="zh-CN" altLang="en-US" sz="1100" dirty="0">
                <a:solidFill>
                  <a:srgbClr val="242D3C"/>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6419" name="矩形 40"/>
            <p:cNvSpPr/>
            <p:nvPr/>
          </p:nvSpPr>
          <p:spPr>
            <a:xfrm>
              <a:off x="554046" y="2952328"/>
              <a:ext cx="1754072" cy="450080"/>
            </a:xfrm>
            <a:prstGeom prst="rect">
              <a:avLst/>
            </a:prstGeom>
            <a:solidFill>
              <a:srgbClr val="60B500"/>
            </a:solidFill>
            <a:ln w="25400">
              <a:noFill/>
            </a:ln>
          </p:spPr>
          <p:txBody>
            <a:bodyPr anchor="ctr"/>
            <a:p>
              <a:pPr lvl="0" algn="ctr">
                <a:lnSpc>
                  <a:spcPct val="100000"/>
                </a:lnSpc>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420" name="矩形 41"/>
            <p:cNvSpPr/>
            <p:nvPr/>
          </p:nvSpPr>
          <p:spPr>
            <a:xfrm>
              <a:off x="991139" y="2996761"/>
              <a:ext cx="877163" cy="369332"/>
            </a:xfrm>
            <a:prstGeom prst="rect">
              <a:avLst/>
            </a:prstGeom>
            <a:noFill/>
            <a:ln w="9525">
              <a:noFill/>
            </a:ln>
          </p:spPr>
          <p:txBody>
            <a:bodyPr wrap="none">
              <a:spAutoFit/>
            </a:bodyPr>
            <a:p>
              <a:pPr lvl="0">
                <a:lnSpc>
                  <a:spcPct val="100000"/>
                </a:lnSpc>
              </a:pPr>
              <a:r>
                <a:rPr lang="zh-CN" altLang="en-US"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关键字</a:t>
              </a:r>
              <a:endParaRPr lang="en-US" altLang="x-none" b="1"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Tree>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406"/>
                                        </p:tgtEl>
                                        <p:attrNameLst>
                                          <p:attrName>style.visibility</p:attrName>
                                        </p:attrNameLst>
                                      </p:cBhvr>
                                      <p:to>
                                        <p:strVal val="visible"/>
                                      </p:to>
                                    </p:set>
                                    <p:anim calcmode="lin" valueType="num">
                                      <p:cBhvr>
                                        <p:cTn id="7" dur="500" fill="hold"/>
                                        <p:tgtEl>
                                          <p:spTgt spid="16406"/>
                                        </p:tgtEl>
                                        <p:attrNameLst>
                                          <p:attrName>ppt_w</p:attrName>
                                        </p:attrNameLst>
                                      </p:cBhvr>
                                      <p:tavLst>
                                        <p:tav tm="0">
                                          <p:val>
                                            <p:fltVal val="0.000000"/>
                                          </p:val>
                                        </p:tav>
                                        <p:tav tm="100000">
                                          <p:val>
                                            <p:strVal val="#ppt_w"/>
                                          </p:val>
                                        </p:tav>
                                      </p:tavLst>
                                    </p:anim>
                                    <p:anim calcmode="lin" valueType="num">
                                      <p:cBhvr>
                                        <p:cTn id="8" dur="500" fill="hold"/>
                                        <p:tgtEl>
                                          <p:spTgt spid="16406"/>
                                        </p:tgtEl>
                                        <p:attrNameLst>
                                          <p:attrName>ppt_h</p:attrName>
                                        </p:attrNameLst>
                                      </p:cBhvr>
                                      <p:tavLst>
                                        <p:tav tm="0">
                                          <p:val>
                                            <p:fltVal val="0.000000"/>
                                          </p:val>
                                        </p:tav>
                                        <p:tav tm="100000">
                                          <p:val>
                                            <p:strVal val="#ppt_h"/>
                                          </p:val>
                                        </p:tav>
                                      </p:tavLst>
                                    </p:anim>
                                    <p:anim calcmode="lin" valueType="num">
                                      <p:cBhvr>
                                        <p:cTn id="9" dur="500" fill="hold"/>
                                        <p:tgtEl>
                                          <p:spTgt spid="16406"/>
                                        </p:tgtEl>
                                        <p:attrNameLst>
                                          <p:attrName>style.rotation</p:attrName>
                                        </p:attrNameLst>
                                      </p:cBhvr>
                                      <p:tavLst>
                                        <p:tav tm="0">
                                          <p:val>
                                            <p:fltVal val="90.000000"/>
                                          </p:val>
                                        </p:tav>
                                        <p:tav tm="100000">
                                          <p:val>
                                            <p:fltVal val="0.000000"/>
                                          </p:val>
                                        </p:tav>
                                      </p:tavLst>
                                    </p:anim>
                                    <p:animEffect filter="fade">
                                      <p:cBhvr>
                                        <p:cTn id="10" dur="500"/>
                                        <p:tgtEl>
                                          <p:spTgt spid="16406"/>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6411"/>
                                        </p:tgtEl>
                                        <p:attrNameLst>
                                          <p:attrName>style.visibility</p:attrName>
                                        </p:attrNameLst>
                                      </p:cBhvr>
                                      <p:to>
                                        <p:strVal val="visible"/>
                                      </p:to>
                                    </p:set>
                                    <p:anim calcmode="lin" valueType="num">
                                      <p:cBhvr>
                                        <p:cTn id="14" dur="500" fill="hold"/>
                                        <p:tgtEl>
                                          <p:spTgt spid="16411"/>
                                        </p:tgtEl>
                                        <p:attrNameLst>
                                          <p:attrName>ppt_w</p:attrName>
                                        </p:attrNameLst>
                                      </p:cBhvr>
                                      <p:tavLst>
                                        <p:tav tm="0">
                                          <p:val>
                                            <p:fltVal val="0.000000"/>
                                          </p:val>
                                        </p:tav>
                                        <p:tav tm="100000">
                                          <p:val>
                                            <p:strVal val="#ppt_w"/>
                                          </p:val>
                                        </p:tav>
                                      </p:tavLst>
                                    </p:anim>
                                    <p:anim calcmode="lin" valueType="num">
                                      <p:cBhvr>
                                        <p:cTn id="15" dur="500" fill="hold"/>
                                        <p:tgtEl>
                                          <p:spTgt spid="16411"/>
                                        </p:tgtEl>
                                        <p:attrNameLst>
                                          <p:attrName>ppt_h</p:attrName>
                                        </p:attrNameLst>
                                      </p:cBhvr>
                                      <p:tavLst>
                                        <p:tav tm="0">
                                          <p:val>
                                            <p:fltVal val="0.000000"/>
                                          </p:val>
                                        </p:tav>
                                        <p:tav tm="100000">
                                          <p:val>
                                            <p:strVal val="#ppt_h"/>
                                          </p:val>
                                        </p:tav>
                                      </p:tavLst>
                                    </p:anim>
                                    <p:anim calcmode="lin" valueType="num">
                                      <p:cBhvr>
                                        <p:cTn id="16" dur="500" fill="hold"/>
                                        <p:tgtEl>
                                          <p:spTgt spid="16411"/>
                                        </p:tgtEl>
                                        <p:attrNameLst>
                                          <p:attrName>style.rotation</p:attrName>
                                        </p:attrNameLst>
                                      </p:cBhvr>
                                      <p:tavLst>
                                        <p:tav tm="0">
                                          <p:val>
                                            <p:fltVal val="90.000000"/>
                                          </p:val>
                                        </p:tav>
                                        <p:tav tm="100000">
                                          <p:val>
                                            <p:fltVal val="0.000000"/>
                                          </p:val>
                                        </p:tav>
                                      </p:tavLst>
                                    </p:anim>
                                    <p:animEffect filter="fade">
                                      <p:cBhvr>
                                        <p:cTn id="17" dur="500"/>
                                        <p:tgtEl>
                                          <p:spTgt spid="16411"/>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6416"/>
                                        </p:tgtEl>
                                        <p:attrNameLst>
                                          <p:attrName>style.visibility</p:attrName>
                                        </p:attrNameLst>
                                      </p:cBhvr>
                                      <p:to>
                                        <p:strVal val="visible"/>
                                      </p:to>
                                    </p:set>
                                    <p:anim calcmode="lin" valueType="num">
                                      <p:cBhvr>
                                        <p:cTn id="21" dur="500" fill="hold"/>
                                        <p:tgtEl>
                                          <p:spTgt spid="16416"/>
                                        </p:tgtEl>
                                        <p:attrNameLst>
                                          <p:attrName>ppt_w</p:attrName>
                                        </p:attrNameLst>
                                      </p:cBhvr>
                                      <p:tavLst>
                                        <p:tav tm="0">
                                          <p:val>
                                            <p:fltVal val="0.000000"/>
                                          </p:val>
                                        </p:tav>
                                        <p:tav tm="100000">
                                          <p:val>
                                            <p:strVal val="#ppt_w"/>
                                          </p:val>
                                        </p:tav>
                                      </p:tavLst>
                                    </p:anim>
                                    <p:anim calcmode="lin" valueType="num">
                                      <p:cBhvr>
                                        <p:cTn id="22" dur="500" fill="hold"/>
                                        <p:tgtEl>
                                          <p:spTgt spid="16416"/>
                                        </p:tgtEl>
                                        <p:attrNameLst>
                                          <p:attrName>ppt_h</p:attrName>
                                        </p:attrNameLst>
                                      </p:cBhvr>
                                      <p:tavLst>
                                        <p:tav tm="0">
                                          <p:val>
                                            <p:fltVal val="0.000000"/>
                                          </p:val>
                                        </p:tav>
                                        <p:tav tm="100000">
                                          <p:val>
                                            <p:strVal val="#ppt_h"/>
                                          </p:val>
                                        </p:tav>
                                      </p:tavLst>
                                    </p:anim>
                                    <p:anim calcmode="lin" valueType="num">
                                      <p:cBhvr>
                                        <p:cTn id="23" dur="500" fill="hold"/>
                                        <p:tgtEl>
                                          <p:spTgt spid="16416"/>
                                        </p:tgtEl>
                                        <p:attrNameLst>
                                          <p:attrName>style.rotation</p:attrName>
                                        </p:attrNameLst>
                                      </p:cBhvr>
                                      <p:tavLst>
                                        <p:tav tm="0">
                                          <p:val>
                                            <p:fltVal val="90.000000"/>
                                          </p:val>
                                        </p:tav>
                                        <p:tav tm="100000">
                                          <p:val>
                                            <p:fltVal val="0.000000"/>
                                          </p:val>
                                        </p:tav>
                                      </p:tavLst>
                                    </p:anim>
                                    <p:animEffect filter="fade">
                                      <p:cBhvr>
                                        <p:cTn id="24"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11025</Words>
  <Application>WPS 演示</Application>
  <PresentationFormat>宽屏</PresentationFormat>
  <Paragraphs>731</Paragraphs>
  <Slides>39</Slides>
  <Notes>2</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39</vt:i4>
      </vt:variant>
    </vt:vector>
  </HeadingPairs>
  <TitlesOfParts>
    <vt:vector size="50" baseType="lpstr">
      <vt:lpstr>Arial</vt:lpstr>
      <vt:lpstr>宋体</vt:lpstr>
      <vt:lpstr>Wingdings</vt:lpstr>
      <vt:lpstr>Calibri</vt:lpstr>
      <vt:lpstr>微软雅黑</vt:lpstr>
      <vt:lpstr>Comic Sans MS</vt:lpstr>
      <vt:lpstr>Microsoft Himalaya</vt: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冯注龙</dc:creator>
  <cp:lastModifiedBy>Administrator</cp:lastModifiedBy>
  <cp:revision>18</cp:revision>
  <dcterms:created xsi:type="dcterms:W3CDTF">2014-03-20T18:37:00Z</dcterms:created>
  <dcterms:modified xsi:type="dcterms:W3CDTF">2017-06-03T07:48:19Z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