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21"/>
  </p:notesMasterIdLst>
  <p:sldIdLst>
    <p:sldId id="256" r:id="rId4"/>
    <p:sldId id="257" r:id="rId5"/>
    <p:sldId id="258" r:id="rId6"/>
    <p:sldId id="298" r:id="rId7"/>
    <p:sldId id="277" r:id="rId8"/>
    <p:sldId id="299" r:id="rId9"/>
    <p:sldId id="279" r:id="rId10"/>
    <p:sldId id="280" r:id="rId11"/>
    <p:sldId id="264" r:id="rId12"/>
    <p:sldId id="267" r:id="rId13"/>
    <p:sldId id="278" r:id="rId14"/>
    <p:sldId id="269" r:id="rId15"/>
    <p:sldId id="268" r:id="rId16"/>
    <p:sldId id="271" r:id="rId17"/>
    <p:sldId id="265" r:id="rId18"/>
    <p:sldId id="301" r:id="rId19"/>
    <p:sldId id="300" r:id="rId20"/>
    <p:sldId id="270" r:id="rId22"/>
    <p:sldId id="275" r:id="rId23"/>
    <p:sldId id="276" r:id="rId24"/>
    <p:sldId id="266" r:id="rId25"/>
    <p:sldId id="283" r:id="rId26"/>
    <p:sldId id="282" r:id="rId27"/>
    <p:sldId id="285" r:id="rId28"/>
    <p:sldId id="302" r:id="rId29"/>
    <p:sldId id="286" r:id="rId30"/>
    <p:sldId id="263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D34"/>
    <a:srgbClr val="00539F"/>
    <a:srgbClr val="00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>
        <p:guide orient="horz" pos="217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11657-406D-40E0-B73D-DE7C3AB134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4635F-14C6-4DDE-BBC5-5379D2D39D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1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48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144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1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893D-D684-4D49-A57F-03CB2DD4B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8EDC-05F7-4F0C-94DF-D0932EC6FF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823" b="3096"/>
          <a:stretch>
            <a:fillRect/>
          </a:stretch>
        </p:blipFill>
        <p:spPr>
          <a:xfrm>
            <a:off x="0" y="-10161"/>
            <a:ext cx="12182475" cy="6868161"/>
          </a:xfrm>
          <a:prstGeom prst="rect">
            <a:avLst/>
          </a:prstGeom>
          <a:solidFill>
            <a:srgbClr val="071D34"/>
          </a:solidFill>
        </p:spPr>
      </p:pic>
      <p:sp>
        <p:nvSpPr>
          <p:cNvPr id="5" name="椭圆 4"/>
          <p:cNvSpPr/>
          <p:nvPr/>
        </p:nvSpPr>
        <p:spPr>
          <a:xfrm>
            <a:off x="5715000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34075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153150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372225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96364" y="1982601"/>
            <a:ext cx="460758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招商加盟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4652" y="3100230"/>
            <a:ext cx="457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SHANGYEJIHUASHUMOBAN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3309" y="3625719"/>
            <a:ext cx="4387110" cy="4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931868" y="3688186"/>
            <a:ext cx="4341976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rgbClr val="071D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商业计划  项目介绍 工作汇报  广告提案</a:t>
            </a:r>
            <a:endParaRPr lang="zh-CN" altLang="en-US" dirty="0">
              <a:solidFill>
                <a:srgbClr val="071D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80438" y="4258447"/>
            <a:ext cx="449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If it is not real text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19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46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12576" b="30527"/>
          <a:stretch>
            <a:fillRect/>
          </a:stretch>
        </p:blipFill>
        <p:spPr bwMode="auto">
          <a:xfrm>
            <a:off x="0" y="1476702"/>
            <a:ext cx="12211050" cy="3619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8001000" y="1476702"/>
            <a:ext cx="4210050" cy="3619500"/>
          </a:xfrm>
          <a:prstGeom prst="rect">
            <a:avLst/>
          </a:prstGeom>
          <a:solidFill>
            <a:srgbClr val="00539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52" name="矩形 19"/>
          <p:cNvSpPr>
            <a:spLocks noChangeArrowheads="1"/>
          </p:cNvSpPr>
          <p:nvPr/>
        </p:nvSpPr>
        <p:spPr bwMode="auto">
          <a:xfrm>
            <a:off x="8283575" y="2971293"/>
            <a:ext cx="359727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文本框 22"/>
          <p:cNvSpPr txBox="1">
            <a:spLocks noChangeArrowheads="1"/>
          </p:cNvSpPr>
          <p:nvPr/>
        </p:nvSpPr>
        <p:spPr bwMode="auto">
          <a:xfrm>
            <a:off x="8259763" y="2239456"/>
            <a:ext cx="2579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9pPr>
          </a:lstStyle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小白白(http://dwz.cn/Wu2UP)"/>
          <p:cNvSpPr txBox="1">
            <a:spLocks noChangeArrowheads="1"/>
          </p:cNvSpPr>
          <p:nvPr/>
        </p:nvSpPr>
        <p:spPr bwMode="auto">
          <a:xfrm>
            <a:off x="371549" y="5608025"/>
            <a:ext cx="11509301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 smtClean="0">
                <a:solidFill>
                  <a:schemeClr val="bg1"/>
                </a:solidFill>
                <a:sym typeface="Arial" panose="020B0604020202020204" pitchFamily="34" charset="0"/>
              </a:rPr>
              <a:t>单击</a:t>
            </a:r>
            <a:r>
              <a:rPr lang="zh-CN" altLang="en-US" sz="1200" dirty="0">
                <a:solidFill>
                  <a:schemeClr val="bg1"/>
                </a:solidFill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</a:t>
            </a:r>
            <a:r>
              <a:rPr lang="zh-CN" altLang="en-US" sz="1200" dirty="0" smtClean="0">
                <a:solidFill>
                  <a:schemeClr val="bg1"/>
                </a:solidFill>
                <a:sym typeface="Arial" panose="020B0604020202020204" pitchFamily="34" charset="0"/>
              </a:rPr>
              <a:t>。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 txBox="1">
            <a:spLocks noChangeArrowheads="1"/>
          </p:cNvSpPr>
          <p:nvPr/>
        </p:nvSpPr>
        <p:spPr bwMode="auto">
          <a:xfrm>
            <a:off x="371549" y="5281000"/>
            <a:ext cx="2151062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43602" y="2473985"/>
            <a:ext cx="2436404" cy="2436404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760640" y="2601228"/>
            <a:ext cx="507709" cy="469500"/>
          </a:xfrm>
          <a:custGeom>
            <a:avLst/>
            <a:gdLst>
              <a:gd name="connsiteX0" fmla="*/ 42807 w 571148"/>
              <a:gd name="connsiteY0" fmla="*/ 0 h 528165"/>
              <a:gd name="connsiteX1" fmla="*/ 89017 w 571148"/>
              <a:gd name="connsiteY1" fmla="*/ 22260 h 528165"/>
              <a:gd name="connsiteX2" fmla="*/ 493276 w 571148"/>
              <a:gd name="connsiteY2" fmla="*/ 355563 h 528165"/>
              <a:gd name="connsiteX3" fmla="*/ 571148 w 571148"/>
              <a:gd name="connsiteY3" fmla="*/ 459699 h 528165"/>
              <a:gd name="connsiteX4" fmla="*/ 562898 w 571148"/>
              <a:gd name="connsiteY4" fmla="*/ 466506 h 528165"/>
              <a:gd name="connsiteX5" fmla="*/ 361038 w 571148"/>
              <a:gd name="connsiteY5" fmla="*/ 528165 h 528165"/>
              <a:gd name="connsiteX6" fmla="*/ 0 w 571148"/>
              <a:gd name="connsiteY6" fmla="*/ 167127 h 528165"/>
              <a:gd name="connsiteX7" fmla="*/ 28372 w 571148"/>
              <a:gd name="connsiteY7" fmla="*/ 26595 h 52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148" h="528165">
                <a:moveTo>
                  <a:pt x="42807" y="0"/>
                </a:moveTo>
                <a:lnTo>
                  <a:pt x="89017" y="22260"/>
                </a:lnTo>
                <a:cubicBezTo>
                  <a:pt x="244361" y="106648"/>
                  <a:pt x="381563" y="220198"/>
                  <a:pt x="493276" y="355563"/>
                </a:cubicBezTo>
                <a:lnTo>
                  <a:pt x="571148" y="459699"/>
                </a:lnTo>
                <a:lnTo>
                  <a:pt x="562898" y="466506"/>
                </a:lnTo>
                <a:cubicBezTo>
                  <a:pt x="505276" y="505434"/>
                  <a:pt x="435812" y="528165"/>
                  <a:pt x="361038" y="528165"/>
                </a:cubicBezTo>
                <a:cubicBezTo>
                  <a:pt x="161642" y="528165"/>
                  <a:pt x="0" y="366523"/>
                  <a:pt x="0" y="167127"/>
                </a:cubicBezTo>
                <a:cubicBezTo>
                  <a:pt x="0" y="117278"/>
                  <a:pt x="10103" y="69789"/>
                  <a:pt x="28372" y="26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75079" y="4261129"/>
            <a:ext cx="1085562" cy="4493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85311" y="4339181"/>
            <a:ext cx="328672" cy="314184"/>
            <a:chOff x="6016625" y="1054100"/>
            <a:chExt cx="444500" cy="446621"/>
          </a:xfrm>
          <a:solidFill>
            <a:srgbClr val="071D34"/>
          </a:solidFill>
        </p:grpSpPr>
        <p:sp>
          <p:nvSpPr>
            <p:cNvPr id="7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avLst/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avLst/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110"/>
          <p:cNvSpPr txBox="1">
            <a:spLocks noChangeArrowheads="1"/>
          </p:cNvSpPr>
          <p:nvPr/>
        </p:nvSpPr>
        <p:spPr bwMode="auto">
          <a:xfrm flipH="1">
            <a:off x="1398252" y="2929363"/>
            <a:ext cx="1644327" cy="4181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在此添加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en-US" altLang="zh-CN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10"/>
          <p:cNvSpPr txBox="1">
            <a:spLocks noChangeArrowheads="1"/>
          </p:cNvSpPr>
          <p:nvPr/>
        </p:nvSpPr>
        <p:spPr bwMode="auto">
          <a:xfrm flipH="1">
            <a:off x="1200738" y="3425606"/>
            <a:ext cx="22081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1"/>
          <p:cNvSpPr txBox="1"/>
          <p:nvPr/>
        </p:nvSpPr>
        <p:spPr>
          <a:xfrm>
            <a:off x="2760640" y="2681252"/>
            <a:ext cx="41870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none" rtlCol="0">
            <a:spAutoFit/>
          </a:bodyPr>
          <a:lstStyle/>
          <a:p>
            <a:r>
              <a:rPr lang="en-US" altLang="zh-CN" b="1" dirty="0" smtClean="0">
                <a:solidFill>
                  <a:srgbClr val="071D34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rgbClr val="071D34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14818" y="2473985"/>
            <a:ext cx="2436404" cy="2436404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331856" y="2601228"/>
            <a:ext cx="507709" cy="469500"/>
          </a:xfrm>
          <a:custGeom>
            <a:avLst/>
            <a:gdLst>
              <a:gd name="connsiteX0" fmla="*/ 42807 w 571148"/>
              <a:gd name="connsiteY0" fmla="*/ 0 h 528165"/>
              <a:gd name="connsiteX1" fmla="*/ 89017 w 571148"/>
              <a:gd name="connsiteY1" fmla="*/ 22260 h 528165"/>
              <a:gd name="connsiteX2" fmla="*/ 493276 w 571148"/>
              <a:gd name="connsiteY2" fmla="*/ 355563 h 528165"/>
              <a:gd name="connsiteX3" fmla="*/ 571148 w 571148"/>
              <a:gd name="connsiteY3" fmla="*/ 459699 h 528165"/>
              <a:gd name="connsiteX4" fmla="*/ 562898 w 571148"/>
              <a:gd name="connsiteY4" fmla="*/ 466506 h 528165"/>
              <a:gd name="connsiteX5" fmla="*/ 361038 w 571148"/>
              <a:gd name="connsiteY5" fmla="*/ 528165 h 528165"/>
              <a:gd name="connsiteX6" fmla="*/ 0 w 571148"/>
              <a:gd name="connsiteY6" fmla="*/ 167127 h 528165"/>
              <a:gd name="connsiteX7" fmla="*/ 28372 w 571148"/>
              <a:gd name="connsiteY7" fmla="*/ 26595 h 52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148" h="528165">
                <a:moveTo>
                  <a:pt x="42807" y="0"/>
                </a:moveTo>
                <a:lnTo>
                  <a:pt x="89017" y="22260"/>
                </a:lnTo>
                <a:cubicBezTo>
                  <a:pt x="244361" y="106648"/>
                  <a:pt x="381563" y="220198"/>
                  <a:pt x="493276" y="355563"/>
                </a:cubicBezTo>
                <a:lnTo>
                  <a:pt x="571148" y="459699"/>
                </a:lnTo>
                <a:lnTo>
                  <a:pt x="562898" y="466506"/>
                </a:lnTo>
                <a:cubicBezTo>
                  <a:pt x="505276" y="505434"/>
                  <a:pt x="435812" y="528165"/>
                  <a:pt x="361038" y="528165"/>
                </a:cubicBezTo>
                <a:cubicBezTo>
                  <a:pt x="161642" y="528165"/>
                  <a:pt x="0" y="366523"/>
                  <a:pt x="0" y="167127"/>
                </a:cubicBezTo>
                <a:cubicBezTo>
                  <a:pt x="0" y="117278"/>
                  <a:pt x="10103" y="69789"/>
                  <a:pt x="28372" y="26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46295" y="4261129"/>
            <a:ext cx="1085562" cy="4493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17" name="TextBox 81"/>
          <p:cNvSpPr txBox="1"/>
          <p:nvPr/>
        </p:nvSpPr>
        <p:spPr>
          <a:xfrm>
            <a:off x="5334773" y="2681252"/>
            <a:ext cx="41870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none" rtlCol="0">
            <a:spAutoFit/>
          </a:bodyPr>
          <a:lstStyle/>
          <a:p>
            <a:r>
              <a:rPr lang="en-US" altLang="zh-CN" b="1" dirty="0" smtClean="0">
                <a:solidFill>
                  <a:srgbClr val="071D34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rgbClr val="071D34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86034" y="2473985"/>
            <a:ext cx="2436404" cy="2436404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903072" y="2601228"/>
            <a:ext cx="507709" cy="469500"/>
          </a:xfrm>
          <a:custGeom>
            <a:avLst/>
            <a:gdLst>
              <a:gd name="connsiteX0" fmla="*/ 42807 w 571148"/>
              <a:gd name="connsiteY0" fmla="*/ 0 h 528165"/>
              <a:gd name="connsiteX1" fmla="*/ 89017 w 571148"/>
              <a:gd name="connsiteY1" fmla="*/ 22260 h 528165"/>
              <a:gd name="connsiteX2" fmla="*/ 493276 w 571148"/>
              <a:gd name="connsiteY2" fmla="*/ 355563 h 528165"/>
              <a:gd name="connsiteX3" fmla="*/ 571148 w 571148"/>
              <a:gd name="connsiteY3" fmla="*/ 459699 h 528165"/>
              <a:gd name="connsiteX4" fmla="*/ 562898 w 571148"/>
              <a:gd name="connsiteY4" fmla="*/ 466506 h 528165"/>
              <a:gd name="connsiteX5" fmla="*/ 361038 w 571148"/>
              <a:gd name="connsiteY5" fmla="*/ 528165 h 528165"/>
              <a:gd name="connsiteX6" fmla="*/ 0 w 571148"/>
              <a:gd name="connsiteY6" fmla="*/ 167127 h 528165"/>
              <a:gd name="connsiteX7" fmla="*/ 28372 w 571148"/>
              <a:gd name="connsiteY7" fmla="*/ 26595 h 52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148" h="528165">
                <a:moveTo>
                  <a:pt x="42807" y="0"/>
                </a:moveTo>
                <a:lnTo>
                  <a:pt x="89017" y="22260"/>
                </a:lnTo>
                <a:cubicBezTo>
                  <a:pt x="244361" y="106648"/>
                  <a:pt x="381563" y="220198"/>
                  <a:pt x="493276" y="355563"/>
                </a:cubicBezTo>
                <a:lnTo>
                  <a:pt x="571148" y="459699"/>
                </a:lnTo>
                <a:lnTo>
                  <a:pt x="562898" y="466506"/>
                </a:lnTo>
                <a:cubicBezTo>
                  <a:pt x="505276" y="505434"/>
                  <a:pt x="435812" y="528165"/>
                  <a:pt x="361038" y="528165"/>
                </a:cubicBezTo>
                <a:cubicBezTo>
                  <a:pt x="161642" y="528165"/>
                  <a:pt x="0" y="366523"/>
                  <a:pt x="0" y="167127"/>
                </a:cubicBezTo>
                <a:cubicBezTo>
                  <a:pt x="0" y="117278"/>
                  <a:pt x="10103" y="69789"/>
                  <a:pt x="28372" y="26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817511" y="4261129"/>
            <a:ext cx="1085562" cy="4493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23" name="TextBox 81"/>
          <p:cNvSpPr txBox="1"/>
          <p:nvPr/>
        </p:nvSpPr>
        <p:spPr>
          <a:xfrm>
            <a:off x="7908906" y="2681252"/>
            <a:ext cx="41870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none" rtlCol="0">
            <a:spAutoFit/>
          </a:bodyPr>
          <a:lstStyle/>
          <a:p>
            <a:r>
              <a:rPr lang="en-US" altLang="zh-CN" b="1" dirty="0" smtClean="0">
                <a:solidFill>
                  <a:srgbClr val="071D34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rgbClr val="071D34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757251" y="2473985"/>
            <a:ext cx="2436404" cy="2436404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0474289" y="2601228"/>
            <a:ext cx="507709" cy="469500"/>
          </a:xfrm>
          <a:custGeom>
            <a:avLst/>
            <a:gdLst>
              <a:gd name="connsiteX0" fmla="*/ 42807 w 571148"/>
              <a:gd name="connsiteY0" fmla="*/ 0 h 528165"/>
              <a:gd name="connsiteX1" fmla="*/ 89017 w 571148"/>
              <a:gd name="connsiteY1" fmla="*/ 22260 h 528165"/>
              <a:gd name="connsiteX2" fmla="*/ 493276 w 571148"/>
              <a:gd name="connsiteY2" fmla="*/ 355563 h 528165"/>
              <a:gd name="connsiteX3" fmla="*/ 571148 w 571148"/>
              <a:gd name="connsiteY3" fmla="*/ 459699 h 528165"/>
              <a:gd name="connsiteX4" fmla="*/ 562898 w 571148"/>
              <a:gd name="connsiteY4" fmla="*/ 466506 h 528165"/>
              <a:gd name="connsiteX5" fmla="*/ 361038 w 571148"/>
              <a:gd name="connsiteY5" fmla="*/ 528165 h 528165"/>
              <a:gd name="connsiteX6" fmla="*/ 0 w 571148"/>
              <a:gd name="connsiteY6" fmla="*/ 167127 h 528165"/>
              <a:gd name="connsiteX7" fmla="*/ 28372 w 571148"/>
              <a:gd name="connsiteY7" fmla="*/ 26595 h 52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148" h="528165">
                <a:moveTo>
                  <a:pt x="42807" y="0"/>
                </a:moveTo>
                <a:lnTo>
                  <a:pt x="89017" y="22260"/>
                </a:lnTo>
                <a:cubicBezTo>
                  <a:pt x="244361" y="106648"/>
                  <a:pt x="381563" y="220198"/>
                  <a:pt x="493276" y="355563"/>
                </a:cubicBezTo>
                <a:lnTo>
                  <a:pt x="571148" y="459699"/>
                </a:lnTo>
                <a:lnTo>
                  <a:pt x="562898" y="466506"/>
                </a:lnTo>
                <a:cubicBezTo>
                  <a:pt x="505276" y="505434"/>
                  <a:pt x="435812" y="528165"/>
                  <a:pt x="361038" y="528165"/>
                </a:cubicBezTo>
                <a:cubicBezTo>
                  <a:pt x="161642" y="528165"/>
                  <a:pt x="0" y="366523"/>
                  <a:pt x="0" y="167127"/>
                </a:cubicBezTo>
                <a:cubicBezTo>
                  <a:pt x="0" y="117278"/>
                  <a:pt x="10103" y="69789"/>
                  <a:pt x="28372" y="26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9388728" y="4261129"/>
            <a:ext cx="1085562" cy="4493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29" name="TextBox 81"/>
          <p:cNvSpPr txBox="1"/>
          <p:nvPr/>
        </p:nvSpPr>
        <p:spPr>
          <a:xfrm>
            <a:off x="10474289" y="2681252"/>
            <a:ext cx="41870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none" rtlCol="0">
            <a:spAutoFit/>
          </a:bodyPr>
          <a:lstStyle/>
          <a:p>
            <a:r>
              <a:rPr lang="en-US" altLang="zh-CN" b="1" dirty="0" smtClean="0">
                <a:solidFill>
                  <a:srgbClr val="071D34"/>
                </a:solidFill>
                <a:cs typeface="+mn-ea"/>
                <a:sym typeface="+mn-lt"/>
              </a:rPr>
              <a:t>04</a:t>
            </a:r>
            <a:endParaRPr lang="zh-CN" altLang="en-US" b="1" dirty="0">
              <a:solidFill>
                <a:srgbClr val="071D34"/>
              </a:solidFill>
              <a:cs typeface="+mn-ea"/>
              <a:sym typeface="+mn-lt"/>
            </a:endParaRPr>
          </a:p>
        </p:txBody>
      </p:sp>
      <p:sp>
        <p:nvSpPr>
          <p:cNvPr id="31" name="TextBox 110"/>
          <p:cNvSpPr txBox="1">
            <a:spLocks noChangeArrowheads="1"/>
          </p:cNvSpPr>
          <p:nvPr/>
        </p:nvSpPr>
        <p:spPr bwMode="auto">
          <a:xfrm flipH="1">
            <a:off x="3910894" y="2925954"/>
            <a:ext cx="1644327" cy="4181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在此添加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en-US" altLang="zh-CN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10"/>
          <p:cNvSpPr txBox="1">
            <a:spLocks noChangeArrowheads="1"/>
          </p:cNvSpPr>
          <p:nvPr/>
        </p:nvSpPr>
        <p:spPr bwMode="auto">
          <a:xfrm flipH="1">
            <a:off x="6585959" y="2946152"/>
            <a:ext cx="1644327" cy="4181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在此添加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en-US" altLang="zh-CN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10"/>
          <p:cNvSpPr txBox="1">
            <a:spLocks noChangeArrowheads="1"/>
          </p:cNvSpPr>
          <p:nvPr/>
        </p:nvSpPr>
        <p:spPr bwMode="auto">
          <a:xfrm flipH="1">
            <a:off x="9117387" y="2908194"/>
            <a:ext cx="1644327" cy="4181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在此添加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en-US" altLang="zh-CN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07815" y="4331432"/>
            <a:ext cx="207186" cy="307438"/>
            <a:chOff x="4806810" y="6031983"/>
            <a:chExt cx="225559" cy="334703"/>
          </a:xfrm>
          <a:solidFill>
            <a:srgbClr val="071D34"/>
          </a:solidFill>
        </p:grpSpPr>
        <p:sp>
          <p:nvSpPr>
            <p:cNvPr id="36" name="Freeform 5"/>
            <p:cNvSpPr/>
            <p:nvPr/>
          </p:nvSpPr>
          <p:spPr bwMode="auto">
            <a:xfrm>
              <a:off x="4863563" y="6283010"/>
              <a:ext cx="112780" cy="8367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4806810" y="6031983"/>
              <a:ext cx="225559" cy="236474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75017" y="4316583"/>
            <a:ext cx="370550" cy="322296"/>
            <a:chOff x="-3107140" y="-910921"/>
            <a:chExt cx="2897188" cy="2651126"/>
          </a:xfrm>
          <a:solidFill>
            <a:srgbClr val="071D34"/>
          </a:solidFill>
        </p:grpSpPr>
        <p:sp>
          <p:nvSpPr>
            <p:cNvPr id="39" name="Oval 4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-3107140" y="1032180"/>
              <a:ext cx="946150" cy="566738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-2624540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-1157690" y="1032180"/>
              <a:ext cx="947738" cy="566738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-862415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-2351490" y="1051230"/>
              <a:ext cx="1385888" cy="688975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2"/>
            <p:cNvSpPr/>
            <p:nvPr/>
          </p:nvSpPr>
          <p:spPr bwMode="auto">
            <a:xfrm>
              <a:off x="-1762528" y="1048055"/>
              <a:ext cx="207963" cy="436563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3"/>
            <p:cNvSpPr/>
            <p:nvPr/>
          </p:nvSpPr>
          <p:spPr bwMode="auto">
            <a:xfrm>
              <a:off x="-1926040" y="-633108"/>
              <a:ext cx="522288" cy="75088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4"/>
            <p:cNvSpPr/>
            <p:nvPr/>
          </p:nvSpPr>
          <p:spPr bwMode="auto">
            <a:xfrm>
              <a:off x="-1791103" y="133654"/>
              <a:ext cx="250825" cy="41275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5"/>
            <p:cNvSpPr/>
            <p:nvPr/>
          </p:nvSpPr>
          <p:spPr bwMode="auto">
            <a:xfrm>
              <a:off x="-1708553" y="-521983"/>
              <a:ext cx="82550" cy="327025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6"/>
            <p:cNvSpPr/>
            <p:nvPr/>
          </p:nvSpPr>
          <p:spPr bwMode="auto">
            <a:xfrm>
              <a:off x="-1706965" y="-128283"/>
              <a:ext cx="84138" cy="84138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7"/>
            <p:cNvSpPr/>
            <p:nvPr/>
          </p:nvSpPr>
          <p:spPr bwMode="auto">
            <a:xfrm>
              <a:off x="-1686328" y="-910921"/>
              <a:ext cx="42863" cy="160338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-1499003" y="-839483"/>
              <a:ext cx="123825" cy="160338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9"/>
            <p:cNvSpPr/>
            <p:nvPr/>
          </p:nvSpPr>
          <p:spPr bwMode="auto">
            <a:xfrm>
              <a:off x="-1368828" y="-626758"/>
              <a:ext cx="163513" cy="103188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0"/>
            <p:cNvSpPr/>
            <p:nvPr/>
          </p:nvSpPr>
          <p:spPr bwMode="auto">
            <a:xfrm>
              <a:off x="-1345015" y="-374346"/>
              <a:ext cx="165100" cy="71438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61"/>
            <p:cNvSpPr/>
            <p:nvPr/>
          </p:nvSpPr>
          <p:spPr bwMode="auto">
            <a:xfrm>
              <a:off x="-1960965" y="-839483"/>
              <a:ext cx="123825" cy="160338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2"/>
            <p:cNvSpPr/>
            <p:nvPr/>
          </p:nvSpPr>
          <p:spPr bwMode="auto">
            <a:xfrm>
              <a:off x="-2132415" y="-626758"/>
              <a:ext cx="163513" cy="103188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3"/>
            <p:cNvSpPr/>
            <p:nvPr/>
          </p:nvSpPr>
          <p:spPr bwMode="auto">
            <a:xfrm>
              <a:off x="-2157815" y="-374346"/>
              <a:ext cx="166688" cy="71438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6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5"/>
            <p:cNvSpPr/>
            <p:nvPr/>
          </p:nvSpPr>
          <p:spPr bwMode="auto">
            <a:xfrm>
              <a:off x="-3107140" y="1032180"/>
              <a:ext cx="946150" cy="566738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6"/>
            <p:cNvSpPr/>
            <p:nvPr/>
          </p:nvSpPr>
          <p:spPr bwMode="auto">
            <a:xfrm>
              <a:off x="-2624540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6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8"/>
            <p:cNvSpPr/>
            <p:nvPr/>
          </p:nvSpPr>
          <p:spPr bwMode="auto">
            <a:xfrm>
              <a:off x="-1157690" y="1032180"/>
              <a:ext cx="947738" cy="566738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9"/>
            <p:cNvSpPr/>
            <p:nvPr/>
          </p:nvSpPr>
          <p:spPr bwMode="auto">
            <a:xfrm>
              <a:off x="-862415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71"/>
            <p:cNvSpPr/>
            <p:nvPr/>
          </p:nvSpPr>
          <p:spPr bwMode="auto">
            <a:xfrm>
              <a:off x="-2351490" y="1051230"/>
              <a:ext cx="1385888" cy="688975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-1762528" y="1048055"/>
              <a:ext cx="207963" cy="436563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73"/>
            <p:cNvSpPr/>
            <p:nvPr/>
          </p:nvSpPr>
          <p:spPr bwMode="auto">
            <a:xfrm>
              <a:off x="-1926040" y="-633108"/>
              <a:ext cx="522288" cy="75088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74"/>
            <p:cNvSpPr/>
            <p:nvPr/>
          </p:nvSpPr>
          <p:spPr bwMode="auto">
            <a:xfrm>
              <a:off x="-1791103" y="133654"/>
              <a:ext cx="250825" cy="41275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-1708553" y="-521983"/>
              <a:ext cx="82550" cy="327025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-1706965" y="-128283"/>
              <a:ext cx="84138" cy="84138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7"/>
            <p:cNvSpPr/>
            <p:nvPr/>
          </p:nvSpPr>
          <p:spPr bwMode="auto">
            <a:xfrm>
              <a:off x="-1686328" y="-910921"/>
              <a:ext cx="42863" cy="160338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8"/>
            <p:cNvSpPr/>
            <p:nvPr/>
          </p:nvSpPr>
          <p:spPr bwMode="auto">
            <a:xfrm>
              <a:off x="-1499003" y="-839483"/>
              <a:ext cx="123825" cy="160338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9"/>
            <p:cNvSpPr/>
            <p:nvPr/>
          </p:nvSpPr>
          <p:spPr bwMode="auto">
            <a:xfrm>
              <a:off x="-1368828" y="-626758"/>
              <a:ext cx="163513" cy="103188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80"/>
            <p:cNvSpPr/>
            <p:nvPr/>
          </p:nvSpPr>
          <p:spPr bwMode="auto">
            <a:xfrm>
              <a:off x="-1345015" y="-374346"/>
              <a:ext cx="165100" cy="71438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81"/>
            <p:cNvSpPr/>
            <p:nvPr/>
          </p:nvSpPr>
          <p:spPr bwMode="auto">
            <a:xfrm>
              <a:off x="-1960965" y="-839483"/>
              <a:ext cx="123825" cy="160338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82"/>
            <p:cNvSpPr/>
            <p:nvPr/>
          </p:nvSpPr>
          <p:spPr bwMode="auto">
            <a:xfrm>
              <a:off x="-2132415" y="-626758"/>
              <a:ext cx="163513" cy="103188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83"/>
            <p:cNvSpPr/>
            <p:nvPr/>
          </p:nvSpPr>
          <p:spPr bwMode="auto">
            <a:xfrm>
              <a:off x="-2157815" y="-374346"/>
              <a:ext cx="166688" cy="71438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770202" y="4343785"/>
            <a:ext cx="322614" cy="271528"/>
            <a:chOff x="6370638" y="-49213"/>
            <a:chExt cx="731837" cy="615951"/>
          </a:xfrm>
          <a:solidFill>
            <a:srgbClr val="071D34"/>
          </a:solidFill>
        </p:grpSpPr>
        <p:sp>
          <p:nvSpPr>
            <p:cNvPr id="80" name="Freeform 10"/>
            <p:cNvSpPr/>
            <p:nvPr/>
          </p:nvSpPr>
          <p:spPr bwMode="auto">
            <a:xfrm>
              <a:off x="6413500" y="-49213"/>
              <a:ext cx="644525" cy="401638"/>
            </a:xfrm>
            <a:custGeom>
              <a:avLst/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6370638" y="107950"/>
              <a:ext cx="731837" cy="458788"/>
            </a:xfrm>
            <a:custGeom>
              <a:avLst/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TextBox 110"/>
          <p:cNvSpPr txBox="1">
            <a:spLocks noChangeArrowheads="1"/>
          </p:cNvSpPr>
          <p:nvPr/>
        </p:nvSpPr>
        <p:spPr bwMode="auto">
          <a:xfrm flipH="1">
            <a:off x="3759459" y="3452916"/>
            <a:ext cx="22081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10"/>
          <p:cNvSpPr txBox="1">
            <a:spLocks noChangeArrowheads="1"/>
          </p:cNvSpPr>
          <p:nvPr/>
        </p:nvSpPr>
        <p:spPr bwMode="auto">
          <a:xfrm flipH="1">
            <a:off x="6306406" y="3418304"/>
            <a:ext cx="22081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10"/>
          <p:cNvSpPr txBox="1">
            <a:spLocks noChangeArrowheads="1"/>
          </p:cNvSpPr>
          <p:nvPr/>
        </p:nvSpPr>
        <p:spPr bwMode="auto">
          <a:xfrm flipH="1">
            <a:off x="8865127" y="3445614"/>
            <a:ext cx="22081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91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27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1" y="1284812"/>
            <a:ext cx="5366595" cy="5573189"/>
          </a:xfrm>
          <a:custGeom>
            <a:avLst/>
            <a:gdLst>
              <a:gd name="connsiteX0" fmla="*/ 0 w 5366595"/>
              <a:gd name="connsiteY0" fmla="*/ 0 h 5573189"/>
              <a:gd name="connsiteX1" fmla="*/ 5366595 w 5366595"/>
              <a:gd name="connsiteY1" fmla="*/ 0 h 5573189"/>
              <a:gd name="connsiteX2" fmla="*/ 3360948 w 5366595"/>
              <a:gd name="connsiteY2" fmla="*/ 5573189 h 5573189"/>
              <a:gd name="connsiteX3" fmla="*/ 0 w 5366595"/>
              <a:gd name="connsiteY3" fmla="*/ 5573189 h 557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595" h="5573189">
                <a:moveTo>
                  <a:pt x="0" y="0"/>
                </a:moveTo>
                <a:lnTo>
                  <a:pt x="5366595" y="0"/>
                </a:lnTo>
                <a:lnTo>
                  <a:pt x="3360948" y="5573189"/>
                </a:lnTo>
                <a:lnTo>
                  <a:pt x="0" y="557318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3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4671529" y="1601234"/>
            <a:ext cx="2476807" cy="1860951"/>
          </a:xfrm>
          <a:prstGeom prst="parallelogram">
            <a:avLst>
              <a:gd name="adj" fmla="val 3651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6568374" y="1601234"/>
            <a:ext cx="2476807" cy="1860951"/>
          </a:xfrm>
          <a:prstGeom prst="parallelogram">
            <a:avLst>
              <a:gd name="adj" fmla="val 36510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8469462" y="1601234"/>
            <a:ext cx="2476807" cy="1860951"/>
          </a:xfrm>
          <a:prstGeom prst="parallelogram">
            <a:avLst>
              <a:gd name="adj" fmla="val 3651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973445" y="3546591"/>
            <a:ext cx="2476807" cy="1860951"/>
          </a:xfrm>
          <a:prstGeom prst="parallelogram">
            <a:avLst>
              <a:gd name="adj" fmla="val 36510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5870290" y="3546591"/>
            <a:ext cx="2476807" cy="1860951"/>
          </a:xfrm>
          <a:prstGeom prst="parallelogram">
            <a:avLst>
              <a:gd name="adj" fmla="val 3651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7771378" y="3546591"/>
            <a:ext cx="2476807" cy="1860951"/>
          </a:xfrm>
          <a:prstGeom prst="parallelogram">
            <a:avLst>
              <a:gd name="adj" fmla="val 36510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01884" y="2325895"/>
            <a:ext cx="16528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48336" y="1996959"/>
            <a:ext cx="1446663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66373" y="4214509"/>
            <a:ext cx="16528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12825" y="3885573"/>
            <a:ext cx="1446663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00645" y="4229579"/>
            <a:ext cx="16528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47097" y="3900643"/>
            <a:ext cx="1446663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3955224" y="5907784"/>
            <a:ext cx="707813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sym typeface="Arial" panose="020B0604020202020204" pitchFamily="34" charset="0"/>
              </a:rPr>
              <a:t>单击</a:t>
            </a:r>
            <a:r>
              <a:rPr lang="zh-CN" altLang="en-US" sz="1200" dirty="0">
                <a:solidFill>
                  <a:schemeClr val="bg1"/>
                </a:solidFill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</a:t>
            </a:r>
            <a:r>
              <a:rPr lang="zh-CN" altLang="en-US" sz="1200" dirty="0" smtClean="0">
                <a:solidFill>
                  <a:schemeClr val="bg1"/>
                </a:solidFill>
                <a:sym typeface="Arial" panose="020B0604020202020204" pitchFamily="34" charset="0"/>
              </a:rPr>
              <a:t>。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3969738" y="5551731"/>
            <a:ext cx="2151062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113659" y="2792809"/>
            <a:ext cx="1965532" cy="1965532"/>
          </a:xfrm>
          <a:prstGeom prst="ellipse">
            <a:avLst/>
          </a:prstGeom>
          <a:solidFill>
            <a:srgbClr val="0053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椭圆 3"/>
          <p:cNvSpPr/>
          <p:nvPr/>
        </p:nvSpPr>
        <p:spPr>
          <a:xfrm>
            <a:off x="6850027" y="3057728"/>
            <a:ext cx="1707586" cy="1435694"/>
          </a:xfrm>
          <a:custGeom>
            <a:avLst/>
            <a:gdLst/>
            <a:ahLst/>
            <a:cxnLst/>
            <a:rect l="l" t="t" r="r" b="b"/>
            <a:pathLst>
              <a:path w="1707586" h="1435694">
                <a:moveTo>
                  <a:pt x="989739" y="0"/>
                </a:moveTo>
                <a:cubicBezTo>
                  <a:pt x="1386195" y="0"/>
                  <a:pt x="1707586" y="321391"/>
                  <a:pt x="1707586" y="717847"/>
                </a:cubicBezTo>
                <a:cubicBezTo>
                  <a:pt x="1707586" y="1114303"/>
                  <a:pt x="1386195" y="1435694"/>
                  <a:pt x="989739" y="1435694"/>
                </a:cubicBezTo>
                <a:cubicBezTo>
                  <a:pt x="789650" y="1435694"/>
                  <a:pt x="608680" y="1353830"/>
                  <a:pt x="478838" y="1221433"/>
                </a:cubicBezTo>
                <a:cubicBezTo>
                  <a:pt x="379164" y="1150087"/>
                  <a:pt x="205570" y="1067908"/>
                  <a:pt x="0" y="1049680"/>
                </a:cubicBezTo>
                <a:cubicBezTo>
                  <a:pt x="2117" y="829547"/>
                  <a:pt x="4233" y="609413"/>
                  <a:pt x="6350" y="389280"/>
                </a:cubicBezTo>
                <a:cubicBezTo>
                  <a:pt x="170868" y="382425"/>
                  <a:pt x="358281" y="304807"/>
                  <a:pt x="477080" y="216391"/>
                </a:cubicBezTo>
                <a:cubicBezTo>
                  <a:pt x="497280" y="194719"/>
                  <a:pt x="519291" y="174824"/>
                  <a:pt x="544466" y="158833"/>
                </a:cubicBezTo>
                <a:lnTo>
                  <a:pt x="549275" y="154330"/>
                </a:lnTo>
                <a:lnTo>
                  <a:pt x="549246" y="154889"/>
                </a:lnTo>
                <a:cubicBezTo>
                  <a:pt x="669265" y="56950"/>
                  <a:pt x="822852" y="0"/>
                  <a:pt x="989739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7259649" y="3195458"/>
            <a:ext cx="1160234" cy="1160234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C6C6C6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椭圆 3"/>
          <p:cNvSpPr/>
          <p:nvPr/>
        </p:nvSpPr>
        <p:spPr>
          <a:xfrm rot="5400000">
            <a:off x="5234587" y="4673168"/>
            <a:ext cx="1707586" cy="1435694"/>
          </a:xfrm>
          <a:custGeom>
            <a:avLst/>
            <a:gdLst/>
            <a:ahLst/>
            <a:cxnLst/>
            <a:rect l="l" t="t" r="r" b="b"/>
            <a:pathLst>
              <a:path w="1707586" h="1435694">
                <a:moveTo>
                  <a:pt x="989739" y="0"/>
                </a:moveTo>
                <a:cubicBezTo>
                  <a:pt x="1386195" y="0"/>
                  <a:pt x="1707586" y="321391"/>
                  <a:pt x="1707586" y="717847"/>
                </a:cubicBezTo>
                <a:cubicBezTo>
                  <a:pt x="1707586" y="1114303"/>
                  <a:pt x="1386195" y="1435694"/>
                  <a:pt x="989739" y="1435694"/>
                </a:cubicBezTo>
                <a:cubicBezTo>
                  <a:pt x="789650" y="1435694"/>
                  <a:pt x="608680" y="1353830"/>
                  <a:pt x="478838" y="1221433"/>
                </a:cubicBezTo>
                <a:cubicBezTo>
                  <a:pt x="379164" y="1150087"/>
                  <a:pt x="205570" y="1067908"/>
                  <a:pt x="0" y="1049680"/>
                </a:cubicBezTo>
                <a:cubicBezTo>
                  <a:pt x="2117" y="829547"/>
                  <a:pt x="4233" y="609413"/>
                  <a:pt x="6350" y="389280"/>
                </a:cubicBezTo>
                <a:cubicBezTo>
                  <a:pt x="170868" y="382425"/>
                  <a:pt x="358281" y="304807"/>
                  <a:pt x="477080" y="216391"/>
                </a:cubicBezTo>
                <a:cubicBezTo>
                  <a:pt x="497280" y="194719"/>
                  <a:pt x="519291" y="174824"/>
                  <a:pt x="544466" y="158833"/>
                </a:cubicBezTo>
                <a:lnTo>
                  <a:pt x="549275" y="154330"/>
                </a:lnTo>
                <a:lnTo>
                  <a:pt x="549246" y="154889"/>
                </a:lnTo>
                <a:cubicBezTo>
                  <a:pt x="669265" y="56950"/>
                  <a:pt x="822852" y="0"/>
                  <a:pt x="989739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08263" y="4946844"/>
            <a:ext cx="1160234" cy="1160234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C6C6C6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椭圆 3"/>
          <p:cNvSpPr/>
          <p:nvPr/>
        </p:nvSpPr>
        <p:spPr>
          <a:xfrm rot="10800000">
            <a:off x="3672487" y="3088208"/>
            <a:ext cx="1707586" cy="1435694"/>
          </a:xfrm>
          <a:custGeom>
            <a:avLst/>
            <a:gdLst/>
            <a:ahLst/>
            <a:cxnLst/>
            <a:rect l="l" t="t" r="r" b="b"/>
            <a:pathLst>
              <a:path w="1707586" h="1435694">
                <a:moveTo>
                  <a:pt x="989739" y="0"/>
                </a:moveTo>
                <a:cubicBezTo>
                  <a:pt x="1386195" y="0"/>
                  <a:pt x="1707586" y="321391"/>
                  <a:pt x="1707586" y="717847"/>
                </a:cubicBezTo>
                <a:cubicBezTo>
                  <a:pt x="1707586" y="1114303"/>
                  <a:pt x="1386195" y="1435694"/>
                  <a:pt x="989739" y="1435694"/>
                </a:cubicBezTo>
                <a:cubicBezTo>
                  <a:pt x="789650" y="1435694"/>
                  <a:pt x="608680" y="1353830"/>
                  <a:pt x="478838" y="1221433"/>
                </a:cubicBezTo>
                <a:cubicBezTo>
                  <a:pt x="379164" y="1150087"/>
                  <a:pt x="205570" y="1067908"/>
                  <a:pt x="0" y="1049680"/>
                </a:cubicBezTo>
                <a:cubicBezTo>
                  <a:pt x="2117" y="829547"/>
                  <a:pt x="4233" y="609413"/>
                  <a:pt x="6350" y="389280"/>
                </a:cubicBezTo>
                <a:cubicBezTo>
                  <a:pt x="170868" y="382425"/>
                  <a:pt x="358281" y="304807"/>
                  <a:pt x="477080" y="216391"/>
                </a:cubicBezTo>
                <a:cubicBezTo>
                  <a:pt x="497280" y="194719"/>
                  <a:pt x="519291" y="174824"/>
                  <a:pt x="544466" y="158833"/>
                </a:cubicBezTo>
                <a:lnTo>
                  <a:pt x="549275" y="154330"/>
                </a:lnTo>
                <a:lnTo>
                  <a:pt x="549246" y="154889"/>
                </a:lnTo>
                <a:cubicBezTo>
                  <a:pt x="669265" y="56950"/>
                  <a:pt x="822852" y="0"/>
                  <a:pt x="989739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10217" y="3225938"/>
            <a:ext cx="1160234" cy="1160234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C6C6C6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3"/>
          <p:cNvSpPr/>
          <p:nvPr/>
        </p:nvSpPr>
        <p:spPr>
          <a:xfrm rot="16200000">
            <a:off x="5242207" y="1488008"/>
            <a:ext cx="1707586" cy="1435694"/>
          </a:xfrm>
          <a:custGeom>
            <a:avLst/>
            <a:gdLst/>
            <a:ahLst/>
            <a:cxnLst/>
            <a:rect l="l" t="t" r="r" b="b"/>
            <a:pathLst>
              <a:path w="1707586" h="1435694">
                <a:moveTo>
                  <a:pt x="989739" y="0"/>
                </a:moveTo>
                <a:cubicBezTo>
                  <a:pt x="1386195" y="0"/>
                  <a:pt x="1707586" y="321391"/>
                  <a:pt x="1707586" y="717847"/>
                </a:cubicBezTo>
                <a:cubicBezTo>
                  <a:pt x="1707586" y="1114303"/>
                  <a:pt x="1386195" y="1435694"/>
                  <a:pt x="989739" y="1435694"/>
                </a:cubicBezTo>
                <a:cubicBezTo>
                  <a:pt x="789650" y="1435694"/>
                  <a:pt x="608680" y="1353830"/>
                  <a:pt x="478838" y="1221433"/>
                </a:cubicBezTo>
                <a:cubicBezTo>
                  <a:pt x="379164" y="1150087"/>
                  <a:pt x="205570" y="1067908"/>
                  <a:pt x="0" y="1049680"/>
                </a:cubicBezTo>
                <a:cubicBezTo>
                  <a:pt x="2117" y="829547"/>
                  <a:pt x="4233" y="609413"/>
                  <a:pt x="6350" y="389280"/>
                </a:cubicBezTo>
                <a:cubicBezTo>
                  <a:pt x="170868" y="382425"/>
                  <a:pt x="358281" y="304807"/>
                  <a:pt x="477080" y="216391"/>
                </a:cubicBezTo>
                <a:cubicBezTo>
                  <a:pt x="497280" y="194719"/>
                  <a:pt x="519291" y="174824"/>
                  <a:pt x="544466" y="158833"/>
                </a:cubicBezTo>
                <a:lnTo>
                  <a:pt x="549275" y="154330"/>
                </a:lnTo>
                <a:lnTo>
                  <a:pt x="549246" y="154889"/>
                </a:lnTo>
                <a:cubicBezTo>
                  <a:pt x="669265" y="56950"/>
                  <a:pt x="822852" y="0"/>
                  <a:pt x="989739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15883" y="1489792"/>
            <a:ext cx="1160234" cy="1160234"/>
          </a:xfrm>
          <a:prstGeom prst="ellipse">
            <a:avLst/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C6C6C6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904003" y="2480220"/>
            <a:ext cx="495300" cy="514350"/>
          </a:xfrm>
          <a:custGeom>
            <a:avLst/>
            <a:gdLst>
              <a:gd name="connsiteX0" fmla="*/ 0 w 485775"/>
              <a:gd name="connsiteY0" fmla="*/ 0 h 514350"/>
              <a:gd name="connsiteX1" fmla="*/ 61913 w 485775"/>
              <a:gd name="connsiteY1" fmla="*/ 300037 h 514350"/>
              <a:gd name="connsiteX2" fmla="*/ 142875 w 485775"/>
              <a:gd name="connsiteY2" fmla="*/ 204787 h 514350"/>
              <a:gd name="connsiteX3" fmla="*/ 395288 w 485775"/>
              <a:gd name="connsiteY3" fmla="*/ 514350 h 514350"/>
              <a:gd name="connsiteX4" fmla="*/ 485775 w 485775"/>
              <a:gd name="connsiteY4" fmla="*/ 452437 h 514350"/>
              <a:gd name="connsiteX5" fmla="*/ 223838 w 485775"/>
              <a:gd name="connsiteY5" fmla="*/ 109537 h 514350"/>
              <a:gd name="connsiteX6" fmla="*/ 300038 w 485775"/>
              <a:gd name="connsiteY6" fmla="*/ 0 h 514350"/>
              <a:gd name="connsiteX7" fmla="*/ 0 w 485775"/>
              <a:gd name="connsiteY7" fmla="*/ 0 h 514350"/>
              <a:gd name="connsiteX0-1" fmla="*/ 0 w 485775"/>
              <a:gd name="connsiteY0-2" fmla="*/ 0 h 514350"/>
              <a:gd name="connsiteX1-3" fmla="*/ 61913 w 485775"/>
              <a:gd name="connsiteY1-4" fmla="*/ 300037 h 514350"/>
              <a:gd name="connsiteX2-5" fmla="*/ 142875 w 485775"/>
              <a:gd name="connsiteY2-6" fmla="*/ 204787 h 514350"/>
              <a:gd name="connsiteX3-7" fmla="*/ 395288 w 485775"/>
              <a:gd name="connsiteY3-8" fmla="*/ 514350 h 514350"/>
              <a:gd name="connsiteX4-9" fmla="*/ 485775 w 485775"/>
              <a:gd name="connsiteY4-10" fmla="*/ 452437 h 514350"/>
              <a:gd name="connsiteX5-11" fmla="*/ 223838 w 485775"/>
              <a:gd name="connsiteY5-12" fmla="*/ 109537 h 514350"/>
              <a:gd name="connsiteX6-13" fmla="*/ 295275 w 485775"/>
              <a:gd name="connsiteY6-14" fmla="*/ 4763 h 514350"/>
              <a:gd name="connsiteX7-15" fmla="*/ 0 w 485775"/>
              <a:gd name="connsiteY7-16" fmla="*/ 0 h 514350"/>
              <a:gd name="connsiteX0-17" fmla="*/ 0 w 495300"/>
              <a:gd name="connsiteY0-18" fmla="*/ 0 h 514350"/>
              <a:gd name="connsiteX1-19" fmla="*/ 61913 w 495300"/>
              <a:gd name="connsiteY1-20" fmla="*/ 300037 h 514350"/>
              <a:gd name="connsiteX2-21" fmla="*/ 142875 w 495300"/>
              <a:gd name="connsiteY2-22" fmla="*/ 204787 h 514350"/>
              <a:gd name="connsiteX3-23" fmla="*/ 395288 w 495300"/>
              <a:gd name="connsiteY3-24" fmla="*/ 514350 h 514350"/>
              <a:gd name="connsiteX4-25" fmla="*/ 495300 w 495300"/>
              <a:gd name="connsiteY4-26" fmla="*/ 450056 h 514350"/>
              <a:gd name="connsiteX5-27" fmla="*/ 223838 w 495300"/>
              <a:gd name="connsiteY5-28" fmla="*/ 109537 h 514350"/>
              <a:gd name="connsiteX6-29" fmla="*/ 295275 w 495300"/>
              <a:gd name="connsiteY6-30" fmla="*/ 4763 h 514350"/>
              <a:gd name="connsiteX7-31" fmla="*/ 0 w 495300"/>
              <a:gd name="connsiteY7-32" fmla="*/ 0 h 514350"/>
              <a:gd name="connsiteX0-33" fmla="*/ 0 w 495300"/>
              <a:gd name="connsiteY0-34" fmla="*/ 0 h 514350"/>
              <a:gd name="connsiteX1-35" fmla="*/ 61913 w 495300"/>
              <a:gd name="connsiteY1-36" fmla="*/ 300037 h 514350"/>
              <a:gd name="connsiteX2-37" fmla="*/ 142875 w 495300"/>
              <a:gd name="connsiteY2-38" fmla="*/ 204787 h 514350"/>
              <a:gd name="connsiteX3-39" fmla="*/ 395288 w 495300"/>
              <a:gd name="connsiteY3-40" fmla="*/ 514350 h 514350"/>
              <a:gd name="connsiteX4-41" fmla="*/ 495300 w 495300"/>
              <a:gd name="connsiteY4-42" fmla="*/ 450056 h 514350"/>
              <a:gd name="connsiteX5-43" fmla="*/ 223838 w 495300"/>
              <a:gd name="connsiteY5-44" fmla="*/ 109537 h 514350"/>
              <a:gd name="connsiteX6-45" fmla="*/ 295275 w 495300"/>
              <a:gd name="connsiteY6-46" fmla="*/ 4763 h 514350"/>
              <a:gd name="connsiteX7-47" fmla="*/ 0 w 495300"/>
              <a:gd name="connsiteY7-48" fmla="*/ 0 h 514350"/>
              <a:gd name="connsiteX0-49" fmla="*/ 0 w 495300"/>
              <a:gd name="connsiteY0-50" fmla="*/ 0 h 514350"/>
              <a:gd name="connsiteX1-51" fmla="*/ 61913 w 495300"/>
              <a:gd name="connsiteY1-52" fmla="*/ 300037 h 514350"/>
              <a:gd name="connsiteX2-53" fmla="*/ 142875 w 495300"/>
              <a:gd name="connsiteY2-54" fmla="*/ 204787 h 514350"/>
              <a:gd name="connsiteX3-55" fmla="*/ 395288 w 495300"/>
              <a:gd name="connsiteY3-56" fmla="*/ 514350 h 514350"/>
              <a:gd name="connsiteX4-57" fmla="*/ 495300 w 495300"/>
              <a:gd name="connsiteY4-58" fmla="*/ 450056 h 514350"/>
              <a:gd name="connsiteX5-59" fmla="*/ 223838 w 495300"/>
              <a:gd name="connsiteY5-60" fmla="*/ 109537 h 514350"/>
              <a:gd name="connsiteX6-61" fmla="*/ 295275 w 495300"/>
              <a:gd name="connsiteY6-62" fmla="*/ 4763 h 514350"/>
              <a:gd name="connsiteX7-63" fmla="*/ 0 w 495300"/>
              <a:gd name="connsiteY7-64" fmla="*/ 0 h 514350"/>
              <a:gd name="connsiteX0-65" fmla="*/ 0 w 495300"/>
              <a:gd name="connsiteY0-66" fmla="*/ 0 h 514350"/>
              <a:gd name="connsiteX1-67" fmla="*/ 61913 w 495300"/>
              <a:gd name="connsiteY1-68" fmla="*/ 300037 h 514350"/>
              <a:gd name="connsiteX2-69" fmla="*/ 142875 w 495300"/>
              <a:gd name="connsiteY2-70" fmla="*/ 204787 h 514350"/>
              <a:gd name="connsiteX3-71" fmla="*/ 395288 w 495300"/>
              <a:gd name="connsiteY3-72" fmla="*/ 514350 h 514350"/>
              <a:gd name="connsiteX4-73" fmla="*/ 495300 w 495300"/>
              <a:gd name="connsiteY4-74" fmla="*/ 450056 h 514350"/>
              <a:gd name="connsiteX5-75" fmla="*/ 223838 w 495300"/>
              <a:gd name="connsiteY5-76" fmla="*/ 109537 h 514350"/>
              <a:gd name="connsiteX6-77" fmla="*/ 295275 w 495300"/>
              <a:gd name="connsiteY6-78" fmla="*/ 4763 h 514350"/>
              <a:gd name="connsiteX7-79" fmla="*/ 0 w 495300"/>
              <a:gd name="connsiteY7-80" fmla="*/ 0 h 514350"/>
              <a:gd name="connsiteX0-81" fmla="*/ 0 w 495300"/>
              <a:gd name="connsiteY0-82" fmla="*/ 0 h 514350"/>
              <a:gd name="connsiteX1-83" fmla="*/ 61913 w 495300"/>
              <a:gd name="connsiteY1-84" fmla="*/ 300037 h 514350"/>
              <a:gd name="connsiteX2-85" fmla="*/ 142875 w 495300"/>
              <a:gd name="connsiteY2-86" fmla="*/ 204787 h 514350"/>
              <a:gd name="connsiteX3-87" fmla="*/ 395288 w 495300"/>
              <a:gd name="connsiteY3-88" fmla="*/ 514350 h 514350"/>
              <a:gd name="connsiteX4-89" fmla="*/ 495300 w 495300"/>
              <a:gd name="connsiteY4-90" fmla="*/ 450056 h 514350"/>
              <a:gd name="connsiteX5-91" fmla="*/ 223838 w 495300"/>
              <a:gd name="connsiteY5-92" fmla="*/ 109537 h 514350"/>
              <a:gd name="connsiteX6-93" fmla="*/ 295275 w 495300"/>
              <a:gd name="connsiteY6-94" fmla="*/ 4763 h 514350"/>
              <a:gd name="connsiteX7-95" fmla="*/ 0 w 495300"/>
              <a:gd name="connsiteY7-96" fmla="*/ 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95300" h="514350">
                <a:moveTo>
                  <a:pt x="0" y="0"/>
                </a:moveTo>
                <a:lnTo>
                  <a:pt x="61913" y="300037"/>
                </a:lnTo>
                <a:lnTo>
                  <a:pt x="142875" y="204787"/>
                </a:lnTo>
                <a:cubicBezTo>
                  <a:pt x="238919" y="279400"/>
                  <a:pt x="323056" y="392112"/>
                  <a:pt x="395288" y="514350"/>
                </a:cubicBezTo>
                <a:lnTo>
                  <a:pt x="495300" y="450056"/>
                </a:lnTo>
                <a:cubicBezTo>
                  <a:pt x="445294" y="331787"/>
                  <a:pt x="311944" y="196849"/>
                  <a:pt x="223838" y="109537"/>
                </a:cubicBezTo>
                <a:lnTo>
                  <a:pt x="2952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16200000">
            <a:off x="4776753" y="2486570"/>
            <a:ext cx="495300" cy="514350"/>
          </a:xfrm>
          <a:custGeom>
            <a:avLst/>
            <a:gdLst>
              <a:gd name="connsiteX0" fmla="*/ 0 w 485775"/>
              <a:gd name="connsiteY0" fmla="*/ 0 h 514350"/>
              <a:gd name="connsiteX1" fmla="*/ 61913 w 485775"/>
              <a:gd name="connsiteY1" fmla="*/ 300037 h 514350"/>
              <a:gd name="connsiteX2" fmla="*/ 142875 w 485775"/>
              <a:gd name="connsiteY2" fmla="*/ 204787 h 514350"/>
              <a:gd name="connsiteX3" fmla="*/ 395288 w 485775"/>
              <a:gd name="connsiteY3" fmla="*/ 514350 h 514350"/>
              <a:gd name="connsiteX4" fmla="*/ 485775 w 485775"/>
              <a:gd name="connsiteY4" fmla="*/ 452437 h 514350"/>
              <a:gd name="connsiteX5" fmla="*/ 223838 w 485775"/>
              <a:gd name="connsiteY5" fmla="*/ 109537 h 514350"/>
              <a:gd name="connsiteX6" fmla="*/ 300038 w 485775"/>
              <a:gd name="connsiteY6" fmla="*/ 0 h 514350"/>
              <a:gd name="connsiteX7" fmla="*/ 0 w 485775"/>
              <a:gd name="connsiteY7" fmla="*/ 0 h 514350"/>
              <a:gd name="connsiteX0-1" fmla="*/ 0 w 485775"/>
              <a:gd name="connsiteY0-2" fmla="*/ 0 h 514350"/>
              <a:gd name="connsiteX1-3" fmla="*/ 61913 w 485775"/>
              <a:gd name="connsiteY1-4" fmla="*/ 300037 h 514350"/>
              <a:gd name="connsiteX2-5" fmla="*/ 142875 w 485775"/>
              <a:gd name="connsiteY2-6" fmla="*/ 204787 h 514350"/>
              <a:gd name="connsiteX3-7" fmla="*/ 395288 w 485775"/>
              <a:gd name="connsiteY3-8" fmla="*/ 514350 h 514350"/>
              <a:gd name="connsiteX4-9" fmla="*/ 485775 w 485775"/>
              <a:gd name="connsiteY4-10" fmla="*/ 452437 h 514350"/>
              <a:gd name="connsiteX5-11" fmla="*/ 223838 w 485775"/>
              <a:gd name="connsiteY5-12" fmla="*/ 109537 h 514350"/>
              <a:gd name="connsiteX6-13" fmla="*/ 295275 w 485775"/>
              <a:gd name="connsiteY6-14" fmla="*/ 4763 h 514350"/>
              <a:gd name="connsiteX7-15" fmla="*/ 0 w 485775"/>
              <a:gd name="connsiteY7-16" fmla="*/ 0 h 514350"/>
              <a:gd name="connsiteX0-17" fmla="*/ 0 w 495300"/>
              <a:gd name="connsiteY0-18" fmla="*/ 0 h 514350"/>
              <a:gd name="connsiteX1-19" fmla="*/ 61913 w 495300"/>
              <a:gd name="connsiteY1-20" fmla="*/ 300037 h 514350"/>
              <a:gd name="connsiteX2-21" fmla="*/ 142875 w 495300"/>
              <a:gd name="connsiteY2-22" fmla="*/ 204787 h 514350"/>
              <a:gd name="connsiteX3-23" fmla="*/ 395288 w 495300"/>
              <a:gd name="connsiteY3-24" fmla="*/ 514350 h 514350"/>
              <a:gd name="connsiteX4-25" fmla="*/ 495300 w 495300"/>
              <a:gd name="connsiteY4-26" fmla="*/ 450056 h 514350"/>
              <a:gd name="connsiteX5-27" fmla="*/ 223838 w 495300"/>
              <a:gd name="connsiteY5-28" fmla="*/ 109537 h 514350"/>
              <a:gd name="connsiteX6-29" fmla="*/ 295275 w 495300"/>
              <a:gd name="connsiteY6-30" fmla="*/ 4763 h 514350"/>
              <a:gd name="connsiteX7-31" fmla="*/ 0 w 495300"/>
              <a:gd name="connsiteY7-32" fmla="*/ 0 h 514350"/>
              <a:gd name="connsiteX0-33" fmla="*/ 0 w 495300"/>
              <a:gd name="connsiteY0-34" fmla="*/ 0 h 514350"/>
              <a:gd name="connsiteX1-35" fmla="*/ 61913 w 495300"/>
              <a:gd name="connsiteY1-36" fmla="*/ 300037 h 514350"/>
              <a:gd name="connsiteX2-37" fmla="*/ 142875 w 495300"/>
              <a:gd name="connsiteY2-38" fmla="*/ 204787 h 514350"/>
              <a:gd name="connsiteX3-39" fmla="*/ 395288 w 495300"/>
              <a:gd name="connsiteY3-40" fmla="*/ 514350 h 514350"/>
              <a:gd name="connsiteX4-41" fmla="*/ 495300 w 495300"/>
              <a:gd name="connsiteY4-42" fmla="*/ 450056 h 514350"/>
              <a:gd name="connsiteX5-43" fmla="*/ 223838 w 495300"/>
              <a:gd name="connsiteY5-44" fmla="*/ 109537 h 514350"/>
              <a:gd name="connsiteX6-45" fmla="*/ 295275 w 495300"/>
              <a:gd name="connsiteY6-46" fmla="*/ 4763 h 514350"/>
              <a:gd name="connsiteX7-47" fmla="*/ 0 w 495300"/>
              <a:gd name="connsiteY7-48" fmla="*/ 0 h 514350"/>
              <a:gd name="connsiteX0-49" fmla="*/ 0 w 495300"/>
              <a:gd name="connsiteY0-50" fmla="*/ 0 h 514350"/>
              <a:gd name="connsiteX1-51" fmla="*/ 61913 w 495300"/>
              <a:gd name="connsiteY1-52" fmla="*/ 300037 h 514350"/>
              <a:gd name="connsiteX2-53" fmla="*/ 142875 w 495300"/>
              <a:gd name="connsiteY2-54" fmla="*/ 204787 h 514350"/>
              <a:gd name="connsiteX3-55" fmla="*/ 395288 w 495300"/>
              <a:gd name="connsiteY3-56" fmla="*/ 514350 h 514350"/>
              <a:gd name="connsiteX4-57" fmla="*/ 495300 w 495300"/>
              <a:gd name="connsiteY4-58" fmla="*/ 450056 h 514350"/>
              <a:gd name="connsiteX5-59" fmla="*/ 223838 w 495300"/>
              <a:gd name="connsiteY5-60" fmla="*/ 109537 h 514350"/>
              <a:gd name="connsiteX6-61" fmla="*/ 295275 w 495300"/>
              <a:gd name="connsiteY6-62" fmla="*/ 4763 h 514350"/>
              <a:gd name="connsiteX7-63" fmla="*/ 0 w 495300"/>
              <a:gd name="connsiteY7-64" fmla="*/ 0 h 514350"/>
              <a:gd name="connsiteX0-65" fmla="*/ 0 w 495300"/>
              <a:gd name="connsiteY0-66" fmla="*/ 0 h 514350"/>
              <a:gd name="connsiteX1-67" fmla="*/ 61913 w 495300"/>
              <a:gd name="connsiteY1-68" fmla="*/ 300037 h 514350"/>
              <a:gd name="connsiteX2-69" fmla="*/ 142875 w 495300"/>
              <a:gd name="connsiteY2-70" fmla="*/ 204787 h 514350"/>
              <a:gd name="connsiteX3-71" fmla="*/ 395288 w 495300"/>
              <a:gd name="connsiteY3-72" fmla="*/ 514350 h 514350"/>
              <a:gd name="connsiteX4-73" fmla="*/ 495300 w 495300"/>
              <a:gd name="connsiteY4-74" fmla="*/ 450056 h 514350"/>
              <a:gd name="connsiteX5-75" fmla="*/ 223838 w 495300"/>
              <a:gd name="connsiteY5-76" fmla="*/ 109537 h 514350"/>
              <a:gd name="connsiteX6-77" fmla="*/ 295275 w 495300"/>
              <a:gd name="connsiteY6-78" fmla="*/ 4763 h 514350"/>
              <a:gd name="connsiteX7-79" fmla="*/ 0 w 495300"/>
              <a:gd name="connsiteY7-80" fmla="*/ 0 h 514350"/>
              <a:gd name="connsiteX0-81" fmla="*/ 0 w 495300"/>
              <a:gd name="connsiteY0-82" fmla="*/ 0 h 514350"/>
              <a:gd name="connsiteX1-83" fmla="*/ 61913 w 495300"/>
              <a:gd name="connsiteY1-84" fmla="*/ 300037 h 514350"/>
              <a:gd name="connsiteX2-85" fmla="*/ 142875 w 495300"/>
              <a:gd name="connsiteY2-86" fmla="*/ 204787 h 514350"/>
              <a:gd name="connsiteX3-87" fmla="*/ 395288 w 495300"/>
              <a:gd name="connsiteY3-88" fmla="*/ 514350 h 514350"/>
              <a:gd name="connsiteX4-89" fmla="*/ 495300 w 495300"/>
              <a:gd name="connsiteY4-90" fmla="*/ 450056 h 514350"/>
              <a:gd name="connsiteX5-91" fmla="*/ 223838 w 495300"/>
              <a:gd name="connsiteY5-92" fmla="*/ 109537 h 514350"/>
              <a:gd name="connsiteX6-93" fmla="*/ 295275 w 495300"/>
              <a:gd name="connsiteY6-94" fmla="*/ 4763 h 514350"/>
              <a:gd name="connsiteX7-95" fmla="*/ 0 w 495300"/>
              <a:gd name="connsiteY7-96" fmla="*/ 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95300" h="514350">
                <a:moveTo>
                  <a:pt x="0" y="0"/>
                </a:moveTo>
                <a:lnTo>
                  <a:pt x="61913" y="300037"/>
                </a:lnTo>
                <a:lnTo>
                  <a:pt x="142875" y="204787"/>
                </a:lnTo>
                <a:cubicBezTo>
                  <a:pt x="238919" y="279400"/>
                  <a:pt x="323056" y="392112"/>
                  <a:pt x="395288" y="514350"/>
                </a:cubicBezTo>
                <a:lnTo>
                  <a:pt x="495300" y="450056"/>
                </a:lnTo>
                <a:cubicBezTo>
                  <a:pt x="445294" y="331787"/>
                  <a:pt x="311944" y="196849"/>
                  <a:pt x="223838" y="109537"/>
                </a:cubicBezTo>
                <a:lnTo>
                  <a:pt x="2952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789453" y="4601120"/>
            <a:ext cx="495300" cy="514350"/>
          </a:xfrm>
          <a:custGeom>
            <a:avLst/>
            <a:gdLst>
              <a:gd name="connsiteX0" fmla="*/ 0 w 485775"/>
              <a:gd name="connsiteY0" fmla="*/ 0 h 514350"/>
              <a:gd name="connsiteX1" fmla="*/ 61913 w 485775"/>
              <a:gd name="connsiteY1" fmla="*/ 300037 h 514350"/>
              <a:gd name="connsiteX2" fmla="*/ 142875 w 485775"/>
              <a:gd name="connsiteY2" fmla="*/ 204787 h 514350"/>
              <a:gd name="connsiteX3" fmla="*/ 395288 w 485775"/>
              <a:gd name="connsiteY3" fmla="*/ 514350 h 514350"/>
              <a:gd name="connsiteX4" fmla="*/ 485775 w 485775"/>
              <a:gd name="connsiteY4" fmla="*/ 452437 h 514350"/>
              <a:gd name="connsiteX5" fmla="*/ 223838 w 485775"/>
              <a:gd name="connsiteY5" fmla="*/ 109537 h 514350"/>
              <a:gd name="connsiteX6" fmla="*/ 300038 w 485775"/>
              <a:gd name="connsiteY6" fmla="*/ 0 h 514350"/>
              <a:gd name="connsiteX7" fmla="*/ 0 w 485775"/>
              <a:gd name="connsiteY7" fmla="*/ 0 h 514350"/>
              <a:gd name="connsiteX0-1" fmla="*/ 0 w 485775"/>
              <a:gd name="connsiteY0-2" fmla="*/ 0 h 514350"/>
              <a:gd name="connsiteX1-3" fmla="*/ 61913 w 485775"/>
              <a:gd name="connsiteY1-4" fmla="*/ 300037 h 514350"/>
              <a:gd name="connsiteX2-5" fmla="*/ 142875 w 485775"/>
              <a:gd name="connsiteY2-6" fmla="*/ 204787 h 514350"/>
              <a:gd name="connsiteX3-7" fmla="*/ 395288 w 485775"/>
              <a:gd name="connsiteY3-8" fmla="*/ 514350 h 514350"/>
              <a:gd name="connsiteX4-9" fmla="*/ 485775 w 485775"/>
              <a:gd name="connsiteY4-10" fmla="*/ 452437 h 514350"/>
              <a:gd name="connsiteX5-11" fmla="*/ 223838 w 485775"/>
              <a:gd name="connsiteY5-12" fmla="*/ 109537 h 514350"/>
              <a:gd name="connsiteX6-13" fmla="*/ 295275 w 485775"/>
              <a:gd name="connsiteY6-14" fmla="*/ 4763 h 514350"/>
              <a:gd name="connsiteX7-15" fmla="*/ 0 w 485775"/>
              <a:gd name="connsiteY7-16" fmla="*/ 0 h 514350"/>
              <a:gd name="connsiteX0-17" fmla="*/ 0 w 495300"/>
              <a:gd name="connsiteY0-18" fmla="*/ 0 h 514350"/>
              <a:gd name="connsiteX1-19" fmla="*/ 61913 w 495300"/>
              <a:gd name="connsiteY1-20" fmla="*/ 300037 h 514350"/>
              <a:gd name="connsiteX2-21" fmla="*/ 142875 w 495300"/>
              <a:gd name="connsiteY2-22" fmla="*/ 204787 h 514350"/>
              <a:gd name="connsiteX3-23" fmla="*/ 395288 w 495300"/>
              <a:gd name="connsiteY3-24" fmla="*/ 514350 h 514350"/>
              <a:gd name="connsiteX4-25" fmla="*/ 495300 w 495300"/>
              <a:gd name="connsiteY4-26" fmla="*/ 450056 h 514350"/>
              <a:gd name="connsiteX5-27" fmla="*/ 223838 w 495300"/>
              <a:gd name="connsiteY5-28" fmla="*/ 109537 h 514350"/>
              <a:gd name="connsiteX6-29" fmla="*/ 295275 w 495300"/>
              <a:gd name="connsiteY6-30" fmla="*/ 4763 h 514350"/>
              <a:gd name="connsiteX7-31" fmla="*/ 0 w 495300"/>
              <a:gd name="connsiteY7-32" fmla="*/ 0 h 514350"/>
              <a:gd name="connsiteX0-33" fmla="*/ 0 w 495300"/>
              <a:gd name="connsiteY0-34" fmla="*/ 0 h 514350"/>
              <a:gd name="connsiteX1-35" fmla="*/ 61913 w 495300"/>
              <a:gd name="connsiteY1-36" fmla="*/ 300037 h 514350"/>
              <a:gd name="connsiteX2-37" fmla="*/ 142875 w 495300"/>
              <a:gd name="connsiteY2-38" fmla="*/ 204787 h 514350"/>
              <a:gd name="connsiteX3-39" fmla="*/ 395288 w 495300"/>
              <a:gd name="connsiteY3-40" fmla="*/ 514350 h 514350"/>
              <a:gd name="connsiteX4-41" fmla="*/ 495300 w 495300"/>
              <a:gd name="connsiteY4-42" fmla="*/ 450056 h 514350"/>
              <a:gd name="connsiteX5-43" fmla="*/ 223838 w 495300"/>
              <a:gd name="connsiteY5-44" fmla="*/ 109537 h 514350"/>
              <a:gd name="connsiteX6-45" fmla="*/ 295275 w 495300"/>
              <a:gd name="connsiteY6-46" fmla="*/ 4763 h 514350"/>
              <a:gd name="connsiteX7-47" fmla="*/ 0 w 495300"/>
              <a:gd name="connsiteY7-48" fmla="*/ 0 h 514350"/>
              <a:gd name="connsiteX0-49" fmla="*/ 0 w 495300"/>
              <a:gd name="connsiteY0-50" fmla="*/ 0 h 514350"/>
              <a:gd name="connsiteX1-51" fmla="*/ 61913 w 495300"/>
              <a:gd name="connsiteY1-52" fmla="*/ 300037 h 514350"/>
              <a:gd name="connsiteX2-53" fmla="*/ 142875 w 495300"/>
              <a:gd name="connsiteY2-54" fmla="*/ 204787 h 514350"/>
              <a:gd name="connsiteX3-55" fmla="*/ 395288 w 495300"/>
              <a:gd name="connsiteY3-56" fmla="*/ 514350 h 514350"/>
              <a:gd name="connsiteX4-57" fmla="*/ 495300 w 495300"/>
              <a:gd name="connsiteY4-58" fmla="*/ 450056 h 514350"/>
              <a:gd name="connsiteX5-59" fmla="*/ 223838 w 495300"/>
              <a:gd name="connsiteY5-60" fmla="*/ 109537 h 514350"/>
              <a:gd name="connsiteX6-61" fmla="*/ 295275 w 495300"/>
              <a:gd name="connsiteY6-62" fmla="*/ 4763 h 514350"/>
              <a:gd name="connsiteX7-63" fmla="*/ 0 w 495300"/>
              <a:gd name="connsiteY7-64" fmla="*/ 0 h 514350"/>
              <a:gd name="connsiteX0-65" fmla="*/ 0 w 495300"/>
              <a:gd name="connsiteY0-66" fmla="*/ 0 h 514350"/>
              <a:gd name="connsiteX1-67" fmla="*/ 61913 w 495300"/>
              <a:gd name="connsiteY1-68" fmla="*/ 300037 h 514350"/>
              <a:gd name="connsiteX2-69" fmla="*/ 142875 w 495300"/>
              <a:gd name="connsiteY2-70" fmla="*/ 204787 h 514350"/>
              <a:gd name="connsiteX3-71" fmla="*/ 395288 w 495300"/>
              <a:gd name="connsiteY3-72" fmla="*/ 514350 h 514350"/>
              <a:gd name="connsiteX4-73" fmla="*/ 495300 w 495300"/>
              <a:gd name="connsiteY4-74" fmla="*/ 450056 h 514350"/>
              <a:gd name="connsiteX5-75" fmla="*/ 223838 w 495300"/>
              <a:gd name="connsiteY5-76" fmla="*/ 109537 h 514350"/>
              <a:gd name="connsiteX6-77" fmla="*/ 295275 w 495300"/>
              <a:gd name="connsiteY6-78" fmla="*/ 4763 h 514350"/>
              <a:gd name="connsiteX7-79" fmla="*/ 0 w 495300"/>
              <a:gd name="connsiteY7-80" fmla="*/ 0 h 514350"/>
              <a:gd name="connsiteX0-81" fmla="*/ 0 w 495300"/>
              <a:gd name="connsiteY0-82" fmla="*/ 0 h 514350"/>
              <a:gd name="connsiteX1-83" fmla="*/ 61913 w 495300"/>
              <a:gd name="connsiteY1-84" fmla="*/ 300037 h 514350"/>
              <a:gd name="connsiteX2-85" fmla="*/ 142875 w 495300"/>
              <a:gd name="connsiteY2-86" fmla="*/ 204787 h 514350"/>
              <a:gd name="connsiteX3-87" fmla="*/ 395288 w 495300"/>
              <a:gd name="connsiteY3-88" fmla="*/ 514350 h 514350"/>
              <a:gd name="connsiteX4-89" fmla="*/ 495300 w 495300"/>
              <a:gd name="connsiteY4-90" fmla="*/ 450056 h 514350"/>
              <a:gd name="connsiteX5-91" fmla="*/ 223838 w 495300"/>
              <a:gd name="connsiteY5-92" fmla="*/ 109537 h 514350"/>
              <a:gd name="connsiteX6-93" fmla="*/ 295275 w 495300"/>
              <a:gd name="connsiteY6-94" fmla="*/ 4763 h 514350"/>
              <a:gd name="connsiteX7-95" fmla="*/ 0 w 495300"/>
              <a:gd name="connsiteY7-96" fmla="*/ 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95300" h="514350">
                <a:moveTo>
                  <a:pt x="0" y="0"/>
                </a:moveTo>
                <a:lnTo>
                  <a:pt x="61913" y="300037"/>
                </a:lnTo>
                <a:lnTo>
                  <a:pt x="142875" y="204787"/>
                </a:lnTo>
                <a:cubicBezTo>
                  <a:pt x="238919" y="279400"/>
                  <a:pt x="323056" y="392112"/>
                  <a:pt x="395288" y="514350"/>
                </a:cubicBezTo>
                <a:lnTo>
                  <a:pt x="495300" y="450056"/>
                </a:lnTo>
                <a:cubicBezTo>
                  <a:pt x="445294" y="331787"/>
                  <a:pt x="311944" y="196849"/>
                  <a:pt x="223838" y="109537"/>
                </a:cubicBezTo>
                <a:lnTo>
                  <a:pt x="2952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6954804" y="4524920"/>
            <a:ext cx="495300" cy="514350"/>
          </a:xfrm>
          <a:custGeom>
            <a:avLst/>
            <a:gdLst>
              <a:gd name="connsiteX0" fmla="*/ 0 w 485775"/>
              <a:gd name="connsiteY0" fmla="*/ 0 h 514350"/>
              <a:gd name="connsiteX1" fmla="*/ 61913 w 485775"/>
              <a:gd name="connsiteY1" fmla="*/ 300037 h 514350"/>
              <a:gd name="connsiteX2" fmla="*/ 142875 w 485775"/>
              <a:gd name="connsiteY2" fmla="*/ 204787 h 514350"/>
              <a:gd name="connsiteX3" fmla="*/ 395288 w 485775"/>
              <a:gd name="connsiteY3" fmla="*/ 514350 h 514350"/>
              <a:gd name="connsiteX4" fmla="*/ 485775 w 485775"/>
              <a:gd name="connsiteY4" fmla="*/ 452437 h 514350"/>
              <a:gd name="connsiteX5" fmla="*/ 223838 w 485775"/>
              <a:gd name="connsiteY5" fmla="*/ 109537 h 514350"/>
              <a:gd name="connsiteX6" fmla="*/ 300038 w 485775"/>
              <a:gd name="connsiteY6" fmla="*/ 0 h 514350"/>
              <a:gd name="connsiteX7" fmla="*/ 0 w 485775"/>
              <a:gd name="connsiteY7" fmla="*/ 0 h 514350"/>
              <a:gd name="connsiteX0-1" fmla="*/ 0 w 485775"/>
              <a:gd name="connsiteY0-2" fmla="*/ 0 h 514350"/>
              <a:gd name="connsiteX1-3" fmla="*/ 61913 w 485775"/>
              <a:gd name="connsiteY1-4" fmla="*/ 300037 h 514350"/>
              <a:gd name="connsiteX2-5" fmla="*/ 142875 w 485775"/>
              <a:gd name="connsiteY2-6" fmla="*/ 204787 h 514350"/>
              <a:gd name="connsiteX3-7" fmla="*/ 395288 w 485775"/>
              <a:gd name="connsiteY3-8" fmla="*/ 514350 h 514350"/>
              <a:gd name="connsiteX4-9" fmla="*/ 485775 w 485775"/>
              <a:gd name="connsiteY4-10" fmla="*/ 452437 h 514350"/>
              <a:gd name="connsiteX5-11" fmla="*/ 223838 w 485775"/>
              <a:gd name="connsiteY5-12" fmla="*/ 109537 h 514350"/>
              <a:gd name="connsiteX6-13" fmla="*/ 295275 w 485775"/>
              <a:gd name="connsiteY6-14" fmla="*/ 4763 h 514350"/>
              <a:gd name="connsiteX7-15" fmla="*/ 0 w 485775"/>
              <a:gd name="connsiteY7-16" fmla="*/ 0 h 514350"/>
              <a:gd name="connsiteX0-17" fmla="*/ 0 w 495300"/>
              <a:gd name="connsiteY0-18" fmla="*/ 0 h 514350"/>
              <a:gd name="connsiteX1-19" fmla="*/ 61913 w 495300"/>
              <a:gd name="connsiteY1-20" fmla="*/ 300037 h 514350"/>
              <a:gd name="connsiteX2-21" fmla="*/ 142875 w 495300"/>
              <a:gd name="connsiteY2-22" fmla="*/ 204787 h 514350"/>
              <a:gd name="connsiteX3-23" fmla="*/ 395288 w 495300"/>
              <a:gd name="connsiteY3-24" fmla="*/ 514350 h 514350"/>
              <a:gd name="connsiteX4-25" fmla="*/ 495300 w 495300"/>
              <a:gd name="connsiteY4-26" fmla="*/ 450056 h 514350"/>
              <a:gd name="connsiteX5-27" fmla="*/ 223838 w 495300"/>
              <a:gd name="connsiteY5-28" fmla="*/ 109537 h 514350"/>
              <a:gd name="connsiteX6-29" fmla="*/ 295275 w 495300"/>
              <a:gd name="connsiteY6-30" fmla="*/ 4763 h 514350"/>
              <a:gd name="connsiteX7-31" fmla="*/ 0 w 495300"/>
              <a:gd name="connsiteY7-32" fmla="*/ 0 h 514350"/>
              <a:gd name="connsiteX0-33" fmla="*/ 0 w 495300"/>
              <a:gd name="connsiteY0-34" fmla="*/ 0 h 514350"/>
              <a:gd name="connsiteX1-35" fmla="*/ 61913 w 495300"/>
              <a:gd name="connsiteY1-36" fmla="*/ 300037 h 514350"/>
              <a:gd name="connsiteX2-37" fmla="*/ 142875 w 495300"/>
              <a:gd name="connsiteY2-38" fmla="*/ 204787 h 514350"/>
              <a:gd name="connsiteX3-39" fmla="*/ 395288 w 495300"/>
              <a:gd name="connsiteY3-40" fmla="*/ 514350 h 514350"/>
              <a:gd name="connsiteX4-41" fmla="*/ 495300 w 495300"/>
              <a:gd name="connsiteY4-42" fmla="*/ 450056 h 514350"/>
              <a:gd name="connsiteX5-43" fmla="*/ 223838 w 495300"/>
              <a:gd name="connsiteY5-44" fmla="*/ 109537 h 514350"/>
              <a:gd name="connsiteX6-45" fmla="*/ 295275 w 495300"/>
              <a:gd name="connsiteY6-46" fmla="*/ 4763 h 514350"/>
              <a:gd name="connsiteX7-47" fmla="*/ 0 w 495300"/>
              <a:gd name="connsiteY7-48" fmla="*/ 0 h 514350"/>
              <a:gd name="connsiteX0-49" fmla="*/ 0 w 495300"/>
              <a:gd name="connsiteY0-50" fmla="*/ 0 h 514350"/>
              <a:gd name="connsiteX1-51" fmla="*/ 61913 w 495300"/>
              <a:gd name="connsiteY1-52" fmla="*/ 300037 h 514350"/>
              <a:gd name="connsiteX2-53" fmla="*/ 142875 w 495300"/>
              <a:gd name="connsiteY2-54" fmla="*/ 204787 h 514350"/>
              <a:gd name="connsiteX3-55" fmla="*/ 395288 w 495300"/>
              <a:gd name="connsiteY3-56" fmla="*/ 514350 h 514350"/>
              <a:gd name="connsiteX4-57" fmla="*/ 495300 w 495300"/>
              <a:gd name="connsiteY4-58" fmla="*/ 450056 h 514350"/>
              <a:gd name="connsiteX5-59" fmla="*/ 223838 w 495300"/>
              <a:gd name="connsiteY5-60" fmla="*/ 109537 h 514350"/>
              <a:gd name="connsiteX6-61" fmla="*/ 295275 w 495300"/>
              <a:gd name="connsiteY6-62" fmla="*/ 4763 h 514350"/>
              <a:gd name="connsiteX7-63" fmla="*/ 0 w 495300"/>
              <a:gd name="connsiteY7-64" fmla="*/ 0 h 514350"/>
              <a:gd name="connsiteX0-65" fmla="*/ 0 w 495300"/>
              <a:gd name="connsiteY0-66" fmla="*/ 0 h 514350"/>
              <a:gd name="connsiteX1-67" fmla="*/ 61913 w 495300"/>
              <a:gd name="connsiteY1-68" fmla="*/ 300037 h 514350"/>
              <a:gd name="connsiteX2-69" fmla="*/ 142875 w 495300"/>
              <a:gd name="connsiteY2-70" fmla="*/ 204787 h 514350"/>
              <a:gd name="connsiteX3-71" fmla="*/ 395288 w 495300"/>
              <a:gd name="connsiteY3-72" fmla="*/ 514350 h 514350"/>
              <a:gd name="connsiteX4-73" fmla="*/ 495300 w 495300"/>
              <a:gd name="connsiteY4-74" fmla="*/ 450056 h 514350"/>
              <a:gd name="connsiteX5-75" fmla="*/ 223838 w 495300"/>
              <a:gd name="connsiteY5-76" fmla="*/ 109537 h 514350"/>
              <a:gd name="connsiteX6-77" fmla="*/ 295275 w 495300"/>
              <a:gd name="connsiteY6-78" fmla="*/ 4763 h 514350"/>
              <a:gd name="connsiteX7-79" fmla="*/ 0 w 495300"/>
              <a:gd name="connsiteY7-80" fmla="*/ 0 h 514350"/>
              <a:gd name="connsiteX0-81" fmla="*/ 0 w 495300"/>
              <a:gd name="connsiteY0-82" fmla="*/ 0 h 514350"/>
              <a:gd name="connsiteX1-83" fmla="*/ 61913 w 495300"/>
              <a:gd name="connsiteY1-84" fmla="*/ 300037 h 514350"/>
              <a:gd name="connsiteX2-85" fmla="*/ 142875 w 495300"/>
              <a:gd name="connsiteY2-86" fmla="*/ 204787 h 514350"/>
              <a:gd name="connsiteX3-87" fmla="*/ 395288 w 495300"/>
              <a:gd name="connsiteY3-88" fmla="*/ 514350 h 514350"/>
              <a:gd name="connsiteX4-89" fmla="*/ 495300 w 495300"/>
              <a:gd name="connsiteY4-90" fmla="*/ 450056 h 514350"/>
              <a:gd name="connsiteX5-91" fmla="*/ 223838 w 495300"/>
              <a:gd name="connsiteY5-92" fmla="*/ 109537 h 514350"/>
              <a:gd name="connsiteX6-93" fmla="*/ 295275 w 495300"/>
              <a:gd name="connsiteY6-94" fmla="*/ 4763 h 514350"/>
              <a:gd name="connsiteX7-95" fmla="*/ 0 w 495300"/>
              <a:gd name="connsiteY7-96" fmla="*/ 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95300" h="514350">
                <a:moveTo>
                  <a:pt x="0" y="0"/>
                </a:moveTo>
                <a:lnTo>
                  <a:pt x="61913" y="300037"/>
                </a:lnTo>
                <a:lnTo>
                  <a:pt x="142875" y="204787"/>
                </a:lnTo>
                <a:cubicBezTo>
                  <a:pt x="238919" y="279400"/>
                  <a:pt x="323056" y="392112"/>
                  <a:pt x="395288" y="514350"/>
                </a:cubicBezTo>
                <a:lnTo>
                  <a:pt x="495300" y="450056"/>
                </a:lnTo>
                <a:cubicBezTo>
                  <a:pt x="445294" y="331787"/>
                  <a:pt x="311944" y="196849"/>
                  <a:pt x="223838" y="109537"/>
                </a:cubicBezTo>
                <a:lnTo>
                  <a:pt x="2952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263448" y="2942598"/>
            <a:ext cx="1665954" cy="16659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dist="635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45"/>
          <p:cNvSpPr txBox="1"/>
          <p:nvPr/>
        </p:nvSpPr>
        <p:spPr>
          <a:xfrm>
            <a:off x="5238511" y="3533300"/>
            <a:ext cx="178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71D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关键字</a:t>
            </a:r>
            <a:endParaRPr lang="zh-CN" altLang="en-US" sz="2400" b="1" dirty="0">
              <a:solidFill>
                <a:srgbClr val="071D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831634" y="1823727"/>
            <a:ext cx="529582" cy="492364"/>
            <a:chOff x="6261499" y="2133521"/>
            <a:chExt cx="435969" cy="405329"/>
          </a:xfrm>
          <a:solidFill>
            <a:srgbClr val="071D34"/>
          </a:solidFill>
          <a:effectLst/>
        </p:grpSpPr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6302645" y="2179045"/>
              <a:ext cx="353678" cy="359805"/>
            </a:xfrm>
            <a:custGeom>
              <a:avLst/>
              <a:gdLst>
                <a:gd name="T0" fmla="*/ 171 w 171"/>
                <a:gd name="T1" fmla="*/ 85 h 174"/>
                <a:gd name="T2" fmla="*/ 152 w 171"/>
                <a:gd name="T3" fmla="*/ 32 h 174"/>
                <a:gd name="T4" fmla="*/ 157 w 171"/>
                <a:gd name="T5" fmla="*/ 27 h 174"/>
                <a:gd name="T6" fmla="*/ 141 w 171"/>
                <a:gd name="T7" fmla="*/ 11 h 174"/>
                <a:gd name="T8" fmla="*/ 136 w 171"/>
                <a:gd name="T9" fmla="*/ 17 h 174"/>
                <a:gd name="T10" fmla="*/ 85 w 171"/>
                <a:gd name="T11" fmla="*/ 0 h 174"/>
                <a:gd name="T12" fmla="*/ 34 w 171"/>
                <a:gd name="T13" fmla="*/ 17 h 174"/>
                <a:gd name="T14" fmla="*/ 29 w 171"/>
                <a:gd name="T15" fmla="*/ 12 h 174"/>
                <a:gd name="T16" fmla="*/ 14 w 171"/>
                <a:gd name="T17" fmla="*/ 27 h 174"/>
                <a:gd name="T18" fmla="*/ 19 w 171"/>
                <a:gd name="T19" fmla="*/ 32 h 174"/>
                <a:gd name="T20" fmla="*/ 0 w 171"/>
                <a:gd name="T21" fmla="*/ 85 h 174"/>
                <a:gd name="T22" fmla="*/ 25 w 171"/>
                <a:gd name="T23" fmla="*/ 146 h 174"/>
                <a:gd name="T24" fmla="*/ 27 w 171"/>
                <a:gd name="T25" fmla="*/ 148 h 174"/>
                <a:gd name="T26" fmla="*/ 21 w 171"/>
                <a:gd name="T27" fmla="*/ 155 h 174"/>
                <a:gd name="T28" fmla="*/ 21 w 171"/>
                <a:gd name="T29" fmla="*/ 170 h 174"/>
                <a:gd name="T30" fmla="*/ 36 w 171"/>
                <a:gd name="T31" fmla="*/ 170 h 174"/>
                <a:gd name="T32" fmla="*/ 45 w 171"/>
                <a:gd name="T33" fmla="*/ 161 h 174"/>
                <a:gd name="T34" fmla="*/ 45 w 171"/>
                <a:gd name="T35" fmla="*/ 161 h 174"/>
                <a:gd name="T36" fmla="*/ 85 w 171"/>
                <a:gd name="T37" fmla="*/ 171 h 174"/>
                <a:gd name="T38" fmla="*/ 128 w 171"/>
                <a:gd name="T39" fmla="*/ 159 h 174"/>
                <a:gd name="T40" fmla="*/ 129 w 171"/>
                <a:gd name="T41" fmla="*/ 161 h 174"/>
                <a:gd name="T42" fmla="*/ 138 w 171"/>
                <a:gd name="T43" fmla="*/ 170 h 174"/>
                <a:gd name="T44" fmla="*/ 154 w 171"/>
                <a:gd name="T45" fmla="*/ 170 h 174"/>
                <a:gd name="T46" fmla="*/ 154 w 171"/>
                <a:gd name="T47" fmla="*/ 155 h 174"/>
                <a:gd name="T48" fmla="*/ 145 w 171"/>
                <a:gd name="T49" fmla="*/ 146 h 174"/>
                <a:gd name="T50" fmla="*/ 146 w 171"/>
                <a:gd name="T51" fmla="*/ 146 h 174"/>
                <a:gd name="T52" fmla="*/ 171 w 171"/>
                <a:gd name="T53" fmla="*/ 85 h 174"/>
                <a:gd name="T54" fmla="*/ 134 w 171"/>
                <a:gd name="T55" fmla="*/ 133 h 174"/>
                <a:gd name="T56" fmla="*/ 85 w 171"/>
                <a:gd name="T57" fmla="*/ 153 h 174"/>
                <a:gd name="T58" fmla="*/ 37 w 171"/>
                <a:gd name="T59" fmla="*/ 133 h 174"/>
                <a:gd name="T60" fmla="*/ 17 w 171"/>
                <a:gd name="T61" fmla="*/ 85 h 174"/>
                <a:gd name="T62" fmla="*/ 85 w 171"/>
                <a:gd name="T63" fmla="*/ 17 h 174"/>
                <a:gd name="T64" fmla="*/ 154 w 171"/>
                <a:gd name="T65" fmla="*/ 85 h 174"/>
                <a:gd name="T66" fmla="*/ 134 w 171"/>
                <a:gd name="T67" fmla="*/ 1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74">
                  <a:moveTo>
                    <a:pt x="171" y="85"/>
                  </a:moveTo>
                  <a:cubicBezTo>
                    <a:pt x="171" y="65"/>
                    <a:pt x="164" y="46"/>
                    <a:pt x="152" y="32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2" y="6"/>
                    <a:pt x="104" y="0"/>
                    <a:pt x="85" y="0"/>
                  </a:cubicBezTo>
                  <a:cubicBezTo>
                    <a:pt x="66" y="0"/>
                    <a:pt x="49" y="6"/>
                    <a:pt x="34" y="17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7" y="47"/>
                    <a:pt x="0" y="65"/>
                    <a:pt x="0" y="85"/>
                  </a:cubicBezTo>
                  <a:cubicBezTo>
                    <a:pt x="0" y="108"/>
                    <a:pt x="9" y="130"/>
                    <a:pt x="25" y="146"/>
                  </a:cubicBezTo>
                  <a:cubicBezTo>
                    <a:pt x="26" y="147"/>
                    <a:pt x="27" y="147"/>
                    <a:pt x="27" y="148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17" y="159"/>
                    <a:pt x="17" y="166"/>
                    <a:pt x="21" y="170"/>
                  </a:cubicBezTo>
                  <a:cubicBezTo>
                    <a:pt x="25" y="174"/>
                    <a:pt x="32" y="174"/>
                    <a:pt x="36" y="17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7"/>
                    <a:pt x="71" y="171"/>
                    <a:pt x="85" y="171"/>
                  </a:cubicBezTo>
                  <a:cubicBezTo>
                    <a:pt x="101" y="171"/>
                    <a:pt x="115" y="167"/>
                    <a:pt x="128" y="159"/>
                  </a:cubicBezTo>
                  <a:cubicBezTo>
                    <a:pt x="128" y="160"/>
                    <a:pt x="129" y="161"/>
                    <a:pt x="129" y="161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43" y="174"/>
                    <a:pt x="150" y="174"/>
                    <a:pt x="154" y="170"/>
                  </a:cubicBezTo>
                  <a:cubicBezTo>
                    <a:pt x="158" y="166"/>
                    <a:pt x="158" y="159"/>
                    <a:pt x="154" y="155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62" y="130"/>
                    <a:pt x="171" y="108"/>
                    <a:pt x="171" y="85"/>
                  </a:cubicBezTo>
                  <a:close/>
                  <a:moveTo>
                    <a:pt x="134" y="133"/>
                  </a:moveTo>
                  <a:cubicBezTo>
                    <a:pt x="121" y="146"/>
                    <a:pt x="104" y="153"/>
                    <a:pt x="85" y="153"/>
                  </a:cubicBezTo>
                  <a:cubicBezTo>
                    <a:pt x="67" y="153"/>
                    <a:pt x="50" y="146"/>
                    <a:pt x="37" y="133"/>
                  </a:cubicBezTo>
                  <a:cubicBezTo>
                    <a:pt x="24" y="121"/>
                    <a:pt x="17" y="103"/>
                    <a:pt x="17" y="85"/>
                  </a:cubicBezTo>
                  <a:cubicBezTo>
                    <a:pt x="17" y="48"/>
                    <a:pt x="48" y="17"/>
                    <a:pt x="85" y="17"/>
                  </a:cubicBezTo>
                  <a:cubicBezTo>
                    <a:pt x="123" y="17"/>
                    <a:pt x="154" y="48"/>
                    <a:pt x="154" y="85"/>
                  </a:cubicBezTo>
                  <a:cubicBezTo>
                    <a:pt x="154" y="103"/>
                    <a:pt x="146" y="121"/>
                    <a:pt x="134" y="1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reflection blurRad="6350" stA="330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6261499" y="2133521"/>
              <a:ext cx="435969" cy="264382"/>
            </a:xfrm>
            <a:custGeom>
              <a:avLst/>
              <a:gdLst>
                <a:gd name="T0" fmla="*/ 147 w 211"/>
                <a:gd name="T1" fmla="*/ 88 h 128"/>
                <a:gd name="T2" fmla="*/ 110 w 211"/>
                <a:gd name="T3" fmla="*/ 100 h 128"/>
                <a:gd name="T4" fmla="*/ 110 w 211"/>
                <a:gd name="T5" fmla="*/ 53 h 128"/>
                <a:gd name="T6" fmla="*/ 105 w 211"/>
                <a:gd name="T7" fmla="*/ 49 h 128"/>
                <a:gd name="T8" fmla="*/ 101 w 211"/>
                <a:gd name="T9" fmla="*/ 53 h 128"/>
                <a:gd name="T10" fmla="*/ 101 w 211"/>
                <a:gd name="T11" fmla="*/ 103 h 128"/>
                <a:gd name="T12" fmla="*/ 94 w 211"/>
                <a:gd name="T13" fmla="*/ 105 h 128"/>
                <a:gd name="T14" fmla="*/ 92 w 211"/>
                <a:gd name="T15" fmla="*/ 111 h 128"/>
                <a:gd name="T16" fmla="*/ 97 w 211"/>
                <a:gd name="T17" fmla="*/ 114 h 128"/>
                <a:gd name="T18" fmla="*/ 101 w 211"/>
                <a:gd name="T19" fmla="*/ 112 h 128"/>
                <a:gd name="T20" fmla="*/ 101 w 211"/>
                <a:gd name="T21" fmla="*/ 124 h 128"/>
                <a:gd name="T22" fmla="*/ 105 w 211"/>
                <a:gd name="T23" fmla="*/ 128 h 128"/>
                <a:gd name="T24" fmla="*/ 110 w 211"/>
                <a:gd name="T25" fmla="*/ 124 h 128"/>
                <a:gd name="T26" fmla="*/ 110 w 211"/>
                <a:gd name="T27" fmla="*/ 109 h 128"/>
                <a:gd name="T28" fmla="*/ 150 w 211"/>
                <a:gd name="T29" fmla="*/ 96 h 128"/>
                <a:gd name="T30" fmla="*/ 153 w 211"/>
                <a:gd name="T31" fmla="*/ 91 h 128"/>
                <a:gd name="T32" fmla="*/ 147 w 211"/>
                <a:gd name="T33" fmla="*/ 88 h 128"/>
                <a:gd name="T34" fmla="*/ 196 w 211"/>
                <a:gd name="T35" fmla="*/ 14 h 128"/>
                <a:gd name="T36" fmla="*/ 142 w 211"/>
                <a:gd name="T37" fmla="*/ 14 h 128"/>
                <a:gd name="T38" fmla="*/ 196 w 211"/>
                <a:gd name="T39" fmla="*/ 68 h 128"/>
                <a:gd name="T40" fmla="*/ 196 w 211"/>
                <a:gd name="T41" fmla="*/ 14 h 128"/>
                <a:gd name="T42" fmla="*/ 14 w 211"/>
                <a:gd name="T43" fmla="*/ 14 h 128"/>
                <a:gd name="T44" fmla="*/ 14 w 211"/>
                <a:gd name="T45" fmla="*/ 68 h 128"/>
                <a:gd name="T46" fmla="*/ 68 w 211"/>
                <a:gd name="T47" fmla="*/ 14 h 128"/>
                <a:gd name="T48" fmla="*/ 14 w 211"/>
                <a:gd name="T49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28">
                  <a:moveTo>
                    <a:pt x="147" y="88"/>
                  </a:moveTo>
                  <a:cubicBezTo>
                    <a:pt x="110" y="100"/>
                    <a:pt x="110" y="100"/>
                    <a:pt x="110" y="10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0" y="50"/>
                    <a:pt x="108" y="49"/>
                    <a:pt x="105" y="49"/>
                  </a:cubicBezTo>
                  <a:cubicBezTo>
                    <a:pt x="103" y="49"/>
                    <a:pt x="101" y="50"/>
                    <a:pt x="101" y="5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06"/>
                    <a:pt x="91" y="109"/>
                    <a:pt x="92" y="111"/>
                  </a:cubicBezTo>
                  <a:cubicBezTo>
                    <a:pt x="92" y="113"/>
                    <a:pt x="95" y="114"/>
                    <a:pt x="97" y="11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6"/>
                    <a:pt x="103" y="128"/>
                    <a:pt x="105" y="128"/>
                  </a:cubicBezTo>
                  <a:cubicBezTo>
                    <a:pt x="108" y="128"/>
                    <a:pt x="110" y="126"/>
                    <a:pt x="110" y="124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2" y="96"/>
                    <a:pt x="153" y="93"/>
                    <a:pt x="153" y="91"/>
                  </a:cubicBezTo>
                  <a:cubicBezTo>
                    <a:pt x="152" y="88"/>
                    <a:pt x="149" y="87"/>
                    <a:pt x="147" y="88"/>
                  </a:cubicBezTo>
                  <a:close/>
                  <a:moveTo>
                    <a:pt x="196" y="14"/>
                  </a:moveTo>
                  <a:cubicBezTo>
                    <a:pt x="181" y="0"/>
                    <a:pt x="157" y="0"/>
                    <a:pt x="142" y="14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211" y="53"/>
                    <a:pt x="211" y="29"/>
                    <a:pt x="196" y="14"/>
                  </a:cubicBezTo>
                  <a:close/>
                  <a:moveTo>
                    <a:pt x="14" y="14"/>
                  </a:moveTo>
                  <a:cubicBezTo>
                    <a:pt x="0" y="29"/>
                    <a:pt x="0" y="53"/>
                    <a:pt x="14" y="6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3" y="0"/>
                    <a:pt x="29" y="0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reflection blurRad="6350" stA="330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71117" y="3348806"/>
            <a:ext cx="438434" cy="709638"/>
            <a:chOff x="7501768" y="5020582"/>
            <a:chExt cx="438434" cy="709638"/>
          </a:xfrm>
          <a:solidFill>
            <a:srgbClr val="071D34"/>
          </a:solidFill>
          <a:effectLst/>
        </p:grpSpPr>
        <p:sp>
          <p:nvSpPr>
            <p:cNvPr id="21" name="Freeform 12"/>
            <p:cNvSpPr/>
            <p:nvPr/>
          </p:nvSpPr>
          <p:spPr bwMode="auto">
            <a:xfrm>
              <a:off x="7552151" y="5542627"/>
              <a:ext cx="336597" cy="133995"/>
            </a:xfrm>
            <a:custGeom>
              <a:avLst/>
              <a:gdLst>
                <a:gd name="T0" fmla="*/ 83 w 133"/>
                <a:gd name="T1" fmla="*/ 16 h 53"/>
                <a:gd name="T2" fmla="*/ 82 w 133"/>
                <a:gd name="T3" fmla="*/ 16 h 53"/>
                <a:gd name="T4" fmla="*/ 72 w 133"/>
                <a:gd name="T5" fmla="*/ 10 h 53"/>
                <a:gd name="T6" fmla="*/ 65 w 133"/>
                <a:gd name="T7" fmla="*/ 12 h 53"/>
                <a:gd name="T8" fmla="*/ 49 w 133"/>
                <a:gd name="T9" fmla="*/ 0 h 53"/>
                <a:gd name="T10" fmla="*/ 33 w 133"/>
                <a:gd name="T11" fmla="*/ 16 h 53"/>
                <a:gd name="T12" fmla="*/ 33 w 133"/>
                <a:gd name="T13" fmla="*/ 18 h 53"/>
                <a:gd name="T14" fmla="*/ 21 w 133"/>
                <a:gd name="T15" fmla="*/ 13 h 53"/>
                <a:gd name="T16" fmla="*/ 15 w 133"/>
                <a:gd name="T17" fmla="*/ 14 h 53"/>
                <a:gd name="T18" fmla="*/ 0 w 133"/>
                <a:gd name="T19" fmla="*/ 45 h 53"/>
                <a:gd name="T20" fmla="*/ 17 w 133"/>
                <a:gd name="T21" fmla="*/ 53 h 53"/>
                <a:gd name="T22" fmla="*/ 116 w 133"/>
                <a:gd name="T23" fmla="*/ 53 h 53"/>
                <a:gd name="T24" fmla="*/ 133 w 133"/>
                <a:gd name="T25" fmla="*/ 45 h 53"/>
                <a:gd name="T26" fmla="*/ 121 w 133"/>
                <a:gd name="T27" fmla="*/ 18 h 53"/>
                <a:gd name="T28" fmla="*/ 120 w 133"/>
                <a:gd name="T29" fmla="*/ 19 h 53"/>
                <a:gd name="T30" fmla="*/ 120 w 133"/>
                <a:gd name="T31" fmla="*/ 17 h 53"/>
                <a:gd name="T32" fmla="*/ 112 w 133"/>
                <a:gd name="T33" fmla="*/ 6 h 53"/>
                <a:gd name="T34" fmla="*/ 101 w 133"/>
                <a:gd name="T35" fmla="*/ 3 h 53"/>
                <a:gd name="T36" fmla="*/ 83 w 133"/>
                <a:gd name="T3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3">
                  <a:moveTo>
                    <a:pt x="83" y="16"/>
                  </a:move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7741889" y="5020582"/>
              <a:ext cx="48238" cy="482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7681859" y="5165297"/>
              <a:ext cx="126492" cy="73966"/>
            </a:xfrm>
            <a:custGeom>
              <a:avLst/>
              <a:gdLst>
                <a:gd name="T0" fmla="*/ 0 w 50"/>
                <a:gd name="T1" fmla="*/ 29 h 29"/>
                <a:gd name="T2" fmla="*/ 7 w 50"/>
                <a:gd name="T3" fmla="*/ 29 h 29"/>
                <a:gd name="T4" fmla="*/ 6 w 50"/>
                <a:gd name="T5" fmla="*/ 25 h 29"/>
                <a:gd name="T6" fmla="*/ 12 w 50"/>
                <a:gd name="T7" fmla="*/ 12 h 29"/>
                <a:gd name="T8" fmla="*/ 25 w 50"/>
                <a:gd name="T9" fmla="*/ 7 h 29"/>
                <a:gd name="T10" fmla="*/ 37 w 50"/>
                <a:gd name="T11" fmla="*/ 12 h 29"/>
                <a:gd name="T12" fmla="*/ 43 w 50"/>
                <a:gd name="T13" fmla="*/ 25 h 29"/>
                <a:gd name="T14" fmla="*/ 42 w 50"/>
                <a:gd name="T15" fmla="*/ 29 h 29"/>
                <a:gd name="T16" fmla="*/ 49 w 50"/>
                <a:gd name="T17" fmla="*/ 29 h 29"/>
                <a:gd name="T18" fmla="*/ 50 w 50"/>
                <a:gd name="T19" fmla="*/ 25 h 29"/>
                <a:gd name="T20" fmla="*/ 42 w 50"/>
                <a:gd name="T21" fmla="*/ 8 h 29"/>
                <a:gd name="T22" fmla="*/ 25 w 50"/>
                <a:gd name="T23" fmla="*/ 0 h 29"/>
                <a:gd name="T24" fmla="*/ 7 w 50"/>
                <a:gd name="T25" fmla="*/ 8 h 29"/>
                <a:gd name="T26" fmla="*/ 0 w 50"/>
                <a:gd name="T27" fmla="*/ 25 h 29"/>
                <a:gd name="T28" fmla="*/ 0 w 50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6" y="26"/>
                    <a:pt x="6" y="25"/>
                  </a:cubicBezTo>
                  <a:cubicBezTo>
                    <a:pt x="6" y="20"/>
                    <a:pt x="8" y="16"/>
                    <a:pt x="12" y="12"/>
                  </a:cubicBezTo>
                  <a:cubicBezTo>
                    <a:pt x="15" y="9"/>
                    <a:pt x="20" y="7"/>
                    <a:pt x="25" y="7"/>
                  </a:cubicBezTo>
                  <a:cubicBezTo>
                    <a:pt x="29" y="7"/>
                    <a:pt x="34" y="9"/>
                    <a:pt x="37" y="12"/>
                  </a:cubicBezTo>
                  <a:cubicBezTo>
                    <a:pt x="41" y="16"/>
                    <a:pt x="43" y="20"/>
                    <a:pt x="43" y="25"/>
                  </a:cubicBezTo>
                  <a:cubicBezTo>
                    <a:pt x="43" y="26"/>
                    <a:pt x="43" y="28"/>
                    <a:pt x="42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50" y="26"/>
                    <a:pt x="50" y="25"/>
                  </a:cubicBezTo>
                  <a:cubicBezTo>
                    <a:pt x="50" y="19"/>
                    <a:pt x="47" y="12"/>
                    <a:pt x="42" y="8"/>
                  </a:cubicBezTo>
                  <a:cubicBezTo>
                    <a:pt x="38" y="3"/>
                    <a:pt x="31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26"/>
                    <a:pt x="0" y="2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7501768" y="5256413"/>
              <a:ext cx="438434" cy="473807"/>
            </a:xfrm>
            <a:custGeom>
              <a:avLst/>
              <a:gdLst>
                <a:gd name="T0" fmla="*/ 37 w 173"/>
                <a:gd name="T1" fmla="*/ 173 h 187"/>
                <a:gd name="T2" fmla="*/ 13 w 173"/>
                <a:gd name="T3" fmla="*/ 158 h 187"/>
                <a:gd name="T4" fmla="*/ 44 w 173"/>
                <a:gd name="T5" fmla="*/ 105 h 187"/>
                <a:gd name="T6" fmla="*/ 74 w 173"/>
                <a:gd name="T7" fmla="*/ 50 h 187"/>
                <a:gd name="T8" fmla="*/ 74 w 173"/>
                <a:gd name="T9" fmla="*/ 13 h 187"/>
                <a:gd name="T10" fmla="*/ 99 w 173"/>
                <a:gd name="T11" fmla="*/ 13 h 187"/>
                <a:gd name="T12" fmla="*/ 99 w 173"/>
                <a:gd name="T13" fmla="*/ 50 h 187"/>
                <a:gd name="T14" fmla="*/ 129 w 173"/>
                <a:gd name="T15" fmla="*/ 105 h 187"/>
                <a:gd name="T16" fmla="*/ 159 w 173"/>
                <a:gd name="T17" fmla="*/ 158 h 187"/>
                <a:gd name="T18" fmla="*/ 136 w 173"/>
                <a:gd name="T19" fmla="*/ 173 h 187"/>
                <a:gd name="T20" fmla="*/ 37 w 173"/>
                <a:gd name="T21" fmla="*/ 173 h 187"/>
                <a:gd name="T22" fmla="*/ 125 w 173"/>
                <a:gd name="T23" fmla="*/ 0 h 187"/>
                <a:gd name="T24" fmla="*/ 48 w 173"/>
                <a:gd name="T25" fmla="*/ 0 h 187"/>
                <a:gd name="T26" fmla="*/ 41 w 173"/>
                <a:gd name="T27" fmla="*/ 6 h 187"/>
                <a:gd name="T28" fmla="*/ 48 w 173"/>
                <a:gd name="T29" fmla="*/ 13 h 187"/>
                <a:gd name="T30" fmla="*/ 60 w 173"/>
                <a:gd name="T31" fmla="*/ 13 h 187"/>
                <a:gd name="T32" fmla="*/ 60 w 173"/>
                <a:gd name="T33" fmla="*/ 50 h 187"/>
                <a:gd name="T34" fmla="*/ 33 w 173"/>
                <a:gd name="T35" fmla="*/ 96 h 187"/>
                <a:gd name="T36" fmla="*/ 0 w 173"/>
                <a:gd name="T37" fmla="*/ 158 h 187"/>
                <a:gd name="T38" fmla="*/ 37 w 173"/>
                <a:gd name="T39" fmla="*/ 187 h 187"/>
                <a:gd name="T40" fmla="*/ 136 w 173"/>
                <a:gd name="T41" fmla="*/ 187 h 187"/>
                <a:gd name="T42" fmla="*/ 173 w 173"/>
                <a:gd name="T43" fmla="*/ 158 h 187"/>
                <a:gd name="T44" fmla="*/ 140 w 173"/>
                <a:gd name="T45" fmla="*/ 96 h 187"/>
                <a:gd name="T46" fmla="*/ 112 w 173"/>
                <a:gd name="T47" fmla="*/ 50 h 187"/>
                <a:gd name="T48" fmla="*/ 112 w 173"/>
                <a:gd name="T49" fmla="*/ 13 h 187"/>
                <a:gd name="T50" fmla="*/ 125 w 173"/>
                <a:gd name="T51" fmla="*/ 13 h 187"/>
                <a:gd name="T52" fmla="*/ 132 w 173"/>
                <a:gd name="T53" fmla="*/ 6 h 187"/>
                <a:gd name="T54" fmla="*/ 125 w 173"/>
                <a:gd name="T5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187">
                  <a:moveTo>
                    <a:pt x="37" y="173"/>
                  </a:moveTo>
                  <a:cubicBezTo>
                    <a:pt x="28" y="173"/>
                    <a:pt x="13" y="171"/>
                    <a:pt x="13" y="158"/>
                  </a:cubicBezTo>
                  <a:cubicBezTo>
                    <a:pt x="13" y="143"/>
                    <a:pt x="29" y="124"/>
                    <a:pt x="44" y="105"/>
                  </a:cubicBezTo>
                  <a:cubicBezTo>
                    <a:pt x="59" y="85"/>
                    <a:pt x="74" y="67"/>
                    <a:pt x="74" y="5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67"/>
                    <a:pt x="114" y="85"/>
                    <a:pt x="129" y="105"/>
                  </a:cubicBezTo>
                  <a:cubicBezTo>
                    <a:pt x="144" y="124"/>
                    <a:pt x="159" y="143"/>
                    <a:pt x="159" y="158"/>
                  </a:cubicBezTo>
                  <a:cubicBezTo>
                    <a:pt x="159" y="171"/>
                    <a:pt x="145" y="173"/>
                    <a:pt x="136" y="173"/>
                  </a:cubicBezTo>
                  <a:cubicBezTo>
                    <a:pt x="37" y="173"/>
                    <a:pt x="37" y="173"/>
                    <a:pt x="37" y="173"/>
                  </a:cubicBezTo>
                  <a:moveTo>
                    <a:pt x="12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1" y="3"/>
                    <a:pt x="41" y="6"/>
                  </a:cubicBezTo>
                  <a:cubicBezTo>
                    <a:pt x="41" y="10"/>
                    <a:pt x="44" y="13"/>
                    <a:pt x="4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62"/>
                    <a:pt x="46" y="80"/>
                    <a:pt x="33" y="96"/>
                  </a:cubicBezTo>
                  <a:cubicBezTo>
                    <a:pt x="17" y="117"/>
                    <a:pt x="0" y="138"/>
                    <a:pt x="0" y="158"/>
                  </a:cubicBezTo>
                  <a:cubicBezTo>
                    <a:pt x="0" y="176"/>
                    <a:pt x="14" y="187"/>
                    <a:pt x="37" y="187"/>
                  </a:cubicBezTo>
                  <a:cubicBezTo>
                    <a:pt x="136" y="187"/>
                    <a:pt x="136" y="187"/>
                    <a:pt x="136" y="187"/>
                  </a:cubicBezTo>
                  <a:cubicBezTo>
                    <a:pt x="159" y="187"/>
                    <a:pt x="173" y="176"/>
                    <a:pt x="173" y="158"/>
                  </a:cubicBezTo>
                  <a:cubicBezTo>
                    <a:pt x="173" y="138"/>
                    <a:pt x="156" y="117"/>
                    <a:pt x="140" y="96"/>
                  </a:cubicBezTo>
                  <a:cubicBezTo>
                    <a:pt x="126" y="80"/>
                    <a:pt x="112" y="62"/>
                    <a:pt x="112" y="50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9" y="13"/>
                    <a:pt x="132" y="10"/>
                    <a:pt x="132" y="6"/>
                  </a:cubicBezTo>
                  <a:cubicBezTo>
                    <a:pt x="132" y="3"/>
                    <a:pt x="129" y="0"/>
                    <a:pt x="12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7552151" y="5542627"/>
              <a:ext cx="336597" cy="133995"/>
            </a:xfrm>
            <a:custGeom>
              <a:avLst/>
              <a:gdLst>
                <a:gd name="T0" fmla="*/ 49 w 133"/>
                <a:gd name="T1" fmla="*/ 0 h 53"/>
                <a:gd name="T2" fmla="*/ 33 w 133"/>
                <a:gd name="T3" fmla="*/ 16 h 53"/>
                <a:gd name="T4" fmla="*/ 33 w 133"/>
                <a:gd name="T5" fmla="*/ 18 h 53"/>
                <a:gd name="T6" fmla="*/ 21 w 133"/>
                <a:gd name="T7" fmla="*/ 13 h 53"/>
                <a:gd name="T8" fmla="*/ 15 w 133"/>
                <a:gd name="T9" fmla="*/ 14 h 53"/>
                <a:gd name="T10" fmla="*/ 0 w 133"/>
                <a:gd name="T11" fmla="*/ 45 h 53"/>
                <a:gd name="T12" fmla="*/ 17 w 133"/>
                <a:gd name="T13" fmla="*/ 53 h 53"/>
                <a:gd name="T14" fmla="*/ 116 w 133"/>
                <a:gd name="T15" fmla="*/ 53 h 53"/>
                <a:gd name="T16" fmla="*/ 133 w 133"/>
                <a:gd name="T17" fmla="*/ 45 h 53"/>
                <a:gd name="T18" fmla="*/ 121 w 133"/>
                <a:gd name="T19" fmla="*/ 18 h 53"/>
                <a:gd name="T20" fmla="*/ 120 w 133"/>
                <a:gd name="T21" fmla="*/ 19 h 53"/>
                <a:gd name="T22" fmla="*/ 120 w 133"/>
                <a:gd name="T23" fmla="*/ 17 h 53"/>
                <a:gd name="T24" fmla="*/ 112 w 133"/>
                <a:gd name="T25" fmla="*/ 6 h 53"/>
                <a:gd name="T26" fmla="*/ 101 w 133"/>
                <a:gd name="T27" fmla="*/ 3 h 53"/>
                <a:gd name="T28" fmla="*/ 83 w 133"/>
                <a:gd name="T29" fmla="*/ 16 h 53"/>
                <a:gd name="T30" fmla="*/ 82 w 133"/>
                <a:gd name="T31" fmla="*/ 16 h 53"/>
                <a:gd name="T32" fmla="*/ 72 w 133"/>
                <a:gd name="T33" fmla="*/ 10 h 53"/>
                <a:gd name="T34" fmla="*/ 65 w 133"/>
                <a:gd name="T35" fmla="*/ 12 h 53"/>
                <a:gd name="T36" fmla="*/ 49 w 133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3">
                  <a:moveTo>
                    <a:pt x="49" y="0"/>
                  </a:move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7626115" y="5089187"/>
              <a:ext cx="70750" cy="70750"/>
            </a:xfrm>
            <a:custGeom>
              <a:avLst/>
              <a:gdLst>
                <a:gd name="T0" fmla="*/ 14 w 28"/>
                <a:gd name="T1" fmla="*/ 22 h 28"/>
                <a:gd name="T2" fmla="*/ 6 w 28"/>
                <a:gd name="T3" fmla="*/ 14 h 28"/>
                <a:gd name="T4" fmla="*/ 8 w 28"/>
                <a:gd name="T5" fmla="*/ 9 h 28"/>
                <a:gd name="T6" fmla="*/ 14 w 28"/>
                <a:gd name="T7" fmla="*/ 7 h 28"/>
                <a:gd name="T8" fmla="*/ 19 w 28"/>
                <a:gd name="T9" fmla="*/ 9 h 28"/>
                <a:gd name="T10" fmla="*/ 21 w 28"/>
                <a:gd name="T11" fmla="*/ 14 h 28"/>
                <a:gd name="T12" fmla="*/ 14 w 28"/>
                <a:gd name="T13" fmla="*/ 22 h 28"/>
                <a:gd name="T14" fmla="*/ 14 w 28"/>
                <a:gd name="T15" fmla="*/ 0 h 28"/>
                <a:gd name="T16" fmla="*/ 4 w 28"/>
                <a:gd name="T17" fmla="*/ 5 h 28"/>
                <a:gd name="T18" fmla="*/ 0 w 28"/>
                <a:gd name="T19" fmla="*/ 14 h 28"/>
                <a:gd name="T20" fmla="*/ 14 w 28"/>
                <a:gd name="T21" fmla="*/ 28 h 28"/>
                <a:gd name="T22" fmla="*/ 28 w 28"/>
                <a:gd name="T23" fmla="*/ 14 h 28"/>
                <a:gd name="T24" fmla="*/ 23 w 28"/>
                <a:gd name="T25" fmla="*/ 5 h 28"/>
                <a:gd name="T26" fmla="*/ 14 w 28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8">
                  <a:moveTo>
                    <a:pt x="14" y="22"/>
                  </a:moveTo>
                  <a:cubicBezTo>
                    <a:pt x="10" y="22"/>
                    <a:pt x="6" y="18"/>
                    <a:pt x="6" y="14"/>
                  </a:cubicBezTo>
                  <a:cubicBezTo>
                    <a:pt x="6" y="12"/>
                    <a:pt x="7" y="11"/>
                    <a:pt x="8" y="9"/>
                  </a:cubicBezTo>
                  <a:cubicBezTo>
                    <a:pt x="10" y="8"/>
                    <a:pt x="12" y="7"/>
                    <a:pt x="14" y="7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0" y="11"/>
                    <a:pt x="21" y="12"/>
                    <a:pt x="21" y="14"/>
                  </a:cubicBezTo>
                  <a:cubicBezTo>
                    <a:pt x="21" y="18"/>
                    <a:pt x="18" y="22"/>
                    <a:pt x="14" y="22"/>
                  </a:cubicBezTo>
                  <a:moveTo>
                    <a:pt x="14" y="0"/>
                  </a:moveTo>
                  <a:cubicBezTo>
                    <a:pt x="10" y="0"/>
                    <a:pt x="6" y="2"/>
                    <a:pt x="4" y="5"/>
                  </a:cubicBezTo>
                  <a:cubicBezTo>
                    <a:pt x="1" y="7"/>
                    <a:pt x="0" y="11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11"/>
                    <a:pt x="26" y="7"/>
                    <a:pt x="23" y="5"/>
                  </a:cubicBezTo>
                  <a:cubicBezTo>
                    <a:pt x="21" y="2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5878976" y="5281844"/>
            <a:ext cx="434897" cy="436731"/>
          </a:xfrm>
          <a:custGeom>
            <a:avLst/>
            <a:gdLst>
              <a:gd name="T0" fmla="*/ 28 w 32"/>
              <a:gd name="T1" fmla="*/ 5 h 32"/>
              <a:gd name="T2" fmla="*/ 16 w 32"/>
              <a:gd name="T3" fmla="*/ 0 h 32"/>
              <a:gd name="T4" fmla="*/ 4 w 32"/>
              <a:gd name="T5" fmla="*/ 5 h 32"/>
              <a:gd name="T6" fmla="*/ 0 w 32"/>
              <a:gd name="T7" fmla="*/ 12 h 32"/>
              <a:gd name="T8" fmla="*/ 32 w 32"/>
              <a:gd name="T9" fmla="*/ 32 h 32"/>
              <a:gd name="T10" fmla="*/ 28 w 32"/>
              <a:gd name="T11" fmla="*/ 9 h 32"/>
              <a:gd name="T12" fmla="*/ 19 w 32"/>
              <a:gd name="T13" fmla="*/ 5 h 32"/>
              <a:gd name="T14" fmla="*/ 16 w 32"/>
              <a:gd name="T15" fmla="*/ 3 h 32"/>
              <a:gd name="T16" fmla="*/ 16 w 32"/>
              <a:gd name="T17" fmla="*/ 9 h 32"/>
              <a:gd name="T18" fmla="*/ 16 w 32"/>
              <a:gd name="T19" fmla="*/ 10 h 32"/>
              <a:gd name="T20" fmla="*/ 18 w 32"/>
              <a:gd name="T21" fmla="*/ 11 h 32"/>
              <a:gd name="T22" fmla="*/ 19 w 32"/>
              <a:gd name="T23" fmla="*/ 13 h 32"/>
              <a:gd name="T24" fmla="*/ 18 w 32"/>
              <a:gd name="T25" fmla="*/ 14 h 32"/>
              <a:gd name="T26" fmla="*/ 17 w 32"/>
              <a:gd name="T27" fmla="*/ 16 h 32"/>
              <a:gd name="T28" fmla="*/ 16 w 32"/>
              <a:gd name="T29" fmla="*/ 15 h 32"/>
              <a:gd name="T30" fmla="*/ 14 w 32"/>
              <a:gd name="T31" fmla="*/ 14 h 32"/>
              <a:gd name="T32" fmla="*/ 14 w 32"/>
              <a:gd name="T33" fmla="*/ 13 h 32"/>
              <a:gd name="T34" fmla="*/ 16 w 32"/>
              <a:gd name="T35" fmla="*/ 12 h 32"/>
              <a:gd name="T36" fmla="*/ 16 w 32"/>
              <a:gd name="T37" fmla="*/ 14 h 32"/>
              <a:gd name="T38" fmla="*/ 17 w 32"/>
              <a:gd name="T39" fmla="*/ 13 h 32"/>
              <a:gd name="T40" fmla="*/ 17 w 32"/>
              <a:gd name="T41" fmla="*/ 13 h 32"/>
              <a:gd name="T42" fmla="*/ 15 w 32"/>
              <a:gd name="T43" fmla="*/ 11 h 32"/>
              <a:gd name="T44" fmla="*/ 14 w 32"/>
              <a:gd name="T45" fmla="*/ 10 h 32"/>
              <a:gd name="T46" fmla="*/ 14 w 32"/>
              <a:gd name="T47" fmla="*/ 8 h 32"/>
              <a:gd name="T48" fmla="*/ 16 w 32"/>
              <a:gd name="T49" fmla="*/ 7 h 32"/>
              <a:gd name="T50" fmla="*/ 17 w 32"/>
              <a:gd name="T51" fmla="*/ 8 h 32"/>
              <a:gd name="T52" fmla="*/ 18 w 32"/>
              <a:gd name="T53" fmla="*/ 8 h 32"/>
              <a:gd name="T54" fmla="*/ 19 w 32"/>
              <a:gd name="T55" fmla="*/ 9 h 32"/>
              <a:gd name="T56" fmla="*/ 17 w 32"/>
              <a:gd name="T57" fmla="*/ 10 h 32"/>
              <a:gd name="T58" fmla="*/ 16 w 32"/>
              <a:gd name="T59" fmla="*/ 9 h 32"/>
              <a:gd name="T60" fmla="*/ 4 w 32"/>
              <a:gd name="T61" fmla="*/ 12 h 32"/>
              <a:gd name="T62" fmla="*/ 16 w 32"/>
              <a:gd name="T63" fmla="*/ 17 h 32"/>
              <a:gd name="T64" fmla="*/ 28 w 32"/>
              <a:gd name="T65" fmla="*/ 12 h 32"/>
              <a:gd name="T66" fmla="*/ 30 w 32"/>
              <a:gd name="T67" fmla="*/ 12 h 32"/>
              <a:gd name="T68" fmla="*/ 16 w 32"/>
              <a:gd name="T69" fmla="*/ 18 h 32"/>
              <a:gd name="T70" fmla="*/ 3 w 32"/>
              <a:gd name="T71" fmla="*/ 12 h 32"/>
              <a:gd name="T72" fmla="*/ 2 w 32"/>
              <a:gd name="T73" fmla="*/ 14 h 32"/>
              <a:gd name="T74" fmla="*/ 2 w 32"/>
              <a:gd name="T75" fmla="*/ 29 h 32"/>
              <a:gd name="T76" fmla="*/ 4 w 32"/>
              <a:gd name="T77" fmla="*/ 30 h 32"/>
              <a:gd name="T78" fmla="*/ 29 w 32"/>
              <a:gd name="T79" fmla="*/ 30 h 32"/>
              <a:gd name="T80" fmla="*/ 30 w 32"/>
              <a:gd name="T81" fmla="*/ 29 h 32"/>
              <a:gd name="T82" fmla="*/ 30 w 32"/>
              <a:gd name="T8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" h="32">
                <a:moveTo>
                  <a:pt x="28" y="9"/>
                </a:moveTo>
                <a:cubicBezTo>
                  <a:pt x="28" y="5"/>
                  <a:pt x="28" y="5"/>
                  <a:pt x="2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9"/>
                  <a:pt x="4" y="9"/>
                  <a:pt x="4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32"/>
                  <a:pt x="0" y="32"/>
                  <a:pt x="0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12"/>
                  <a:pt x="32" y="12"/>
                  <a:pt x="32" y="12"/>
                </a:cubicBezTo>
                <a:lnTo>
                  <a:pt x="28" y="9"/>
                </a:lnTo>
                <a:close/>
                <a:moveTo>
                  <a:pt x="16" y="3"/>
                </a:moveTo>
                <a:cubicBezTo>
                  <a:pt x="19" y="5"/>
                  <a:pt x="19" y="5"/>
                  <a:pt x="19" y="5"/>
                </a:cubicBezTo>
                <a:cubicBezTo>
                  <a:pt x="13" y="5"/>
                  <a:pt x="13" y="5"/>
                  <a:pt x="13" y="5"/>
                </a:cubicBezTo>
                <a:lnTo>
                  <a:pt x="16" y="3"/>
                </a:ln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8" y="14"/>
                  <a:pt x="18" y="14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4" y="15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3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8"/>
                </a:cubicBezTo>
                <a:cubicBezTo>
                  <a:pt x="15" y="8"/>
                  <a:pt x="15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6" y="9"/>
                </a:cubicBezTo>
                <a:close/>
                <a:moveTo>
                  <a:pt x="4" y="11"/>
                </a:moveTo>
                <a:cubicBezTo>
                  <a:pt x="4" y="12"/>
                  <a:pt x="4" y="12"/>
                  <a:pt x="4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8" y="18"/>
                  <a:pt x="18" y="18"/>
                  <a:pt x="18" y="18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1"/>
                  <a:pt x="28" y="11"/>
                </a:cubicBezTo>
                <a:cubicBezTo>
                  <a:pt x="30" y="12"/>
                  <a:pt x="30" y="12"/>
                  <a:pt x="30" y="12"/>
                </a:cubicBezTo>
                <a:cubicBezTo>
                  <a:pt x="17" y="19"/>
                  <a:pt x="17" y="19"/>
                  <a:pt x="17" y="19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9"/>
                  <a:pt x="15" y="19"/>
                  <a:pt x="15" y="19"/>
                </a:cubicBezTo>
                <a:cubicBezTo>
                  <a:pt x="3" y="12"/>
                  <a:pt x="3" y="12"/>
                  <a:pt x="3" y="12"/>
                </a:cubicBezTo>
                <a:lnTo>
                  <a:pt x="4" y="11"/>
                </a:lnTo>
                <a:close/>
                <a:moveTo>
                  <a:pt x="2" y="14"/>
                </a:moveTo>
                <a:cubicBezTo>
                  <a:pt x="13" y="20"/>
                  <a:pt x="13" y="20"/>
                  <a:pt x="13" y="20"/>
                </a:cubicBezTo>
                <a:cubicBezTo>
                  <a:pt x="2" y="29"/>
                  <a:pt x="2" y="29"/>
                  <a:pt x="2" y="29"/>
                </a:cubicBezTo>
                <a:lnTo>
                  <a:pt x="2" y="14"/>
                </a:lnTo>
                <a:close/>
                <a:moveTo>
                  <a:pt x="4" y="30"/>
                </a:moveTo>
                <a:cubicBezTo>
                  <a:pt x="16" y="20"/>
                  <a:pt x="16" y="20"/>
                  <a:pt x="16" y="20"/>
                </a:cubicBezTo>
                <a:cubicBezTo>
                  <a:pt x="29" y="30"/>
                  <a:pt x="29" y="30"/>
                  <a:pt x="29" y="30"/>
                </a:cubicBezTo>
                <a:lnTo>
                  <a:pt x="4" y="30"/>
                </a:lnTo>
                <a:close/>
                <a:moveTo>
                  <a:pt x="30" y="29"/>
                </a:moveTo>
                <a:cubicBezTo>
                  <a:pt x="19" y="20"/>
                  <a:pt x="19" y="20"/>
                  <a:pt x="19" y="20"/>
                </a:cubicBezTo>
                <a:cubicBezTo>
                  <a:pt x="30" y="14"/>
                  <a:pt x="30" y="14"/>
                  <a:pt x="30" y="14"/>
                </a:cubicBezTo>
                <a:lnTo>
                  <a:pt x="30" y="29"/>
                </a:lnTo>
                <a:close/>
              </a:path>
            </a:pathLst>
          </a:custGeom>
          <a:solidFill>
            <a:srgbClr val="071D3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609312" y="3505680"/>
            <a:ext cx="460908" cy="459196"/>
            <a:chOff x="8616579" y="2754480"/>
            <a:chExt cx="487585" cy="485775"/>
          </a:xfrm>
          <a:solidFill>
            <a:srgbClr val="071D34"/>
          </a:solidFill>
          <a:effectLst/>
        </p:grpSpPr>
        <p:sp>
          <p:nvSpPr>
            <p:cNvPr id="29" name="饼形 28"/>
            <p:cNvSpPr/>
            <p:nvPr/>
          </p:nvSpPr>
          <p:spPr>
            <a:xfrm>
              <a:off x="8616579" y="2783055"/>
              <a:ext cx="457200" cy="457200"/>
            </a:xfrm>
            <a:prstGeom prst="pi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饼形 29"/>
            <p:cNvSpPr/>
            <p:nvPr/>
          </p:nvSpPr>
          <p:spPr>
            <a:xfrm rot="16200000">
              <a:off x="8646964" y="2754480"/>
              <a:ext cx="457200" cy="457200"/>
            </a:xfrm>
            <a:prstGeom prst="pie">
              <a:avLst>
                <a:gd name="adj1" fmla="val 0"/>
                <a:gd name="adj2" fmla="val 539337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761374" y="1824808"/>
            <a:ext cx="2734840" cy="891664"/>
            <a:chOff x="538607" y="3870443"/>
            <a:chExt cx="2734840" cy="89166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 dirty="0" smtClean="0">
                  <a:solidFill>
                    <a:srgbClr val="00539F"/>
                  </a:solidFill>
                </a:rPr>
                <a:t>01</a:t>
              </a:r>
              <a:endParaRPr lang="zh-CN" altLang="en-US" sz="4000" dirty="0">
                <a:solidFill>
                  <a:srgbClr val="00539F"/>
                </a:solidFill>
              </a:endParaRPr>
            </a:p>
          </p:txBody>
        </p:sp>
        <p:sp>
          <p:nvSpPr>
            <p:cNvPr id="6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748455" y="1823727"/>
            <a:ext cx="2734840" cy="891664"/>
            <a:chOff x="538607" y="3870443"/>
            <a:chExt cx="2734840" cy="891664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 dirty="0" smtClean="0">
                  <a:solidFill>
                    <a:srgbClr val="00539F"/>
                  </a:solidFill>
                </a:rPr>
                <a:t>02</a:t>
              </a:r>
              <a:endParaRPr lang="zh-CN" altLang="en-US" sz="4000" dirty="0">
                <a:solidFill>
                  <a:srgbClr val="00539F"/>
                </a:solidFill>
              </a:endParaRPr>
            </a:p>
          </p:txBody>
        </p:sp>
        <p:sp>
          <p:nvSpPr>
            <p:cNvPr id="6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813685" y="4741017"/>
            <a:ext cx="2734840" cy="891664"/>
            <a:chOff x="538607" y="3870443"/>
            <a:chExt cx="2734840" cy="891664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 dirty="0" smtClean="0">
                  <a:solidFill>
                    <a:srgbClr val="00539F"/>
                  </a:solidFill>
                </a:rPr>
                <a:t>03</a:t>
              </a:r>
              <a:endParaRPr lang="zh-CN" altLang="en-US" sz="4000" dirty="0">
                <a:solidFill>
                  <a:srgbClr val="00539F"/>
                </a:solidFill>
              </a:endParaRPr>
            </a:p>
          </p:txBody>
        </p:sp>
        <p:sp>
          <p:nvSpPr>
            <p:cNvPr id="7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800766" y="4739936"/>
            <a:ext cx="2734840" cy="891664"/>
            <a:chOff x="538607" y="3870443"/>
            <a:chExt cx="2734840" cy="891664"/>
          </a:xfrm>
        </p:grpSpPr>
        <p:cxnSp>
          <p:nvCxnSpPr>
            <p:cNvPr id="78" name="直接连接符 77"/>
            <p:cNvCxnSpPr/>
            <p:nvPr/>
          </p:nvCxnSpPr>
          <p:spPr>
            <a:xfrm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 dirty="0" smtClean="0">
                  <a:solidFill>
                    <a:srgbClr val="00539F"/>
                  </a:solidFill>
                </a:rPr>
                <a:t>04</a:t>
              </a:r>
              <a:endParaRPr lang="zh-CN" altLang="en-US" sz="4000" dirty="0">
                <a:solidFill>
                  <a:srgbClr val="00539F"/>
                </a:solidFill>
              </a:endParaRPr>
            </a:p>
          </p:txBody>
        </p:sp>
        <p:sp>
          <p:nvSpPr>
            <p:cNvPr id="8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85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721394" y="5248275"/>
            <a:ext cx="655340" cy="655340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21394" y="4181475"/>
            <a:ext cx="655340" cy="655340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21394" y="3143250"/>
            <a:ext cx="655340" cy="655340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21394" y="2066925"/>
            <a:ext cx="655340" cy="655340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21394" y="1047750"/>
            <a:ext cx="655340" cy="655340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91437" y="1301116"/>
            <a:ext cx="115253" cy="4280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920477" y="1243966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920477" y="2296478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920477" y="3344228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20477" y="4396740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920477" y="5444490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20315" y="1336358"/>
            <a:ext cx="579120" cy="106680"/>
            <a:chOff x="6633963" y="1336358"/>
            <a:chExt cx="579120" cy="106680"/>
          </a:xfrm>
          <a:solidFill>
            <a:schemeClr val="bg1"/>
          </a:solidFill>
        </p:grpSpPr>
        <p:sp>
          <p:nvSpPr>
            <p:cNvPr id="25" name="椭圆 24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20315" y="3439478"/>
            <a:ext cx="579120" cy="106680"/>
            <a:chOff x="6633963" y="1336358"/>
            <a:chExt cx="579120" cy="106680"/>
          </a:xfrm>
          <a:solidFill>
            <a:schemeClr val="bg1"/>
          </a:solidFill>
        </p:grpSpPr>
        <p:sp>
          <p:nvSpPr>
            <p:cNvPr id="29" name="椭圆 28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20315" y="5534978"/>
            <a:ext cx="579120" cy="106680"/>
            <a:chOff x="6633963" y="1336358"/>
            <a:chExt cx="579120" cy="106680"/>
          </a:xfrm>
          <a:solidFill>
            <a:schemeClr val="bg1"/>
          </a:solidFill>
        </p:grpSpPr>
        <p:sp>
          <p:nvSpPr>
            <p:cNvPr id="33" name="椭圆 32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21995" y="2387918"/>
            <a:ext cx="579120" cy="106680"/>
            <a:chOff x="6633963" y="1336358"/>
            <a:chExt cx="579120" cy="106680"/>
          </a:xfrm>
          <a:solidFill>
            <a:schemeClr val="bg1"/>
          </a:solidFill>
        </p:grpSpPr>
        <p:sp>
          <p:nvSpPr>
            <p:cNvPr id="37" name="椭圆 36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21995" y="4491038"/>
            <a:ext cx="579120" cy="106680"/>
            <a:chOff x="6633963" y="1336358"/>
            <a:chExt cx="579120" cy="106680"/>
          </a:xfrm>
          <a:solidFill>
            <a:schemeClr val="bg1"/>
          </a:solidFill>
        </p:grpSpPr>
        <p:sp>
          <p:nvSpPr>
            <p:cNvPr id="41" name="椭圆 40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4" name="半闭框 43"/>
          <p:cNvSpPr/>
          <p:nvPr/>
        </p:nvSpPr>
        <p:spPr>
          <a:xfrm>
            <a:off x="7381259" y="1104548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半闭框 44"/>
          <p:cNvSpPr/>
          <p:nvPr/>
        </p:nvSpPr>
        <p:spPr>
          <a:xfrm rot="10800000">
            <a:off x="9275169" y="1988840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TextBox 52"/>
          <p:cNvSpPr txBox="1"/>
          <p:nvPr/>
        </p:nvSpPr>
        <p:spPr>
          <a:xfrm>
            <a:off x="7899547" y="969695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</a:rPr>
              <a:t>OPTION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7" name="TextBox 53"/>
          <p:cNvSpPr txBox="1"/>
          <p:nvPr/>
        </p:nvSpPr>
        <p:spPr>
          <a:xfrm>
            <a:off x="8655003" y="764704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chemeClr val="bg1"/>
                </a:solidFill>
              </a:rPr>
              <a:t>01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8" name="文本框 146"/>
          <p:cNvSpPr txBox="1"/>
          <p:nvPr/>
        </p:nvSpPr>
        <p:spPr>
          <a:xfrm>
            <a:off x="7487467" y="1568514"/>
            <a:ext cx="190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45"/>
          <p:cNvSpPr txBox="1"/>
          <p:nvPr/>
        </p:nvSpPr>
        <p:spPr>
          <a:xfrm>
            <a:off x="7626947" y="1268760"/>
            <a:ext cx="176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半闭框 49"/>
          <p:cNvSpPr/>
          <p:nvPr/>
        </p:nvSpPr>
        <p:spPr>
          <a:xfrm>
            <a:off x="7381259" y="3215658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半闭框 50"/>
          <p:cNvSpPr/>
          <p:nvPr/>
        </p:nvSpPr>
        <p:spPr>
          <a:xfrm rot="10800000">
            <a:off x="9275169" y="4099950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TextBox 58"/>
          <p:cNvSpPr txBox="1"/>
          <p:nvPr/>
        </p:nvSpPr>
        <p:spPr>
          <a:xfrm>
            <a:off x="7899547" y="3080805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</a:rPr>
              <a:t>OPTION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3" name="TextBox 59"/>
          <p:cNvSpPr txBox="1"/>
          <p:nvPr/>
        </p:nvSpPr>
        <p:spPr>
          <a:xfrm>
            <a:off x="8655003" y="2875814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chemeClr val="bg1"/>
                </a:solidFill>
              </a:rPr>
              <a:t>03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4" name="文本框 146"/>
          <p:cNvSpPr txBox="1"/>
          <p:nvPr/>
        </p:nvSpPr>
        <p:spPr>
          <a:xfrm>
            <a:off x="7452091" y="3679624"/>
            <a:ext cx="190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145"/>
          <p:cNvSpPr txBox="1"/>
          <p:nvPr/>
        </p:nvSpPr>
        <p:spPr>
          <a:xfrm>
            <a:off x="7591571" y="3379870"/>
            <a:ext cx="176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半闭框 55"/>
          <p:cNvSpPr/>
          <p:nvPr/>
        </p:nvSpPr>
        <p:spPr>
          <a:xfrm>
            <a:off x="7381259" y="5231881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半闭框 56"/>
          <p:cNvSpPr/>
          <p:nvPr/>
        </p:nvSpPr>
        <p:spPr>
          <a:xfrm rot="10800000">
            <a:off x="9252291" y="6116173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TextBox 64"/>
          <p:cNvSpPr txBox="1"/>
          <p:nvPr/>
        </p:nvSpPr>
        <p:spPr>
          <a:xfrm>
            <a:off x="7899547" y="5097028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</a:rPr>
              <a:t>OPTION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9" name="TextBox 65"/>
          <p:cNvSpPr txBox="1"/>
          <p:nvPr/>
        </p:nvSpPr>
        <p:spPr>
          <a:xfrm>
            <a:off x="8655003" y="4892037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chemeClr val="bg1"/>
                </a:solidFill>
              </a:rPr>
              <a:t>05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0" name="文本框 146"/>
          <p:cNvSpPr txBox="1"/>
          <p:nvPr/>
        </p:nvSpPr>
        <p:spPr>
          <a:xfrm>
            <a:off x="7487467" y="5695847"/>
            <a:ext cx="190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145"/>
          <p:cNvSpPr txBox="1"/>
          <p:nvPr/>
        </p:nvSpPr>
        <p:spPr>
          <a:xfrm>
            <a:off x="7626947" y="5396093"/>
            <a:ext cx="176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半闭框 61"/>
          <p:cNvSpPr/>
          <p:nvPr/>
        </p:nvSpPr>
        <p:spPr>
          <a:xfrm>
            <a:off x="2660287" y="1968644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半闭框 62"/>
          <p:cNvSpPr/>
          <p:nvPr/>
        </p:nvSpPr>
        <p:spPr>
          <a:xfrm rot="10800000">
            <a:off x="4554197" y="2852936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TextBox 70"/>
          <p:cNvSpPr txBox="1"/>
          <p:nvPr/>
        </p:nvSpPr>
        <p:spPr>
          <a:xfrm>
            <a:off x="3178575" y="1833791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</a:rPr>
              <a:t>OPTION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5" name="TextBox 71"/>
          <p:cNvSpPr txBox="1"/>
          <p:nvPr/>
        </p:nvSpPr>
        <p:spPr>
          <a:xfrm>
            <a:off x="3934031" y="1628800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chemeClr val="bg1"/>
                </a:solidFill>
              </a:rPr>
              <a:t>02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6" name="文本框 146"/>
          <p:cNvSpPr txBox="1"/>
          <p:nvPr/>
        </p:nvSpPr>
        <p:spPr>
          <a:xfrm>
            <a:off x="2766495" y="2432610"/>
            <a:ext cx="190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145"/>
          <p:cNvSpPr txBox="1"/>
          <p:nvPr/>
        </p:nvSpPr>
        <p:spPr>
          <a:xfrm>
            <a:off x="2905975" y="2132856"/>
            <a:ext cx="176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半闭框 67"/>
          <p:cNvSpPr/>
          <p:nvPr/>
        </p:nvSpPr>
        <p:spPr>
          <a:xfrm>
            <a:off x="2660287" y="4151761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半闭框 68"/>
          <p:cNvSpPr/>
          <p:nvPr/>
        </p:nvSpPr>
        <p:spPr>
          <a:xfrm rot="10800000">
            <a:off x="4554197" y="5036053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0" name="TextBox 76"/>
          <p:cNvSpPr txBox="1"/>
          <p:nvPr/>
        </p:nvSpPr>
        <p:spPr>
          <a:xfrm>
            <a:off x="3178575" y="4016908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</a:rPr>
              <a:t>OPTION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1" name="TextBox 77"/>
          <p:cNvSpPr txBox="1"/>
          <p:nvPr/>
        </p:nvSpPr>
        <p:spPr>
          <a:xfrm>
            <a:off x="3934031" y="3811917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chemeClr val="bg1"/>
                </a:solidFill>
              </a:rPr>
              <a:t>04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72" name="文本框 146"/>
          <p:cNvSpPr txBox="1"/>
          <p:nvPr/>
        </p:nvSpPr>
        <p:spPr>
          <a:xfrm>
            <a:off x="2766495" y="4615727"/>
            <a:ext cx="190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145"/>
          <p:cNvSpPr txBox="1"/>
          <p:nvPr/>
        </p:nvSpPr>
        <p:spPr>
          <a:xfrm>
            <a:off x="2905975" y="4315973"/>
            <a:ext cx="176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76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823" b="3096"/>
          <a:stretch>
            <a:fillRect/>
          </a:stretch>
        </p:blipFill>
        <p:spPr>
          <a:xfrm>
            <a:off x="0" y="-10161"/>
            <a:ext cx="12182475" cy="6868161"/>
          </a:xfrm>
          <a:prstGeom prst="rect">
            <a:avLst/>
          </a:prstGeom>
          <a:solidFill>
            <a:srgbClr val="071D34"/>
          </a:solidFill>
        </p:spPr>
      </p:pic>
      <p:sp>
        <p:nvSpPr>
          <p:cNvPr id="18" name="任意多边形 17"/>
          <p:cNvSpPr/>
          <p:nvPr/>
        </p:nvSpPr>
        <p:spPr>
          <a:xfrm rot="10800000">
            <a:off x="3485424" y="1635760"/>
            <a:ext cx="2000406" cy="1610714"/>
          </a:xfrm>
          <a:custGeom>
            <a:avLst/>
            <a:gdLst>
              <a:gd name="connsiteX0" fmla="*/ 2167230 w 2167230"/>
              <a:gd name="connsiteY0" fmla="*/ 1745040 h 1745040"/>
              <a:gd name="connsiteX1" fmla="*/ 0 w 2167230"/>
              <a:gd name="connsiteY1" fmla="*/ 1745040 h 1745040"/>
              <a:gd name="connsiteX2" fmla="*/ 32205 w 2167230"/>
              <a:gd name="connsiteY2" fmla="*/ 1691301 h 1745040"/>
              <a:gd name="connsiteX3" fmla="*/ 2074795 w 2167230"/>
              <a:gd name="connsiteY3" fmla="*/ 1691301 h 1745040"/>
              <a:gd name="connsiteX4" fmla="*/ 1017846 w 2167230"/>
              <a:gd name="connsiteY4" fmla="*/ 46620 h 1745040"/>
              <a:gd name="connsiteX5" fmla="*/ 1045785 w 2167230"/>
              <a:gd name="connsiteY5" fmla="*/ 0 h 1745040"/>
              <a:gd name="connsiteX6" fmla="*/ 2167230 w 2167230"/>
              <a:gd name="connsiteY6" fmla="*/ 1745040 h 174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230" h="1745040">
                <a:moveTo>
                  <a:pt x="2167230" y="1745040"/>
                </a:moveTo>
                <a:lnTo>
                  <a:pt x="0" y="1745040"/>
                </a:lnTo>
                <a:lnTo>
                  <a:pt x="32205" y="1691301"/>
                </a:lnTo>
                <a:lnTo>
                  <a:pt x="2074795" y="1691301"/>
                </a:lnTo>
                <a:lnTo>
                  <a:pt x="1017846" y="46620"/>
                </a:lnTo>
                <a:lnTo>
                  <a:pt x="1045785" y="0"/>
                </a:lnTo>
                <a:lnTo>
                  <a:pt x="2167230" y="1745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>
            <a:off x="6624673" y="1635760"/>
            <a:ext cx="2063403" cy="1661438"/>
          </a:xfrm>
          <a:custGeom>
            <a:avLst/>
            <a:gdLst>
              <a:gd name="connsiteX0" fmla="*/ 2235480 w 2235480"/>
              <a:gd name="connsiteY0" fmla="*/ 1799994 h 1799994"/>
              <a:gd name="connsiteX1" fmla="*/ 0 w 2235480"/>
              <a:gd name="connsiteY1" fmla="*/ 1799994 h 1799994"/>
              <a:gd name="connsiteX2" fmla="*/ 1156761 w 2235480"/>
              <a:gd name="connsiteY2" fmla="*/ 0 h 1799994"/>
              <a:gd name="connsiteX3" fmla="*/ 1192819 w 2235480"/>
              <a:gd name="connsiteY3" fmla="*/ 60168 h 1799994"/>
              <a:gd name="connsiteX4" fmla="*/ 109260 w 2235480"/>
              <a:gd name="connsiteY4" fmla="*/ 1746255 h 1799994"/>
              <a:gd name="connsiteX5" fmla="*/ 2203274 w 2235480"/>
              <a:gd name="connsiteY5" fmla="*/ 1746255 h 1799994"/>
              <a:gd name="connsiteX6" fmla="*/ 2235480 w 2235480"/>
              <a:gd name="connsiteY6" fmla="*/ 1799994 h 179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5480" h="1799994">
                <a:moveTo>
                  <a:pt x="2235480" y="1799994"/>
                </a:moveTo>
                <a:lnTo>
                  <a:pt x="0" y="1799994"/>
                </a:lnTo>
                <a:lnTo>
                  <a:pt x="1156761" y="0"/>
                </a:lnTo>
                <a:lnTo>
                  <a:pt x="1192819" y="60168"/>
                </a:lnTo>
                <a:lnTo>
                  <a:pt x="109260" y="1746255"/>
                </a:lnTo>
                <a:lnTo>
                  <a:pt x="2203274" y="1746255"/>
                </a:lnTo>
                <a:lnTo>
                  <a:pt x="2235480" y="1799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5157755" y="4238014"/>
            <a:ext cx="1857989" cy="1445574"/>
          </a:xfrm>
          <a:custGeom>
            <a:avLst/>
            <a:gdLst>
              <a:gd name="connsiteX0" fmla="*/ 2012936 w 2012936"/>
              <a:gd name="connsiteY0" fmla="*/ 1566128 h 1566128"/>
              <a:gd name="connsiteX1" fmla="*/ 1955036 w 2012936"/>
              <a:gd name="connsiteY1" fmla="*/ 1566128 h 1566128"/>
              <a:gd name="connsiteX2" fmla="*/ 1014880 w 2012936"/>
              <a:gd name="connsiteY2" fmla="*/ 103186 h 1566128"/>
              <a:gd name="connsiteX3" fmla="*/ 74725 w 2012936"/>
              <a:gd name="connsiteY3" fmla="*/ 1566128 h 1566128"/>
              <a:gd name="connsiteX4" fmla="*/ 0 w 2012936"/>
              <a:gd name="connsiteY4" fmla="*/ 1566128 h 1566128"/>
              <a:gd name="connsiteX5" fmla="*/ 1006468 w 2012936"/>
              <a:gd name="connsiteY5" fmla="*/ 0 h 1566128"/>
              <a:gd name="connsiteX6" fmla="*/ 2012936 w 2012936"/>
              <a:gd name="connsiteY6" fmla="*/ 1566128 h 156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936" h="1566128">
                <a:moveTo>
                  <a:pt x="2012936" y="1566128"/>
                </a:moveTo>
                <a:lnTo>
                  <a:pt x="1955036" y="1566128"/>
                </a:lnTo>
                <a:lnTo>
                  <a:pt x="1014880" y="103186"/>
                </a:lnTo>
                <a:lnTo>
                  <a:pt x="74725" y="1566128"/>
                </a:lnTo>
                <a:lnTo>
                  <a:pt x="0" y="1566128"/>
                </a:lnTo>
                <a:lnTo>
                  <a:pt x="1006468" y="0"/>
                </a:lnTo>
                <a:lnTo>
                  <a:pt x="2012936" y="1566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39458" y="1586014"/>
            <a:ext cx="193190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500" smtClean="0">
                <a:solidFill>
                  <a:schemeClr val="bg1"/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03</a:t>
            </a:r>
            <a:endParaRPr lang="zh-CN" altLang="en-US" sz="12500" dirty="0">
              <a:solidFill>
                <a:schemeClr val="bg1"/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85721" y="3363285"/>
            <a:ext cx="29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市场状况分析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8058" y="4121025"/>
            <a:ext cx="148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在此添加副标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2581" y="1112170"/>
            <a:ext cx="6312305" cy="5098116"/>
            <a:chOff x="1265153" y="1146629"/>
            <a:chExt cx="6312305" cy="5098116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913705" y="1209056"/>
              <a:ext cx="2762674" cy="2305134"/>
            </a:xfrm>
            <a:custGeom>
              <a:avLst/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00539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383520" y="2769702"/>
              <a:ext cx="1766494" cy="1458918"/>
            </a:xfrm>
            <a:custGeom>
              <a:avLst/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636471" y="3276047"/>
              <a:ext cx="356628" cy="575706"/>
            </a:xfrm>
            <a:custGeom>
              <a:avLst/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265153" y="1761640"/>
              <a:ext cx="2524922" cy="1865841"/>
            </a:xfrm>
            <a:custGeom>
              <a:avLst/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900883" y="3227492"/>
              <a:ext cx="1573916" cy="1100546"/>
            </a:xfrm>
            <a:custGeom>
              <a:avLst/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804340" y="3999724"/>
              <a:ext cx="1362317" cy="1165283"/>
            </a:xfrm>
            <a:custGeom>
              <a:avLst/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543323" y="3528062"/>
              <a:ext cx="2436953" cy="1442733"/>
            </a:xfrm>
            <a:custGeom>
              <a:avLst/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763923" y="4728028"/>
              <a:ext cx="1098412" cy="1123667"/>
            </a:xfrm>
            <a:custGeom>
              <a:avLst/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550880" y="4711842"/>
              <a:ext cx="741785" cy="628883"/>
            </a:xfrm>
            <a:custGeom>
              <a:avLst/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89779406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6"/>
                <a:gd name="T157" fmla="*/ 0 h 438"/>
                <a:gd name="T158" fmla="*/ 506 w 506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672134" y="5097958"/>
              <a:ext cx="970027" cy="725990"/>
            </a:xfrm>
            <a:custGeom>
              <a:avLst/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1811222124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807651" y="4302605"/>
              <a:ext cx="549207" cy="547959"/>
            </a:xfrm>
            <a:custGeom>
              <a:avLst/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807651" y="3243678"/>
              <a:ext cx="625286" cy="1093608"/>
            </a:xfrm>
            <a:custGeom>
              <a:avLst/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49725" y="3044841"/>
              <a:ext cx="420821" cy="894770"/>
            </a:xfrm>
            <a:custGeom>
              <a:avLst/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625"/>
                <a:gd name="T128" fmla="*/ 286 w 286"/>
                <a:gd name="T129" fmla="*/ 625 h 6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00539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242739" y="4568493"/>
              <a:ext cx="670459" cy="758360"/>
            </a:xfrm>
            <a:custGeom>
              <a:avLst/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895910898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1814727673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164279" y="4136136"/>
              <a:ext cx="946251" cy="575706"/>
            </a:xfrm>
            <a:custGeom>
              <a:avLst/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893168760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373500" y="5197378"/>
              <a:ext cx="981915" cy="762984"/>
            </a:xfrm>
            <a:custGeom>
              <a:avLst/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5837116" y="4540749"/>
              <a:ext cx="592002" cy="781480"/>
            </a:xfrm>
            <a:custGeom>
              <a:avLst/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3"/>
                <a:gd name="T148" fmla="*/ 0 h 545"/>
                <a:gd name="T149" fmla="*/ 403 w 403"/>
                <a:gd name="T150" fmla="*/ 545 h 5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00539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6143815" y="4746524"/>
              <a:ext cx="544452" cy="652004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889434824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6381567" y="4332661"/>
              <a:ext cx="473126" cy="534088"/>
            </a:xfrm>
            <a:custGeom>
              <a:avLst/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929839" y="3877186"/>
              <a:ext cx="594380" cy="707493"/>
            </a:xfrm>
            <a:custGeom>
              <a:avLst/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043959" y="3061024"/>
              <a:ext cx="156916" cy="219647"/>
            </a:xfrm>
            <a:custGeom>
              <a:avLst/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1802171503 w 107"/>
                <a:gd name="T23" fmla="*/ 2147483646 h 154"/>
                <a:gd name="T24" fmla="*/ 900623042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891799" y="2961605"/>
              <a:ext cx="206844" cy="217333"/>
            </a:xfrm>
            <a:custGeom>
              <a:avLst/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1787908903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6238916" y="2533870"/>
              <a:ext cx="727520" cy="677437"/>
            </a:xfrm>
            <a:custGeom>
              <a:avLst/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6405342" y="2126946"/>
              <a:ext cx="1036597" cy="691310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906064" y="3366217"/>
              <a:ext cx="841641" cy="515592"/>
            </a:xfrm>
            <a:custGeom>
              <a:avLst/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1776698668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695400" y="4219372"/>
              <a:ext cx="128385" cy="113291"/>
            </a:xfrm>
            <a:custGeom>
              <a:avLst/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873360744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077245" y="3787013"/>
              <a:ext cx="732275" cy="552585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694466" y="2730399"/>
              <a:ext cx="679969" cy="950261"/>
            </a:xfrm>
            <a:custGeom>
              <a:avLst/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5380634" y="3643664"/>
              <a:ext cx="722764" cy="691310"/>
            </a:xfrm>
            <a:custGeom>
              <a:avLst/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731061" y="5123390"/>
              <a:ext cx="206843" cy="483224"/>
            </a:xfrm>
            <a:custGeom>
              <a:avLst/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1881324819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5218963" y="5981170"/>
              <a:ext cx="316209" cy="263575"/>
            </a:xfrm>
            <a:custGeom>
              <a:avLst/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181855" y="1146629"/>
              <a:ext cx="1395603" cy="1241584"/>
            </a:xfrm>
            <a:custGeom>
              <a:avLst/>
              <a:gdLst>
                <a:gd name="T0" fmla="*/ 882527 w 950"/>
                <a:gd name="T1" fmla="*/ 372426 h 866"/>
                <a:gd name="T2" fmla="*/ 865483 w 950"/>
                <a:gd name="T3" fmla="*/ 291103 h 866"/>
                <a:gd name="T4" fmla="*/ 784995 w 950"/>
                <a:gd name="T5" fmla="*/ 372426 h 866"/>
                <a:gd name="T6" fmla="*/ 771738 w 950"/>
                <a:gd name="T7" fmla="*/ 395530 h 866"/>
                <a:gd name="T8" fmla="*/ 669471 w 950"/>
                <a:gd name="T9" fmla="*/ 413088 h 866"/>
                <a:gd name="T10" fmla="*/ 646745 w 950"/>
                <a:gd name="T11" fmla="*/ 372426 h 866"/>
                <a:gd name="T12" fmla="*/ 620231 w 950"/>
                <a:gd name="T13" fmla="*/ 346551 h 866"/>
                <a:gd name="T14" fmla="*/ 588983 w 950"/>
                <a:gd name="T15" fmla="*/ 320675 h 866"/>
                <a:gd name="T16" fmla="*/ 419485 w 950"/>
                <a:gd name="T17" fmla="*/ 289254 h 866"/>
                <a:gd name="T18" fmla="*/ 321952 w 950"/>
                <a:gd name="T19" fmla="*/ 138620 h 866"/>
                <a:gd name="T20" fmla="*/ 135409 w 950"/>
                <a:gd name="T21" fmla="*/ 19407 h 866"/>
                <a:gd name="T22" fmla="*/ 10416 w 950"/>
                <a:gd name="T23" fmla="*/ 34193 h 866"/>
                <a:gd name="T24" fmla="*/ 11363 w 950"/>
                <a:gd name="T25" fmla="*/ 49903 h 866"/>
                <a:gd name="T26" fmla="*/ 1894 w 950"/>
                <a:gd name="T27" fmla="*/ 68386 h 866"/>
                <a:gd name="T28" fmla="*/ 12310 w 950"/>
                <a:gd name="T29" fmla="*/ 110896 h 866"/>
                <a:gd name="T30" fmla="*/ 52080 w 950"/>
                <a:gd name="T31" fmla="*/ 91489 h 866"/>
                <a:gd name="T32" fmla="*/ 93745 w 950"/>
                <a:gd name="T33" fmla="*/ 120138 h 866"/>
                <a:gd name="T34" fmla="*/ 150560 w 950"/>
                <a:gd name="T35" fmla="*/ 187599 h 866"/>
                <a:gd name="T36" fmla="*/ 184649 w 950"/>
                <a:gd name="T37" fmla="*/ 159875 h 866"/>
                <a:gd name="T38" fmla="*/ 244305 w 950"/>
                <a:gd name="T39" fmla="*/ 126607 h 866"/>
                <a:gd name="T40" fmla="*/ 286916 w 950"/>
                <a:gd name="T41" fmla="*/ 172813 h 866"/>
                <a:gd name="T42" fmla="*/ 299226 w 950"/>
                <a:gd name="T43" fmla="*/ 243972 h 866"/>
                <a:gd name="T44" fmla="*/ 302067 w 950"/>
                <a:gd name="T45" fmla="*/ 320675 h 866"/>
                <a:gd name="T46" fmla="*/ 289757 w 950"/>
                <a:gd name="T47" fmla="*/ 351171 h 866"/>
                <a:gd name="T48" fmla="*/ 280288 w 950"/>
                <a:gd name="T49" fmla="*/ 364109 h 866"/>
                <a:gd name="T50" fmla="*/ 285969 w 950"/>
                <a:gd name="T51" fmla="*/ 409392 h 866"/>
                <a:gd name="T52" fmla="*/ 273659 w 950"/>
                <a:gd name="T53" fmla="*/ 449130 h 866"/>
                <a:gd name="T54" fmla="*/ 237676 w 950"/>
                <a:gd name="T55" fmla="*/ 442661 h 866"/>
                <a:gd name="T56" fmla="*/ 210216 w 950"/>
                <a:gd name="T57" fmla="*/ 498109 h 866"/>
                <a:gd name="T58" fmla="*/ 170445 w 950"/>
                <a:gd name="T59" fmla="*/ 533226 h 866"/>
                <a:gd name="T60" fmla="*/ 199800 w 950"/>
                <a:gd name="T61" fmla="*/ 574812 h 866"/>
                <a:gd name="T62" fmla="*/ 226313 w 950"/>
                <a:gd name="T63" fmla="*/ 606233 h 866"/>
                <a:gd name="T64" fmla="*/ 273659 w 950"/>
                <a:gd name="T65" fmla="*/ 617322 h 866"/>
                <a:gd name="T66" fmla="*/ 295438 w 950"/>
                <a:gd name="T67" fmla="*/ 662605 h 866"/>
                <a:gd name="T68" fmla="*/ 334262 w 950"/>
                <a:gd name="T69" fmla="*/ 692177 h 866"/>
                <a:gd name="T70" fmla="*/ 385396 w 950"/>
                <a:gd name="T71" fmla="*/ 677391 h 866"/>
                <a:gd name="T72" fmla="*/ 418538 w 950"/>
                <a:gd name="T73" fmla="*/ 669074 h 866"/>
                <a:gd name="T74" fmla="*/ 443158 w 950"/>
                <a:gd name="T75" fmla="*/ 705115 h 866"/>
                <a:gd name="T76" fmla="*/ 449786 w 950"/>
                <a:gd name="T77" fmla="*/ 705115 h 866"/>
                <a:gd name="T78" fmla="*/ 499973 w 950"/>
                <a:gd name="T79" fmla="*/ 689405 h 866"/>
                <a:gd name="T80" fmla="*/ 515123 w 950"/>
                <a:gd name="T81" fmla="*/ 711584 h 866"/>
                <a:gd name="T82" fmla="*/ 527433 w 950"/>
                <a:gd name="T83" fmla="*/ 725446 h 866"/>
                <a:gd name="T84" fmla="*/ 572885 w 950"/>
                <a:gd name="T85" fmla="*/ 751322 h 866"/>
                <a:gd name="T86" fmla="*/ 588036 w 950"/>
                <a:gd name="T87" fmla="*/ 739308 h 866"/>
                <a:gd name="T88" fmla="*/ 608868 w 950"/>
                <a:gd name="T89" fmla="*/ 725446 h 866"/>
                <a:gd name="T90" fmla="*/ 638223 w 950"/>
                <a:gd name="T91" fmla="*/ 767032 h 866"/>
                <a:gd name="T92" fmla="*/ 671365 w 950"/>
                <a:gd name="T93" fmla="*/ 800301 h 866"/>
                <a:gd name="T94" fmla="*/ 695038 w 950"/>
                <a:gd name="T95" fmla="*/ 756867 h 866"/>
                <a:gd name="T96" fmla="*/ 739543 w 950"/>
                <a:gd name="T97" fmla="*/ 734687 h 866"/>
                <a:gd name="T98" fmla="*/ 765110 w 950"/>
                <a:gd name="T99" fmla="*/ 743005 h 866"/>
                <a:gd name="T100" fmla="*/ 786889 w 950"/>
                <a:gd name="T101" fmla="*/ 767032 h 866"/>
                <a:gd name="T102" fmla="*/ 794464 w 950"/>
                <a:gd name="T103" fmla="*/ 701419 h 866"/>
                <a:gd name="T104" fmla="*/ 811509 w 950"/>
                <a:gd name="T105" fmla="*/ 593295 h 866"/>
                <a:gd name="T106" fmla="*/ 839916 w 950"/>
                <a:gd name="T107" fmla="*/ 597915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8040106" y="2349616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8050711" y="2663046"/>
            <a:ext cx="2356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泪滴形 41"/>
          <p:cNvSpPr/>
          <p:nvPr/>
        </p:nvSpPr>
        <p:spPr>
          <a:xfrm rot="8140642">
            <a:off x="5819227" y="1740739"/>
            <a:ext cx="575361" cy="586868"/>
          </a:xfrm>
          <a:prstGeom prst="teardrop">
            <a:avLst/>
          </a:prstGeom>
          <a:solidFill>
            <a:srgbClr val="071D34"/>
          </a:solidFill>
          <a:ln>
            <a:solidFill>
              <a:srgbClr val="07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5896836" y="1905207"/>
            <a:ext cx="417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068017" y="2412200"/>
            <a:ext cx="1814286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780704" y="2339627"/>
            <a:ext cx="174171" cy="1741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7462330" y="3517616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7472935" y="3831046"/>
            <a:ext cx="23519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泪滴形 50"/>
          <p:cNvSpPr/>
          <p:nvPr/>
        </p:nvSpPr>
        <p:spPr>
          <a:xfrm rot="8140642">
            <a:off x="5241451" y="2908739"/>
            <a:ext cx="575361" cy="586868"/>
          </a:xfrm>
          <a:prstGeom prst="teardrop">
            <a:avLst/>
          </a:prstGeom>
          <a:solidFill>
            <a:srgbClr val="071D34"/>
          </a:solidFill>
          <a:ln>
            <a:solidFill>
              <a:srgbClr val="07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5319060" y="3073207"/>
            <a:ext cx="417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490241" y="3507627"/>
            <a:ext cx="1886858" cy="174171"/>
            <a:chOff x="6974115" y="1461418"/>
            <a:chExt cx="1886858" cy="174171"/>
          </a:xfrm>
          <a:solidFill>
            <a:schemeClr val="bg1"/>
          </a:solidFill>
        </p:grpSpPr>
        <p:cxnSp>
          <p:nvCxnSpPr>
            <p:cNvPr id="49" name="直接连接符 48"/>
            <p:cNvCxnSpPr/>
            <p:nvPr/>
          </p:nvCxnSpPr>
          <p:spPr>
            <a:xfrm>
              <a:off x="6974115" y="1533991"/>
              <a:ext cx="1814286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8686802" y="1461418"/>
              <a:ext cx="174171" cy="1741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7871303" y="481278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881908" y="5126212"/>
            <a:ext cx="23506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泪滴形 59"/>
          <p:cNvSpPr/>
          <p:nvPr/>
        </p:nvSpPr>
        <p:spPr>
          <a:xfrm rot="8140642">
            <a:off x="5650424" y="4203905"/>
            <a:ext cx="575361" cy="586868"/>
          </a:xfrm>
          <a:prstGeom prst="teardrop">
            <a:avLst/>
          </a:prstGeom>
          <a:solidFill>
            <a:srgbClr val="071D34"/>
          </a:solidFill>
          <a:ln>
            <a:solidFill>
              <a:srgbClr val="07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1" name="稻壳儿小白白(http://dwz.cn/Wu2UP)"/>
          <p:cNvSpPr txBox="1">
            <a:spLocks noChangeArrowheads="1"/>
          </p:cNvSpPr>
          <p:nvPr/>
        </p:nvSpPr>
        <p:spPr bwMode="auto">
          <a:xfrm>
            <a:off x="5728033" y="4368373"/>
            <a:ext cx="417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899214" y="4802793"/>
            <a:ext cx="1886858" cy="174171"/>
            <a:chOff x="6974115" y="1461418"/>
            <a:chExt cx="1886858" cy="174171"/>
          </a:xfrm>
          <a:solidFill>
            <a:schemeClr val="bg1"/>
          </a:solidFill>
        </p:grpSpPr>
        <p:cxnSp>
          <p:nvCxnSpPr>
            <p:cNvPr id="58" name="直接连接符 57"/>
            <p:cNvCxnSpPr/>
            <p:nvPr/>
          </p:nvCxnSpPr>
          <p:spPr>
            <a:xfrm>
              <a:off x="6974115" y="1533991"/>
              <a:ext cx="1814286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8686802" y="1461418"/>
              <a:ext cx="174171" cy="17417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69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3395894" y="5558916"/>
            <a:ext cx="5372569" cy="621179"/>
          </a:xfrm>
          <a:prstGeom prst="ellipse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5951307" y="5002987"/>
            <a:ext cx="261743" cy="1800"/>
          </a:xfrm>
          <a:custGeom>
            <a:avLst/>
            <a:gdLst>
              <a:gd name="connsiteX0" fmla="*/ 0 w 261743"/>
              <a:gd name="connsiteY0" fmla="*/ 0 h 1800"/>
              <a:gd name="connsiteX1" fmla="*/ 243568 w 261743"/>
              <a:gd name="connsiteY1" fmla="*/ 1469 h 1800"/>
              <a:gd name="connsiteX2" fmla="*/ 261743 w 261743"/>
              <a:gd name="connsiteY2" fmla="*/ 1800 h 1800"/>
              <a:gd name="connsiteX3" fmla="*/ 0 w 261743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43" h="1800">
                <a:moveTo>
                  <a:pt x="0" y="0"/>
                </a:moveTo>
                <a:lnTo>
                  <a:pt x="243568" y="1469"/>
                </a:lnTo>
                <a:lnTo>
                  <a:pt x="261743" y="1800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5951314" y="5002987"/>
            <a:ext cx="261727" cy="1800"/>
          </a:xfrm>
          <a:custGeom>
            <a:avLst/>
            <a:gdLst>
              <a:gd name="connsiteX0" fmla="*/ 261726 w 261726"/>
              <a:gd name="connsiteY0" fmla="*/ 0 h 1800"/>
              <a:gd name="connsiteX1" fmla="*/ 0 w 261726"/>
              <a:gd name="connsiteY1" fmla="*/ 1800 h 1800"/>
              <a:gd name="connsiteX2" fmla="*/ 18174 w 261726"/>
              <a:gd name="connsiteY2" fmla="*/ 1469 h 1800"/>
              <a:gd name="connsiteX3" fmla="*/ 261726 w 261726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26" h="1800">
                <a:moveTo>
                  <a:pt x="261726" y="0"/>
                </a:moveTo>
                <a:lnTo>
                  <a:pt x="0" y="1800"/>
                </a:lnTo>
                <a:lnTo>
                  <a:pt x="18174" y="1469"/>
                </a:lnTo>
                <a:lnTo>
                  <a:pt x="261726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3254570" y="5004787"/>
            <a:ext cx="5655215" cy="673443"/>
          </a:xfrm>
          <a:custGeom>
            <a:avLst/>
            <a:gdLst>
              <a:gd name="connsiteX0" fmla="*/ 2564692 w 5655214"/>
              <a:gd name="connsiteY0" fmla="*/ 0 h 673443"/>
              <a:gd name="connsiteX1" fmla="*/ 2345194 w 5655214"/>
              <a:gd name="connsiteY1" fmla="*/ 4000 h 673443"/>
              <a:gd name="connsiteX2" fmla="*/ 433914 w 5655214"/>
              <a:gd name="connsiteY2" fmla="*/ 284007 h 673443"/>
              <a:gd name="connsiteX3" fmla="*/ 2827607 w 5655214"/>
              <a:gd name="connsiteY3" fmla="*/ 569821 h 673443"/>
              <a:gd name="connsiteX4" fmla="*/ 5221300 w 5655214"/>
              <a:gd name="connsiteY4" fmla="*/ 284007 h 673443"/>
              <a:gd name="connsiteX5" fmla="*/ 3310020 w 5655214"/>
              <a:gd name="connsiteY5" fmla="*/ 4000 h 673443"/>
              <a:gd name="connsiteX6" fmla="*/ 3090523 w 5655214"/>
              <a:gd name="connsiteY6" fmla="*/ 0 h 673443"/>
              <a:gd name="connsiteX7" fmla="*/ 3138249 w 5655214"/>
              <a:gd name="connsiteY7" fmla="*/ 329 h 673443"/>
              <a:gd name="connsiteX8" fmla="*/ 3212934 w 5655214"/>
              <a:gd name="connsiteY8" fmla="*/ 1689 h 673443"/>
              <a:gd name="connsiteX9" fmla="*/ 3445094 w 5655214"/>
              <a:gd name="connsiteY9" fmla="*/ 6514 h 673443"/>
              <a:gd name="connsiteX10" fmla="*/ 3517420 w 5655214"/>
              <a:gd name="connsiteY10" fmla="*/ 8735 h 673443"/>
              <a:gd name="connsiteX11" fmla="*/ 3743551 w 5655214"/>
              <a:gd name="connsiteY11" fmla="*/ 16654 h 673443"/>
              <a:gd name="connsiteX12" fmla="*/ 3809994 w 5655214"/>
              <a:gd name="connsiteY12" fmla="*/ 19558 h 673443"/>
              <a:gd name="connsiteX13" fmla="*/ 4022798 w 5655214"/>
              <a:gd name="connsiteY13" fmla="*/ 30164 h 673443"/>
              <a:gd name="connsiteX14" fmla="*/ 4100377 w 5655214"/>
              <a:gd name="connsiteY14" fmla="*/ 34627 h 673443"/>
              <a:gd name="connsiteX15" fmla="*/ 4262902 w 5655214"/>
              <a:gd name="connsiteY15" fmla="*/ 45289 h 673443"/>
              <a:gd name="connsiteX16" fmla="*/ 4392266 w 5655214"/>
              <a:gd name="connsiteY16" fmla="*/ 54673 h 673443"/>
              <a:gd name="connsiteX17" fmla="*/ 4433897 w 5655214"/>
              <a:gd name="connsiteY17" fmla="*/ 58117 h 673443"/>
              <a:gd name="connsiteX18" fmla="*/ 4626228 w 5655214"/>
              <a:gd name="connsiteY18" fmla="*/ 75290 h 673443"/>
              <a:gd name="connsiteX19" fmla="*/ 5655214 w 5655214"/>
              <a:gd name="connsiteY19" fmla="*/ 335818 h 673443"/>
              <a:gd name="connsiteX20" fmla="*/ 2827607 w 5655214"/>
              <a:gd name="connsiteY20" fmla="*/ 673443 h 673443"/>
              <a:gd name="connsiteX21" fmla="*/ 0 w 5655214"/>
              <a:gd name="connsiteY21" fmla="*/ 335818 h 673443"/>
              <a:gd name="connsiteX22" fmla="*/ 1028986 w 5655214"/>
              <a:gd name="connsiteY22" fmla="*/ 75290 h 673443"/>
              <a:gd name="connsiteX23" fmla="*/ 1221343 w 5655214"/>
              <a:gd name="connsiteY23" fmla="*/ 58115 h 673443"/>
              <a:gd name="connsiteX24" fmla="*/ 1262932 w 5655214"/>
              <a:gd name="connsiteY24" fmla="*/ 54674 h 673443"/>
              <a:gd name="connsiteX25" fmla="*/ 1392331 w 5655214"/>
              <a:gd name="connsiteY25" fmla="*/ 45288 h 673443"/>
              <a:gd name="connsiteX26" fmla="*/ 1554821 w 5655214"/>
              <a:gd name="connsiteY26" fmla="*/ 34628 h 673443"/>
              <a:gd name="connsiteX27" fmla="*/ 1632430 w 5655214"/>
              <a:gd name="connsiteY27" fmla="*/ 30164 h 673443"/>
              <a:gd name="connsiteX28" fmla="*/ 1845204 w 5655214"/>
              <a:gd name="connsiteY28" fmla="*/ 19558 h 673443"/>
              <a:gd name="connsiteX29" fmla="*/ 1911672 w 5655214"/>
              <a:gd name="connsiteY29" fmla="*/ 16654 h 673443"/>
              <a:gd name="connsiteX30" fmla="*/ 2137778 w 5655214"/>
              <a:gd name="connsiteY30" fmla="*/ 8736 h 673443"/>
              <a:gd name="connsiteX31" fmla="*/ 2210125 w 5655214"/>
              <a:gd name="connsiteY31" fmla="*/ 6514 h 673443"/>
              <a:gd name="connsiteX32" fmla="*/ 2442264 w 5655214"/>
              <a:gd name="connsiteY32" fmla="*/ 1690 h 673443"/>
              <a:gd name="connsiteX33" fmla="*/ 2516967 w 5655214"/>
              <a:gd name="connsiteY33" fmla="*/ 329 h 673443"/>
              <a:gd name="connsiteX34" fmla="*/ 2564692 w 5655214"/>
              <a:gd name="connsiteY34" fmla="*/ 0 h 67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55214" h="673443">
                <a:moveTo>
                  <a:pt x="2564692" y="0"/>
                </a:moveTo>
                <a:lnTo>
                  <a:pt x="2345194" y="4000"/>
                </a:lnTo>
                <a:cubicBezTo>
                  <a:pt x="1254429" y="30651"/>
                  <a:pt x="433914" y="145888"/>
                  <a:pt x="433914" y="284007"/>
                </a:cubicBezTo>
                <a:cubicBezTo>
                  <a:pt x="433914" y="441858"/>
                  <a:pt x="1505607" y="569821"/>
                  <a:pt x="2827607" y="569821"/>
                </a:cubicBezTo>
                <a:cubicBezTo>
                  <a:pt x="4149607" y="569821"/>
                  <a:pt x="5221300" y="441858"/>
                  <a:pt x="5221300" y="284007"/>
                </a:cubicBezTo>
                <a:cubicBezTo>
                  <a:pt x="5221300" y="145888"/>
                  <a:pt x="4400785" y="30651"/>
                  <a:pt x="3310020" y="4000"/>
                </a:cubicBezTo>
                <a:lnTo>
                  <a:pt x="3090523" y="0"/>
                </a:lnTo>
                <a:lnTo>
                  <a:pt x="3138249" y="329"/>
                </a:lnTo>
                <a:lnTo>
                  <a:pt x="3212934" y="1689"/>
                </a:lnTo>
                <a:lnTo>
                  <a:pt x="3445094" y="6514"/>
                </a:lnTo>
                <a:lnTo>
                  <a:pt x="3517420" y="8735"/>
                </a:lnTo>
                <a:lnTo>
                  <a:pt x="3743551" y="16654"/>
                </a:lnTo>
                <a:lnTo>
                  <a:pt x="3809994" y="19558"/>
                </a:lnTo>
                <a:lnTo>
                  <a:pt x="4022798" y="30164"/>
                </a:lnTo>
                <a:lnTo>
                  <a:pt x="4100377" y="34627"/>
                </a:lnTo>
                <a:lnTo>
                  <a:pt x="4262902" y="45289"/>
                </a:lnTo>
                <a:lnTo>
                  <a:pt x="4392266" y="54673"/>
                </a:lnTo>
                <a:lnTo>
                  <a:pt x="4433897" y="58117"/>
                </a:lnTo>
                <a:lnTo>
                  <a:pt x="4626228" y="75290"/>
                </a:lnTo>
                <a:cubicBezTo>
                  <a:pt x="5254656" y="137216"/>
                  <a:pt x="5655214" y="230932"/>
                  <a:pt x="5655214" y="335818"/>
                </a:cubicBezTo>
                <a:cubicBezTo>
                  <a:pt x="5655214" y="522283"/>
                  <a:pt x="4389251" y="673443"/>
                  <a:pt x="2827607" y="673443"/>
                </a:cubicBezTo>
                <a:cubicBezTo>
                  <a:pt x="1265963" y="673443"/>
                  <a:pt x="0" y="522283"/>
                  <a:pt x="0" y="335818"/>
                </a:cubicBezTo>
                <a:cubicBezTo>
                  <a:pt x="0" y="230932"/>
                  <a:pt x="400558" y="137216"/>
                  <a:pt x="1028986" y="75290"/>
                </a:cubicBezTo>
                <a:lnTo>
                  <a:pt x="1221343" y="58115"/>
                </a:lnTo>
                <a:lnTo>
                  <a:pt x="1262932" y="54674"/>
                </a:lnTo>
                <a:lnTo>
                  <a:pt x="1392331" y="45288"/>
                </a:lnTo>
                <a:lnTo>
                  <a:pt x="1554821" y="34628"/>
                </a:lnTo>
                <a:lnTo>
                  <a:pt x="1632430" y="30164"/>
                </a:lnTo>
                <a:lnTo>
                  <a:pt x="1845204" y="19558"/>
                </a:lnTo>
                <a:lnTo>
                  <a:pt x="1911672" y="16654"/>
                </a:lnTo>
                <a:lnTo>
                  <a:pt x="2137778" y="8736"/>
                </a:lnTo>
                <a:lnTo>
                  <a:pt x="2210125" y="6514"/>
                </a:lnTo>
                <a:lnTo>
                  <a:pt x="2442264" y="1690"/>
                </a:lnTo>
                <a:lnTo>
                  <a:pt x="2516967" y="329"/>
                </a:lnTo>
                <a:lnTo>
                  <a:pt x="2564692" y="0"/>
                </a:lnTo>
                <a:close/>
              </a:path>
            </a:pathLst>
          </a:custGeom>
          <a:noFill/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3688484" y="5002979"/>
            <a:ext cx="4787387" cy="571628"/>
          </a:xfrm>
          <a:custGeom>
            <a:avLst/>
            <a:gdLst>
              <a:gd name="connsiteX0" fmla="*/ 2393693 w 4787386"/>
              <a:gd name="connsiteY0" fmla="*/ 0 h 571628"/>
              <a:gd name="connsiteX1" fmla="*/ 2394866 w 4787386"/>
              <a:gd name="connsiteY1" fmla="*/ 7 h 571628"/>
              <a:gd name="connsiteX2" fmla="*/ 2656609 w 4787386"/>
              <a:gd name="connsiteY2" fmla="*/ 1807 h 571628"/>
              <a:gd name="connsiteX3" fmla="*/ 2876106 w 4787386"/>
              <a:gd name="connsiteY3" fmla="*/ 5807 h 571628"/>
              <a:gd name="connsiteX4" fmla="*/ 4787386 w 4787386"/>
              <a:gd name="connsiteY4" fmla="*/ 285814 h 571628"/>
              <a:gd name="connsiteX5" fmla="*/ 2393693 w 4787386"/>
              <a:gd name="connsiteY5" fmla="*/ 571628 h 571628"/>
              <a:gd name="connsiteX6" fmla="*/ 0 w 4787386"/>
              <a:gd name="connsiteY6" fmla="*/ 285814 h 571628"/>
              <a:gd name="connsiteX7" fmla="*/ 1911280 w 4787386"/>
              <a:gd name="connsiteY7" fmla="*/ 5807 h 571628"/>
              <a:gd name="connsiteX8" fmla="*/ 2130778 w 4787386"/>
              <a:gd name="connsiteY8" fmla="*/ 1807 h 571628"/>
              <a:gd name="connsiteX9" fmla="*/ 2392504 w 4787386"/>
              <a:gd name="connsiteY9" fmla="*/ 7 h 571628"/>
              <a:gd name="connsiteX10" fmla="*/ 2393691 w 4787386"/>
              <a:gd name="connsiteY10" fmla="*/ 0 h 571628"/>
              <a:gd name="connsiteX11" fmla="*/ 2071244 w 4787386"/>
              <a:gd name="connsiteY11" fmla="*/ 3881 h 571628"/>
              <a:gd name="connsiteX12" fmla="*/ 793732 w 4787386"/>
              <a:gd name="connsiteY12" fmla="*/ 191040 h 571628"/>
              <a:gd name="connsiteX13" fmla="*/ 2393692 w 4787386"/>
              <a:gd name="connsiteY13" fmla="*/ 382080 h 571628"/>
              <a:gd name="connsiteX14" fmla="*/ 3993652 w 4787386"/>
              <a:gd name="connsiteY14" fmla="*/ 191040 h 571628"/>
              <a:gd name="connsiteX15" fmla="*/ 2716140 w 4787386"/>
              <a:gd name="connsiteY15" fmla="*/ 3881 h 571628"/>
              <a:gd name="connsiteX16" fmla="*/ 2393693 w 4787386"/>
              <a:gd name="connsiteY16" fmla="*/ 0 h 571628"/>
              <a:gd name="connsiteX17" fmla="*/ 2393693 w 4787386"/>
              <a:gd name="connsiteY17" fmla="*/ 0 h 5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87386" h="571628">
                <a:moveTo>
                  <a:pt x="2393693" y="0"/>
                </a:moveTo>
                <a:lnTo>
                  <a:pt x="2394866" y="7"/>
                </a:lnTo>
                <a:lnTo>
                  <a:pt x="2656609" y="1807"/>
                </a:lnTo>
                <a:lnTo>
                  <a:pt x="2876106" y="5807"/>
                </a:lnTo>
                <a:cubicBezTo>
                  <a:pt x="3966871" y="32458"/>
                  <a:pt x="4787386" y="147695"/>
                  <a:pt x="4787386" y="285814"/>
                </a:cubicBezTo>
                <a:cubicBezTo>
                  <a:pt x="4787386" y="443665"/>
                  <a:pt x="3715693" y="571628"/>
                  <a:pt x="2393693" y="571628"/>
                </a:cubicBezTo>
                <a:cubicBezTo>
                  <a:pt x="1071693" y="571628"/>
                  <a:pt x="0" y="443665"/>
                  <a:pt x="0" y="285814"/>
                </a:cubicBezTo>
                <a:cubicBezTo>
                  <a:pt x="0" y="147695"/>
                  <a:pt x="820515" y="32458"/>
                  <a:pt x="1911280" y="5807"/>
                </a:cubicBezTo>
                <a:lnTo>
                  <a:pt x="2130778" y="1807"/>
                </a:lnTo>
                <a:lnTo>
                  <a:pt x="2392504" y="7"/>
                </a:lnTo>
                <a:lnTo>
                  <a:pt x="2393691" y="0"/>
                </a:lnTo>
                <a:lnTo>
                  <a:pt x="2071244" y="3881"/>
                </a:lnTo>
                <a:cubicBezTo>
                  <a:pt x="1342169" y="21695"/>
                  <a:pt x="793732" y="98721"/>
                  <a:pt x="793732" y="191040"/>
                </a:cubicBezTo>
                <a:cubicBezTo>
                  <a:pt x="793732" y="296548"/>
                  <a:pt x="1510058" y="382080"/>
                  <a:pt x="2393692" y="382080"/>
                </a:cubicBezTo>
                <a:cubicBezTo>
                  <a:pt x="3277326" y="382080"/>
                  <a:pt x="3993652" y="296548"/>
                  <a:pt x="3993652" y="191040"/>
                </a:cubicBezTo>
                <a:cubicBezTo>
                  <a:pt x="3993652" y="98721"/>
                  <a:pt x="3445215" y="21695"/>
                  <a:pt x="2716140" y="3881"/>
                </a:cubicBezTo>
                <a:lnTo>
                  <a:pt x="2393693" y="0"/>
                </a:lnTo>
                <a:lnTo>
                  <a:pt x="2393693" y="0"/>
                </a:lnTo>
                <a:close/>
              </a:path>
            </a:pathLst>
          </a:custGeom>
          <a:solidFill>
            <a:srgbClr val="00539F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5927443" y="5002989"/>
            <a:ext cx="309471" cy="2129"/>
          </a:xfrm>
          <a:custGeom>
            <a:avLst/>
            <a:gdLst>
              <a:gd name="connsiteX0" fmla="*/ 0 w 309471"/>
              <a:gd name="connsiteY0" fmla="*/ 0 h 2129"/>
              <a:gd name="connsiteX1" fmla="*/ 287935 w 309471"/>
              <a:gd name="connsiteY1" fmla="*/ 1736 h 2129"/>
              <a:gd name="connsiteX2" fmla="*/ 309471 w 309471"/>
              <a:gd name="connsiteY2" fmla="*/ 2129 h 2129"/>
              <a:gd name="connsiteX3" fmla="*/ 261745 w 309471"/>
              <a:gd name="connsiteY3" fmla="*/ 1800 h 2129"/>
              <a:gd name="connsiteX4" fmla="*/ 243570 w 309471"/>
              <a:gd name="connsiteY4" fmla="*/ 1469 h 2129"/>
              <a:gd name="connsiteX5" fmla="*/ 2 w 309471"/>
              <a:gd name="connsiteY5" fmla="*/ 0 h 2129"/>
              <a:gd name="connsiteX6" fmla="*/ 0 w 309471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71" h="2129">
                <a:moveTo>
                  <a:pt x="0" y="0"/>
                </a:moveTo>
                <a:lnTo>
                  <a:pt x="287935" y="1736"/>
                </a:lnTo>
                <a:lnTo>
                  <a:pt x="309471" y="2129"/>
                </a:lnTo>
                <a:lnTo>
                  <a:pt x="261745" y="1800"/>
                </a:lnTo>
                <a:lnTo>
                  <a:pt x="243570" y="146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5927450" y="5002989"/>
            <a:ext cx="309455" cy="2129"/>
          </a:xfrm>
          <a:custGeom>
            <a:avLst/>
            <a:gdLst>
              <a:gd name="connsiteX0" fmla="*/ 309454 w 309454"/>
              <a:gd name="connsiteY0" fmla="*/ 0 h 2129"/>
              <a:gd name="connsiteX1" fmla="*/ 309451 w 309454"/>
              <a:gd name="connsiteY1" fmla="*/ 0 h 2129"/>
              <a:gd name="connsiteX2" fmla="*/ 65899 w 309454"/>
              <a:gd name="connsiteY2" fmla="*/ 1469 h 2129"/>
              <a:gd name="connsiteX3" fmla="*/ 47725 w 309454"/>
              <a:gd name="connsiteY3" fmla="*/ 1800 h 2129"/>
              <a:gd name="connsiteX4" fmla="*/ 0 w 309454"/>
              <a:gd name="connsiteY4" fmla="*/ 2129 h 2129"/>
              <a:gd name="connsiteX5" fmla="*/ 21534 w 309454"/>
              <a:gd name="connsiteY5" fmla="*/ 1736 h 2129"/>
              <a:gd name="connsiteX6" fmla="*/ 309454 w 309454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54" h="2129">
                <a:moveTo>
                  <a:pt x="309454" y="0"/>
                </a:moveTo>
                <a:lnTo>
                  <a:pt x="309451" y="0"/>
                </a:lnTo>
                <a:lnTo>
                  <a:pt x="65899" y="1469"/>
                </a:lnTo>
                <a:lnTo>
                  <a:pt x="47725" y="1800"/>
                </a:lnTo>
                <a:lnTo>
                  <a:pt x="0" y="2129"/>
                </a:lnTo>
                <a:lnTo>
                  <a:pt x="21534" y="1736"/>
                </a:lnTo>
                <a:lnTo>
                  <a:pt x="309454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6044827" y="5005117"/>
            <a:ext cx="74703" cy="1361"/>
          </a:xfrm>
          <a:custGeom>
            <a:avLst/>
            <a:gdLst>
              <a:gd name="connsiteX0" fmla="*/ 74703 w 74703"/>
              <a:gd name="connsiteY0" fmla="*/ 0 h 1361"/>
              <a:gd name="connsiteX1" fmla="*/ 0 w 74703"/>
              <a:gd name="connsiteY1" fmla="*/ 1361 h 1361"/>
              <a:gd name="connsiteX2" fmla="*/ 60948 w 74703"/>
              <a:gd name="connsiteY2" fmla="*/ 94 h 1361"/>
              <a:gd name="connsiteX3" fmla="*/ 74703 w 74703"/>
              <a:gd name="connsiteY3" fmla="*/ 0 h 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3" h="1361">
                <a:moveTo>
                  <a:pt x="74703" y="0"/>
                </a:moveTo>
                <a:lnTo>
                  <a:pt x="0" y="1361"/>
                </a:lnTo>
                <a:lnTo>
                  <a:pt x="60948" y="94"/>
                </a:lnTo>
                <a:lnTo>
                  <a:pt x="74703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6044836" y="5005115"/>
            <a:ext cx="74685" cy="1360"/>
          </a:xfrm>
          <a:custGeom>
            <a:avLst/>
            <a:gdLst>
              <a:gd name="connsiteX0" fmla="*/ 0 w 74685"/>
              <a:gd name="connsiteY0" fmla="*/ 0 h 1360"/>
              <a:gd name="connsiteX1" fmla="*/ 13751 w 74685"/>
              <a:gd name="connsiteY1" fmla="*/ 94 h 1360"/>
              <a:gd name="connsiteX2" fmla="*/ 74685 w 74685"/>
              <a:gd name="connsiteY2" fmla="*/ 1360 h 1360"/>
              <a:gd name="connsiteX3" fmla="*/ 0 w 74685"/>
              <a:gd name="connsiteY3" fmla="*/ 0 h 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5" h="1360">
                <a:moveTo>
                  <a:pt x="0" y="0"/>
                </a:moveTo>
                <a:lnTo>
                  <a:pt x="13751" y="94"/>
                </a:lnTo>
                <a:lnTo>
                  <a:pt x="74685" y="1360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5966097" y="5006477"/>
            <a:ext cx="232160" cy="4825"/>
          </a:xfrm>
          <a:custGeom>
            <a:avLst/>
            <a:gdLst>
              <a:gd name="connsiteX0" fmla="*/ 0 w 232160"/>
              <a:gd name="connsiteY0" fmla="*/ 0 h 4825"/>
              <a:gd name="connsiteX1" fmla="*/ 184534 w 232160"/>
              <a:gd name="connsiteY1" fmla="*/ 3363 h 4825"/>
              <a:gd name="connsiteX2" fmla="*/ 232160 w 232160"/>
              <a:gd name="connsiteY2" fmla="*/ 4825 h 4825"/>
              <a:gd name="connsiteX3" fmla="*/ 0 w 232160"/>
              <a:gd name="connsiteY3" fmla="*/ 0 h 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60" h="4825">
                <a:moveTo>
                  <a:pt x="0" y="0"/>
                </a:moveTo>
                <a:lnTo>
                  <a:pt x="184534" y="3363"/>
                </a:lnTo>
                <a:lnTo>
                  <a:pt x="232160" y="4825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5966109" y="5006476"/>
            <a:ext cx="232139" cy="4824"/>
          </a:xfrm>
          <a:custGeom>
            <a:avLst/>
            <a:gdLst>
              <a:gd name="connsiteX0" fmla="*/ 232139 w 232139"/>
              <a:gd name="connsiteY0" fmla="*/ 0 h 4824"/>
              <a:gd name="connsiteX1" fmla="*/ 0 w 232139"/>
              <a:gd name="connsiteY1" fmla="*/ 4824 h 4824"/>
              <a:gd name="connsiteX2" fmla="*/ 47621 w 232139"/>
              <a:gd name="connsiteY2" fmla="*/ 3362 h 4824"/>
              <a:gd name="connsiteX3" fmla="*/ 232139 w 232139"/>
              <a:gd name="connsiteY3" fmla="*/ 0 h 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39" h="4824">
                <a:moveTo>
                  <a:pt x="232139" y="0"/>
                </a:moveTo>
                <a:lnTo>
                  <a:pt x="0" y="4824"/>
                </a:lnTo>
                <a:lnTo>
                  <a:pt x="47621" y="3362"/>
                </a:lnTo>
                <a:lnTo>
                  <a:pt x="232139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6046005" y="5011301"/>
            <a:ext cx="72347" cy="2223"/>
          </a:xfrm>
          <a:custGeom>
            <a:avLst/>
            <a:gdLst>
              <a:gd name="connsiteX0" fmla="*/ 72347 w 72347"/>
              <a:gd name="connsiteY0" fmla="*/ 0 h 2222"/>
              <a:gd name="connsiteX1" fmla="*/ 0 w 72347"/>
              <a:gd name="connsiteY1" fmla="*/ 2222 h 2222"/>
              <a:gd name="connsiteX2" fmla="*/ 50411 w 72347"/>
              <a:gd name="connsiteY2" fmla="*/ 456 h 2222"/>
              <a:gd name="connsiteX3" fmla="*/ 72347 w 72347"/>
              <a:gd name="connsiteY3" fmla="*/ 0 h 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7" h="2222">
                <a:moveTo>
                  <a:pt x="72347" y="0"/>
                </a:moveTo>
                <a:lnTo>
                  <a:pt x="0" y="2222"/>
                </a:lnTo>
                <a:lnTo>
                  <a:pt x="50411" y="456"/>
                </a:lnTo>
                <a:lnTo>
                  <a:pt x="72347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6046014" y="5011302"/>
            <a:ext cx="72327" cy="2221"/>
          </a:xfrm>
          <a:custGeom>
            <a:avLst/>
            <a:gdLst>
              <a:gd name="connsiteX0" fmla="*/ 0 w 72326"/>
              <a:gd name="connsiteY0" fmla="*/ 0 h 2221"/>
              <a:gd name="connsiteX1" fmla="*/ 21929 w 72326"/>
              <a:gd name="connsiteY1" fmla="*/ 456 h 2221"/>
              <a:gd name="connsiteX2" fmla="*/ 72326 w 72326"/>
              <a:gd name="connsiteY2" fmla="*/ 2221 h 2221"/>
              <a:gd name="connsiteX3" fmla="*/ 0 w 72326"/>
              <a:gd name="connsiteY3" fmla="*/ 0 h 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26" h="2221">
                <a:moveTo>
                  <a:pt x="0" y="0"/>
                </a:moveTo>
                <a:lnTo>
                  <a:pt x="21929" y="456"/>
                </a:lnTo>
                <a:lnTo>
                  <a:pt x="72326" y="2221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5969113" y="5013523"/>
            <a:ext cx="226131" cy="7919"/>
          </a:xfrm>
          <a:custGeom>
            <a:avLst/>
            <a:gdLst>
              <a:gd name="connsiteX0" fmla="*/ 0 w 226131"/>
              <a:gd name="connsiteY0" fmla="*/ 0 h 7919"/>
              <a:gd name="connsiteX1" fmla="*/ 151031 w 226131"/>
              <a:gd name="connsiteY1" fmla="*/ 4637 h 7919"/>
              <a:gd name="connsiteX2" fmla="*/ 226131 w 226131"/>
              <a:gd name="connsiteY2" fmla="*/ 7919 h 7919"/>
              <a:gd name="connsiteX3" fmla="*/ 0 w 226131"/>
              <a:gd name="connsiteY3" fmla="*/ 0 h 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1" h="7919">
                <a:moveTo>
                  <a:pt x="0" y="0"/>
                </a:moveTo>
                <a:lnTo>
                  <a:pt x="151031" y="4637"/>
                </a:lnTo>
                <a:lnTo>
                  <a:pt x="226131" y="7919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5969124" y="5013522"/>
            <a:ext cx="226107" cy="7919"/>
          </a:xfrm>
          <a:custGeom>
            <a:avLst/>
            <a:gdLst>
              <a:gd name="connsiteX0" fmla="*/ 226106 w 226106"/>
              <a:gd name="connsiteY0" fmla="*/ 0 h 7918"/>
              <a:gd name="connsiteX1" fmla="*/ 0 w 226106"/>
              <a:gd name="connsiteY1" fmla="*/ 7918 h 7918"/>
              <a:gd name="connsiteX2" fmla="*/ 75091 w 226106"/>
              <a:gd name="connsiteY2" fmla="*/ 4636 h 7918"/>
              <a:gd name="connsiteX3" fmla="*/ 226106 w 226106"/>
              <a:gd name="connsiteY3" fmla="*/ 0 h 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06" h="7918">
                <a:moveTo>
                  <a:pt x="226106" y="0"/>
                </a:moveTo>
                <a:lnTo>
                  <a:pt x="0" y="7918"/>
                </a:lnTo>
                <a:lnTo>
                  <a:pt x="75091" y="4636"/>
                </a:lnTo>
                <a:lnTo>
                  <a:pt x="226106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6048943" y="5021440"/>
            <a:ext cx="66468" cy="2904"/>
          </a:xfrm>
          <a:custGeom>
            <a:avLst/>
            <a:gdLst>
              <a:gd name="connsiteX0" fmla="*/ 66468 w 66468"/>
              <a:gd name="connsiteY0" fmla="*/ 0 h 2904"/>
              <a:gd name="connsiteX1" fmla="*/ 0 w 66468"/>
              <a:gd name="connsiteY1" fmla="*/ 2904 h 2904"/>
              <a:gd name="connsiteX2" fmla="*/ 38928 w 66468"/>
              <a:gd name="connsiteY2" fmla="*/ 964 h 2904"/>
              <a:gd name="connsiteX3" fmla="*/ 66468 w 66468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68" h="2904">
                <a:moveTo>
                  <a:pt x="66468" y="0"/>
                </a:moveTo>
                <a:lnTo>
                  <a:pt x="0" y="2904"/>
                </a:lnTo>
                <a:lnTo>
                  <a:pt x="38928" y="964"/>
                </a:lnTo>
                <a:lnTo>
                  <a:pt x="66468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048957" y="5021440"/>
            <a:ext cx="66443" cy="2904"/>
          </a:xfrm>
          <a:custGeom>
            <a:avLst/>
            <a:gdLst>
              <a:gd name="connsiteX0" fmla="*/ 0 w 66443"/>
              <a:gd name="connsiteY0" fmla="*/ 0 h 2904"/>
              <a:gd name="connsiteX1" fmla="*/ 27529 w 66443"/>
              <a:gd name="connsiteY1" fmla="*/ 964 h 2904"/>
              <a:gd name="connsiteX2" fmla="*/ 66443 w 66443"/>
              <a:gd name="connsiteY2" fmla="*/ 2904 h 2904"/>
              <a:gd name="connsiteX3" fmla="*/ 0 w 66443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3" h="2904">
                <a:moveTo>
                  <a:pt x="0" y="0"/>
                </a:moveTo>
                <a:lnTo>
                  <a:pt x="27529" y="964"/>
                </a:lnTo>
                <a:lnTo>
                  <a:pt x="66443" y="2904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5975775" y="5024345"/>
            <a:ext cx="212804" cy="10607"/>
          </a:xfrm>
          <a:custGeom>
            <a:avLst/>
            <a:gdLst>
              <a:gd name="connsiteX0" fmla="*/ 0 w 212804"/>
              <a:gd name="connsiteY0" fmla="*/ 0 h 10606"/>
              <a:gd name="connsiteX1" fmla="*/ 118245 w 212804"/>
              <a:gd name="connsiteY1" fmla="*/ 5167 h 10606"/>
              <a:gd name="connsiteX2" fmla="*/ 212804 w 212804"/>
              <a:gd name="connsiteY2" fmla="*/ 10606 h 10606"/>
              <a:gd name="connsiteX3" fmla="*/ 0 w 21280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04" h="10606">
                <a:moveTo>
                  <a:pt x="0" y="0"/>
                </a:moveTo>
                <a:lnTo>
                  <a:pt x="118245" y="5167"/>
                </a:lnTo>
                <a:lnTo>
                  <a:pt x="212804" y="10606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3" name="任意多边形 92"/>
          <p:cNvSpPr/>
          <p:nvPr/>
        </p:nvSpPr>
        <p:spPr>
          <a:xfrm>
            <a:off x="5975790" y="5024345"/>
            <a:ext cx="212775" cy="10607"/>
          </a:xfrm>
          <a:custGeom>
            <a:avLst/>
            <a:gdLst>
              <a:gd name="connsiteX0" fmla="*/ 212774 w 212774"/>
              <a:gd name="connsiteY0" fmla="*/ 0 h 10606"/>
              <a:gd name="connsiteX1" fmla="*/ 0 w 212774"/>
              <a:gd name="connsiteY1" fmla="*/ 10606 h 10606"/>
              <a:gd name="connsiteX2" fmla="*/ 94545 w 212774"/>
              <a:gd name="connsiteY2" fmla="*/ 5167 h 10606"/>
              <a:gd name="connsiteX3" fmla="*/ 212774 w 21277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4" h="10606">
                <a:moveTo>
                  <a:pt x="212774" y="0"/>
                </a:moveTo>
                <a:lnTo>
                  <a:pt x="0" y="10606"/>
                </a:lnTo>
                <a:lnTo>
                  <a:pt x="94545" y="5167"/>
                </a:lnTo>
                <a:lnTo>
                  <a:pt x="212774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任意多边形 93"/>
          <p:cNvSpPr/>
          <p:nvPr/>
        </p:nvSpPr>
        <p:spPr>
          <a:xfrm>
            <a:off x="6043374" y="5034951"/>
            <a:ext cx="77609" cy="4464"/>
          </a:xfrm>
          <a:custGeom>
            <a:avLst/>
            <a:gdLst>
              <a:gd name="connsiteX0" fmla="*/ 77609 w 77609"/>
              <a:gd name="connsiteY0" fmla="*/ 0 h 4464"/>
              <a:gd name="connsiteX1" fmla="*/ 0 w 77609"/>
              <a:gd name="connsiteY1" fmla="*/ 4464 h 4464"/>
              <a:gd name="connsiteX2" fmla="*/ 37813 w 77609"/>
              <a:gd name="connsiteY2" fmla="*/ 1983 h 4464"/>
              <a:gd name="connsiteX3" fmla="*/ 77609 w 77609"/>
              <a:gd name="connsiteY3" fmla="*/ 0 h 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09" h="4464">
                <a:moveTo>
                  <a:pt x="77609" y="0"/>
                </a:moveTo>
                <a:lnTo>
                  <a:pt x="0" y="4464"/>
                </a:lnTo>
                <a:lnTo>
                  <a:pt x="37813" y="1983"/>
                </a:lnTo>
                <a:lnTo>
                  <a:pt x="77609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5" name="任意多边形 94"/>
          <p:cNvSpPr/>
          <p:nvPr/>
        </p:nvSpPr>
        <p:spPr>
          <a:xfrm>
            <a:off x="6043389" y="5034953"/>
            <a:ext cx="77579" cy="4463"/>
          </a:xfrm>
          <a:custGeom>
            <a:avLst/>
            <a:gdLst>
              <a:gd name="connsiteX0" fmla="*/ 0 w 77579"/>
              <a:gd name="connsiteY0" fmla="*/ 0 h 4463"/>
              <a:gd name="connsiteX1" fmla="*/ 39780 w 77579"/>
              <a:gd name="connsiteY1" fmla="*/ 1983 h 4463"/>
              <a:gd name="connsiteX2" fmla="*/ 77579 w 77579"/>
              <a:gd name="connsiteY2" fmla="*/ 4463 h 4463"/>
              <a:gd name="connsiteX3" fmla="*/ 0 w 77579"/>
              <a:gd name="connsiteY3" fmla="*/ 0 h 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79" h="4463">
                <a:moveTo>
                  <a:pt x="0" y="0"/>
                </a:moveTo>
                <a:lnTo>
                  <a:pt x="39780" y="1983"/>
                </a:lnTo>
                <a:lnTo>
                  <a:pt x="77579" y="4463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6" name="任意多边形 95"/>
          <p:cNvSpPr/>
          <p:nvPr/>
        </p:nvSpPr>
        <p:spPr>
          <a:xfrm>
            <a:off x="6000916" y="5039414"/>
            <a:ext cx="162525" cy="10663"/>
          </a:xfrm>
          <a:custGeom>
            <a:avLst/>
            <a:gdLst>
              <a:gd name="connsiteX0" fmla="*/ 0 w 162525"/>
              <a:gd name="connsiteY0" fmla="*/ 0 h 10662"/>
              <a:gd name="connsiteX1" fmla="*/ 75035 w 162525"/>
              <a:gd name="connsiteY1" fmla="*/ 4316 h 10662"/>
              <a:gd name="connsiteX2" fmla="*/ 162525 w 162525"/>
              <a:gd name="connsiteY2" fmla="*/ 10662 h 10662"/>
              <a:gd name="connsiteX3" fmla="*/ 0 w 162525"/>
              <a:gd name="connsiteY3" fmla="*/ 0 h 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25" h="10662">
                <a:moveTo>
                  <a:pt x="0" y="0"/>
                </a:moveTo>
                <a:lnTo>
                  <a:pt x="75035" y="4316"/>
                </a:lnTo>
                <a:lnTo>
                  <a:pt x="162525" y="10662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" name="任意多边形 96"/>
          <p:cNvSpPr/>
          <p:nvPr/>
        </p:nvSpPr>
        <p:spPr>
          <a:xfrm>
            <a:off x="6000932" y="5039415"/>
            <a:ext cx="162491" cy="10660"/>
          </a:xfrm>
          <a:custGeom>
            <a:avLst/>
            <a:gdLst>
              <a:gd name="connsiteX0" fmla="*/ 162490 w 162490"/>
              <a:gd name="connsiteY0" fmla="*/ 0 h 10660"/>
              <a:gd name="connsiteX1" fmla="*/ 0 w 162490"/>
              <a:gd name="connsiteY1" fmla="*/ 10660 h 10660"/>
              <a:gd name="connsiteX2" fmla="*/ 87471 w 162490"/>
              <a:gd name="connsiteY2" fmla="*/ 4315 h 10660"/>
              <a:gd name="connsiteX3" fmla="*/ 162490 w 162490"/>
              <a:gd name="connsiteY3" fmla="*/ 0 h 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90" h="10660">
                <a:moveTo>
                  <a:pt x="162490" y="0"/>
                </a:moveTo>
                <a:lnTo>
                  <a:pt x="0" y="10660"/>
                </a:lnTo>
                <a:lnTo>
                  <a:pt x="87471" y="4315"/>
                </a:lnTo>
                <a:lnTo>
                  <a:pt x="16249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8" name="任意多边形 97"/>
          <p:cNvSpPr/>
          <p:nvPr/>
        </p:nvSpPr>
        <p:spPr>
          <a:xfrm>
            <a:off x="6017479" y="5050073"/>
            <a:ext cx="129399" cy="9387"/>
          </a:xfrm>
          <a:custGeom>
            <a:avLst/>
            <a:gdLst>
              <a:gd name="connsiteX0" fmla="*/ 129399 w 129399"/>
              <a:gd name="connsiteY0" fmla="*/ 0 h 9386"/>
              <a:gd name="connsiteX1" fmla="*/ 0 w 129399"/>
              <a:gd name="connsiteY1" fmla="*/ 9386 h 9386"/>
              <a:gd name="connsiteX2" fmla="*/ 52360 w 129399"/>
              <a:gd name="connsiteY2" fmla="*/ 5054 h 9386"/>
              <a:gd name="connsiteX3" fmla="*/ 129399 w 129399"/>
              <a:gd name="connsiteY3" fmla="*/ 0 h 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9" h="9386">
                <a:moveTo>
                  <a:pt x="129399" y="0"/>
                </a:moveTo>
                <a:lnTo>
                  <a:pt x="0" y="9386"/>
                </a:lnTo>
                <a:lnTo>
                  <a:pt x="52360" y="5054"/>
                </a:lnTo>
                <a:lnTo>
                  <a:pt x="129399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9" name="任意多边形 98"/>
          <p:cNvSpPr/>
          <p:nvPr/>
        </p:nvSpPr>
        <p:spPr>
          <a:xfrm>
            <a:off x="6017495" y="5050075"/>
            <a:ext cx="129364" cy="9384"/>
          </a:xfrm>
          <a:custGeom>
            <a:avLst/>
            <a:gdLst>
              <a:gd name="connsiteX0" fmla="*/ 0 w 129364"/>
              <a:gd name="connsiteY0" fmla="*/ 0 h 9384"/>
              <a:gd name="connsiteX1" fmla="*/ 77018 w 129364"/>
              <a:gd name="connsiteY1" fmla="*/ 5053 h 9384"/>
              <a:gd name="connsiteX2" fmla="*/ 129364 w 129364"/>
              <a:gd name="connsiteY2" fmla="*/ 9384 h 9384"/>
              <a:gd name="connsiteX3" fmla="*/ 0 w 129364"/>
              <a:gd name="connsiteY3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64" h="9384">
                <a:moveTo>
                  <a:pt x="0" y="0"/>
                </a:moveTo>
                <a:lnTo>
                  <a:pt x="77018" y="5053"/>
                </a:lnTo>
                <a:lnTo>
                  <a:pt x="129364" y="9384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0" name="任意多边形 99"/>
          <p:cNvSpPr/>
          <p:nvPr/>
        </p:nvSpPr>
        <p:spPr>
          <a:xfrm>
            <a:off x="6061363" y="5059459"/>
            <a:ext cx="41631" cy="3444"/>
          </a:xfrm>
          <a:custGeom>
            <a:avLst/>
            <a:gdLst>
              <a:gd name="connsiteX0" fmla="*/ 0 w 41631"/>
              <a:gd name="connsiteY0" fmla="*/ 0 h 3444"/>
              <a:gd name="connsiteX1" fmla="*/ 16283 w 41631"/>
              <a:gd name="connsiteY1" fmla="*/ 1181 h 3444"/>
              <a:gd name="connsiteX2" fmla="*/ 41631 w 41631"/>
              <a:gd name="connsiteY2" fmla="*/ 3444 h 3444"/>
              <a:gd name="connsiteX3" fmla="*/ 0 w 41631"/>
              <a:gd name="connsiteY3" fmla="*/ 0 h 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" h="3444">
                <a:moveTo>
                  <a:pt x="0" y="0"/>
                </a:moveTo>
                <a:lnTo>
                  <a:pt x="16283" y="1181"/>
                </a:lnTo>
                <a:lnTo>
                  <a:pt x="41631" y="3444"/>
                </a:lnTo>
                <a:lnTo>
                  <a:pt x="0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任意多边形 100"/>
          <p:cNvSpPr/>
          <p:nvPr/>
        </p:nvSpPr>
        <p:spPr>
          <a:xfrm>
            <a:off x="6061384" y="5059462"/>
            <a:ext cx="41589" cy="3441"/>
          </a:xfrm>
          <a:custGeom>
            <a:avLst/>
            <a:gdLst>
              <a:gd name="connsiteX0" fmla="*/ 41589 w 41589"/>
              <a:gd name="connsiteY0" fmla="*/ 0 h 3441"/>
              <a:gd name="connsiteX1" fmla="*/ 0 w 41589"/>
              <a:gd name="connsiteY1" fmla="*/ 3441 h 3441"/>
              <a:gd name="connsiteX2" fmla="*/ 25322 w 41589"/>
              <a:gd name="connsiteY2" fmla="*/ 1180 h 3441"/>
              <a:gd name="connsiteX3" fmla="*/ 41589 w 41589"/>
              <a:gd name="connsiteY3" fmla="*/ 0 h 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9" h="3441">
                <a:moveTo>
                  <a:pt x="41589" y="0"/>
                </a:moveTo>
                <a:lnTo>
                  <a:pt x="0" y="3441"/>
                </a:lnTo>
                <a:lnTo>
                  <a:pt x="25322" y="1180"/>
                </a:lnTo>
                <a:lnTo>
                  <a:pt x="41589" y="0"/>
                </a:lnTo>
                <a:close/>
              </a:path>
            </a:pathLst>
          </a:custGeom>
          <a:solidFill>
            <a:srgbClr val="2F2F2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>
            <a:off x="2909442" y="5062902"/>
            <a:ext cx="6345471" cy="804249"/>
          </a:xfrm>
          <a:custGeom>
            <a:avLst/>
            <a:gdLst>
              <a:gd name="connsiteX0" fmla="*/ 1566472 w 6345470"/>
              <a:gd name="connsiteY0" fmla="*/ 0 h 804249"/>
              <a:gd name="connsiteX1" fmla="*/ 1374115 w 6345470"/>
              <a:gd name="connsiteY1" fmla="*/ 17175 h 804249"/>
              <a:gd name="connsiteX2" fmla="*/ 345129 w 6345470"/>
              <a:gd name="connsiteY2" fmla="*/ 277703 h 804249"/>
              <a:gd name="connsiteX3" fmla="*/ 3172736 w 6345470"/>
              <a:gd name="connsiteY3" fmla="*/ 615328 h 804249"/>
              <a:gd name="connsiteX4" fmla="*/ 6000343 w 6345470"/>
              <a:gd name="connsiteY4" fmla="*/ 277703 h 804249"/>
              <a:gd name="connsiteX5" fmla="*/ 4971357 w 6345470"/>
              <a:gd name="connsiteY5" fmla="*/ 17175 h 804249"/>
              <a:gd name="connsiteX6" fmla="*/ 4779026 w 6345470"/>
              <a:gd name="connsiteY6" fmla="*/ 2 h 804249"/>
              <a:gd name="connsiteX7" fmla="*/ 4946641 w 6345470"/>
              <a:gd name="connsiteY7" fmla="*/ 13870 h 804249"/>
              <a:gd name="connsiteX8" fmla="*/ 6345470 w 6345470"/>
              <a:gd name="connsiteY8" fmla="*/ 372163 h 804249"/>
              <a:gd name="connsiteX9" fmla="*/ 3172735 w 6345470"/>
              <a:gd name="connsiteY9" fmla="*/ 804249 h 804249"/>
              <a:gd name="connsiteX10" fmla="*/ 0 w 6345470"/>
              <a:gd name="connsiteY10" fmla="*/ 372163 h 804249"/>
              <a:gd name="connsiteX11" fmla="*/ 1398829 w 6345470"/>
              <a:gd name="connsiteY11" fmla="*/ 13870 h 804249"/>
              <a:gd name="connsiteX12" fmla="*/ 1566472 w 6345470"/>
              <a:gd name="connsiteY12" fmla="*/ 0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5470" h="804249">
                <a:moveTo>
                  <a:pt x="1566472" y="0"/>
                </a:moveTo>
                <a:lnTo>
                  <a:pt x="1374115" y="17175"/>
                </a:lnTo>
                <a:cubicBezTo>
                  <a:pt x="745687" y="79101"/>
                  <a:pt x="345129" y="172817"/>
                  <a:pt x="345129" y="277703"/>
                </a:cubicBezTo>
                <a:cubicBezTo>
                  <a:pt x="345129" y="464168"/>
                  <a:pt x="1611092" y="615328"/>
                  <a:pt x="3172736" y="615328"/>
                </a:cubicBezTo>
                <a:cubicBezTo>
                  <a:pt x="4734380" y="615328"/>
                  <a:pt x="6000343" y="464168"/>
                  <a:pt x="6000343" y="277703"/>
                </a:cubicBezTo>
                <a:cubicBezTo>
                  <a:pt x="6000343" y="172817"/>
                  <a:pt x="5599785" y="79101"/>
                  <a:pt x="4971357" y="17175"/>
                </a:cubicBezTo>
                <a:lnTo>
                  <a:pt x="4779026" y="2"/>
                </a:lnTo>
                <a:lnTo>
                  <a:pt x="4946641" y="13870"/>
                </a:lnTo>
                <a:cubicBezTo>
                  <a:pt x="5790594" y="91519"/>
                  <a:pt x="6345470" y="223016"/>
                  <a:pt x="6345470" y="372163"/>
                </a:cubicBezTo>
                <a:cubicBezTo>
                  <a:pt x="6345470" y="610798"/>
                  <a:pt x="4924988" y="804249"/>
                  <a:pt x="3172735" y="804249"/>
                </a:cubicBezTo>
                <a:cubicBezTo>
                  <a:pt x="1420482" y="804249"/>
                  <a:pt x="0" y="610798"/>
                  <a:pt x="0" y="372163"/>
                </a:cubicBezTo>
                <a:cubicBezTo>
                  <a:pt x="0" y="223016"/>
                  <a:pt x="554876" y="91519"/>
                  <a:pt x="1398829" y="13870"/>
                </a:cubicBezTo>
                <a:lnTo>
                  <a:pt x="1566472" y="0"/>
                </a:lnTo>
                <a:close/>
              </a:path>
            </a:pathLst>
          </a:custGeom>
          <a:solidFill>
            <a:srgbClr val="00539F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3123272" y="3728862"/>
            <a:ext cx="0" cy="1691649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8579191" y="4516652"/>
            <a:ext cx="0" cy="810789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V="1">
            <a:off x="7240415" y="2720627"/>
            <a:ext cx="0" cy="272802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上箭头 45"/>
          <p:cNvSpPr/>
          <p:nvPr/>
        </p:nvSpPr>
        <p:spPr>
          <a:xfrm>
            <a:off x="5405439" y="4103020"/>
            <a:ext cx="424728" cy="1266625"/>
          </a:xfrm>
          <a:prstGeom prst="upArrow">
            <a:avLst/>
          </a:prstGeom>
          <a:solidFill>
            <a:srgbClr val="00539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6445206" y="1837074"/>
            <a:ext cx="1952625" cy="246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6445206" y="2151399"/>
            <a:ext cx="2020888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稻壳儿小白白(http://dwz.cn/Wu2UP)"/>
          <p:cNvSpPr txBox="1">
            <a:spLocks noChangeArrowheads="1"/>
          </p:cNvSpPr>
          <p:nvPr/>
        </p:nvSpPr>
        <p:spPr bwMode="auto">
          <a:xfrm>
            <a:off x="7781875" y="3535479"/>
            <a:ext cx="1952625" cy="246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稻壳儿小白白(http://dwz.cn/Wu2UP)"/>
          <p:cNvSpPr txBox="1">
            <a:spLocks noChangeArrowheads="1"/>
          </p:cNvSpPr>
          <p:nvPr/>
        </p:nvSpPr>
        <p:spPr bwMode="auto">
          <a:xfrm>
            <a:off x="7781875" y="3849804"/>
            <a:ext cx="2020888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稻壳儿小白白(http://dwz.cn/Wu2UP)"/>
          <p:cNvSpPr txBox="1">
            <a:spLocks noChangeArrowheads="1"/>
          </p:cNvSpPr>
          <p:nvPr/>
        </p:nvSpPr>
        <p:spPr bwMode="auto">
          <a:xfrm>
            <a:off x="2232578" y="2704989"/>
            <a:ext cx="1952625" cy="246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获得的荣誉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稻壳儿小白白(http://dwz.cn/Wu2UP)"/>
          <p:cNvSpPr txBox="1">
            <a:spLocks noChangeArrowheads="1"/>
          </p:cNvSpPr>
          <p:nvPr/>
        </p:nvSpPr>
        <p:spPr bwMode="auto">
          <a:xfrm>
            <a:off x="2232578" y="3019314"/>
            <a:ext cx="2020888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上箭头 46"/>
          <p:cNvSpPr/>
          <p:nvPr/>
        </p:nvSpPr>
        <p:spPr>
          <a:xfrm>
            <a:off x="5603877" y="2752192"/>
            <a:ext cx="956603" cy="2617453"/>
          </a:xfrm>
          <a:prstGeom prst="upArrow">
            <a:avLst/>
          </a:prstGeom>
          <a:solidFill>
            <a:srgbClr val="00539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上箭头 43"/>
          <p:cNvSpPr/>
          <p:nvPr/>
        </p:nvSpPr>
        <p:spPr>
          <a:xfrm>
            <a:off x="6376315" y="3467343"/>
            <a:ext cx="422655" cy="1925032"/>
          </a:xfrm>
          <a:prstGeom prst="upArrow">
            <a:avLst/>
          </a:prstGeom>
          <a:solidFill>
            <a:srgbClr val="00539F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55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28977" y="1877820"/>
            <a:ext cx="3242091" cy="3130004"/>
            <a:chOff x="4217482" y="1044618"/>
            <a:chExt cx="3939817" cy="3803607"/>
          </a:xfrm>
        </p:grpSpPr>
        <p:sp>
          <p:nvSpPr>
            <p:cNvPr id="3" name="任意多边形 2"/>
            <p:cNvSpPr/>
            <p:nvPr/>
          </p:nvSpPr>
          <p:spPr>
            <a:xfrm>
              <a:off x="4217482" y="1044618"/>
              <a:ext cx="2792918" cy="3746458"/>
            </a:xfrm>
            <a:custGeom>
              <a:avLst/>
              <a:gdLst>
                <a:gd name="connsiteX0" fmla="*/ 1000125 w 2724150"/>
                <a:gd name="connsiteY0" fmla="*/ 3571875 h 3571875"/>
                <a:gd name="connsiteX1" fmla="*/ 0 w 2724150"/>
                <a:gd name="connsiteY1" fmla="*/ 1257300 h 3571875"/>
                <a:gd name="connsiteX2" fmla="*/ 2724150 w 2724150"/>
                <a:gd name="connsiteY2" fmla="*/ 0 h 3571875"/>
                <a:gd name="connsiteX0-1" fmla="*/ 1085481 w 2809506"/>
                <a:gd name="connsiteY0-2" fmla="*/ 3571875 h 3571875"/>
                <a:gd name="connsiteX1-3" fmla="*/ 85356 w 2809506"/>
                <a:gd name="connsiteY1-4" fmla="*/ 1257300 h 3571875"/>
                <a:gd name="connsiteX2-5" fmla="*/ 2809506 w 2809506"/>
                <a:gd name="connsiteY2-6" fmla="*/ 0 h 3571875"/>
                <a:gd name="connsiteX0-7" fmla="*/ 1094725 w 2818750"/>
                <a:gd name="connsiteY0-8" fmla="*/ 3571875 h 3571875"/>
                <a:gd name="connsiteX1-9" fmla="*/ 94600 w 2818750"/>
                <a:gd name="connsiteY1-10" fmla="*/ 1257300 h 3571875"/>
                <a:gd name="connsiteX2-11" fmla="*/ 2818750 w 2818750"/>
                <a:gd name="connsiteY2-12" fmla="*/ 0 h 3571875"/>
                <a:gd name="connsiteX0-13" fmla="*/ 1068893 w 2792918"/>
                <a:gd name="connsiteY0-14" fmla="*/ 3571875 h 3571875"/>
                <a:gd name="connsiteX1-15" fmla="*/ 68768 w 2792918"/>
                <a:gd name="connsiteY1-16" fmla="*/ 1257300 h 3571875"/>
                <a:gd name="connsiteX2-17" fmla="*/ 2792918 w 2792918"/>
                <a:gd name="connsiteY2-18" fmla="*/ 0 h 3571875"/>
                <a:gd name="connsiteX0-19" fmla="*/ 1068893 w 2792918"/>
                <a:gd name="connsiteY0-20" fmla="*/ 3571875 h 3571875"/>
                <a:gd name="connsiteX1-21" fmla="*/ 68768 w 2792918"/>
                <a:gd name="connsiteY1-22" fmla="*/ 1257300 h 3571875"/>
                <a:gd name="connsiteX2-23" fmla="*/ 2792918 w 2792918"/>
                <a:gd name="connsiteY2-24" fmla="*/ 0 h 3571875"/>
                <a:gd name="connsiteX0-25" fmla="*/ 1068893 w 2792918"/>
                <a:gd name="connsiteY0-26" fmla="*/ 3737359 h 3737359"/>
                <a:gd name="connsiteX1-27" fmla="*/ 68768 w 2792918"/>
                <a:gd name="connsiteY1-28" fmla="*/ 1422784 h 3737359"/>
                <a:gd name="connsiteX2-29" fmla="*/ 2792918 w 2792918"/>
                <a:gd name="connsiteY2-30" fmla="*/ 165484 h 3737359"/>
                <a:gd name="connsiteX0-31" fmla="*/ 1068893 w 2792918"/>
                <a:gd name="connsiteY0-32" fmla="*/ 3729582 h 3729582"/>
                <a:gd name="connsiteX1-33" fmla="*/ 68768 w 2792918"/>
                <a:gd name="connsiteY1-34" fmla="*/ 1415007 h 3729582"/>
                <a:gd name="connsiteX2-35" fmla="*/ 2792918 w 2792918"/>
                <a:gd name="connsiteY2-36" fmla="*/ 157707 h 3729582"/>
                <a:gd name="connsiteX0-37" fmla="*/ 1068893 w 2792918"/>
                <a:gd name="connsiteY0-38" fmla="*/ 3746458 h 3746458"/>
                <a:gd name="connsiteX1-39" fmla="*/ 68768 w 2792918"/>
                <a:gd name="connsiteY1-40" fmla="*/ 1431883 h 3746458"/>
                <a:gd name="connsiteX2-41" fmla="*/ 2792918 w 2792918"/>
                <a:gd name="connsiteY2-42" fmla="*/ 174583 h 37464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792918" h="3746458">
                  <a:moveTo>
                    <a:pt x="1068893" y="3746458"/>
                  </a:moveTo>
                  <a:cubicBezTo>
                    <a:pt x="592643" y="3489283"/>
                    <a:pt x="-245557" y="2755858"/>
                    <a:pt x="68768" y="1431883"/>
                  </a:cubicBezTo>
                  <a:cubicBezTo>
                    <a:pt x="595818" y="-149267"/>
                    <a:pt x="2151568" y="-158792"/>
                    <a:pt x="2792918" y="174583"/>
                  </a:cubicBez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972300" y="2505075"/>
              <a:ext cx="1184999" cy="2343150"/>
            </a:xfrm>
            <a:custGeom>
              <a:avLst/>
              <a:gdLst>
                <a:gd name="connsiteX0" fmla="*/ 1133475 w 1133475"/>
                <a:gd name="connsiteY0" fmla="*/ 0 h 2343150"/>
                <a:gd name="connsiteX1" fmla="*/ 0 w 1133475"/>
                <a:gd name="connsiteY1" fmla="*/ 2343150 h 2343150"/>
                <a:gd name="connsiteX0-1" fmla="*/ 1133475 w 1185998"/>
                <a:gd name="connsiteY0-2" fmla="*/ 0 h 2343150"/>
                <a:gd name="connsiteX1-3" fmla="*/ 0 w 1185998"/>
                <a:gd name="connsiteY1-4" fmla="*/ 2343150 h 2343150"/>
                <a:gd name="connsiteX0-5" fmla="*/ 1133475 w 1200310"/>
                <a:gd name="connsiteY0-6" fmla="*/ 0 h 2343150"/>
                <a:gd name="connsiteX1-7" fmla="*/ 0 w 1200310"/>
                <a:gd name="connsiteY1-8" fmla="*/ 2343150 h 2343150"/>
                <a:gd name="connsiteX0-9" fmla="*/ 1133475 w 1184999"/>
                <a:gd name="connsiteY0-10" fmla="*/ 0 h 2343150"/>
                <a:gd name="connsiteX1-11" fmla="*/ 0 w 1184999"/>
                <a:gd name="connsiteY1-12" fmla="*/ 2343150 h 2343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84999" h="2343150">
                  <a:moveTo>
                    <a:pt x="1133475" y="0"/>
                  </a:moveTo>
                  <a:cubicBezTo>
                    <a:pt x="1384300" y="1209675"/>
                    <a:pt x="673100" y="2019300"/>
                    <a:pt x="0" y="2343150"/>
                  </a:cubicBez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95726" y="5203900"/>
            <a:ext cx="1061306" cy="760007"/>
            <a:chOff x="4350532" y="1811995"/>
            <a:chExt cx="3661868" cy="2622287"/>
          </a:xfrm>
          <a:effectLst>
            <a:outerShdw blurRad="304800" sx="108000" sy="108000" algn="ctr" rotWithShape="0">
              <a:prstClr val="black">
                <a:alpha val="62000"/>
              </a:prstClr>
            </a:outerShdw>
          </a:effectLst>
        </p:grpSpPr>
        <p:sp>
          <p:nvSpPr>
            <p:cNvPr id="6" name="Freeform 36"/>
            <p:cNvSpPr/>
            <p:nvPr/>
          </p:nvSpPr>
          <p:spPr bwMode="auto">
            <a:xfrm>
              <a:off x="4539997" y="3410609"/>
              <a:ext cx="3282939" cy="162892"/>
            </a:xfrm>
            <a:custGeom>
              <a:avLst/>
              <a:gdLst>
                <a:gd name="connsiteX0" fmla="*/ 35766 w 3282939"/>
                <a:gd name="connsiteY0" fmla="*/ 320938 h 340225"/>
                <a:gd name="connsiteX1" fmla="*/ 48093 w 3282939"/>
                <a:gd name="connsiteY1" fmla="*/ 338101 h 340225"/>
                <a:gd name="connsiteX2" fmla="*/ 0 w 3282939"/>
                <a:gd name="connsiteY2" fmla="*/ 340225 h 340225"/>
                <a:gd name="connsiteX3" fmla="*/ 35766 w 3282939"/>
                <a:gd name="connsiteY3" fmla="*/ 320938 h 340225"/>
                <a:gd name="connsiteX4" fmla="*/ 3253542 w 3282939"/>
                <a:gd name="connsiteY4" fmla="*/ 179372 h 340225"/>
                <a:gd name="connsiteX5" fmla="*/ 3253837 w 3282939"/>
                <a:gd name="connsiteY5" fmla="*/ 196497 h 340225"/>
                <a:gd name="connsiteX6" fmla="*/ 3253542 w 3282939"/>
                <a:gd name="connsiteY6" fmla="*/ 179372 h 340225"/>
                <a:gd name="connsiteX7" fmla="*/ 3282939 w 3282939"/>
                <a:gd name="connsiteY7" fmla="*/ 0 h 340225"/>
                <a:gd name="connsiteX8" fmla="*/ 3202017 w 3282939"/>
                <a:gd name="connsiteY8" fmla="*/ 103183 h 340225"/>
                <a:gd name="connsiteX9" fmla="*/ 3217148 w 3282939"/>
                <a:gd name="connsiteY9" fmla="*/ 145976 h 340225"/>
                <a:gd name="connsiteX10" fmla="*/ 15867 w 3282939"/>
                <a:gd name="connsiteY10" fmla="*/ 144596 h 340225"/>
                <a:gd name="connsiteX11" fmla="*/ 13528 w 3282939"/>
                <a:gd name="connsiteY11" fmla="*/ 151326 h 340225"/>
                <a:gd name="connsiteX12" fmla="*/ 0 w 3282939"/>
                <a:gd name="connsiteY12" fmla="*/ 145014 h 340225"/>
                <a:gd name="connsiteX13" fmla="*/ 3282939 w 3282939"/>
                <a:gd name="connsiteY13" fmla="*/ 0 h 340225"/>
                <a:gd name="connsiteX0-1" fmla="*/ 35766 w 3282939"/>
                <a:gd name="connsiteY0-2" fmla="*/ 320938 h 340225"/>
                <a:gd name="connsiteX1-3" fmla="*/ 48093 w 3282939"/>
                <a:gd name="connsiteY1-4" fmla="*/ 338101 h 340225"/>
                <a:gd name="connsiteX2-5" fmla="*/ 0 w 3282939"/>
                <a:gd name="connsiteY2-6" fmla="*/ 340225 h 340225"/>
                <a:gd name="connsiteX3-7" fmla="*/ 35766 w 3282939"/>
                <a:gd name="connsiteY3-8" fmla="*/ 320938 h 340225"/>
                <a:gd name="connsiteX4-9" fmla="*/ 3282939 w 3282939"/>
                <a:gd name="connsiteY4-10" fmla="*/ 0 h 340225"/>
                <a:gd name="connsiteX5-11" fmla="*/ 3202017 w 3282939"/>
                <a:gd name="connsiteY5-12" fmla="*/ 103183 h 340225"/>
                <a:gd name="connsiteX6-13" fmla="*/ 3217148 w 3282939"/>
                <a:gd name="connsiteY6-14" fmla="*/ 145976 h 340225"/>
                <a:gd name="connsiteX7-15" fmla="*/ 15867 w 3282939"/>
                <a:gd name="connsiteY7-16" fmla="*/ 144596 h 340225"/>
                <a:gd name="connsiteX8-17" fmla="*/ 13528 w 3282939"/>
                <a:gd name="connsiteY8-18" fmla="*/ 151326 h 340225"/>
                <a:gd name="connsiteX9-19" fmla="*/ 0 w 3282939"/>
                <a:gd name="connsiteY9-20" fmla="*/ 145014 h 340225"/>
                <a:gd name="connsiteX10-21" fmla="*/ 3282939 w 3282939"/>
                <a:gd name="connsiteY10-22" fmla="*/ 0 h 340225"/>
                <a:gd name="connsiteX0-23" fmla="*/ 0 w 3282939"/>
                <a:gd name="connsiteY0-24" fmla="*/ 340225 h 340225"/>
                <a:gd name="connsiteX1-25" fmla="*/ 48093 w 3282939"/>
                <a:gd name="connsiteY1-26" fmla="*/ 338101 h 340225"/>
                <a:gd name="connsiteX2-27" fmla="*/ 0 w 3282939"/>
                <a:gd name="connsiteY2-28" fmla="*/ 340225 h 340225"/>
                <a:gd name="connsiteX3-29" fmla="*/ 3282939 w 3282939"/>
                <a:gd name="connsiteY3-30" fmla="*/ 0 h 340225"/>
                <a:gd name="connsiteX4-31" fmla="*/ 3202017 w 3282939"/>
                <a:gd name="connsiteY4-32" fmla="*/ 103183 h 340225"/>
                <a:gd name="connsiteX5-33" fmla="*/ 3217148 w 3282939"/>
                <a:gd name="connsiteY5-34" fmla="*/ 145976 h 340225"/>
                <a:gd name="connsiteX6-35" fmla="*/ 15867 w 3282939"/>
                <a:gd name="connsiteY6-36" fmla="*/ 144596 h 340225"/>
                <a:gd name="connsiteX7-37" fmla="*/ 13528 w 3282939"/>
                <a:gd name="connsiteY7-38" fmla="*/ 151326 h 340225"/>
                <a:gd name="connsiteX8-39" fmla="*/ 0 w 3282939"/>
                <a:gd name="connsiteY8-40" fmla="*/ 145014 h 340225"/>
                <a:gd name="connsiteX9-41" fmla="*/ 3282939 w 3282939"/>
                <a:gd name="connsiteY9-42" fmla="*/ 0 h 340225"/>
                <a:gd name="connsiteX0-43" fmla="*/ 3282939 w 3374379"/>
                <a:gd name="connsiteY0-44" fmla="*/ 0 h 151326"/>
                <a:gd name="connsiteX1-45" fmla="*/ 3202017 w 3374379"/>
                <a:gd name="connsiteY1-46" fmla="*/ 103183 h 151326"/>
                <a:gd name="connsiteX2-47" fmla="*/ 3217148 w 3374379"/>
                <a:gd name="connsiteY2-48" fmla="*/ 145976 h 151326"/>
                <a:gd name="connsiteX3-49" fmla="*/ 15867 w 3374379"/>
                <a:gd name="connsiteY3-50" fmla="*/ 144596 h 151326"/>
                <a:gd name="connsiteX4-51" fmla="*/ 13528 w 3374379"/>
                <a:gd name="connsiteY4-52" fmla="*/ 151326 h 151326"/>
                <a:gd name="connsiteX5-53" fmla="*/ 0 w 3374379"/>
                <a:gd name="connsiteY5-54" fmla="*/ 145014 h 151326"/>
                <a:gd name="connsiteX6-55" fmla="*/ 3374379 w 3374379"/>
                <a:gd name="connsiteY6-56" fmla="*/ 81944 h 151326"/>
                <a:gd name="connsiteX0-57" fmla="*/ 3282939 w 3282939"/>
                <a:gd name="connsiteY0-58" fmla="*/ 0 h 151326"/>
                <a:gd name="connsiteX1-59" fmla="*/ 3202017 w 3282939"/>
                <a:gd name="connsiteY1-60" fmla="*/ 103183 h 151326"/>
                <a:gd name="connsiteX2-61" fmla="*/ 3217148 w 3282939"/>
                <a:gd name="connsiteY2-62" fmla="*/ 145976 h 151326"/>
                <a:gd name="connsiteX3-63" fmla="*/ 15867 w 3282939"/>
                <a:gd name="connsiteY3-64" fmla="*/ 144596 h 151326"/>
                <a:gd name="connsiteX4-65" fmla="*/ 13528 w 3282939"/>
                <a:gd name="connsiteY4-66" fmla="*/ 151326 h 151326"/>
                <a:gd name="connsiteX5-67" fmla="*/ 0 w 3282939"/>
                <a:gd name="connsiteY5-68" fmla="*/ 145014 h 151326"/>
                <a:gd name="connsiteX6-69" fmla="*/ 3272779 w 3282939"/>
                <a:gd name="connsiteY6-70" fmla="*/ 7967 h 151326"/>
                <a:gd name="connsiteX0-71" fmla="*/ 3282939 w 3282939"/>
                <a:gd name="connsiteY0-72" fmla="*/ 0 h 145976"/>
                <a:gd name="connsiteX1-73" fmla="*/ 3202017 w 3282939"/>
                <a:gd name="connsiteY1-74" fmla="*/ 103183 h 145976"/>
                <a:gd name="connsiteX2-75" fmla="*/ 3217148 w 3282939"/>
                <a:gd name="connsiteY2-76" fmla="*/ 145976 h 145976"/>
                <a:gd name="connsiteX3-77" fmla="*/ 15867 w 3282939"/>
                <a:gd name="connsiteY3-78" fmla="*/ 144596 h 145976"/>
                <a:gd name="connsiteX4-79" fmla="*/ 0 w 3282939"/>
                <a:gd name="connsiteY4-80" fmla="*/ 145014 h 145976"/>
                <a:gd name="connsiteX5-81" fmla="*/ 3272779 w 3282939"/>
                <a:gd name="connsiteY5-82" fmla="*/ 7967 h 145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82939" h="145976">
                  <a:close/>
                  <a:moveTo>
                    <a:pt x="3282939" y="0"/>
                  </a:moveTo>
                  <a:cubicBezTo>
                    <a:pt x="3192270" y="39034"/>
                    <a:pt x="3202013" y="103156"/>
                    <a:pt x="3202017" y="103183"/>
                  </a:cubicBezTo>
                  <a:cubicBezTo>
                    <a:pt x="3202746" y="119931"/>
                    <a:pt x="3208611" y="134207"/>
                    <a:pt x="3217148" y="145976"/>
                  </a:cubicBezTo>
                  <a:lnTo>
                    <a:pt x="15867" y="144596"/>
                  </a:lnTo>
                  <a:lnTo>
                    <a:pt x="0" y="145014"/>
                  </a:lnTo>
                  <a:lnTo>
                    <a:pt x="3272779" y="7967"/>
                  </a:lnTo>
                </a:path>
              </a:pathLst>
            </a:custGeom>
            <a:gradFill flip="none" rotWithShape="1">
              <a:gsLst>
                <a:gs pos="0">
                  <a:srgbClr val="494949"/>
                </a:gs>
                <a:gs pos="100000">
                  <a:srgbClr val="9D9D9D"/>
                </a:gs>
              </a:gsLst>
              <a:lin ang="16200000" scaled="1"/>
              <a:tileRect/>
            </a:gradFill>
            <a:ln w="9525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38"/>
            <p:cNvSpPr/>
            <p:nvPr/>
          </p:nvSpPr>
          <p:spPr bwMode="auto">
            <a:xfrm>
              <a:off x="4548266" y="3630966"/>
              <a:ext cx="3266400" cy="534674"/>
            </a:xfrm>
            <a:custGeom>
              <a:avLst/>
              <a:gdLst>
                <a:gd name="T0" fmla="*/ 20 w 2341"/>
                <a:gd name="T1" fmla="*/ 0 h 376"/>
                <a:gd name="T2" fmla="*/ 4 w 2341"/>
                <a:gd name="T3" fmla="*/ 69 h 376"/>
                <a:gd name="T4" fmla="*/ 317 w 2341"/>
                <a:gd name="T5" fmla="*/ 376 h 376"/>
                <a:gd name="T6" fmla="*/ 2026 w 2341"/>
                <a:gd name="T7" fmla="*/ 376 h 376"/>
                <a:gd name="T8" fmla="*/ 2341 w 2341"/>
                <a:gd name="T9" fmla="*/ 59 h 376"/>
                <a:gd name="T10" fmla="*/ 2340 w 2341"/>
                <a:gd name="T11" fmla="*/ 1 h 376"/>
                <a:gd name="T12" fmla="*/ 20 w 2341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1" h="376">
                  <a:moveTo>
                    <a:pt x="20" y="0"/>
                  </a:moveTo>
                  <a:cubicBezTo>
                    <a:pt x="20" y="0"/>
                    <a:pt x="0" y="55"/>
                    <a:pt x="4" y="69"/>
                  </a:cubicBezTo>
                  <a:cubicBezTo>
                    <a:pt x="4" y="69"/>
                    <a:pt x="15" y="168"/>
                    <a:pt x="317" y="376"/>
                  </a:cubicBezTo>
                  <a:cubicBezTo>
                    <a:pt x="2026" y="376"/>
                    <a:pt x="2026" y="376"/>
                    <a:pt x="2026" y="376"/>
                  </a:cubicBezTo>
                  <a:cubicBezTo>
                    <a:pt x="2026" y="376"/>
                    <a:pt x="2330" y="167"/>
                    <a:pt x="2341" y="59"/>
                  </a:cubicBezTo>
                  <a:cubicBezTo>
                    <a:pt x="2340" y="1"/>
                    <a:pt x="2340" y="1"/>
                    <a:pt x="2340" y="1"/>
                  </a:cubicBezTo>
                  <a:lnTo>
                    <a:pt x="20" y="0"/>
                  </a:lnTo>
                  <a:close/>
                </a:path>
              </a:pathLst>
            </a:custGeom>
            <a:gradFill flip="none" rotWithShape="1">
              <a:gsLst>
                <a:gs pos="51000">
                  <a:schemeClr val="bg1">
                    <a:alpha val="76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9525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38"/>
            <p:cNvSpPr/>
            <p:nvPr/>
          </p:nvSpPr>
          <p:spPr bwMode="auto">
            <a:xfrm>
              <a:off x="4527833" y="3574415"/>
              <a:ext cx="3266400" cy="524514"/>
            </a:xfrm>
            <a:custGeom>
              <a:avLst/>
              <a:gdLst>
                <a:gd name="T0" fmla="*/ 20 w 2341"/>
                <a:gd name="T1" fmla="*/ 0 h 376"/>
                <a:gd name="T2" fmla="*/ 4 w 2341"/>
                <a:gd name="T3" fmla="*/ 69 h 376"/>
                <a:gd name="T4" fmla="*/ 317 w 2341"/>
                <a:gd name="T5" fmla="*/ 376 h 376"/>
                <a:gd name="T6" fmla="*/ 2026 w 2341"/>
                <a:gd name="T7" fmla="*/ 376 h 376"/>
                <a:gd name="T8" fmla="*/ 2341 w 2341"/>
                <a:gd name="T9" fmla="*/ 59 h 376"/>
                <a:gd name="T10" fmla="*/ 2340 w 2341"/>
                <a:gd name="T11" fmla="*/ 1 h 376"/>
                <a:gd name="T12" fmla="*/ 20 w 2341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1" h="376">
                  <a:moveTo>
                    <a:pt x="20" y="0"/>
                  </a:moveTo>
                  <a:cubicBezTo>
                    <a:pt x="20" y="0"/>
                    <a:pt x="0" y="55"/>
                    <a:pt x="4" y="69"/>
                  </a:cubicBezTo>
                  <a:cubicBezTo>
                    <a:pt x="4" y="69"/>
                    <a:pt x="15" y="168"/>
                    <a:pt x="317" y="376"/>
                  </a:cubicBezTo>
                  <a:cubicBezTo>
                    <a:pt x="2026" y="376"/>
                    <a:pt x="2026" y="376"/>
                    <a:pt x="2026" y="376"/>
                  </a:cubicBezTo>
                  <a:cubicBezTo>
                    <a:pt x="2026" y="376"/>
                    <a:pt x="2330" y="167"/>
                    <a:pt x="2341" y="59"/>
                  </a:cubicBezTo>
                  <a:cubicBezTo>
                    <a:pt x="2340" y="1"/>
                    <a:pt x="2340" y="1"/>
                    <a:pt x="2340" y="1"/>
                  </a:cubicBezTo>
                  <a:lnTo>
                    <a:pt x="20" y="0"/>
                  </a:lnTo>
                  <a:close/>
                </a:path>
              </a:pathLst>
            </a:custGeom>
            <a:gradFill flip="none" rotWithShape="1">
              <a:gsLst>
                <a:gs pos="833">
                  <a:srgbClr val="494949"/>
                </a:gs>
                <a:gs pos="59000">
                  <a:srgbClr val="9D9D9D"/>
                </a:gs>
                <a:gs pos="100000">
                  <a:srgbClr val="5E5E5E"/>
                </a:gs>
              </a:gsLst>
              <a:lin ang="0" scaled="1"/>
              <a:tileRect/>
            </a:gradFill>
            <a:ln w="9525">
              <a:solidFill>
                <a:srgbClr val="5E5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矩形 2788"/>
            <p:cNvSpPr/>
            <p:nvPr/>
          </p:nvSpPr>
          <p:spPr>
            <a:xfrm rot="1283126">
              <a:off x="4475511" y="3459588"/>
              <a:ext cx="3292758" cy="452993"/>
            </a:xfrm>
            <a:custGeom>
              <a:avLst/>
              <a:gdLst>
                <a:gd name="connsiteX0" fmla="*/ 0 w 5717811"/>
                <a:gd name="connsiteY0" fmla="*/ 0 h 237842"/>
                <a:gd name="connsiteX1" fmla="*/ 5717811 w 5717811"/>
                <a:gd name="connsiteY1" fmla="*/ 0 h 237842"/>
                <a:gd name="connsiteX2" fmla="*/ 5717811 w 5717811"/>
                <a:gd name="connsiteY2" fmla="*/ 237842 h 237842"/>
                <a:gd name="connsiteX3" fmla="*/ 0 w 5717811"/>
                <a:gd name="connsiteY3" fmla="*/ 237842 h 237842"/>
                <a:gd name="connsiteX4" fmla="*/ 0 w 5717811"/>
                <a:gd name="connsiteY4" fmla="*/ 0 h 237842"/>
                <a:gd name="connsiteX0-1" fmla="*/ 122548 w 5840359"/>
                <a:gd name="connsiteY0-2" fmla="*/ 0 h 237842"/>
                <a:gd name="connsiteX1-3" fmla="*/ 5840359 w 5840359"/>
                <a:gd name="connsiteY1-4" fmla="*/ 0 h 237842"/>
                <a:gd name="connsiteX2-5" fmla="*/ 5840359 w 5840359"/>
                <a:gd name="connsiteY2-6" fmla="*/ 237842 h 237842"/>
                <a:gd name="connsiteX3-7" fmla="*/ 0 w 5840359"/>
                <a:gd name="connsiteY3-8" fmla="*/ 200134 h 237842"/>
                <a:gd name="connsiteX4-9" fmla="*/ 122548 w 5840359"/>
                <a:gd name="connsiteY4-10" fmla="*/ 0 h 237842"/>
                <a:gd name="connsiteX0-11" fmla="*/ 223749 w 5941560"/>
                <a:gd name="connsiteY0-12" fmla="*/ 0 h 237842"/>
                <a:gd name="connsiteX1-13" fmla="*/ 5941560 w 5941560"/>
                <a:gd name="connsiteY1-14" fmla="*/ 0 h 237842"/>
                <a:gd name="connsiteX2-15" fmla="*/ 5941560 w 5941560"/>
                <a:gd name="connsiteY2-16" fmla="*/ 237842 h 237842"/>
                <a:gd name="connsiteX3-17" fmla="*/ 101201 w 5941560"/>
                <a:gd name="connsiteY3-18" fmla="*/ 200134 h 237842"/>
                <a:gd name="connsiteX4-19" fmla="*/ 223749 w 5941560"/>
                <a:gd name="connsiteY4-20" fmla="*/ 0 h 237842"/>
                <a:gd name="connsiteX0-21" fmla="*/ 258267 w 5976078"/>
                <a:gd name="connsiteY0-22" fmla="*/ 0 h 237842"/>
                <a:gd name="connsiteX1-23" fmla="*/ 5976078 w 5976078"/>
                <a:gd name="connsiteY1-24" fmla="*/ 0 h 237842"/>
                <a:gd name="connsiteX2-25" fmla="*/ 5976078 w 5976078"/>
                <a:gd name="connsiteY2-26" fmla="*/ 237842 h 237842"/>
                <a:gd name="connsiteX3-27" fmla="*/ 135719 w 5976078"/>
                <a:gd name="connsiteY3-28" fmla="*/ 200134 h 237842"/>
                <a:gd name="connsiteX4-29" fmla="*/ 258267 w 5976078"/>
                <a:gd name="connsiteY4-30" fmla="*/ 0 h 237842"/>
                <a:gd name="connsiteX0-31" fmla="*/ 336427 w 6054238"/>
                <a:gd name="connsiteY0-32" fmla="*/ 0 h 237842"/>
                <a:gd name="connsiteX1-33" fmla="*/ 6054238 w 6054238"/>
                <a:gd name="connsiteY1-34" fmla="*/ 0 h 237842"/>
                <a:gd name="connsiteX2-35" fmla="*/ 6054238 w 6054238"/>
                <a:gd name="connsiteY2-36" fmla="*/ 237842 h 237842"/>
                <a:gd name="connsiteX3-37" fmla="*/ 110185 w 6054238"/>
                <a:gd name="connsiteY3-38" fmla="*/ 200134 h 237842"/>
                <a:gd name="connsiteX4-39" fmla="*/ 336427 w 6054238"/>
                <a:gd name="connsiteY4-40" fmla="*/ 0 h 237842"/>
                <a:gd name="connsiteX0-41" fmla="*/ 340565 w 6058376"/>
                <a:gd name="connsiteY0-42" fmla="*/ 0 h 237842"/>
                <a:gd name="connsiteX1-43" fmla="*/ 6058376 w 6058376"/>
                <a:gd name="connsiteY1-44" fmla="*/ 0 h 237842"/>
                <a:gd name="connsiteX2-45" fmla="*/ 6058376 w 6058376"/>
                <a:gd name="connsiteY2-46" fmla="*/ 237842 h 237842"/>
                <a:gd name="connsiteX3-47" fmla="*/ 114323 w 6058376"/>
                <a:gd name="connsiteY3-48" fmla="*/ 200134 h 237842"/>
                <a:gd name="connsiteX4-49" fmla="*/ 340565 w 6058376"/>
                <a:gd name="connsiteY4-50" fmla="*/ 0 h 237842"/>
                <a:gd name="connsiteX0-51" fmla="*/ 340565 w 6213394"/>
                <a:gd name="connsiteY0-52" fmla="*/ 0 h 237842"/>
                <a:gd name="connsiteX1-53" fmla="*/ 6058376 w 6213394"/>
                <a:gd name="connsiteY1-54" fmla="*/ 0 h 237842"/>
                <a:gd name="connsiteX2-55" fmla="*/ 6058376 w 6213394"/>
                <a:gd name="connsiteY2-56" fmla="*/ 237842 h 237842"/>
                <a:gd name="connsiteX3-57" fmla="*/ 114323 w 6213394"/>
                <a:gd name="connsiteY3-58" fmla="*/ 200134 h 237842"/>
                <a:gd name="connsiteX4-59" fmla="*/ 340565 w 6213394"/>
                <a:gd name="connsiteY4-60" fmla="*/ 0 h 237842"/>
                <a:gd name="connsiteX0-61" fmla="*/ 340565 w 6236541"/>
                <a:gd name="connsiteY0-62" fmla="*/ 0 h 237842"/>
                <a:gd name="connsiteX1-63" fmla="*/ 6058376 w 6236541"/>
                <a:gd name="connsiteY1-64" fmla="*/ 0 h 237842"/>
                <a:gd name="connsiteX2-65" fmla="*/ 6058376 w 6236541"/>
                <a:gd name="connsiteY2-66" fmla="*/ 237842 h 237842"/>
                <a:gd name="connsiteX3-67" fmla="*/ 114323 w 6236541"/>
                <a:gd name="connsiteY3-68" fmla="*/ 200134 h 237842"/>
                <a:gd name="connsiteX4-69" fmla="*/ 340565 w 6236541"/>
                <a:gd name="connsiteY4-70" fmla="*/ 0 h 2378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236541" h="237842">
                  <a:moveTo>
                    <a:pt x="340565" y="0"/>
                  </a:moveTo>
                  <a:lnTo>
                    <a:pt x="6058376" y="0"/>
                  </a:lnTo>
                  <a:cubicBezTo>
                    <a:pt x="6407167" y="154695"/>
                    <a:pt x="6152644" y="158561"/>
                    <a:pt x="6058376" y="237842"/>
                  </a:cubicBezTo>
                  <a:lnTo>
                    <a:pt x="114323" y="200134"/>
                  </a:lnTo>
                  <a:cubicBezTo>
                    <a:pt x="-165338" y="86289"/>
                    <a:pt x="130034" y="19577"/>
                    <a:pt x="340565" y="0"/>
                  </a:cubicBezTo>
                  <a:close/>
                </a:path>
              </a:pathLst>
            </a:custGeom>
            <a:gradFill flip="none" rotWithShape="0">
              <a:gsLst>
                <a:gs pos="87000">
                  <a:schemeClr val="bg1">
                    <a:lumMod val="65000"/>
                  </a:schemeClr>
                </a:gs>
                <a:gs pos="16000">
                  <a:schemeClr val="bg1">
                    <a:lumMod val="75000"/>
                  </a:schemeClr>
                </a:gs>
                <a:gs pos="0">
                  <a:srgbClr val="5E5E5E"/>
                </a:gs>
                <a:gs pos="49000">
                  <a:schemeClr val="bg1"/>
                </a:gs>
                <a:gs pos="100000">
                  <a:srgbClr val="494949"/>
                </a:gs>
              </a:gsLst>
              <a:lin ang="16200000" scaled="1"/>
              <a:tileRect/>
            </a:gradFill>
            <a:ln>
              <a:noFill/>
            </a:ln>
            <a:effectLst>
              <a:softEdge rad="127000"/>
            </a:effectLst>
            <a:scene3d>
              <a:camera prst="orthographicFront">
                <a:rot lat="2683488" lon="21466804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50532" y="1811995"/>
              <a:ext cx="3661868" cy="598986"/>
              <a:chOff x="4350532" y="2259168"/>
              <a:chExt cx="3661868" cy="598986"/>
            </a:xfrm>
          </p:grpSpPr>
          <p:sp>
            <p:nvSpPr>
              <p:cNvPr id="25" name="Freeform 35"/>
              <p:cNvSpPr/>
              <p:nvPr/>
            </p:nvSpPr>
            <p:spPr bwMode="auto">
              <a:xfrm>
                <a:off x="4466938" y="2451774"/>
                <a:ext cx="3396347" cy="406380"/>
              </a:xfrm>
              <a:custGeom>
                <a:avLst/>
                <a:gdLst>
                  <a:gd name="T0" fmla="*/ 1 w 2434"/>
                  <a:gd name="T1" fmla="*/ 0 h 291"/>
                  <a:gd name="T2" fmla="*/ 1 w 2434"/>
                  <a:gd name="T3" fmla="*/ 271 h 291"/>
                  <a:gd name="T4" fmla="*/ 41 w 2434"/>
                  <a:gd name="T5" fmla="*/ 291 h 291"/>
                  <a:gd name="T6" fmla="*/ 2383 w 2434"/>
                  <a:gd name="T7" fmla="*/ 189 h 291"/>
                  <a:gd name="T8" fmla="*/ 2430 w 2434"/>
                  <a:gd name="T9" fmla="*/ 140 h 291"/>
                  <a:gd name="T10" fmla="*/ 2430 w 2434"/>
                  <a:gd name="T11" fmla="*/ 0 h 291"/>
                  <a:gd name="T12" fmla="*/ 2322 w 2434"/>
                  <a:gd name="T13" fmla="*/ 21 h 291"/>
                  <a:gd name="T14" fmla="*/ 113 w 2434"/>
                  <a:gd name="T15" fmla="*/ 21 h 291"/>
                  <a:gd name="T16" fmla="*/ 1 w 2434"/>
                  <a:gd name="T1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4" h="291">
                    <a:moveTo>
                      <a:pt x="1" y="0"/>
                    </a:moveTo>
                    <a:cubicBezTo>
                      <a:pt x="1" y="271"/>
                      <a:pt x="1" y="271"/>
                      <a:pt x="1" y="271"/>
                    </a:cubicBezTo>
                    <a:cubicBezTo>
                      <a:pt x="1" y="271"/>
                      <a:pt x="0" y="291"/>
                      <a:pt x="41" y="291"/>
                    </a:cubicBezTo>
                    <a:cubicBezTo>
                      <a:pt x="82" y="291"/>
                      <a:pt x="2383" y="189"/>
                      <a:pt x="2383" y="189"/>
                    </a:cubicBezTo>
                    <a:cubicBezTo>
                      <a:pt x="2383" y="189"/>
                      <a:pt x="2434" y="185"/>
                      <a:pt x="2430" y="140"/>
                    </a:cubicBezTo>
                    <a:cubicBezTo>
                      <a:pt x="2430" y="0"/>
                      <a:pt x="2430" y="0"/>
                      <a:pt x="2430" y="0"/>
                    </a:cubicBezTo>
                    <a:cubicBezTo>
                      <a:pt x="2430" y="0"/>
                      <a:pt x="2404" y="22"/>
                      <a:pt x="2322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21"/>
                      <a:pt x="44" y="28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94949"/>
                  </a:gs>
                  <a:gs pos="49000">
                    <a:schemeClr val="bg1"/>
                  </a:gs>
                  <a:gs pos="100000">
                    <a:srgbClr val="4C4C4C"/>
                  </a:gs>
                </a:gsLst>
                <a:lin ang="10800000" scaled="1"/>
                <a:tileRect/>
              </a:gradFill>
              <a:ln w="12700">
                <a:solidFill>
                  <a:schemeClr val="tx1"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40"/>
              <p:cNvSpPr/>
              <p:nvPr/>
            </p:nvSpPr>
            <p:spPr bwMode="auto">
              <a:xfrm>
                <a:off x="4376932" y="2259168"/>
                <a:ext cx="3570004" cy="238630"/>
              </a:xfrm>
              <a:custGeom>
                <a:avLst/>
                <a:gdLst>
                  <a:gd name="T0" fmla="*/ 153 w 2559"/>
                  <a:gd name="T1" fmla="*/ 7 h 171"/>
                  <a:gd name="T2" fmla="*/ 1 w 2559"/>
                  <a:gd name="T3" fmla="*/ 92 h 171"/>
                  <a:gd name="T4" fmla="*/ 144 w 2559"/>
                  <a:gd name="T5" fmla="*/ 171 h 171"/>
                  <a:gd name="T6" fmla="*/ 2399 w 2559"/>
                  <a:gd name="T7" fmla="*/ 171 h 171"/>
                  <a:gd name="T8" fmla="*/ 2551 w 2559"/>
                  <a:gd name="T9" fmla="*/ 94 h 171"/>
                  <a:gd name="T10" fmla="*/ 2399 w 2559"/>
                  <a:gd name="T11" fmla="*/ 7 h 171"/>
                  <a:gd name="T12" fmla="*/ 2398 w 2559"/>
                  <a:gd name="T13" fmla="*/ 7 h 171"/>
                  <a:gd name="T14" fmla="*/ 2399 w 2559"/>
                  <a:gd name="T15" fmla="*/ 7 h 171"/>
                  <a:gd name="T16" fmla="*/ 153 w 2559"/>
                  <a:gd name="T17" fmla="*/ 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9" h="171">
                    <a:moveTo>
                      <a:pt x="153" y="7"/>
                    </a:moveTo>
                    <a:cubicBezTo>
                      <a:pt x="153" y="7"/>
                      <a:pt x="10" y="8"/>
                      <a:pt x="1" y="92"/>
                    </a:cubicBezTo>
                    <a:cubicBezTo>
                      <a:pt x="1" y="92"/>
                      <a:pt x="0" y="160"/>
                      <a:pt x="144" y="171"/>
                    </a:cubicBezTo>
                    <a:cubicBezTo>
                      <a:pt x="2399" y="171"/>
                      <a:pt x="2399" y="171"/>
                      <a:pt x="2399" y="171"/>
                    </a:cubicBezTo>
                    <a:cubicBezTo>
                      <a:pt x="2399" y="171"/>
                      <a:pt x="2544" y="169"/>
                      <a:pt x="2551" y="94"/>
                    </a:cubicBezTo>
                    <a:cubicBezTo>
                      <a:pt x="2551" y="94"/>
                      <a:pt x="2559" y="14"/>
                      <a:pt x="2399" y="7"/>
                    </a:cubicBezTo>
                    <a:cubicBezTo>
                      <a:pt x="2399" y="7"/>
                      <a:pt x="2399" y="7"/>
                      <a:pt x="2398" y="7"/>
                    </a:cubicBezTo>
                    <a:cubicBezTo>
                      <a:pt x="2240" y="0"/>
                      <a:pt x="2399" y="7"/>
                      <a:pt x="2399" y="7"/>
                    </a:cubicBezTo>
                    <a:lnTo>
                      <a:pt x="153" y="7"/>
                    </a:lnTo>
                    <a:close/>
                  </a:path>
                </a:pathLst>
              </a:custGeom>
              <a:gradFill>
                <a:gsLst>
                  <a:gs pos="15827">
                    <a:srgbClr val="717171"/>
                  </a:gs>
                  <a:gs pos="0">
                    <a:srgbClr val="2D3939"/>
                  </a:gs>
                  <a:gs pos="49000">
                    <a:srgbClr val="2D3939"/>
                  </a:gs>
                  <a:gs pos="100000">
                    <a:srgbClr val="4C4C4C"/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矩形 2788"/>
              <p:cNvSpPr/>
              <p:nvPr/>
            </p:nvSpPr>
            <p:spPr>
              <a:xfrm>
                <a:off x="4350532" y="2274408"/>
                <a:ext cx="3661868" cy="261491"/>
              </a:xfrm>
              <a:custGeom>
                <a:avLst/>
                <a:gdLst>
                  <a:gd name="connsiteX0" fmla="*/ 0 w 5717811"/>
                  <a:gd name="connsiteY0" fmla="*/ 0 h 237842"/>
                  <a:gd name="connsiteX1" fmla="*/ 5717811 w 5717811"/>
                  <a:gd name="connsiteY1" fmla="*/ 0 h 237842"/>
                  <a:gd name="connsiteX2" fmla="*/ 5717811 w 5717811"/>
                  <a:gd name="connsiteY2" fmla="*/ 237842 h 237842"/>
                  <a:gd name="connsiteX3" fmla="*/ 0 w 5717811"/>
                  <a:gd name="connsiteY3" fmla="*/ 237842 h 237842"/>
                  <a:gd name="connsiteX4" fmla="*/ 0 w 5717811"/>
                  <a:gd name="connsiteY4" fmla="*/ 0 h 237842"/>
                  <a:gd name="connsiteX0-1" fmla="*/ 122548 w 5840359"/>
                  <a:gd name="connsiteY0-2" fmla="*/ 0 h 237842"/>
                  <a:gd name="connsiteX1-3" fmla="*/ 5840359 w 5840359"/>
                  <a:gd name="connsiteY1-4" fmla="*/ 0 h 237842"/>
                  <a:gd name="connsiteX2-5" fmla="*/ 5840359 w 5840359"/>
                  <a:gd name="connsiteY2-6" fmla="*/ 237842 h 237842"/>
                  <a:gd name="connsiteX3-7" fmla="*/ 0 w 5840359"/>
                  <a:gd name="connsiteY3-8" fmla="*/ 200134 h 237842"/>
                  <a:gd name="connsiteX4-9" fmla="*/ 122548 w 5840359"/>
                  <a:gd name="connsiteY4-10" fmla="*/ 0 h 237842"/>
                  <a:gd name="connsiteX0-11" fmla="*/ 223749 w 5941560"/>
                  <a:gd name="connsiteY0-12" fmla="*/ 0 h 237842"/>
                  <a:gd name="connsiteX1-13" fmla="*/ 5941560 w 5941560"/>
                  <a:gd name="connsiteY1-14" fmla="*/ 0 h 237842"/>
                  <a:gd name="connsiteX2-15" fmla="*/ 5941560 w 5941560"/>
                  <a:gd name="connsiteY2-16" fmla="*/ 237842 h 237842"/>
                  <a:gd name="connsiteX3-17" fmla="*/ 101201 w 5941560"/>
                  <a:gd name="connsiteY3-18" fmla="*/ 200134 h 237842"/>
                  <a:gd name="connsiteX4-19" fmla="*/ 223749 w 5941560"/>
                  <a:gd name="connsiteY4-20" fmla="*/ 0 h 237842"/>
                  <a:gd name="connsiteX0-21" fmla="*/ 258267 w 5976078"/>
                  <a:gd name="connsiteY0-22" fmla="*/ 0 h 237842"/>
                  <a:gd name="connsiteX1-23" fmla="*/ 5976078 w 5976078"/>
                  <a:gd name="connsiteY1-24" fmla="*/ 0 h 237842"/>
                  <a:gd name="connsiteX2-25" fmla="*/ 5976078 w 5976078"/>
                  <a:gd name="connsiteY2-26" fmla="*/ 237842 h 237842"/>
                  <a:gd name="connsiteX3-27" fmla="*/ 135719 w 5976078"/>
                  <a:gd name="connsiteY3-28" fmla="*/ 200134 h 237842"/>
                  <a:gd name="connsiteX4-29" fmla="*/ 258267 w 5976078"/>
                  <a:gd name="connsiteY4-30" fmla="*/ 0 h 237842"/>
                  <a:gd name="connsiteX0-31" fmla="*/ 336427 w 6054238"/>
                  <a:gd name="connsiteY0-32" fmla="*/ 0 h 237842"/>
                  <a:gd name="connsiteX1-33" fmla="*/ 6054238 w 6054238"/>
                  <a:gd name="connsiteY1-34" fmla="*/ 0 h 237842"/>
                  <a:gd name="connsiteX2-35" fmla="*/ 6054238 w 6054238"/>
                  <a:gd name="connsiteY2-36" fmla="*/ 237842 h 237842"/>
                  <a:gd name="connsiteX3-37" fmla="*/ 110185 w 6054238"/>
                  <a:gd name="connsiteY3-38" fmla="*/ 200134 h 237842"/>
                  <a:gd name="connsiteX4-39" fmla="*/ 336427 w 6054238"/>
                  <a:gd name="connsiteY4-40" fmla="*/ 0 h 237842"/>
                  <a:gd name="connsiteX0-41" fmla="*/ 340565 w 6058376"/>
                  <a:gd name="connsiteY0-42" fmla="*/ 0 h 237842"/>
                  <a:gd name="connsiteX1-43" fmla="*/ 6058376 w 6058376"/>
                  <a:gd name="connsiteY1-44" fmla="*/ 0 h 237842"/>
                  <a:gd name="connsiteX2-45" fmla="*/ 6058376 w 6058376"/>
                  <a:gd name="connsiteY2-46" fmla="*/ 237842 h 237842"/>
                  <a:gd name="connsiteX3-47" fmla="*/ 114323 w 6058376"/>
                  <a:gd name="connsiteY3-48" fmla="*/ 200134 h 237842"/>
                  <a:gd name="connsiteX4-49" fmla="*/ 340565 w 6058376"/>
                  <a:gd name="connsiteY4-50" fmla="*/ 0 h 237842"/>
                  <a:gd name="connsiteX0-51" fmla="*/ 340565 w 6213394"/>
                  <a:gd name="connsiteY0-52" fmla="*/ 0 h 237842"/>
                  <a:gd name="connsiteX1-53" fmla="*/ 6058376 w 6213394"/>
                  <a:gd name="connsiteY1-54" fmla="*/ 0 h 237842"/>
                  <a:gd name="connsiteX2-55" fmla="*/ 6058376 w 6213394"/>
                  <a:gd name="connsiteY2-56" fmla="*/ 237842 h 237842"/>
                  <a:gd name="connsiteX3-57" fmla="*/ 114323 w 6213394"/>
                  <a:gd name="connsiteY3-58" fmla="*/ 200134 h 237842"/>
                  <a:gd name="connsiteX4-59" fmla="*/ 340565 w 6213394"/>
                  <a:gd name="connsiteY4-60" fmla="*/ 0 h 237842"/>
                  <a:gd name="connsiteX0-61" fmla="*/ 340565 w 6236541"/>
                  <a:gd name="connsiteY0-62" fmla="*/ 0 h 237842"/>
                  <a:gd name="connsiteX1-63" fmla="*/ 6058376 w 6236541"/>
                  <a:gd name="connsiteY1-64" fmla="*/ 0 h 237842"/>
                  <a:gd name="connsiteX2-65" fmla="*/ 6058376 w 6236541"/>
                  <a:gd name="connsiteY2-66" fmla="*/ 237842 h 237842"/>
                  <a:gd name="connsiteX3-67" fmla="*/ 114323 w 6236541"/>
                  <a:gd name="connsiteY3-68" fmla="*/ 200134 h 237842"/>
                  <a:gd name="connsiteX4-69" fmla="*/ 340565 w 6236541"/>
                  <a:gd name="connsiteY4-70" fmla="*/ 0 h 237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13666" y="2274205"/>
              <a:ext cx="3282939" cy="340225"/>
              <a:chOff x="4513666" y="2710466"/>
              <a:chExt cx="3282939" cy="340225"/>
            </a:xfrm>
          </p:grpSpPr>
          <p:sp>
            <p:nvSpPr>
              <p:cNvPr id="23" name="Freeform 36"/>
              <p:cNvSpPr/>
              <p:nvPr/>
            </p:nvSpPr>
            <p:spPr bwMode="auto">
              <a:xfrm>
                <a:off x="4513666" y="2710466"/>
                <a:ext cx="3282939" cy="340225"/>
              </a:xfrm>
              <a:custGeom>
                <a:avLst/>
                <a:gdLst>
                  <a:gd name="T0" fmla="*/ 0 w 2353"/>
                  <a:gd name="T1" fmla="*/ 104 h 244"/>
                  <a:gd name="T2" fmla="*/ 59 w 2353"/>
                  <a:gd name="T3" fmla="*/ 172 h 244"/>
                  <a:gd name="T4" fmla="*/ 0 w 2353"/>
                  <a:gd name="T5" fmla="*/ 244 h 244"/>
                  <a:gd name="T6" fmla="*/ 2353 w 2353"/>
                  <a:gd name="T7" fmla="*/ 140 h 244"/>
                  <a:gd name="T8" fmla="*/ 2295 w 2353"/>
                  <a:gd name="T9" fmla="*/ 74 h 244"/>
                  <a:gd name="T10" fmla="*/ 2353 w 2353"/>
                  <a:gd name="T11" fmla="*/ 0 h 244"/>
                  <a:gd name="T12" fmla="*/ 0 w 2353"/>
                  <a:gd name="T13" fmla="*/ 10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3" h="244">
                    <a:moveTo>
                      <a:pt x="0" y="104"/>
                    </a:moveTo>
                    <a:cubicBezTo>
                      <a:pt x="0" y="104"/>
                      <a:pt x="55" y="124"/>
                      <a:pt x="59" y="172"/>
                    </a:cubicBezTo>
                    <a:cubicBezTo>
                      <a:pt x="59" y="172"/>
                      <a:pt x="60" y="222"/>
                      <a:pt x="0" y="244"/>
                    </a:cubicBezTo>
                    <a:cubicBezTo>
                      <a:pt x="2353" y="140"/>
                      <a:pt x="2353" y="140"/>
                      <a:pt x="2353" y="140"/>
                    </a:cubicBezTo>
                    <a:cubicBezTo>
                      <a:pt x="2353" y="140"/>
                      <a:pt x="2297" y="120"/>
                      <a:pt x="2295" y="74"/>
                    </a:cubicBezTo>
                    <a:cubicBezTo>
                      <a:pt x="2295" y="74"/>
                      <a:pt x="2288" y="28"/>
                      <a:pt x="2353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545454"/>
                  </a:gs>
                  <a:gs pos="70000">
                    <a:srgbClr val="545454"/>
                  </a:gs>
                  <a:gs pos="49000">
                    <a:srgbClr val="9D9D9D">
                      <a:alpha val="3000"/>
                    </a:srgbClr>
                  </a:gs>
                </a:gsLst>
                <a:lin ang="16080000" scaled="0"/>
                <a:tileRect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矩形 2788"/>
              <p:cNvSpPr/>
              <p:nvPr/>
            </p:nvSpPr>
            <p:spPr>
              <a:xfrm rot="21348992">
                <a:off x="4628996" y="2777337"/>
                <a:ext cx="3125312" cy="193465"/>
              </a:xfrm>
              <a:custGeom>
                <a:avLst/>
                <a:gdLst>
                  <a:gd name="connsiteX0" fmla="*/ 0 w 5717811"/>
                  <a:gd name="connsiteY0" fmla="*/ 0 h 237842"/>
                  <a:gd name="connsiteX1" fmla="*/ 5717811 w 5717811"/>
                  <a:gd name="connsiteY1" fmla="*/ 0 h 237842"/>
                  <a:gd name="connsiteX2" fmla="*/ 5717811 w 5717811"/>
                  <a:gd name="connsiteY2" fmla="*/ 237842 h 237842"/>
                  <a:gd name="connsiteX3" fmla="*/ 0 w 5717811"/>
                  <a:gd name="connsiteY3" fmla="*/ 237842 h 237842"/>
                  <a:gd name="connsiteX4" fmla="*/ 0 w 5717811"/>
                  <a:gd name="connsiteY4" fmla="*/ 0 h 237842"/>
                  <a:gd name="connsiteX0-1" fmla="*/ 122548 w 5840359"/>
                  <a:gd name="connsiteY0-2" fmla="*/ 0 h 237842"/>
                  <a:gd name="connsiteX1-3" fmla="*/ 5840359 w 5840359"/>
                  <a:gd name="connsiteY1-4" fmla="*/ 0 h 237842"/>
                  <a:gd name="connsiteX2-5" fmla="*/ 5840359 w 5840359"/>
                  <a:gd name="connsiteY2-6" fmla="*/ 237842 h 237842"/>
                  <a:gd name="connsiteX3-7" fmla="*/ 0 w 5840359"/>
                  <a:gd name="connsiteY3-8" fmla="*/ 200134 h 237842"/>
                  <a:gd name="connsiteX4-9" fmla="*/ 122548 w 5840359"/>
                  <a:gd name="connsiteY4-10" fmla="*/ 0 h 237842"/>
                  <a:gd name="connsiteX0-11" fmla="*/ 223749 w 5941560"/>
                  <a:gd name="connsiteY0-12" fmla="*/ 0 h 237842"/>
                  <a:gd name="connsiteX1-13" fmla="*/ 5941560 w 5941560"/>
                  <a:gd name="connsiteY1-14" fmla="*/ 0 h 237842"/>
                  <a:gd name="connsiteX2-15" fmla="*/ 5941560 w 5941560"/>
                  <a:gd name="connsiteY2-16" fmla="*/ 237842 h 237842"/>
                  <a:gd name="connsiteX3-17" fmla="*/ 101201 w 5941560"/>
                  <a:gd name="connsiteY3-18" fmla="*/ 200134 h 237842"/>
                  <a:gd name="connsiteX4-19" fmla="*/ 223749 w 5941560"/>
                  <a:gd name="connsiteY4-20" fmla="*/ 0 h 237842"/>
                  <a:gd name="connsiteX0-21" fmla="*/ 258267 w 5976078"/>
                  <a:gd name="connsiteY0-22" fmla="*/ 0 h 237842"/>
                  <a:gd name="connsiteX1-23" fmla="*/ 5976078 w 5976078"/>
                  <a:gd name="connsiteY1-24" fmla="*/ 0 h 237842"/>
                  <a:gd name="connsiteX2-25" fmla="*/ 5976078 w 5976078"/>
                  <a:gd name="connsiteY2-26" fmla="*/ 237842 h 237842"/>
                  <a:gd name="connsiteX3-27" fmla="*/ 135719 w 5976078"/>
                  <a:gd name="connsiteY3-28" fmla="*/ 200134 h 237842"/>
                  <a:gd name="connsiteX4-29" fmla="*/ 258267 w 5976078"/>
                  <a:gd name="connsiteY4-30" fmla="*/ 0 h 237842"/>
                  <a:gd name="connsiteX0-31" fmla="*/ 336427 w 6054238"/>
                  <a:gd name="connsiteY0-32" fmla="*/ 0 h 237842"/>
                  <a:gd name="connsiteX1-33" fmla="*/ 6054238 w 6054238"/>
                  <a:gd name="connsiteY1-34" fmla="*/ 0 h 237842"/>
                  <a:gd name="connsiteX2-35" fmla="*/ 6054238 w 6054238"/>
                  <a:gd name="connsiteY2-36" fmla="*/ 237842 h 237842"/>
                  <a:gd name="connsiteX3-37" fmla="*/ 110185 w 6054238"/>
                  <a:gd name="connsiteY3-38" fmla="*/ 200134 h 237842"/>
                  <a:gd name="connsiteX4-39" fmla="*/ 336427 w 6054238"/>
                  <a:gd name="connsiteY4-40" fmla="*/ 0 h 237842"/>
                  <a:gd name="connsiteX0-41" fmla="*/ 340565 w 6058376"/>
                  <a:gd name="connsiteY0-42" fmla="*/ 0 h 237842"/>
                  <a:gd name="connsiteX1-43" fmla="*/ 6058376 w 6058376"/>
                  <a:gd name="connsiteY1-44" fmla="*/ 0 h 237842"/>
                  <a:gd name="connsiteX2-45" fmla="*/ 6058376 w 6058376"/>
                  <a:gd name="connsiteY2-46" fmla="*/ 237842 h 237842"/>
                  <a:gd name="connsiteX3-47" fmla="*/ 114323 w 6058376"/>
                  <a:gd name="connsiteY3-48" fmla="*/ 200134 h 237842"/>
                  <a:gd name="connsiteX4-49" fmla="*/ 340565 w 6058376"/>
                  <a:gd name="connsiteY4-50" fmla="*/ 0 h 237842"/>
                  <a:gd name="connsiteX0-51" fmla="*/ 340565 w 6213394"/>
                  <a:gd name="connsiteY0-52" fmla="*/ 0 h 237842"/>
                  <a:gd name="connsiteX1-53" fmla="*/ 6058376 w 6213394"/>
                  <a:gd name="connsiteY1-54" fmla="*/ 0 h 237842"/>
                  <a:gd name="connsiteX2-55" fmla="*/ 6058376 w 6213394"/>
                  <a:gd name="connsiteY2-56" fmla="*/ 237842 h 237842"/>
                  <a:gd name="connsiteX3-57" fmla="*/ 114323 w 6213394"/>
                  <a:gd name="connsiteY3-58" fmla="*/ 200134 h 237842"/>
                  <a:gd name="connsiteX4-59" fmla="*/ 340565 w 6213394"/>
                  <a:gd name="connsiteY4-60" fmla="*/ 0 h 237842"/>
                  <a:gd name="connsiteX0-61" fmla="*/ 340565 w 6236541"/>
                  <a:gd name="connsiteY0-62" fmla="*/ 0 h 237842"/>
                  <a:gd name="connsiteX1-63" fmla="*/ 6058376 w 6236541"/>
                  <a:gd name="connsiteY1-64" fmla="*/ 0 h 237842"/>
                  <a:gd name="connsiteX2-65" fmla="*/ 6058376 w 6236541"/>
                  <a:gd name="connsiteY2-66" fmla="*/ 237842 h 237842"/>
                  <a:gd name="connsiteX3-67" fmla="*/ 114323 w 6236541"/>
                  <a:gd name="connsiteY3-68" fmla="*/ 200134 h 237842"/>
                  <a:gd name="connsiteX4-69" fmla="*/ 340565 w 6236541"/>
                  <a:gd name="connsiteY4-70" fmla="*/ 0 h 237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  <a:scene3d>
                <a:camera prst="orthographicFront">
                  <a:rot lat="1485327" lon="21548723" rev="2142978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513666" y="2657696"/>
              <a:ext cx="3282939" cy="340225"/>
              <a:chOff x="4513666" y="2710466"/>
              <a:chExt cx="3282939" cy="340225"/>
            </a:xfrm>
          </p:grpSpPr>
          <p:sp>
            <p:nvSpPr>
              <p:cNvPr id="21" name="Freeform 36"/>
              <p:cNvSpPr/>
              <p:nvPr/>
            </p:nvSpPr>
            <p:spPr bwMode="auto">
              <a:xfrm>
                <a:off x="4513666" y="2710466"/>
                <a:ext cx="3282939" cy="340225"/>
              </a:xfrm>
              <a:custGeom>
                <a:avLst/>
                <a:gdLst>
                  <a:gd name="T0" fmla="*/ 0 w 2353"/>
                  <a:gd name="T1" fmla="*/ 104 h 244"/>
                  <a:gd name="T2" fmla="*/ 59 w 2353"/>
                  <a:gd name="T3" fmla="*/ 172 h 244"/>
                  <a:gd name="T4" fmla="*/ 0 w 2353"/>
                  <a:gd name="T5" fmla="*/ 244 h 244"/>
                  <a:gd name="T6" fmla="*/ 2353 w 2353"/>
                  <a:gd name="T7" fmla="*/ 140 h 244"/>
                  <a:gd name="T8" fmla="*/ 2295 w 2353"/>
                  <a:gd name="T9" fmla="*/ 74 h 244"/>
                  <a:gd name="T10" fmla="*/ 2353 w 2353"/>
                  <a:gd name="T11" fmla="*/ 0 h 244"/>
                  <a:gd name="T12" fmla="*/ 0 w 2353"/>
                  <a:gd name="T13" fmla="*/ 10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3" h="244">
                    <a:moveTo>
                      <a:pt x="0" y="104"/>
                    </a:moveTo>
                    <a:cubicBezTo>
                      <a:pt x="0" y="104"/>
                      <a:pt x="55" y="124"/>
                      <a:pt x="59" y="172"/>
                    </a:cubicBezTo>
                    <a:cubicBezTo>
                      <a:pt x="59" y="172"/>
                      <a:pt x="60" y="222"/>
                      <a:pt x="0" y="244"/>
                    </a:cubicBezTo>
                    <a:cubicBezTo>
                      <a:pt x="2353" y="140"/>
                      <a:pt x="2353" y="140"/>
                      <a:pt x="2353" y="140"/>
                    </a:cubicBezTo>
                    <a:cubicBezTo>
                      <a:pt x="2353" y="140"/>
                      <a:pt x="2297" y="120"/>
                      <a:pt x="2295" y="74"/>
                    </a:cubicBezTo>
                    <a:cubicBezTo>
                      <a:pt x="2295" y="74"/>
                      <a:pt x="2288" y="28"/>
                      <a:pt x="2353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545454"/>
                  </a:gs>
                  <a:gs pos="70000">
                    <a:srgbClr val="545454"/>
                  </a:gs>
                  <a:gs pos="49000">
                    <a:srgbClr val="9D9D9D">
                      <a:alpha val="3000"/>
                    </a:srgbClr>
                  </a:gs>
                </a:gsLst>
                <a:lin ang="16080000" scaled="0"/>
                <a:tileRect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矩形 2788"/>
              <p:cNvSpPr/>
              <p:nvPr/>
            </p:nvSpPr>
            <p:spPr>
              <a:xfrm rot="21348992">
                <a:off x="4628996" y="2777337"/>
                <a:ext cx="3125312" cy="193465"/>
              </a:xfrm>
              <a:custGeom>
                <a:avLst/>
                <a:gdLst>
                  <a:gd name="connsiteX0" fmla="*/ 0 w 5717811"/>
                  <a:gd name="connsiteY0" fmla="*/ 0 h 237842"/>
                  <a:gd name="connsiteX1" fmla="*/ 5717811 w 5717811"/>
                  <a:gd name="connsiteY1" fmla="*/ 0 h 237842"/>
                  <a:gd name="connsiteX2" fmla="*/ 5717811 w 5717811"/>
                  <a:gd name="connsiteY2" fmla="*/ 237842 h 237842"/>
                  <a:gd name="connsiteX3" fmla="*/ 0 w 5717811"/>
                  <a:gd name="connsiteY3" fmla="*/ 237842 h 237842"/>
                  <a:gd name="connsiteX4" fmla="*/ 0 w 5717811"/>
                  <a:gd name="connsiteY4" fmla="*/ 0 h 237842"/>
                  <a:gd name="connsiteX0-1" fmla="*/ 122548 w 5840359"/>
                  <a:gd name="connsiteY0-2" fmla="*/ 0 h 237842"/>
                  <a:gd name="connsiteX1-3" fmla="*/ 5840359 w 5840359"/>
                  <a:gd name="connsiteY1-4" fmla="*/ 0 h 237842"/>
                  <a:gd name="connsiteX2-5" fmla="*/ 5840359 w 5840359"/>
                  <a:gd name="connsiteY2-6" fmla="*/ 237842 h 237842"/>
                  <a:gd name="connsiteX3-7" fmla="*/ 0 w 5840359"/>
                  <a:gd name="connsiteY3-8" fmla="*/ 200134 h 237842"/>
                  <a:gd name="connsiteX4-9" fmla="*/ 122548 w 5840359"/>
                  <a:gd name="connsiteY4-10" fmla="*/ 0 h 237842"/>
                  <a:gd name="connsiteX0-11" fmla="*/ 223749 w 5941560"/>
                  <a:gd name="connsiteY0-12" fmla="*/ 0 h 237842"/>
                  <a:gd name="connsiteX1-13" fmla="*/ 5941560 w 5941560"/>
                  <a:gd name="connsiteY1-14" fmla="*/ 0 h 237842"/>
                  <a:gd name="connsiteX2-15" fmla="*/ 5941560 w 5941560"/>
                  <a:gd name="connsiteY2-16" fmla="*/ 237842 h 237842"/>
                  <a:gd name="connsiteX3-17" fmla="*/ 101201 w 5941560"/>
                  <a:gd name="connsiteY3-18" fmla="*/ 200134 h 237842"/>
                  <a:gd name="connsiteX4-19" fmla="*/ 223749 w 5941560"/>
                  <a:gd name="connsiteY4-20" fmla="*/ 0 h 237842"/>
                  <a:gd name="connsiteX0-21" fmla="*/ 258267 w 5976078"/>
                  <a:gd name="connsiteY0-22" fmla="*/ 0 h 237842"/>
                  <a:gd name="connsiteX1-23" fmla="*/ 5976078 w 5976078"/>
                  <a:gd name="connsiteY1-24" fmla="*/ 0 h 237842"/>
                  <a:gd name="connsiteX2-25" fmla="*/ 5976078 w 5976078"/>
                  <a:gd name="connsiteY2-26" fmla="*/ 237842 h 237842"/>
                  <a:gd name="connsiteX3-27" fmla="*/ 135719 w 5976078"/>
                  <a:gd name="connsiteY3-28" fmla="*/ 200134 h 237842"/>
                  <a:gd name="connsiteX4-29" fmla="*/ 258267 w 5976078"/>
                  <a:gd name="connsiteY4-30" fmla="*/ 0 h 237842"/>
                  <a:gd name="connsiteX0-31" fmla="*/ 336427 w 6054238"/>
                  <a:gd name="connsiteY0-32" fmla="*/ 0 h 237842"/>
                  <a:gd name="connsiteX1-33" fmla="*/ 6054238 w 6054238"/>
                  <a:gd name="connsiteY1-34" fmla="*/ 0 h 237842"/>
                  <a:gd name="connsiteX2-35" fmla="*/ 6054238 w 6054238"/>
                  <a:gd name="connsiteY2-36" fmla="*/ 237842 h 237842"/>
                  <a:gd name="connsiteX3-37" fmla="*/ 110185 w 6054238"/>
                  <a:gd name="connsiteY3-38" fmla="*/ 200134 h 237842"/>
                  <a:gd name="connsiteX4-39" fmla="*/ 336427 w 6054238"/>
                  <a:gd name="connsiteY4-40" fmla="*/ 0 h 237842"/>
                  <a:gd name="connsiteX0-41" fmla="*/ 340565 w 6058376"/>
                  <a:gd name="connsiteY0-42" fmla="*/ 0 h 237842"/>
                  <a:gd name="connsiteX1-43" fmla="*/ 6058376 w 6058376"/>
                  <a:gd name="connsiteY1-44" fmla="*/ 0 h 237842"/>
                  <a:gd name="connsiteX2-45" fmla="*/ 6058376 w 6058376"/>
                  <a:gd name="connsiteY2-46" fmla="*/ 237842 h 237842"/>
                  <a:gd name="connsiteX3-47" fmla="*/ 114323 w 6058376"/>
                  <a:gd name="connsiteY3-48" fmla="*/ 200134 h 237842"/>
                  <a:gd name="connsiteX4-49" fmla="*/ 340565 w 6058376"/>
                  <a:gd name="connsiteY4-50" fmla="*/ 0 h 237842"/>
                  <a:gd name="connsiteX0-51" fmla="*/ 340565 w 6213394"/>
                  <a:gd name="connsiteY0-52" fmla="*/ 0 h 237842"/>
                  <a:gd name="connsiteX1-53" fmla="*/ 6058376 w 6213394"/>
                  <a:gd name="connsiteY1-54" fmla="*/ 0 h 237842"/>
                  <a:gd name="connsiteX2-55" fmla="*/ 6058376 w 6213394"/>
                  <a:gd name="connsiteY2-56" fmla="*/ 237842 h 237842"/>
                  <a:gd name="connsiteX3-57" fmla="*/ 114323 w 6213394"/>
                  <a:gd name="connsiteY3-58" fmla="*/ 200134 h 237842"/>
                  <a:gd name="connsiteX4-59" fmla="*/ 340565 w 6213394"/>
                  <a:gd name="connsiteY4-60" fmla="*/ 0 h 237842"/>
                  <a:gd name="connsiteX0-61" fmla="*/ 340565 w 6236541"/>
                  <a:gd name="connsiteY0-62" fmla="*/ 0 h 237842"/>
                  <a:gd name="connsiteX1-63" fmla="*/ 6058376 w 6236541"/>
                  <a:gd name="connsiteY1-64" fmla="*/ 0 h 237842"/>
                  <a:gd name="connsiteX2-65" fmla="*/ 6058376 w 6236541"/>
                  <a:gd name="connsiteY2-66" fmla="*/ 237842 h 237842"/>
                  <a:gd name="connsiteX3-67" fmla="*/ 114323 w 6236541"/>
                  <a:gd name="connsiteY3-68" fmla="*/ 200134 h 237842"/>
                  <a:gd name="connsiteX4-69" fmla="*/ 340565 w 6236541"/>
                  <a:gd name="connsiteY4-70" fmla="*/ 0 h 237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  <a:scene3d>
                <a:camera prst="orthographicFront">
                  <a:rot lat="1485327" lon="21548723" rev="2142978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Freeform 37"/>
            <p:cNvSpPr/>
            <p:nvPr/>
          </p:nvSpPr>
          <p:spPr bwMode="auto">
            <a:xfrm>
              <a:off x="4438212" y="2463286"/>
              <a:ext cx="3464274" cy="339044"/>
            </a:xfrm>
            <a:custGeom>
              <a:avLst/>
              <a:gdLst>
                <a:gd name="T0" fmla="*/ 99 w 2483"/>
                <a:gd name="T1" fmla="*/ 102 h 243"/>
                <a:gd name="T2" fmla="*/ 1 w 2483"/>
                <a:gd name="T3" fmla="*/ 175 h 243"/>
                <a:gd name="T4" fmla="*/ 103 w 2483"/>
                <a:gd name="T5" fmla="*/ 243 h 243"/>
                <a:gd name="T6" fmla="*/ 2404 w 2483"/>
                <a:gd name="T7" fmla="*/ 139 h 243"/>
                <a:gd name="T8" fmla="*/ 2482 w 2483"/>
                <a:gd name="T9" fmla="*/ 69 h 243"/>
                <a:gd name="T10" fmla="*/ 2392 w 2483"/>
                <a:gd name="T11" fmla="*/ 0 h 243"/>
                <a:gd name="T12" fmla="*/ 99 w 2483"/>
                <a:gd name="T13" fmla="*/ 10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3" h="243">
                  <a:moveTo>
                    <a:pt x="99" y="102"/>
                  </a:moveTo>
                  <a:cubicBezTo>
                    <a:pt x="99" y="102"/>
                    <a:pt x="5" y="98"/>
                    <a:pt x="1" y="175"/>
                  </a:cubicBezTo>
                  <a:cubicBezTo>
                    <a:pt x="1" y="175"/>
                    <a:pt x="0" y="240"/>
                    <a:pt x="103" y="243"/>
                  </a:cubicBezTo>
                  <a:cubicBezTo>
                    <a:pt x="2404" y="139"/>
                    <a:pt x="2404" y="139"/>
                    <a:pt x="2404" y="139"/>
                  </a:cubicBezTo>
                  <a:cubicBezTo>
                    <a:pt x="2404" y="139"/>
                    <a:pt x="2482" y="131"/>
                    <a:pt x="2482" y="69"/>
                  </a:cubicBezTo>
                  <a:cubicBezTo>
                    <a:pt x="2482" y="69"/>
                    <a:pt x="2483" y="4"/>
                    <a:pt x="2392" y="0"/>
                  </a:cubicBezTo>
                  <a:lnTo>
                    <a:pt x="99" y="102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tx1"/>
                </a:gs>
                <a:gs pos="87000">
                  <a:schemeClr val="tx1"/>
                </a:gs>
                <a:gs pos="68000">
                  <a:srgbClr val="494949"/>
                </a:gs>
                <a:gs pos="29000">
                  <a:srgbClr val="494949"/>
                </a:gs>
                <a:gs pos="48000">
                  <a:srgbClr val="9D9D9D">
                    <a:alpha val="3000"/>
                  </a:srgbClr>
                </a:gs>
              </a:gsLst>
              <a:lin ang="16080000" scaled="0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513666" y="3041297"/>
              <a:ext cx="3282939" cy="340225"/>
              <a:chOff x="4513666" y="2710466"/>
              <a:chExt cx="3282939" cy="340225"/>
            </a:xfrm>
          </p:grpSpPr>
          <p:sp>
            <p:nvSpPr>
              <p:cNvPr id="19" name="Freeform 36"/>
              <p:cNvSpPr/>
              <p:nvPr/>
            </p:nvSpPr>
            <p:spPr bwMode="auto">
              <a:xfrm>
                <a:off x="4513666" y="2710466"/>
                <a:ext cx="3282939" cy="340225"/>
              </a:xfrm>
              <a:custGeom>
                <a:avLst/>
                <a:gdLst>
                  <a:gd name="T0" fmla="*/ 0 w 2353"/>
                  <a:gd name="T1" fmla="*/ 104 h 244"/>
                  <a:gd name="T2" fmla="*/ 59 w 2353"/>
                  <a:gd name="T3" fmla="*/ 172 h 244"/>
                  <a:gd name="T4" fmla="*/ 0 w 2353"/>
                  <a:gd name="T5" fmla="*/ 244 h 244"/>
                  <a:gd name="T6" fmla="*/ 2353 w 2353"/>
                  <a:gd name="T7" fmla="*/ 140 h 244"/>
                  <a:gd name="T8" fmla="*/ 2295 w 2353"/>
                  <a:gd name="T9" fmla="*/ 74 h 244"/>
                  <a:gd name="T10" fmla="*/ 2353 w 2353"/>
                  <a:gd name="T11" fmla="*/ 0 h 244"/>
                  <a:gd name="T12" fmla="*/ 0 w 2353"/>
                  <a:gd name="T13" fmla="*/ 10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3" h="244">
                    <a:moveTo>
                      <a:pt x="0" y="104"/>
                    </a:moveTo>
                    <a:cubicBezTo>
                      <a:pt x="0" y="104"/>
                      <a:pt x="55" y="124"/>
                      <a:pt x="59" y="172"/>
                    </a:cubicBezTo>
                    <a:cubicBezTo>
                      <a:pt x="59" y="172"/>
                      <a:pt x="60" y="222"/>
                      <a:pt x="0" y="244"/>
                    </a:cubicBezTo>
                    <a:cubicBezTo>
                      <a:pt x="2353" y="140"/>
                      <a:pt x="2353" y="140"/>
                      <a:pt x="2353" y="140"/>
                    </a:cubicBezTo>
                    <a:cubicBezTo>
                      <a:pt x="2353" y="140"/>
                      <a:pt x="2297" y="120"/>
                      <a:pt x="2295" y="74"/>
                    </a:cubicBezTo>
                    <a:cubicBezTo>
                      <a:pt x="2295" y="74"/>
                      <a:pt x="2288" y="28"/>
                      <a:pt x="2353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545454"/>
                  </a:gs>
                  <a:gs pos="70000">
                    <a:srgbClr val="545454"/>
                  </a:gs>
                  <a:gs pos="49000">
                    <a:srgbClr val="9D9D9D">
                      <a:alpha val="3000"/>
                    </a:srgbClr>
                  </a:gs>
                </a:gsLst>
                <a:lin ang="16080000" scaled="0"/>
                <a:tileRect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矩形 2788"/>
              <p:cNvSpPr/>
              <p:nvPr/>
            </p:nvSpPr>
            <p:spPr>
              <a:xfrm rot="21348992">
                <a:off x="4628996" y="2777337"/>
                <a:ext cx="3125312" cy="193465"/>
              </a:xfrm>
              <a:custGeom>
                <a:avLst/>
                <a:gdLst>
                  <a:gd name="connsiteX0" fmla="*/ 0 w 5717811"/>
                  <a:gd name="connsiteY0" fmla="*/ 0 h 237842"/>
                  <a:gd name="connsiteX1" fmla="*/ 5717811 w 5717811"/>
                  <a:gd name="connsiteY1" fmla="*/ 0 h 237842"/>
                  <a:gd name="connsiteX2" fmla="*/ 5717811 w 5717811"/>
                  <a:gd name="connsiteY2" fmla="*/ 237842 h 237842"/>
                  <a:gd name="connsiteX3" fmla="*/ 0 w 5717811"/>
                  <a:gd name="connsiteY3" fmla="*/ 237842 h 237842"/>
                  <a:gd name="connsiteX4" fmla="*/ 0 w 5717811"/>
                  <a:gd name="connsiteY4" fmla="*/ 0 h 237842"/>
                  <a:gd name="connsiteX0-1" fmla="*/ 122548 w 5840359"/>
                  <a:gd name="connsiteY0-2" fmla="*/ 0 h 237842"/>
                  <a:gd name="connsiteX1-3" fmla="*/ 5840359 w 5840359"/>
                  <a:gd name="connsiteY1-4" fmla="*/ 0 h 237842"/>
                  <a:gd name="connsiteX2-5" fmla="*/ 5840359 w 5840359"/>
                  <a:gd name="connsiteY2-6" fmla="*/ 237842 h 237842"/>
                  <a:gd name="connsiteX3-7" fmla="*/ 0 w 5840359"/>
                  <a:gd name="connsiteY3-8" fmla="*/ 200134 h 237842"/>
                  <a:gd name="connsiteX4-9" fmla="*/ 122548 w 5840359"/>
                  <a:gd name="connsiteY4-10" fmla="*/ 0 h 237842"/>
                  <a:gd name="connsiteX0-11" fmla="*/ 223749 w 5941560"/>
                  <a:gd name="connsiteY0-12" fmla="*/ 0 h 237842"/>
                  <a:gd name="connsiteX1-13" fmla="*/ 5941560 w 5941560"/>
                  <a:gd name="connsiteY1-14" fmla="*/ 0 h 237842"/>
                  <a:gd name="connsiteX2-15" fmla="*/ 5941560 w 5941560"/>
                  <a:gd name="connsiteY2-16" fmla="*/ 237842 h 237842"/>
                  <a:gd name="connsiteX3-17" fmla="*/ 101201 w 5941560"/>
                  <a:gd name="connsiteY3-18" fmla="*/ 200134 h 237842"/>
                  <a:gd name="connsiteX4-19" fmla="*/ 223749 w 5941560"/>
                  <a:gd name="connsiteY4-20" fmla="*/ 0 h 237842"/>
                  <a:gd name="connsiteX0-21" fmla="*/ 258267 w 5976078"/>
                  <a:gd name="connsiteY0-22" fmla="*/ 0 h 237842"/>
                  <a:gd name="connsiteX1-23" fmla="*/ 5976078 w 5976078"/>
                  <a:gd name="connsiteY1-24" fmla="*/ 0 h 237842"/>
                  <a:gd name="connsiteX2-25" fmla="*/ 5976078 w 5976078"/>
                  <a:gd name="connsiteY2-26" fmla="*/ 237842 h 237842"/>
                  <a:gd name="connsiteX3-27" fmla="*/ 135719 w 5976078"/>
                  <a:gd name="connsiteY3-28" fmla="*/ 200134 h 237842"/>
                  <a:gd name="connsiteX4-29" fmla="*/ 258267 w 5976078"/>
                  <a:gd name="connsiteY4-30" fmla="*/ 0 h 237842"/>
                  <a:gd name="connsiteX0-31" fmla="*/ 336427 w 6054238"/>
                  <a:gd name="connsiteY0-32" fmla="*/ 0 h 237842"/>
                  <a:gd name="connsiteX1-33" fmla="*/ 6054238 w 6054238"/>
                  <a:gd name="connsiteY1-34" fmla="*/ 0 h 237842"/>
                  <a:gd name="connsiteX2-35" fmla="*/ 6054238 w 6054238"/>
                  <a:gd name="connsiteY2-36" fmla="*/ 237842 h 237842"/>
                  <a:gd name="connsiteX3-37" fmla="*/ 110185 w 6054238"/>
                  <a:gd name="connsiteY3-38" fmla="*/ 200134 h 237842"/>
                  <a:gd name="connsiteX4-39" fmla="*/ 336427 w 6054238"/>
                  <a:gd name="connsiteY4-40" fmla="*/ 0 h 237842"/>
                  <a:gd name="connsiteX0-41" fmla="*/ 340565 w 6058376"/>
                  <a:gd name="connsiteY0-42" fmla="*/ 0 h 237842"/>
                  <a:gd name="connsiteX1-43" fmla="*/ 6058376 w 6058376"/>
                  <a:gd name="connsiteY1-44" fmla="*/ 0 h 237842"/>
                  <a:gd name="connsiteX2-45" fmla="*/ 6058376 w 6058376"/>
                  <a:gd name="connsiteY2-46" fmla="*/ 237842 h 237842"/>
                  <a:gd name="connsiteX3-47" fmla="*/ 114323 w 6058376"/>
                  <a:gd name="connsiteY3-48" fmla="*/ 200134 h 237842"/>
                  <a:gd name="connsiteX4-49" fmla="*/ 340565 w 6058376"/>
                  <a:gd name="connsiteY4-50" fmla="*/ 0 h 237842"/>
                  <a:gd name="connsiteX0-51" fmla="*/ 340565 w 6213394"/>
                  <a:gd name="connsiteY0-52" fmla="*/ 0 h 237842"/>
                  <a:gd name="connsiteX1-53" fmla="*/ 6058376 w 6213394"/>
                  <a:gd name="connsiteY1-54" fmla="*/ 0 h 237842"/>
                  <a:gd name="connsiteX2-55" fmla="*/ 6058376 w 6213394"/>
                  <a:gd name="connsiteY2-56" fmla="*/ 237842 h 237842"/>
                  <a:gd name="connsiteX3-57" fmla="*/ 114323 w 6213394"/>
                  <a:gd name="connsiteY3-58" fmla="*/ 200134 h 237842"/>
                  <a:gd name="connsiteX4-59" fmla="*/ 340565 w 6213394"/>
                  <a:gd name="connsiteY4-60" fmla="*/ 0 h 237842"/>
                  <a:gd name="connsiteX0-61" fmla="*/ 340565 w 6236541"/>
                  <a:gd name="connsiteY0-62" fmla="*/ 0 h 237842"/>
                  <a:gd name="connsiteX1-63" fmla="*/ 6058376 w 6236541"/>
                  <a:gd name="connsiteY1-64" fmla="*/ 0 h 237842"/>
                  <a:gd name="connsiteX2-65" fmla="*/ 6058376 w 6236541"/>
                  <a:gd name="connsiteY2-66" fmla="*/ 237842 h 237842"/>
                  <a:gd name="connsiteX3-67" fmla="*/ 114323 w 6236541"/>
                  <a:gd name="connsiteY3-68" fmla="*/ 200134 h 237842"/>
                  <a:gd name="connsiteX4-69" fmla="*/ 340565 w 6236541"/>
                  <a:gd name="connsiteY4-70" fmla="*/ 0 h 237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  <a:scene3d>
                <a:camera prst="orthographicFront">
                  <a:rot lat="1485327" lon="21548723" rev="21429783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Freeform 37"/>
            <p:cNvSpPr/>
            <p:nvPr/>
          </p:nvSpPr>
          <p:spPr bwMode="auto">
            <a:xfrm>
              <a:off x="4438212" y="3230378"/>
              <a:ext cx="3464274" cy="339044"/>
            </a:xfrm>
            <a:custGeom>
              <a:avLst/>
              <a:gdLst>
                <a:gd name="T0" fmla="*/ 99 w 2483"/>
                <a:gd name="T1" fmla="*/ 102 h 243"/>
                <a:gd name="T2" fmla="*/ 1 w 2483"/>
                <a:gd name="T3" fmla="*/ 175 h 243"/>
                <a:gd name="T4" fmla="*/ 103 w 2483"/>
                <a:gd name="T5" fmla="*/ 243 h 243"/>
                <a:gd name="T6" fmla="*/ 2404 w 2483"/>
                <a:gd name="T7" fmla="*/ 139 h 243"/>
                <a:gd name="T8" fmla="*/ 2482 w 2483"/>
                <a:gd name="T9" fmla="*/ 69 h 243"/>
                <a:gd name="T10" fmla="*/ 2392 w 2483"/>
                <a:gd name="T11" fmla="*/ 0 h 243"/>
                <a:gd name="T12" fmla="*/ 99 w 2483"/>
                <a:gd name="T13" fmla="*/ 10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3" h="243">
                  <a:moveTo>
                    <a:pt x="99" y="102"/>
                  </a:moveTo>
                  <a:cubicBezTo>
                    <a:pt x="99" y="102"/>
                    <a:pt x="5" y="98"/>
                    <a:pt x="1" y="175"/>
                  </a:cubicBezTo>
                  <a:cubicBezTo>
                    <a:pt x="1" y="175"/>
                    <a:pt x="0" y="240"/>
                    <a:pt x="103" y="243"/>
                  </a:cubicBezTo>
                  <a:cubicBezTo>
                    <a:pt x="2404" y="139"/>
                    <a:pt x="2404" y="139"/>
                    <a:pt x="2404" y="139"/>
                  </a:cubicBezTo>
                  <a:cubicBezTo>
                    <a:pt x="2404" y="139"/>
                    <a:pt x="2482" y="131"/>
                    <a:pt x="2482" y="69"/>
                  </a:cubicBezTo>
                  <a:cubicBezTo>
                    <a:pt x="2482" y="69"/>
                    <a:pt x="2483" y="4"/>
                    <a:pt x="2392" y="0"/>
                  </a:cubicBezTo>
                  <a:lnTo>
                    <a:pt x="99" y="102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tx1"/>
                </a:gs>
                <a:gs pos="87000">
                  <a:schemeClr val="tx1"/>
                </a:gs>
                <a:gs pos="68000">
                  <a:srgbClr val="494949"/>
                </a:gs>
                <a:gs pos="29000">
                  <a:srgbClr val="494949"/>
                </a:gs>
                <a:gs pos="48000">
                  <a:srgbClr val="9D9D9D">
                    <a:alpha val="3000"/>
                  </a:srgbClr>
                </a:gs>
              </a:gsLst>
              <a:lin ang="16080000" scaled="0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37"/>
            <p:cNvSpPr/>
            <p:nvPr/>
          </p:nvSpPr>
          <p:spPr bwMode="auto">
            <a:xfrm>
              <a:off x="4438212" y="2846777"/>
              <a:ext cx="3464274" cy="339044"/>
            </a:xfrm>
            <a:custGeom>
              <a:avLst/>
              <a:gdLst>
                <a:gd name="T0" fmla="*/ 99 w 2483"/>
                <a:gd name="T1" fmla="*/ 102 h 243"/>
                <a:gd name="T2" fmla="*/ 1 w 2483"/>
                <a:gd name="T3" fmla="*/ 175 h 243"/>
                <a:gd name="T4" fmla="*/ 103 w 2483"/>
                <a:gd name="T5" fmla="*/ 243 h 243"/>
                <a:gd name="T6" fmla="*/ 2404 w 2483"/>
                <a:gd name="T7" fmla="*/ 139 h 243"/>
                <a:gd name="T8" fmla="*/ 2482 w 2483"/>
                <a:gd name="T9" fmla="*/ 69 h 243"/>
                <a:gd name="T10" fmla="*/ 2392 w 2483"/>
                <a:gd name="T11" fmla="*/ 0 h 243"/>
                <a:gd name="T12" fmla="*/ 99 w 2483"/>
                <a:gd name="T13" fmla="*/ 10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3" h="243">
                  <a:moveTo>
                    <a:pt x="99" y="102"/>
                  </a:moveTo>
                  <a:cubicBezTo>
                    <a:pt x="99" y="102"/>
                    <a:pt x="5" y="98"/>
                    <a:pt x="1" y="175"/>
                  </a:cubicBezTo>
                  <a:cubicBezTo>
                    <a:pt x="1" y="175"/>
                    <a:pt x="0" y="240"/>
                    <a:pt x="103" y="243"/>
                  </a:cubicBezTo>
                  <a:cubicBezTo>
                    <a:pt x="2404" y="139"/>
                    <a:pt x="2404" y="139"/>
                    <a:pt x="2404" y="139"/>
                  </a:cubicBezTo>
                  <a:cubicBezTo>
                    <a:pt x="2404" y="139"/>
                    <a:pt x="2482" y="131"/>
                    <a:pt x="2482" y="69"/>
                  </a:cubicBezTo>
                  <a:cubicBezTo>
                    <a:pt x="2482" y="69"/>
                    <a:pt x="2483" y="4"/>
                    <a:pt x="2392" y="0"/>
                  </a:cubicBezTo>
                  <a:lnTo>
                    <a:pt x="99" y="102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tx1"/>
                </a:gs>
                <a:gs pos="87000">
                  <a:schemeClr val="tx1"/>
                </a:gs>
                <a:gs pos="68000">
                  <a:srgbClr val="494949"/>
                </a:gs>
                <a:gs pos="29000">
                  <a:srgbClr val="494949"/>
                </a:gs>
                <a:gs pos="48000">
                  <a:srgbClr val="9D9D9D">
                    <a:alpha val="3000"/>
                  </a:srgbClr>
                </a:gs>
              </a:gsLst>
              <a:lin ang="16080000" scaled="0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 rot="1313089">
              <a:off x="4499716" y="3552379"/>
              <a:ext cx="3266400" cy="829006"/>
            </a:xfrm>
            <a:custGeom>
              <a:avLst/>
              <a:gdLst>
                <a:gd name="T0" fmla="*/ 20 w 2341"/>
                <a:gd name="T1" fmla="*/ 0 h 376"/>
                <a:gd name="T2" fmla="*/ 4 w 2341"/>
                <a:gd name="T3" fmla="*/ 69 h 376"/>
                <a:gd name="T4" fmla="*/ 317 w 2341"/>
                <a:gd name="T5" fmla="*/ 376 h 376"/>
                <a:gd name="T6" fmla="*/ 2026 w 2341"/>
                <a:gd name="T7" fmla="*/ 376 h 376"/>
                <a:gd name="T8" fmla="*/ 2341 w 2341"/>
                <a:gd name="T9" fmla="*/ 59 h 376"/>
                <a:gd name="T10" fmla="*/ 2340 w 2341"/>
                <a:gd name="T11" fmla="*/ 1 h 376"/>
                <a:gd name="T12" fmla="*/ 20 w 2341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1" h="376">
                  <a:moveTo>
                    <a:pt x="20" y="0"/>
                  </a:moveTo>
                  <a:cubicBezTo>
                    <a:pt x="20" y="0"/>
                    <a:pt x="0" y="55"/>
                    <a:pt x="4" y="69"/>
                  </a:cubicBezTo>
                  <a:cubicBezTo>
                    <a:pt x="4" y="69"/>
                    <a:pt x="15" y="168"/>
                    <a:pt x="317" y="376"/>
                  </a:cubicBezTo>
                  <a:cubicBezTo>
                    <a:pt x="2026" y="376"/>
                    <a:pt x="2026" y="376"/>
                    <a:pt x="2026" y="376"/>
                  </a:cubicBezTo>
                  <a:cubicBezTo>
                    <a:pt x="2026" y="376"/>
                    <a:pt x="2330" y="167"/>
                    <a:pt x="2341" y="59"/>
                  </a:cubicBezTo>
                  <a:cubicBezTo>
                    <a:pt x="2340" y="1"/>
                    <a:pt x="2340" y="1"/>
                    <a:pt x="2340" y="1"/>
                  </a:cubicBezTo>
                  <a:lnTo>
                    <a:pt x="20" y="0"/>
                  </a:lnTo>
                  <a:close/>
                </a:path>
              </a:pathLst>
            </a:custGeom>
            <a:gradFill flip="none" rotWithShape="0">
              <a:gsLst>
                <a:gs pos="87000">
                  <a:schemeClr val="bg1">
                    <a:lumMod val="65000"/>
                    <a:alpha val="34000"/>
                  </a:schemeClr>
                </a:gs>
                <a:gs pos="16000">
                  <a:schemeClr val="bg1">
                    <a:lumMod val="75000"/>
                  </a:schemeClr>
                </a:gs>
                <a:gs pos="0">
                  <a:srgbClr val="5E5E5E"/>
                </a:gs>
                <a:gs pos="49000">
                  <a:schemeClr val="bg1"/>
                </a:gs>
                <a:gs pos="100000">
                  <a:srgbClr val="494949"/>
                </a:gs>
              </a:gsLst>
              <a:lin ang="16800000" scaled="0"/>
              <a:tileRect/>
            </a:gradFill>
            <a:ln>
              <a:noFill/>
            </a:ln>
            <a:effectLst>
              <a:softEdge rad="228600"/>
            </a:effectLst>
            <a:scene3d>
              <a:camera prst="orthographicFront">
                <a:rot lat="2683488" lon="21466804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4968446" y="4105279"/>
              <a:ext cx="2382168" cy="329003"/>
            </a:xfrm>
            <a:custGeom>
              <a:avLst/>
              <a:gdLst>
                <a:gd name="T0" fmla="*/ 0 w 1707"/>
                <a:gd name="T1" fmla="*/ 0 h 236"/>
                <a:gd name="T2" fmla="*/ 82 w 1707"/>
                <a:gd name="T3" fmla="*/ 104 h 236"/>
                <a:gd name="T4" fmla="*/ 181 w 1707"/>
                <a:gd name="T5" fmla="*/ 191 h 236"/>
                <a:gd name="T6" fmla="*/ 857 w 1707"/>
                <a:gd name="T7" fmla="*/ 231 h 236"/>
                <a:gd name="T8" fmla="*/ 1524 w 1707"/>
                <a:gd name="T9" fmla="*/ 192 h 236"/>
                <a:gd name="T10" fmla="*/ 1553 w 1707"/>
                <a:gd name="T11" fmla="*/ 159 h 236"/>
                <a:gd name="T12" fmla="*/ 1675 w 1707"/>
                <a:gd name="T13" fmla="*/ 55 h 236"/>
                <a:gd name="T14" fmla="*/ 1707 w 1707"/>
                <a:gd name="T15" fmla="*/ 0 h 236"/>
                <a:gd name="T16" fmla="*/ 0 w 1707"/>
                <a:gd name="T1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236">
                  <a:moveTo>
                    <a:pt x="0" y="0"/>
                  </a:moveTo>
                  <a:cubicBezTo>
                    <a:pt x="0" y="0"/>
                    <a:pt x="16" y="51"/>
                    <a:pt x="82" y="104"/>
                  </a:cubicBezTo>
                  <a:cubicBezTo>
                    <a:pt x="82" y="104"/>
                    <a:pt x="187" y="174"/>
                    <a:pt x="181" y="191"/>
                  </a:cubicBezTo>
                  <a:cubicBezTo>
                    <a:pt x="181" y="191"/>
                    <a:pt x="789" y="236"/>
                    <a:pt x="857" y="231"/>
                  </a:cubicBezTo>
                  <a:cubicBezTo>
                    <a:pt x="857" y="231"/>
                    <a:pt x="1522" y="194"/>
                    <a:pt x="1524" y="192"/>
                  </a:cubicBezTo>
                  <a:cubicBezTo>
                    <a:pt x="1524" y="192"/>
                    <a:pt x="1522" y="181"/>
                    <a:pt x="1553" y="159"/>
                  </a:cubicBezTo>
                  <a:cubicBezTo>
                    <a:pt x="1553" y="159"/>
                    <a:pt x="1646" y="94"/>
                    <a:pt x="1675" y="55"/>
                  </a:cubicBezTo>
                  <a:cubicBezTo>
                    <a:pt x="1675" y="55"/>
                    <a:pt x="1700" y="23"/>
                    <a:pt x="1707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61B18"/>
                </a:gs>
                <a:gs pos="100000">
                  <a:srgbClr val="443F3F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8" name="Freeform 15"/>
          <p:cNvSpPr/>
          <p:nvPr/>
        </p:nvSpPr>
        <p:spPr bwMode="auto">
          <a:xfrm>
            <a:off x="6299984" y="1859744"/>
            <a:ext cx="1348199" cy="1632574"/>
          </a:xfrm>
          <a:custGeom>
            <a:avLst/>
            <a:gdLst>
              <a:gd name="T0" fmla="*/ 379 w 977"/>
              <a:gd name="T1" fmla="*/ 0 h 1184"/>
              <a:gd name="T2" fmla="*/ 273 w 977"/>
              <a:gd name="T3" fmla="*/ 249 h 1184"/>
              <a:gd name="T4" fmla="*/ 225 w 977"/>
              <a:gd name="T5" fmla="*/ 226 h 1184"/>
              <a:gd name="T6" fmla="*/ 119 w 977"/>
              <a:gd name="T7" fmla="*/ 173 h 1184"/>
              <a:gd name="T8" fmla="*/ 79 w 977"/>
              <a:gd name="T9" fmla="*/ 262 h 1184"/>
              <a:gd name="T10" fmla="*/ 177 w 977"/>
              <a:gd name="T11" fmla="*/ 310 h 1184"/>
              <a:gd name="T12" fmla="*/ 237 w 977"/>
              <a:gd name="T13" fmla="*/ 328 h 1184"/>
              <a:gd name="T14" fmla="*/ 0 w 977"/>
              <a:gd name="T15" fmla="*/ 868 h 1184"/>
              <a:gd name="T16" fmla="*/ 360 w 977"/>
              <a:gd name="T17" fmla="*/ 1024 h 1184"/>
              <a:gd name="T18" fmla="*/ 441 w 977"/>
              <a:gd name="T19" fmla="*/ 866 h 1184"/>
              <a:gd name="T20" fmla="*/ 546 w 977"/>
              <a:gd name="T21" fmla="*/ 942 h 1184"/>
              <a:gd name="T22" fmla="*/ 462 w 977"/>
              <a:gd name="T23" fmla="*/ 1064 h 1184"/>
              <a:gd name="T24" fmla="*/ 729 w 977"/>
              <a:gd name="T25" fmla="*/ 1184 h 1184"/>
              <a:gd name="T26" fmla="*/ 795 w 977"/>
              <a:gd name="T27" fmla="*/ 430 h 1184"/>
              <a:gd name="T28" fmla="*/ 379 w 977"/>
              <a:gd name="T29" fmla="*/ 0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77" h="1184">
                <a:moveTo>
                  <a:pt x="379" y="0"/>
                </a:moveTo>
                <a:cubicBezTo>
                  <a:pt x="273" y="249"/>
                  <a:pt x="273" y="249"/>
                  <a:pt x="273" y="249"/>
                </a:cubicBezTo>
                <a:cubicBezTo>
                  <a:pt x="273" y="249"/>
                  <a:pt x="247" y="280"/>
                  <a:pt x="225" y="226"/>
                </a:cubicBezTo>
                <a:cubicBezTo>
                  <a:pt x="225" y="226"/>
                  <a:pt x="216" y="122"/>
                  <a:pt x="119" y="173"/>
                </a:cubicBezTo>
                <a:cubicBezTo>
                  <a:pt x="119" y="173"/>
                  <a:pt x="71" y="207"/>
                  <a:pt x="79" y="262"/>
                </a:cubicBezTo>
                <a:cubicBezTo>
                  <a:pt x="79" y="262"/>
                  <a:pt x="105" y="351"/>
                  <a:pt x="177" y="310"/>
                </a:cubicBezTo>
                <a:cubicBezTo>
                  <a:pt x="177" y="310"/>
                  <a:pt x="241" y="270"/>
                  <a:pt x="237" y="328"/>
                </a:cubicBezTo>
                <a:cubicBezTo>
                  <a:pt x="215" y="380"/>
                  <a:pt x="0" y="868"/>
                  <a:pt x="0" y="868"/>
                </a:cubicBezTo>
                <a:cubicBezTo>
                  <a:pt x="360" y="1024"/>
                  <a:pt x="360" y="1024"/>
                  <a:pt x="360" y="1024"/>
                </a:cubicBezTo>
                <a:cubicBezTo>
                  <a:pt x="360" y="1024"/>
                  <a:pt x="288" y="880"/>
                  <a:pt x="441" y="866"/>
                </a:cubicBezTo>
                <a:cubicBezTo>
                  <a:pt x="441" y="866"/>
                  <a:pt x="523" y="864"/>
                  <a:pt x="546" y="942"/>
                </a:cubicBezTo>
                <a:cubicBezTo>
                  <a:pt x="546" y="942"/>
                  <a:pt x="580" y="1050"/>
                  <a:pt x="462" y="1064"/>
                </a:cubicBezTo>
                <a:cubicBezTo>
                  <a:pt x="729" y="1184"/>
                  <a:pt x="729" y="1184"/>
                  <a:pt x="729" y="1184"/>
                </a:cubicBezTo>
                <a:cubicBezTo>
                  <a:pt x="729" y="1184"/>
                  <a:pt x="977" y="855"/>
                  <a:pt x="795" y="430"/>
                </a:cubicBezTo>
                <a:cubicBezTo>
                  <a:pt x="795" y="430"/>
                  <a:pt x="714" y="160"/>
                  <a:pt x="379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16"/>
          <p:cNvSpPr/>
          <p:nvPr/>
        </p:nvSpPr>
        <p:spPr bwMode="auto">
          <a:xfrm>
            <a:off x="5929004" y="3414761"/>
            <a:ext cx="1084505" cy="1299079"/>
          </a:xfrm>
          <a:custGeom>
            <a:avLst/>
            <a:gdLst>
              <a:gd name="T0" fmla="*/ 447 w 786"/>
              <a:gd name="T1" fmla="*/ 0 h 941"/>
              <a:gd name="T2" fmla="*/ 363 w 786"/>
              <a:gd name="T3" fmla="*/ 74 h 941"/>
              <a:gd name="T4" fmla="*/ 412 w 786"/>
              <a:gd name="T5" fmla="*/ 140 h 941"/>
              <a:gd name="T6" fmla="*/ 392 w 786"/>
              <a:gd name="T7" fmla="*/ 185 h 941"/>
              <a:gd name="T8" fmla="*/ 0 w 786"/>
              <a:gd name="T9" fmla="*/ 185 h 941"/>
              <a:gd name="T10" fmla="*/ 0 w 786"/>
              <a:gd name="T11" fmla="*/ 577 h 941"/>
              <a:gd name="T12" fmla="*/ 104 w 786"/>
              <a:gd name="T13" fmla="*/ 532 h 941"/>
              <a:gd name="T14" fmla="*/ 182 w 786"/>
              <a:gd name="T15" fmla="*/ 646 h 941"/>
              <a:gd name="T16" fmla="*/ 83 w 786"/>
              <a:gd name="T17" fmla="*/ 746 h 941"/>
              <a:gd name="T18" fmla="*/ 0 w 786"/>
              <a:gd name="T19" fmla="*/ 696 h 941"/>
              <a:gd name="T20" fmla="*/ 0 w 786"/>
              <a:gd name="T21" fmla="*/ 941 h 941"/>
              <a:gd name="T22" fmla="*/ 422 w 786"/>
              <a:gd name="T23" fmla="*/ 941 h 941"/>
              <a:gd name="T24" fmla="*/ 586 w 786"/>
              <a:gd name="T25" fmla="*/ 592 h 941"/>
              <a:gd name="T26" fmla="*/ 714 w 786"/>
              <a:gd name="T27" fmla="*/ 400 h 941"/>
              <a:gd name="T28" fmla="*/ 786 w 786"/>
              <a:gd name="T29" fmla="*/ 182 h 941"/>
              <a:gd name="T30" fmla="*/ 492 w 786"/>
              <a:gd name="T31" fmla="*/ 185 h 941"/>
              <a:gd name="T32" fmla="*/ 482 w 786"/>
              <a:gd name="T33" fmla="*/ 138 h 941"/>
              <a:gd name="T34" fmla="*/ 531 w 786"/>
              <a:gd name="T35" fmla="*/ 69 h 941"/>
              <a:gd name="T36" fmla="*/ 447 w 786"/>
              <a:gd name="T37" fmla="*/ 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6" h="941">
                <a:moveTo>
                  <a:pt x="447" y="0"/>
                </a:moveTo>
                <a:cubicBezTo>
                  <a:pt x="447" y="0"/>
                  <a:pt x="364" y="0"/>
                  <a:pt x="363" y="74"/>
                </a:cubicBezTo>
                <a:cubicBezTo>
                  <a:pt x="363" y="74"/>
                  <a:pt x="359" y="110"/>
                  <a:pt x="412" y="140"/>
                </a:cubicBezTo>
                <a:cubicBezTo>
                  <a:pt x="412" y="140"/>
                  <a:pt x="436" y="184"/>
                  <a:pt x="392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577"/>
                  <a:pt x="0" y="577"/>
                  <a:pt x="0" y="577"/>
                </a:cubicBezTo>
                <a:cubicBezTo>
                  <a:pt x="0" y="577"/>
                  <a:pt x="46" y="510"/>
                  <a:pt x="104" y="532"/>
                </a:cubicBezTo>
                <a:cubicBezTo>
                  <a:pt x="104" y="532"/>
                  <a:pt x="186" y="554"/>
                  <a:pt x="182" y="646"/>
                </a:cubicBezTo>
                <a:cubicBezTo>
                  <a:pt x="182" y="646"/>
                  <a:pt x="166" y="752"/>
                  <a:pt x="83" y="746"/>
                </a:cubicBezTo>
                <a:cubicBezTo>
                  <a:pt x="83" y="746"/>
                  <a:pt x="38" y="754"/>
                  <a:pt x="0" y="696"/>
                </a:cubicBezTo>
                <a:cubicBezTo>
                  <a:pt x="0" y="941"/>
                  <a:pt x="0" y="941"/>
                  <a:pt x="0" y="941"/>
                </a:cubicBezTo>
                <a:cubicBezTo>
                  <a:pt x="422" y="941"/>
                  <a:pt x="422" y="941"/>
                  <a:pt x="422" y="941"/>
                </a:cubicBezTo>
                <a:cubicBezTo>
                  <a:pt x="422" y="941"/>
                  <a:pt x="478" y="717"/>
                  <a:pt x="586" y="592"/>
                </a:cubicBezTo>
                <a:cubicBezTo>
                  <a:pt x="586" y="592"/>
                  <a:pt x="698" y="448"/>
                  <a:pt x="714" y="400"/>
                </a:cubicBezTo>
                <a:cubicBezTo>
                  <a:pt x="714" y="400"/>
                  <a:pt x="775" y="286"/>
                  <a:pt x="786" y="182"/>
                </a:cubicBezTo>
                <a:cubicBezTo>
                  <a:pt x="492" y="185"/>
                  <a:pt x="492" y="185"/>
                  <a:pt x="492" y="185"/>
                </a:cubicBezTo>
                <a:cubicBezTo>
                  <a:pt x="492" y="185"/>
                  <a:pt x="452" y="172"/>
                  <a:pt x="482" y="138"/>
                </a:cubicBezTo>
                <a:cubicBezTo>
                  <a:pt x="482" y="138"/>
                  <a:pt x="538" y="112"/>
                  <a:pt x="531" y="69"/>
                </a:cubicBezTo>
                <a:cubicBezTo>
                  <a:pt x="531" y="69"/>
                  <a:pt x="531" y="0"/>
                  <a:pt x="44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17"/>
          <p:cNvSpPr/>
          <p:nvPr/>
        </p:nvSpPr>
        <p:spPr bwMode="auto">
          <a:xfrm>
            <a:off x="5236161" y="2312159"/>
            <a:ext cx="651479" cy="1571822"/>
          </a:xfrm>
          <a:custGeom>
            <a:avLst/>
            <a:gdLst>
              <a:gd name="T0" fmla="*/ 472 w 472"/>
              <a:gd name="T1" fmla="*/ 954 h 1140"/>
              <a:gd name="T2" fmla="*/ 472 w 472"/>
              <a:gd name="T3" fmla="*/ 384 h 1140"/>
              <a:gd name="T4" fmla="*/ 382 w 472"/>
              <a:gd name="T5" fmla="*/ 432 h 1140"/>
              <a:gd name="T6" fmla="*/ 294 w 472"/>
              <a:gd name="T7" fmla="*/ 312 h 1140"/>
              <a:gd name="T8" fmla="*/ 397 w 472"/>
              <a:gd name="T9" fmla="*/ 211 h 1140"/>
              <a:gd name="T10" fmla="*/ 472 w 472"/>
              <a:gd name="T11" fmla="*/ 268 h 1140"/>
              <a:gd name="T12" fmla="*/ 472 w 472"/>
              <a:gd name="T13" fmla="*/ 17 h 1140"/>
              <a:gd name="T14" fmla="*/ 0 w 472"/>
              <a:gd name="T15" fmla="*/ 178 h 1140"/>
              <a:gd name="T16" fmla="*/ 0 w 472"/>
              <a:gd name="T17" fmla="*/ 653 h 1140"/>
              <a:gd name="T18" fmla="*/ 77 w 472"/>
              <a:gd name="T19" fmla="*/ 604 h 1140"/>
              <a:gd name="T20" fmla="*/ 177 w 472"/>
              <a:gd name="T21" fmla="*/ 682 h 1140"/>
              <a:gd name="T22" fmla="*/ 90 w 472"/>
              <a:gd name="T23" fmla="*/ 821 h 1140"/>
              <a:gd name="T24" fmla="*/ 0 w 472"/>
              <a:gd name="T25" fmla="*/ 770 h 1140"/>
              <a:gd name="T26" fmla="*/ 0 w 472"/>
              <a:gd name="T27" fmla="*/ 954 h 1140"/>
              <a:gd name="T28" fmla="*/ 192 w 472"/>
              <a:gd name="T29" fmla="*/ 954 h 1140"/>
              <a:gd name="T30" fmla="*/ 200 w 472"/>
              <a:gd name="T31" fmla="*/ 998 h 1140"/>
              <a:gd name="T32" fmla="*/ 152 w 472"/>
              <a:gd name="T33" fmla="*/ 1072 h 1140"/>
              <a:gd name="T34" fmla="*/ 236 w 472"/>
              <a:gd name="T35" fmla="*/ 1140 h 1140"/>
              <a:gd name="T36" fmla="*/ 313 w 472"/>
              <a:gd name="T37" fmla="*/ 1069 h 1140"/>
              <a:gd name="T38" fmla="*/ 268 w 472"/>
              <a:gd name="T39" fmla="*/ 1002 h 1140"/>
              <a:gd name="T40" fmla="*/ 272 w 472"/>
              <a:gd name="T41" fmla="*/ 956 h 1140"/>
              <a:gd name="T42" fmla="*/ 472 w 472"/>
              <a:gd name="T43" fmla="*/ 95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2" h="1140">
                <a:moveTo>
                  <a:pt x="472" y="954"/>
                </a:moveTo>
                <a:cubicBezTo>
                  <a:pt x="472" y="384"/>
                  <a:pt x="472" y="384"/>
                  <a:pt x="472" y="384"/>
                </a:cubicBezTo>
                <a:cubicBezTo>
                  <a:pt x="472" y="384"/>
                  <a:pt x="432" y="446"/>
                  <a:pt x="382" y="432"/>
                </a:cubicBezTo>
                <a:cubicBezTo>
                  <a:pt x="382" y="432"/>
                  <a:pt x="280" y="418"/>
                  <a:pt x="294" y="312"/>
                </a:cubicBezTo>
                <a:cubicBezTo>
                  <a:pt x="294" y="312"/>
                  <a:pt x="298" y="222"/>
                  <a:pt x="397" y="211"/>
                </a:cubicBezTo>
                <a:cubicBezTo>
                  <a:pt x="397" y="211"/>
                  <a:pt x="456" y="222"/>
                  <a:pt x="472" y="268"/>
                </a:cubicBezTo>
                <a:cubicBezTo>
                  <a:pt x="472" y="17"/>
                  <a:pt x="472" y="17"/>
                  <a:pt x="472" y="17"/>
                </a:cubicBezTo>
                <a:cubicBezTo>
                  <a:pt x="472" y="17"/>
                  <a:pt x="265" y="0"/>
                  <a:pt x="0" y="178"/>
                </a:cubicBezTo>
                <a:cubicBezTo>
                  <a:pt x="0" y="653"/>
                  <a:pt x="0" y="653"/>
                  <a:pt x="0" y="653"/>
                </a:cubicBezTo>
                <a:cubicBezTo>
                  <a:pt x="0" y="653"/>
                  <a:pt x="42" y="589"/>
                  <a:pt x="77" y="604"/>
                </a:cubicBezTo>
                <a:cubicBezTo>
                  <a:pt x="77" y="604"/>
                  <a:pt x="140" y="589"/>
                  <a:pt x="177" y="682"/>
                </a:cubicBezTo>
                <a:cubicBezTo>
                  <a:pt x="177" y="682"/>
                  <a:pt x="202" y="800"/>
                  <a:pt x="90" y="821"/>
                </a:cubicBezTo>
                <a:cubicBezTo>
                  <a:pt x="90" y="821"/>
                  <a:pt x="37" y="832"/>
                  <a:pt x="0" y="770"/>
                </a:cubicBezTo>
                <a:cubicBezTo>
                  <a:pt x="0" y="954"/>
                  <a:pt x="0" y="954"/>
                  <a:pt x="0" y="954"/>
                </a:cubicBezTo>
                <a:cubicBezTo>
                  <a:pt x="192" y="954"/>
                  <a:pt x="192" y="954"/>
                  <a:pt x="192" y="954"/>
                </a:cubicBezTo>
                <a:cubicBezTo>
                  <a:pt x="192" y="954"/>
                  <a:pt x="221" y="973"/>
                  <a:pt x="200" y="998"/>
                </a:cubicBezTo>
                <a:cubicBezTo>
                  <a:pt x="200" y="998"/>
                  <a:pt x="145" y="1037"/>
                  <a:pt x="152" y="1072"/>
                </a:cubicBezTo>
                <a:cubicBezTo>
                  <a:pt x="152" y="1072"/>
                  <a:pt x="158" y="1140"/>
                  <a:pt x="236" y="1140"/>
                </a:cubicBezTo>
                <a:cubicBezTo>
                  <a:pt x="236" y="1140"/>
                  <a:pt x="313" y="1137"/>
                  <a:pt x="313" y="1069"/>
                </a:cubicBezTo>
                <a:cubicBezTo>
                  <a:pt x="313" y="1069"/>
                  <a:pt x="322" y="1036"/>
                  <a:pt x="268" y="1002"/>
                </a:cubicBezTo>
                <a:cubicBezTo>
                  <a:pt x="268" y="1002"/>
                  <a:pt x="242" y="976"/>
                  <a:pt x="272" y="956"/>
                </a:cubicBezTo>
                <a:lnTo>
                  <a:pt x="472" y="954"/>
                </a:ln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18"/>
          <p:cNvSpPr/>
          <p:nvPr/>
        </p:nvSpPr>
        <p:spPr bwMode="auto">
          <a:xfrm>
            <a:off x="4663532" y="2588779"/>
            <a:ext cx="793666" cy="1039264"/>
          </a:xfrm>
          <a:custGeom>
            <a:avLst/>
            <a:gdLst>
              <a:gd name="T0" fmla="*/ 384 w 575"/>
              <a:gd name="T1" fmla="*/ 0 h 753"/>
              <a:gd name="T2" fmla="*/ 384 w 575"/>
              <a:gd name="T3" fmla="*/ 469 h 753"/>
              <a:gd name="T4" fmla="*/ 437 w 575"/>
              <a:gd name="T5" fmla="*/ 469 h 753"/>
              <a:gd name="T6" fmla="*/ 533 w 575"/>
              <a:gd name="T7" fmla="*/ 444 h 753"/>
              <a:gd name="T8" fmla="*/ 564 w 575"/>
              <a:gd name="T9" fmla="*/ 509 h 753"/>
              <a:gd name="T10" fmla="*/ 504 w 575"/>
              <a:gd name="T11" fmla="*/ 589 h 753"/>
              <a:gd name="T12" fmla="*/ 443 w 575"/>
              <a:gd name="T13" fmla="*/ 559 h 753"/>
              <a:gd name="T14" fmla="*/ 384 w 575"/>
              <a:gd name="T15" fmla="*/ 551 h 753"/>
              <a:gd name="T16" fmla="*/ 384 w 575"/>
              <a:gd name="T17" fmla="*/ 753 h 753"/>
              <a:gd name="T18" fmla="*/ 95 w 575"/>
              <a:gd name="T19" fmla="*/ 753 h 753"/>
              <a:gd name="T20" fmla="*/ 384 w 575"/>
              <a:gd name="T21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5" h="753">
                <a:moveTo>
                  <a:pt x="384" y="0"/>
                </a:moveTo>
                <a:cubicBezTo>
                  <a:pt x="384" y="469"/>
                  <a:pt x="384" y="469"/>
                  <a:pt x="384" y="469"/>
                </a:cubicBezTo>
                <a:cubicBezTo>
                  <a:pt x="384" y="469"/>
                  <a:pt x="395" y="509"/>
                  <a:pt x="437" y="469"/>
                </a:cubicBezTo>
                <a:cubicBezTo>
                  <a:pt x="437" y="469"/>
                  <a:pt x="489" y="393"/>
                  <a:pt x="533" y="444"/>
                </a:cubicBezTo>
                <a:cubicBezTo>
                  <a:pt x="533" y="444"/>
                  <a:pt x="575" y="473"/>
                  <a:pt x="564" y="509"/>
                </a:cubicBezTo>
                <a:cubicBezTo>
                  <a:pt x="564" y="509"/>
                  <a:pt x="567" y="579"/>
                  <a:pt x="504" y="589"/>
                </a:cubicBezTo>
                <a:cubicBezTo>
                  <a:pt x="504" y="589"/>
                  <a:pt x="468" y="600"/>
                  <a:pt x="443" y="559"/>
                </a:cubicBezTo>
                <a:cubicBezTo>
                  <a:pt x="443" y="559"/>
                  <a:pt x="409" y="512"/>
                  <a:pt x="384" y="551"/>
                </a:cubicBezTo>
                <a:cubicBezTo>
                  <a:pt x="384" y="753"/>
                  <a:pt x="384" y="753"/>
                  <a:pt x="384" y="753"/>
                </a:cubicBezTo>
                <a:cubicBezTo>
                  <a:pt x="95" y="753"/>
                  <a:pt x="95" y="753"/>
                  <a:pt x="95" y="753"/>
                </a:cubicBezTo>
                <a:cubicBezTo>
                  <a:pt x="95" y="753"/>
                  <a:pt x="0" y="267"/>
                  <a:pt x="384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19"/>
          <p:cNvSpPr/>
          <p:nvPr/>
        </p:nvSpPr>
        <p:spPr bwMode="auto">
          <a:xfrm>
            <a:off x="4805720" y="3670699"/>
            <a:ext cx="1370174" cy="1301665"/>
          </a:xfrm>
          <a:custGeom>
            <a:avLst/>
            <a:gdLst>
              <a:gd name="T0" fmla="*/ 484 w 993"/>
              <a:gd name="T1" fmla="*/ 0 h 944"/>
              <a:gd name="T2" fmla="*/ 437 w 993"/>
              <a:gd name="T3" fmla="*/ 107 h 944"/>
              <a:gd name="T4" fmla="*/ 548 w 993"/>
              <a:gd name="T5" fmla="*/ 181 h 944"/>
              <a:gd name="T6" fmla="*/ 654 w 993"/>
              <a:gd name="T7" fmla="*/ 81 h 944"/>
              <a:gd name="T8" fmla="*/ 602 w 993"/>
              <a:gd name="T9" fmla="*/ 0 h 944"/>
              <a:gd name="T10" fmla="*/ 784 w 993"/>
              <a:gd name="T11" fmla="*/ 0 h 944"/>
              <a:gd name="T12" fmla="*/ 784 w 993"/>
              <a:gd name="T13" fmla="*/ 413 h 944"/>
              <a:gd name="T14" fmla="*/ 837 w 993"/>
              <a:gd name="T15" fmla="*/ 413 h 944"/>
              <a:gd name="T16" fmla="*/ 938 w 993"/>
              <a:gd name="T17" fmla="*/ 392 h 944"/>
              <a:gd name="T18" fmla="*/ 950 w 993"/>
              <a:gd name="T19" fmla="*/ 505 h 944"/>
              <a:gd name="T20" fmla="*/ 844 w 993"/>
              <a:gd name="T21" fmla="*/ 505 h 944"/>
              <a:gd name="T22" fmla="*/ 784 w 993"/>
              <a:gd name="T23" fmla="*/ 499 h 944"/>
              <a:gd name="T24" fmla="*/ 784 w 993"/>
              <a:gd name="T25" fmla="*/ 760 h 944"/>
              <a:gd name="T26" fmla="*/ 629 w 993"/>
              <a:gd name="T27" fmla="*/ 760 h 944"/>
              <a:gd name="T28" fmla="*/ 629 w 993"/>
              <a:gd name="T29" fmla="*/ 813 h 944"/>
              <a:gd name="T30" fmla="*/ 668 w 993"/>
              <a:gd name="T31" fmla="*/ 875 h 944"/>
              <a:gd name="T32" fmla="*/ 589 w 993"/>
              <a:gd name="T33" fmla="*/ 944 h 944"/>
              <a:gd name="T34" fmla="*/ 505 w 993"/>
              <a:gd name="T35" fmla="*/ 867 h 944"/>
              <a:gd name="T36" fmla="*/ 538 w 993"/>
              <a:gd name="T37" fmla="*/ 820 h 944"/>
              <a:gd name="T38" fmla="*/ 548 w 993"/>
              <a:gd name="T39" fmla="*/ 760 h 944"/>
              <a:gd name="T40" fmla="*/ 365 w 993"/>
              <a:gd name="T41" fmla="*/ 760 h 944"/>
              <a:gd name="T42" fmla="*/ 161 w 993"/>
              <a:gd name="T43" fmla="*/ 353 h 944"/>
              <a:gd name="T44" fmla="*/ 0 w 993"/>
              <a:gd name="T45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93" h="944">
                <a:moveTo>
                  <a:pt x="484" y="0"/>
                </a:moveTo>
                <a:cubicBezTo>
                  <a:pt x="484" y="0"/>
                  <a:pt x="425" y="40"/>
                  <a:pt x="437" y="107"/>
                </a:cubicBezTo>
                <a:cubicBezTo>
                  <a:pt x="437" y="107"/>
                  <a:pt x="454" y="181"/>
                  <a:pt x="548" y="181"/>
                </a:cubicBezTo>
                <a:cubicBezTo>
                  <a:pt x="548" y="181"/>
                  <a:pt x="654" y="177"/>
                  <a:pt x="654" y="81"/>
                </a:cubicBezTo>
                <a:cubicBezTo>
                  <a:pt x="654" y="81"/>
                  <a:pt x="665" y="40"/>
                  <a:pt x="602" y="0"/>
                </a:cubicBezTo>
                <a:cubicBezTo>
                  <a:pt x="784" y="0"/>
                  <a:pt x="784" y="0"/>
                  <a:pt x="784" y="0"/>
                </a:cubicBezTo>
                <a:cubicBezTo>
                  <a:pt x="784" y="413"/>
                  <a:pt x="784" y="413"/>
                  <a:pt x="784" y="413"/>
                </a:cubicBezTo>
                <a:cubicBezTo>
                  <a:pt x="784" y="413"/>
                  <a:pt x="804" y="447"/>
                  <a:pt x="837" y="413"/>
                </a:cubicBezTo>
                <a:cubicBezTo>
                  <a:pt x="837" y="413"/>
                  <a:pt x="888" y="335"/>
                  <a:pt x="938" y="392"/>
                </a:cubicBezTo>
                <a:cubicBezTo>
                  <a:pt x="938" y="392"/>
                  <a:pt x="993" y="441"/>
                  <a:pt x="950" y="505"/>
                </a:cubicBezTo>
                <a:cubicBezTo>
                  <a:pt x="950" y="505"/>
                  <a:pt x="897" y="573"/>
                  <a:pt x="844" y="505"/>
                </a:cubicBezTo>
                <a:cubicBezTo>
                  <a:pt x="844" y="505"/>
                  <a:pt x="804" y="445"/>
                  <a:pt x="784" y="499"/>
                </a:cubicBezTo>
                <a:cubicBezTo>
                  <a:pt x="782" y="579"/>
                  <a:pt x="784" y="760"/>
                  <a:pt x="784" y="760"/>
                </a:cubicBezTo>
                <a:cubicBezTo>
                  <a:pt x="629" y="760"/>
                  <a:pt x="629" y="760"/>
                  <a:pt x="629" y="760"/>
                </a:cubicBezTo>
                <a:cubicBezTo>
                  <a:pt x="629" y="760"/>
                  <a:pt x="594" y="777"/>
                  <a:pt x="629" y="813"/>
                </a:cubicBezTo>
                <a:cubicBezTo>
                  <a:pt x="629" y="813"/>
                  <a:pt x="672" y="832"/>
                  <a:pt x="668" y="875"/>
                </a:cubicBezTo>
                <a:cubicBezTo>
                  <a:pt x="668" y="875"/>
                  <a:pt x="668" y="941"/>
                  <a:pt x="589" y="944"/>
                </a:cubicBezTo>
                <a:cubicBezTo>
                  <a:pt x="589" y="944"/>
                  <a:pt x="504" y="943"/>
                  <a:pt x="505" y="867"/>
                </a:cubicBezTo>
                <a:cubicBezTo>
                  <a:pt x="505" y="867"/>
                  <a:pt x="504" y="829"/>
                  <a:pt x="538" y="820"/>
                </a:cubicBezTo>
                <a:cubicBezTo>
                  <a:pt x="538" y="820"/>
                  <a:pt x="578" y="788"/>
                  <a:pt x="548" y="760"/>
                </a:cubicBezTo>
                <a:cubicBezTo>
                  <a:pt x="365" y="760"/>
                  <a:pt x="365" y="760"/>
                  <a:pt x="365" y="760"/>
                </a:cubicBezTo>
                <a:cubicBezTo>
                  <a:pt x="365" y="760"/>
                  <a:pt x="348" y="600"/>
                  <a:pt x="161" y="353"/>
                </a:cubicBezTo>
                <a:cubicBezTo>
                  <a:pt x="161" y="353"/>
                  <a:pt x="24" y="184"/>
                  <a:pt x="0" y="0"/>
                </a:cubicBezTo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5325352" y="4759082"/>
            <a:ext cx="1182744" cy="394248"/>
          </a:xfrm>
          <a:custGeom>
            <a:avLst/>
            <a:gdLst>
              <a:gd name="T0" fmla="*/ 150 w 858"/>
              <a:gd name="T1" fmla="*/ 0 h 286"/>
              <a:gd name="T2" fmla="*/ 0 w 858"/>
              <a:gd name="T3" fmla="*/ 0 h 286"/>
              <a:gd name="T4" fmla="*/ 9 w 858"/>
              <a:gd name="T5" fmla="*/ 148 h 286"/>
              <a:gd name="T6" fmla="*/ 75 w 858"/>
              <a:gd name="T7" fmla="*/ 286 h 286"/>
              <a:gd name="T8" fmla="*/ 780 w 858"/>
              <a:gd name="T9" fmla="*/ 286 h 286"/>
              <a:gd name="T10" fmla="*/ 842 w 858"/>
              <a:gd name="T11" fmla="*/ 143 h 286"/>
              <a:gd name="T12" fmla="*/ 857 w 858"/>
              <a:gd name="T13" fmla="*/ 0 h 286"/>
              <a:gd name="T14" fmla="*/ 273 w 858"/>
              <a:gd name="T15" fmla="*/ 0 h 286"/>
              <a:gd name="T16" fmla="*/ 317 w 858"/>
              <a:gd name="T17" fmla="*/ 92 h 286"/>
              <a:gd name="T18" fmla="*/ 205 w 858"/>
              <a:gd name="T19" fmla="*/ 180 h 286"/>
              <a:gd name="T20" fmla="*/ 101 w 858"/>
              <a:gd name="T21" fmla="*/ 83 h 286"/>
              <a:gd name="T22" fmla="*/ 150 w 858"/>
              <a:gd name="T2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8" h="286">
                <a:moveTo>
                  <a:pt x="15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6" y="86"/>
                  <a:pt x="9" y="148"/>
                </a:cubicBezTo>
                <a:cubicBezTo>
                  <a:pt x="9" y="148"/>
                  <a:pt x="2" y="258"/>
                  <a:pt x="75" y="286"/>
                </a:cubicBezTo>
                <a:cubicBezTo>
                  <a:pt x="780" y="286"/>
                  <a:pt x="780" y="286"/>
                  <a:pt x="780" y="286"/>
                </a:cubicBezTo>
                <a:cubicBezTo>
                  <a:pt x="780" y="286"/>
                  <a:pt x="858" y="254"/>
                  <a:pt x="842" y="143"/>
                </a:cubicBezTo>
                <a:cubicBezTo>
                  <a:pt x="842" y="143"/>
                  <a:pt x="846" y="15"/>
                  <a:pt x="85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73" y="0"/>
                  <a:pt x="329" y="44"/>
                  <a:pt x="317" y="92"/>
                </a:cubicBezTo>
                <a:cubicBezTo>
                  <a:pt x="317" y="92"/>
                  <a:pt x="316" y="175"/>
                  <a:pt x="205" y="180"/>
                </a:cubicBezTo>
                <a:cubicBezTo>
                  <a:pt x="205" y="180"/>
                  <a:pt x="97" y="166"/>
                  <a:pt x="101" y="83"/>
                </a:cubicBezTo>
                <a:cubicBezTo>
                  <a:pt x="101" y="83"/>
                  <a:pt x="93" y="32"/>
                  <a:pt x="150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25"/>
          <p:cNvSpPr/>
          <p:nvPr/>
        </p:nvSpPr>
        <p:spPr bwMode="auto">
          <a:xfrm>
            <a:off x="5950416" y="2711513"/>
            <a:ext cx="299156" cy="113653"/>
          </a:xfrm>
          <a:custGeom>
            <a:avLst/>
            <a:gdLst>
              <a:gd name="T0" fmla="*/ 63 w 199"/>
              <a:gd name="T1" fmla="*/ 32 h 76"/>
              <a:gd name="T2" fmla="*/ 63 w 199"/>
              <a:gd name="T3" fmla="*/ 0 h 76"/>
              <a:gd name="T4" fmla="*/ 0 w 199"/>
              <a:gd name="T5" fmla="*/ 38 h 76"/>
              <a:gd name="T6" fmla="*/ 62 w 199"/>
              <a:gd name="T7" fmla="*/ 76 h 76"/>
              <a:gd name="T8" fmla="*/ 63 w 199"/>
              <a:gd name="T9" fmla="*/ 47 h 76"/>
              <a:gd name="T10" fmla="*/ 149 w 199"/>
              <a:gd name="T11" fmla="*/ 48 h 76"/>
              <a:gd name="T12" fmla="*/ 174 w 199"/>
              <a:gd name="T13" fmla="*/ 62 h 76"/>
              <a:gd name="T14" fmla="*/ 197 w 199"/>
              <a:gd name="T15" fmla="*/ 38 h 76"/>
              <a:gd name="T16" fmla="*/ 173 w 199"/>
              <a:gd name="T17" fmla="*/ 13 h 76"/>
              <a:gd name="T18" fmla="*/ 150 w 199"/>
              <a:gd name="T19" fmla="*/ 32 h 76"/>
              <a:gd name="T20" fmla="*/ 63 w 199"/>
              <a:gd name="T21" fmla="*/ 3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76">
                <a:moveTo>
                  <a:pt x="63" y="32"/>
                </a:moveTo>
                <a:cubicBezTo>
                  <a:pt x="63" y="0"/>
                  <a:pt x="63" y="0"/>
                  <a:pt x="63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62" y="76"/>
                  <a:pt x="62" y="76"/>
                  <a:pt x="62" y="76"/>
                </a:cubicBezTo>
                <a:cubicBezTo>
                  <a:pt x="63" y="47"/>
                  <a:pt x="63" y="47"/>
                  <a:pt x="63" y="47"/>
                </a:cubicBezTo>
                <a:cubicBezTo>
                  <a:pt x="149" y="48"/>
                  <a:pt x="149" y="48"/>
                  <a:pt x="149" y="48"/>
                </a:cubicBezTo>
                <a:cubicBezTo>
                  <a:pt x="149" y="48"/>
                  <a:pt x="158" y="64"/>
                  <a:pt x="174" y="62"/>
                </a:cubicBezTo>
                <a:cubicBezTo>
                  <a:pt x="174" y="62"/>
                  <a:pt x="197" y="62"/>
                  <a:pt x="197" y="38"/>
                </a:cubicBezTo>
                <a:cubicBezTo>
                  <a:pt x="197" y="38"/>
                  <a:pt x="199" y="14"/>
                  <a:pt x="173" y="13"/>
                </a:cubicBezTo>
                <a:cubicBezTo>
                  <a:pt x="173" y="13"/>
                  <a:pt x="151" y="13"/>
                  <a:pt x="150" y="32"/>
                </a:cubicBezTo>
                <a:lnTo>
                  <a:pt x="63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912287" y="1706733"/>
            <a:ext cx="443285" cy="443285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617080" y="2132551"/>
            <a:ext cx="443285" cy="443285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220247" y="3949472"/>
            <a:ext cx="443285" cy="443285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904235" y="4392758"/>
            <a:ext cx="443285" cy="443285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315712" y="3621015"/>
            <a:ext cx="443285" cy="443285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2" name="Picture 28" descr="C:\Users\Administrator\Desktop\1.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12" y="4485930"/>
            <a:ext cx="173929" cy="25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1" descr="C:\Users\Administrator\Desktop\20140821045504388_easyicon_net_3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73" y="2193201"/>
            <a:ext cx="285499" cy="2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2" descr="C:\Users\Administrator\Desktop\20140821045653960_easyicon_net_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26" y="4008005"/>
            <a:ext cx="313526" cy="3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3" descr="C:\Users\Administrator\Desktop\20140821045917294_easyicon_net_3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23" y="3745258"/>
            <a:ext cx="248909" cy="1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6033030" y="1812688"/>
            <a:ext cx="201797" cy="220040"/>
            <a:chOff x="9767499" y="3140478"/>
            <a:chExt cx="529842" cy="577738"/>
          </a:xfrm>
        </p:grpSpPr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10219511" y="3201844"/>
              <a:ext cx="77830" cy="516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0105760" y="3484725"/>
              <a:ext cx="77830" cy="233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9993506" y="3279674"/>
              <a:ext cx="77830" cy="438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9879754" y="3417373"/>
              <a:ext cx="77830" cy="300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9767499" y="3367981"/>
              <a:ext cx="77830" cy="350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10219511" y="3140478"/>
              <a:ext cx="77830" cy="3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9993506" y="3222799"/>
              <a:ext cx="77830" cy="3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>
              <a:off x="9879754" y="3360498"/>
              <a:ext cx="77830" cy="3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>
              <a:off x="9767499" y="3311105"/>
              <a:ext cx="77830" cy="3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Rectangle 34"/>
            <p:cNvSpPr>
              <a:spLocks noChangeArrowheads="1"/>
            </p:cNvSpPr>
            <p:nvPr/>
          </p:nvSpPr>
          <p:spPr bwMode="auto">
            <a:xfrm>
              <a:off x="10105760" y="3427850"/>
              <a:ext cx="77830" cy="3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80156" y="2515234"/>
            <a:ext cx="2840167" cy="894728"/>
            <a:chOff x="6853576" y="1186802"/>
            <a:chExt cx="2840167" cy="894728"/>
          </a:xfrm>
        </p:grpSpPr>
        <p:sp>
          <p:nvSpPr>
            <p:cNvPr id="7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297690" y="1186802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853576" y="1527532"/>
              <a:ext cx="28401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建议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您在展示时采用微软雅黑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字体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80" name="TextBox 110"/>
          <p:cNvSpPr txBox="1"/>
          <p:nvPr/>
        </p:nvSpPr>
        <p:spPr>
          <a:xfrm>
            <a:off x="891652" y="2361132"/>
            <a:ext cx="532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5B447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989950" y="4058896"/>
            <a:ext cx="2840167" cy="894728"/>
            <a:chOff x="6853576" y="1186802"/>
            <a:chExt cx="2840167" cy="894728"/>
          </a:xfrm>
        </p:grpSpPr>
        <p:sp>
          <p:nvSpPr>
            <p:cNvPr id="8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297690" y="1186802"/>
              <a:ext cx="19526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853576" y="1527532"/>
              <a:ext cx="28401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建议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您在展示时采用微软雅黑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字体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84" name="TextBox 110"/>
          <p:cNvSpPr txBox="1"/>
          <p:nvPr/>
        </p:nvSpPr>
        <p:spPr>
          <a:xfrm>
            <a:off x="901446" y="3904794"/>
            <a:ext cx="55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5B447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8322351" y="1762594"/>
            <a:ext cx="2962965" cy="1033307"/>
            <a:chOff x="8658020" y="1560811"/>
            <a:chExt cx="2962965" cy="1033307"/>
          </a:xfrm>
        </p:grpSpPr>
        <p:grpSp>
          <p:nvGrpSpPr>
            <p:cNvPr id="85" name="组合 84"/>
            <p:cNvGrpSpPr/>
            <p:nvPr/>
          </p:nvGrpSpPr>
          <p:grpSpPr>
            <a:xfrm>
              <a:off x="8658020" y="1699390"/>
              <a:ext cx="2840167" cy="894728"/>
              <a:chOff x="6853576" y="1186802"/>
              <a:chExt cx="2840167" cy="894728"/>
            </a:xfrm>
          </p:grpSpPr>
          <p:sp>
            <p:nvSpPr>
              <p:cNvPr id="86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05091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/>
                <a:r>
                  <a:rPr lang="zh-CN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88" name="TextBox 110"/>
            <p:cNvSpPr txBox="1"/>
            <p:nvPr/>
          </p:nvSpPr>
          <p:spPr>
            <a:xfrm>
              <a:off x="10965474" y="1560811"/>
              <a:ext cx="655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03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22351" y="3228604"/>
            <a:ext cx="2962965" cy="1033307"/>
            <a:chOff x="8658020" y="1560811"/>
            <a:chExt cx="2962965" cy="1033307"/>
          </a:xfrm>
        </p:grpSpPr>
        <p:grpSp>
          <p:nvGrpSpPr>
            <p:cNvPr id="94" name="组合 93"/>
            <p:cNvGrpSpPr/>
            <p:nvPr/>
          </p:nvGrpSpPr>
          <p:grpSpPr>
            <a:xfrm>
              <a:off x="8658020" y="1699390"/>
              <a:ext cx="2840167" cy="894728"/>
              <a:chOff x="6853576" y="1186802"/>
              <a:chExt cx="2840167" cy="894728"/>
            </a:xfrm>
          </p:grpSpPr>
          <p:sp>
            <p:nvSpPr>
              <p:cNvPr id="96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05091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/>
                <a:r>
                  <a:rPr lang="zh-CN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95" name="TextBox 110"/>
            <p:cNvSpPr txBox="1"/>
            <p:nvPr/>
          </p:nvSpPr>
          <p:spPr>
            <a:xfrm>
              <a:off x="10965474" y="1560811"/>
              <a:ext cx="655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04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338313" y="4564606"/>
            <a:ext cx="2947003" cy="1033307"/>
            <a:chOff x="8658020" y="1560811"/>
            <a:chExt cx="2947003" cy="1033307"/>
          </a:xfrm>
        </p:grpSpPr>
        <p:grpSp>
          <p:nvGrpSpPr>
            <p:cNvPr id="99" name="组合 98"/>
            <p:cNvGrpSpPr/>
            <p:nvPr/>
          </p:nvGrpSpPr>
          <p:grpSpPr>
            <a:xfrm>
              <a:off x="8658020" y="1699390"/>
              <a:ext cx="2840167" cy="894728"/>
              <a:chOff x="6853576" y="1186802"/>
              <a:chExt cx="2840167" cy="894728"/>
            </a:xfrm>
          </p:grpSpPr>
          <p:sp>
            <p:nvSpPr>
              <p:cNvPr id="101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05091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/>
                <a:r>
                  <a:rPr lang="zh-CN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00" name="TextBox 110"/>
            <p:cNvSpPr txBox="1"/>
            <p:nvPr/>
          </p:nvSpPr>
          <p:spPr>
            <a:xfrm>
              <a:off x="10965474" y="1560811"/>
              <a:ext cx="639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05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106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5"/>
          <p:cNvSpPr/>
          <p:nvPr/>
        </p:nvSpPr>
        <p:spPr>
          <a:xfrm>
            <a:off x="2185342" y="2315482"/>
            <a:ext cx="645488" cy="771786"/>
          </a:xfrm>
          <a:custGeom>
            <a:avLst/>
            <a:gdLst/>
            <a:ahLst/>
            <a:cxnLst/>
            <a:rect l="l" t="t" r="r" b="b"/>
            <a:pathLst>
              <a:path w="547317" h="654407">
                <a:moveTo>
                  <a:pt x="1809" y="0"/>
                </a:moveTo>
                <a:cubicBezTo>
                  <a:pt x="215233" y="9192"/>
                  <a:pt x="407315" y="100629"/>
                  <a:pt x="547317" y="243566"/>
                </a:cubicBezTo>
                <a:lnTo>
                  <a:pt x="138442" y="654407"/>
                </a:lnTo>
                <a:cubicBezTo>
                  <a:pt x="103224" y="615102"/>
                  <a:pt x="54732" y="588207"/>
                  <a:pt x="0" y="58075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椭圆 5"/>
          <p:cNvSpPr/>
          <p:nvPr/>
        </p:nvSpPr>
        <p:spPr>
          <a:xfrm>
            <a:off x="1475133" y="2313104"/>
            <a:ext cx="678779" cy="757705"/>
          </a:xfrm>
          <a:custGeom>
            <a:avLst/>
            <a:gdLst/>
            <a:ahLst/>
            <a:cxnLst/>
            <a:rect l="l" t="t" r="r" b="b"/>
            <a:pathLst>
              <a:path w="575545" h="642468">
                <a:moveTo>
                  <a:pt x="563887" y="0"/>
                </a:moveTo>
                <a:lnTo>
                  <a:pt x="568821" y="248"/>
                </a:lnTo>
                <a:lnTo>
                  <a:pt x="575545" y="576262"/>
                </a:lnTo>
                <a:lnTo>
                  <a:pt x="572660" y="579788"/>
                </a:lnTo>
                <a:cubicBezTo>
                  <a:pt x="570465" y="579150"/>
                  <a:pt x="568246" y="579119"/>
                  <a:pt x="566020" y="579119"/>
                </a:cubicBezTo>
                <a:cubicBezTo>
                  <a:pt x="503874" y="579119"/>
                  <a:pt x="447289" y="602925"/>
                  <a:pt x="405393" y="642468"/>
                </a:cubicBezTo>
                <a:lnTo>
                  <a:pt x="0" y="225710"/>
                </a:lnTo>
                <a:cubicBezTo>
                  <a:pt x="146261" y="85294"/>
                  <a:pt x="345114" y="0"/>
                  <a:pt x="56388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椭圆 5"/>
          <p:cNvSpPr/>
          <p:nvPr/>
        </p:nvSpPr>
        <p:spPr>
          <a:xfrm>
            <a:off x="1169142" y="2599982"/>
            <a:ext cx="767598" cy="676953"/>
          </a:xfrm>
          <a:custGeom>
            <a:avLst/>
            <a:gdLst/>
            <a:ahLst/>
            <a:cxnLst/>
            <a:rect l="l" t="t" r="r" b="b"/>
            <a:pathLst>
              <a:path w="650856" h="573997">
                <a:moveTo>
                  <a:pt x="239657" y="0"/>
                </a:moveTo>
                <a:lnTo>
                  <a:pt x="650856" y="413176"/>
                </a:lnTo>
                <a:cubicBezTo>
                  <a:pt x="611224" y="455101"/>
                  <a:pt x="587348" y="511761"/>
                  <a:pt x="587348" y="573997"/>
                </a:cubicBezTo>
                <a:lnTo>
                  <a:pt x="0" y="573997"/>
                </a:lnTo>
                <a:cubicBezTo>
                  <a:pt x="1563" y="349934"/>
                  <a:pt x="92664" y="147168"/>
                  <a:pt x="23965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椭圆 5"/>
          <p:cNvSpPr/>
          <p:nvPr/>
        </p:nvSpPr>
        <p:spPr>
          <a:xfrm>
            <a:off x="2365814" y="2626884"/>
            <a:ext cx="745367" cy="650050"/>
          </a:xfrm>
          <a:custGeom>
            <a:avLst/>
            <a:gdLst/>
            <a:ahLst/>
            <a:cxnLst/>
            <a:rect l="l" t="t" r="r" b="b"/>
            <a:pathLst>
              <a:path w="632006" h="551186">
                <a:moveTo>
                  <a:pt x="411320" y="0"/>
                </a:moveTo>
                <a:cubicBezTo>
                  <a:pt x="547797" y="143674"/>
                  <a:pt x="630518" y="337770"/>
                  <a:pt x="632006" y="551186"/>
                </a:cubicBezTo>
                <a:lnTo>
                  <a:pt x="48924" y="551186"/>
                </a:lnTo>
                <a:cubicBezTo>
                  <a:pt x="48924" y="497217"/>
                  <a:pt x="30970" y="447440"/>
                  <a:pt x="0" y="408042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空心弧 58"/>
          <p:cNvSpPr/>
          <p:nvPr/>
        </p:nvSpPr>
        <p:spPr>
          <a:xfrm>
            <a:off x="902502" y="2036759"/>
            <a:ext cx="2480350" cy="2480350"/>
          </a:xfrm>
          <a:prstGeom prst="blockArc">
            <a:avLst>
              <a:gd name="adj1" fmla="val 10807700"/>
              <a:gd name="adj2" fmla="val 2033"/>
              <a:gd name="adj3" fmla="val 115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9057951">
            <a:off x="1538095" y="2742993"/>
            <a:ext cx="376321" cy="695212"/>
          </a:xfrm>
          <a:custGeom>
            <a:avLst/>
            <a:gdLst>
              <a:gd name="connsiteX0" fmla="*/ 42863 w 314325"/>
              <a:gd name="connsiteY0" fmla="*/ 0 h 585787"/>
              <a:gd name="connsiteX1" fmla="*/ 0 w 314325"/>
              <a:gd name="connsiteY1" fmla="*/ 28575 h 585787"/>
              <a:gd name="connsiteX2" fmla="*/ 221456 w 314325"/>
              <a:gd name="connsiteY2" fmla="*/ 585787 h 585787"/>
              <a:gd name="connsiteX3" fmla="*/ 314325 w 314325"/>
              <a:gd name="connsiteY3" fmla="*/ 540544 h 585787"/>
              <a:gd name="connsiteX4" fmla="*/ 42863 w 314325"/>
              <a:gd name="connsiteY4" fmla="*/ 0 h 585787"/>
              <a:gd name="connsiteX0-1" fmla="*/ 47625 w 319087"/>
              <a:gd name="connsiteY0-2" fmla="*/ 0 h 585787"/>
              <a:gd name="connsiteX1-3" fmla="*/ 0 w 319087"/>
              <a:gd name="connsiteY1-4" fmla="*/ 21432 h 585787"/>
              <a:gd name="connsiteX2-5" fmla="*/ 226218 w 319087"/>
              <a:gd name="connsiteY2-6" fmla="*/ 585787 h 585787"/>
              <a:gd name="connsiteX3-7" fmla="*/ 319087 w 319087"/>
              <a:gd name="connsiteY3-8" fmla="*/ 540544 h 585787"/>
              <a:gd name="connsiteX4-9" fmla="*/ 47625 w 319087"/>
              <a:gd name="connsiteY4-10" fmla="*/ 0 h 585787"/>
              <a:gd name="connsiteX0-11" fmla="*/ 47625 w 319087"/>
              <a:gd name="connsiteY0-12" fmla="*/ 0 h 585787"/>
              <a:gd name="connsiteX1-13" fmla="*/ 0 w 319087"/>
              <a:gd name="connsiteY1-14" fmla="*/ 21432 h 585787"/>
              <a:gd name="connsiteX2-15" fmla="*/ 226218 w 319087"/>
              <a:gd name="connsiteY2-16" fmla="*/ 585787 h 585787"/>
              <a:gd name="connsiteX3-17" fmla="*/ 319087 w 319087"/>
              <a:gd name="connsiteY3-18" fmla="*/ 540544 h 585787"/>
              <a:gd name="connsiteX4-19" fmla="*/ 47625 w 319087"/>
              <a:gd name="connsiteY4-20" fmla="*/ 0 h 585787"/>
              <a:gd name="connsiteX0-21" fmla="*/ 47625 w 319087"/>
              <a:gd name="connsiteY0-22" fmla="*/ 3692 h 589479"/>
              <a:gd name="connsiteX1-23" fmla="*/ 0 w 319087"/>
              <a:gd name="connsiteY1-24" fmla="*/ 25124 h 589479"/>
              <a:gd name="connsiteX2-25" fmla="*/ 226218 w 319087"/>
              <a:gd name="connsiteY2-26" fmla="*/ 589479 h 589479"/>
              <a:gd name="connsiteX3-27" fmla="*/ 319087 w 319087"/>
              <a:gd name="connsiteY3-28" fmla="*/ 544236 h 589479"/>
              <a:gd name="connsiteX4-29" fmla="*/ 47625 w 319087"/>
              <a:gd name="connsiteY4-30" fmla="*/ 3692 h 589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9087" h="589479">
                <a:moveTo>
                  <a:pt x="47625" y="3692"/>
                </a:moveTo>
                <a:cubicBezTo>
                  <a:pt x="15081" y="-5833"/>
                  <a:pt x="6350" y="3692"/>
                  <a:pt x="0" y="25124"/>
                </a:cubicBezTo>
                <a:lnTo>
                  <a:pt x="226218" y="589479"/>
                </a:lnTo>
                <a:lnTo>
                  <a:pt x="319087" y="544236"/>
                </a:lnTo>
                <a:lnTo>
                  <a:pt x="47625" y="3692"/>
                </a:lnTo>
                <a:close/>
              </a:path>
            </a:pathLst>
          </a:custGeom>
          <a:gradFill flip="none" rotWithShape="1">
            <a:gsLst>
              <a:gs pos="13000">
                <a:schemeClr val="tx1">
                  <a:lumMod val="85000"/>
                  <a:lumOff val="15000"/>
                </a:schemeClr>
              </a:gs>
              <a:gs pos="29000">
                <a:schemeClr val="bg1">
                  <a:lumMod val="65000"/>
                </a:schemeClr>
              </a:gs>
              <a:gs pos="65000">
                <a:schemeClr val="tx1">
                  <a:lumMod val="95000"/>
                  <a:lumOff val="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946092" y="3085402"/>
            <a:ext cx="393170" cy="393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1" name="椭圆 5"/>
          <p:cNvSpPr/>
          <p:nvPr/>
        </p:nvSpPr>
        <p:spPr>
          <a:xfrm>
            <a:off x="4838945" y="2315482"/>
            <a:ext cx="645488" cy="771786"/>
          </a:xfrm>
          <a:custGeom>
            <a:avLst/>
            <a:gdLst/>
            <a:ahLst/>
            <a:cxnLst/>
            <a:rect l="l" t="t" r="r" b="b"/>
            <a:pathLst>
              <a:path w="547317" h="654407">
                <a:moveTo>
                  <a:pt x="1809" y="0"/>
                </a:moveTo>
                <a:cubicBezTo>
                  <a:pt x="215233" y="9192"/>
                  <a:pt x="407315" y="100629"/>
                  <a:pt x="547317" y="243566"/>
                </a:cubicBezTo>
                <a:lnTo>
                  <a:pt x="138442" y="654407"/>
                </a:lnTo>
                <a:cubicBezTo>
                  <a:pt x="103224" y="615102"/>
                  <a:pt x="54732" y="588207"/>
                  <a:pt x="0" y="58075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椭圆 5"/>
          <p:cNvSpPr/>
          <p:nvPr/>
        </p:nvSpPr>
        <p:spPr>
          <a:xfrm>
            <a:off x="4128736" y="2313104"/>
            <a:ext cx="678779" cy="757705"/>
          </a:xfrm>
          <a:custGeom>
            <a:avLst/>
            <a:gdLst/>
            <a:ahLst/>
            <a:cxnLst/>
            <a:rect l="l" t="t" r="r" b="b"/>
            <a:pathLst>
              <a:path w="575545" h="642468">
                <a:moveTo>
                  <a:pt x="563887" y="0"/>
                </a:moveTo>
                <a:lnTo>
                  <a:pt x="568821" y="248"/>
                </a:lnTo>
                <a:lnTo>
                  <a:pt x="575545" y="576262"/>
                </a:lnTo>
                <a:lnTo>
                  <a:pt x="572660" y="579788"/>
                </a:lnTo>
                <a:cubicBezTo>
                  <a:pt x="570465" y="579150"/>
                  <a:pt x="568246" y="579119"/>
                  <a:pt x="566020" y="579119"/>
                </a:cubicBezTo>
                <a:cubicBezTo>
                  <a:pt x="503874" y="579119"/>
                  <a:pt x="447289" y="602925"/>
                  <a:pt x="405393" y="642468"/>
                </a:cubicBezTo>
                <a:lnTo>
                  <a:pt x="0" y="225710"/>
                </a:lnTo>
                <a:cubicBezTo>
                  <a:pt x="146261" y="85294"/>
                  <a:pt x="345114" y="0"/>
                  <a:pt x="56388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3" name="椭圆 5"/>
          <p:cNvSpPr/>
          <p:nvPr/>
        </p:nvSpPr>
        <p:spPr>
          <a:xfrm>
            <a:off x="3822745" y="2599982"/>
            <a:ext cx="767598" cy="676953"/>
          </a:xfrm>
          <a:custGeom>
            <a:avLst/>
            <a:gdLst/>
            <a:ahLst/>
            <a:cxnLst/>
            <a:rect l="l" t="t" r="r" b="b"/>
            <a:pathLst>
              <a:path w="650856" h="573997">
                <a:moveTo>
                  <a:pt x="239657" y="0"/>
                </a:moveTo>
                <a:lnTo>
                  <a:pt x="650856" y="413176"/>
                </a:lnTo>
                <a:cubicBezTo>
                  <a:pt x="611224" y="455101"/>
                  <a:pt x="587348" y="511761"/>
                  <a:pt x="587348" y="573997"/>
                </a:cubicBezTo>
                <a:lnTo>
                  <a:pt x="0" y="573997"/>
                </a:lnTo>
                <a:cubicBezTo>
                  <a:pt x="1563" y="349934"/>
                  <a:pt x="92664" y="147168"/>
                  <a:pt x="23965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4" name="椭圆 5"/>
          <p:cNvSpPr/>
          <p:nvPr/>
        </p:nvSpPr>
        <p:spPr>
          <a:xfrm>
            <a:off x="5019417" y="2626884"/>
            <a:ext cx="745367" cy="650050"/>
          </a:xfrm>
          <a:custGeom>
            <a:avLst/>
            <a:gdLst/>
            <a:ahLst/>
            <a:cxnLst/>
            <a:rect l="l" t="t" r="r" b="b"/>
            <a:pathLst>
              <a:path w="632006" h="551186">
                <a:moveTo>
                  <a:pt x="411320" y="0"/>
                </a:moveTo>
                <a:cubicBezTo>
                  <a:pt x="547797" y="143674"/>
                  <a:pt x="630518" y="337770"/>
                  <a:pt x="632006" y="551186"/>
                </a:cubicBezTo>
                <a:lnTo>
                  <a:pt x="48924" y="551186"/>
                </a:lnTo>
                <a:cubicBezTo>
                  <a:pt x="48924" y="497217"/>
                  <a:pt x="30970" y="447440"/>
                  <a:pt x="0" y="408042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空心弧 74"/>
          <p:cNvSpPr/>
          <p:nvPr/>
        </p:nvSpPr>
        <p:spPr>
          <a:xfrm>
            <a:off x="3556105" y="2036759"/>
            <a:ext cx="2480350" cy="2480350"/>
          </a:xfrm>
          <a:prstGeom prst="blockArc">
            <a:avLst>
              <a:gd name="adj1" fmla="val 10807700"/>
              <a:gd name="adj2" fmla="val 2033"/>
              <a:gd name="adj3" fmla="val 115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任意多边形 68"/>
          <p:cNvSpPr/>
          <p:nvPr/>
        </p:nvSpPr>
        <p:spPr>
          <a:xfrm>
            <a:off x="4442426" y="2519376"/>
            <a:ext cx="376321" cy="695212"/>
          </a:xfrm>
          <a:custGeom>
            <a:avLst/>
            <a:gdLst>
              <a:gd name="connsiteX0" fmla="*/ 42863 w 314325"/>
              <a:gd name="connsiteY0" fmla="*/ 0 h 585787"/>
              <a:gd name="connsiteX1" fmla="*/ 0 w 314325"/>
              <a:gd name="connsiteY1" fmla="*/ 28575 h 585787"/>
              <a:gd name="connsiteX2" fmla="*/ 221456 w 314325"/>
              <a:gd name="connsiteY2" fmla="*/ 585787 h 585787"/>
              <a:gd name="connsiteX3" fmla="*/ 314325 w 314325"/>
              <a:gd name="connsiteY3" fmla="*/ 540544 h 585787"/>
              <a:gd name="connsiteX4" fmla="*/ 42863 w 314325"/>
              <a:gd name="connsiteY4" fmla="*/ 0 h 585787"/>
              <a:gd name="connsiteX0-1" fmla="*/ 47625 w 319087"/>
              <a:gd name="connsiteY0-2" fmla="*/ 0 h 585787"/>
              <a:gd name="connsiteX1-3" fmla="*/ 0 w 319087"/>
              <a:gd name="connsiteY1-4" fmla="*/ 21432 h 585787"/>
              <a:gd name="connsiteX2-5" fmla="*/ 226218 w 319087"/>
              <a:gd name="connsiteY2-6" fmla="*/ 585787 h 585787"/>
              <a:gd name="connsiteX3-7" fmla="*/ 319087 w 319087"/>
              <a:gd name="connsiteY3-8" fmla="*/ 540544 h 585787"/>
              <a:gd name="connsiteX4-9" fmla="*/ 47625 w 319087"/>
              <a:gd name="connsiteY4-10" fmla="*/ 0 h 585787"/>
              <a:gd name="connsiteX0-11" fmla="*/ 47625 w 319087"/>
              <a:gd name="connsiteY0-12" fmla="*/ 0 h 585787"/>
              <a:gd name="connsiteX1-13" fmla="*/ 0 w 319087"/>
              <a:gd name="connsiteY1-14" fmla="*/ 21432 h 585787"/>
              <a:gd name="connsiteX2-15" fmla="*/ 226218 w 319087"/>
              <a:gd name="connsiteY2-16" fmla="*/ 585787 h 585787"/>
              <a:gd name="connsiteX3-17" fmla="*/ 319087 w 319087"/>
              <a:gd name="connsiteY3-18" fmla="*/ 540544 h 585787"/>
              <a:gd name="connsiteX4-19" fmla="*/ 47625 w 319087"/>
              <a:gd name="connsiteY4-20" fmla="*/ 0 h 585787"/>
              <a:gd name="connsiteX0-21" fmla="*/ 47625 w 319087"/>
              <a:gd name="connsiteY0-22" fmla="*/ 3692 h 589479"/>
              <a:gd name="connsiteX1-23" fmla="*/ 0 w 319087"/>
              <a:gd name="connsiteY1-24" fmla="*/ 25124 h 589479"/>
              <a:gd name="connsiteX2-25" fmla="*/ 226218 w 319087"/>
              <a:gd name="connsiteY2-26" fmla="*/ 589479 h 589479"/>
              <a:gd name="connsiteX3-27" fmla="*/ 319087 w 319087"/>
              <a:gd name="connsiteY3-28" fmla="*/ 544236 h 589479"/>
              <a:gd name="connsiteX4-29" fmla="*/ 47625 w 319087"/>
              <a:gd name="connsiteY4-30" fmla="*/ 3692 h 589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9087" h="589479">
                <a:moveTo>
                  <a:pt x="47625" y="3692"/>
                </a:moveTo>
                <a:cubicBezTo>
                  <a:pt x="15081" y="-5833"/>
                  <a:pt x="6350" y="3692"/>
                  <a:pt x="0" y="25124"/>
                </a:cubicBezTo>
                <a:lnTo>
                  <a:pt x="226218" y="589479"/>
                </a:lnTo>
                <a:lnTo>
                  <a:pt x="319087" y="544236"/>
                </a:lnTo>
                <a:lnTo>
                  <a:pt x="47625" y="3692"/>
                </a:lnTo>
                <a:close/>
              </a:path>
            </a:pathLst>
          </a:custGeom>
          <a:gradFill flip="none" rotWithShape="1">
            <a:gsLst>
              <a:gs pos="13000">
                <a:schemeClr val="tx1">
                  <a:lumMod val="85000"/>
                  <a:lumOff val="15000"/>
                </a:schemeClr>
              </a:gs>
              <a:gs pos="29000">
                <a:schemeClr val="bg1">
                  <a:lumMod val="65000"/>
                </a:schemeClr>
              </a:gs>
              <a:gs pos="65000">
                <a:schemeClr val="tx1">
                  <a:lumMod val="95000"/>
                  <a:lumOff val="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599695" y="3085402"/>
            <a:ext cx="393170" cy="393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5" name="椭圆 5"/>
          <p:cNvSpPr/>
          <p:nvPr/>
        </p:nvSpPr>
        <p:spPr>
          <a:xfrm>
            <a:off x="7492548" y="2315482"/>
            <a:ext cx="645488" cy="771786"/>
          </a:xfrm>
          <a:custGeom>
            <a:avLst/>
            <a:gdLst/>
            <a:ahLst/>
            <a:cxnLst/>
            <a:rect l="l" t="t" r="r" b="b"/>
            <a:pathLst>
              <a:path w="547317" h="654407">
                <a:moveTo>
                  <a:pt x="1809" y="0"/>
                </a:moveTo>
                <a:cubicBezTo>
                  <a:pt x="215233" y="9192"/>
                  <a:pt x="407315" y="100629"/>
                  <a:pt x="547317" y="243566"/>
                </a:cubicBezTo>
                <a:lnTo>
                  <a:pt x="138442" y="654407"/>
                </a:lnTo>
                <a:cubicBezTo>
                  <a:pt x="103224" y="615102"/>
                  <a:pt x="54732" y="588207"/>
                  <a:pt x="0" y="58075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6" name="椭圆 5"/>
          <p:cNvSpPr/>
          <p:nvPr/>
        </p:nvSpPr>
        <p:spPr>
          <a:xfrm>
            <a:off x="6782339" y="2313104"/>
            <a:ext cx="678779" cy="757705"/>
          </a:xfrm>
          <a:custGeom>
            <a:avLst/>
            <a:gdLst/>
            <a:ahLst/>
            <a:cxnLst/>
            <a:rect l="l" t="t" r="r" b="b"/>
            <a:pathLst>
              <a:path w="575545" h="642468">
                <a:moveTo>
                  <a:pt x="563887" y="0"/>
                </a:moveTo>
                <a:lnTo>
                  <a:pt x="568821" y="248"/>
                </a:lnTo>
                <a:lnTo>
                  <a:pt x="575545" y="576262"/>
                </a:lnTo>
                <a:lnTo>
                  <a:pt x="572660" y="579788"/>
                </a:lnTo>
                <a:cubicBezTo>
                  <a:pt x="570465" y="579150"/>
                  <a:pt x="568246" y="579119"/>
                  <a:pt x="566020" y="579119"/>
                </a:cubicBezTo>
                <a:cubicBezTo>
                  <a:pt x="503874" y="579119"/>
                  <a:pt x="447289" y="602925"/>
                  <a:pt x="405393" y="642468"/>
                </a:cubicBezTo>
                <a:lnTo>
                  <a:pt x="0" y="225710"/>
                </a:lnTo>
                <a:cubicBezTo>
                  <a:pt x="146261" y="85294"/>
                  <a:pt x="345114" y="0"/>
                  <a:pt x="56388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7" name="椭圆 5"/>
          <p:cNvSpPr/>
          <p:nvPr/>
        </p:nvSpPr>
        <p:spPr>
          <a:xfrm>
            <a:off x="6476348" y="2599982"/>
            <a:ext cx="767598" cy="676953"/>
          </a:xfrm>
          <a:custGeom>
            <a:avLst/>
            <a:gdLst/>
            <a:ahLst/>
            <a:cxnLst/>
            <a:rect l="l" t="t" r="r" b="b"/>
            <a:pathLst>
              <a:path w="650856" h="573997">
                <a:moveTo>
                  <a:pt x="239657" y="0"/>
                </a:moveTo>
                <a:lnTo>
                  <a:pt x="650856" y="413176"/>
                </a:lnTo>
                <a:cubicBezTo>
                  <a:pt x="611224" y="455101"/>
                  <a:pt x="587348" y="511761"/>
                  <a:pt x="587348" y="573997"/>
                </a:cubicBezTo>
                <a:lnTo>
                  <a:pt x="0" y="573997"/>
                </a:lnTo>
                <a:cubicBezTo>
                  <a:pt x="1563" y="349934"/>
                  <a:pt x="92664" y="147168"/>
                  <a:pt x="23965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8" name="椭圆 5"/>
          <p:cNvSpPr/>
          <p:nvPr/>
        </p:nvSpPr>
        <p:spPr>
          <a:xfrm>
            <a:off x="7673020" y="2626884"/>
            <a:ext cx="745367" cy="650050"/>
          </a:xfrm>
          <a:custGeom>
            <a:avLst/>
            <a:gdLst/>
            <a:ahLst/>
            <a:cxnLst/>
            <a:rect l="l" t="t" r="r" b="b"/>
            <a:pathLst>
              <a:path w="632006" h="551186">
                <a:moveTo>
                  <a:pt x="411320" y="0"/>
                </a:moveTo>
                <a:cubicBezTo>
                  <a:pt x="547797" y="143674"/>
                  <a:pt x="630518" y="337770"/>
                  <a:pt x="632006" y="551186"/>
                </a:cubicBezTo>
                <a:lnTo>
                  <a:pt x="48924" y="551186"/>
                </a:lnTo>
                <a:cubicBezTo>
                  <a:pt x="48924" y="497217"/>
                  <a:pt x="30970" y="447440"/>
                  <a:pt x="0" y="408042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9" name="空心弧 88"/>
          <p:cNvSpPr/>
          <p:nvPr/>
        </p:nvSpPr>
        <p:spPr>
          <a:xfrm>
            <a:off x="6209708" y="2036759"/>
            <a:ext cx="2480350" cy="2480350"/>
          </a:xfrm>
          <a:prstGeom prst="blockArc">
            <a:avLst>
              <a:gd name="adj1" fmla="val 10807700"/>
              <a:gd name="adj2" fmla="val 2033"/>
              <a:gd name="adj3" fmla="val 115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rot="2808037">
            <a:off x="7475343" y="2519376"/>
            <a:ext cx="376321" cy="695212"/>
          </a:xfrm>
          <a:custGeom>
            <a:avLst/>
            <a:gdLst>
              <a:gd name="connsiteX0" fmla="*/ 42863 w 314325"/>
              <a:gd name="connsiteY0" fmla="*/ 0 h 585787"/>
              <a:gd name="connsiteX1" fmla="*/ 0 w 314325"/>
              <a:gd name="connsiteY1" fmla="*/ 28575 h 585787"/>
              <a:gd name="connsiteX2" fmla="*/ 221456 w 314325"/>
              <a:gd name="connsiteY2" fmla="*/ 585787 h 585787"/>
              <a:gd name="connsiteX3" fmla="*/ 314325 w 314325"/>
              <a:gd name="connsiteY3" fmla="*/ 540544 h 585787"/>
              <a:gd name="connsiteX4" fmla="*/ 42863 w 314325"/>
              <a:gd name="connsiteY4" fmla="*/ 0 h 585787"/>
              <a:gd name="connsiteX0-1" fmla="*/ 47625 w 319087"/>
              <a:gd name="connsiteY0-2" fmla="*/ 0 h 585787"/>
              <a:gd name="connsiteX1-3" fmla="*/ 0 w 319087"/>
              <a:gd name="connsiteY1-4" fmla="*/ 21432 h 585787"/>
              <a:gd name="connsiteX2-5" fmla="*/ 226218 w 319087"/>
              <a:gd name="connsiteY2-6" fmla="*/ 585787 h 585787"/>
              <a:gd name="connsiteX3-7" fmla="*/ 319087 w 319087"/>
              <a:gd name="connsiteY3-8" fmla="*/ 540544 h 585787"/>
              <a:gd name="connsiteX4-9" fmla="*/ 47625 w 319087"/>
              <a:gd name="connsiteY4-10" fmla="*/ 0 h 585787"/>
              <a:gd name="connsiteX0-11" fmla="*/ 47625 w 319087"/>
              <a:gd name="connsiteY0-12" fmla="*/ 0 h 585787"/>
              <a:gd name="connsiteX1-13" fmla="*/ 0 w 319087"/>
              <a:gd name="connsiteY1-14" fmla="*/ 21432 h 585787"/>
              <a:gd name="connsiteX2-15" fmla="*/ 226218 w 319087"/>
              <a:gd name="connsiteY2-16" fmla="*/ 585787 h 585787"/>
              <a:gd name="connsiteX3-17" fmla="*/ 319087 w 319087"/>
              <a:gd name="connsiteY3-18" fmla="*/ 540544 h 585787"/>
              <a:gd name="connsiteX4-19" fmla="*/ 47625 w 319087"/>
              <a:gd name="connsiteY4-20" fmla="*/ 0 h 585787"/>
              <a:gd name="connsiteX0-21" fmla="*/ 47625 w 319087"/>
              <a:gd name="connsiteY0-22" fmla="*/ 3692 h 589479"/>
              <a:gd name="connsiteX1-23" fmla="*/ 0 w 319087"/>
              <a:gd name="connsiteY1-24" fmla="*/ 25124 h 589479"/>
              <a:gd name="connsiteX2-25" fmla="*/ 226218 w 319087"/>
              <a:gd name="connsiteY2-26" fmla="*/ 589479 h 589479"/>
              <a:gd name="connsiteX3-27" fmla="*/ 319087 w 319087"/>
              <a:gd name="connsiteY3-28" fmla="*/ 544236 h 589479"/>
              <a:gd name="connsiteX4-29" fmla="*/ 47625 w 319087"/>
              <a:gd name="connsiteY4-30" fmla="*/ 3692 h 589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9087" h="589479">
                <a:moveTo>
                  <a:pt x="47625" y="3692"/>
                </a:moveTo>
                <a:cubicBezTo>
                  <a:pt x="15081" y="-5833"/>
                  <a:pt x="6350" y="3692"/>
                  <a:pt x="0" y="25124"/>
                </a:cubicBezTo>
                <a:lnTo>
                  <a:pt x="226218" y="589479"/>
                </a:lnTo>
                <a:lnTo>
                  <a:pt x="319087" y="544236"/>
                </a:lnTo>
                <a:lnTo>
                  <a:pt x="47625" y="3692"/>
                </a:lnTo>
                <a:close/>
              </a:path>
            </a:pathLst>
          </a:custGeom>
          <a:gradFill flip="none" rotWithShape="1">
            <a:gsLst>
              <a:gs pos="13000">
                <a:schemeClr val="tx1">
                  <a:lumMod val="85000"/>
                  <a:lumOff val="15000"/>
                </a:schemeClr>
              </a:gs>
              <a:gs pos="29000">
                <a:schemeClr val="bg1">
                  <a:lumMod val="65000"/>
                </a:schemeClr>
              </a:gs>
              <a:gs pos="65000">
                <a:schemeClr val="tx1">
                  <a:lumMod val="95000"/>
                  <a:lumOff val="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7253298" y="3085402"/>
            <a:ext cx="393170" cy="393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9" name="椭圆 5"/>
          <p:cNvSpPr/>
          <p:nvPr/>
        </p:nvSpPr>
        <p:spPr>
          <a:xfrm>
            <a:off x="10146152" y="2315482"/>
            <a:ext cx="645488" cy="771786"/>
          </a:xfrm>
          <a:custGeom>
            <a:avLst/>
            <a:gdLst/>
            <a:ahLst/>
            <a:cxnLst/>
            <a:rect l="l" t="t" r="r" b="b"/>
            <a:pathLst>
              <a:path w="547317" h="654407">
                <a:moveTo>
                  <a:pt x="1809" y="0"/>
                </a:moveTo>
                <a:cubicBezTo>
                  <a:pt x="215233" y="9192"/>
                  <a:pt x="407315" y="100629"/>
                  <a:pt x="547317" y="243566"/>
                </a:cubicBezTo>
                <a:lnTo>
                  <a:pt x="138442" y="654407"/>
                </a:lnTo>
                <a:cubicBezTo>
                  <a:pt x="103224" y="615102"/>
                  <a:pt x="54732" y="588207"/>
                  <a:pt x="0" y="58075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0" name="椭圆 5"/>
          <p:cNvSpPr/>
          <p:nvPr/>
        </p:nvSpPr>
        <p:spPr>
          <a:xfrm>
            <a:off x="9435943" y="2313104"/>
            <a:ext cx="678779" cy="757705"/>
          </a:xfrm>
          <a:custGeom>
            <a:avLst/>
            <a:gdLst/>
            <a:ahLst/>
            <a:cxnLst/>
            <a:rect l="l" t="t" r="r" b="b"/>
            <a:pathLst>
              <a:path w="575545" h="642468">
                <a:moveTo>
                  <a:pt x="563887" y="0"/>
                </a:moveTo>
                <a:lnTo>
                  <a:pt x="568821" y="248"/>
                </a:lnTo>
                <a:lnTo>
                  <a:pt x="575545" y="576262"/>
                </a:lnTo>
                <a:lnTo>
                  <a:pt x="572660" y="579788"/>
                </a:lnTo>
                <a:cubicBezTo>
                  <a:pt x="570465" y="579150"/>
                  <a:pt x="568246" y="579119"/>
                  <a:pt x="566020" y="579119"/>
                </a:cubicBezTo>
                <a:cubicBezTo>
                  <a:pt x="503874" y="579119"/>
                  <a:pt x="447289" y="602925"/>
                  <a:pt x="405393" y="642468"/>
                </a:cubicBezTo>
                <a:lnTo>
                  <a:pt x="0" y="225710"/>
                </a:lnTo>
                <a:cubicBezTo>
                  <a:pt x="146261" y="85294"/>
                  <a:pt x="345114" y="0"/>
                  <a:pt x="56388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1" name="椭圆 5"/>
          <p:cNvSpPr/>
          <p:nvPr/>
        </p:nvSpPr>
        <p:spPr>
          <a:xfrm>
            <a:off x="9129952" y="2599982"/>
            <a:ext cx="767598" cy="676953"/>
          </a:xfrm>
          <a:custGeom>
            <a:avLst/>
            <a:gdLst/>
            <a:ahLst/>
            <a:cxnLst/>
            <a:rect l="l" t="t" r="r" b="b"/>
            <a:pathLst>
              <a:path w="650856" h="573997">
                <a:moveTo>
                  <a:pt x="239657" y="0"/>
                </a:moveTo>
                <a:lnTo>
                  <a:pt x="650856" y="413176"/>
                </a:lnTo>
                <a:cubicBezTo>
                  <a:pt x="611224" y="455101"/>
                  <a:pt x="587348" y="511761"/>
                  <a:pt x="587348" y="573997"/>
                </a:cubicBezTo>
                <a:lnTo>
                  <a:pt x="0" y="573997"/>
                </a:lnTo>
                <a:cubicBezTo>
                  <a:pt x="1563" y="349934"/>
                  <a:pt x="92664" y="147168"/>
                  <a:pt x="239657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" name="椭圆 5"/>
          <p:cNvSpPr/>
          <p:nvPr/>
        </p:nvSpPr>
        <p:spPr>
          <a:xfrm>
            <a:off x="10326624" y="2626884"/>
            <a:ext cx="745367" cy="650050"/>
          </a:xfrm>
          <a:custGeom>
            <a:avLst/>
            <a:gdLst/>
            <a:ahLst/>
            <a:cxnLst/>
            <a:rect l="l" t="t" r="r" b="b"/>
            <a:pathLst>
              <a:path w="632006" h="551186">
                <a:moveTo>
                  <a:pt x="411320" y="0"/>
                </a:moveTo>
                <a:cubicBezTo>
                  <a:pt x="547797" y="143674"/>
                  <a:pt x="630518" y="337770"/>
                  <a:pt x="632006" y="551186"/>
                </a:cubicBezTo>
                <a:lnTo>
                  <a:pt x="48924" y="551186"/>
                </a:lnTo>
                <a:cubicBezTo>
                  <a:pt x="48924" y="497217"/>
                  <a:pt x="30970" y="447440"/>
                  <a:pt x="0" y="408042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3" name="空心弧 102"/>
          <p:cNvSpPr/>
          <p:nvPr/>
        </p:nvSpPr>
        <p:spPr>
          <a:xfrm>
            <a:off x="8863312" y="2036759"/>
            <a:ext cx="2480350" cy="2480350"/>
          </a:xfrm>
          <a:prstGeom prst="blockArc">
            <a:avLst>
              <a:gd name="adj1" fmla="val 10807700"/>
              <a:gd name="adj2" fmla="val 2033"/>
              <a:gd name="adj3" fmla="val 115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7" name="任意多边形 96"/>
          <p:cNvSpPr/>
          <p:nvPr/>
        </p:nvSpPr>
        <p:spPr>
          <a:xfrm rot="5638246">
            <a:off x="10341263" y="2781490"/>
            <a:ext cx="376321" cy="695212"/>
          </a:xfrm>
          <a:custGeom>
            <a:avLst/>
            <a:gdLst>
              <a:gd name="connsiteX0" fmla="*/ 42863 w 314325"/>
              <a:gd name="connsiteY0" fmla="*/ 0 h 585787"/>
              <a:gd name="connsiteX1" fmla="*/ 0 w 314325"/>
              <a:gd name="connsiteY1" fmla="*/ 28575 h 585787"/>
              <a:gd name="connsiteX2" fmla="*/ 221456 w 314325"/>
              <a:gd name="connsiteY2" fmla="*/ 585787 h 585787"/>
              <a:gd name="connsiteX3" fmla="*/ 314325 w 314325"/>
              <a:gd name="connsiteY3" fmla="*/ 540544 h 585787"/>
              <a:gd name="connsiteX4" fmla="*/ 42863 w 314325"/>
              <a:gd name="connsiteY4" fmla="*/ 0 h 585787"/>
              <a:gd name="connsiteX0-1" fmla="*/ 47625 w 319087"/>
              <a:gd name="connsiteY0-2" fmla="*/ 0 h 585787"/>
              <a:gd name="connsiteX1-3" fmla="*/ 0 w 319087"/>
              <a:gd name="connsiteY1-4" fmla="*/ 21432 h 585787"/>
              <a:gd name="connsiteX2-5" fmla="*/ 226218 w 319087"/>
              <a:gd name="connsiteY2-6" fmla="*/ 585787 h 585787"/>
              <a:gd name="connsiteX3-7" fmla="*/ 319087 w 319087"/>
              <a:gd name="connsiteY3-8" fmla="*/ 540544 h 585787"/>
              <a:gd name="connsiteX4-9" fmla="*/ 47625 w 319087"/>
              <a:gd name="connsiteY4-10" fmla="*/ 0 h 585787"/>
              <a:gd name="connsiteX0-11" fmla="*/ 47625 w 319087"/>
              <a:gd name="connsiteY0-12" fmla="*/ 0 h 585787"/>
              <a:gd name="connsiteX1-13" fmla="*/ 0 w 319087"/>
              <a:gd name="connsiteY1-14" fmla="*/ 21432 h 585787"/>
              <a:gd name="connsiteX2-15" fmla="*/ 226218 w 319087"/>
              <a:gd name="connsiteY2-16" fmla="*/ 585787 h 585787"/>
              <a:gd name="connsiteX3-17" fmla="*/ 319087 w 319087"/>
              <a:gd name="connsiteY3-18" fmla="*/ 540544 h 585787"/>
              <a:gd name="connsiteX4-19" fmla="*/ 47625 w 319087"/>
              <a:gd name="connsiteY4-20" fmla="*/ 0 h 585787"/>
              <a:gd name="connsiteX0-21" fmla="*/ 47625 w 319087"/>
              <a:gd name="connsiteY0-22" fmla="*/ 3692 h 589479"/>
              <a:gd name="connsiteX1-23" fmla="*/ 0 w 319087"/>
              <a:gd name="connsiteY1-24" fmla="*/ 25124 h 589479"/>
              <a:gd name="connsiteX2-25" fmla="*/ 226218 w 319087"/>
              <a:gd name="connsiteY2-26" fmla="*/ 589479 h 589479"/>
              <a:gd name="connsiteX3-27" fmla="*/ 319087 w 319087"/>
              <a:gd name="connsiteY3-28" fmla="*/ 544236 h 589479"/>
              <a:gd name="connsiteX4-29" fmla="*/ 47625 w 319087"/>
              <a:gd name="connsiteY4-30" fmla="*/ 3692 h 589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9087" h="589479">
                <a:moveTo>
                  <a:pt x="47625" y="3692"/>
                </a:moveTo>
                <a:cubicBezTo>
                  <a:pt x="15081" y="-5833"/>
                  <a:pt x="6350" y="3692"/>
                  <a:pt x="0" y="25124"/>
                </a:cubicBezTo>
                <a:lnTo>
                  <a:pt x="226218" y="589479"/>
                </a:lnTo>
                <a:lnTo>
                  <a:pt x="319087" y="544236"/>
                </a:lnTo>
                <a:lnTo>
                  <a:pt x="47625" y="3692"/>
                </a:lnTo>
                <a:close/>
              </a:path>
            </a:pathLst>
          </a:custGeom>
          <a:gradFill flip="none" rotWithShape="1">
            <a:gsLst>
              <a:gs pos="13000">
                <a:schemeClr val="tx1">
                  <a:lumMod val="85000"/>
                  <a:lumOff val="15000"/>
                </a:schemeClr>
              </a:gs>
              <a:gs pos="29000">
                <a:schemeClr val="bg1">
                  <a:lumMod val="65000"/>
                </a:schemeClr>
              </a:gs>
              <a:gs pos="65000">
                <a:schemeClr val="tx1">
                  <a:lumMod val="95000"/>
                  <a:lumOff val="5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9906902" y="3085402"/>
            <a:ext cx="393170" cy="393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1070000" y="3878875"/>
            <a:ext cx="2145353" cy="1686877"/>
            <a:chOff x="2756869" y="1402324"/>
            <a:chExt cx="2145353" cy="1686877"/>
          </a:xfrm>
        </p:grpSpPr>
        <p:sp>
          <p:nvSpPr>
            <p:cNvPr id="110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关键字</a:t>
              </a:r>
              <a:endPara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在此添加标题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794588" y="3892309"/>
            <a:ext cx="2145353" cy="1686877"/>
            <a:chOff x="2756869" y="1402324"/>
            <a:chExt cx="2145353" cy="1686877"/>
          </a:xfrm>
        </p:grpSpPr>
        <p:sp>
          <p:nvSpPr>
            <p:cNvPr id="114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关键字</a:t>
              </a:r>
              <a:endPara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在此添加标题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361296" y="3920977"/>
            <a:ext cx="2145353" cy="1686877"/>
            <a:chOff x="2756869" y="1402324"/>
            <a:chExt cx="2145353" cy="1686877"/>
          </a:xfrm>
        </p:grpSpPr>
        <p:sp>
          <p:nvSpPr>
            <p:cNvPr id="118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关键字</a:t>
              </a:r>
              <a:endPara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在此添加标题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9085884" y="3934411"/>
            <a:ext cx="2145353" cy="1686877"/>
            <a:chOff x="2756869" y="1402324"/>
            <a:chExt cx="2145353" cy="1686877"/>
          </a:xfrm>
        </p:grpSpPr>
        <p:sp>
          <p:nvSpPr>
            <p:cNvPr id="122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字体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</a:t>
              </a: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关键字</a:t>
              </a:r>
              <a:endPara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在此添加标题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52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1"/>
            <a:ext cx="12192000" cy="6886742"/>
          </a:xfrm>
          <a:prstGeom prst="rect">
            <a:avLst/>
          </a:prstGeom>
        </p:spPr>
      </p:pic>
      <p:sp>
        <p:nvSpPr>
          <p:cNvPr id="3" name="MH_SubTitle_1"/>
          <p:cNvSpPr/>
          <p:nvPr>
            <p:custDataLst>
              <p:tags r:id="rId2"/>
            </p:custDataLst>
          </p:nvPr>
        </p:nvSpPr>
        <p:spPr>
          <a:xfrm>
            <a:off x="6610447" y="1530028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5905598" y="1530028"/>
            <a:ext cx="803628" cy="805301"/>
          </a:xfrm>
          <a:prstGeom prst="ellipse">
            <a:avLst/>
          </a:prstGeom>
          <a:solidFill>
            <a:srgbClr val="071D34"/>
          </a:solidFill>
          <a:ln w="571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2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SubTitle_2"/>
          <p:cNvSpPr/>
          <p:nvPr>
            <p:custDataLst>
              <p:tags r:id="rId4"/>
            </p:custDataLst>
          </p:nvPr>
        </p:nvSpPr>
        <p:spPr>
          <a:xfrm>
            <a:off x="6610447" y="253121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5"/>
            </p:custDataLst>
          </p:nvPr>
        </p:nvSpPr>
        <p:spPr>
          <a:xfrm>
            <a:off x="5905598" y="2531214"/>
            <a:ext cx="803628" cy="805301"/>
          </a:xfrm>
          <a:prstGeom prst="ellipse">
            <a:avLst/>
          </a:prstGeom>
          <a:solidFill>
            <a:srgbClr val="071D34"/>
          </a:solidFill>
          <a:ln w="571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2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SubTitle_3"/>
          <p:cNvSpPr/>
          <p:nvPr>
            <p:custDataLst>
              <p:tags r:id="rId6"/>
            </p:custDataLst>
          </p:nvPr>
        </p:nvSpPr>
        <p:spPr>
          <a:xfrm>
            <a:off x="6610447" y="3532400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3"/>
          <p:cNvSpPr/>
          <p:nvPr>
            <p:custDataLst>
              <p:tags r:id="rId7"/>
            </p:custDataLst>
          </p:nvPr>
        </p:nvSpPr>
        <p:spPr>
          <a:xfrm>
            <a:off x="5905598" y="3532400"/>
            <a:ext cx="803628" cy="805301"/>
          </a:xfrm>
          <a:prstGeom prst="ellipse">
            <a:avLst/>
          </a:prstGeom>
          <a:solidFill>
            <a:srgbClr val="071D34"/>
          </a:solidFill>
          <a:ln w="571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2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610447" y="453358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905598" y="4533586"/>
            <a:ext cx="803628" cy="805301"/>
          </a:xfrm>
          <a:prstGeom prst="ellipse">
            <a:avLst/>
          </a:prstGeom>
          <a:solidFill>
            <a:srgbClr val="071D34"/>
          </a:solidFill>
          <a:ln w="571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2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94580" y="1589260"/>
            <a:ext cx="270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项目背景简介</a:t>
            </a:r>
            <a:endParaRPr lang="en-US" altLang="zh-CN" sz="2800" b="1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08651" y="2015553"/>
            <a:ext cx="2690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TITLE HERE</a:t>
            </a:r>
            <a:endParaRPr lang="zh-CN" altLang="en-US" sz="1400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4580" y="2559547"/>
            <a:ext cx="270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项目计划介绍</a:t>
            </a:r>
            <a:endParaRPr lang="en-US" altLang="zh-CN" sz="2800" b="1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91724" y="2989503"/>
            <a:ext cx="2707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TITLE HERE</a:t>
            </a:r>
            <a:endParaRPr lang="zh-CN" altLang="en-US" sz="1400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94580" y="3584367"/>
            <a:ext cx="270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市场状况分析</a:t>
            </a:r>
            <a:endParaRPr lang="en-US" altLang="zh-CN" sz="2800" b="1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97518" y="4005088"/>
            <a:ext cx="2729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TITLE HERE</a:t>
            </a:r>
            <a:endParaRPr lang="zh-CN" altLang="en-US" sz="1400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92774" y="4985850"/>
            <a:ext cx="2747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TITLE HERE</a:t>
            </a:r>
            <a:endParaRPr lang="zh-CN" altLang="en-US" sz="1400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08228" y="4586203"/>
            <a:ext cx="270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smtClean="0">
                <a:solidFill>
                  <a:srgbClr val="071D3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投资回报分析</a:t>
            </a:r>
            <a:endParaRPr lang="en-US" altLang="zh-CN" sz="2800" b="1" dirty="0">
              <a:solidFill>
                <a:srgbClr val="071D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11096" y="-18288"/>
            <a:ext cx="868102" cy="81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199006" y="800837"/>
            <a:ext cx="2244054" cy="3119065"/>
            <a:chOff x="2113254" y="1986218"/>
            <a:chExt cx="2926551" cy="3456460"/>
          </a:xfrm>
        </p:grpSpPr>
        <p:sp>
          <p:nvSpPr>
            <p:cNvPr id="21" name="文本框 20"/>
            <p:cNvSpPr txBox="1"/>
            <p:nvPr/>
          </p:nvSpPr>
          <p:spPr>
            <a:xfrm>
              <a:off x="2113254" y="1986218"/>
              <a:ext cx="2926551" cy="310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b="1" smtClean="0">
                  <a:solidFill>
                    <a:schemeClr val="bg1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目</a:t>
              </a:r>
              <a:endParaRPr lang="en-US" altLang="zh-CN" sz="8800" b="1" smtClean="0">
                <a:solidFill>
                  <a:schemeClr val="bg1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  <a:p>
              <a:pPr algn="dist"/>
              <a:r>
                <a:rPr lang="zh-CN" altLang="en-US" sz="8800" b="1" smtClean="0">
                  <a:solidFill>
                    <a:schemeClr val="bg1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录</a:t>
              </a:r>
              <a:endParaRPr lang="zh-CN" altLang="en-US" sz="8800" b="1" dirty="0">
                <a:solidFill>
                  <a:schemeClr val="bg1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63171" y="5067502"/>
              <a:ext cx="1780183" cy="37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990508" y="-1228"/>
            <a:ext cx="5206738" cy="6857998"/>
          </a:xfrm>
          <a:prstGeom prst="rect">
            <a:avLst/>
          </a:prstGeom>
          <a:blipFill dpi="0" rotWithShape="1">
            <a:blip r:embed="rId1"/>
            <a:srcRect/>
            <a:stretch>
              <a:fillRect l="-46000" r="-35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041" y="2429047"/>
            <a:ext cx="3695307" cy="3695307"/>
          </a:xfrm>
          <a:prstGeom prst="rect">
            <a:avLst/>
          </a:prstGeom>
          <a:noFill/>
          <a:ln w="101600">
            <a:solidFill>
              <a:srgbClr val="005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449" y="4480589"/>
            <a:ext cx="2031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请点击</a:t>
            </a:r>
            <a:endParaRPr lang="en-US" altLang="zh-CN" sz="3600" b="1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更换图片</a:t>
            </a:r>
            <a:endParaRPr lang="en-US" altLang="zh-CN" sz="3600" b="1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30612" y="4276700"/>
            <a:ext cx="5645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/>
          <p:cNvSpPr/>
          <p:nvPr/>
        </p:nvSpPr>
        <p:spPr>
          <a:xfrm>
            <a:off x="788288" y="3564954"/>
            <a:ext cx="711746" cy="711746"/>
          </a:xfrm>
          <a:prstGeom prst="plus">
            <a:avLst>
              <a:gd name="adj" fmla="val 460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624840" y="656633"/>
            <a:ext cx="557338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823" b="3096"/>
          <a:stretch>
            <a:fillRect/>
          </a:stretch>
        </p:blipFill>
        <p:spPr>
          <a:xfrm>
            <a:off x="0" y="-10161"/>
            <a:ext cx="12182475" cy="6868161"/>
          </a:xfrm>
          <a:prstGeom prst="rect">
            <a:avLst/>
          </a:prstGeom>
          <a:solidFill>
            <a:srgbClr val="003B75"/>
          </a:solidFill>
        </p:spPr>
      </p:pic>
      <p:sp>
        <p:nvSpPr>
          <p:cNvPr id="18" name="任意多边形 17"/>
          <p:cNvSpPr/>
          <p:nvPr/>
        </p:nvSpPr>
        <p:spPr>
          <a:xfrm rot="10800000">
            <a:off x="3485424" y="1635760"/>
            <a:ext cx="2000406" cy="1610714"/>
          </a:xfrm>
          <a:custGeom>
            <a:avLst/>
            <a:gdLst>
              <a:gd name="connsiteX0" fmla="*/ 2167230 w 2167230"/>
              <a:gd name="connsiteY0" fmla="*/ 1745040 h 1745040"/>
              <a:gd name="connsiteX1" fmla="*/ 0 w 2167230"/>
              <a:gd name="connsiteY1" fmla="*/ 1745040 h 1745040"/>
              <a:gd name="connsiteX2" fmla="*/ 32205 w 2167230"/>
              <a:gd name="connsiteY2" fmla="*/ 1691301 h 1745040"/>
              <a:gd name="connsiteX3" fmla="*/ 2074795 w 2167230"/>
              <a:gd name="connsiteY3" fmla="*/ 1691301 h 1745040"/>
              <a:gd name="connsiteX4" fmla="*/ 1017846 w 2167230"/>
              <a:gd name="connsiteY4" fmla="*/ 46620 h 1745040"/>
              <a:gd name="connsiteX5" fmla="*/ 1045785 w 2167230"/>
              <a:gd name="connsiteY5" fmla="*/ 0 h 1745040"/>
              <a:gd name="connsiteX6" fmla="*/ 2167230 w 2167230"/>
              <a:gd name="connsiteY6" fmla="*/ 1745040 h 174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230" h="1745040">
                <a:moveTo>
                  <a:pt x="2167230" y="1745040"/>
                </a:moveTo>
                <a:lnTo>
                  <a:pt x="0" y="1745040"/>
                </a:lnTo>
                <a:lnTo>
                  <a:pt x="32205" y="1691301"/>
                </a:lnTo>
                <a:lnTo>
                  <a:pt x="2074795" y="1691301"/>
                </a:lnTo>
                <a:lnTo>
                  <a:pt x="1017846" y="46620"/>
                </a:lnTo>
                <a:lnTo>
                  <a:pt x="1045785" y="0"/>
                </a:lnTo>
                <a:lnTo>
                  <a:pt x="2167230" y="1745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>
            <a:off x="6624673" y="1635760"/>
            <a:ext cx="2063403" cy="1661438"/>
          </a:xfrm>
          <a:custGeom>
            <a:avLst/>
            <a:gdLst>
              <a:gd name="connsiteX0" fmla="*/ 2235480 w 2235480"/>
              <a:gd name="connsiteY0" fmla="*/ 1799994 h 1799994"/>
              <a:gd name="connsiteX1" fmla="*/ 0 w 2235480"/>
              <a:gd name="connsiteY1" fmla="*/ 1799994 h 1799994"/>
              <a:gd name="connsiteX2" fmla="*/ 1156761 w 2235480"/>
              <a:gd name="connsiteY2" fmla="*/ 0 h 1799994"/>
              <a:gd name="connsiteX3" fmla="*/ 1192819 w 2235480"/>
              <a:gd name="connsiteY3" fmla="*/ 60168 h 1799994"/>
              <a:gd name="connsiteX4" fmla="*/ 109260 w 2235480"/>
              <a:gd name="connsiteY4" fmla="*/ 1746255 h 1799994"/>
              <a:gd name="connsiteX5" fmla="*/ 2203274 w 2235480"/>
              <a:gd name="connsiteY5" fmla="*/ 1746255 h 1799994"/>
              <a:gd name="connsiteX6" fmla="*/ 2235480 w 2235480"/>
              <a:gd name="connsiteY6" fmla="*/ 1799994 h 179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5480" h="1799994">
                <a:moveTo>
                  <a:pt x="2235480" y="1799994"/>
                </a:moveTo>
                <a:lnTo>
                  <a:pt x="0" y="1799994"/>
                </a:lnTo>
                <a:lnTo>
                  <a:pt x="1156761" y="0"/>
                </a:lnTo>
                <a:lnTo>
                  <a:pt x="1192819" y="60168"/>
                </a:lnTo>
                <a:lnTo>
                  <a:pt x="109260" y="1746255"/>
                </a:lnTo>
                <a:lnTo>
                  <a:pt x="2203274" y="1746255"/>
                </a:lnTo>
                <a:lnTo>
                  <a:pt x="2235480" y="1799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5157755" y="4238014"/>
            <a:ext cx="1857989" cy="1445574"/>
          </a:xfrm>
          <a:custGeom>
            <a:avLst/>
            <a:gdLst>
              <a:gd name="connsiteX0" fmla="*/ 2012936 w 2012936"/>
              <a:gd name="connsiteY0" fmla="*/ 1566128 h 1566128"/>
              <a:gd name="connsiteX1" fmla="*/ 1955036 w 2012936"/>
              <a:gd name="connsiteY1" fmla="*/ 1566128 h 1566128"/>
              <a:gd name="connsiteX2" fmla="*/ 1014880 w 2012936"/>
              <a:gd name="connsiteY2" fmla="*/ 103186 h 1566128"/>
              <a:gd name="connsiteX3" fmla="*/ 74725 w 2012936"/>
              <a:gd name="connsiteY3" fmla="*/ 1566128 h 1566128"/>
              <a:gd name="connsiteX4" fmla="*/ 0 w 2012936"/>
              <a:gd name="connsiteY4" fmla="*/ 1566128 h 1566128"/>
              <a:gd name="connsiteX5" fmla="*/ 1006468 w 2012936"/>
              <a:gd name="connsiteY5" fmla="*/ 0 h 1566128"/>
              <a:gd name="connsiteX6" fmla="*/ 2012936 w 2012936"/>
              <a:gd name="connsiteY6" fmla="*/ 1566128 h 156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936" h="1566128">
                <a:moveTo>
                  <a:pt x="2012936" y="1566128"/>
                </a:moveTo>
                <a:lnTo>
                  <a:pt x="1955036" y="1566128"/>
                </a:lnTo>
                <a:lnTo>
                  <a:pt x="1014880" y="103186"/>
                </a:lnTo>
                <a:lnTo>
                  <a:pt x="74725" y="1566128"/>
                </a:lnTo>
                <a:lnTo>
                  <a:pt x="0" y="1566128"/>
                </a:lnTo>
                <a:lnTo>
                  <a:pt x="1006468" y="0"/>
                </a:lnTo>
                <a:lnTo>
                  <a:pt x="2012936" y="1566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59778" y="1586014"/>
            <a:ext cx="18603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500" smtClean="0">
                <a:solidFill>
                  <a:schemeClr val="bg1"/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04</a:t>
            </a:r>
            <a:endParaRPr lang="zh-CN" altLang="en-US" sz="12500" dirty="0">
              <a:solidFill>
                <a:schemeClr val="bg1"/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85721" y="3363285"/>
            <a:ext cx="29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投资回报分析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8058" y="4121025"/>
            <a:ext cx="148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在此添加副标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937542" y="1008477"/>
            <a:ext cx="1461319" cy="5141683"/>
          </a:xfrm>
          <a:prstGeom prst="roundRect">
            <a:avLst>
              <a:gd name="adj" fmla="val 8730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13087" y="1008477"/>
            <a:ext cx="1461319" cy="5141683"/>
          </a:xfrm>
          <a:prstGeom prst="roundRect">
            <a:avLst>
              <a:gd name="adj" fmla="val 8730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261335" y="1008477"/>
            <a:ext cx="1461319" cy="5141683"/>
          </a:xfrm>
          <a:prstGeom prst="roundRect">
            <a:avLst>
              <a:gd name="adj" fmla="val 8730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936880" y="1008477"/>
            <a:ext cx="1461319" cy="5141683"/>
          </a:xfrm>
          <a:prstGeom prst="roundRect">
            <a:avLst>
              <a:gd name="adj" fmla="val 8730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圆角矩形 52"/>
          <p:cNvSpPr/>
          <p:nvPr/>
        </p:nvSpPr>
        <p:spPr>
          <a:xfrm>
            <a:off x="3163289" y="3100106"/>
            <a:ext cx="1009825" cy="2576513"/>
          </a:xfrm>
          <a:custGeom>
            <a:avLst/>
            <a:gdLst>
              <a:gd name="connsiteX0" fmla="*/ 0 w 1000125"/>
              <a:gd name="connsiteY0" fmla="*/ 108984 h 2576513"/>
              <a:gd name="connsiteX1" fmla="*/ 108984 w 1000125"/>
              <a:gd name="connsiteY1" fmla="*/ 0 h 2576513"/>
              <a:gd name="connsiteX2" fmla="*/ 891141 w 1000125"/>
              <a:gd name="connsiteY2" fmla="*/ 0 h 2576513"/>
              <a:gd name="connsiteX3" fmla="*/ 1000125 w 1000125"/>
              <a:gd name="connsiteY3" fmla="*/ 108984 h 2576513"/>
              <a:gd name="connsiteX4" fmla="*/ 1000125 w 1000125"/>
              <a:gd name="connsiteY4" fmla="*/ 2467529 h 2576513"/>
              <a:gd name="connsiteX5" fmla="*/ 891141 w 1000125"/>
              <a:gd name="connsiteY5" fmla="*/ 2576513 h 2576513"/>
              <a:gd name="connsiteX6" fmla="*/ 108984 w 1000125"/>
              <a:gd name="connsiteY6" fmla="*/ 2576513 h 2576513"/>
              <a:gd name="connsiteX7" fmla="*/ 0 w 1000125"/>
              <a:gd name="connsiteY7" fmla="*/ 2467529 h 2576513"/>
              <a:gd name="connsiteX8" fmla="*/ 0 w 1000125"/>
              <a:gd name="connsiteY8" fmla="*/ 108984 h 2576513"/>
              <a:gd name="connsiteX0-1" fmla="*/ 0 w 1000126"/>
              <a:gd name="connsiteY0-2" fmla="*/ 108984 h 2576513"/>
              <a:gd name="connsiteX1-3" fmla="*/ 108984 w 1000126"/>
              <a:gd name="connsiteY1-4" fmla="*/ 0 h 2576513"/>
              <a:gd name="connsiteX2-5" fmla="*/ 891141 w 1000126"/>
              <a:gd name="connsiteY2-6" fmla="*/ 0 h 2576513"/>
              <a:gd name="connsiteX3-7" fmla="*/ 1000125 w 1000126"/>
              <a:gd name="connsiteY3-8" fmla="*/ 108984 h 2576513"/>
              <a:gd name="connsiteX4-9" fmla="*/ 1000126 w 1000126"/>
              <a:gd name="connsiteY4-10" fmla="*/ 923926 h 2576513"/>
              <a:gd name="connsiteX5-11" fmla="*/ 1000125 w 1000126"/>
              <a:gd name="connsiteY5-12" fmla="*/ 2467529 h 2576513"/>
              <a:gd name="connsiteX6-13" fmla="*/ 891141 w 1000126"/>
              <a:gd name="connsiteY6-14" fmla="*/ 2576513 h 2576513"/>
              <a:gd name="connsiteX7-15" fmla="*/ 108984 w 1000126"/>
              <a:gd name="connsiteY7-16" fmla="*/ 2576513 h 2576513"/>
              <a:gd name="connsiteX8-17" fmla="*/ 0 w 1000126"/>
              <a:gd name="connsiteY8-18" fmla="*/ 2467529 h 2576513"/>
              <a:gd name="connsiteX9" fmla="*/ 0 w 1000126"/>
              <a:gd name="connsiteY9" fmla="*/ 108984 h 2576513"/>
              <a:gd name="connsiteX0-19" fmla="*/ 0 w 1006777"/>
              <a:gd name="connsiteY0-20" fmla="*/ 108984 h 2576513"/>
              <a:gd name="connsiteX1-21" fmla="*/ 108984 w 1006777"/>
              <a:gd name="connsiteY1-22" fmla="*/ 0 h 2576513"/>
              <a:gd name="connsiteX2-23" fmla="*/ 891141 w 1006777"/>
              <a:gd name="connsiteY2-24" fmla="*/ 0 h 2576513"/>
              <a:gd name="connsiteX3-25" fmla="*/ 1000125 w 1006777"/>
              <a:gd name="connsiteY3-26" fmla="*/ 108984 h 2576513"/>
              <a:gd name="connsiteX4-27" fmla="*/ 1000126 w 1006777"/>
              <a:gd name="connsiteY4-28" fmla="*/ 923926 h 2576513"/>
              <a:gd name="connsiteX5-29" fmla="*/ 995362 w 1006777"/>
              <a:gd name="connsiteY5-30" fmla="*/ 1652589 h 2576513"/>
              <a:gd name="connsiteX6-31" fmla="*/ 1000125 w 1006777"/>
              <a:gd name="connsiteY6-32" fmla="*/ 2467529 h 2576513"/>
              <a:gd name="connsiteX7-33" fmla="*/ 891141 w 1006777"/>
              <a:gd name="connsiteY7-34" fmla="*/ 2576513 h 2576513"/>
              <a:gd name="connsiteX8-35" fmla="*/ 108984 w 1006777"/>
              <a:gd name="connsiteY8-36" fmla="*/ 2576513 h 2576513"/>
              <a:gd name="connsiteX9-37" fmla="*/ 0 w 1006777"/>
              <a:gd name="connsiteY9-38" fmla="*/ 2467529 h 2576513"/>
              <a:gd name="connsiteX10" fmla="*/ 0 w 1006777"/>
              <a:gd name="connsiteY10" fmla="*/ 108984 h 2576513"/>
              <a:gd name="connsiteX0-39" fmla="*/ 0 w 1006916"/>
              <a:gd name="connsiteY0-40" fmla="*/ 108984 h 2576513"/>
              <a:gd name="connsiteX1-41" fmla="*/ 108984 w 1006916"/>
              <a:gd name="connsiteY1-42" fmla="*/ 0 h 2576513"/>
              <a:gd name="connsiteX2-43" fmla="*/ 891141 w 1006916"/>
              <a:gd name="connsiteY2-44" fmla="*/ 0 h 2576513"/>
              <a:gd name="connsiteX3-45" fmla="*/ 1000125 w 1006916"/>
              <a:gd name="connsiteY3-46" fmla="*/ 108984 h 2576513"/>
              <a:gd name="connsiteX4-47" fmla="*/ 1000126 w 1006916"/>
              <a:gd name="connsiteY4-48" fmla="*/ 923926 h 2576513"/>
              <a:gd name="connsiteX5-49" fmla="*/ 995362 w 1006916"/>
              <a:gd name="connsiteY5-50" fmla="*/ 1281114 h 2576513"/>
              <a:gd name="connsiteX6-51" fmla="*/ 995362 w 1006916"/>
              <a:gd name="connsiteY6-52" fmla="*/ 1652589 h 2576513"/>
              <a:gd name="connsiteX7-53" fmla="*/ 1000125 w 1006916"/>
              <a:gd name="connsiteY7-54" fmla="*/ 2467529 h 2576513"/>
              <a:gd name="connsiteX8-55" fmla="*/ 891141 w 1006916"/>
              <a:gd name="connsiteY8-56" fmla="*/ 2576513 h 2576513"/>
              <a:gd name="connsiteX9-57" fmla="*/ 108984 w 1006916"/>
              <a:gd name="connsiteY9-58" fmla="*/ 2576513 h 2576513"/>
              <a:gd name="connsiteX10-59" fmla="*/ 0 w 1006916"/>
              <a:gd name="connsiteY10-60" fmla="*/ 2467529 h 2576513"/>
              <a:gd name="connsiteX11" fmla="*/ 0 w 1006916"/>
              <a:gd name="connsiteY11" fmla="*/ 108984 h 2576513"/>
              <a:gd name="connsiteX0-61" fmla="*/ 0 w 1006916"/>
              <a:gd name="connsiteY0-62" fmla="*/ 108984 h 2576513"/>
              <a:gd name="connsiteX1-63" fmla="*/ 108984 w 1006916"/>
              <a:gd name="connsiteY1-64" fmla="*/ 0 h 2576513"/>
              <a:gd name="connsiteX2-65" fmla="*/ 891141 w 1006916"/>
              <a:gd name="connsiteY2-66" fmla="*/ 0 h 2576513"/>
              <a:gd name="connsiteX3-67" fmla="*/ 1000125 w 1006916"/>
              <a:gd name="connsiteY3-68" fmla="*/ 108984 h 2576513"/>
              <a:gd name="connsiteX4-69" fmla="*/ 1000126 w 1006916"/>
              <a:gd name="connsiteY4-70" fmla="*/ 923926 h 2576513"/>
              <a:gd name="connsiteX5-71" fmla="*/ 566737 w 1006916"/>
              <a:gd name="connsiteY5-72" fmla="*/ 1276351 h 2576513"/>
              <a:gd name="connsiteX6-73" fmla="*/ 995362 w 1006916"/>
              <a:gd name="connsiteY6-74" fmla="*/ 1652589 h 2576513"/>
              <a:gd name="connsiteX7-75" fmla="*/ 1000125 w 1006916"/>
              <a:gd name="connsiteY7-76" fmla="*/ 2467529 h 2576513"/>
              <a:gd name="connsiteX8-77" fmla="*/ 891141 w 1006916"/>
              <a:gd name="connsiteY8-78" fmla="*/ 2576513 h 2576513"/>
              <a:gd name="connsiteX9-79" fmla="*/ 108984 w 1006916"/>
              <a:gd name="connsiteY9-80" fmla="*/ 2576513 h 2576513"/>
              <a:gd name="connsiteX10-81" fmla="*/ 0 w 1006916"/>
              <a:gd name="connsiteY10-82" fmla="*/ 2467529 h 2576513"/>
              <a:gd name="connsiteX11-83" fmla="*/ 0 w 1006916"/>
              <a:gd name="connsiteY11-84" fmla="*/ 108984 h 2576513"/>
              <a:gd name="connsiteX0-85" fmla="*/ 0 w 1128715"/>
              <a:gd name="connsiteY0-86" fmla="*/ 108984 h 2576513"/>
              <a:gd name="connsiteX1-87" fmla="*/ 108984 w 1128715"/>
              <a:gd name="connsiteY1-88" fmla="*/ 0 h 2576513"/>
              <a:gd name="connsiteX2-89" fmla="*/ 891141 w 1128715"/>
              <a:gd name="connsiteY2-90" fmla="*/ 0 h 2576513"/>
              <a:gd name="connsiteX3-91" fmla="*/ 1000125 w 1128715"/>
              <a:gd name="connsiteY3-92" fmla="*/ 108984 h 2576513"/>
              <a:gd name="connsiteX4-93" fmla="*/ 1000126 w 1128715"/>
              <a:gd name="connsiteY4-94" fmla="*/ 923926 h 2576513"/>
              <a:gd name="connsiteX5-95" fmla="*/ 1128712 w 1128715"/>
              <a:gd name="connsiteY5-96" fmla="*/ 1285876 h 2576513"/>
              <a:gd name="connsiteX6-97" fmla="*/ 995362 w 1128715"/>
              <a:gd name="connsiteY6-98" fmla="*/ 1652589 h 2576513"/>
              <a:gd name="connsiteX7-99" fmla="*/ 1000125 w 1128715"/>
              <a:gd name="connsiteY7-100" fmla="*/ 2467529 h 2576513"/>
              <a:gd name="connsiteX8-101" fmla="*/ 891141 w 1128715"/>
              <a:gd name="connsiteY8-102" fmla="*/ 2576513 h 2576513"/>
              <a:gd name="connsiteX9-103" fmla="*/ 108984 w 1128715"/>
              <a:gd name="connsiteY9-104" fmla="*/ 2576513 h 2576513"/>
              <a:gd name="connsiteX10-105" fmla="*/ 0 w 1128715"/>
              <a:gd name="connsiteY10-106" fmla="*/ 2467529 h 2576513"/>
              <a:gd name="connsiteX11-107" fmla="*/ 0 w 1128715"/>
              <a:gd name="connsiteY11-108" fmla="*/ 108984 h 2576513"/>
              <a:gd name="connsiteX0-109" fmla="*/ 0 w 1006916"/>
              <a:gd name="connsiteY0-110" fmla="*/ 108984 h 2576513"/>
              <a:gd name="connsiteX1-111" fmla="*/ 108984 w 1006916"/>
              <a:gd name="connsiteY1-112" fmla="*/ 0 h 2576513"/>
              <a:gd name="connsiteX2-113" fmla="*/ 891141 w 1006916"/>
              <a:gd name="connsiteY2-114" fmla="*/ 0 h 2576513"/>
              <a:gd name="connsiteX3-115" fmla="*/ 1000125 w 1006916"/>
              <a:gd name="connsiteY3-116" fmla="*/ 108984 h 2576513"/>
              <a:gd name="connsiteX4-117" fmla="*/ 1000126 w 1006916"/>
              <a:gd name="connsiteY4-118" fmla="*/ 923926 h 2576513"/>
              <a:gd name="connsiteX5-119" fmla="*/ 561975 w 1006916"/>
              <a:gd name="connsiteY5-120" fmla="*/ 1300164 h 2576513"/>
              <a:gd name="connsiteX6-121" fmla="*/ 995362 w 1006916"/>
              <a:gd name="connsiteY6-122" fmla="*/ 1652589 h 2576513"/>
              <a:gd name="connsiteX7-123" fmla="*/ 1000125 w 1006916"/>
              <a:gd name="connsiteY7-124" fmla="*/ 2467529 h 2576513"/>
              <a:gd name="connsiteX8-125" fmla="*/ 891141 w 1006916"/>
              <a:gd name="connsiteY8-126" fmla="*/ 2576513 h 2576513"/>
              <a:gd name="connsiteX9-127" fmla="*/ 108984 w 1006916"/>
              <a:gd name="connsiteY9-128" fmla="*/ 2576513 h 2576513"/>
              <a:gd name="connsiteX10-129" fmla="*/ 0 w 1006916"/>
              <a:gd name="connsiteY10-130" fmla="*/ 2467529 h 2576513"/>
              <a:gd name="connsiteX11-131" fmla="*/ 0 w 1006916"/>
              <a:gd name="connsiteY11-132" fmla="*/ 108984 h 2576513"/>
              <a:gd name="connsiteX0-133" fmla="*/ 0 w 1006916"/>
              <a:gd name="connsiteY0-134" fmla="*/ 108984 h 2576513"/>
              <a:gd name="connsiteX1-135" fmla="*/ 108984 w 1006916"/>
              <a:gd name="connsiteY1-136" fmla="*/ 0 h 2576513"/>
              <a:gd name="connsiteX2-137" fmla="*/ 891141 w 1006916"/>
              <a:gd name="connsiteY2-138" fmla="*/ 0 h 2576513"/>
              <a:gd name="connsiteX3-139" fmla="*/ 1000125 w 1006916"/>
              <a:gd name="connsiteY3-140" fmla="*/ 108984 h 2576513"/>
              <a:gd name="connsiteX4-141" fmla="*/ 1000126 w 1006916"/>
              <a:gd name="connsiteY4-142" fmla="*/ 923926 h 2576513"/>
              <a:gd name="connsiteX5-143" fmla="*/ 561975 w 1006916"/>
              <a:gd name="connsiteY5-144" fmla="*/ 1300164 h 2576513"/>
              <a:gd name="connsiteX6-145" fmla="*/ 995362 w 1006916"/>
              <a:gd name="connsiteY6-146" fmla="*/ 1652589 h 2576513"/>
              <a:gd name="connsiteX7-147" fmla="*/ 1000125 w 1006916"/>
              <a:gd name="connsiteY7-148" fmla="*/ 2467529 h 2576513"/>
              <a:gd name="connsiteX8-149" fmla="*/ 891141 w 1006916"/>
              <a:gd name="connsiteY8-150" fmla="*/ 2576513 h 2576513"/>
              <a:gd name="connsiteX9-151" fmla="*/ 108984 w 1006916"/>
              <a:gd name="connsiteY9-152" fmla="*/ 2576513 h 2576513"/>
              <a:gd name="connsiteX10-153" fmla="*/ 0 w 1006916"/>
              <a:gd name="connsiteY10-154" fmla="*/ 2467529 h 2576513"/>
              <a:gd name="connsiteX11-155" fmla="*/ 0 w 1006916"/>
              <a:gd name="connsiteY11-156" fmla="*/ 108984 h 2576513"/>
              <a:gd name="connsiteX0-157" fmla="*/ 0 w 1006916"/>
              <a:gd name="connsiteY0-158" fmla="*/ 108984 h 2576513"/>
              <a:gd name="connsiteX1-159" fmla="*/ 108984 w 1006916"/>
              <a:gd name="connsiteY1-160" fmla="*/ 0 h 2576513"/>
              <a:gd name="connsiteX2-161" fmla="*/ 891141 w 1006916"/>
              <a:gd name="connsiteY2-162" fmla="*/ 0 h 2576513"/>
              <a:gd name="connsiteX3-163" fmla="*/ 1000125 w 1006916"/>
              <a:gd name="connsiteY3-164" fmla="*/ 108984 h 2576513"/>
              <a:gd name="connsiteX4-165" fmla="*/ 1000126 w 1006916"/>
              <a:gd name="connsiteY4-166" fmla="*/ 923926 h 2576513"/>
              <a:gd name="connsiteX5-167" fmla="*/ 561975 w 1006916"/>
              <a:gd name="connsiteY5-168" fmla="*/ 1300164 h 2576513"/>
              <a:gd name="connsiteX6-169" fmla="*/ 995362 w 1006916"/>
              <a:gd name="connsiteY6-170" fmla="*/ 1652589 h 2576513"/>
              <a:gd name="connsiteX7-171" fmla="*/ 1000125 w 1006916"/>
              <a:gd name="connsiteY7-172" fmla="*/ 2467529 h 2576513"/>
              <a:gd name="connsiteX8-173" fmla="*/ 891141 w 1006916"/>
              <a:gd name="connsiteY8-174" fmla="*/ 2576513 h 2576513"/>
              <a:gd name="connsiteX9-175" fmla="*/ 108984 w 1006916"/>
              <a:gd name="connsiteY9-176" fmla="*/ 2576513 h 2576513"/>
              <a:gd name="connsiteX10-177" fmla="*/ 0 w 1006916"/>
              <a:gd name="connsiteY10-178" fmla="*/ 2467529 h 2576513"/>
              <a:gd name="connsiteX11-179" fmla="*/ 0 w 1006916"/>
              <a:gd name="connsiteY11-180" fmla="*/ 108984 h 2576513"/>
              <a:gd name="connsiteX0-181" fmla="*/ 0 w 1009545"/>
              <a:gd name="connsiteY0-182" fmla="*/ 108984 h 2576513"/>
              <a:gd name="connsiteX1-183" fmla="*/ 108984 w 1009545"/>
              <a:gd name="connsiteY1-184" fmla="*/ 0 h 2576513"/>
              <a:gd name="connsiteX2-185" fmla="*/ 891141 w 1009545"/>
              <a:gd name="connsiteY2-186" fmla="*/ 0 h 2576513"/>
              <a:gd name="connsiteX3-187" fmla="*/ 1000125 w 1009545"/>
              <a:gd name="connsiteY3-188" fmla="*/ 108984 h 2576513"/>
              <a:gd name="connsiteX4-189" fmla="*/ 1000126 w 1009545"/>
              <a:gd name="connsiteY4-190" fmla="*/ 923926 h 2576513"/>
              <a:gd name="connsiteX5-191" fmla="*/ 561975 w 1009545"/>
              <a:gd name="connsiteY5-192" fmla="*/ 1300164 h 2576513"/>
              <a:gd name="connsiteX6-193" fmla="*/ 1004887 w 1009545"/>
              <a:gd name="connsiteY6-194" fmla="*/ 1657352 h 2576513"/>
              <a:gd name="connsiteX7-195" fmla="*/ 1000125 w 1009545"/>
              <a:gd name="connsiteY7-196" fmla="*/ 2467529 h 2576513"/>
              <a:gd name="connsiteX8-197" fmla="*/ 891141 w 1009545"/>
              <a:gd name="connsiteY8-198" fmla="*/ 2576513 h 2576513"/>
              <a:gd name="connsiteX9-199" fmla="*/ 108984 w 1009545"/>
              <a:gd name="connsiteY9-200" fmla="*/ 2576513 h 2576513"/>
              <a:gd name="connsiteX10-201" fmla="*/ 0 w 1009545"/>
              <a:gd name="connsiteY10-202" fmla="*/ 2467529 h 2576513"/>
              <a:gd name="connsiteX11-203" fmla="*/ 0 w 1009545"/>
              <a:gd name="connsiteY11-204" fmla="*/ 108984 h 2576513"/>
              <a:gd name="connsiteX0-205" fmla="*/ 0 w 1009545"/>
              <a:gd name="connsiteY0-206" fmla="*/ 108984 h 2576513"/>
              <a:gd name="connsiteX1-207" fmla="*/ 108984 w 1009545"/>
              <a:gd name="connsiteY1-208" fmla="*/ 0 h 2576513"/>
              <a:gd name="connsiteX2-209" fmla="*/ 891141 w 1009545"/>
              <a:gd name="connsiteY2-210" fmla="*/ 0 h 2576513"/>
              <a:gd name="connsiteX3-211" fmla="*/ 1000125 w 1009545"/>
              <a:gd name="connsiteY3-212" fmla="*/ 108984 h 2576513"/>
              <a:gd name="connsiteX4-213" fmla="*/ 1000126 w 1009545"/>
              <a:gd name="connsiteY4-214" fmla="*/ 923926 h 2576513"/>
              <a:gd name="connsiteX5-215" fmla="*/ 561975 w 1009545"/>
              <a:gd name="connsiteY5-216" fmla="*/ 1300164 h 2576513"/>
              <a:gd name="connsiteX6-217" fmla="*/ 1004887 w 1009545"/>
              <a:gd name="connsiteY6-218" fmla="*/ 1685927 h 2576513"/>
              <a:gd name="connsiteX7-219" fmla="*/ 1000125 w 1009545"/>
              <a:gd name="connsiteY7-220" fmla="*/ 2467529 h 2576513"/>
              <a:gd name="connsiteX8-221" fmla="*/ 891141 w 1009545"/>
              <a:gd name="connsiteY8-222" fmla="*/ 2576513 h 2576513"/>
              <a:gd name="connsiteX9-223" fmla="*/ 108984 w 1009545"/>
              <a:gd name="connsiteY9-224" fmla="*/ 2576513 h 2576513"/>
              <a:gd name="connsiteX10-225" fmla="*/ 0 w 1009545"/>
              <a:gd name="connsiteY10-226" fmla="*/ 2467529 h 2576513"/>
              <a:gd name="connsiteX11-227" fmla="*/ 0 w 1009545"/>
              <a:gd name="connsiteY11-228" fmla="*/ 108984 h 2576513"/>
              <a:gd name="connsiteX0-229" fmla="*/ 0 w 1009545"/>
              <a:gd name="connsiteY0-230" fmla="*/ 108984 h 2576513"/>
              <a:gd name="connsiteX1-231" fmla="*/ 108984 w 1009545"/>
              <a:gd name="connsiteY1-232" fmla="*/ 0 h 2576513"/>
              <a:gd name="connsiteX2-233" fmla="*/ 891141 w 1009545"/>
              <a:gd name="connsiteY2-234" fmla="*/ 0 h 2576513"/>
              <a:gd name="connsiteX3-235" fmla="*/ 1000125 w 1009545"/>
              <a:gd name="connsiteY3-236" fmla="*/ 108984 h 2576513"/>
              <a:gd name="connsiteX4-237" fmla="*/ 1000126 w 1009545"/>
              <a:gd name="connsiteY4-238" fmla="*/ 842964 h 2576513"/>
              <a:gd name="connsiteX5-239" fmla="*/ 561975 w 1009545"/>
              <a:gd name="connsiteY5-240" fmla="*/ 1300164 h 2576513"/>
              <a:gd name="connsiteX6-241" fmla="*/ 1004887 w 1009545"/>
              <a:gd name="connsiteY6-242" fmla="*/ 1685927 h 2576513"/>
              <a:gd name="connsiteX7-243" fmla="*/ 1000125 w 1009545"/>
              <a:gd name="connsiteY7-244" fmla="*/ 2467529 h 2576513"/>
              <a:gd name="connsiteX8-245" fmla="*/ 891141 w 1009545"/>
              <a:gd name="connsiteY8-246" fmla="*/ 2576513 h 2576513"/>
              <a:gd name="connsiteX9-247" fmla="*/ 108984 w 1009545"/>
              <a:gd name="connsiteY9-248" fmla="*/ 2576513 h 2576513"/>
              <a:gd name="connsiteX10-249" fmla="*/ 0 w 1009545"/>
              <a:gd name="connsiteY10-250" fmla="*/ 2467529 h 2576513"/>
              <a:gd name="connsiteX11-251" fmla="*/ 0 w 1009545"/>
              <a:gd name="connsiteY11-252" fmla="*/ 108984 h 2576513"/>
              <a:gd name="connsiteX0-253" fmla="*/ 0 w 1009545"/>
              <a:gd name="connsiteY0-254" fmla="*/ 108984 h 2576513"/>
              <a:gd name="connsiteX1-255" fmla="*/ 108984 w 1009545"/>
              <a:gd name="connsiteY1-256" fmla="*/ 0 h 2576513"/>
              <a:gd name="connsiteX2-257" fmla="*/ 891141 w 1009545"/>
              <a:gd name="connsiteY2-258" fmla="*/ 0 h 2576513"/>
              <a:gd name="connsiteX3-259" fmla="*/ 1000125 w 1009545"/>
              <a:gd name="connsiteY3-260" fmla="*/ 108984 h 2576513"/>
              <a:gd name="connsiteX4-261" fmla="*/ 1000126 w 1009545"/>
              <a:gd name="connsiteY4-262" fmla="*/ 871539 h 2576513"/>
              <a:gd name="connsiteX5-263" fmla="*/ 561975 w 1009545"/>
              <a:gd name="connsiteY5-264" fmla="*/ 1300164 h 2576513"/>
              <a:gd name="connsiteX6-265" fmla="*/ 1004887 w 1009545"/>
              <a:gd name="connsiteY6-266" fmla="*/ 1685927 h 2576513"/>
              <a:gd name="connsiteX7-267" fmla="*/ 1000125 w 1009545"/>
              <a:gd name="connsiteY7-268" fmla="*/ 2467529 h 2576513"/>
              <a:gd name="connsiteX8-269" fmla="*/ 891141 w 1009545"/>
              <a:gd name="connsiteY8-270" fmla="*/ 2576513 h 2576513"/>
              <a:gd name="connsiteX9-271" fmla="*/ 108984 w 1009545"/>
              <a:gd name="connsiteY9-272" fmla="*/ 2576513 h 2576513"/>
              <a:gd name="connsiteX10-273" fmla="*/ 0 w 1009545"/>
              <a:gd name="connsiteY10-274" fmla="*/ 2467529 h 2576513"/>
              <a:gd name="connsiteX11-275" fmla="*/ 0 w 1009545"/>
              <a:gd name="connsiteY11-276" fmla="*/ 108984 h 2576513"/>
              <a:gd name="connsiteX0-277" fmla="*/ 0 w 1009545"/>
              <a:gd name="connsiteY0-278" fmla="*/ 108984 h 2576513"/>
              <a:gd name="connsiteX1-279" fmla="*/ 108984 w 1009545"/>
              <a:gd name="connsiteY1-280" fmla="*/ 0 h 2576513"/>
              <a:gd name="connsiteX2-281" fmla="*/ 891141 w 1009545"/>
              <a:gd name="connsiteY2-282" fmla="*/ 0 h 2576513"/>
              <a:gd name="connsiteX3-283" fmla="*/ 1000125 w 1009545"/>
              <a:gd name="connsiteY3-284" fmla="*/ 108984 h 2576513"/>
              <a:gd name="connsiteX4-285" fmla="*/ 1000126 w 1009545"/>
              <a:gd name="connsiteY4-286" fmla="*/ 871539 h 2576513"/>
              <a:gd name="connsiteX5-287" fmla="*/ 561975 w 1009545"/>
              <a:gd name="connsiteY5-288" fmla="*/ 1300164 h 2576513"/>
              <a:gd name="connsiteX6-289" fmla="*/ 1004887 w 1009545"/>
              <a:gd name="connsiteY6-290" fmla="*/ 1685927 h 2576513"/>
              <a:gd name="connsiteX7-291" fmla="*/ 1000125 w 1009545"/>
              <a:gd name="connsiteY7-292" fmla="*/ 2467529 h 2576513"/>
              <a:gd name="connsiteX8-293" fmla="*/ 891141 w 1009545"/>
              <a:gd name="connsiteY8-294" fmla="*/ 2576513 h 2576513"/>
              <a:gd name="connsiteX9-295" fmla="*/ 108984 w 1009545"/>
              <a:gd name="connsiteY9-296" fmla="*/ 2576513 h 2576513"/>
              <a:gd name="connsiteX10-297" fmla="*/ 0 w 1009545"/>
              <a:gd name="connsiteY10-298" fmla="*/ 2467529 h 2576513"/>
              <a:gd name="connsiteX11-299" fmla="*/ 0 w 1009545"/>
              <a:gd name="connsiteY11-300" fmla="*/ 108984 h 2576513"/>
              <a:gd name="connsiteX0-301" fmla="*/ 0 w 1009545"/>
              <a:gd name="connsiteY0-302" fmla="*/ 108984 h 2576513"/>
              <a:gd name="connsiteX1-303" fmla="*/ 108984 w 1009545"/>
              <a:gd name="connsiteY1-304" fmla="*/ 0 h 2576513"/>
              <a:gd name="connsiteX2-305" fmla="*/ 891141 w 1009545"/>
              <a:gd name="connsiteY2-306" fmla="*/ 0 h 2576513"/>
              <a:gd name="connsiteX3-307" fmla="*/ 1000125 w 1009545"/>
              <a:gd name="connsiteY3-308" fmla="*/ 108984 h 2576513"/>
              <a:gd name="connsiteX4-309" fmla="*/ 1000126 w 1009545"/>
              <a:gd name="connsiteY4-310" fmla="*/ 871539 h 2576513"/>
              <a:gd name="connsiteX5-311" fmla="*/ 561975 w 1009545"/>
              <a:gd name="connsiteY5-312" fmla="*/ 1300164 h 2576513"/>
              <a:gd name="connsiteX6-313" fmla="*/ 1004887 w 1009545"/>
              <a:gd name="connsiteY6-314" fmla="*/ 1685927 h 2576513"/>
              <a:gd name="connsiteX7-315" fmla="*/ 1000125 w 1009545"/>
              <a:gd name="connsiteY7-316" fmla="*/ 2467529 h 2576513"/>
              <a:gd name="connsiteX8-317" fmla="*/ 891141 w 1009545"/>
              <a:gd name="connsiteY8-318" fmla="*/ 2576513 h 2576513"/>
              <a:gd name="connsiteX9-319" fmla="*/ 108984 w 1009545"/>
              <a:gd name="connsiteY9-320" fmla="*/ 2576513 h 2576513"/>
              <a:gd name="connsiteX10-321" fmla="*/ 0 w 1009545"/>
              <a:gd name="connsiteY10-322" fmla="*/ 2467529 h 2576513"/>
              <a:gd name="connsiteX11-323" fmla="*/ 0 w 1009545"/>
              <a:gd name="connsiteY11-324" fmla="*/ 108984 h 2576513"/>
              <a:gd name="connsiteX0-325" fmla="*/ 0 w 1009545"/>
              <a:gd name="connsiteY0-326" fmla="*/ 108984 h 2576513"/>
              <a:gd name="connsiteX1-327" fmla="*/ 108984 w 1009545"/>
              <a:gd name="connsiteY1-328" fmla="*/ 0 h 2576513"/>
              <a:gd name="connsiteX2-329" fmla="*/ 891141 w 1009545"/>
              <a:gd name="connsiteY2-330" fmla="*/ 0 h 2576513"/>
              <a:gd name="connsiteX3-331" fmla="*/ 1000125 w 1009545"/>
              <a:gd name="connsiteY3-332" fmla="*/ 108984 h 2576513"/>
              <a:gd name="connsiteX4-333" fmla="*/ 1000126 w 1009545"/>
              <a:gd name="connsiteY4-334" fmla="*/ 871539 h 2576513"/>
              <a:gd name="connsiteX5-335" fmla="*/ 547688 w 1009545"/>
              <a:gd name="connsiteY5-336" fmla="*/ 1295402 h 2576513"/>
              <a:gd name="connsiteX6-337" fmla="*/ 1004887 w 1009545"/>
              <a:gd name="connsiteY6-338" fmla="*/ 1685927 h 2576513"/>
              <a:gd name="connsiteX7-339" fmla="*/ 1000125 w 1009545"/>
              <a:gd name="connsiteY7-340" fmla="*/ 2467529 h 2576513"/>
              <a:gd name="connsiteX8-341" fmla="*/ 891141 w 1009545"/>
              <a:gd name="connsiteY8-342" fmla="*/ 2576513 h 2576513"/>
              <a:gd name="connsiteX9-343" fmla="*/ 108984 w 1009545"/>
              <a:gd name="connsiteY9-344" fmla="*/ 2576513 h 2576513"/>
              <a:gd name="connsiteX10-345" fmla="*/ 0 w 1009545"/>
              <a:gd name="connsiteY10-346" fmla="*/ 2467529 h 2576513"/>
              <a:gd name="connsiteX11-347" fmla="*/ 0 w 1009545"/>
              <a:gd name="connsiteY11-348" fmla="*/ 108984 h 2576513"/>
              <a:gd name="connsiteX0-349" fmla="*/ 0 w 1009545"/>
              <a:gd name="connsiteY0-350" fmla="*/ 108984 h 2576513"/>
              <a:gd name="connsiteX1-351" fmla="*/ 108984 w 1009545"/>
              <a:gd name="connsiteY1-352" fmla="*/ 0 h 2576513"/>
              <a:gd name="connsiteX2-353" fmla="*/ 891141 w 1009545"/>
              <a:gd name="connsiteY2-354" fmla="*/ 0 h 2576513"/>
              <a:gd name="connsiteX3-355" fmla="*/ 1000125 w 1009545"/>
              <a:gd name="connsiteY3-356" fmla="*/ 108984 h 2576513"/>
              <a:gd name="connsiteX4-357" fmla="*/ 1007270 w 1009545"/>
              <a:gd name="connsiteY4-358" fmla="*/ 904877 h 2576513"/>
              <a:gd name="connsiteX5-359" fmla="*/ 547688 w 1009545"/>
              <a:gd name="connsiteY5-360" fmla="*/ 1295402 h 2576513"/>
              <a:gd name="connsiteX6-361" fmla="*/ 1004887 w 1009545"/>
              <a:gd name="connsiteY6-362" fmla="*/ 1685927 h 2576513"/>
              <a:gd name="connsiteX7-363" fmla="*/ 1000125 w 1009545"/>
              <a:gd name="connsiteY7-364" fmla="*/ 2467529 h 2576513"/>
              <a:gd name="connsiteX8-365" fmla="*/ 891141 w 1009545"/>
              <a:gd name="connsiteY8-366" fmla="*/ 2576513 h 2576513"/>
              <a:gd name="connsiteX9-367" fmla="*/ 108984 w 1009545"/>
              <a:gd name="connsiteY9-368" fmla="*/ 2576513 h 2576513"/>
              <a:gd name="connsiteX10-369" fmla="*/ 0 w 1009545"/>
              <a:gd name="connsiteY10-370" fmla="*/ 2467529 h 2576513"/>
              <a:gd name="connsiteX11-371" fmla="*/ 0 w 1009545"/>
              <a:gd name="connsiteY11-372" fmla="*/ 108984 h 2576513"/>
              <a:gd name="connsiteX0-373" fmla="*/ 0 w 1009545"/>
              <a:gd name="connsiteY0-374" fmla="*/ 108984 h 2576513"/>
              <a:gd name="connsiteX1-375" fmla="*/ 108984 w 1009545"/>
              <a:gd name="connsiteY1-376" fmla="*/ 0 h 2576513"/>
              <a:gd name="connsiteX2-377" fmla="*/ 891141 w 1009545"/>
              <a:gd name="connsiteY2-378" fmla="*/ 0 h 2576513"/>
              <a:gd name="connsiteX3-379" fmla="*/ 1000125 w 1009545"/>
              <a:gd name="connsiteY3-380" fmla="*/ 108984 h 2576513"/>
              <a:gd name="connsiteX4-381" fmla="*/ 1007270 w 1009545"/>
              <a:gd name="connsiteY4-382" fmla="*/ 904877 h 2576513"/>
              <a:gd name="connsiteX5-383" fmla="*/ 547688 w 1009545"/>
              <a:gd name="connsiteY5-384" fmla="*/ 1295402 h 2576513"/>
              <a:gd name="connsiteX6-385" fmla="*/ 1004887 w 1009545"/>
              <a:gd name="connsiteY6-386" fmla="*/ 1685927 h 2576513"/>
              <a:gd name="connsiteX7-387" fmla="*/ 1000125 w 1009545"/>
              <a:gd name="connsiteY7-388" fmla="*/ 2467529 h 2576513"/>
              <a:gd name="connsiteX8-389" fmla="*/ 891141 w 1009545"/>
              <a:gd name="connsiteY8-390" fmla="*/ 2576513 h 2576513"/>
              <a:gd name="connsiteX9-391" fmla="*/ 108984 w 1009545"/>
              <a:gd name="connsiteY9-392" fmla="*/ 2576513 h 2576513"/>
              <a:gd name="connsiteX10-393" fmla="*/ 0 w 1009545"/>
              <a:gd name="connsiteY10-394" fmla="*/ 2467529 h 2576513"/>
              <a:gd name="connsiteX11-395" fmla="*/ 0 w 1009545"/>
              <a:gd name="connsiteY11-396" fmla="*/ 108984 h 2576513"/>
              <a:gd name="connsiteX0-397" fmla="*/ 0 w 1009545"/>
              <a:gd name="connsiteY0-398" fmla="*/ 108984 h 2576513"/>
              <a:gd name="connsiteX1-399" fmla="*/ 108984 w 1009545"/>
              <a:gd name="connsiteY1-400" fmla="*/ 0 h 2576513"/>
              <a:gd name="connsiteX2-401" fmla="*/ 891141 w 1009545"/>
              <a:gd name="connsiteY2-402" fmla="*/ 0 h 2576513"/>
              <a:gd name="connsiteX3-403" fmla="*/ 1000125 w 1009545"/>
              <a:gd name="connsiteY3-404" fmla="*/ 108984 h 2576513"/>
              <a:gd name="connsiteX4-405" fmla="*/ 1007270 w 1009545"/>
              <a:gd name="connsiteY4-406" fmla="*/ 904877 h 2576513"/>
              <a:gd name="connsiteX5-407" fmla="*/ 547688 w 1009545"/>
              <a:gd name="connsiteY5-408" fmla="*/ 1295402 h 2576513"/>
              <a:gd name="connsiteX6-409" fmla="*/ 1004887 w 1009545"/>
              <a:gd name="connsiteY6-410" fmla="*/ 1685927 h 2576513"/>
              <a:gd name="connsiteX7-411" fmla="*/ 1000125 w 1009545"/>
              <a:gd name="connsiteY7-412" fmla="*/ 2467529 h 2576513"/>
              <a:gd name="connsiteX8-413" fmla="*/ 891141 w 1009545"/>
              <a:gd name="connsiteY8-414" fmla="*/ 2576513 h 2576513"/>
              <a:gd name="connsiteX9-415" fmla="*/ 108984 w 1009545"/>
              <a:gd name="connsiteY9-416" fmla="*/ 2576513 h 2576513"/>
              <a:gd name="connsiteX10-417" fmla="*/ 0 w 1009545"/>
              <a:gd name="connsiteY10-418" fmla="*/ 2467529 h 2576513"/>
              <a:gd name="connsiteX11-419" fmla="*/ 0 w 1009545"/>
              <a:gd name="connsiteY11-420" fmla="*/ 108984 h 2576513"/>
              <a:gd name="connsiteX0-421" fmla="*/ 0 w 1009545"/>
              <a:gd name="connsiteY0-422" fmla="*/ 108984 h 2576513"/>
              <a:gd name="connsiteX1-423" fmla="*/ 108984 w 1009545"/>
              <a:gd name="connsiteY1-424" fmla="*/ 0 h 2576513"/>
              <a:gd name="connsiteX2-425" fmla="*/ 891141 w 1009545"/>
              <a:gd name="connsiteY2-426" fmla="*/ 0 h 2576513"/>
              <a:gd name="connsiteX3-427" fmla="*/ 1000125 w 1009545"/>
              <a:gd name="connsiteY3-428" fmla="*/ 108984 h 2576513"/>
              <a:gd name="connsiteX4-429" fmla="*/ 1004889 w 1009545"/>
              <a:gd name="connsiteY4-430" fmla="*/ 876302 h 2576513"/>
              <a:gd name="connsiteX5-431" fmla="*/ 547688 w 1009545"/>
              <a:gd name="connsiteY5-432" fmla="*/ 1295402 h 2576513"/>
              <a:gd name="connsiteX6-433" fmla="*/ 1004887 w 1009545"/>
              <a:gd name="connsiteY6-434" fmla="*/ 1685927 h 2576513"/>
              <a:gd name="connsiteX7-435" fmla="*/ 1000125 w 1009545"/>
              <a:gd name="connsiteY7-436" fmla="*/ 2467529 h 2576513"/>
              <a:gd name="connsiteX8-437" fmla="*/ 891141 w 1009545"/>
              <a:gd name="connsiteY8-438" fmla="*/ 2576513 h 2576513"/>
              <a:gd name="connsiteX9-439" fmla="*/ 108984 w 1009545"/>
              <a:gd name="connsiteY9-440" fmla="*/ 2576513 h 2576513"/>
              <a:gd name="connsiteX10-441" fmla="*/ 0 w 1009545"/>
              <a:gd name="connsiteY10-442" fmla="*/ 2467529 h 2576513"/>
              <a:gd name="connsiteX11-443" fmla="*/ 0 w 1009545"/>
              <a:gd name="connsiteY11-444" fmla="*/ 108984 h 2576513"/>
              <a:gd name="connsiteX0-445" fmla="*/ 0 w 1009545"/>
              <a:gd name="connsiteY0-446" fmla="*/ 108984 h 2576513"/>
              <a:gd name="connsiteX1-447" fmla="*/ 108984 w 1009545"/>
              <a:gd name="connsiteY1-448" fmla="*/ 0 h 2576513"/>
              <a:gd name="connsiteX2-449" fmla="*/ 891141 w 1009545"/>
              <a:gd name="connsiteY2-450" fmla="*/ 0 h 2576513"/>
              <a:gd name="connsiteX3-451" fmla="*/ 1000125 w 1009545"/>
              <a:gd name="connsiteY3-452" fmla="*/ 108984 h 2576513"/>
              <a:gd name="connsiteX4-453" fmla="*/ 1004889 w 1009545"/>
              <a:gd name="connsiteY4-454" fmla="*/ 876302 h 2576513"/>
              <a:gd name="connsiteX5-455" fmla="*/ 547688 w 1009545"/>
              <a:gd name="connsiteY5-456" fmla="*/ 1295402 h 2576513"/>
              <a:gd name="connsiteX6-457" fmla="*/ 1004887 w 1009545"/>
              <a:gd name="connsiteY6-458" fmla="*/ 1685927 h 2576513"/>
              <a:gd name="connsiteX7-459" fmla="*/ 1000125 w 1009545"/>
              <a:gd name="connsiteY7-460" fmla="*/ 2467529 h 2576513"/>
              <a:gd name="connsiteX8-461" fmla="*/ 891141 w 1009545"/>
              <a:gd name="connsiteY8-462" fmla="*/ 2576513 h 2576513"/>
              <a:gd name="connsiteX9-463" fmla="*/ 108984 w 1009545"/>
              <a:gd name="connsiteY9-464" fmla="*/ 2576513 h 2576513"/>
              <a:gd name="connsiteX10-465" fmla="*/ 0 w 1009545"/>
              <a:gd name="connsiteY10-466" fmla="*/ 2467529 h 2576513"/>
              <a:gd name="connsiteX11-467" fmla="*/ 0 w 1009545"/>
              <a:gd name="connsiteY11-468" fmla="*/ 108984 h 2576513"/>
              <a:gd name="connsiteX0-469" fmla="*/ 0 w 1009545"/>
              <a:gd name="connsiteY0-470" fmla="*/ 108984 h 2576513"/>
              <a:gd name="connsiteX1-471" fmla="*/ 108984 w 1009545"/>
              <a:gd name="connsiteY1-472" fmla="*/ 0 h 2576513"/>
              <a:gd name="connsiteX2-473" fmla="*/ 891141 w 1009545"/>
              <a:gd name="connsiteY2-474" fmla="*/ 0 h 2576513"/>
              <a:gd name="connsiteX3-475" fmla="*/ 1000125 w 1009545"/>
              <a:gd name="connsiteY3-476" fmla="*/ 108984 h 2576513"/>
              <a:gd name="connsiteX4-477" fmla="*/ 1004889 w 1009545"/>
              <a:gd name="connsiteY4-478" fmla="*/ 876302 h 2576513"/>
              <a:gd name="connsiteX5-479" fmla="*/ 547688 w 1009545"/>
              <a:gd name="connsiteY5-480" fmla="*/ 1295402 h 2576513"/>
              <a:gd name="connsiteX6-481" fmla="*/ 1004887 w 1009545"/>
              <a:gd name="connsiteY6-482" fmla="*/ 1685927 h 2576513"/>
              <a:gd name="connsiteX7-483" fmla="*/ 1000125 w 1009545"/>
              <a:gd name="connsiteY7-484" fmla="*/ 2467529 h 2576513"/>
              <a:gd name="connsiteX8-485" fmla="*/ 891141 w 1009545"/>
              <a:gd name="connsiteY8-486" fmla="*/ 2576513 h 2576513"/>
              <a:gd name="connsiteX9-487" fmla="*/ 108984 w 1009545"/>
              <a:gd name="connsiteY9-488" fmla="*/ 2576513 h 2576513"/>
              <a:gd name="connsiteX10-489" fmla="*/ 0 w 1009545"/>
              <a:gd name="connsiteY10-490" fmla="*/ 2467529 h 2576513"/>
              <a:gd name="connsiteX11-491" fmla="*/ 0 w 1009545"/>
              <a:gd name="connsiteY11-492" fmla="*/ 108984 h 2576513"/>
              <a:gd name="connsiteX0-493" fmla="*/ 0 w 1009545"/>
              <a:gd name="connsiteY0-494" fmla="*/ 108984 h 2576513"/>
              <a:gd name="connsiteX1-495" fmla="*/ 108984 w 1009545"/>
              <a:gd name="connsiteY1-496" fmla="*/ 0 h 2576513"/>
              <a:gd name="connsiteX2-497" fmla="*/ 891141 w 1009545"/>
              <a:gd name="connsiteY2-498" fmla="*/ 0 h 2576513"/>
              <a:gd name="connsiteX3-499" fmla="*/ 1000125 w 1009545"/>
              <a:gd name="connsiteY3-500" fmla="*/ 108984 h 2576513"/>
              <a:gd name="connsiteX4-501" fmla="*/ 1004889 w 1009545"/>
              <a:gd name="connsiteY4-502" fmla="*/ 876302 h 2576513"/>
              <a:gd name="connsiteX5-503" fmla="*/ 547688 w 1009545"/>
              <a:gd name="connsiteY5-504" fmla="*/ 1295402 h 2576513"/>
              <a:gd name="connsiteX6-505" fmla="*/ 1004887 w 1009545"/>
              <a:gd name="connsiteY6-506" fmla="*/ 1685927 h 2576513"/>
              <a:gd name="connsiteX7-507" fmla="*/ 1000125 w 1009545"/>
              <a:gd name="connsiteY7-508" fmla="*/ 2467529 h 2576513"/>
              <a:gd name="connsiteX8-509" fmla="*/ 891141 w 1009545"/>
              <a:gd name="connsiteY8-510" fmla="*/ 2576513 h 2576513"/>
              <a:gd name="connsiteX9-511" fmla="*/ 108984 w 1009545"/>
              <a:gd name="connsiteY9-512" fmla="*/ 2576513 h 2576513"/>
              <a:gd name="connsiteX10-513" fmla="*/ 0 w 1009545"/>
              <a:gd name="connsiteY10-514" fmla="*/ 2467529 h 2576513"/>
              <a:gd name="connsiteX11-515" fmla="*/ 0 w 1009545"/>
              <a:gd name="connsiteY11-516" fmla="*/ 108984 h 2576513"/>
              <a:gd name="connsiteX0-517" fmla="*/ 0 w 1009545"/>
              <a:gd name="connsiteY0-518" fmla="*/ 108984 h 2576513"/>
              <a:gd name="connsiteX1-519" fmla="*/ 108984 w 1009545"/>
              <a:gd name="connsiteY1-520" fmla="*/ 0 h 2576513"/>
              <a:gd name="connsiteX2-521" fmla="*/ 891141 w 1009545"/>
              <a:gd name="connsiteY2-522" fmla="*/ 0 h 2576513"/>
              <a:gd name="connsiteX3-523" fmla="*/ 1000125 w 1009545"/>
              <a:gd name="connsiteY3-524" fmla="*/ 108984 h 2576513"/>
              <a:gd name="connsiteX4-525" fmla="*/ 1004889 w 1009545"/>
              <a:gd name="connsiteY4-526" fmla="*/ 876302 h 2576513"/>
              <a:gd name="connsiteX5-527" fmla="*/ 547688 w 1009545"/>
              <a:gd name="connsiteY5-528" fmla="*/ 1295402 h 2576513"/>
              <a:gd name="connsiteX6-529" fmla="*/ 1004887 w 1009545"/>
              <a:gd name="connsiteY6-530" fmla="*/ 1685927 h 2576513"/>
              <a:gd name="connsiteX7-531" fmla="*/ 1000125 w 1009545"/>
              <a:gd name="connsiteY7-532" fmla="*/ 2467529 h 2576513"/>
              <a:gd name="connsiteX8-533" fmla="*/ 891141 w 1009545"/>
              <a:gd name="connsiteY8-534" fmla="*/ 2576513 h 2576513"/>
              <a:gd name="connsiteX9-535" fmla="*/ 108984 w 1009545"/>
              <a:gd name="connsiteY9-536" fmla="*/ 2576513 h 2576513"/>
              <a:gd name="connsiteX10-537" fmla="*/ 0 w 1009545"/>
              <a:gd name="connsiteY10-538" fmla="*/ 2467529 h 2576513"/>
              <a:gd name="connsiteX11-539" fmla="*/ 0 w 1009545"/>
              <a:gd name="connsiteY11-540" fmla="*/ 108984 h 2576513"/>
              <a:gd name="connsiteX0-541" fmla="*/ 0 w 1009545"/>
              <a:gd name="connsiteY0-542" fmla="*/ 108984 h 2576513"/>
              <a:gd name="connsiteX1-543" fmla="*/ 108984 w 1009545"/>
              <a:gd name="connsiteY1-544" fmla="*/ 0 h 2576513"/>
              <a:gd name="connsiteX2-545" fmla="*/ 891141 w 1009545"/>
              <a:gd name="connsiteY2-546" fmla="*/ 0 h 2576513"/>
              <a:gd name="connsiteX3-547" fmla="*/ 1000125 w 1009545"/>
              <a:gd name="connsiteY3-548" fmla="*/ 108984 h 2576513"/>
              <a:gd name="connsiteX4-549" fmla="*/ 1004889 w 1009545"/>
              <a:gd name="connsiteY4-550" fmla="*/ 876302 h 2576513"/>
              <a:gd name="connsiteX5-551" fmla="*/ 547688 w 1009545"/>
              <a:gd name="connsiteY5-552" fmla="*/ 1295402 h 2576513"/>
              <a:gd name="connsiteX6-553" fmla="*/ 1004887 w 1009545"/>
              <a:gd name="connsiteY6-554" fmla="*/ 1685927 h 2576513"/>
              <a:gd name="connsiteX7-555" fmla="*/ 1000125 w 1009545"/>
              <a:gd name="connsiteY7-556" fmla="*/ 2467529 h 2576513"/>
              <a:gd name="connsiteX8-557" fmla="*/ 891141 w 1009545"/>
              <a:gd name="connsiteY8-558" fmla="*/ 2576513 h 2576513"/>
              <a:gd name="connsiteX9-559" fmla="*/ 108984 w 1009545"/>
              <a:gd name="connsiteY9-560" fmla="*/ 2576513 h 2576513"/>
              <a:gd name="connsiteX10-561" fmla="*/ 0 w 1009545"/>
              <a:gd name="connsiteY10-562" fmla="*/ 2467529 h 2576513"/>
              <a:gd name="connsiteX11-563" fmla="*/ 0 w 1009545"/>
              <a:gd name="connsiteY11-564" fmla="*/ 108984 h 2576513"/>
              <a:gd name="connsiteX0-565" fmla="*/ 2383 w 1011928"/>
              <a:gd name="connsiteY0-566" fmla="*/ 108984 h 2576513"/>
              <a:gd name="connsiteX1-567" fmla="*/ 111367 w 1011928"/>
              <a:gd name="connsiteY1-568" fmla="*/ 0 h 2576513"/>
              <a:gd name="connsiteX2-569" fmla="*/ 893524 w 1011928"/>
              <a:gd name="connsiteY2-570" fmla="*/ 0 h 2576513"/>
              <a:gd name="connsiteX3-571" fmla="*/ 1002508 w 1011928"/>
              <a:gd name="connsiteY3-572" fmla="*/ 108984 h 2576513"/>
              <a:gd name="connsiteX4-573" fmla="*/ 1007272 w 1011928"/>
              <a:gd name="connsiteY4-574" fmla="*/ 876302 h 2576513"/>
              <a:gd name="connsiteX5-575" fmla="*/ 550071 w 1011928"/>
              <a:gd name="connsiteY5-576" fmla="*/ 1295402 h 2576513"/>
              <a:gd name="connsiteX6-577" fmla="*/ 1007270 w 1011928"/>
              <a:gd name="connsiteY6-578" fmla="*/ 1685927 h 2576513"/>
              <a:gd name="connsiteX7-579" fmla="*/ 1002508 w 1011928"/>
              <a:gd name="connsiteY7-580" fmla="*/ 2467529 h 2576513"/>
              <a:gd name="connsiteX8-581" fmla="*/ 893524 w 1011928"/>
              <a:gd name="connsiteY8-582" fmla="*/ 2576513 h 2576513"/>
              <a:gd name="connsiteX9-583" fmla="*/ 111367 w 1011928"/>
              <a:gd name="connsiteY9-584" fmla="*/ 2576513 h 2576513"/>
              <a:gd name="connsiteX10-585" fmla="*/ 2383 w 1011928"/>
              <a:gd name="connsiteY10-586" fmla="*/ 2467529 h 2576513"/>
              <a:gd name="connsiteX11-587" fmla="*/ 0 w 1011928"/>
              <a:gd name="connsiteY11-588" fmla="*/ 895351 h 2576513"/>
              <a:gd name="connsiteX12" fmla="*/ 2383 w 1011928"/>
              <a:gd name="connsiteY12" fmla="*/ 108984 h 2576513"/>
              <a:gd name="connsiteX0-589" fmla="*/ 9753 w 1019298"/>
              <a:gd name="connsiteY0-590" fmla="*/ 108984 h 2576513"/>
              <a:gd name="connsiteX1-591" fmla="*/ 118737 w 1019298"/>
              <a:gd name="connsiteY1-592" fmla="*/ 0 h 2576513"/>
              <a:gd name="connsiteX2-593" fmla="*/ 900894 w 1019298"/>
              <a:gd name="connsiteY2-594" fmla="*/ 0 h 2576513"/>
              <a:gd name="connsiteX3-595" fmla="*/ 1009878 w 1019298"/>
              <a:gd name="connsiteY3-596" fmla="*/ 108984 h 2576513"/>
              <a:gd name="connsiteX4-597" fmla="*/ 1014642 w 1019298"/>
              <a:gd name="connsiteY4-598" fmla="*/ 876302 h 2576513"/>
              <a:gd name="connsiteX5-599" fmla="*/ 557441 w 1019298"/>
              <a:gd name="connsiteY5-600" fmla="*/ 1295402 h 2576513"/>
              <a:gd name="connsiteX6-601" fmla="*/ 1014640 w 1019298"/>
              <a:gd name="connsiteY6-602" fmla="*/ 1685927 h 2576513"/>
              <a:gd name="connsiteX7-603" fmla="*/ 1009878 w 1019298"/>
              <a:gd name="connsiteY7-604" fmla="*/ 2467529 h 2576513"/>
              <a:gd name="connsiteX8-605" fmla="*/ 900894 w 1019298"/>
              <a:gd name="connsiteY8-606" fmla="*/ 2576513 h 2576513"/>
              <a:gd name="connsiteX9-607" fmla="*/ 118737 w 1019298"/>
              <a:gd name="connsiteY9-608" fmla="*/ 2576513 h 2576513"/>
              <a:gd name="connsiteX10-609" fmla="*/ 9753 w 1019298"/>
              <a:gd name="connsiteY10-610" fmla="*/ 2467529 h 2576513"/>
              <a:gd name="connsiteX11-611" fmla="*/ 4989 w 1019298"/>
              <a:gd name="connsiteY11-612" fmla="*/ 1664495 h 2576513"/>
              <a:gd name="connsiteX12-613" fmla="*/ 7370 w 1019298"/>
              <a:gd name="connsiteY12-614" fmla="*/ 895351 h 2576513"/>
              <a:gd name="connsiteX13" fmla="*/ 9753 w 1019298"/>
              <a:gd name="connsiteY13" fmla="*/ 108984 h 2576513"/>
              <a:gd name="connsiteX0-615" fmla="*/ 9753 w 1019298"/>
              <a:gd name="connsiteY0-616" fmla="*/ 108984 h 2576513"/>
              <a:gd name="connsiteX1-617" fmla="*/ 118737 w 1019298"/>
              <a:gd name="connsiteY1-618" fmla="*/ 0 h 2576513"/>
              <a:gd name="connsiteX2-619" fmla="*/ 900894 w 1019298"/>
              <a:gd name="connsiteY2-620" fmla="*/ 0 h 2576513"/>
              <a:gd name="connsiteX3-621" fmla="*/ 1009878 w 1019298"/>
              <a:gd name="connsiteY3-622" fmla="*/ 108984 h 2576513"/>
              <a:gd name="connsiteX4-623" fmla="*/ 1014642 w 1019298"/>
              <a:gd name="connsiteY4-624" fmla="*/ 876302 h 2576513"/>
              <a:gd name="connsiteX5-625" fmla="*/ 557441 w 1019298"/>
              <a:gd name="connsiteY5-626" fmla="*/ 1295402 h 2576513"/>
              <a:gd name="connsiteX6-627" fmla="*/ 1014640 w 1019298"/>
              <a:gd name="connsiteY6-628" fmla="*/ 1685927 h 2576513"/>
              <a:gd name="connsiteX7-629" fmla="*/ 1009878 w 1019298"/>
              <a:gd name="connsiteY7-630" fmla="*/ 2467529 h 2576513"/>
              <a:gd name="connsiteX8-631" fmla="*/ 900894 w 1019298"/>
              <a:gd name="connsiteY8-632" fmla="*/ 2576513 h 2576513"/>
              <a:gd name="connsiteX9-633" fmla="*/ 118737 w 1019298"/>
              <a:gd name="connsiteY9-634" fmla="*/ 2576513 h 2576513"/>
              <a:gd name="connsiteX10-635" fmla="*/ 9753 w 1019298"/>
              <a:gd name="connsiteY10-636" fmla="*/ 2467529 h 2576513"/>
              <a:gd name="connsiteX11-637" fmla="*/ 4989 w 1019298"/>
              <a:gd name="connsiteY11-638" fmla="*/ 1664495 h 2576513"/>
              <a:gd name="connsiteX12-639" fmla="*/ 2608 w 1019298"/>
              <a:gd name="connsiteY12-640" fmla="*/ 1283495 h 2576513"/>
              <a:gd name="connsiteX13-641" fmla="*/ 7370 w 1019298"/>
              <a:gd name="connsiteY13-642" fmla="*/ 895351 h 2576513"/>
              <a:gd name="connsiteX14" fmla="*/ 9753 w 1019298"/>
              <a:gd name="connsiteY14" fmla="*/ 108984 h 2576513"/>
              <a:gd name="connsiteX0-643" fmla="*/ 9753 w 1019298"/>
              <a:gd name="connsiteY0-644" fmla="*/ 108984 h 2576513"/>
              <a:gd name="connsiteX1-645" fmla="*/ 118737 w 1019298"/>
              <a:gd name="connsiteY1-646" fmla="*/ 0 h 2576513"/>
              <a:gd name="connsiteX2-647" fmla="*/ 900894 w 1019298"/>
              <a:gd name="connsiteY2-648" fmla="*/ 0 h 2576513"/>
              <a:gd name="connsiteX3-649" fmla="*/ 1009878 w 1019298"/>
              <a:gd name="connsiteY3-650" fmla="*/ 108984 h 2576513"/>
              <a:gd name="connsiteX4-651" fmla="*/ 1014642 w 1019298"/>
              <a:gd name="connsiteY4-652" fmla="*/ 876302 h 2576513"/>
              <a:gd name="connsiteX5-653" fmla="*/ 557441 w 1019298"/>
              <a:gd name="connsiteY5-654" fmla="*/ 1295402 h 2576513"/>
              <a:gd name="connsiteX6-655" fmla="*/ 1014640 w 1019298"/>
              <a:gd name="connsiteY6-656" fmla="*/ 1685927 h 2576513"/>
              <a:gd name="connsiteX7-657" fmla="*/ 1009878 w 1019298"/>
              <a:gd name="connsiteY7-658" fmla="*/ 2467529 h 2576513"/>
              <a:gd name="connsiteX8-659" fmla="*/ 900894 w 1019298"/>
              <a:gd name="connsiteY8-660" fmla="*/ 2576513 h 2576513"/>
              <a:gd name="connsiteX9-661" fmla="*/ 118737 w 1019298"/>
              <a:gd name="connsiteY9-662" fmla="*/ 2576513 h 2576513"/>
              <a:gd name="connsiteX10-663" fmla="*/ 9753 w 1019298"/>
              <a:gd name="connsiteY10-664" fmla="*/ 2467529 h 2576513"/>
              <a:gd name="connsiteX11-665" fmla="*/ 4989 w 1019298"/>
              <a:gd name="connsiteY11-666" fmla="*/ 1664495 h 2576513"/>
              <a:gd name="connsiteX12-667" fmla="*/ 471714 w 1019298"/>
              <a:gd name="connsiteY12-668" fmla="*/ 1293020 h 2576513"/>
              <a:gd name="connsiteX13-669" fmla="*/ 7370 w 1019298"/>
              <a:gd name="connsiteY13-670" fmla="*/ 895351 h 2576513"/>
              <a:gd name="connsiteX14-671" fmla="*/ 9753 w 1019298"/>
              <a:gd name="connsiteY14-672" fmla="*/ 108984 h 2576513"/>
              <a:gd name="connsiteX0-673" fmla="*/ 9753 w 1019298"/>
              <a:gd name="connsiteY0-674" fmla="*/ 108984 h 2576513"/>
              <a:gd name="connsiteX1-675" fmla="*/ 118737 w 1019298"/>
              <a:gd name="connsiteY1-676" fmla="*/ 0 h 2576513"/>
              <a:gd name="connsiteX2-677" fmla="*/ 900894 w 1019298"/>
              <a:gd name="connsiteY2-678" fmla="*/ 0 h 2576513"/>
              <a:gd name="connsiteX3-679" fmla="*/ 1009878 w 1019298"/>
              <a:gd name="connsiteY3-680" fmla="*/ 108984 h 2576513"/>
              <a:gd name="connsiteX4-681" fmla="*/ 1014642 w 1019298"/>
              <a:gd name="connsiteY4-682" fmla="*/ 876302 h 2576513"/>
              <a:gd name="connsiteX5-683" fmla="*/ 557441 w 1019298"/>
              <a:gd name="connsiteY5-684" fmla="*/ 1295402 h 2576513"/>
              <a:gd name="connsiteX6-685" fmla="*/ 1014640 w 1019298"/>
              <a:gd name="connsiteY6-686" fmla="*/ 1685927 h 2576513"/>
              <a:gd name="connsiteX7-687" fmla="*/ 1009878 w 1019298"/>
              <a:gd name="connsiteY7-688" fmla="*/ 2467529 h 2576513"/>
              <a:gd name="connsiteX8-689" fmla="*/ 900894 w 1019298"/>
              <a:gd name="connsiteY8-690" fmla="*/ 2576513 h 2576513"/>
              <a:gd name="connsiteX9-691" fmla="*/ 118737 w 1019298"/>
              <a:gd name="connsiteY9-692" fmla="*/ 2576513 h 2576513"/>
              <a:gd name="connsiteX10-693" fmla="*/ 9753 w 1019298"/>
              <a:gd name="connsiteY10-694" fmla="*/ 2467529 h 2576513"/>
              <a:gd name="connsiteX11-695" fmla="*/ 4989 w 1019298"/>
              <a:gd name="connsiteY11-696" fmla="*/ 1664495 h 2576513"/>
              <a:gd name="connsiteX12-697" fmla="*/ 471714 w 1019298"/>
              <a:gd name="connsiteY12-698" fmla="*/ 1293020 h 2576513"/>
              <a:gd name="connsiteX13-699" fmla="*/ 7370 w 1019298"/>
              <a:gd name="connsiteY13-700" fmla="*/ 895351 h 2576513"/>
              <a:gd name="connsiteX14-701" fmla="*/ 9753 w 1019298"/>
              <a:gd name="connsiteY14-702" fmla="*/ 108984 h 2576513"/>
              <a:gd name="connsiteX0-703" fmla="*/ 9753 w 1019298"/>
              <a:gd name="connsiteY0-704" fmla="*/ 108984 h 2576513"/>
              <a:gd name="connsiteX1-705" fmla="*/ 118737 w 1019298"/>
              <a:gd name="connsiteY1-706" fmla="*/ 0 h 2576513"/>
              <a:gd name="connsiteX2-707" fmla="*/ 900894 w 1019298"/>
              <a:gd name="connsiteY2-708" fmla="*/ 0 h 2576513"/>
              <a:gd name="connsiteX3-709" fmla="*/ 1009878 w 1019298"/>
              <a:gd name="connsiteY3-710" fmla="*/ 108984 h 2576513"/>
              <a:gd name="connsiteX4-711" fmla="*/ 1014642 w 1019298"/>
              <a:gd name="connsiteY4-712" fmla="*/ 876302 h 2576513"/>
              <a:gd name="connsiteX5-713" fmla="*/ 557441 w 1019298"/>
              <a:gd name="connsiteY5-714" fmla="*/ 1295402 h 2576513"/>
              <a:gd name="connsiteX6-715" fmla="*/ 1014640 w 1019298"/>
              <a:gd name="connsiteY6-716" fmla="*/ 1685927 h 2576513"/>
              <a:gd name="connsiteX7-717" fmla="*/ 1009878 w 1019298"/>
              <a:gd name="connsiteY7-718" fmla="*/ 2467529 h 2576513"/>
              <a:gd name="connsiteX8-719" fmla="*/ 900894 w 1019298"/>
              <a:gd name="connsiteY8-720" fmla="*/ 2576513 h 2576513"/>
              <a:gd name="connsiteX9-721" fmla="*/ 118737 w 1019298"/>
              <a:gd name="connsiteY9-722" fmla="*/ 2576513 h 2576513"/>
              <a:gd name="connsiteX10-723" fmla="*/ 9753 w 1019298"/>
              <a:gd name="connsiteY10-724" fmla="*/ 2467529 h 2576513"/>
              <a:gd name="connsiteX11-725" fmla="*/ 4989 w 1019298"/>
              <a:gd name="connsiteY11-726" fmla="*/ 1664495 h 2576513"/>
              <a:gd name="connsiteX12-727" fmla="*/ 471714 w 1019298"/>
              <a:gd name="connsiteY12-728" fmla="*/ 1293020 h 2576513"/>
              <a:gd name="connsiteX13-729" fmla="*/ 7370 w 1019298"/>
              <a:gd name="connsiteY13-730" fmla="*/ 895351 h 2576513"/>
              <a:gd name="connsiteX14-731" fmla="*/ 9753 w 1019298"/>
              <a:gd name="connsiteY14-732" fmla="*/ 108984 h 2576513"/>
              <a:gd name="connsiteX0-733" fmla="*/ 9753 w 1019298"/>
              <a:gd name="connsiteY0-734" fmla="*/ 108984 h 2576513"/>
              <a:gd name="connsiteX1-735" fmla="*/ 118737 w 1019298"/>
              <a:gd name="connsiteY1-736" fmla="*/ 0 h 2576513"/>
              <a:gd name="connsiteX2-737" fmla="*/ 900894 w 1019298"/>
              <a:gd name="connsiteY2-738" fmla="*/ 0 h 2576513"/>
              <a:gd name="connsiteX3-739" fmla="*/ 1009878 w 1019298"/>
              <a:gd name="connsiteY3-740" fmla="*/ 108984 h 2576513"/>
              <a:gd name="connsiteX4-741" fmla="*/ 1014642 w 1019298"/>
              <a:gd name="connsiteY4-742" fmla="*/ 876302 h 2576513"/>
              <a:gd name="connsiteX5-743" fmla="*/ 557441 w 1019298"/>
              <a:gd name="connsiteY5-744" fmla="*/ 1295402 h 2576513"/>
              <a:gd name="connsiteX6-745" fmla="*/ 1014640 w 1019298"/>
              <a:gd name="connsiteY6-746" fmla="*/ 1685927 h 2576513"/>
              <a:gd name="connsiteX7-747" fmla="*/ 1009878 w 1019298"/>
              <a:gd name="connsiteY7-748" fmla="*/ 2467529 h 2576513"/>
              <a:gd name="connsiteX8-749" fmla="*/ 900894 w 1019298"/>
              <a:gd name="connsiteY8-750" fmla="*/ 2576513 h 2576513"/>
              <a:gd name="connsiteX9-751" fmla="*/ 118737 w 1019298"/>
              <a:gd name="connsiteY9-752" fmla="*/ 2576513 h 2576513"/>
              <a:gd name="connsiteX10-753" fmla="*/ 9753 w 1019298"/>
              <a:gd name="connsiteY10-754" fmla="*/ 2467529 h 2576513"/>
              <a:gd name="connsiteX11-755" fmla="*/ 4989 w 1019298"/>
              <a:gd name="connsiteY11-756" fmla="*/ 1664495 h 2576513"/>
              <a:gd name="connsiteX12-757" fmla="*/ 471714 w 1019298"/>
              <a:gd name="connsiteY12-758" fmla="*/ 1293020 h 2576513"/>
              <a:gd name="connsiteX13-759" fmla="*/ 9751 w 1019298"/>
              <a:gd name="connsiteY13-760" fmla="*/ 852488 h 2576513"/>
              <a:gd name="connsiteX14-761" fmla="*/ 9753 w 1019298"/>
              <a:gd name="connsiteY14-762" fmla="*/ 108984 h 2576513"/>
              <a:gd name="connsiteX0-763" fmla="*/ 9753 w 1019298"/>
              <a:gd name="connsiteY0-764" fmla="*/ 108984 h 2576513"/>
              <a:gd name="connsiteX1-765" fmla="*/ 118737 w 1019298"/>
              <a:gd name="connsiteY1-766" fmla="*/ 0 h 2576513"/>
              <a:gd name="connsiteX2-767" fmla="*/ 900894 w 1019298"/>
              <a:gd name="connsiteY2-768" fmla="*/ 0 h 2576513"/>
              <a:gd name="connsiteX3-769" fmla="*/ 1009878 w 1019298"/>
              <a:gd name="connsiteY3-770" fmla="*/ 108984 h 2576513"/>
              <a:gd name="connsiteX4-771" fmla="*/ 1014642 w 1019298"/>
              <a:gd name="connsiteY4-772" fmla="*/ 876302 h 2576513"/>
              <a:gd name="connsiteX5-773" fmla="*/ 557441 w 1019298"/>
              <a:gd name="connsiteY5-774" fmla="*/ 1295402 h 2576513"/>
              <a:gd name="connsiteX6-775" fmla="*/ 1014640 w 1019298"/>
              <a:gd name="connsiteY6-776" fmla="*/ 1685927 h 2576513"/>
              <a:gd name="connsiteX7-777" fmla="*/ 1009878 w 1019298"/>
              <a:gd name="connsiteY7-778" fmla="*/ 2467529 h 2576513"/>
              <a:gd name="connsiteX8-779" fmla="*/ 900894 w 1019298"/>
              <a:gd name="connsiteY8-780" fmla="*/ 2576513 h 2576513"/>
              <a:gd name="connsiteX9-781" fmla="*/ 118737 w 1019298"/>
              <a:gd name="connsiteY9-782" fmla="*/ 2576513 h 2576513"/>
              <a:gd name="connsiteX10-783" fmla="*/ 9753 w 1019298"/>
              <a:gd name="connsiteY10-784" fmla="*/ 2467529 h 2576513"/>
              <a:gd name="connsiteX11-785" fmla="*/ 4989 w 1019298"/>
              <a:gd name="connsiteY11-786" fmla="*/ 1664495 h 2576513"/>
              <a:gd name="connsiteX12-787" fmla="*/ 471714 w 1019298"/>
              <a:gd name="connsiteY12-788" fmla="*/ 1293020 h 2576513"/>
              <a:gd name="connsiteX13-789" fmla="*/ 7369 w 1019298"/>
              <a:gd name="connsiteY13-790" fmla="*/ 885826 h 2576513"/>
              <a:gd name="connsiteX14-791" fmla="*/ 9753 w 1019298"/>
              <a:gd name="connsiteY14-792" fmla="*/ 108984 h 2576513"/>
              <a:gd name="connsiteX0-793" fmla="*/ 9753 w 1019298"/>
              <a:gd name="connsiteY0-794" fmla="*/ 108984 h 2576513"/>
              <a:gd name="connsiteX1-795" fmla="*/ 118737 w 1019298"/>
              <a:gd name="connsiteY1-796" fmla="*/ 0 h 2576513"/>
              <a:gd name="connsiteX2-797" fmla="*/ 900894 w 1019298"/>
              <a:gd name="connsiteY2-798" fmla="*/ 0 h 2576513"/>
              <a:gd name="connsiteX3-799" fmla="*/ 1009878 w 1019298"/>
              <a:gd name="connsiteY3-800" fmla="*/ 108984 h 2576513"/>
              <a:gd name="connsiteX4-801" fmla="*/ 1014642 w 1019298"/>
              <a:gd name="connsiteY4-802" fmla="*/ 876302 h 2576513"/>
              <a:gd name="connsiteX5-803" fmla="*/ 557441 w 1019298"/>
              <a:gd name="connsiteY5-804" fmla="*/ 1295402 h 2576513"/>
              <a:gd name="connsiteX6-805" fmla="*/ 1014640 w 1019298"/>
              <a:gd name="connsiteY6-806" fmla="*/ 1685927 h 2576513"/>
              <a:gd name="connsiteX7-807" fmla="*/ 1009878 w 1019298"/>
              <a:gd name="connsiteY7-808" fmla="*/ 2467529 h 2576513"/>
              <a:gd name="connsiteX8-809" fmla="*/ 900894 w 1019298"/>
              <a:gd name="connsiteY8-810" fmla="*/ 2576513 h 2576513"/>
              <a:gd name="connsiteX9-811" fmla="*/ 118737 w 1019298"/>
              <a:gd name="connsiteY9-812" fmla="*/ 2576513 h 2576513"/>
              <a:gd name="connsiteX10-813" fmla="*/ 9753 w 1019298"/>
              <a:gd name="connsiteY10-814" fmla="*/ 2467529 h 2576513"/>
              <a:gd name="connsiteX11-815" fmla="*/ 4989 w 1019298"/>
              <a:gd name="connsiteY11-816" fmla="*/ 1664495 h 2576513"/>
              <a:gd name="connsiteX12-817" fmla="*/ 471714 w 1019298"/>
              <a:gd name="connsiteY12-818" fmla="*/ 1293020 h 2576513"/>
              <a:gd name="connsiteX13-819" fmla="*/ 7369 w 1019298"/>
              <a:gd name="connsiteY13-820" fmla="*/ 885826 h 2576513"/>
              <a:gd name="connsiteX14-821" fmla="*/ 9753 w 1019298"/>
              <a:gd name="connsiteY14-822" fmla="*/ 108984 h 2576513"/>
              <a:gd name="connsiteX0-823" fmla="*/ 9753 w 1019298"/>
              <a:gd name="connsiteY0-824" fmla="*/ 108984 h 2576513"/>
              <a:gd name="connsiteX1-825" fmla="*/ 118737 w 1019298"/>
              <a:gd name="connsiteY1-826" fmla="*/ 0 h 2576513"/>
              <a:gd name="connsiteX2-827" fmla="*/ 900894 w 1019298"/>
              <a:gd name="connsiteY2-828" fmla="*/ 0 h 2576513"/>
              <a:gd name="connsiteX3-829" fmla="*/ 1009878 w 1019298"/>
              <a:gd name="connsiteY3-830" fmla="*/ 108984 h 2576513"/>
              <a:gd name="connsiteX4-831" fmla="*/ 1014642 w 1019298"/>
              <a:gd name="connsiteY4-832" fmla="*/ 876302 h 2576513"/>
              <a:gd name="connsiteX5-833" fmla="*/ 557441 w 1019298"/>
              <a:gd name="connsiteY5-834" fmla="*/ 1295402 h 2576513"/>
              <a:gd name="connsiteX6-835" fmla="*/ 1014640 w 1019298"/>
              <a:gd name="connsiteY6-836" fmla="*/ 1685927 h 2576513"/>
              <a:gd name="connsiteX7-837" fmla="*/ 1009878 w 1019298"/>
              <a:gd name="connsiteY7-838" fmla="*/ 2467529 h 2576513"/>
              <a:gd name="connsiteX8-839" fmla="*/ 900894 w 1019298"/>
              <a:gd name="connsiteY8-840" fmla="*/ 2576513 h 2576513"/>
              <a:gd name="connsiteX9-841" fmla="*/ 118737 w 1019298"/>
              <a:gd name="connsiteY9-842" fmla="*/ 2576513 h 2576513"/>
              <a:gd name="connsiteX10-843" fmla="*/ 9753 w 1019298"/>
              <a:gd name="connsiteY10-844" fmla="*/ 2467529 h 2576513"/>
              <a:gd name="connsiteX11-845" fmla="*/ 4989 w 1019298"/>
              <a:gd name="connsiteY11-846" fmla="*/ 1664495 h 2576513"/>
              <a:gd name="connsiteX12-847" fmla="*/ 471714 w 1019298"/>
              <a:gd name="connsiteY12-848" fmla="*/ 1293020 h 2576513"/>
              <a:gd name="connsiteX13-849" fmla="*/ 7369 w 1019298"/>
              <a:gd name="connsiteY13-850" fmla="*/ 842964 h 2576513"/>
              <a:gd name="connsiteX14-851" fmla="*/ 9753 w 1019298"/>
              <a:gd name="connsiteY14-852" fmla="*/ 108984 h 2576513"/>
              <a:gd name="connsiteX0-853" fmla="*/ 9753 w 1019298"/>
              <a:gd name="connsiteY0-854" fmla="*/ 108984 h 2576513"/>
              <a:gd name="connsiteX1-855" fmla="*/ 118737 w 1019298"/>
              <a:gd name="connsiteY1-856" fmla="*/ 0 h 2576513"/>
              <a:gd name="connsiteX2-857" fmla="*/ 900894 w 1019298"/>
              <a:gd name="connsiteY2-858" fmla="*/ 0 h 2576513"/>
              <a:gd name="connsiteX3-859" fmla="*/ 1009878 w 1019298"/>
              <a:gd name="connsiteY3-860" fmla="*/ 108984 h 2576513"/>
              <a:gd name="connsiteX4-861" fmla="*/ 1014642 w 1019298"/>
              <a:gd name="connsiteY4-862" fmla="*/ 876302 h 2576513"/>
              <a:gd name="connsiteX5-863" fmla="*/ 557441 w 1019298"/>
              <a:gd name="connsiteY5-864" fmla="*/ 1295402 h 2576513"/>
              <a:gd name="connsiteX6-865" fmla="*/ 1014640 w 1019298"/>
              <a:gd name="connsiteY6-866" fmla="*/ 1685927 h 2576513"/>
              <a:gd name="connsiteX7-867" fmla="*/ 1009878 w 1019298"/>
              <a:gd name="connsiteY7-868" fmla="*/ 2467529 h 2576513"/>
              <a:gd name="connsiteX8-869" fmla="*/ 900894 w 1019298"/>
              <a:gd name="connsiteY8-870" fmla="*/ 2576513 h 2576513"/>
              <a:gd name="connsiteX9-871" fmla="*/ 118737 w 1019298"/>
              <a:gd name="connsiteY9-872" fmla="*/ 2576513 h 2576513"/>
              <a:gd name="connsiteX10-873" fmla="*/ 9753 w 1019298"/>
              <a:gd name="connsiteY10-874" fmla="*/ 2467529 h 2576513"/>
              <a:gd name="connsiteX11-875" fmla="*/ 4989 w 1019298"/>
              <a:gd name="connsiteY11-876" fmla="*/ 1704977 h 2576513"/>
              <a:gd name="connsiteX12-877" fmla="*/ 471714 w 1019298"/>
              <a:gd name="connsiteY12-878" fmla="*/ 1293020 h 2576513"/>
              <a:gd name="connsiteX13-879" fmla="*/ 7369 w 1019298"/>
              <a:gd name="connsiteY13-880" fmla="*/ 842964 h 2576513"/>
              <a:gd name="connsiteX14-881" fmla="*/ 9753 w 1019298"/>
              <a:gd name="connsiteY14-882" fmla="*/ 108984 h 2576513"/>
              <a:gd name="connsiteX0-883" fmla="*/ 9753 w 1019298"/>
              <a:gd name="connsiteY0-884" fmla="*/ 108984 h 2576513"/>
              <a:gd name="connsiteX1-885" fmla="*/ 118737 w 1019298"/>
              <a:gd name="connsiteY1-886" fmla="*/ 0 h 2576513"/>
              <a:gd name="connsiteX2-887" fmla="*/ 900894 w 1019298"/>
              <a:gd name="connsiteY2-888" fmla="*/ 0 h 2576513"/>
              <a:gd name="connsiteX3-889" fmla="*/ 1009878 w 1019298"/>
              <a:gd name="connsiteY3-890" fmla="*/ 108984 h 2576513"/>
              <a:gd name="connsiteX4-891" fmla="*/ 1014642 w 1019298"/>
              <a:gd name="connsiteY4-892" fmla="*/ 876302 h 2576513"/>
              <a:gd name="connsiteX5-893" fmla="*/ 557441 w 1019298"/>
              <a:gd name="connsiteY5-894" fmla="*/ 1295402 h 2576513"/>
              <a:gd name="connsiteX6-895" fmla="*/ 1014640 w 1019298"/>
              <a:gd name="connsiteY6-896" fmla="*/ 1685927 h 2576513"/>
              <a:gd name="connsiteX7-897" fmla="*/ 1009878 w 1019298"/>
              <a:gd name="connsiteY7-898" fmla="*/ 2467529 h 2576513"/>
              <a:gd name="connsiteX8-899" fmla="*/ 900894 w 1019298"/>
              <a:gd name="connsiteY8-900" fmla="*/ 2576513 h 2576513"/>
              <a:gd name="connsiteX9-901" fmla="*/ 118737 w 1019298"/>
              <a:gd name="connsiteY9-902" fmla="*/ 2576513 h 2576513"/>
              <a:gd name="connsiteX10-903" fmla="*/ 9753 w 1019298"/>
              <a:gd name="connsiteY10-904" fmla="*/ 2467529 h 2576513"/>
              <a:gd name="connsiteX11-905" fmla="*/ 4989 w 1019298"/>
              <a:gd name="connsiteY11-906" fmla="*/ 1704977 h 2576513"/>
              <a:gd name="connsiteX12-907" fmla="*/ 471714 w 1019298"/>
              <a:gd name="connsiteY12-908" fmla="*/ 1293020 h 2576513"/>
              <a:gd name="connsiteX13-909" fmla="*/ 7369 w 1019298"/>
              <a:gd name="connsiteY13-910" fmla="*/ 842964 h 2576513"/>
              <a:gd name="connsiteX14-911" fmla="*/ 9753 w 1019298"/>
              <a:gd name="connsiteY14-912" fmla="*/ 108984 h 2576513"/>
              <a:gd name="connsiteX0-913" fmla="*/ 9753 w 1019298"/>
              <a:gd name="connsiteY0-914" fmla="*/ 108984 h 2576513"/>
              <a:gd name="connsiteX1-915" fmla="*/ 118737 w 1019298"/>
              <a:gd name="connsiteY1-916" fmla="*/ 0 h 2576513"/>
              <a:gd name="connsiteX2-917" fmla="*/ 900894 w 1019298"/>
              <a:gd name="connsiteY2-918" fmla="*/ 0 h 2576513"/>
              <a:gd name="connsiteX3-919" fmla="*/ 1009878 w 1019298"/>
              <a:gd name="connsiteY3-920" fmla="*/ 108984 h 2576513"/>
              <a:gd name="connsiteX4-921" fmla="*/ 1014642 w 1019298"/>
              <a:gd name="connsiteY4-922" fmla="*/ 876302 h 2576513"/>
              <a:gd name="connsiteX5-923" fmla="*/ 557441 w 1019298"/>
              <a:gd name="connsiteY5-924" fmla="*/ 1295402 h 2576513"/>
              <a:gd name="connsiteX6-925" fmla="*/ 1014640 w 1019298"/>
              <a:gd name="connsiteY6-926" fmla="*/ 1685927 h 2576513"/>
              <a:gd name="connsiteX7-927" fmla="*/ 1009878 w 1019298"/>
              <a:gd name="connsiteY7-928" fmla="*/ 2467529 h 2576513"/>
              <a:gd name="connsiteX8-929" fmla="*/ 900894 w 1019298"/>
              <a:gd name="connsiteY8-930" fmla="*/ 2576513 h 2576513"/>
              <a:gd name="connsiteX9-931" fmla="*/ 118737 w 1019298"/>
              <a:gd name="connsiteY9-932" fmla="*/ 2576513 h 2576513"/>
              <a:gd name="connsiteX10-933" fmla="*/ 9753 w 1019298"/>
              <a:gd name="connsiteY10-934" fmla="*/ 2467529 h 2576513"/>
              <a:gd name="connsiteX11-935" fmla="*/ 4989 w 1019298"/>
              <a:gd name="connsiteY11-936" fmla="*/ 1704977 h 2576513"/>
              <a:gd name="connsiteX12-937" fmla="*/ 471714 w 1019298"/>
              <a:gd name="connsiteY12-938" fmla="*/ 1293020 h 2576513"/>
              <a:gd name="connsiteX13-939" fmla="*/ 7369 w 1019298"/>
              <a:gd name="connsiteY13-940" fmla="*/ 842964 h 2576513"/>
              <a:gd name="connsiteX14-941" fmla="*/ 9753 w 1019298"/>
              <a:gd name="connsiteY14-942" fmla="*/ 108984 h 2576513"/>
              <a:gd name="connsiteX0-943" fmla="*/ 11724 w 1021269"/>
              <a:gd name="connsiteY0-944" fmla="*/ 108984 h 2576513"/>
              <a:gd name="connsiteX1-945" fmla="*/ 120708 w 1021269"/>
              <a:gd name="connsiteY1-946" fmla="*/ 0 h 2576513"/>
              <a:gd name="connsiteX2-947" fmla="*/ 902865 w 1021269"/>
              <a:gd name="connsiteY2-948" fmla="*/ 0 h 2576513"/>
              <a:gd name="connsiteX3-949" fmla="*/ 1011849 w 1021269"/>
              <a:gd name="connsiteY3-950" fmla="*/ 108984 h 2576513"/>
              <a:gd name="connsiteX4-951" fmla="*/ 1016613 w 1021269"/>
              <a:gd name="connsiteY4-952" fmla="*/ 876302 h 2576513"/>
              <a:gd name="connsiteX5-953" fmla="*/ 559412 w 1021269"/>
              <a:gd name="connsiteY5-954" fmla="*/ 1295402 h 2576513"/>
              <a:gd name="connsiteX6-955" fmla="*/ 1016611 w 1021269"/>
              <a:gd name="connsiteY6-956" fmla="*/ 1685927 h 2576513"/>
              <a:gd name="connsiteX7-957" fmla="*/ 1011849 w 1021269"/>
              <a:gd name="connsiteY7-958" fmla="*/ 2467529 h 2576513"/>
              <a:gd name="connsiteX8-959" fmla="*/ 902865 w 1021269"/>
              <a:gd name="connsiteY8-960" fmla="*/ 2576513 h 2576513"/>
              <a:gd name="connsiteX9-961" fmla="*/ 120708 w 1021269"/>
              <a:gd name="connsiteY9-962" fmla="*/ 2576513 h 2576513"/>
              <a:gd name="connsiteX10-963" fmla="*/ 11724 w 1021269"/>
              <a:gd name="connsiteY10-964" fmla="*/ 2467529 h 2576513"/>
              <a:gd name="connsiteX11-965" fmla="*/ 2197 w 1021269"/>
              <a:gd name="connsiteY11-966" fmla="*/ 1757365 h 2576513"/>
              <a:gd name="connsiteX12-967" fmla="*/ 473685 w 1021269"/>
              <a:gd name="connsiteY12-968" fmla="*/ 1293020 h 2576513"/>
              <a:gd name="connsiteX13-969" fmla="*/ 9340 w 1021269"/>
              <a:gd name="connsiteY13-970" fmla="*/ 842964 h 2576513"/>
              <a:gd name="connsiteX14-971" fmla="*/ 11724 w 1021269"/>
              <a:gd name="connsiteY14-972" fmla="*/ 108984 h 2576513"/>
              <a:gd name="connsiteX0-973" fmla="*/ 11724 w 1024916"/>
              <a:gd name="connsiteY0-974" fmla="*/ 108984 h 2576513"/>
              <a:gd name="connsiteX1-975" fmla="*/ 120708 w 1024916"/>
              <a:gd name="connsiteY1-976" fmla="*/ 0 h 2576513"/>
              <a:gd name="connsiteX2-977" fmla="*/ 902865 w 1024916"/>
              <a:gd name="connsiteY2-978" fmla="*/ 0 h 2576513"/>
              <a:gd name="connsiteX3-979" fmla="*/ 1011849 w 1024916"/>
              <a:gd name="connsiteY3-980" fmla="*/ 108984 h 2576513"/>
              <a:gd name="connsiteX4-981" fmla="*/ 1016613 w 1024916"/>
              <a:gd name="connsiteY4-982" fmla="*/ 876302 h 2576513"/>
              <a:gd name="connsiteX5-983" fmla="*/ 559412 w 1024916"/>
              <a:gd name="connsiteY5-984" fmla="*/ 1295402 h 2576513"/>
              <a:gd name="connsiteX6-985" fmla="*/ 1023754 w 1024916"/>
              <a:gd name="connsiteY6-986" fmla="*/ 1728790 h 2576513"/>
              <a:gd name="connsiteX7-987" fmla="*/ 1011849 w 1024916"/>
              <a:gd name="connsiteY7-988" fmla="*/ 2467529 h 2576513"/>
              <a:gd name="connsiteX8-989" fmla="*/ 902865 w 1024916"/>
              <a:gd name="connsiteY8-990" fmla="*/ 2576513 h 2576513"/>
              <a:gd name="connsiteX9-991" fmla="*/ 120708 w 1024916"/>
              <a:gd name="connsiteY9-992" fmla="*/ 2576513 h 2576513"/>
              <a:gd name="connsiteX10-993" fmla="*/ 11724 w 1024916"/>
              <a:gd name="connsiteY10-994" fmla="*/ 2467529 h 2576513"/>
              <a:gd name="connsiteX11-995" fmla="*/ 2197 w 1024916"/>
              <a:gd name="connsiteY11-996" fmla="*/ 1757365 h 2576513"/>
              <a:gd name="connsiteX12-997" fmla="*/ 473685 w 1024916"/>
              <a:gd name="connsiteY12-998" fmla="*/ 1293020 h 2576513"/>
              <a:gd name="connsiteX13-999" fmla="*/ 9340 w 1024916"/>
              <a:gd name="connsiteY13-1000" fmla="*/ 842964 h 2576513"/>
              <a:gd name="connsiteX14-1001" fmla="*/ 11724 w 1024916"/>
              <a:gd name="connsiteY14-1002" fmla="*/ 108984 h 2576513"/>
              <a:gd name="connsiteX0-1003" fmla="*/ 11724 w 1024916"/>
              <a:gd name="connsiteY0-1004" fmla="*/ 108984 h 2576513"/>
              <a:gd name="connsiteX1-1005" fmla="*/ 120708 w 1024916"/>
              <a:gd name="connsiteY1-1006" fmla="*/ 0 h 2576513"/>
              <a:gd name="connsiteX2-1007" fmla="*/ 902865 w 1024916"/>
              <a:gd name="connsiteY2-1008" fmla="*/ 0 h 2576513"/>
              <a:gd name="connsiteX3-1009" fmla="*/ 1011849 w 1024916"/>
              <a:gd name="connsiteY3-1010" fmla="*/ 108984 h 2576513"/>
              <a:gd name="connsiteX4-1011" fmla="*/ 1016613 w 1024916"/>
              <a:gd name="connsiteY4-1012" fmla="*/ 876302 h 2576513"/>
              <a:gd name="connsiteX5-1013" fmla="*/ 559412 w 1024916"/>
              <a:gd name="connsiteY5-1014" fmla="*/ 1295402 h 2576513"/>
              <a:gd name="connsiteX6-1015" fmla="*/ 1023754 w 1024916"/>
              <a:gd name="connsiteY6-1016" fmla="*/ 1728790 h 2576513"/>
              <a:gd name="connsiteX7-1017" fmla="*/ 1011849 w 1024916"/>
              <a:gd name="connsiteY7-1018" fmla="*/ 2467529 h 2576513"/>
              <a:gd name="connsiteX8-1019" fmla="*/ 902865 w 1024916"/>
              <a:gd name="connsiteY8-1020" fmla="*/ 2576513 h 2576513"/>
              <a:gd name="connsiteX9-1021" fmla="*/ 120708 w 1024916"/>
              <a:gd name="connsiteY9-1022" fmla="*/ 2576513 h 2576513"/>
              <a:gd name="connsiteX10-1023" fmla="*/ 11724 w 1024916"/>
              <a:gd name="connsiteY10-1024" fmla="*/ 2467529 h 2576513"/>
              <a:gd name="connsiteX11-1025" fmla="*/ 2197 w 1024916"/>
              <a:gd name="connsiteY11-1026" fmla="*/ 1757365 h 2576513"/>
              <a:gd name="connsiteX12-1027" fmla="*/ 473685 w 1024916"/>
              <a:gd name="connsiteY12-1028" fmla="*/ 1293020 h 2576513"/>
              <a:gd name="connsiteX13-1029" fmla="*/ 9340 w 1024916"/>
              <a:gd name="connsiteY13-1030" fmla="*/ 842964 h 2576513"/>
              <a:gd name="connsiteX14-1031" fmla="*/ 11724 w 1024916"/>
              <a:gd name="connsiteY14-1032" fmla="*/ 108984 h 2576513"/>
              <a:gd name="connsiteX0-1033" fmla="*/ 11724 w 1024916"/>
              <a:gd name="connsiteY0-1034" fmla="*/ 108984 h 2576513"/>
              <a:gd name="connsiteX1-1035" fmla="*/ 120708 w 1024916"/>
              <a:gd name="connsiteY1-1036" fmla="*/ 0 h 2576513"/>
              <a:gd name="connsiteX2-1037" fmla="*/ 902865 w 1024916"/>
              <a:gd name="connsiteY2-1038" fmla="*/ 0 h 2576513"/>
              <a:gd name="connsiteX3-1039" fmla="*/ 1011849 w 1024916"/>
              <a:gd name="connsiteY3-1040" fmla="*/ 108984 h 2576513"/>
              <a:gd name="connsiteX4-1041" fmla="*/ 1016613 w 1024916"/>
              <a:gd name="connsiteY4-1042" fmla="*/ 876302 h 2576513"/>
              <a:gd name="connsiteX5-1043" fmla="*/ 559412 w 1024916"/>
              <a:gd name="connsiteY5-1044" fmla="*/ 1295402 h 2576513"/>
              <a:gd name="connsiteX6-1045" fmla="*/ 1023754 w 1024916"/>
              <a:gd name="connsiteY6-1046" fmla="*/ 1728790 h 2576513"/>
              <a:gd name="connsiteX7-1047" fmla="*/ 1011849 w 1024916"/>
              <a:gd name="connsiteY7-1048" fmla="*/ 2467529 h 2576513"/>
              <a:gd name="connsiteX8-1049" fmla="*/ 902865 w 1024916"/>
              <a:gd name="connsiteY8-1050" fmla="*/ 2576513 h 2576513"/>
              <a:gd name="connsiteX9-1051" fmla="*/ 120708 w 1024916"/>
              <a:gd name="connsiteY9-1052" fmla="*/ 2576513 h 2576513"/>
              <a:gd name="connsiteX10-1053" fmla="*/ 11724 w 1024916"/>
              <a:gd name="connsiteY10-1054" fmla="*/ 2467529 h 2576513"/>
              <a:gd name="connsiteX11-1055" fmla="*/ 2197 w 1024916"/>
              <a:gd name="connsiteY11-1056" fmla="*/ 1757365 h 2576513"/>
              <a:gd name="connsiteX12-1057" fmla="*/ 473685 w 1024916"/>
              <a:gd name="connsiteY12-1058" fmla="*/ 1293020 h 2576513"/>
              <a:gd name="connsiteX13-1059" fmla="*/ 9340 w 1024916"/>
              <a:gd name="connsiteY13-1060" fmla="*/ 842964 h 2576513"/>
              <a:gd name="connsiteX14-1061" fmla="*/ 11724 w 1024916"/>
              <a:gd name="connsiteY14-1062" fmla="*/ 108984 h 2576513"/>
              <a:gd name="connsiteX0-1063" fmla="*/ 11724 w 1024916"/>
              <a:gd name="connsiteY0-1064" fmla="*/ 108984 h 2576513"/>
              <a:gd name="connsiteX1-1065" fmla="*/ 120708 w 1024916"/>
              <a:gd name="connsiteY1-1066" fmla="*/ 0 h 2576513"/>
              <a:gd name="connsiteX2-1067" fmla="*/ 902865 w 1024916"/>
              <a:gd name="connsiteY2-1068" fmla="*/ 0 h 2576513"/>
              <a:gd name="connsiteX3-1069" fmla="*/ 1011849 w 1024916"/>
              <a:gd name="connsiteY3-1070" fmla="*/ 108984 h 2576513"/>
              <a:gd name="connsiteX4-1071" fmla="*/ 1016613 w 1024916"/>
              <a:gd name="connsiteY4-1072" fmla="*/ 876302 h 2576513"/>
              <a:gd name="connsiteX5-1073" fmla="*/ 559412 w 1024916"/>
              <a:gd name="connsiteY5-1074" fmla="*/ 1295402 h 2576513"/>
              <a:gd name="connsiteX6-1075" fmla="*/ 1023754 w 1024916"/>
              <a:gd name="connsiteY6-1076" fmla="*/ 1728790 h 2576513"/>
              <a:gd name="connsiteX7-1077" fmla="*/ 1011849 w 1024916"/>
              <a:gd name="connsiteY7-1078" fmla="*/ 2467529 h 2576513"/>
              <a:gd name="connsiteX8-1079" fmla="*/ 902865 w 1024916"/>
              <a:gd name="connsiteY8-1080" fmla="*/ 2576513 h 2576513"/>
              <a:gd name="connsiteX9-1081" fmla="*/ 120708 w 1024916"/>
              <a:gd name="connsiteY9-1082" fmla="*/ 2576513 h 2576513"/>
              <a:gd name="connsiteX10-1083" fmla="*/ 11724 w 1024916"/>
              <a:gd name="connsiteY10-1084" fmla="*/ 2467529 h 2576513"/>
              <a:gd name="connsiteX11-1085" fmla="*/ 2197 w 1024916"/>
              <a:gd name="connsiteY11-1086" fmla="*/ 1757365 h 2576513"/>
              <a:gd name="connsiteX12-1087" fmla="*/ 473685 w 1024916"/>
              <a:gd name="connsiteY12-1088" fmla="*/ 1293020 h 2576513"/>
              <a:gd name="connsiteX13-1089" fmla="*/ 9340 w 1024916"/>
              <a:gd name="connsiteY13-1090" fmla="*/ 842964 h 2576513"/>
              <a:gd name="connsiteX14-1091" fmla="*/ 11724 w 1024916"/>
              <a:gd name="connsiteY14-1092" fmla="*/ 108984 h 2576513"/>
              <a:gd name="connsiteX0-1093" fmla="*/ 11724 w 1024916"/>
              <a:gd name="connsiteY0-1094" fmla="*/ 108984 h 2576513"/>
              <a:gd name="connsiteX1-1095" fmla="*/ 120708 w 1024916"/>
              <a:gd name="connsiteY1-1096" fmla="*/ 0 h 2576513"/>
              <a:gd name="connsiteX2-1097" fmla="*/ 902865 w 1024916"/>
              <a:gd name="connsiteY2-1098" fmla="*/ 0 h 2576513"/>
              <a:gd name="connsiteX3-1099" fmla="*/ 1011849 w 1024916"/>
              <a:gd name="connsiteY3-1100" fmla="*/ 108984 h 2576513"/>
              <a:gd name="connsiteX4-1101" fmla="*/ 1016613 w 1024916"/>
              <a:gd name="connsiteY4-1102" fmla="*/ 876302 h 2576513"/>
              <a:gd name="connsiteX5-1103" fmla="*/ 559412 w 1024916"/>
              <a:gd name="connsiteY5-1104" fmla="*/ 1295402 h 2576513"/>
              <a:gd name="connsiteX6-1105" fmla="*/ 1023754 w 1024916"/>
              <a:gd name="connsiteY6-1106" fmla="*/ 1728790 h 2576513"/>
              <a:gd name="connsiteX7-1107" fmla="*/ 1011849 w 1024916"/>
              <a:gd name="connsiteY7-1108" fmla="*/ 2467529 h 2576513"/>
              <a:gd name="connsiteX8-1109" fmla="*/ 902865 w 1024916"/>
              <a:gd name="connsiteY8-1110" fmla="*/ 2576513 h 2576513"/>
              <a:gd name="connsiteX9-1111" fmla="*/ 120708 w 1024916"/>
              <a:gd name="connsiteY9-1112" fmla="*/ 2576513 h 2576513"/>
              <a:gd name="connsiteX10-1113" fmla="*/ 11724 w 1024916"/>
              <a:gd name="connsiteY10-1114" fmla="*/ 2467529 h 2576513"/>
              <a:gd name="connsiteX11-1115" fmla="*/ 2197 w 1024916"/>
              <a:gd name="connsiteY11-1116" fmla="*/ 1757365 h 2576513"/>
              <a:gd name="connsiteX12-1117" fmla="*/ 473685 w 1024916"/>
              <a:gd name="connsiteY12-1118" fmla="*/ 1293020 h 2576513"/>
              <a:gd name="connsiteX13-1119" fmla="*/ 9340 w 1024916"/>
              <a:gd name="connsiteY13-1120" fmla="*/ 842964 h 2576513"/>
              <a:gd name="connsiteX14-1121" fmla="*/ 11724 w 1024916"/>
              <a:gd name="connsiteY14-1122" fmla="*/ 108984 h 2576513"/>
              <a:gd name="connsiteX0-1123" fmla="*/ 11724 w 1024916"/>
              <a:gd name="connsiteY0-1124" fmla="*/ 108984 h 2576513"/>
              <a:gd name="connsiteX1-1125" fmla="*/ 120708 w 1024916"/>
              <a:gd name="connsiteY1-1126" fmla="*/ 0 h 2576513"/>
              <a:gd name="connsiteX2-1127" fmla="*/ 902865 w 1024916"/>
              <a:gd name="connsiteY2-1128" fmla="*/ 0 h 2576513"/>
              <a:gd name="connsiteX3-1129" fmla="*/ 1011849 w 1024916"/>
              <a:gd name="connsiteY3-1130" fmla="*/ 108984 h 2576513"/>
              <a:gd name="connsiteX4-1131" fmla="*/ 1016613 w 1024916"/>
              <a:gd name="connsiteY4-1132" fmla="*/ 876302 h 2576513"/>
              <a:gd name="connsiteX5-1133" fmla="*/ 559412 w 1024916"/>
              <a:gd name="connsiteY5-1134" fmla="*/ 1295402 h 2576513"/>
              <a:gd name="connsiteX6-1135" fmla="*/ 1023754 w 1024916"/>
              <a:gd name="connsiteY6-1136" fmla="*/ 1728790 h 2576513"/>
              <a:gd name="connsiteX7-1137" fmla="*/ 1011849 w 1024916"/>
              <a:gd name="connsiteY7-1138" fmla="*/ 2467529 h 2576513"/>
              <a:gd name="connsiteX8-1139" fmla="*/ 902865 w 1024916"/>
              <a:gd name="connsiteY8-1140" fmla="*/ 2576513 h 2576513"/>
              <a:gd name="connsiteX9-1141" fmla="*/ 120708 w 1024916"/>
              <a:gd name="connsiteY9-1142" fmla="*/ 2576513 h 2576513"/>
              <a:gd name="connsiteX10-1143" fmla="*/ 11724 w 1024916"/>
              <a:gd name="connsiteY10-1144" fmla="*/ 2467529 h 2576513"/>
              <a:gd name="connsiteX11-1145" fmla="*/ 2197 w 1024916"/>
              <a:gd name="connsiteY11-1146" fmla="*/ 1757365 h 2576513"/>
              <a:gd name="connsiteX12-1147" fmla="*/ 473685 w 1024916"/>
              <a:gd name="connsiteY12-1148" fmla="*/ 1293020 h 2576513"/>
              <a:gd name="connsiteX13-1149" fmla="*/ 9340 w 1024916"/>
              <a:gd name="connsiteY13-1150" fmla="*/ 842964 h 2576513"/>
              <a:gd name="connsiteX14-1151" fmla="*/ 11724 w 1024916"/>
              <a:gd name="connsiteY14-1152" fmla="*/ 108984 h 2576513"/>
              <a:gd name="connsiteX0-1153" fmla="*/ 11724 w 1024916"/>
              <a:gd name="connsiteY0-1154" fmla="*/ 108984 h 2576513"/>
              <a:gd name="connsiteX1-1155" fmla="*/ 120708 w 1024916"/>
              <a:gd name="connsiteY1-1156" fmla="*/ 0 h 2576513"/>
              <a:gd name="connsiteX2-1157" fmla="*/ 902865 w 1024916"/>
              <a:gd name="connsiteY2-1158" fmla="*/ 0 h 2576513"/>
              <a:gd name="connsiteX3-1159" fmla="*/ 1011849 w 1024916"/>
              <a:gd name="connsiteY3-1160" fmla="*/ 108984 h 2576513"/>
              <a:gd name="connsiteX4-1161" fmla="*/ 1018995 w 1024916"/>
              <a:gd name="connsiteY4-1162" fmla="*/ 845346 h 2576513"/>
              <a:gd name="connsiteX5-1163" fmla="*/ 559412 w 1024916"/>
              <a:gd name="connsiteY5-1164" fmla="*/ 1295402 h 2576513"/>
              <a:gd name="connsiteX6-1165" fmla="*/ 1023754 w 1024916"/>
              <a:gd name="connsiteY6-1166" fmla="*/ 1728790 h 2576513"/>
              <a:gd name="connsiteX7-1167" fmla="*/ 1011849 w 1024916"/>
              <a:gd name="connsiteY7-1168" fmla="*/ 2467529 h 2576513"/>
              <a:gd name="connsiteX8-1169" fmla="*/ 902865 w 1024916"/>
              <a:gd name="connsiteY8-1170" fmla="*/ 2576513 h 2576513"/>
              <a:gd name="connsiteX9-1171" fmla="*/ 120708 w 1024916"/>
              <a:gd name="connsiteY9-1172" fmla="*/ 2576513 h 2576513"/>
              <a:gd name="connsiteX10-1173" fmla="*/ 11724 w 1024916"/>
              <a:gd name="connsiteY10-1174" fmla="*/ 2467529 h 2576513"/>
              <a:gd name="connsiteX11-1175" fmla="*/ 2197 w 1024916"/>
              <a:gd name="connsiteY11-1176" fmla="*/ 1757365 h 2576513"/>
              <a:gd name="connsiteX12-1177" fmla="*/ 473685 w 1024916"/>
              <a:gd name="connsiteY12-1178" fmla="*/ 1293020 h 2576513"/>
              <a:gd name="connsiteX13-1179" fmla="*/ 9340 w 1024916"/>
              <a:gd name="connsiteY13-1180" fmla="*/ 842964 h 2576513"/>
              <a:gd name="connsiteX14-1181" fmla="*/ 11724 w 1024916"/>
              <a:gd name="connsiteY14-1182" fmla="*/ 108984 h 2576513"/>
              <a:gd name="connsiteX0-1183" fmla="*/ 11724 w 1024916"/>
              <a:gd name="connsiteY0-1184" fmla="*/ 108984 h 2576513"/>
              <a:gd name="connsiteX1-1185" fmla="*/ 120708 w 1024916"/>
              <a:gd name="connsiteY1-1186" fmla="*/ 0 h 2576513"/>
              <a:gd name="connsiteX2-1187" fmla="*/ 902865 w 1024916"/>
              <a:gd name="connsiteY2-1188" fmla="*/ 0 h 2576513"/>
              <a:gd name="connsiteX3-1189" fmla="*/ 1011849 w 1024916"/>
              <a:gd name="connsiteY3-1190" fmla="*/ 108984 h 2576513"/>
              <a:gd name="connsiteX4-1191" fmla="*/ 1018995 w 1024916"/>
              <a:gd name="connsiteY4-1192" fmla="*/ 845346 h 2576513"/>
              <a:gd name="connsiteX5-1193" fmla="*/ 559412 w 1024916"/>
              <a:gd name="connsiteY5-1194" fmla="*/ 1295402 h 2576513"/>
              <a:gd name="connsiteX6-1195" fmla="*/ 1023754 w 1024916"/>
              <a:gd name="connsiteY6-1196" fmla="*/ 1728790 h 2576513"/>
              <a:gd name="connsiteX7-1197" fmla="*/ 1011849 w 1024916"/>
              <a:gd name="connsiteY7-1198" fmla="*/ 2467529 h 2576513"/>
              <a:gd name="connsiteX8-1199" fmla="*/ 902865 w 1024916"/>
              <a:gd name="connsiteY8-1200" fmla="*/ 2576513 h 2576513"/>
              <a:gd name="connsiteX9-1201" fmla="*/ 120708 w 1024916"/>
              <a:gd name="connsiteY9-1202" fmla="*/ 2576513 h 2576513"/>
              <a:gd name="connsiteX10-1203" fmla="*/ 11724 w 1024916"/>
              <a:gd name="connsiteY10-1204" fmla="*/ 2467529 h 2576513"/>
              <a:gd name="connsiteX11-1205" fmla="*/ 2197 w 1024916"/>
              <a:gd name="connsiteY11-1206" fmla="*/ 1757365 h 2576513"/>
              <a:gd name="connsiteX12-1207" fmla="*/ 473685 w 1024916"/>
              <a:gd name="connsiteY12-1208" fmla="*/ 1293020 h 2576513"/>
              <a:gd name="connsiteX13-1209" fmla="*/ 9340 w 1024916"/>
              <a:gd name="connsiteY13-1210" fmla="*/ 842964 h 2576513"/>
              <a:gd name="connsiteX14-1211" fmla="*/ 11724 w 1024916"/>
              <a:gd name="connsiteY14-1212" fmla="*/ 108984 h 2576513"/>
              <a:gd name="connsiteX0-1213" fmla="*/ 11724 w 1024916"/>
              <a:gd name="connsiteY0-1214" fmla="*/ 108984 h 2576513"/>
              <a:gd name="connsiteX1-1215" fmla="*/ 120708 w 1024916"/>
              <a:gd name="connsiteY1-1216" fmla="*/ 0 h 2576513"/>
              <a:gd name="connsiteX2-1217" fmla="*/ 902865 w 1024916"/>
              <a:gd name="connsiteY2-1218" fmla="*/ 0 h 2576513"/>
              <a:gd name="connsiteX3-1219" fmla="*/ 1011849 w 1024916"/>
              <a:gd name="connsiteY3-1220" fmla="*/ 108984 h 2576513"/>
              <a:gd name="connsiteX4-1221" fmla="*/ 1018995 w 1024916"/>
              <a:gd name="connsiteY4-1222" fmla="*/ 854871 h 2576513"/>
              <a:gd name="connsiteX5-1223" fmla="*/ 559412 w 1024916"/>
              <a:gd name="connsiteY5-1224" fmla="*/ 1295402 h 2576513"/>
              <a:gd name="connsiteX6-1225" fmla="*/ 1023754 w 1024916"/>
              <a:gd name="connsiteY6-1226" fmla="*/ 1728790 h 2576513"/>
              <a:gd name="connsiteX7-1227" fmla="*/ 1011849 w 1024916"/>
              <a:gd name="connsiteY7-1228" fmla="*/ 2467529 h 2576513"/>
              <a:gd name="connsiteX8-1229" fmla="*/ 902865 w 1024916"/>
              <a:gd name="connsiteY8-1230" fmla="*/ 2576513 h 2576513"/>
              <a:gd name="connsiteX9-1231" fmla="*/ 120708 w 1024916"/>
              <a:gd name="connsiteY9-1232" fmla="*/ 2576513 h 2576513"/>
              <a:gd name="connsiteX10-1233" fmla="*/ 11724 w 1024916"/>
              <a:gd name="connsiteY10-1234" fmla="*/ 2467529 h 2576513"/>
              <a:gd name="connsiteX11-1235" fmla="*/ 2197 w 1024916"/>
              <a:gd name="connsiteY11-1236" fmla="*/ 1757365 h 2576513"/>
              <a:gd name="connsiteX12-1237" fmla="*/ 473685 w 1024916"/>
              <a:gd name="connsiteY12-1238" fmla="*/ 1293020 h 2576513"/>
              <a:gd name="connsiteX13-1239" fmla="*/ 9340 w 1024916"/>
              <a:gd name="connsiteY13-1240" fmla="*/ 842964 h 2576513"/>
              <a:gd name="connsiteX14-1241" fmla="*/ 11724 w 1024916"/>
              <a:gd name="connsiteY14-1242" fmla="*/ 108984 h 2576513"/>
              <a:gd name="connsiteX0-1243" fmla="*/ 11724 w 1024916"/>
              <a:gd name="connsiteY0-1244" fmla="*/ 108984 h 2576513"/>
              <a:gd name="connsiteX1-1245" fmla="*/ 120708 w 1024916"/>
              <a:gd name="connsiteY1-1246" fmla="*/ 0 h 2576513"/>
              <a:gd name="connsiteX2-1247" fmla="*/ 902865 w 1024916"/>
              <a:gd name="connsiteY2-1248" fmla="*/ 0 h 2576513"/>
              <a:gd name="connsiteX3-1249" fmla="*/ 1011849 w 1024916"/>
              <a:gd name="connsiteY3-1250" fmla="*/ 108984 h 2576513"/>
              <a:gd name="connsiteX4-1251" fmla="*/ 1018995 w 1024916"/>
              <a:gd name="connsiteY4-1252" fmla="*/ 854871 h 2576513"/>
              <a:gd name="connsiteX5-1253" fmla="*/ 559412 w 1024916"/>
              <a:gd name="connsiteY5-1254" fmla="*/ 1295402 h 2576513"/>
              <a:gd name="connsiteX6-1255" fmla="*/ 1023754 w 1024916"/>
              <a:gd name="connsiteY6-1256" fmla="*/ 1728790 h 2576513"/>
              <a:gd name="connsiteX7-1257" fmla="*/ 1011849 w 1024916"/>
              <a:gd name="connsiteY7-1258" fmla="*/ 2467529 h 2576513"/>
              <a:gd name="connsiteX8-1259" fmla="*/ 902865 w 1024916"/>
              <a:gd name="connsiteY8-1260" fmla="*/ 2576513 h 2576513"/>
              <a:gd name="connsiteX9-1261" fmla="*/ 120708 w 1024916"/>
              <a:gd name="connsiteY9-1262" fmla="*/ 2576513 h 2576513"/>
              <a:gd name="connsiteX10-1263" fmla="*/ 11724 w 1024916"/>
              <a:gd name="connsiteY10-1264" fmla="*/ 2467529 h 2576513"/>
              <a:gd name="connsiteX11-1265" fmla="*/ 2197 w 1024916"/>
              <a:gd name="connsiteY11-1266" fmla="*/ 1757365 h 2576513"/>
              <a:gd name="connsiteX12-1267" fmla="*/ 473685 w 1024916"/>
              <a:gd name="connsiteY12-1268" fmla="*/ 1293020 h 2576513"/>
              <a:gd name="connsiteX13-1269" fmla="*/ 9340 w 1024916"/>
              <a:gd name="connsiteY13-1270" fmla="*/ 842964 h 2576513"/>
              <a:gd name="connsiteX14-1271" fmla="*/ 11724 w 1024916"/>
              <a:gd name="connsiteY14-1272" fmla="*/ 108984 h 2576513"/>
              <a:gd name="connsiteX0-1273" fmla="*/ 11724 w 1024916"/>
              <a:gd name="connsiteY0-1274" fmla="*/ 108984 h 2576513"/>
              <a:gd name="connsiteX1-1275" fmla="*/ 120708 w 1024916"/>
              <a:gd name="connsiteY1-1276" fmla="*/ 0 h 2576513"/>
              <a:gd name="connsiteX2-1277" fmla="*/ 902865 w 1024916"/>
              <a:gd name="connsiteY2-1278" fmla="*/ 0 h 2576513"/>
              <a:gd name="connsiteX3-1279" fmla="*/ 1011849 w 1024916"/>
              <a:gd name="connsiteY3-1280" fmla="*/ 108984 h 2576513"/>
              <a:gd name="connsiteX4-1281" fmla="*/ 1018995 w 1024916"/>
              <a:gd name="connsiteY4-1282" fmla="*/ 854871 h 2576513"/>
              <a:gd name="connsiteX5-1283" fmla="*/ 559412 w 1024916"/>
              <a:gd name="connsiteY5-1284" fmla="*/ 1295402 h 2576513"/>
              <a:gd name="connsiteX6-1285" fmla="*/ 1023754 w 1024916"/>
              <a:gd name="connsiteY6-1286" fmla="*/ 1728790 h 2576513"/>
              <a:gd name="connsiteX7-1287" fmla="*/ 1011849 w 1024916"/>
              <a:gd name="connsiteY7-1288" fmla="*/ 2467529 h 2576513"/>
              <a:gd name="connsiteX8-1289" fmla="*/ 902865 w 1024916"/>
              <a:gd name="connsiteY8-1290" fmla="*/ 2576513 h 2576513"/>
              <a:gd name="connsiteX9-1291" fmla="*/ 120708 w 1024916"/>
              <a:gd name="connsiteY9-1292" fmla="*/ 2576513 h 2576513"/>
              <a:gd name="connsiteX10-1293" fmla="*/ 11724 w 1024916"/>
              <a:gd name="connsiteY10-1294" fmla="*/ 2467529 h 2576513"/>
              <a:gd name="connsiteX11-1295" fmla="*/ 2197 w 1024916"/>
              <a:gd name="connsiteY11-1296" fmla="*/ 1757365 h 2576513"/>
              <a:gd name="connsiteX12-1297" fmla="*/ 473685 w 1024916"/>
              <a:gd name="connsiteY12-1298" fmla="*/ 1293020 h 2576513"/>
              <a:gd name="connsiteX13-1299" fmla="*/ 9340 w 1024916"/>
              <a:gd name="connsiteY13-1300" fmla="*/ 842964 h 2576513"/>
              <a:gd name="connsiteX14-1301" fmla="*/ 11724 w 1024916"/>
              <a:gd name="connsiteY14-1302" fmla="*/ 108984 h 2576513"/>
              <a:gd name="connsiteX0-1303" fmla="*/ 11724 w 1024916"/>
              <a:gd name="connsiteY0-1304" fmla="*/ 108984 h 2576513"/>
              <a:gd name="connsiteX1-1305" fmla="*/ 120708 w 1024916"/>
              <a:gd name="connsiteY1-1306" fmla="*/ 0 h 2576513"/>
              <a:gd name="connsiteX2-1307" fmla="*/ 902865 w 1024916"/>
              <a:gd name="connsiteY2-1308" fmla="*/ 0 h 2576513"/>
              <a:gd name="connsiteX3-1309" fmla="*/ 1011849 w 1024916"/>
              <a:gd name="connsiteY3-1310" fmla="*/ 108984 h 2576513"/>
              <a:gd name="connsiteX4-1311" fmla="*/ 1018995 w 1024916"/>
              <a:gd name="connsiteY4-1312" fmla="*/ 854871 h 2576513"/>
              <a:gd name="connsiteX5-1313" fmla="*/ 559412 w 1024916"/>
              <a:gd name="connsiteY5-1314" fmla="*/ 1295402 h 2576513"/>
              <a:gd name="connsiteX6-1315" fmla="*/ 1023754 w 1024916"/>
              <a:gd name="connsiteY6-1316" fmla="*/ 1728790 h 2576513"/>
              <a:gd name="connsiteX7-1317" fmla="*/ 1011849 w 1024916"/>
              <a:gd name="connsiteY7-1318" fmla="*/ 2467529 h 2576513"/>
              <a:gd name="connsiteX8-1319" fmla="*/ 902865 w 1024916"/>
              <a:gd name="connsiteY8-1320" fmla="*/ 2576513 h 2576513"/>
              <a:gd name="connsiteX9-1321" fmla="*/ 120708 w 1024916"/>
              <a:gd name="connsiteY9-1322" fmla="*/ 2576513 h 2576513"/>
              <a:gd name="connsiteX10-1323" fmla="*/ 11724 w 1024916"/>
              <a:gd name="connsiteY10-1324" fmla="*/ 2467529 h 2576513"/>
              <a:gd name="connsiteX11-1325" fmla="*/ 2197 w 1024916"/>
              <a:gd name="connsiteY11-1326" fmla="*/ 1757365 h 2576513"/>
              <a:gd name="connsiteX12-1327" fmla="*/ 473685 w 1024916"/>
              <a:gd name="connsiteY12-1328" fmla="*/ 1293020 h 2576513"/>
              <a:gd name="connsiteX13-1329" fmla="*/ 9340 w 1024916"/>
              <a:gd name="connsiteY13-1330" fmla="*/ 842964 h 2576513"/>
              <a:gd name="connsiteX14-1331" fmla="*/ 11724 w 1024916"/>
              <a:gd name="connsiteY14-1332" fmla="*/ 108984 h 2576513"/>
              <a:gd name="connsiteX0-1333" fmla="*/ 11724 w 1024916"/>
              <a:gd name="connsiteY0-1334" fmla="*/ 108984 h 2576513"/>
              <a:gd name="connsiteX1-1335" fmla="*/ 120708 w 1024916"/>
              <a:gd name="connsiteY1-1336" fmla="*/ 0 h 2576513"/>
              <a:gd name="connsiteX2-1337" fmla="*/ 902865 w 1024916"/>
              <a:gd name="connsiteY2-1338" fmla="*/ 0 h 2576513"/>
              <a:gd name="connsiteX3-1339" fmla="*/ 1011849 w 1024916"/>
              <a:gd name="connsiteY3-1340" fmla="*/ 108984 h 2576513"/>
              <a:gd name="connsiteX4-1341" fmla="*/ 1018995 w 1024916"/>
              <a:gd name="connsiteY4-1342" fmla="*/ 854871 h 2576513"/>
              <a:gd name="connsiteX5-1343" fmla="*/ 559412 w 1024916"/>
              <a:gd name="connsiteY5-1344" fmla="*/ 1295402 h 2576513"/>
              <a:gd name="connsiteX6-1345" fmla="*/ 1023754 w 1024916"/>
              <a:gd name="connsiteY6-1346" fmla="*/ 1728790 h 2576513"/>
              <a:gd name="connsiteX7-1347" fmla="*/ 1011849 w 1024916"/>
              <a:gd name="connsiteY7-1348" fmla="*/ 2467529 h 2576513"/>
              <a:gd name="connsiteX8-1349" fmla="*/ 902865 w 1024916"/>
              <a:gd name="connsiteY8-1350" fmla="*/ 2576513 h 2576513"/>
              <a:gd name="connsiteX9-1351" fmla="*/ 120708 w 1024916"/>
              <a:gd name="connsiteY9-1352" fmla="*/ 2576513 h 2576513"/>
              <a:gd name="connsiteX10-1353" fmla="*/ 11724 w 1024916"/>
              <a:gd name="connsiteY10-1354" fmla="*/ 2467529 h 2576513"/>
              <a:gd name="connsiteX11-1355" fmla="*/ 2197 w 1024916"/>
              <a:gd name="connsiteY11-1356" fmla="*/ 1757365 h 2576513"/>
              <a:gd name="connsiteX12-1357" fmla="*/ 473685 w 1024916"/>
              <a:gd name="connsiteY12-1358" fmla="*/ 1293020 h 2576513"/>
              <a:gd name="connsiteX13-1359" fmla="*/ 9340 w 1024916"/>
              <a:gd name="connsiteY13-1360" fmla="*/ 842964 h 2576513"/>
              <a:gd name="connsiteX14-1361" fmla="*/ 11724 w 1024916"/>
              <a:gd name="connsiteY14-1362" fmla="*/ 108984 h 2576513"/>
              <a:gd name="connsiteX0-1363" fmla="*/ 11724 w 1024916"/>
              <a:gd name="connsiteY0-1364" fmla="*/ 108984 h 2576513"/>
              <a:gd name="connsiteX1-1365" fmla="*/ 120708 w 1024916"/>
              <a:gd name="connsiteY1-1366" fmla="*/ 0 h 2576513"/>
              <a:gd name="connsiteX2-1367" fmla="*/ 902865 w 1024916"/>
              <a:gd name="connsiteY2-1368" fmla="*/ 0 h 2576513"/>
              <a:gd name="connsiteX3-1369" fmla="*/ 1011849 w 1024916"/>
              <a:gd name="connsiteY3-1370" fmla="*/ 108984 h 2576513"/>
              <a:gd name="connsiteX4-1371" fmla="*/ 1018995 w 1024916"/>
              <a:gd name="connsiteY4-1372" fmla="*/ 854871 h 2576513"/>
              <a:gd name="connsiteX5-1373" fmla="*/ 559412 w 1024916"/>
              <a:gd name="connsiteY5-1374" fmla="*/ 1295402 h 2576513"/>
              <a:gd name="connsiteX6-1375" fmla="*/ 1023754 w 1024916"/>
              <a:gd name="connsiteY6-1376" fmla="*/ 1728790 h 2576513"/>
              <a:gd name="connsiteX7-1377" fmla="*/ 1011849 w 1024916"/>
              <a:gd name="connsiteY7-1378" fmla="*/ 2472291 h 2576513"/>
              <a:gd name="connsiteX8-1379" fmla="*/ 902865 w 1024916"/>
              <a:gd name="connsiteY8-1380" fmla="*/ 2576513 h 2576513"/>
              <a:gd name="connsiteX9-1381" fmla="*/ 120708 w 1024916"/>
              <a:gd name="connsiteY9-1382" fmla="*/ 2576513 h 2576513"/>
              <a:gd name="connsiteX10-1383" fmla="*/ 11724 w 1024916"/>
              <a:gd name="connsiteY10-1384" fmla="*/ 2467529 h 2576513"/>
              <a:gd name="connsiteX11-1385" fmla="*/ 2197 w 1024916"/>
              <a:gd name="connsiteY11-1386" fmla="*/ 1757365 h 2576513"/>
              <a:gd name="connsiteX12-1387" fmla="*/ 473685 w 1024916"/>
              <a:gd name="connsiteY12-1388" fmla="*/ 1293020 h 2576513"/>
              <a:gd name="connsiteX13-1389" fmla="*/ 9340 w 1024916"/>
              <a:gd name="connsiteY13-1390" fmla="*/ 842964 h 2576513"/>
              <a:gd name="connsiteX14-1391" fmla="*/ 11724 w 1024916"/>
              <a:gd name="connsiteY14-1392" fmla="*/ 108984 h 2576513"/>
              <a:gd name="connsiteX0-1393" fmla="*/ 11724 w 1021269"/>
              <a:gd name="connsiteY0-1394" fmla="*/ 108984 h 2576513"/>
              <a:gd name="connsiteX1-1395" fmla="*/ 120708 w 1021269"/>
              <a:gd name="connsiteY1-1396" fmla="*/ 0 h 2576513"/>
              <a:gd name="connsiteX2-1397" fmla="*/ 902865 w 1021269"/>
              <a:gd name="connsiteY2-1398" fmla="*/ 0 h 2576513"/>
              <a:gd name="connsiteX3-1399" fmla="*/ 1011849 w 1021269"/>
              <a:gd name="connsiteY3-1400" fmla="*/ 108984 h 2576513"/>
              <a:gd name="connsiteX4-1401" fmla="*/ 1018995 w 1021269"/>
              <a:gd name="connsiteY4-1402" fmla="*/ 854871 h 2576513"/>
              <a:gd name="connsiteX5-1403" fmla="*/ 559412 w 1021269"/>
              <a:gd name="connsiteY5-1404" fmla="*/ 1295402 h 2576513"/>
              <a:gd name="connsiteX6-1405" fmla="*/ 1016610 w 1021269"/>
              <a:gd name="connsiteY6-1406" fmla="*/ 1724028 h 2576513"/>
              <a:gd name="connsiteX7-1407" fmla="*/ 1011849 w 1021269"/>
              <a:gd name="connsiteY7-1408" fmla="*/ 2472291 h 2576513"/>
              <a:gd name="connsiteX8-1409" fmla="*/ 902865 w 1021269"/>
              <a:gd name="connsiteY8-1410" fmla="*/ 2576513 h 2576513"/>
              <a:gd name="connsiteX9-1411" fmla="*/ 120708 w 1021269"/>
              <a:gd name="connsiteY9-1412" fmla="*/ 2576513 h 2576513"/>
              <a:gd name="connsiteX10-1413" fmla="*/ 11724 w 1021269"/>
              <a:gd name="connsiteY10-1414" fmla="*/ 2467529 h 2576513"/>
              <a:gd name="connsiteX11-1415" fmla="*/ 2197 w 1021269"/>
              <a:gd name="connsiteY11-1416" fmla="*/ 1757365 h 2576513"/>
              <a:gd name="connsiteX12-1417" fmla="*/ 473685 w 1021269"/>
              <a:gd name="connsiteY12-1418" fmla="*/ 1293020 h 2576513"/>
              <a:gd name="connsiteX13-1419" fmla="*/ 9340 w 1021269"/>
              <a:gd name="connsiteY13-1420" fmla="*/ 842964 h 2576513"/>
              <a:gd name="connsiteX14-1421" fmla="*/ 11724 w 1021269"/>
              <a:gd name="connsiteY14-1422" fmla="*/ 108984 h 2576513"/>
              <a:gd name="connsiteX0-1423" fmla="*/ 9539 w 1019084"/>
              <a:gd name="connsiteY0-1424" fmla="*/ 108984 h 2576513"/>
              <a:gd name="connsiteX1-1425" fmla="*/ 118523 w 1019084"/>
              <a:gd name="connsiteY1-1426" fmla="*/ 0 h 2576513"/>
              <a:gd name="connsiteX2-1427" fmla="*/ 900680 w 1019084"/>
              <a:gd name="connsiteY2-1428" fmla="*/ 0 h 2576513"/>
              <a:gd name="connsiteX3-1429" fmla="*/ 1009664 w 1019084"/>
              <a:gd name="connsiteY3-1430" fmla="*/ 108984 h 2576513"/>
              <a:gd name="connsiteX4-1431" fmla="*/ 1016810 w 1019084"/>
              <a:gd name="connsiteY4-1432" fmla="*/ 854871 h 2576513"/>
              <a:gd name="connsiteX5-1433" fmla="*/ 557227 w 1019084"/>
              <a:gd name="connsiteY5-1434" fmla="*/ 1295402 h 2576513"/>
              <a:gd name="connsiteX6-1435" fmla="*/ 1014425 w 1019084"/>
              <a:gd name="connsiteY6-1436" fmla="*/ 1724028 h 2576513"/>
              <a:gd name="connsiteX7-1437" fmla="*/ 1009664 w 1019084"/>
              <a:gd name="connsiteY7-1438" fmla="*/ 2472291 h 2576513"/>
              <a:gd name="connsiteX8-1439" fmla="*/ 900680 w 1019084"/>
              <a:gd name="connsiteY8-1440" fmla="*/ 2576513 h 2576513"/>
              <a:gd name="connsiteX9-1441" fmla="*/ 118523 w 1019084"/>
              <a:gd name="connsiteY9-1442" fmla="*/ 2576513 h 2576513"/>
              <a:gd name="connsiteX10-1443" fmla="*/ 9539 w 1019084"/>
              <a:gd name="connsiteY10-1444" fmla="*/ 2467529 h 2576513"/>
              <a:gd name="connsiteX11-1445" fmla="*/ 12 w 1019084"/>
              <a:gd name="connsiteY11-1446" fmla="*/ 1757365 h 2576513"/>
              <a:gd name="connsiteX12-1447" fmla="*/ 471500 w 1019084"/>
              <a:gd name="connsiteY12-1448" fmla="*/ 1293020 h 2576513"/>
              <a:gd name="connsiteX13-1449" fmla="*/ 7155 w 1019084"/>
              <a:gd name="connsiteY13-1450" fmla="*/ 842964 h 2576513"/>
              <a:gd name="connsiteX14-1451" fmla="*/ 9539 w 1019084"/>
              <a:gd name="connsiteY14-1452" fmla="*/ 108984 h 2576513"/>
              <a:gd name="connsiteX0-1453" fmla="*/ 2384 w 1011929"/>
              <a:gd name="connsiteY0-1454" fmla="*/ 108984 h 2576513"/>
              <a:gd name="connsiteX1-1455" fmla="*/ 111368 w 1011929"/>
              <a:gd name="connsiteY1-1456" fmla="*/ 0 h 2576513"/>
              <a:gd name="connsiteX2-1457" fmla="*/ 893525 w 1011929"/>
              <a:gd name="connsiteY2-1458" fmla="*/ 0 h 2576513"/>
              <a:gd name="connsiteX3-1459" fmla="*/ 1002509 w 1011929"/>
              <a:gd name="connsiteY3-1460" fmla="*/ 108984 h 2576513"/>
              <a:gd name="connsiteX4-1461" fmla="*/ 1009655 w 1011929"/>
              <a:gd name="connsiteY4-1462" fmla="*/ 854871 h 2576513"/>
              <a:gd name="connsiteX5-1463" fmla="*/ 550072 w 1011929"/>
              <a:gd name="connsiteY5-1464" fmla="*/ 1295402 h 2576513"/>
              <a:gd name="connsiteX6-1465" fmla="*/ 1007270 w 1011929"/>
              <a:gd name="connsiteY6-1466" fmla="*/ 1724028 h 2576513"/>
              <a:gd name="connsiteX7-1467" fmla="*/ 1002509 w 1011929"/>
              <a:gd name="connsiteY7-1468" fmla="*/ 2472291 h 2576513"/>
              <a:gd name="connsiteX8-1469" fmla="*/ 893525 w 1011929"/>
              <a:gd name="connsiteY8-1470" fmla="*/ 2576513 h 2576513"/>
              <a:gd name="connsiteX9-1471" fmla="*/ 111368 w 1011929"/>
              <a:gd name="connsiteY9-1472" fmla="*/ 2576513 h 2576513"/>
              <a:gd name="connsiteX10-1473" fmla="*/ 2384 w 1011929"/>
              <a:gd name="connsiteY10-1474" fmla="*/ 2467529 h 2576513"/>
              <a:gd name="connsiteX11-1475" fmla="*/ 2382 w 1011929"/>
              <a:gd name="connsiteY11-1476" fmla="*/ 1752602 h 2576513"/>
              <a:gd name="connsiteX12-1477" fmla="*/ 464345 w 1011929"/>
              <a:gd name="connsiteY12-1478" fmla="*/ 1293020 h 2576513"/>
              <a:gd name="connsiteX13-1479" fmla="*/ 0 w 1011929"/>
              <a:gd name="connsiteY13-1480" fmla="*/ 842964 h 2576513"/>
              <a:gd name="connsiteX14-1481" fmla="*/ 2384 w 1011929"/>
              <a:gd name="connsiteY14-1482" fmla="*/ 108984 h 2576513"/>
              <a:gd name="connsiteX0-1483" fmla="*/ 2384 w 1009825"/>
              <a:gd name="connsiteY0-1484" fmla="*/ 108984 h 2576513"/>
              <a:gd name="connsiteX1-1485" fmla="*/ 111368 w 1009825"/>
              <a:gd name="connsiteY1-1486" fmla="*/ 0 h 2576513"/>
              <a:gd name="connsiteX2-1487" fmla="*/ 893525 w 1009825"/>
              <a:gd name="connsiteY2-1488" fmla="*/ 0 h 2576513"/>
              <a:gd name="connsiteX3-1489" fmla="*/ 1002509 w 1009825"/>
              <a:gd name="connsiteY3-1490" fmla="*/ 108984 h 2576513"/>
              <a:gd name="connsiteX4-1491" fmla="*/ 1009655 w 1009825"/>
              <a:gd name="connsiteY4-1492" fmla="*/ 854871 h 2576513"/>
              <a:gd name="connsiteX5-1493" fmla="*/ 550072 w 1009825"/>
              <a:gd name="connsiteY5-1494" fmla="*/ 1295402 h 2576513"/>
              <a:gd name="connsiteX6-1495" fmla="*/ 1007270 w 1009825"/>
              <a:gd name="connsiteY6-1496" fmla="*/ 1724028 h 2576513"/>
              <a:gd name="connsiteX7-1497" fmla="*/ 1002509 w 1009825"/>
              <a:gd name="connsiteY7-1498" fmla="*/ 2472291 h 2576513"/>
              <a:gd name="connsiteX8-1499" fmla="*/ 893525 w 1009825"/>
              <a:gd name="connsiteY8-1500" fmla="*/ 2576513 h 2576513"/>
              <a:gd name="connsiteX9-1501" fmla="*/ 111368 w 1009825"/>
              <a:gd name="connsiteY9-1502" fmla="*/ 2576513 h 2576513"/>
              <a:gd name="connsiteX10-1503" fmla="*/ 2384 w 1009825"/>
              <a:gd name="connsiteY10-1504" fmla="*/ 2467529 h 2576513"/>
              <a:gd name="connsiteX11-1505" fmla="*/ 2382 w 1009825"/>
              <a:gd name="connsiteY11-1506" fmla="*/ 1752602 h 2576513"/>
              <a:gd name="connsiteX12-1507" fmla="*/ 464345 w 1009825"/>
              <a:gd name="connsiteY12-1508" fmla="*/ 1293020 h 2576513"/>
              <a:gd name="connsiteX13-1509" fmla="*/ 0 w 1009825"/>
              <a:gd name="connsiteY13-1510" fmla="*/ 842964 h 2576513"/>
              <a:gd name="connsiteX14-1511" fmla="*/ 2384 w 1009825"/>
              <a:gd name="connsiteY14-1512" fmla="*/ 108984 h 2576513"/>
              <a:gd name="connsiteX0-1513" fmla="*/ 2384 w 1009825"/>
              <a:gd name="connsiteY0-1514" fmla="*/ 108984 h 2576513"/>
              <a:gd name="connsiteX1-1515" fmla="*/ 111368 w 1009825"/>
              <a:gd name="connsiteY1-1516" fmla="*/ 0 h 2576513"/>
              <a:gd name="connsiteX2-1517" fmla="*/ 893525 w 1009825"/>
              <a:gd name="connsiteY2-1518" fmla="*/ 0 h 2576513"/>
              <a:gd name="connsiteX3-1519" fmla="*/ 1002509 w 1009825"/>
              <a:gd name="connsiteY3-1520" fmla="*/ 108984 h 2576513"/>
              <a:gd name="connsiteX4-1521" fmla="*/ 1009655 w 1009825"/>
              <a:gd name="connsiteY4-1522" fmla="*/ 854871 h 2576513"/>
              <a:gd name="connsiteX5-1523" fmla="*/ 550072 w 1009825"/>
              <a:gd name="connsiteY5-1524" fmla="*/ 1295402 h 2576513"/>
              <a:gd name="connsiteX6-1525" fmla="*/ 1004889 w 1009825"/>
              <a:gd name="connsiteY6-1526" fmla="*/ 1721646 h 2576513"/>
              <a:gd name="connsiteX7-1527" fmla="*/ 1002509 w 1009825"/>
              <a:gd name="connsiteY7-1528" fmla="*/ 2472291 h 2576513"/>
              <a:gd name="connsiteX8-1529" fmla="*/ 893525 w 1009825"/>
              <a:gd name="connsiteY8-1530" fmla="*/ 2576513 h 2576513"/>
              <a:gd name="connsiteX9-1531" fmla="*/ 111368 w 1009825"/>
              <a:gd name="connsiteY9-1532" fmla="*/ 2576513 h 2576513"/>
              <a:gd name="connsiteX10-1533" fmla="*/ 2384 w 1009825"/>
              <a:gd name="connsiteY10-1534" fmla="*/ 2467529 h 2576513"/>
              <a:gd name="connsiteX11-1535" fmla="*/ 2382 w 1009825"/>
              <a:gd name="connsiteY11-1536" fmla="*/ 1752602 h 2576513"/>
              <a:gd name="connsiteX12-1537" fmla="*/ 464345 w 1009825"/>
              <a:gd name="connsiteY12-1538" fmla="*/ 1293020 h 2576513"/>
              <a:gd name="connsiteX13-1539" fmla="*/ 0 w 1009825"/>
              <a:gd name="connsiteY13-1540" fmla="*/ 842964 h 2576513"/>
              <a:gd name="connsiteX14-1541" fmla="*/ 2384 w 1009825"/>
              <a:gd name="connsiteY14-1542" fmla="*/ 108984 h 2576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613" y="connsiteY12-614"/>
              </a:cxn>
              <a:cxn ang="0">
                <a:pos x="connsiteX13-641" y="connsiteY13-642"/>
              </a:cxn>
              <a:cxn ang="0">
                <a:pos x="connsiteX14-671" y="connsiteY14-672"/>
              </a:cxn>
            </a:cxnLst>
            <a:rect l="l" t="t" r="r" b="b"/>
            <a:pathLst>
              <a:path w="1009825" h="2576513">
                <a:moveTo>
                  <a:pt x="2384" y="108984"/>
                </a:moveTo>
                <a:cubicBezTo>
                  <a:pt x="2384" y="48794"/>
                  <a:pt x="51178" y="0"/>
                  <a:pt x="111368" y="0"/>
                </a:cubicBezTo>
                <a:lnTo>
                  <a:pt x="893525" y="0"/>
                </a:lnTo>
                <a:cubicBezTo>
                  <a:pt x="953715" y="0"/>
                  <a:pt x="1002509" y="48794"/>
                  <a:pt x="1002509" y="108984"/>
                </a:cubicBezTo>
                <a:cubicBezTo>
                  <a:pt x="1002509" y="380631"/>
                  <a:pt x="1009655" y="583224"/>
                  <a:pt x="1009655" y="854871"/>
                </a:cubicBezTo>
                <a:cubicBezTo>
                  <a:pt x="1013623" y="988314"/>
                  <a:pt x="950917" y="954883"/>
                  <a:pt x="550072" y="1295402"/>
                </a:cubicBezTo>
                <a:cubicBezTo>
                  <a:pt x="830265" y="1519239"/>
                  <a:pt x="1001715" y="1535817"/>
                  <a:pt x="1004889" y="1721646"/>
                </a:cubicBezTo>
                <a:cubicBezTo>
                  <a:pt x="1005683" y="1919382"/>
                  <a:pt x="1005592" y="2308779"/>
                  <a:pt x="1002509" y="2472291"/>
                </a:cubicBezTo>
                <a:cubicBezTo>
                  <a:pt x="1002509" y="2532481"/>
                  <a:pt x="953715" y="2576513"/>
                  <a:pt x="893525" y="2576513"/>
                </a:cubicBezTo>
                <a:lnTo>
                  <a:pt x="111368" y="2576513"/>
                </a:lnTo>
                <a:cubicBezTo>
                  <a:pt x="51178" y="2576513"/>
                  <a:pt x="2384" y="2527719"/>
                  <a:pt x="2384" y="2467529"/>
                </a:cubicBezTo>
                <a:cubicBezTo>
                  <a:pt x="95" y="2310763"/>
                  <a:pt x="2779" y="2014632"/>
                  <a:pt x="2382" y="1752602"/>
                </a:cubicBezTo>
                <a:cubicBezTo>
                  <a:pt x="1191" y="1555263"/>
                  <a:pt x="80566" y="1575992"/>
                  <a:pt x="464345" y="1293020"/>
                </a:cubicBezTo>
                <a:cubicBezTo>
                  <a:pt x="59929" y="945754"/>
                  <a:pt x="1191" y="995854"/>
                  <a:pt x="0" y="842964"/>
                </a:cubicBezTo>
                <a:cubicBezTo>
                  <a:pt x="794" y="580842"/>
                  <a:pt x="1590" y="371106"/>
                  <a:pt x="2384" y="108984"/>
                </a:cubicBezTo>
                <a:close/>
              </a:path>
            </a:pathLst>
          </a:cu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圆角矩形 52"/>
          <p:cNvSpPr/>
          <p:nvPr/>
        </p:nvSpPr>
        <p:spPr>
          <a:xfrm>
            <a:off x="3163289" y="3784002"/>
            <a:ext cx="1009825" cy="1892617"/>
          </a:xfrm>
          <a:custGeom>
            <a:avLst/>
            <a:gdLst/>
            <a:ahLst/>
            <a:cxnLst/>
            <a:rect l="l" t="t" r="r" b="b"/>
            <a:pathLst>
              <a:path w="1009825" h="1892617">
                <a:moveTo>
                  <a:pt x="503" y="0"/>
                </a:moveTo>
                <a:lnTo>
                  <a:pt x="1008666" y="0"/>
                </a:lnTo>
                <a:cubicBezTo>
                  <a:pt x="1009308" y="54624"/>
                  <a:pt x="1009655" y="111123"/>
                  <a:pt x="1009655" y="170975"/>
                </a:cubicBezTo>
                <a:cubicBezTo>
                  <a:pt x="1013604" y="303787"/>
                  <a:pt x="951509" y="271299"/>
                  <a:pt x="555768" y="606743"/>
                </a:cubicBezTo>
                <a:lnTo>
                  <a:pt x="550589" y="606743"/>
                </a:lnTo>
                <a:lnTo>
                  <a:pt x="550589" y="611074"/>
                </a:lnTo>
                <a:cubicBezTo>
                  <a:pt x="550415" y="611215"/>
                  <a:pt x="550244" y="611361"/>
                  <a:pt x="550072" y="611506"/>
                </a:cubicBezTo>
                <a:lnTo>
                  <a:pt x="550589" y="611894"/>
                </a:lnTo>
                <a:lnTo>
                  <a:pt x="550589" y="823835"/>
                </a:lnTo>
                <a:lnTo>
                  <a:pt x="550589" y="916107"/>
                </a:lnTo>
                <a:lnTo>
                  <a:pt x="550589" y="1174669"/>
                </a:lnTo>
                <a:cubicBezTo>
                  <a:pt x="550589" y="1223110"/>
                  <a:pt x="589859" y="1262380"/>
                  <a:pt x="638300" y="1262380"/>
                </a:cubicBezTo>
                <a:lnTo>
                  <a:pt x="1005291" y="1262380"/>
                </a:lnTo>
                <a:cubicBezTo>
                  <a:pt x="1005344" y="1453600"/>
                  <a:pt x="1004644" y="1675161"/>
                  <a:pt x="1002509" y="1788395"/>
                </a:cubicBezTo>
                <a:cubicBezTo>
                  <a:pt x="1002509" y="1848585"/>
                  <a:pt x="953715" y="1892617"/>
                  <a:pt x="893525" y="1892617"/>
                </a:cubicBezTo>
                <a:lnTo>
                  <a:pt x="111368" y="1892617"/>
                </a:lnTo>
                <a:cubicBezTo>
                  <a:pt x="51178" y="1892617"/>
                  <a:pt x="2384" y="1843823"/>
                  <a:pt x="2384" y="1783633"/>
                </a:cubicBezTo>
                <a:cubicBezTo>
                  <a:pt x="649" y="1664787"/>
                  <a:pt x="1772" y="1465842"/>
                  <a:pt x="2233" y="1262380"/>
                </a:cubicBezTo>
                <a:lnTo>
                  <a:pt x="375506" y="1262380"/>
                </a:lnTo>
                <a:cubicBezTo>
                  <a:pt x="423947" y="1262380"/>
                  <a:pt x="463217" y="1223110"/>
                  <a:pt x="463217" y="1174669"/>
                </a:cubicBezTo>
                <a:lnTo>
                  <a:pt x="463217" y="916107"/>
                </a:lnTo>
                <a:lnTo>
                  <a:pt x="463217" y="823835"/>
                </a:lnTo>
                <a:lnTo>
                  <a:pt x="463217" y="609930"/>
                </a:lnTo>
                <a:cubicBezTo>
                  <a:pt x="463601" y="609673"/>
                  <a:pt x="463973" y="609399"/>
                  <a:pt x="464345" y="609124"/>
                </a:cubicBezTo>
                <a:lnTo>
                  <a:pt x="463217" y="608173"/>
                </a:lnTo>
                <a:lnTo>
                  <a:pt x="463217" y="606743"/>
                </a:lnTo>
                <a:lnTo>
                  <a:pt x="461522" y="606743"/>
                </a:lnTo>
                <a:cubicBezTo>
                  <a:pt x="59658" y="262089"/>
                  <a:pt x="1188" y="311604"/>
                  <a:pt x="0" y="1590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10" name="圆角矩形 52"/>
          <p:cNvSpPr/>
          <p:nvPr/>
        </p:nvSpPr>
        <p:spPr>
          <a:xfrm>
            <a:off x="4838834" y="3092486"/>
            <a:ext cx="1009825" cy="2576513"/>
          </a:xfrm>
          <a:custGeom>
            <a:avLst/>
            <a:gdLst>
              <a:gd name="connsiteX0" fmla="*/ 0 w 1000125"/>
              <a:gd name="connsiteY0" fmla="*/ 108984 h 2576513"/>
              <a:gd name="connsiteX1" fmla="*/ 108984 w 1000125"/>
              <a:gd name="connsiteY1" fmla="*/ 0 h 2576513"/>
              <a:gd name="connsiteX2" fmla="*/ 891141 w 1000125"/>
              <a:gd name="connsiteY2" fmla="*/ 0 h 2576513"/>
              <a:gd name="connsiteX3" fmla="*/ 1000125 w 1000125"/>
              <a:gd name="connsiteY3" fmla="*/ 108984 h 2576513"/>
              <a:gd name="connsiteX4" fmla="*/ 1000125 w 1000125"/>
              <a:gd name="connsiteY4" fmla="*/ 2467529 h 2576513"/>
              <a:gd name="connsiteX5" fmla="*/ 891141 w 1000125"/>
              <a:gd name="connsiteY5" fmla="*/ 2576513 h 2576513"/>
              <a:gd name="connsiteX6" fmla="*/ 108984 w 1000125"/>
              <a:gd name="connsiteY6" fmla="*/ 2576513 h 2576513"/>
              <a:gd name="connsiteX7" fmla="*/ 0 w 1000125"/>
              <a:gd name="connsiteY7" fmla="*/ 2467529 h 2576513"/>
              <a:gd name="connsiteX8" fmla="*/ 0 w 1000125"/>
              <a:gd name="connsiteY8" fmla="*/ 108984 h 2576513"/>
              <a:gd name="connsiteX0-1" fmla="*/ 0 w 1000126"/>
              <a:gd name="connsiteY0-2" fmla="*/ 108984 h 2576513"/>
              <a:gd name="connsiteX1-3" fmla="*/ 108984 w 1000126"/>
              <a:gd name="connsiteY1-4" fmla="*/ 0 h 2576513"/>
              <a:gd name="connsiteX2-5" fmla="*/ 891141 w 1000126"/>
              <a:gd name="connsiteY2-6" fmla="*/ 0 h 2576513"/>
              <a:gd name="connsiteX3-7" fmla="*/ 1000125 w 1000126"/>
              <a:gd name="connsiteY3-8" fmla="*/ 108984 h 2576513"/>
              <a:gd name="connsiteX4-9" fmla="*/ 1000126 w 1000126"/>
              <a:gd name="connsiteY4-10" fmla="*/ 923926 h 2576513"/>
              <a:gd name="connsiteX5-11" fmla="*/ 1000125 w 1000126"/>
              <a:gd name="connsiteY5-12" fmla="*/ 2467529 h 2576513"/>
              <a:gd name="connsiteX6-13" fmla="*/ 891141 w 1000126"/>
              <a:gd name="connsiteY6-14" fmla="*/ 2576513 h 2576513"/>
              <a:gd name="connsiteX7-15" fmla="*/ 108984 w 1000126"/>
              <a:gd name="connsiteY7-16" fmla="*/ 2576513 h 2576513"/>
              <a:gd name="connsiteX8-17" fmla="*/ 0 w 1000126"/>
              <a:gd name="connsiteY8-18" fmla="*/ 2467529 h 2576513"/>
              <a:gd name="connsiteX9" fmla="*/ 0 w 1000126"/>
              <a:gd name="connsiteY9" fmla="*/ 108984 h 2576513"/>
              <a:gd name="connsiteX0-19" fmla="*/ 0 w 1006777"/>
              <a:gd name="connsiteY0-20" fmla="*/ 108984 h 2576513"/>
              <a:gd name="connsiteX1-21" fmla="*/ 108984 w 1006777"/>
              <a:gd name="connsiteY1-22" fmla="*/ 0 h 2576513"/>
              <a:gd name="connsiteX2-23" fmla="*/ 891141 w 1006777"/>
              <a:gd name="connsiteY2-24" fmla="*/ 0 h 2576513"/>
              <a:gd name="connsiteX3-25" fmla="*/ 1000125 w 1006777"/>
              <a:gd name="connsiteY3-26" fmla="*/ 108984 h 2576513"/>
              <a:gd name="connsiteX4-27" fmla="*/ 1000126 w 1006777"/>
              <a:gd name="connsiteY4-28" fmla="*/ 923926 h 2576513"/>
              <a:gd name="connsiteX5-29" fmla="*/ 995362 w 1006777"/>
              <a:gd name="connsiteY5-30" fmla="*/ 1652589 h 2576513"/>
              <a:gd name="connsiteX6-31" fmla="*/ 1000125 w 1006777"/>
              <a:gd name="connsiteY6-32" fmla="*/ 2467529 h 2576513"/>
              <a:gd name="connsiteX7-33" fmla="*/ 891141 w 1006777"/>
              <a:gd name="connsiteY7-34" fmla="*/ 2576513 h 2576513"/>
              <a:gd name="connsiteX8-35" fmla="*/ 108984 w 1006777"/>
              <a:gd name="connsiteY8-36" fmla="*/ 2576513 h 2576513"/>
              <a:gd name="connsiteX9-37" fmla="*/ 0 w 1006777"/>
              <a:gd name="connsiteY9-38" fmla="*/ 2467529 h 2576513"/>
              <a:gd name="connsiteX10" fmla="*/ 0 w 1006777"/>
              <a:gd name="connsiteY10" fmla="*/ 108984 h 2576513"/>
              <a:gd name="connsiteX0-39" fmla="*/ 0 w 1006916"/>
              <a:gd name="connsiteY0-40" fmla="*/ 108984 h 2576513"/>
              <a:gd name="connsiteX1-41" fmla="*/ 108984 w 1006916"/>
              <a:gd name="connsiteY1-42" fmla="*/ 0 h 2576513"/>
              <a:gd name="connsiteX2-43" fmla="*/ 891141 w 1006916"/>
              <a:gd name="connsiteY2-44" fmla="*/ 0 h 2576513"/>
              <a:gd name="connsiteX3-45" fmla="*/ 1000125 w 1006916"/>
              <a:gd name="connsiteY3-46" fmla="*/ 108984 h 2576513"/>
              <a:gd name="connsiteX4-47" fmla="*/ 1000126 w 1006916"/>
              <a:gd name="connsiteY4-48" fmla="*/ 923926 h 2576513"/>
              <a:gd name="connsiteX5-49" fmla="*/ 995362 w 1006916"/>
              <a:gd name="connsiteY5-50" fmla="*/ 1281114 h 2576513"/>
              <a:gd name="connsiteX6-51" fmla="*/ 995362 w 1006916"/>
              <a:gd name="connsiteY6-52" fmla="*/ 1652589 h 2576513"/>
              <a:gd name="connsiteX7-53" fmla="*/ 1000125 w 1006916"/>
              <a:gd name="connsiteY7-54" fmla="*/ 2467529 h 2576513"/>
              <a:gd name="connsiteX8-55" fmla="*/ 891141 w 1006916"/>
              <a:gd name="connsiteY8-56" fmla="*/ 2576513 h 2576513"/>
              <a:gd name="connsiteX9-57" fmla="*/ 108984 w 1006916"/>
              <a:gd name="connsiteY9-58" fmla="*/ 2576513 h 2576513"/>
              <a:gd name="connsiteX10-59" fmla="*/ 0 w 1006916"/>
              <a:gd name="connsiteY10-60" fmla="*/ 2467529 h 2576513"/>
              <a:gd name="connsiteX11" fmla="*/ 0 w 1006916"/>
              <a:gd name="connsiteY11" fmla="*/ 108984 h 2576513"/>
              <a:gd name="connsiteX0-61" fmla="*/ 0 w 1006916"/>
              <a:gd name="connsiteY0-62" fmla="*/ 108984 h 2576513"/>
              <a:gd name="connsiteX1-63" fmla="*/ 108984 w 1006916"/>
              <a:gd name="connsiteY1-64" fmla="*/ 0 h 2576513"/>
              <a:gd name="connsiteX2-65" fmla="*/ 891141 w 1006916"/>
              <a:gd name="connsiteY2-66" fmla="*/ 0 h 2576513"/>
              <a:gd name="connsiteX3-67" fmla="*/ 1000125 w 1006916"/>
              <a:gd name="connsiteY3-68" fmla="*/ 108984 h 2576513"/>
              <a:gd name="connsiteX4-69" fmla="*/ 1000126 w 1006916"/>
              <a:gd name="connsiteY4-70" fmla="*/ 923926 h 2576513"/>
              <a:gd name="connsiteX5-71" fmla="*/ 566737 w 1006916"/>
              <a:gd name="connsiteY5-72" fmla="*/ 1276351 h 2576513"/>
              <a:gd name="connsiteX6-73" fmla="*/ 995362 w 1006916"/>
              <a:gd name="connsiteY6-74" fmla="*/ 1652589 h 2576513"/>
              <a:gd name="connsiteX7-75" fmla="*/ 1000125 w 1006916"/>
              <a:gd name="connsiteY7-76" fmla="*/ 2467529 h 2576513"/>
              <a:gd name="connsiteX8-77" fmla="*/ 891141 w 1006916"/>
              <a:gd name="connsiteY8-78" fmla="*/ 2576513 h 2576513"/>
              <a:gd name="connsiteX9-79" fmla="*/ 108984 w 1006916"/>
              <a:gd name="connsiteY9-80" fmla="*/ 2576513 h 2576513"/>
              <a:gd name="connsiteX10-81" fmla="*/ 0 w 1006916"/>
              <a:gd name="connsiteY10-82" fmla="*/ 2467529 h 2576513"/>
              <a:gd name="connsiteX11-83" fmla="*/ 0 w 1006916"/>
              <a:gd name="connsiteY11-84" fmla="*/ 108984 h 2576513"/>
              <a:gd name="connsiteX0-85" fmla="*/ 0 w 1128715"/>
              <a:gd name="connsiteY0-86" fmla="*/ 108984 h 2576513"/>
              <a:gd name="connsiteX1-87" fmla="*/ 108984 w 1128715"/>
              <a:gd name="connsiteY1-88" fmla="*/ 0 h 2576513"/>
              <a:gd name="connsiteX2-89" fmla="*/ 891141 w 1128715"/>
              <a:gd name="connsiteY2-90" fmla="*/ 0 h 2576513"/>
              <a:gd name="connsiteX3-91" fmla="*/ 1000125 w 1128715"/>
              <a:gd name="connsiteY3-92" fmla="*/ 108984 h 2576513"/>
              <a:gd name="connsiteX4-93" fmla="*/ 1000126 w 1128715"/>
              <a:gd name="connsiteY4-94" fmla="*/ 923926 h 2576513"/>
              <a:gd name="connsiteX5-95" fmla="*/ 1128712 w 1128715"/>
              <a:gd name="connsiteY5-96" fmla="*/ 1285876 h 2576513"/>
              <a:gd name="connsiteX6-97" fmla="*/ 995362 w 1128715"/>
              <a:gd name="connsiteY6-98" fmla="*/ 1652589 h 2576513"/>
              <a:gd name="connsiteX7-99" fmla="*/ 1000125 w 1128715"/>
              <a:gd name="connsiteY7-100" fmla="*/ 2467529 h 2576513"/>
              <a:gd name="connsiteX8-101" fmla="*/ 891141 w 1128715"/>
              <a:gd name="connsiteY8-102" fmla="*/ 2576513 h 2576513"/>
              <a:gd name="connsiteX9-103" fmla="*/ 108984 w 1128715"/>
              <a:gd name="connsiteY9-104" fmla="*/ 2576513 h 2576513"/>
              <a:gd name="connsiteX10-105" fmla="*/ 0 w 1128715"/>
              <a:gd name="connsiteY10-106" fmla="*/ 2467529 h 2576513"/>
              <a:gd name="connsiteX11-107" fmla="*/ 0 w 1128715"/>
              <a:gd name="connsiteY11-108" fmla="*/ 108984 h 2576513"/>
              <a:gd name="connsiteX0-109" fmla="*/ 0 w 1006916"/>
              <a:gd name="connsiteY0-110" fmla="*/ 108984 h 2576513"/>
              <a:gd name="connsiteX1-111" fmla="*/ 108984 w 1006916"/>
              <a:gd name="connsiteY1-112" fmla="*/ 0 h 2576513"/>
              <a:gd name="connsiteX2-113" fmla="*/ 891141 w 1006916"/>
              <a:gd name="connsiteY2-114" fmla="*/ 0 h 2576513"/>
              <a:gd name="connsiteX3-115" fmla="*/ 1000125 w 1006916"/>
              <a:gd name="connsiteY3-116" fmla="*/ 108984 h 2576513"/>
              <a:gd name="connsiteX4-117" fmla="*/ 1000126 w 1006916"/>
              <a:gd name="connsiteY4-118" fmla="*/ 923926 h 2576513"/>
              <a:gd name="connsiteX5-119" fmla="*/ 561975 w 1006916"/>
              <a:gd name="connsiteY5-120" fmla="*/ 1300164 h 2576513"/>
              <a:gd name="connsiteX6-121" fmla="*/ 995362 w 1006916"/>
              <a:gd name="connsiteY6-122" fmla="*/ 1652589 h 2576513"/>
              <a:gd name="connsiteX7-123" fmla="*/ 1000125 w 1006916"/>
              <a:gd name="connsiteY7-124" fmla="*/ 2467529 h 2576513"/>
              <a:gd name="connsiteX8-125" fmla="*/ 891141 w 1006916"/>
              <a:gd name="connsiteY8-126" fmla="*/ 2576513 h 2576513"/>
              <a:gd name="connsiteX9-127" fmla="*/ 108984 w 1006916"/>
              <a:gd name="connsiteY9-128" fmla="*/ 2576513 h 2576513"/>
              <a:gd name="connsiteX10-129" fmla="*/ 0 w 1006916"/>
              <a:gd name="connsiteY10-130" fmla="*/ 2467529 h 2576513"/>
              <a:gd name="connsiteX11-131" fmla="*/ 0 w 1006916"/>
              <a:gd name="connsiteY11-132" fmla="*/ 108984 h 2576513"/>
              <a:gd name="connsiteX0-133" fmla="*/ 0 w 1006916"/>
              <a:gd name="connsiteY0-134" fmla="*/ 108984 h 2576513"/>
              <a:gd name="connsiteX1-135" fmla="*/ 108984 w 1006916"/>
              <a:gd name="connsiteY1-136" fmla="*/ 0 h 2576513"/>
              <a:gd name="connsiteX2-137" fmla="*/ 891141 w 1006916"/>
              <a:gd name="connsiteY2-138" fmla="*/ 0 h 2576513"/>
              <a:gd name="connsiteX3-139" fmla="*/ 1000125 w 1006916"/>
              <a:gd name="connsiteY3-140" fmla="*/ 108984 h 2576513"/>
              <a:gd name="connsiteX4-141" fmla="*/ 1000126 w 1006916"/>
              <a:gd name="connsiteY4-142" fmla="*/ 923926 h 2576513"/>
              <a:gd name="connsiteX5-143" fmla="*/ 561975 w 1006916"/>
              <a:gd name="connsiteY5-144" fmla="*/ 1300164 h 2576513"/>
              <a:gd name="connsiteX6-145" fmla="*/ 995362 w 1006916"/>
              <a:gd name="connsiteY6-146" fmla="*/ 1652589 h 2576513"/>
              <a:gd name="connsiteX7-147" fmla="*/ 1000125 w 1006916"/>
              <a:gd name="connsiteY7-148" fmla="*/ 2467529 h 2576513"/>
              <a:gd name="connsiteX8-149" fmla="*/ 891141 w 1006916"/>
              <a:gd name="connsiteY8-150" fmla="*/ 2576513 h 2576513"/>
              <a:gd name="connsiteX9-151" fmla="*/ 108984 w 1006916"/>
              <a:gd name="connsiteY9-152" fmla="*/ 2576513 h 2576513"/>
              <a:gd name="connsiteX10-153" fmla="*/ 0 w 1006916"/>
              <a:gd name="connsiteY10-154" fmla="*/ 2467529 h 2576513"/>
              <a:gd name="connsiteX11-155" fmla="*/ 0 w 1006916"/>
              <a:gd name="connsiteY11-156" fmla="*/ 108984 h 2576513"/>
              <a:gd name="connsiteX0-157" fmla="*/ 0 w 1006916"/>
              <a:gd name="connsiteY0-158" fmla="*/ 108984 h 2576513"/>
              <a:gd name="connsiteX1-159" fmla="*/ 108984 w 1006916"/>
              <a:gd name="connsiteY1-160" fmla="*/ 0 h 2576513"/>
              <a:gd name="connsiteX2-161" fmla="*/ 891141 w 1006916"/>
              <a:gd name="connsiteY2-162" fmla="*/ 0 h 2576513"/>
              <a:gd name="connsiteX3-163" fmla="*/ 1000125 w 1006916"/>
              <a:gd name="connsiteY3-164" fmla="*/ 108984 h 2576513"/>
              <a:gd name="connsiteX4-165" fmla="*/ 1000126 w 1006916"/>
              <a:gd name="connsiteY4-166" fmla="*/ 923926 h 2576513"/>
              <a:gd name="connsiteX5-167" fmla="*/ 561975 w 1006916"/>
              <a:gd name="connsiteY5-168" fmla="*/ 1300164 h 2576513"/>
              <a:gd name="connsiteX6-169" fmla="*/ 995362 w 1006916"/>
              <a:gd name="connsiteY6-170" fmla="*/ 1652589 h 2576513"/>
              <a:gd name="connsiteX7-171" fmla="*/ 1000125 w 1006916"/>
              <a:gd name="connsiteY7-172" fmla="*/ 2467529 h 2576513"/>
              <a:gd name="connsiteX8-173" fmla="*/ 891141 w 1006916"/>
              <a:gd name="connsiteY8-174" fmla="*/ 2576513 h 2576513"/>
              <a:gd name="connsiteX9-175" fmla="*/ 108984 w 1006916"/>
              <a:gd name="connsiteY9-176" fmla="*/ 2576513 h 2576513"/>
              <a:gd name="connsiteX10-177" fmla="*/ 0 w 1006916"/>
              <a:gd name="connsiteY10-178" fmla="*/ 2467529 h 2576513"/>
              <a:gd name="connsiteX11-179" fmla="*/ 0 w 1006916"/>
              <a:gd name="connsiteY11-180" fmla="*/ 108984 h 2576513"/>
              <a:gd name="connsiteX0-181" fmla="*/ 0 w 1009545"/>
              <a:gd name="connsiteY0-182" fmla="*/ 108984 h 2576513"/>
              <a:gd name="connsiteX1-183" fmla="*/ 108984 w 1009545"/>
              <a:gd name="connsiteY1-184" fmla="*/ 0 h 2576513"/>
              <a:gd name="connsiteX2-185" fmla="*/ 891141 w 1009545"/>
              <a:gd name="connsiteY2-186" fmla="*/ 0 h 2576513"/>
              <a:gd name="connsiteX3-187" fmla="*/ 1000125 w 1009545"/>
              <a:gd name="connsiteY3-188" fmla="*/ 108984 h 2576513"/>
              <a:gd name="connsiteX4-189" fmla="*/ 1000126 w 1009545"/>
              <a:gd name="connsiteY4-190" fmla="*/ 923926 h 2576513"/>
              <a:gd name="connsiteX5-191" fmla="*/ 561975 w 1009545"/>
              <a:gd name="connsiteY5-192" fmla="*/ 1300164 h 2576513"/>
              <a:gd name="connsiteX6-193" fmla="*/ 1004887 w 1009545"/>
              <a:gd name="connsiteY6-194" fmla="*/ 1657352 h 2576513"/>
              <a:gd name="connsiteX7-195" fmla="*/ 1000125 w 1009545"/>
              <a:gd name="connsiteY7-196" fmla="*/ 2467529 h 2576513"/>
              <a:gd name="connsiteX8-197" fmla="*/ 891141 w 1009545"/>
              <a:gd name="connsiteY8-198" fmla="*/ 2576513 h 2576513"/>
              <a:gd name="connsiteX9-199" fmla="*/ 108984 w 1009545"/>
              <a:gd name="connsiteY9-200" fmla="*/ 2576513 h 2576513"/>
              <a:gd name="connsiteX10-201" fmla="*/ 0 w 1009545"/>
              <a:gd name="connsiteY10-202" fmla="*/ 2467529 h 2576513"/>
              <a:gd name="connsiteX11-203" fmla="*/ 0 w 1009545"/>
              <a:gd name="connsiteY11-204" fmla="*/ 108984 h 2576513"/>
              <a:gd name="connsiteX0-205" fmla="*/ 0 w 1009545"/>
              <a:gd name="connsiteY0-206" fmla="*/ 108984 h 2576513"/>
              <a:gd name="connsiteX1-207" fmla="*/ 108984 w 1009545"/>
              <a:gd name="connsiteY1-208" fmla="*/ 0 h 2576513"/>
              <a:gd name="connsiteX2-209" fmla="*/ 891141 w 1009545"/>
              <a:gd name="connsiteY2-210" fmla="*/ 0 h 2576513"/>
              <a:gd name="connsiteX3-211" fmla="*/ 1000125 w 1009545"/>
              <a:gd name="connsiteY3-212" fmla="*/ 108984 h 2576513"/>
              <a:gd name="connsiteX4-213" fmla="*/ 1000126 w 1009545"/>
              <a:gd name="connsiteY4-214" fmla="*/ 923926 h 2576513"/>
              <a:gd name="connsiteX5-215" fmla="*/ 561975 w 1009545"/>
              <a:gd name="connsiteY5-216" fmla="*/ 1300164 h 2576513"/>
              <a:gd name="connsiteX6-217" fmla="*/ 1004887 w 1009545"/>
              <a:gd name="connsiteY6-218" fmla="*/ 1685927 h 2576513"/>
              <a:gd name="connsiteX7-219" fmla="*/ 1000125 w 1009545"/>
              <a:gd name="connsiteY7-220" fmla="*/ 2467529 h 2576513"/>
              <a:gd name="connsiteX8-221" fmla="*/ 891141 w 1009545"/>
              <a:gd name="connsiteY8-222" fmla="*/ 2576513 h 2576513"/>
              <a:gd name="connsiteX9-223" fmla="*/ 108984 w 1009545"/>
              <a:gd name="connsiteY9-224" fmla="*/ 2576513 h 2576513"/>
              <a:gd name="connsiteX10-225" fmla="*/ 0 w 1009545"/>
              <a:gd name="connsiteY10-226" fmla="*/ 2467529 h 2576513"/>
              <a:gd name="connsiteX11-227" fmla="*/ 0 w 1009545"/>
              <a:gd name="connsiteY11-228" fmla="*/ 108984 h 2576513"/>
              <a:gd name="connsiteX0-229" fmla="*/ 0 w 1009545"/>
              <a:gd name="connsiteY0-230" fmla="*/ 108984 h 2576513"/>
              <a:gd name="connsiteX1-231" fmla="*/ 108984 w 1009545"/>
              <a:gd name="connsiteY1-232" fmla="*/ 0 h 2576513"/>
              <a:gd name="connsiteX2-233" fmla="*/ 891141 w 1009545"/>
              <a:gd name="connsiteY2-234" fmla="*/ 0 h 2576513"/>
              <a:gd name="connsiteX3-235" fmla="*/ 1000125 w 1009545"/>
              <a:gd name="connsiteY3-236" fmla="*/ 108984 h 2576513"/>
              <a:gd name="connsiteX4-237" fmla="*/ 1000126 w 1009545"/>
              <a:gd name="connsiteY4-238" fmla="*/ 842964 h 2576513"/>
              <a:gd name="connsiteX5-239" fmla="*/ 561975 w 1009545"/>
              <a:gd name="connsiteY5-240" fmla="*/ 1300164 h 2576513"/>
              <a:gd name="connsiteX6-241" fmla="*/ 1004887 w 1009545"/>
              <a:gd name="connsiteY6-242" fmla="*/ 1685927 h 2576513"/>
              <a:gd name="connsiteX7-243" fmla="*/ 1000125 w 1009545"/>
              <a:gd name="connsiteY7-244" fmla="*/ 2467529 h 2576513"/>
              <a:gd name="connsiteX8-245" fmla="*/ 891141 w 1009545"/>
              <a:gd name="connsiteY8-246" fmla="*/ 2576513 h 2576513"/>
              <a:gd name="connsiteX9-247" fmla="*/ 108984 w 1009545"/>
              <a:gd name="connsiteY9-248" fmla="*/ 2576513 h 2576513"/>
              <a:gd name="connsiteX10-249" fmla="*/ 0 w 1009545"/>
              <a:gd name="connsiteY10-250" fmla="*/ 2467529 h 2576513"/>
              <a:gd name="connsiteX11-251" fmla="*/ 0 w 1009545"/>
              <a:gd name="connsiteY11-252" fmla="*/ 108984 h 2576513"/>
              <a:gd name="connsiteX0-253" fmla="*/ 0 w 1009545"/>
              <a:gd name="connsiteY0-254" fmla="*/ 108984 h 2576513"/>
              <a:gd name="connsiteX1-255" fmla="*/ 108984 w 1009545"/>
              <a:gd name="connsiteY1-256" fmla="*/ 0 h 2576513"/>
              <a:gd name="connsiteX2-257" fmla="*/ 891141 w 1009545"/>
              <a:gd name="connsiteY2-258" fmla="*/ 0 h 2576513"/>
              <a:gd name="connsiteX3-259" fmla="*/ 1000125 w 1009545"/>
              <a:gd name="connsiteY3-260" fmla="*/ 108984 h 2576513"/>
              <a:gd name="connsiteX4-261" fmla="*/ 1000126 w 1009545"/>
              <a:gd name="connsiteY4-262" fmla="*/ 871539 h 2576513"/>
              <a:gd name="connsiteX5-263" fmla="*/ 561975 w 1009545"/>
              <a:gd name="connsiteY5-264" fmla="*/ 1300164 h 2576513"/>
              <a:gd name="connsiteX6-265" fmla="*/ 1004887 w 1009545"/>
              <a:gd name="connsiteY6-266" fmla="*/ 1685927 h 2576513"/>
              <a:gd name="connsiteX7-267" fmla="*/ 1000125 w 1009545"/>
              <a:gd name="connsiteY7-268" fmla="*/ 2467529 h 2576513"/>
              <a:gd name="connsiteX8-269" fmla="*/ 891141 w 1009545"/>
              <a:gd name="connsiteY8-270" fmla="*/ 2576513 h 2576513"/>
              <a:gd name="connsiteX9-271" fmla="*/ 108984 w 1009545"/>
              <a:gd name="connsiteY9-272" fmla="*/ 2576513 h 2576513"/>
              <a:gd name="connsiteX10-273" fmla="*/ 0 w 1009545"/>
              <a:gd name="connsiteY10-274" fmla="*/ 2467529 h 2576513"/>
              <a:gd name="connsiteX11-275" fmla="*/ 0 w 1009545"/>
              <a:gd name="connsiteY11-276" fmla="*/ 108984 h 2576513"/>
              <a:gd name="connsiteX0-277" fmla="*/ 0 w 1009545"/>
              <a:gd name="connsiteY0-278" fmla="*/ 108984 h 2576513"/>
              <a:gd name="connsiteX1-279" fmla="*/ 108984 w 1009545"/>
              <a:gd name="connsiteY1-280" fmla="*/ 0 h 2576513"/>
              <a:gd name="connsiteX2-281" fmla="*/ 891141 w 1009545"/>
              <a:gd name="connsiteY2-282" fmla="*/ 0 h 2576513"/>
              <a:gd name="connsiteX3-283" fmla="*/ 1000125 w 1009545"/>
              <a:gd name="connsiteY3-284" fmla="*/ 108984 h 2576513"/>
              <a:gd name="connsiteX4-285" fmla="*/ 1000126 w 1009545"/>
              <a:gd name="connsiteY4-286" fmla="*/ 871539 h 2576513"/>
              <a:gd name="connsiteX5-287" fmla="*/ 561975 w 1009545"/>
              <a:gd name="connsiteY5-288" fmla="*/ 1300164 h 2576513"/>
              <a:gd name="connsiteX6-289" fmla="*/ 1004887 w 1009545"/>
              <a:gd name="connsiteY6-290" fmla="*/ 1685927 h 2576513"/>
              <a:gd name="connsiteX7-291" fmla="*/ 1000125 w 1009545"/>
              <a:gd name="connsiteY7-292" fmla="*/ 2467529 h 2576513"/>
              <a:gd name="connsiteX8-293" fmla="*/ 891141 w 1009545"/>
              <a:gd name="connsiteY8-294" fmla="*/ 2576513 h 2576513"/>
              <a:gd name="connsiteX9-295" fmla="*/ 108984 w 1009545"/>
              <a:gd name="connsiteY9-296" fmla="*/ 2576513 h 2576513"/>
              <a:gd name="connsiteX10-297" fmla="*/ 0 w 1009545"/>
              <a:gd name="connsiteY10-298" fmla="*/ 2467529 h 2576513"/>
              <a:gd name="connsiteX11-299" fmla="*/ 0 w 1009545"/>
              <a:gd name="connsiteY11-300" fmla="*/ 108984 h 2576513"/>
              <a:gd name="connsiteX0-301" fmla="*/ 0 w 1009545"/>
              <a:gd name="connsiteY0-302" fmla="*/ 108984 h 2576513"/>
              <a:gd name="connsiteX1-303" fmla="*/ 108984 w 1009545"/>
              <a:gd name="connsiteY1-304" fmla="*/ 0 h 2576513"/>
              <a:gd name="connsiteX2-305" fmla="*/ 891141 w 1009545"/>
              <a:gd name="connsiteY2-306" fmla="*/ 0 h 2576513"/>
              <a:gd name="connsiteX3-307" fmla="*/ 1000125 w 1009545"/>
              <a:gd name="connsiteY3-308" fmla="*/ 108984 h 2576513"/>
              <a:gd name="connsiteX4-309" fmla="*/ 1000126 w 1009545"/>
              <a:gd name="connsiteY4-310" fmla="*/ 871539 h 2576513"/>
              <a:gd name="connsiteX5-311" fmla="*/ 561975 w 1009545"/>
              <a:gd name="connsiteY5-312" fmla="*/ 1300164 h 2576513"/>
              <a:gd name="connsiteX6-313" fmla="*/ 1004887 w 1009545"/>
              <a:gd name="connsiteY6-314" fmla="*/ 1685927 h 2576513"/>
              <a:gd name="connsiteX7-315" fmla="*/ 1000125 w 1009545"/>
              <a:gd name="connsiteY7-316" fmla="*/ 2467529 h 2576513"/>
              <a:gd name="connsiteX8-317" fmla="*/ 891141 w 1009545"/>
              <a:gd name="connsiteY8-318" fmla="*/ 2576513 h 2576513"/>
              <a:gd name="connsiteX9-319" fmla="*/ 108984 w 1009545"/>
              <a:gd name="connsiteY9-320" fmla="*/ 2576513 h 2576513"/>
              <a:gd name="connsiteX10-321" fmla="*/ 0 w 1009545"/>
              <a:gd name="connsiteY10-322" fmla="*/ 2467529 h 2576513"/>
              <a:gd name="connsiteX11-323" fmla="*/ 0 w 1009545"/>
              <a:gd name="connsiteY11-324" fmla="*/ 108984 h 2576513"/>
              <a:gd name="connsiteX0-325" fmla="*/ 0 w 1009545"/>
              <a:gd name="connsiteY0-326" fmla="*/ 108984 h 2576513"/>
              <a:gd name="connsiteX1-327" fmla="*/ 108984 w 1009545"/>
              <a:gd name="connsiteY1-328" fmla="*/ 0 h 2576513"/>
              <a:gd name="connsiteX2-329" fmla="*/ 891141 w 1009545"/>
              <a:gd name="connsiteY2-330" fmla="*/ 0 h 2576513"/>
              <a:gd name="connsiteX3-331" fmla="*/ 1000125 w 1009545"/>
              <a:gd name="connsiteY3-332" fmla="*/ 108984 h 2576513"/>
              <a:gd name="connsiteX4-333" fmla="*/ 1000126 w 1009545"/>
              <a:gd name="connsiteY4-334" fmla="*/ 871539 h 2576513"/>
              <a:gd name="connsiteX5-335" fmla="*/ 547688 w 1009545"/>
              <a:gd name="connsiteY5-336" fmla="*/ 1295402 h 2576513"/>
              <a:gd name="connsiteX6-337" fmla="*/ 1004887 w 1009545"/>
              <a:gd name="connsiteY6-338" fmla="*/ 1685927 h 2576513"/>
              <a:gd name="connsiteX7-339" fmla="*/ 1000125 w 1009545"/>
              <a:gd name="connsiteY7-340" fmla="*/ 2467529 h 2576513"/>
              <a:gd name="connsiteX8-341" fmla="*/ 891141 w 1009545"/>
              <a:gd name="connsiteY8-342" fmla="*/ 2576513 h 2576513"/>
              <a:gd name="connsiteX9-343" fmla="*/ 108984 w 1009545"/>
              <a:gd name="connsiteY9-344" fmla="*/ 2576513 h 2576513"/>
              <a:gd name="connsiteX10-345" fmla="*/ 0 w 1009545"/>
              <a:gd name="connsiteY10-346" fmla="*/ 2467529 h 2576513"/>
              <a:gd name="connsiteX11-347" fmla="*/ 0 w 1009545"/>
              <a:gd name="connsiteY11-348" fmla="*/ 108984 h 2576513"/>
              <a:gd name="connsiteX0-349" fmla="*/ 0 w 1009545"/>
              <a:gd name="connsiteY0-350" fmla="*/ 108984 h 2576513"/>
              <a:gd name="connsiteX1-351" fmla="*/ 108984 w 1009545"/>
              <a:gd name="connsiteY1-352" fmla="*/ 0 h 2576513"/>
              <a:gd name="connsiteX2-353" fmla="*/ 891141 w 1009545"/>
              <a:gd name="connsiteY2-354" fmla="*/ 0 h 2576513"/>
              <a:gd name="connsiteX3-355" fmla="*/ 1000125 w 1009545"/>
              <a:gd name="connsiteY3-356" fmla="*/ 108984 h 2576513"/>
              <a:gd name="connsiteX4-357" fmla="*/ 1007270 w 1009545"/>
              <a:gd name="connsiteY4-358" fmla="*/ 904877 h 2576513"/>
              <a:gd name="connsiteX5-359" fmla="*/ 547688 w 1009545"/>
              <a:gd name="connsiteY5-360" fmla="*/ 1295402 h 2576513"/>
              <a:gd name="connsiteX6-361" fmla="*/ 1004887 w 1009545"/>
              <a:gd name="connsiteY6-362" fmla="*/ 1685927 h 2576513"/>
              <a:gd name="connsiteX7-363" fmla="*/ 1000125 w 1009545"/>
              <a:gd name="connsiteY7-364" fmla="*/ 2467529 h 2576513"/>
              <a:gd name="connsiteX8-365" fmla="*/ 891141 w 1009545"/>
              <a:gd name="connsiteY8-366" fmla="*/ 2576513 h 2576513"/>
              <a:gd name="connsiteX9-367" fmla="*/ 108984 w 1009545"/>
              <a:gd name="connsiteY9-368" fmla="*/ 2576513 h 2576513"/>
              <a:gd name="connsiteX10-369" fmla="*/ 0 w 1009545"/>
              <a:gd name="connsiteY10-370" fmla="*/ 2467529 h 2576513"/>
              <a:gd name="connsiteX11-371" fmla="*/ 0 w 1009545"/>
              <a:gd name="connsiteY11-372" fmla="*/ 108984 h 2576513"/>
              <a:gd name="connsiteX0-373" fmla="*/ 0 w 1009545"/>
              <a:gd name="connsiteY0-374" fmla="*/ 108984 h 2576513"/>
              <a:gd name="connsiteX1-375" fmla="*/ 108984 w 1009545"/>
              <a:gd name="connsiteY1-376" fmla="*/ 0 h 2576513"/>
              <a:gd name="connsiteX2-377" fmla="*/ 891141 w 1009545"/>
              <a:gd name="connsiteY2-378" fmla="*/ 0 h 2576513"/>
              <a:gd name="connsiteX3-379" fmla="*/ 1000125 w 1009545"/>
              <a:gd name="connsiteY3-380" fmla="*/ 108984 h 2576513"/>
              <a:gd name="connsiteX4-381" fmla="*/ 1007270 w 1009545"/>
              <a:gd name="connsiteY4-382" fmla="*/ 904877 h 2576513"/>
              <a:gd name="connsiteX5-383" fmla="*/ 547688 w 1009545"/>
              <a:gd name="connsiteY5-384" fmla="*/ 1295402 h 2576513"/>
              <a:gd name="connsiteX6-385" fmla="*/ 1004887 w 1009545"/>
              <a:gd name="connsiteY6-386" fmla="*/ 1685927 h 2576513"/>
              <a:gd name="connsiteX7-387" fmla="*/ 1000125 w 1009545"/>
              <a:gd name="connsiteY7-388" fmla="*/ 2467529 h 2576513"/>
              <a:gd name="connsiteX8-389" fmla="*/ 891141 w 1009545"/>
              <a:gd name="connsiteY8-390" fmla="*/ 2576513 h 2576513"/>
              <a:gd name="connsiteX9-391" fmla="*/ 108984 w 1009545"/>
              <a:gd name="connsiteY9-392" fmla="*/ 2576513 h 2576513"/>
              <a:gd name="connsiteX10-393" fmla="*/ 0 w 1009545"/>
              <a:gd name="connsiteY10-394" fmla="*/ 2467529 h 2576513"/>
              <a:gd name="connsiteX11-395" fmla="*/ 0 w 1009545"/>
              <a:gd name="connsiteY11-396" fmla="*/ 108984 h 2576513"/>
              <a:gd name="connsiteX0-397" fmla="*/ 0 w 1009545"/>
              <a:gd name="connsiteY0-398" fmla="*/ 108984 h 2576513"/>
              <a:gd name="connsiteX1-399" fmla="*/ 108984 w 1009545"/>
              <a:gd name="connsiteY1-400" fmla="*/ 0 h 2576513"/>
              <a:gd name="connsiteX2-401" fmla="*/ 891141 w 1009545"/>
              <a:gd name="connsiteY2-402" fmla="*/ 0 h 2576513"/>
              <a:gd name="connsiteX3-403" fmla="*/ 1000125 w 1009545"/>
              <a:gd name="connsiteY3-404" fmla="*/ 108984 h 2576513"/>
              <a:gd name="connsiteX4-405" fmla="*/ 1007270 w 1009545"/>
              <a:gd name="connsiteY4-406" fmla="*/ 904877 h 2576513"/>
              <a:gd name="connsiteX5-407" fmla="*/ 547688 w 1009545"/>
              <a:gd name="connsiteY5-408" fmla="*/ 1295402 h 2576513"/>
              <a:gd name="connsiteX6-409" fmla="*/ 1004887 w 1009545"/>
              <a:gd name="connsiteY6-410" fmla="*/ 1685927 h 2576513"/>
              <a:gd name="connsiteX7-411" fmla="*/ 1000125 w 1009545"/>
              <a:gd name="connsiteY7-412" fmla="*/ 2467529 h 2576513"/>
              <a:gd name="connsiteX8-413" fmla="*/ 891141 w 1009545"/>
              <a:gd name="connsiteY8-414" fmla="*/ 2576513 h 2576513"/>
              <a:gd name="connsiteX9-415" fmla="*/ 108984 w 1009545"/>
              <a:gd name="connsiteY9-416" fmla="*/ 2576513 h 2576513"/>
              <a:gd name="connsiteX10-417" fmla="*/ 0 w 1009545"/>
              <a:gd name="connsiteY10-418" fmla="*/ 2467529 h 2576513"/>
              <a:gd name="connsiteX11-419" fmla="*/ 0 w 1009545"/>
              <a:gd name="connsiteY11-420" fmla="*/ 108984 h 2576513"/>
              <a:gd name="connsiteX0-421" fmla="*/ 0 w 1009545"/>
              <a:gd name="connsiteY0-422" fmla="*/ 108984 h 2576513"/>
              <a:gd name="connsiteX1-423" fmla="*/ 108984 w 1009545"/>
              <a:gd name="connsiteY1-424" fmla="*/ 0 h 2576513"/>
              <a:gd name="connsiteX2-425" fmla="*/ 891141 w 1009545"/>
              <a:gd name="connsiteY2-426" fmla="*/ 0 h 2576513"/>
              <a:gd name="connsiteX3-427" fmla="*/ 1000125 w 1009545"/>
              <a:gd name="connsiteY3-428" fmla="*/ 108984 h 2576513"/>
              <a:gd name="connsiteX4-429" fmla="*/ 1004889 w 1009545"/>
              <a:gd name="connsiteY4-430" fmla="*/ 876302 h 2576513"/>
              <a:gd name="connsiteX5-431" fmla="*/ 547688 w 1009545"/>
              <a:gd name="connsiteY5-432" fmla="*/ 1295402 h 2576513"/>
              <a:gd name="connsiteX6-433" fmla="*/ 1004887 w 1009545"/>
              <a:gd name="connsiteY6-434" fmla="*/ 1685927 h 2576513"/>
              <a:gd name="connsiteX7-435" fmla="*/ 1000125 w 1009545"/>
              <a:gd name="connsiteY7-436" fmla="*/ 2467529 h 2576513"/>
              <a:gd name="connsiteX8-437" fmla="*/ 891141 w 1009545"/>
              <a:gd name="connsiteY8-438" fmla="*/ 2576513 h 2576513"/>
              <a:gd name="connsiteX9-439" fmla="*/ 108984 w 1009545"/>
              <a:gd name="connsiteY9-440" fmla="*/ 2576513 h 2576513"/>
              <a:gd name="connsiteX10-441" fmla="*/ 0 w 1009545"/>
              <a:gd name="connsiteY10-442" fmla="*/ 2467529 h 2576513"/>
              <a:gd name="connsiteX11-443" fmla="*/ 0 w 1009545"/>
              <a:gd name="connsiteY11-444" fmla="*/ 108984 h 2576513"/>
              <a:gd name="connsiteX0-445" fmla="*/ 0 w 1009545"/>
              <a:gd name="connsiteY0-446" fmla="*/ 108984 h 2576513"/>
              <a:gd name="connsiteX1-447" fmla="*/ 108984 w 1009545"/>
              <a:gd name="connsiteY1-448" fmla="*/ 0 h 2576513"/>
              <a:gd name="connsiteX2-449" fmla="*/ 891141 w 1009545"/>
              <a:gd name="connsiteY2-450" fmla="*/ 0 h 2576513"/>
              <a:gd name="connsiteX3-451" fmla="*/ 1000125 w 1009545"/>
              <a:gd name="connsiteY3-452" fmla="*/ 108984 h 2576513"/>
              <a:gd name="connsiteX4-453" fmla="*/ 1004889 w 1009545"/>
              <a:gd name="connsiteY4-454" fmla="*/ 876302 h 2576513"/>
              <a:gd name="connsiteX5-455" fmla="*/ 547688 w 1009545"/>
              <a:gd name="connsiteY5-456" fmla="*/ 1295402 h 2576513"/>
              <a:gd name="connsiteX6-457" fmla="*/ 1004887 w 1009545"/>
              <a:gd name="connsiteY6-458" fmla="*/ 1685927 h 2576513"/>
              <a:gd name="connsiteX7-459" fmla="*/ 1000125 w 1009545"/>
              <a:gd name="connsiteY7-460" fmla="*/ 2467529 h 2576513"/>
              <a:gd name="connsiteX8-461" fmla="*/ 891141 w 1009545"/>
              <a:gd name="connsiteY8-462" fmla="*/ 2576513 h 2576513"/>
              <a:gd name="connsiteX9-463" fmla="*/ 108984 w 1009545"/>
              <a:gd name="connsiteY9-464" fmla="*/ 2576513 h 2576513"/>
              <a:gd name="connsiteX10-465" fmla="*/ 0 w 1009545"/>
              <a:gd name="connsiteY10-466" fmla="*/ 2467529 h 2576513"/>
              <a:gd name="connsiteX11-467" fmla="*/ 0 w 1009545"/>
              <a:gd name="connsiteY11-468" fmla="*/ 108984 h 2576513"/>
              <a:gd name="connsiteX0-469" fmla="*/ 0 w 1009545"/>
              <a:gd name="connsiteY0-470" fmla="*/ 108984 h 2576513"/>
              <a:gd name="connsiteX1-471" fmla="*/ 108984 w 1009545"/>
              <a:gd name="connsiteY1-472" fmla="*/ 0 h 2576513"/>
              <a:gd name="connsiteX2-473" fmla="*/ 891141 w 1009545"/>
              <a:gd name="connsiteY2-474" fmla="*/ 0 h 2576513"/>
              <a:gd name="connsiteX3-475" fmla="*/ 1000125 w 1009545"/>
              <a:gd name="connsiteY3-476" fmla="*/ 108984 h 2576513"/>
              <a:gd name="connsiteX4-477" fmla="*/ 1004889 w 1009545"/>
              <a:gd name="connsiteY4-478" fmla="*/ 876302 h 2576513"/>
              <a:gd name="connsiteX5-479" fmla="*/ 547688 w 1009545"/>
              <a:gd name="connsiteY5-480" fmla="*/ 1295402 h 2576513"/>
              <a:gd name="connsiteX6-481" fmla="*/ 1004887 w 1009545"/>
              <a:gd name="connsiteY6-482" fmla="*/ 1685927 h 2576513"/>
              <a:gd name="connsiteX7-483" fmla="*/ 1000125 w 1009545"/>
              <a:gd name="connsiteY7-484" fmla="*/ 2467529 h 2576513"/>
              <a:gd name="connsiteX8-485" fmla="*/ 891141 w 1009545"/>
              <a:gd name="connsiteY8-486" fmla="*/ 2576513 h 2576513"/>
              <a:gd name="connsiteX9-487" fmla="*/ 108984 w 1009545"/>
              <a:gd name="connsiteY9-488" fmla="*/ 2576513 h 2576513"/>
              <a:gd name="connsiteX10-489" fmla="*/ 0 w 1009545"/>
              <a:gd name="connsiteY10-490" fmla="*/ 2467529 h 2576513"/>
              <a:gd name="connsiteX11-491" fmla="*/ 0 w 1009545"/>
              <a:gd name="connsiteY11-492" fmla="*/ 108984 h 2576513"/>
              <a:gd name="connsiteX0-493" fmla="*/ 0 w 1009545"/>
              <a:gd name="connsiteY0-494" fmla="*/ 108984 h 2576513"/>
              <a:gd name="connsiteX1-495" fmla="*/ 108984 w 1009545"/>
              <a:gd name="connsiteY1-496" fmla="*/ 0 h 2576513"/>
              <a:gd name="connsiteX2-497" fmla="*/ 891141 w 1009545"/>
              <a:gd name="connsiteY2-498" fmla="*/ 0 h 2576513"/>
              <a:gd name="connsiteX3-499" fmla="*/ 1000125 w 1009545"/>
              <a:gd name="connsiteY3-500" fmla="*/ 108984 h 2576513"/>
              <a:gd name="connsiteX4-501" fmla="*/ 1004889 w 1009545"/>
              <a:gd name="connsiteY4-502" fmla="*/ 876302 h 2576513"/>
              <a:gd name="connsiteX5-503" fmla="*/ 547688 w 1009545"/>
              <a:gd name="connsiteY5-504" fmla="*/ 1295402 h 2576513"/>
              <a:gd name="connsiteX6-505" fmla="*/ 1004887 w 1009545"/>
              <a:gd name="connsiteY6-506" fmla="*/ 1685927 h 2576513"/>
              <a:gd name="connsiteX7-507" fmla="*/ 1000125 w 1009545"/>
              <a:gd name="connsiteY7-508" fmla="*/ 2467529 h 2576513"/>
              <a:gd name="connsiteX8-509" fmla="*/ 891141 w 1009545"/>
              <a:gd name="connsiteY8-510" fmla="*/ 2576513 h 2576513"/>
              <a:gd name="connsiteX9-511" fmla="*/ 108984 w 1009545"/>
              <a:gd name="connsiteY9-512" fmla="*/ 2576513 h 2576513"/>
              <a:gd name="connsiteX10-513" fmla="*/ 0 w 1009545"/>
              <a:gd name="connsiteY10-514" fmla="*/ 2467529 h 2576513"/>
              <a:gd name="connsiteX11-515" fmla="*/ 0 w 1009545"/>
              <a:gd name="connsiteY11-516" fmla="*/ 108984 h 2576513"/>
              <a:gd name="connsiteX0-517" fmla="*/ 0 w 1009545"/>
              <a:gd name="connsiteY0-518" fmla="*/ 108984 h 2576513"/>
              <a:gd name="connsiteX1-519" fmla="*/ 108984 w 1009545"/>
              <a:gd name="connsiteY1-520" fmla="*/ 0 h 2576513"/>
              <a:gd name="connsiteX2-521" fmla="*/ 891141 w 1009545"/>
              <a:gd name="connsiteY2-522" fmla="*/ 0 h 2576513"/>
              <a:gd name="connsiteX3-523" fmla="*/ 1000125 w 1009545"/>
              <a:gd name="connsiteY3-524" fmla="*/ 108984 h 2576513"/>
              <a:gd name="connsiteX4-525" fmla="*/ 1004889 w 1009545"/>
              <a:gd name="connsiteY4-526" fmla="*/ 876302 h 2576513"/>
              <a:gd name="connsiteX5-527" fmla="*/ 547688 w 1009545"/>
              <a:gd name="connsiteY5-528" fmla="*/ 1295402 h 2576513"/>
              <a:gd name="connsiteX6-529" fmla="*/ 1004887 w 1009545"/>
              <a:gd name="connsiteY6-530" fmla="*/ 1685927 h 2576513"/>
              <a:gd name="connsiteX7-531" fmla="*/ 1000125 w 1009545"/>
              <a:gd name="connsiteY7-532" fmla="*/ 2467529 h 2576513"/>
              <a:gd name="connsiteX8-533" fmla="*/ 891141 w 1009545"/>
              <a:gd name="connsiteY8-534" fmla="*/ 2576513 h 2576513"/>
              <a:gd name="connsiteX9-535" fmla="*/ 108984 w 1009545"/>
              <a:gd name="connsiteY9-536" fmla="*/ 2576513 h 2576513"/>
              <a:gd name="connsiteX10-537" fmla="*/ 0 w 1009545"/>
              <a:gd name="connsiteY10-538" fmla="*/ 2467529 h 2576513"/>
              <a:gd name="connsiteX11-539" fmla="*/ 0 w 1009545"/>
              <a:gd name="connsiteY11-540" fmla="*/ 108984 h 2576513"/>
              <a:gd name="connsiteX0-541" fmla="*/ 0 w 1009545"/>
              <a:gd name="connsiteY0-542" fmla="*/ 108984 h 2576513"/>
              <a:gd name="connsiteX1-543" fmla="*/ 108984 w 1009545"/>
              <a:gd name="connsiteY1-544" fmla="*/ 0 h 2576513"/>
              <a:gd name="connsiteX2-545" fmla="*/ 891141 w 1009545"/>
              <a:gd name="connsiteY2-546" fmla="*/ 0 h 2576513"/>
              <a:gd name="connsiteX3-547" fmla="*/ 1000125 w 1009545"/>
              <a:gd name="connsiteY3-548" fmla="*/ 108984 h 2576513"/>
              <a:gd name="connsiteX4-549" fmla="*/ 1004889 w 1009545"/>
              <a:gd name="connsiteY4-550" fmla="*/ 876302 h 2576513"/>
              <a:gd name="connsiteX5-551" fmla="*/ 547688 w 1009545"/>
              <a:gd name="connsiteY5-552" fmla="*/ 1295402 h 2576513"/>
              <a:gd name="connsiteX6-553" fmla="*/ 1004887 w 1009545"/>
              <a:gd name="connsiteY6-554" fmla="*/ 1685927 h 2576513"/>
              <a:gd name="connsiteX7-555" fmla="*/ 1000125 w 1009545"/>
              <a:gd name="connsiteY7-556" fmla="*/ 2467529 h 2576513"/>
              <a:gd name="connsiteX8-557" fmla="*/ 891141 w 1009545"/>
              <a:gd name="connsiteY8-558" fmla="*/ 2576513 h 2576513"/>
              <a:gd name="connsiteX9-559" fmla="*/ 108984 w 1009545"/>
              <a:gd name="connsiteY9-560" fmla="*/ 2576513 h 2576513"/>
              <a:gd name="connsiteX10-561" fmla="*/ 0 w 1009545"/>
              <a:gd name="connsiteY10-562" fmla="*/ 2467529 h 2576513"/>
              <a:gd name="connsiteX11-563" fmla="*/ 0 w 1009545"/>
              <a:gd name="connsiteY11-564" fmla="*/ 108984 h 2576513"/>
              <a:gd name="connsiteX0-565" fmla="*/ 2383 w 1011928"/>
              <a:gd name="connsiteY0-566" fmla="*/ 108984 h 2576513"/>
              <a:gd name="connsiteX1-567" fmla="*/ 111367 w 1011928"/>
              <a:gd name="connsiteY1-568" fmla="*/ 0 h 2576513"/>
              <a:gd name="connsiteX2-569" fmla="*/ 893524 w 1011928"/>
              <a:gd name="connsiteY2-570" fmla="*/ 0 h 2576513"/>
              <a:gd name="connsiteX3-571" fmla="*/ 1002508 w 1011928"/>
              <a:gd name="connsiteY3-572" fmla="*/ 108984 h 2576513"/>
              <a:gd name="connsiteX4-573" fmla="*/ 1007272 w 1011928"/>
              <a:gd name="connsiteY4-574" fmla="*/ 876302 h 2576513"/>
              <a:gd name="connsiteX5-575" fmla="*/ 550071 w 1011928"/>
              <a:gd name="connsiteY5-576" fmla="*/ 1295402 h 2576513"/>
              <a:gd name="connsiteX6-577" fmla="*/ 1007270 w 1011928"/>
              <a:gd name="connsiteY6-578" fmla="*/ 1685927 h 2576513"/>
              <a:gd name="connsiteX7-579" fmla="*/ 1002508 w 1011928"/>
              <a:gd name="connsiteY7-580" fmla="*/ 2467529 h 2576513"/>
              <a:gd name="connsiteX8-581" fmla="*/ 893524 w 1011928"/>
              <a:gd name="connsiteY8-582" fmla="*/ 2576513 h 2576513"/>
              <a:gd name="connsiteX9-583" fmla="*/ 111367 w 1011928"/>
              <a:gd name="connsiteY9-584" fmla="*/ 2576513 h 2576513"/>
              <a:gd name="connsiteX10-585" fmla="*/ 2383 w 1011928"/>
              <a:gd name="connsiteY10-586" fmla="*/ 2467529 h 2576513"/>
              <a:gd name="connsiteX11-587" fmla="*/ 0 w 1011928"/>
              <a:gd name="connsiteY11-588" fmla="*/ 895351 h 2576513"/>
              <a:gd name="connsiteX12" fmla="*/ 2383 w 1011928"/>
              <a:gd name="connsiteY12" fmla="*/ 108984 h 2576513"/>
              <a:gd name="connsiteX0-589" fmla="*/ 9753 w 1019298"/>
              <a:gd name="connsiteY0-590" fmla="*/ 108984 h 2576513"/>
              <a:gd name="connsiteX1-591" fmla="*/ 118737 w 1019298"/>
              <a:gd name="connsiteY1-592" fmla="*/ 0 h 2576513"/>
              <a:gd name="connsiteX2-593" fmla="*/ 900894 w 1019298"/>
              <a:gd name="connsiteY2-594" fmla="*/ 0 h 2576513"/>
              <a:gd name="connsiteX3-595" fmla="*/ 1009878 w 1019298"/>
              <a:gd name="connsiteY3-596" fmla="*/ 108984 h 2576513"/>
              <a:gd name="connsiteX4-597" fmla="*/ 1014642 w 1019298"/>
              <a:gd name="connsiteY4-598" fmla="*/ 876302 h 2576513"/>
              <a:gd name="connsiteX5-599" fmla="*/ 557441 w 1019298"/>
              <a:gd name="connsiteY5-600" fmla="*/ 1295402 h 2576513"/>
              <a:gd name="connsiteX6-601" fmla="*/ 1014640 w 1019298"/>
              <a:gd name="connsiteY6-602" fmla="*/ 1685927 h 2576513"/>
              <a:gd name="connsiteX7-603" fmla="*/ 1009878 w 1019298"/>
              <a:gd name="connsiteY7-604" fmla="*/ 2467529 h 2576513"/>
              <a:gd name="connsiteX8-605" fmla="*/ 900894 w 1019298"/>
              <a:gd name="connsiteY8-606" fmla="*/ 2576513 h 2576513"/>
              <a:gd name="connsiteX9-607" fmla="*/ 118737 w 1019298"/>
              <a:gd name="connsiteY9-608" fmla="*/ 2576513 h 2576513"/>
              <a:gd name="connsiteX10-609" fmla="*/ 9753 w 1019298"/>
              <a:gd name="connsiteY10-610" fmla="*/ 2467529 h 2576513"/>
              <a:gd name="connsiteX11-611" fmla="*/ 4989 w 1019298"/>
              <a:gd name="connsiteY11-612" fmla="*/ 1664495 h 2576513"/>
              <a:gd name="connsiteX12-613" fmla="*/ 7370 w 1019298"/>
              <a:gd name="connsiteY12-614" fmla="*/ 895351 h 2576513"/>
              <a:gd name="connsiteX13" fmla="*/ 9753 w 1019298"/>
              <a:gd name="connsiteY13" fmla="*/ 108984 h 2576513"/>
              <a:gd name="connsiteX0-615" fmla="*/ 9753 w 1019298"/>
              <a:gd name="connsiteY0-616" fmla="*/ 108984 h 2576513"/>
              <a:gd name="connsiteX1-617" fmla="*/ 118737 w 1019298"/>
              <a:gd name="connsiteY1-618" fmla="*/ 0 h 2576513"/>
              <a:gd name="connsiteX2-619" fmla="*/ 900894 w 1019298"/>
              <a:gd name="connsiteY2-620" fmla="*/ 0 h 2576513"/>
              <a:gd name="connsiteX3-621" fmla="*/ 1009878 w 1019298"/>
              <a:gd name="connsiteY3-622" fmla="*/ 108984 h 2576513"/>
              <a:gd name="connsiteX4-623" fmla="*/ 1014642 w 1019298"/>
              <a:gd name="connsiteY4-624" fmla="*/ 876302 h 2576513"/>
              <a:gd name="connsiteX5-625" fmla="*/ 557441 w 1019298"/>
              <a:gd name="connsiteY5-626" fmla="*/ 1295402 h 2576513"/>
              <a:gd name="connsiteX6-627" fmla="*/ 1014640 w 1019298"/>
              <a:gd name="connsiteY6-628" fmla="*/ 1685927 h 2576513"/>
              <a:gd name="connsiteX7-629" fmla="*/ 1009878 w 1019298"/>
              <a:gd name="connsiteY7-630" fmla="*/ 2467529 h 2576513"/>
              <a:gd name="connsiteX8-631" fmla="*/ 900894 w 1019298"/>
              <a:gd name="connsiteY8-632" fmla="*/ 2576513 h 2576513"/>
              <a:gd name="connsiteX9-633" fmla="*/ 118737 w 1019298"/>
              <a:gd name="connsiteY9-634" fmla="*/ 2576513 h 2576513"/>
              <a:gd name="connsiteX10-635" fmla="*/ 9753 w 1019298"/>
              <a:gd name="connsiteY10-636" fmla="*/ 2467529 h 2576513"/>
              <a:gd name="connsiteX11-637" fmla="*/ 4989 w 1019298"/>
              <a:gd name="connsiteY11-638" fmla="*/ 1664495 h 2576513"/>
              <a:gd name="connsiteX12-639" fmla="*/ 2608 w 1019298"/>
              <a:gd name="connsiteY12-640" fmla="*/ 1283495 h 2576513"/>
              <a:gd name="connsiteX13-641" fmla="*/ 7370 w 1019298"/>
              <a:gd name="connsiteY13-642" fmla="*/ 895351 h 2576513"/>
              <a:gd name="connsiteX14" fmla="*/ 9753 w 1019298"/>
              <a:gd name="connsiteY14" fmla="*/ 108984 h 2576513"/>
              <a:gd name="connsiteX0-643" fmla="*/ 9753 w 1019298"/>
              <a:gd name="connsiteY0-644" fmla="*/ 108984 h 2576513"/>
              <a:gd name="connsiteX1-645" fmla="*/ 118737 w 1019298"/>
              <a:gd name="connsiteY1-646" fmla="*/ 0 h 2576513"/>
              <a:gd name="connsiteX2-647" fmla="*/ 900894 w 1019298"/>
              <a:gd name="connsiteY2-648" fmla="*/ 0 h 2576513"/>
              <a:gd name="connsiteX3-649" fmla="*/ 1009878 w 1019298"/>
              <a:gd name="connsiteY3-650" fmla="*/ 108984 h 2576513"/>
              <a:gd name="connsiteX4-651" fmla="*/ 1014642 w 1019298"/>
              <a:gd name="connsiteY4-652" fmla="*/ 876302 h 2576513"/>
              <a:gd name="connsiteX5-653" fmla="*/ 557441 w 1019298"/>
              <a:gd name="connsiteY5-654" fmla="*/ 1295402 h 2576513"/>
              <a:gd name="connsiteX6-655" fmla="*/ 1014640 w 1019298"/>
              <a:gd name="connsiteY6-656" fmla="*/ 1685927 h 2576513"/>
              <a:gd name="connsiteX7-657" fmla="*/ 1009878 w 1019298"/>
              <a:gd name="connsiteY7-658" fmla="*/ 2467529 h 2576513"/>
              <a:gd name="connsiteX8-659" fmla="*/ 900894 w 1019298"/>
              <a:gd name="connsiteY8-660" fmla="*/ 2576513 h 2576513"/>
              <a:gd name="connsiteX9-661" fmla="*/ 118737 w 1019298"/>
              <a:gd name="connsiteY9-662" fmla="*/ 2576513 h 2576513"/>
              <a:gd name="connsiteX10-663" fmla="*/ 9753 w 1019298"/>
              <a:gd name="connsiteY10-664" fmla="*/ 2467529 h 2576513"/>
              <a:gd name="connsiteX11-665" fmla="*/ 4989 w 1019298"/>
              <a:gd name="connsiteY11-666" fmla="*/ 1664495 h 2576513"/>
              <a:gd name="connsiteX12-667" fmla="*/ 471714 w 1019298"/>
              <a:gd name="connsiteY12-668" fmla="*/ 1293020 h 2576513"/>
              <a:gd name="connsiteX13-669" fmla="*/ 7370 w 1019298"/>
              <a:gd name="connsiteY13-670" fmla="*/ 895351 h 2576513"/>
              <a:gd name="connsiteX14-671" fmla="*/ 9753 w 1019298"/>
              <a:gd name="connsiteY14-672" fmla="*/ 108984 h 2576513"/>
              <a:gd name="connsiteX0-673" fmla="*/ 9753 w 1019298"/>
              <a:gd name="connsiteY0-674" fmla="*/ 108984 h 2576513"/>
              <a:gd name="connsiteX1-675" fmla="*/ 118737 w 1019298"/>
              <a:gd name="connsiteY1-676" fmla="*/ 0 h 2576513"/>
              <a:gd name="connsiteX2-677" fmla="*/ 900894 w 1019298"/>
              <a:gd name="connsiteY2-678" fmla="*/ 0 h 2576513"/>
              <a:gd name="connsiteX3-679" fmla="*/ 1009878 w 1019298"/>
              <a:gd name="connsiteY3-680" fmla="*/ 108984 h 2576513"/>
              <a:gd name="connsiteX4-681" fmla="*/ 1014642 w 1019298"/>
              <a:gd name="connsiteY4-682" fmla="*/ 876302 h 2576513"/>
              <a:gd name="connsiteX5-683" fmla="*/ 557441 w 1019298"/>
              <a:gd name="connsiteY5-684" fmla="*/ 1295402 h 2576513"/>
              <a:gd name="connsiteX6-685" fmla="*/ 1014640 w 1019298"/>
              <a:gd name="connsiteY6-686" fmla="*/ 1685927 h 2576513"/>
              <a:gd name="connsiteX7-687" fmla="*/ 1009878 w 1019298"/>
              <a:gd name="connsiteY7-688" fmla="*/ 2467529 h 2576513"/>
              <a:gd name="connsiteX8-689" fmla="*/ 900894 w 1019298"/>
              <a:gd name="connsiteY8-690" fmla="*/ 2576513 h 2576513"/>
              <a:gd name="connsiteX9-691" fmla="*/ 118737 w 1019298"/>
              <a:gd name="connsiteY9-692" fmla="*/ 2576513 h 2576513"/>
              <a:gd name="connsiteX10-693" fmla="*/ 9753 w 1019298"/>
              <a:gd name="connsiteY10-694" fmla="*/ 2467529 h 2576513"/>
              <a:gd name="connsiteX11-695" fmla="*/ 4989 w 1019298"/>
              <a:gd name="connsiteY11-696" fmla="*/ 1664495 h 2576513"/>
              <a:gd name="connsiteX12-697" fmla="*/ 471714 w 1019298"/>
              <a:gd name="connsiteY12-698" fmla="*/ 1293020 h 2576513"/>
              <a:gd name="connsiteX13-699" fmla="*/ 7370 w 1019298"/>
              <a:gd name="connsiteY13-700" fmla="*/ 895351 h 2576513"/>
              <a:gd name="connsiteX14-701" fmla="*/ 9753 w 1019298"/>
              <a:gd name="connsiteY14-702" fmla="*/ 108984 h 2576513"/>
              <a:gd name="connsiteX0-703" fmla="*/ 9753 w 1019298"/>
              <a:gd name="connsiteY0-704" fmla="*/ 108984 h 2576513"/>
              <a:gd name="connsiteX1-705" fmla="*/ 118737 w 1019298"/>
              <a:gd name="connsiteY1-706" fmla="*/ 0 h 2576513"/>
              <a:gd name="connsiteX2-707" fmla="*/ 900894 w 1019298"/>
              <a:gd name="connsiteY2-708" fmla="*/ 0 h 2576513"/>
              <a:gd name="connsiteX3-709" fmla="*/ 1009878 w 1019298"/>
              <a:gd name="connsiteY3-710" fmla="*/ 108984 h 2576513"/>
              <a:gd name="connsiteX4-711" fmla="*/ 1014642 w 1019298"/>
              <a:gd name="connsiteY4-712" fmla="*/ 876302 h 2576513"/>
              <a:gd name="connsiteX5-713" fmla="*/ 557441 w 1019298"/>
              <a:gd name="connsiteY5-714" fmla="*/ 1295402 h 2576513"/>
              <a:gd name="connsiteX6-715" fmla="*/ 1014640 w 1019298"/>
              <a:gd name="connsiteY6-716" fmla="*/ 1685927 h 2576513"/>
              <a:gd name="connsiteX7-717" fmla="*/ 1009878 w 1019298"/>
              <a:gd name="connsiteY7-718" fmla="*/ 2467529 h 2576513"/>
              <a:gd name="connsiteX8-719" fmla="*/ 900894 w 1019298"/>
              <a:gd name="connsiteY8-720" fmla="*/ 2576513 h 2576513"/>
              <a:gd name="connsiteX9-721" fmla="*/ 118737 w 1019298"/>
              <a:gd name="connsiteY9-722" fmla="*/ 2576513 h 2576513"/>
              <a:gd name="connsiteX10-723" fmla="*/ 9753 w 1019298"/>
              <a:gd name="connsiteY10-724" fmla="*/ 2467529 h 2576513"/>
              <a:gd name="connsiteX11-725" fmla="*/ 4989 w 1019298"/>
              <a:gd name="connsiteY11-726" fmla="*/ 1664495 h 2576513"/>
              <a:gd name="connsiteX12-727" fmla="*/ 471714 w 1019298"/>
              <a:gd name="connsiteY12-728" fmla="*/ 1293020 h 2576513"/>
              <a:gd name="connsiteX13-729" fmla="*/ 7370 w 1019298"/>
              <a:gd name="connsiteY13-730" fmla="*/ 895351 h 2576513"/>
              <a:gd name="connsiteX14-731" fmla="*/ 9753 w 1019298"/>
              <a:gd name="connsiteY14-732" fmla="*/ 108984 h 2576513"/>
              <a:gd name="connsiteX0-733" fmla="*/ 9753 w 1019298"/>
              <a:gd name="connsiteY0-734" fmla="*/ 108984 h 2576513"/>
              <a:gd name="connsiteX1-735" fmla="*/ 118737 w 1019298"/>
              <a:gd name="connsiteY1-736" fmla="*/ 0 h 2576513"/>
              <a:gd name="connsiteX2-737" fmla="*/ 900894 w 1019298"/>
              <a:gd name="connsiteY2-738" fmla="*/ 0 h 2576513"/>
              <a:gd name="connsiteX3-739" fmla="*/ 1009878 w 1019298"/>
              <a:gd name="connsiteY3-740" fmla="*/ 108984 h 2576513"/>
              <a:gd name="connsiteX4-741" fmla="*/ 1014642 w 1019298"/>
              <a:gd name="connsiteY4-742" fmla="*/ 876302 h 2576513"/>
              <a:gd name="connsiteX5-743" fmla="*/ 557441 w 1019298"/>
              <a:gd name="connsiteY5-744" fmla="*/ 1295402 h 2576513"/>
              <a:gd name="connsiteX6-745" fmla="*/ 1014640 w 1019298"/>
              <a:gd name="connsiteY6-746" fmla="*/ 1685927 h 2576513"/>
              <a:gd name="connsiteX7-747" fmla="*/ 1009878 w 1019298"/>
              <a:gd name="connsiteY7-748" fmla="*/ 2467529 h 2576513"/>
              <a:gd name="connsiteX8-749" fmla="*/ 900894 w 1019298"/>
              <a:gd name="connsiteY8-750" fmla="*/ 2576513 h 2576513"/>
              <a:gd name="connsiteX9-751" fmla="*/ 118737 w 1019298"/>
              <a:gd name="connsiteY9-752" fmla="*/ 2576513 h 2576513"/>
              <a:gd name="connsiteX10-753" fmla="*/ 9753 w 1019298"/>
              <a:gd name="connsiteY10-754" fmla="*/ 2467529 h 2576513"/>
              <a:gd name="connsiteX11-755" fmla="*/ 4989 w 1019298"/>
              <a:gd name="connsiteY11-756" fmla="*/ 1664495 h 2576513"/>
              <a:gd name="connsiteX12-757" fmla="*/ 471714 w 1019298"/>
              <a:gd name="connsiteY12-758" fmla="*/ 1293020 h 2576513"/>
              <a:gd name="connsiteX13-759" fmla="*/ 9751 w 1019298"/>
              <a:gd name="connsiteY13-760" fmla="*/ 852488 h 2576513"/>
              <a:gd name="connsiteX14-761" fmla="*/ 9753 w 1019298"/>
              <a:gd name="connsiteY14-762" fmla="*/ 108984 h 2576513"/>
              <a:gd name="connsiteX0-763" fmla="*/ 9753 w 1019298"/>
              <a:gd name="connsiteY0-764" fmla="*/ 108984 h 2576513"/>
              <a:gd name="connsiteX1-765" fmla="*/ 118737 w 1019298"/>
              <a:gd name="connsiteY1-766" fmla="*/ 0 h 2576513"/>
              <a:gd name="connsiteX2-767" fmla="*/ 900894 w 1019298"/>
              <a:gd name="connsiteY2-768" fmla="*/ 0 h 2576513"/>
              <a:gd name="connsiteX3-769" fmla="*/ 1009878 w 1019298"/>
              <a:gd name="connsiteY3-770" fmla="*/ 108984 h 2576513"/>
              <a:gd name="connsiteX4-771" fmla="*/ 1014642 w 1019298"/>
              <a:gd name="connsiteY4-772" fmla="*/ 876302 h 2576513"/>
              <a:gd name="connsiteX5-773" fmla="*/ 557441 w 1019298"/>
              <a:gd name="connsiteY5-774" fmla="*/ 1295402 h 2576513"/>
              <a:gd name="connsiteX6-775" fmla="*/ 1014640 w 1019298"/>
              <a:gd name="connsiteY6-776" fmla="*/ 1685927 h 2576513"/>
              <a:gd name="connsiteX7-777" fmla="*/ 1009878 w 1019298"/>
              <a:gd name="connsiteY7-778" fmla="*/ 2467529 h 2576513"/>
              <a:gd name="connsiteX8-779" fmla="*/ 900894 w 1019298"/>
              <a:gd name="connsiteY8-780" fmla="*/ 2576513 h 2576513"/>
              <a:gd name="connsiteX9-781" fmla="*/ 118737 w 1019298"/>
              <a:gd name="connsiteY9-782" fmla="*/ 2576513 h 2576513"/>
              <a:gd name="connsiteX10-783" fmla="*/ 9753 w 1019298"/>
              <a:gd name="connsiteY10-784" fmla="*/ 2467529 h 2576513"/>
              <a:gd name="connsiteX11-785" fmla="*/ 4989 w 1019298"/>
              <a:gd name="connsiteY11-786" fmla="*/ 1664495 h 2576513"/>
              <a:gd name="connsiteX12-787" fmla="*/ 471714 w 1019298"/>
              <a:gd name="connsiteY12-788" fmla="*/ 1293020 h 2576513"/>
              <a:gd name="connsiteX13-789" fmla="*/ 7369 w 1019298"/>
              <a:gd name="connsiteY13-790" fmla="*/ 885826 h 2576513"/>
              <a:gd name="connsiteX14-791" fmla="*/ 9753 w 1019298"/>
              <a:gd name="connsiteY14-792" fmla="*/ 108984 h 2576513"/>
              <a:gd name="connsiteX0-793" fmla="*/ 9753 w 1019298"/>
              <a:gd name="connsiteY0-794" fmla="*/ 108984 h 2576513"/>
              <a:gd name="connsiteX1-795" fmla="*/ 118737 w 1019298"/>
              <a:gd name="connsiteY1-796" fmla="*/ 0 h 2576513"/>
              <a:gd name="connsiteX2-797" fmla="*/ 900894 w 1019298"/>
              <a:gd name="connsiteY2-798" fmla="*/ 0 h 2576513"/>
              <a:gd name="connsiteX3-799" fmla="*/ 1009878 w 1019298"/>
              <a:gd name="connsiteY3-800" fmla="*/ 108984 h 2576513"/>
              <a:gd name="connsiteX4-801" fmla="*/ 1014642 w 1019298"/>
              <a:gd name="connsiteY4-802" fmla="*/ 876302 h 2576513"/>
              <a:gd name="connsiteX5-803" fmla="*/ 557441 w 1019298"/>
              <a:gd name="connsiteY5-804" fmla="*/ 1295402 h 2576513"/>
              <a:gd name="connsiteX6-805" fmla="*/ 1014640 w 1019298"/>
              <a:gd name="connsiteY6-806" fmla="*/ 1685927 h 2576513"/>
              <a:gd name="connsiteX7-807" fmla="*/ 1009878 w 1019298"/>
              <a:gd name="connsiteY7-808" fmla="*/ 2467529 h 2576513"/>
              <a:gd name="connsiteX8-809" fmla="*/ 900894 w 1019298"/>
              <a:gd name="connsiteY8-810" fmla="*/ 2576513 h 2576513"/>
              <a:gd name="connsiteX9-811" fmla="*/ 118737 w 1019298"/>
              <a:gd name="connsiteY9-812" fmla="*/ 2576513 h 2576513"/>
              <a:gd name="connsiteX10-813" fmla="*/ 9753 w 1019298"/>
              <a:gd name="connsiteY10-814" fmla="*/ 2467529 h 2576513"/>
              <a:gd name="connsiteX11-815" fmla="*/ 4989 w 1019298"/>
              <a:gd name="connsiteY11-816" fmla="*/ 1664495 h 2576513"/>
              <a:gd name="connsiteX12-817" fmla="*/ 471714 w 1019298"/>
              <a:gd name="connsiteY12-818" fmla="*/ 1293020 h 2576513"/>
              <a:gd name="connsiteX13-819" fmla="*/ 7369 w 1019298"/>
              <a:gd name="connsiteY13-820" fmla="*/ 885826 h 2576513"/>
              <a:gd name="connsiteX14-821" fmla="*/ 9753 w 1019298"/>
              <a:gd name="connsiteY14-822" fmla="*/ 108984 h 2576513"/>
              <a:gd name="connsiteX0-823" fmla="*/ 9753 w 1019298"/>
              <a:gd name="connsiteY0-824" fmla="*/ 108984 h 2576513"/>
              <a:gd name="connsiteX1-825" fmla="*/ 118737 w 1019298"/>
              <a:gd name="connsiteY1-826" fmla="*/ 0 h 2576513"/>
              <a:gd name="connsiteX2-827" fmla="*/ 900894 w 1019298"/>
              <a:gd name="connsiteY2-828" fmla="*/ 0 h 2576513"/>
              <a:gd name="connsiteX3-829" fmla="*/ 1009878 w 1019298"/>
              <a:gd name="connsiteY3-830" fmla="*/ 108984 h 2576513"/>
              <a:gd name="connsiteX4-831" fmla="*/ 1014642 w 1019298"/>
              <a:gd name="connsiteY4-832" fmla="*/ 876302 h 2576513"/>
              <a:gd name="connsiteX5-833" fmla="*/ 557441 w 1019298"/>
              <a:gd name="connsiteY5-834" fmla="*/ 1295402 h 2576513"/>
              <a:gd name="connsiteX6-835" fmla="*/ 1014640 w 1019298"/>
              <a:gd name="connsiteY6-836" fmla="*/ 1685927 h 2576513"/>
              <a:gd name="connsiteX7-837" fmla="*/ 1009878 w 1019298"/>
              <a:gd name="connsiteY7-838" fmla="*/ 2467529 h 2576513"/>
              <a:gd name="connsiteX8-839" fmla="*/ 900894 w 1019298"/>
              <a:gd name="connsiteY8-840" fmla="*/ 2576513 h 2576513"/>
              <a:gd name="connsiteX9-841" fmla="*/ 118737 w 1019298"/>
              <a:gd name="connsiteY9-842" fmla="*/ 2576513 h 2576513"/>
              <a:gd name="connsiteX10-843" fmla="*/ 9753 w 1019298"/>
              <a:gd name="connsiteY10-844" fmla="*/ 2467529 h 2576513"/>
              <a:gd name="connsiteX11-845" fmla="*/ 4989 w 1019298"/>
              <a:gd name="connsiteY11-846" fmla="*/ 1664495 h 2576513"/>
              <a:gd name="connsiteX12-847" fmla="*/ 471714 w 1019298"/>
              <a:gd name="connsiteY12-848" fmla="*/ 1293020 h 2576513"/>
              <a:gd name="connsiteX13-849" fmla="*/ 7369 w 1019298"/>
              <a:gd name="connsiteY13-850" fmla="*/ 842964 h 2576513"/>
              <a:gd name="connsiteX14-851" fmla="*/ 9753 w 1019298"/>
              <a:gd name="connsiteY14-852" fmla="*/ 108984 h 2576513"/>
              <a:gd name="connsiteX0-853" fmla="*/ 9753 w 1019298"/>
              <a:gd name="connsiteY0-854" fmla="*/ 108984 h 2576513"/>
              <a:gd name="connsiteX1-855" fmla="*/ 118737 w 1019298"/>
              <a:gd name="connsiteY1-856" fmla="*/ 0 h 2576513"/>
              <a:gd name="connsiteX2-857" fmla="*/ 900894 w 1019298"/>
              <a:gd name="connsiteY2-858" fmla="*/ 0 h 2576513"/>
              <a:gd name="connsiteX3-859" fmla="*/ 1009878 w 1019298"/>
              <a:gd name="connsiteY3-860" fmla="*/ 108984 h 2576513"/>
              <a:gd name="connsiteX4-861" fmla="*/ 1014642 w 1019298"/>
              <a:gd name="connsiteY4-862" fmla="*/ 876302 h 2576513"/>
              <a:gd name="connsiteX5-863" fmla="*/ 557441 w 1019298"/>
              <a:gd name="connsiteY5-864" fmla="*/ 1295402 h 2576513"/>
              <a:gd name="connsiteX6-865" fmla="*/ 1014640 w 1019298"/>
              <a:gd name="connsiteY6-866" fmla="*/ 1685927 h 2576513"/>
              <a:gd name="connsiteX7-867" fmla="*/ 1009878 w 1019298"/>
              <a:gd name="connsiteY7-868" fmla="*/ 2467529 h 2576513"/>
              <a:gd name="connsiteX8-869" fmla="*/ 900894 w 1019298"/>
              <a:gd name="connsiteY8-870" fmla="*/ 2576513 h 2576513"/>
              <a:gd name="connsiteX9-871" fmla="*/ 118737 w 1019298"/>
              <a:gd name="connsiteY9-872" fmla="*/ 2576513 h 2576513"/>
              <a:gd name="connsiteX10-873" fmla="*/ 9753 w 1019298"/>
              <a:gd name="connsiteY10-874" fmla="*/ 2467529 h 2576513"/>
              <a:gd name="connsiteX11-875" fmla="*/ 4989 w 1019298"/>
              <a:gd name="connsiteY11-876" fmla="*/ 1704977 h 2576513"/>
              <a:gd name="connsiteX12-877" fmla="*/ 471714 w 1019298"/>
              <a:gd name="connsiteY12-878" fmla="*/ 1293020 h 2576513"/>
              <a:gd name="connsiteX13-879" fmla="*/ 7369 w 1019298"/>
              <a:gd name="connsiteY13-880" fmla="*/ 842964 h 2576513"/>
              <a:gd name="connsiteX14-881" fmla="*/ 9753 w 1019298"/>
              <a:gd name="connsiteY14-882" fmla="*/ 108984 h 2576513"/>
              <a:gd name="connsiteX0-883" fmla="*/ 9753 w 1019298"/>
              <a:gd name="connsiteY0-884" fmla="*/ 108984 h 2576513"/>
              <a:gd name="connsiteX1-885" fmla="*/ 118737 w 1019298"/>
              <a:gd name="connsiteY1-886" fmla="*/ 0 h 2576513"/>
              <a:gd name="connsiteX2-887" fmla="*/ 900894 w 1019298"/>
              <a:gd name="connsiteY2-888" fmla="*/ 0 h 2576513"/>
              <a:gd name="connsiteX3-889" fmla="*/ 1009878 w 1019298"/>
              <a:gd name="connsiteY3-890" fmla="*/ 108984 h 2576513"/>
              <a:gd name="connsiteX4-891" fmla="*/ 1014642 w 1019298"/>
              <a:gd name="connsiteY4-892" fmla="*/ 876302 h 2576513"/>
              <a:gd name="connsiteX5-893" fmla="*/ 557441 w 1019298"/>
              <a:gd name="connsiteY5-894" fmla="*/ 1295402 h 2576513"/>
              <a:gd name="connsiteX6-895" fmla="*/ 1014640 w 1019298"/>
              <a:gd name="connsiteY6-896" fmla="*/ 1685927 h 2576513"/>
              <a:gd name="connsiteX7-897" fmla="*/ 1009878 w 1019298"/>
              <a:gd name="connsiteY7-898" fmla="*/ 2467529 h 2576513"/>
              <a:gd name="connsiteX8-899" fmla="*/ 900894 w 1019298"/>
              <a:gd name="connsiteY8-900" fmla="*/ 2576513 h 2576513"/>
              <a:gd name="connsiteX9-901" fmla="*/ 118737 w 1019298"/>
              <a:gd name="connsiteY9-902" fmla="*/ 2576513 h 2576513"/>
              <a:gd name="connsiteX10-903" fmla="*/ 9753 w 1019298"/>
              <a:gd name="connsiteY10-904" fmla="*/ 2467529 h 2576513"/>
              <a:gd name="connsiteX11-905" fmla="*/ 4989 w 1019298"/>
              <a:gd name="connsiteY11-906" fmla="*/ 1704977 h 2576513"/>
              <a:gd name="connsiteX12-907" fmla="*/ 471714 w 1019298"/>
              <a:gd name="connsiteY12-908" fmla="*/ 1293020 h 2576513"/>
              <a:gd name="connsiteX13-909" fmla="*/ 7369 w 1019298"/>
              <a:gd name="connsiteY13-910" fmla="*/ 842964 h 2576513"/>
              <a:gd name="connsiteX14-911" fmla="*/ 9753 w 1019298"/>
              <a:gd name="connsiteY14-912" fmla="*/ 108984 h 2576513"/>
              <a:gd name="connsiteX0-913" fmla="*/ 9753 w 1019298"/>
              <a:gd name="connsiteY0-914" fmla="*/ 108984 h 2576513"/>
              <a:gd name="connsiteX1-915" fmla="*/ 118737 w 1019298"/>
              <a:gd name="connsiteY1-916" fmla="*/ 0 h 2576513"/>
              <a:gd name="connsiteX2-917" fmla="*/ 900894 w 1019298"/>
              <a:gd name="connsiteY2-918" fmla="*/ 0 h 2576513"/>
              <a:gd name="connsiteX3-919" fmla="*/ 1009878 w 1019298"/>
              <a:gd name="connsiteY3-920" fmla="*/ 108984 h 2576513"/>
              <a:gd name="connsiteX4-921" fmla="*/ 1014642 w 1019298"/>
              <a:gd name="connsiteY4-922" fmla="*/ 876302 h 2576513"/>
              <a:gd name="connsiteX5-923" fmla="*/ 557441 w 1019298"/>
              <a:gd name="connsiteY5-924" fmla="*/ 1295402 h 2576513"/>
              <a:gd name="connsiteX6-925" fmla="*/ 1014640 w 1019298"/>
              <a:gd name="connsiteY6-926" fmla="*/ 1685927 h 2576513"/>
              <a:gd name="connsiteX7-927" fmla="*/ 1009878 w 1019298"/>
              <a:gd name="connsiteY7-928" fmla="*/ 2467529 h 2576513"/>
              <a:gd name="connsiteX8-929" fmla="*/ 900894 w 1019298"/>
              <a:gd name="connsiteY8-930" fmla="*/ 2576513 h 2576513"/>
              <a:gd name="connsiteX9-931" fmla="*/ 118737 w 1019298"/>
              <a:gd name="connsiteY9-932" fmla="*/ 2576513 h 2576513"/>
              <a:gd name="connsiteX10-933" fmla="*/ 9753 w 1019298"/>
              <a:gd name="connsiteY10-934" fmla="*/ 2467529 h 2576513"/>
              <a:gd name="connsiteX11-935" fmla="*/ 4989 w 1019298"/>
              <a:gd name="connsiteY11-936" fmla="*/ 1704977 h 2576513"/>
              <a:gd name="connsiteX12-937" fmla="*/ 471714 w 1019298"/>
              <a:gd name="connsiteY12-938" fmla="*/ 1293020 h 2576513"/>
              <a:gd name="connsiteX13-939" fmla="*/ 7369 w 1019298"/>
              <a:gd name="connsiteY13-940" fmla="*/ 842964 h 2576513"/>
              <a:gd name="connsiteX14-941" fmla="*/ 9753 w 1019298"/>
              <a:gd name="connsiteY14-942" fmla="*/ 108984 h 2576513"/>
              <a:gd name="connsiteX0-943" fmla="*/ 11724 w 1021269"/>
              <a:gd name="connsiteY0-944" fmla="*/ 108984 h 2576513"/>
              <a:gd name="connsiteX1-945" fmla="*/ 120708 w 1021269"/>
              <a:gd name="connsiteY1-946" fmla="*/ 0 h 2576513"/>
              <a:gd name="connsiteX2-947" fmla="*/ 902865 w 1021269"/>
              <a:gd name="connsiteY2-948" fmla="*/ 0 h 2576513"/>
              <a:gd name="connsiteX3-949" fmla="*/ 1011849 w 1021269"/>
              <a:gd name="connsiteY3-950" fmla="*/ 108984 h 2576513"/>
              <a:gd name="connsiteX4-951" fmla="*/ 1016613 w 1021269"/>
              <a:gd name="connsiteY4-952" fmla="*/ 876302 h 2576513"/>
              <a:gd name="connsiteX5-953" fmla="*/ 559412 w 1021269"/>
              <a:gd name="connsiteY5-954" fmla="*/ 1295402 h 2576513"/>
              <a:gd name="connsiteX6-955" fmla="*/ 1016611 w 1021269"/>
              <a:gd name="connsiteY6-956" fmla="*/ 1685927 h 2576513"/>
              <a:gd name="connsiteX7-957" fmla="*/ 1011849 w 1021269"/>
              <a:gd name="connsiteY7-958" fmla="*/ 2467529 h 2576513"/>
              <a:gd name="connsiteX8-959" fmla="*/ 902865 w 1021269"/>
              <a:gd name="connsiteY8-960" fmla="*/ 2576513 h 2576513"/>
              <a:gd name="connsiteX9-961" fmla="*/ 120708 w 1021269"/>
              <a:gd name="connsiteY9-962" fmla="*/ 2576513 h 2576513"/>
              <a:gd name="connsiteX10-963" fmla="*/ 11724 w 1021269"/>
              <a:gd name="connsiteY10-964" fmla="*/ 2467529 h 2576513"/>
              <a:gd name="connsiteX11-965" fmla="*/ 2197 w 1021269"/>
              <a:gd name="connsiteY11-966" fmla="*/ 1757365 h 2576513"/>
              <a:gd name="connsiteX12-967" fmla="*/ 473685 w 1021269"/>
              <a:gd name="connsiteY12-968" fmla="*/ 1293020 h 2576513"/>
              <a:gd name="connsiteX13-969" fmla="*/ 9340 w 1021269"/>
              <a:gd name="connsiteY13-970" fmla="*/ 842964 h 2576513"/>
              <a:gd name="connsiteX14-971" fmla="*/ 11724 w 1021269"/>
              <a:gd name="connsiteY14-972" fmla="*/ 108984 h 2576513"/>
              <a:gd name="connsiteX0-973" fmla="*/ 11724 w 1024916"/>
              <a:gd name="connsiteY0-974" fmla="*/ 108984 h 2576513"/>
              <a:gd name="connsiteX1-975" fmla="*/ 120708 w 1024916"/>
              <a:gd name="connsiteY1-976" fmla="*/ 0 h 2576513"/>
              <a:gd name="connsiteX2-977" fmla="*/ 902865 w 1024916"/>
              <a:gd name="connsiteY2-978" fmla="*/ 0 h 2576513"/>
              <a:gd name="connsiteX3-979" fmla="*/ 1011849 w 1024916"/>
              <a:gd name="connsiteY3-980" fmla="*/ 108984 h 2576513"/>
              <a:gd name="connsiteX4-981" fmla="*/ 1016613 w 1024916"/>
              <a:gd name="connsiteY4-982" fmla="*/ 876302 h 2576513"/>
              <a:gd name="connsiteX5-983" fmla="*/ 559412 w 1024916"/>
              <a:gd name="connsiteY5-984" fmla="*/ 1295402 h 2576513"/>
              <a:gd name="connsiteX6-985" fmla="*/ 1023754 w 1024916"/>
              <a:gd name="connsiteY6-986" fmla="*/ 1728790 h 2576513"/>
              <a:gd name="connsiteX7-987" fmla="*/ 1011849 w 1024916"/>
              <a:gd name="connsiteY7-988" fmla="*/ 2467529 h 2576513"/>
              <a:gd name="connsiteX8-989" fmla="*/ 902865 w 1024916"/>
              <a:gd name="connsiteY8-990" fmla="*/ 2576513 h 2576513"/>
              <a:gd name="connsiteX9-991" fmla="*/ 120708 w 1024916"/>
              <a:gd name="connsiteY9-992" fmla="*/ 2576513 h 2576513"/>
              <a:gd name="connsiteX10-993" fmla="*/ 11724 w 1024916"/>
              <a:gd name="connsiteY10-994" fmla="*/ 2467529 h 2576513"/>
              <a:gd name="connsiteX11-995" fmla="*/ 2197 w 1024916"/>
              <a:gd name="connsiteY11-996" fmla="*/ 1757365 h 2576513"/>
              <a:gd name="connsiteX12-997" fmla="*/ 473685 w 1024916"/>
              <a:gd name="connsiteY12-998" fmla="*/ 1293020 h 2576513"/>
              <a:gd name="connsiteX13-999" fmla="*/ 9340 w 1024916"/>
              <a:gd name="connsiteY13-1000" fmla="*/ 842964 h 2576513"/>
              <a:gd name="connsiteX14-1001" fmla="*/ 11724 w 1024916"/>
              <a:gd name="connsiteY14-1002" fmla="*/ 108984 h 2576513"/>
              <a:gd name="connsiteX0-1003" fmla="*/ 11724 w 1024916"/>
              <a:gd name="connsiteY0-1004" fmla="*/ 108984 h 2576513"/>
              <a:gd name="connsiteX1-1005" fmla="*/ 120708 w 1024916"/>
              <a:gd name="connsiteY1-1006" fmla="*/ 0 h 2576513"/>
              <a:gd name="connsiteX2-1007" fmla="*/ 902865 w 1024916"/>
              <a:gd name="connsiteY2-1008" fmla="*/ 0 h 2576513"/>
              <a:gd name="connsiteX3-1009" fmla="*/ 1011849 w 1024916"/>
              <a:gd name="connsiteY3-1010" fmla="*/ 108984 h 2576513"/>
              <a:gd name="connsiteX4-1011" fmla="*/ 1016613 w 1024916"/>
              <a:gd name="connsiteY4-1012" fmla="*/ 876302 h 2576513"/>
              <a:gd name="connsiteX5-1013" fmla="*/ 559412 w 1024916"/>
              <a:gd name="connsiteY5-1014" fmla="*/ 1295402 h 2576513"/>
              <a:gd name="connsiteX6-1015" fmla="*/ 1023754 w 1024916"/>
              <a:gd name="connsiteY6-1016" fmla="*/ 1728790 h 2576513"/>
              <a:gd name="connsiteX7-1017" fmla="*/ 1011849 w 1024916"/>
              <a:gd name="connsiteY7-1018" fmla="*/ 2467529 h 2576513"/>
              <a:gd name="connsiteX8-1019" fmla="*/ 902865 w 1024916"/>
              <a:gd name="connsiteY8-1020" fmla="*/ 2576513 h 2576513"/>
              <a:gd name="connsiteX9-1021" fmla="*/ 120708 w 1024916"/>
              <a:gd name="connsiteY9-1022" fmla="*/ 2576513 h 2576513"/>
              <a:gd name="connsiteX10-1023" fmla="*/ 11724 w 1024916"/>
              <a:gd name="connsiteY10-1024" fmla="*/ 2467529 h 2576513"/>
              <a:gd name="connsiteX11-1025" fmla="*/ 2197 w 1024916"/>
              <a:gd name="connsiteY11-1026" fmla="*/ 1757365 h 2576513"/>
              <a:gd name="connsiteX12-1027" fmla="*/ 473685 w 1024916"/>
              <a:gd name="connsiteY12-1028" fmla="*/ 1293020 h 2576513"/>
              <a:gd name="connsiteX13-1029" fmla="*/ 9340 w 1024916"/>
              <a:gd name="connsiteY13-1030" fmla="*/ 842964 h 2576513"/>
              <a:gd name="connsiteX14-1031" fmla="*/ 11724 w 1024916"/>
              <a:gd name="connsiteY14-1032" fmla="*/ 108984 h 2576513"/>
              <a:gd name="connsiteX0-1033" fmla="*/ 11724 w 1024916"/>
              <a:gd name="connsiteY0-1034" fmla="*/ 108984 h 2576513"/>
              <a:gd name="connsiteX1-1035" fmla="*/ 120708 w 1024916"/>
              <a:gd name="connsiteY1-1036" fmla="*/ 0 h 2576513"/>
              <a:gd name="connsiteX2-1037" fmla="*/ 902865 w 1024916"/>
              <a:gd name="connsiteY2-1038" fmla="*/ 0 h 2576513"/>
              <a:gd name="connsiteX3-1039" fmla="*/ 1011849 w 1024916"/>
              <a:gd name="connsiteY3-1040" fmla="*/ 108984 h 2576513"/>
              <a:gd name="connsiteX4-1041" fmla="*/ 1016613 w 1024916"/>
              <a:gd name="connsiteY4-1042" fmla="*/ 876302 h 2576513"/>
              <a:gd name="connsiteX5-1043" fmla="*/ 559412 w 1024916"/>
              <a:gd name="connsiteY5-1044" fmla="*/ 1295402 h 2576513"/>
              <a:gd name="connsiteX6-1045" fmla="*/ 1023754 w 1024916"/>
              <a:gd name="connsiteY6-1046" fmla="*/ 1728790 h 2576513"/>
              <a:gd name="connsiteX7-1047" fmla="*/ 1011849 w 1024916"/>
              <a:gd name="connsiteY7-1048" fmla="*/ 2467529 h 2576513"/>
              <a:gd name="connsiteX8-1049" fmla="*/ 902865 w 1024916"/>
              <a:gd name="connsiteY8-1050" fmla="*/ 2576513 h 2576513"/>
              <a:gd name="connsiteX9-1051" fmla="*/ 120708 w 1024916"/>
              <a:gd name="connsiteY9-1052" fmla="*/ 2576513 h 2576513"/>
              <a:gd name="connsiteX10-1053" fmla="*/ 11724 w 1024916"/>
              <a:gd name="connsiteY10-1054" fmla="*/ 2467529 h 2576513"/>
              <a:gd name="connsiteX11-1055" fmla="*/ 2197 w 1024916"/>
              <a:gd name="connsiteY11-1056" fmla="*/ 1757365 h 2576513"/>
              <a:gd name="connsiteX12-1057" fmla="*/ 473685 w 1024916"/>
              <a:gd name="connsiteY12-1058" fmla="*/ 1293020 h 2576513"/>
              <a:gd name="connsiteX13-1059" fmla="*/ 9340 w 1024916"/>
              <a:gd name="connsiteY13-1060" fmla="*/ 842964 h 2576513"/>
              <a:gd name="connsiteX14-1061" fmla="*/ 11724 w 1024916"/>
              <a:gd name="connsiteY14-1062" fmla="*/ 108984 h 2576513"/>
              <a:gd name="connsiteX0-1063" fmla="*/ 11724 w 1024916"/>
              <a:gd name="connsiteY0-1064" fmla="*/ 108984 h 2576513"/>
              <a:gd name="connsiteX1-1065" fmla="*/ 120708 w 1024916"/>
              <a:gd name="connsiteY1-1066" fmla="*/ 0 h 2576513"/>
              <a:gd name="connsiteX2-1067" fmla="*/ 902865 w 1024916"/>
              <a:gd name="connsiteY2-1068" fmla="*/ 0 h 2576513"/>
              <a:gd name="connsiteX3-1069" fmla="*/ 1011849 w 1024916"/>
              <a:gd name="connsiteY3-1070" fmla="*/ 108984 h 2576513"/>
              <a:gd name="connsiteX4-1071" fmla="*/ 1016613 w 1024916"/>
              <a:gd name="connsiteY4-1072" fmla="*/ 876302 h 2576513"/>
              <a:gd name="connsiteX5-1073" fmla="*/ 559412 w 1024916"/>
              <a:gd name="connsiteY5-1074" fmla="*/ 1295402 h 2576513"/>
              <a:gd name="connsiteX6-1075" fmla="*/ 1023754 w 1024916"/>
              <a:gd name="connsiteY6-1076" fmla="*/ 1728790 h 2576513"/>
              <a:gd name="connsiteX7-1077" fmla="*/ 1011849 w 1024916"/>
              <a:gd name="connsiteY7-1078" fmla="*/ 2467529 h 2576513"/>
              <a:gd name="connsiteX8-1079" fmla="*/ 902865 w 1024916"/>
              <a:gd name="connsiteY8-1080" fmla="*/ 2576513 h 2576513"/>
              <a:gd name="connsiteX9-1081" fmla="*/ 120708 w 1024916"/>
              <a:gd name="connsiteY9-1082" fmla="*/ 2576513 h 2576513"/>
              <a:gd name="connsiteX10-1083" fmla="*/ 11724 w 1024916"/>
              <a:gd name="connsiteY10-1084" fmla="*/ 2467529 h 2576513"/>
              <a:gd name="connsiteX11-1085" fmla="*/ 2197 w 1024916"/>
              <a:gd name="connsiteY11-1086" fmla="*/ 1757365 h 2576513"/>
              <a:gd name="connsiteX12-1087" fmla="*/ 473685 w 1024916"/>
              <a:gd name="connsiteY12-1088" fmla="*/ 1293020 h 2576513"/>
              <a:gd name="connsiteX13-1089" fmla="*/ 9340 w 1024916"/>
              <a:gd name="connsiteY13-1090" fmla="*/ 842964 h 2576513"/>
              <a:gd name="connsiteX14-1091" fmla="*/ 11724 w 1024916"/>
              <a:gd name="connsiteY14-1092" fmla="*/ 108984 h 2576513"/>
              <a:gd name="connsiteX0-1093" fmla="*/ 11724 w 1024916"/>
              <a:gd name="connsiteY0-1094" fmla="*/ 108984 h 2576513"/>
              <a:gd name="connsiteX1-1095" fmla="*/ 120708 w 1024916"/>
              <a:gd name="connsiteY1-1096" fmla="*/ 0 h 2576513"/>
              <a:gd name="connsiteX2-1097" fmla="*/ 902865 w 1024916"/>
              <a:gd name="connsiteY2-1098" fmla="*/ 0 h 2576513"/>
              <a:gd name="connsiteX3-1099" fmla="*/ 1011849 w 1024916"/>
              <a:gd name="connsiteY3-1100" fmla="*/ 108984 h 2576513"/>
              <a:gd name="connsiteX4-1101" fmla="*/ 1016613 w 1024916"/>
              <a:gd name="connsiteY4-1102" fmla="*/ 876302 h 2576513"/>
              <a:gd name="connsiteX5-1103" fmla="*/ 559412 w 1024916"/>
              <a:gd name="connsiteY5-1104" fmla="*/ 1295402 h 2576513"/>
              <a:gd name="connsiteX6-1105" fmla="*/ 1023754 w 1024916"/>
              <a:gd name="connsiteY6-1106" fmla="*/ 1728790 h 2576513"/>
              <a:gd name="connsiteX7-1107" fmla="*/ 1011849 w 1024916"/>
              <a:gd name="connsiteY7-1108" fmla="*/ 2467529 h 2576513"/>
              <a:gd name="connsiteX8-1109" fmla="*/ 902865 w 1024916"/>
              <a:gd name="connsiteY8-1110" fmla="*/ 2576513 h 2576513"/>
              <a:gd name="connsiteX9-1111" fmla="*/ 120708 w 1024916"/>
              <a:gd name="connsiteY9-1112" fmla="*/ 2576513 h 2576513"/>
              <a:gd name="connsiteX10-1113" fmla="*/ 11724 w 1024916"/>
              <a:gd name="connsiteY10-1114" fmla="*/ 2467529 h 2576513"/>
              <a:gd name="connsiteX11-1115" fmla="*/ 2197 w 1024916"/>
              <a:gd name="connsiteY11-1116" fmla="*/ 1757365 h 2576513"/>
              <a:gd name="connsiteX12-1117" fmla="*/ 473685 w 1024916"/>
              <a:gd name="connsiteY12-1118" fmla="*/ 1293020 h 2576513"/>
              <a:gd name="connsiteX13-1119" fmla="*/ 9340 w 1024916"/>
              <a:gd name="connsiteY13-1120" fmla="*/ 842964 h 2576513"/>
              <a:gd name="connsiteX14-1121" fmla="*/ 11724 w 1024916"/>
              <a:gd name="connsiteY14-1122" fmla="*/ 108984 h 2576513"/>
              <a:gd name="connsiteX0-1123" fmla="*/ 11724 w 1024916"/>
              <a:gd name="connsiteY0-1124" fmla="*/ 108984 h 2576513"/>
              <a:gd name="connsiteX1-1125" fmla="*/ 120708 w 1024916"/>
              <a:gd name="connsiteY1-1126" fmla="*/ 0 h 2576513"/>
              <a:gd name="connsiteX2-1127" fmla="*/ 902865 w 1024916"/>
              <a:gd name="connsiteY2-1128" fmla="*/ 0 h 2576513"/>
              <a:gd name="connsiteX3-1129" fmla="*/ 1011849 w 1024916"/>
              <a:gd name="connsiteY3-1130" fmla="*/ 108984 h 2576513"/>
              <a:gd name="connsiteX4-1131" fmla="*/ 1016613 w 1024916"/>
              <a:gd name="connsiteY4-1132" fmla="*/ 876302 h 2576513"/>
              <a:gd name="connsiteX5-1133" fmla="*/ 559412 w 1024916"/>
              <a:gd name="connsiteY5-1134" fmla="*/ 1295402 h 2576513"/>
              <a:gd name="connsiteX6-1135" fmla="*/ 1023754 w 1024916"/>
              <a:gd name="connsiteY6-1136" fmla="*/ 1728790 h 2576513"/>
              <a:gd name="connsiteX7-1137" fmla="*/ 1011849 w 1024916"/>
              <a:gd name="connsiteY7-1138" fmla="*/ 2467529 h 2576513"/>
              <a:gd name="connsiteX8-1139" fmla="*/ 902865 w 1024916"/>
              <a:gd name="connsiteY8-1140" fmla="*/ 2576513 h 2576513"/>
              <a:gd name="connsiteX9-1141" fmla="*/ 120708 w 1024916"/>
              <a:gd name="connsiteY9-1142" fmla="*/ 2576513 h 2576513"/>
              <a:gd name="connsiteX10-1143" fmla="*/ 11724 w 1024916"/>
              <a:gd name="connsiteY10-1144" fmla="*/ 2467529 h 2576513"/>
              <a:gd name="connsiteX11-1145" fmla="*/ 2197 w 1024916"/>
              <a:gd name="connsiteY11-1146" fmla="*/ 1757365 h 2576513"/>
              <a:gd name="connsiteX12-1147" fmla="*/ 473685 w 1024916"/>
              <a:gd name="connsiteY12-1148" fmla="*/ 1293020 h 2576513"/>
              <a:gd name="connsiteX13-1149" fmla="*/ 9340 w 1024916"/>
              <a:gd name="connsiteY13-1150" fmla="*/ 842964 h 2576513"/>
              <a:gd name="connsiteX14-1151" fmla="*/ 11724 w 1024916"/>
              <a:gd name="connsiteY14-1152" fmla="*/ 108984 h 2576513"/>
              <a:gd name="connsiteX0-1153" fmla="*/ 11724 w 1024916"/>
              <a:gd name="connsiteY0-1154" fmla="*/ 108984 h 2576513"/>
              <a:gd name="connsiteX1-1155" fmla="*/ 120708 w 1024916"/>
              <a:gd name="connsiteY1-1156" fmla="*/ 0 h 2576513"/>
              <a:gd name="connsiteX2-1157" fmla="*/ 902865 w 1024916"/>
              <a:gd name="connsiteY2-1158" fmla="*/ 0 h 2576513"/>
              <a:gd name="connsiteX3-1159" fmla="*/ 1011849 w 1024916"/>
              <a:gd name="connsiteY3-1160" fmla="*/ 108984 h 2576513"/>
              <a:gd name="connsiteX4-1161" fmla="*/ 1018995 w 1024916"/>
              <a:gd name="connsiteY4-1162" fmla="*/ 845346 h 2576513"/>
              <a:gd name="connsiteX5-1163" fmla="*/ 559412 w 1024916"/>
              <a:gd name="connsiteY5-1164" fmla="*/ 1295402 h 2576513"/>
              <a:gd name="connsiteX6-1165" fmla="*/ 1023754 w 1024916"/>
              <a:gd name="connsiteY6-1166" fmla="*/ 1728790 h 2576513"/>
              <a:gd name="connsiteX7-1167" fmla="*/ 1011849 w 1024916"/>
              <a:gd name="connsiteY7-1168" fmla="*/ 2467529 h 2576513"/>
              <a:gd name="connsiteX8-1169" fmla="*/ 902865 w 1024916"/>
              <a:gd name="connsiteY8-1170" fmla="*/ 2576513 h 2576513"/>
              <a:gd name="connsiteX9-1171" fmla="*/ 120708 w 1024916"/>
              <a:gd name="connsiteY9-1172" fmla="*/ 2576513 h 2576513"/>
              <a:gd name="connsiteX10-1173" fmla="*/ 11724 w 1024916"/>
              <a:gd name="connsiteY10-1174" fmla="*/ 2467529 h 2576513"/>
              <a:gd name="connsiteX11-1175" fmla="*/ 2197 w 1024916"/>
              <a:gd name="connsiteY11-1176" fmla="*/ 1757365 h 2576513"/>
              <a:gd name="connsiteX12-1177" fmla="*/ 473685 w 1024916"/>
              <a:gd name="connsiteY12-1178" fmla="*/ 1293020 h 2576513"/>
              <a:gd name="connsiteX13-1179" fmla="*/ 9340 w 1024916"/>
              <a:gd name="connsiteY13-1180" fmla="*/ 842964 h 2576513"/>
              <a:gd name="connsiteX14-1181" fmla="*/ 11724 w 1024916"/>
              <a:gd name="connsiteY14-1182" fmla="*/ 108984 h 2576513"/>
              <a:gd name="connsiteX0-1183" fmla="*/ 11724 w 1024916"/>
              <a:gd name="connsiteY0-1184" fmla="*/ 108984 h 2576513"/>
              <a:gd name="connsiteX1-1185" fmla="*/ 120708 w 1024916"/>
              <a:gd name="connsiteY1-1186" fmla="*/ 0 h 2576513"/>
              <a:gd name="connsiteX2-1187" fmla="*/ 902865 w 1024916"/>
              <a:gd name="connsiteY2-1188" fmla="*/ 0 h 2576513"/>
              <a:gd name="connsiteX3-1189" fmla="*/ 1011849 w 1024916"/>
              <a:gd name="connsiteY3-1190" fmla="*/ 108984 h 2576513"/>
              <a:gd name="connsiteX4-1191" fmla="*/ 1018995 w 1024916"/>
              <a:gd name="connsiteY4-1192" fmla="*/ 845346 h 2576513"/>
              <a:gd name="connsiteX5-1193" fmla="*/ 559412 w 1024916"/>
              <a:gd name="connsiteY5-1194" fmla="*/ 1295402 h 2576513"/>
              <a:gd name="connsiteX6-1195" fmla="*/ 1023754 w 1024916"/>
              <a:gd name="connsiteY6-1196" fmla="*/ 1728790 h 2576513"/>
              <a:gd name="connsiteX7-1197" fmla="*/ 1011849 w 1024916"/>
              <a:gd name="connsiteY7-1198" fmla="*/ 2467529 h 2576513"/>
              <a:gd name="connsiteX8-1199" fmla="*/ 902865 w 1024916"/>
              <a:gd name="connsiteY8-1200" fmla="*/ 2576513 h 2576513"/>
              <a:gd name="connsiteX9-1201" fmla="*/ 120708 w 1024916"/>
              <a:gd name="connsiteY9-1202" fmla="*/ 2576513 h 2576513"/>
              <a:gd name="connsiteX10-1203" fmla="*/ 11724 w 1024916"/>
              <a:gd name="connsiteY10-1204" fmla="*/ 2467529 h 2576513"/>
              <a:gd name="connsiteX11-1205" fmla="*/ 2197 w 1024916"/>
              <a:gd name="connsiteY11-1206" fmla="*/ 1757365 h 2576513"/>
              <a:gd name="connsiteX12-1207" fmla="*/ 473685 w 1024916"/>
              <a:gd name="connsiteY12-1208" fmla="*/ 1293020 h 2576513"/>
              <a:gd name="connsiteX13-1209" fmla="*/ 9340 w 1024916"/>
              <a:gd name="connsiteY13-1210" fmla="*/ 842964 h 2576513"/>
              <a:gd name="connsiteX14-1211" fmla="*/ 11724 w 1024916"/>
              <a:gd name="connsiteY14-1212" fmla="*/ 108984 h 2576513"/>
              <a:gd name="connsiteX0-1213" fmla="*/ 11724 w 1024916"/>
              <a:gd name="connsiteY0-1214" fmla="*/ 108984 h 2576513"/>
              <a:gd name="connsiteX1-1215" fmla="*/ 120708 w 1024916"/>
              <a:gd name="connsiteY1-1216" fmla="*/ 0 h 2576513"/>
              <a:gd name="connsiteX2-1217" fmla="*/ 902865 w 1024916"/>
              <a:gd name="connsiteY2-1218" fmla="*/ 0 h 2576513"/>
              <a:gd name="connsiteX3-1219" fmla="*/ 1011849 w 1024916"/>
              <a:gd name="connsiteY3-1220" fmla="*/ 108984 h 2576513"/>
              <a:gd name="connsiteX4-1221" fmla="*/ 1018995 w 1024916"/>
              <a:gd name="connsiteY4-1222" fmla="*/ 854871 h 2576513"/>
              <a:gd name="connsiteX5-1223" fmla="*/ 559412 w 1024916"/>
              <a:gd name="connsiteY5-1224" fmla="*/ 1295402 h 2576513"/>
              <a:gd name="connsiteX6-1225" fmla="*/ 1023754 w 1024916"/>
              <a:gd name="connsiteY6-1226" fmla="*/ 1728790 h 2576513"/>
              <a:gd name="connsiteX7-1227" fmla="*/ 1011849 w 1024916"/>
              <a:gd name="connsiteY7-1228" fmla="*/ 2467529 h 2576513"/>
              <a:gd name="connsiteX8-1229" fmla="*/ 902865 w 1024916"/>
              <a:gd name="connsiteY8-1230" fmla="*/ 2576513 h 2576513"/>
              <a:gd name="connsiteX9-1231" fmla="*/ 120708 w 1024916"/>
              <a:gd name="connsiteY9-1232" fmla="*/ 2576513 h 2576513"/>
              <a:gd name="connsiteX10-1233" fmla="*/ 11724 w 1024916"/>
              <a:gd name="connsiteY10-1234" fmla="*/ 2467529 h 2576513"/>
              <a:gd name="connsiteX11-1235" fmla="*/ 2197 w 1024916"/>
              <a:gd name="connsiteY11-1236" fmla="*/ 1757365 h 2576513"/>
              <a:gd name="connsiteX12-1237" fmla="*/ 473685 w 1024916"/>
              <a:gd name="connsiteY12-1238" fmla="*/ 1293020 h 2576513"/>
              <a:gd name="connsiteX13-1239" fmla="*/ 9340 w 1024916"/>
              <a:gd name="connsiteY13-1240" fmla="*/ 842964 h 2576513"/>
              <a:gd name="connsiteX14-1241" fmla="*/ 11724 w 1024916"/>
              <a:gd name="connsiteY14-1242" fmla="*/ 108984 h 2576513"/>
              <a:gd name="connsiteX0-1243" fmla="*/ 11724 w 1024916"/>
              <a:gd name="connsiteY0-1244" fmla="*/ 108984 h 2576513"/>
              <a:gd name="connsiteX1-1245" fmla="*/ 120708 w 1024916"/>
              <a:gd name="connsiteY1-1246" fmla="*/ 0 h 2576513"/>
              <a:gd name="connsiteX2-1247" fmla="*/ 902865 w 1024916"/>
              <a:gd name="connsiteY2-1248" fmla="*/ 0 h 2576513"/>
              <a:gd name="connsiteX3-1249" fmla="*/ 1011849 w 1024916"/>
              <a:gd name="connsiteY3-1250" fmla="*/ 108984 h 2576513"/>
              <a:gd name="connsiteX4-1251" fmla="*/ 1018995 w 1024916"/>
              <a:gd name="connsiteY4-1252" fmla="*/ 854871 h 2576513"/>
              <a:gd name="connsiteX5-1253" fmla="*/ 559412 w 1024916"/>
              <a:gd name="connsiteY5-1254" fmla="*/ 1295402 h 2576513"/>
              <a:gd name="connsiteX6-1255" fmla="*/ 1023754 w 1024916"/>
              <a:gd name="connsiteY6-1256" fmla="*/ 1728790 h 2576513"/>
              <a:gd name="connsiteX7-1257" fmla="*/ 1011849 w 1024916"/>
              <a:gd name="connsiteY7-1258" fmla="*/ 2467529 h 2576513"/>
              <a:gd name="connsiteX8-1259" fmla="*/ 902865 w 1024916"/>
              <a:gd name="connsiteY8-1260" fmla="*/ 2576513 h 2576513"/>
              <a:gd name="connsiteX9-1261" fmla="*/ 120708 w 1024916"/>
              <a:gd name="connsiteY9-1262" fmla="*/ 2576513 h 2576513"/>
              <a:gd name="connsiteX10-1263" fmla="*/ 11724 w 1024916"/>
              <a:gd name="connsiteY10-1264" fmla="*/ 2467529 h 2576513"/>
              <a:gd name="connsiteX11-1265" fmla="*/ 2197 w 1024916"/>
              <a:gd name="connsiteY11-1266" fmla="*/ 1757365 h 2576513"/>
              <a:gd name="connsiteX12-1267" fmla="*/ 473685 w 1024916"/>
              <a:gd name="connsiteY12-1268" fmla="*/ 1293020 h 2576513"/>
              <a:gd name="connsiteX13-1269" fmla="*/ 9340 w 1024916"/>
              <a:gd name="connsiteY13-1270" fmla="*/ 842964 h 2576513"/>
              <a:gd name="connsiteX14-1271" fmla="*/ 11724 w 1024916"/>
              <a:gd name="connsiteY14-1272" fmla="*/ 108984 h 2576513"/>
              <a:gd name="connsiteX0-1273" fmla="*/ 11724 w 1024916"/>
              <a:gd name="connsiteY0-1274" fmla="*/ 108984 h 2576513"/>
              <a:gd name="connsiteX1-1275" fmla="*/ 120708 w 1024916"/>
              <a:gd name="connsiteY1-1276" fmla="*/ 0 h 2576513"/>
              <a:gd name="connsiteX2-1277" fmla="*/ 902865 w 1024916"/>
              <a:gd name="connsiteY2-1278" fmla="*/ 0 h 2576513"/>
              <a:gd name="connsiteX3-1279" fmla="*/ 1011849 w 1024916"/>
              <a:gd name="connsiteY3-1280" fmla="*/ 108984 h 2576513"/>
              <a:gd name="connsiteX4-1281" fmla="*/ 1018995 w 1024916"/>
              <a:gd name="connsiteY4-1282" fmla="*/ 854871 h 2576513"/>
              <a:gd name="connsiteX5-1283" fmla="*/ 559412 w 1024916"/>
              <a:gd name="connsiteY5-1284" fmla="*/ 1295402 h 2576513"/>
              <a:gd name="connsiteX6-1285" fmla="*/ 1023754 w 1024916"/>
              <a:gd name="connsiteY6-1286" fmla="*/ 1728790 h 2576513"/>
              <a:gd name="connsiteX7-1287" fmla="*/ 1011849 w 1024916"/>
              <a:gd name="connsiteY7-1288" fmla="*/ 2467529 h 2576513"/>
              <a:gd name="connsiteX8-1289" fmla="*/ 902865 w 1024916"/>
              <a:gd name="connsiteY8-1290" fmla="*/ 2576513 h 2576513"/>
              <a:gd name="connsiteX9-1291" fmla="*/ 120708 w 1024916"/>
              <a:gd name="connsiteY9-1292" fmla="*/ 2576513 h 2576513"/>
              <a:gd name="connsiteX10-1293" fmla="*/ 11724 w 1024916"/>
              <a:gd name="connsiteY10-1294" fmla="*/ 2467529 h 2576513"/>
              <a:gd name="connsiteX11-1295" fmla="*/ 2197 w 1024916"/>
              <a:gd name="connsiteY11-1296" fmla="*/ 1757365 h 2576513"/>
              <a:gd name="connsiteX12-1297" fmla="*/ 473685 w 1024916"/>
              <a:gd name="connsiteY12-1298" fmla="*/ 1293020 h 2576513"/>
              <a:gd name="connsiteX13-1299" fmla="*/ 9340 w 1024916"/>
              <a:gd name="connsiteY13-1300" fmla="*/ 842964 h 2576513"/>
              <a:gd name="connsiteX14-1301" fmla="*/ 11724 w 1024916"/>
              <a:gd name="connsiteY14-1302" fmla="*/ 108984 h 2576513"/>
              <a:gd name="connsiteX0-1303" fmla="*/ 11724 w 1024916"/>
              <a:gd name="connsiteY0-1304" fmla="*/ 108984 h 2576513"/>
              <a:gd name="connsiteX1-1305" fmla="*/ 120708 w 1024916"/>
              <a:gd name="connsiteY1-1306" fmla="*/ 0 h 2576513"/>
              <a:gd name="connsiteX2-1307" fmla="*/ 902865 w 1024916"/>
              <a:gd name="connsiteY2-1308" fmla="*/ 0 h 2576513"/>
              <a:gd name="connsiteX3-1309" fmla="*/ 1011849 w 1024916"/>
              <a:gd name="connsiteY3-1310" fmla="*/ 108984 h 2576513"/>
              <a:gd name="connsiteX4-1311" fmla="*/ 1018995 w 1024916"/>
              <a:gd name="connsiteY4-1312" fmla="*/ 854871 h 2576513"/>
              <a:gd name="connsiteX5-1313" fmla="*/ 559412 w 1024916"/>
              <a:gd name="connsiteY5-1314" fmla="*/ 1295402 h 2576513"/>
              <a:gd name="connsiteX6-1315" fmla="*/ 1023754 w 1024916"/>
              <a:gd name="connsiteY6-1316" fmla="*/ 1728790 h 2576513"/>
              <a:gd name="connsiteX7-1317" fmla="*/ 1011849 w 1024916"/>
              <a:gd name="connsiteY7-1318" fmla="*/ 2467529 h 2576513"/>
              <a:gd name="connsiteX8-1319" fmla="*/ 902865 w 1024916"/>
              <a:gd name="connsiteY8-1320" fmla="*/ 2576513 h 2576513"/>
              <a:gd name="connsiteX9-1321" fmla="*/ 120708 w 1024916"/>
              <a:gd name="connsiteY9-1322" fmla="*/ 2576513 h 2576513"/>
              <a:gd name="connsiteX10-1323" fmla="*/ 11724 w 1024916"/>
              <a:gd name="connsiteY10-1324" fmla="*/ 2467529 h 2576513"/>
              <a:gd name="connsiteX11-1325" fmla="*/ 2197 w 1024916"/>
              <a:gd name="connsiteY11-1326" fmla="*/ 1757365 h 2576513"/>
              <a:gd name="connsiteX12-1327" fmla="*/ 473685 w 1024916"/>
              <a:gd name="connsiteY12-1328" fmla="*/ 1293020 h 2576513"/>
              <a:gd name="connsiteX13-1329" fmla="*/ 9340 w 1024916"/>
              <a:gd name="connsiteY13-1330" fmla="*/ 842964 h 2576513"/>
              <a:gd name="connsiteX14-1331" fmla="*/ 11724 w 1024916"/>
              <a:gd name="connsiteY14-1332" fmla="*/ 108984 h 2576513"/>
              <a:gd name="connsiteX0-1333" fmla="*/ 11724 w 1024916"/>
              <a:gd name="connsiteY0-1334" fmla="*/ 108984 h 2576513"/>
              <a:gd name="connsiteX1-1335" fmla="*/ 120708 w 1024916"/>
              <a:gd name="connsiteY1-1336" fmla="*/ 0 h 2576513"/>
              <a:gd name="connsiteX2-1337" fmla="*/ 902865 w 1024916"/>
              <a:gd name="connsiteY2-1338" fmla="*/ 0 h 2576513"/>
              <a:gd name="connsiteX3-1339" fmla="*/ 1011849 w 1024916"/>
              <a:gd name="connsiteY3-1340" fmla="*/ 108984 h 2576513"/>
              <a:gd name="connsiteX4-1341" fmla="*/ 1018995 w 1024916"/>
              <a:gd name="connsiteY4-1342" fmla="*/ 854871 h 2576513"/>
              <a:gd name="connsiteX5-1343" fmla="*/ 559412 w 1024916"/>
              <a:gd name="connsiteY5-1344" fmla="*/ 1295402 h 2576513"/>
              <a:gd name="connsiteX6-1345" fmla="*/ 1023754 w 1024916"/>
              <a:gd name="connsiteY6-1346" fmla="*/ 1728790 h 2576513"/>
              <a:gd name="connsiteX7-1347" fmla="*/ 1011849 w 1024916"/>
              <a:gd name="connsiteY7-1348" fmla="*/ 2467529 h 2576513"/>
              <a:gd name="connsiteX8-1349" fmla="*/ 902865 w 1024916"/>
              <a:gd name="connsiteY8-1350" fmla="*/ 2576513 h 2576513"/>
              <a:gd name="connsiteX9-1351" fmla="*/ 120708 w 1024916"/>
              <a:gd name="connsiteY9-1352" fmla="*/ 2576513 h 2576513"/>
              <a:gd name="connsiteX10-1353" fmla="*/ 11724 w 1024916"/>
              <a:gd name="connsiteY10-1354" fmla="*/ 2467529 h 2576513"/>
              <a:gd name="connsiteX11-1355" fmla="*/ 2197 w 1024916"/>
              <a:gd name="connsiteY11-1356" fmla="*/ 1757365 h 2576513"/>
              <a:gd name="connsiteX12-1357" fmla="*/ 473685 w 1024916"/>
              <a:gd name="connsiteY12-1358" fmla="*/ 1293020 h 2576513"/>
              <a:gd name="connsiteX13-1359" fmla="*/ 9340 w 1024916"/>
              <a:gd name="connsiteY13-1360" fmla="*/ 842964 h 2576513"/>
              <a:gd name="connsiteX14-1361" fmla="*/ 11724 w 1024916"/>
              <a:gd name="connsiteY14-1362" fmla="*/ 108984 h 2576513"/>
              <a:gd name="connsiteX0-1363" fmla="*/ 11724 w 1024916"/>
              <a:gd name="connsiteY0-1364" fmla="*/ 108984 h 2576513"/>
              <a:gd name="connsiteX1-1365" fmla="*/ 120708 w 1024916"/>
              <a:gd name="connsiteY1-1366" fmla="*/ 0 h 2576513"/>
              <a:gd name="connsiteX2-1367" fmla="*/ 902865 w 1024916"/>
              <a:gd name="connsiteY2-1368" fmla="*/ 0 h 2576513"/>
              <a:gd name="connsiteX3-1369" fmla="*/ 1011849 w 1024916"/>
              <a:gd name="connsiteY3-1370" fmla="*/ 108984 h 2576513"/>
              <a:gd name="connsiteX4-1371" fmla="*/ 1018995 w 1024916"/>
              <a:gd name="connsiteY4-1372" fmla="*/ 854871 h 2576513"/>
              <a:gd name="connsiteX5-1373" fmla="*/ 559412 w 1024916"/>
              <a:gd name="connsiteY5-1374" fmla="*/ 1295402 h 2576513"/>
              <a:gd name="connsiteX6-1375" fmla="*/ 1023754 w 1024916"/>
              <a:gd name="connsiteY6-1376" fmla="*/ 1728790 h 2576513"/>
              <a:gd name="connsiteX7-1377" fmla="*/ 1011849 w 1024916"/>
              <a:gd name="connsiteY7-1378" fmla="*/ 2472291 h 2576513"/>
              <a:gd name="connsiteX8-1379" fmla="*/ 902865 w 1024916"/>
              <a:gd name="connsiteY8-1380" fmla="*/ 2576513 h 2576513"/>
              <a:gd name="connsiteX9-1381" fmla="*/ 120708 w 1024916"/>
              <a:gd name="connsiteY9-1382" fmla="*/ 2576513 h 2576513"/>
              <a:gd name="connsiteX10-1383" fmla="*/ 11724 w 1024916"/>
              <a:gd name="connsiteY10-1384" fmla="*/ 2467529 h 2576513"/>
              <a:gd name="connsiteX11-1385" fmla="*/ 2197 w 1024916"/>
              <a:gd name="connsiteY11-1386" fmla="*/ 1757365 h 2576513"/>
              <a:gd name="connsiteX12-1387" fmla="*/ 473685 w 1024916"/>
              <a:gd name="connsiteY12-1388" fmla="*/ 1293020 h 2576513"/>
              <a:gd name="connsiteX13-1389" fmla="*/ 9340 w 1024916"/>
              <a:gd name="connsiteY13-1390" fmla="*/ 842964 h 2576513"/>
              <a:gd name="connsiteX14-1391" fmla="*/ 11724 w 1024916"/>
              <a:gd name="connsiteY14-1392" fmla="*/ 108984 h 2576513"/>
              <a:gd name="connsiteX0-1393" fmla="*/ 11724 w 1021269"/>
              <a:gd name="connsiteY0-1394" fmla="*/ 108984 h 2576513"/>
              <a:gd name="connsiteX1-1395" fmla="*/ 120708 w 1021269"/>
              <a:gd name="connsiteY1-1396" fmla="*/ 0 h 2576513"/>
              <a:gd name="connsiteX2-1397" fmla="*/ 902865 w 1021269"/>
              <a:gd name="connsiteY2-1398" fmla="*/ 0 h 2576513"/>
              <a:gd name="connsiteX3-1399" fmla="*/ 1011849 w 1021269"/>
              <a:gd name="connsiteY3-1400" fmla="*/ 108984 h 2576513"/>
              <a:gd name="connsiteX4-1401" fmla="*/ 1018995 w 1021269"/>
              <a:gd name="connsiteY4-1402" fmla="*/ 854871 h 2576513"/>
              <a:gd name="connsiteX5-1403" fmla="*/ 559412 w 1021269"/>
              <a:gd name="connsiteY5-1404" fmla="*/ 1295402 h 2576513"/>
              <a:gd name="connsiteX6-1405" fmla="*/ 1016610 w 1021269"/>
              <a:gd name="connsiteY6-1406" fmla="*/ 1724028 h 2576513"/>
              <a:gd name="connsiteX7-1407" fmla="*/ 1011849 w 1021269"/>
              <a:gd name="connsiteY7-1408" fmla="*/ 2472291 h 2576513"/>
              <a:gd name="connsiteX8-1409" fmla="*/ 902865 w 1021269"/>
              <a:gd name="connsiteY8-1410" fmla="*/ 2576513 h 2576513"/>
              <a:gd name="connsiteX9-1411" fmla="*/ 120708 w 1021269"/>
              <a:gd name="connsiteY9-1412" fmla="*/ 2576513 h 2576513"/>
              <a:gd name="connsiteX10-1413" fmla="*/ 11724 w 1021269"/>
              <a:gd name="connsiteY10-1414" fmla="*/ 2467529 h 2576513"/>
              <a:gd name="connsiteX11-1415" fmla="*/ 2197 w 1021269"/>
              <a:gd name="connsiteY11-1416" fmla="*/ 1757365 h 2576513"/>
              <a:gd name="connsiteX12-1417" fmla="*/ 473685 w 1021269"/>
              <a:gd name="connsiteY12-1418" fmla="*/ 1293020 h 2576513"/>
              <a:gd name="connsiteX13-1419" fmla="*/ 9340 w 1021269"/>
              <a:gd name="connsiteY13-1420" fmla="*/ 842964 h 2576513"/>
              <a:gd name="connsiteX14-1421" fmla="*/ 11724 w 1021269"/>
              <a:gd name="connsiteY14-1422" fmla="*/ 108984 h 2576513"/>
              <a:gd name="connsiteX0-1423" fmla="*/ 9539 w 1019084"/>
              <a:gd name="connsiteY0-1424" fmla="*/ 108984 h 2576513"/>
              <a:gd name="connsiteX1-1425" fmla="*/ 118523 w 1019084"/>
              <a:gd name="connsiteY1-1426" fmla="*/ 0 h 2576513"/>
              <a:gd name="connsiteX2-1427" fmla="*/ 900680 w 1019084"/>
              <a:gd name="connsiteY2-1428" fmla="*/ 0 h 2576513"/>
              <a:gd name="connsiteX3-1429" fmla="*/ 1009664 w 1019084"/>
              <a:gd name="connsiteY3-1430" fmla="*/ 108984 h 2576513"/>
              <a:gd name="connsiteX4-1431" fmla="*/ 1016810 w 1019084"/>
              <a:gd name="connsiteY4-1432" fmla="*/ 854871 h 2576513"/>
              <a:gd name="connsiteX5-1433" fmla="*/ 557227 w 1019084"/>
              <a:gd name="connsiteY5-1434" fmla="*/ 1295402 h 2576513"/>
              <a:gd name="connsiteX6-1435" fmla="*/ 1014425 w 1019084"/>
              <a:gd name="connsiteY6-1436" fmla="*/ 1724028 h 2576513"/>
              <a:gd name="connsiteX7-1437" fmla="*/ 1009664 w 1019084"/>
              <a:gd name="connsiteY7-1438" fmla="*/ 2472291 h 2576513"/>
              <a:gd name="connsiteX8-1439" fmla="*/ 900680 w 1019084"/>
              <a:gd name="connsiteY8-1440" fmla="*/ 2576513 h 2576513"/>
              <a:gd name="connsiteX9-1441" fmla="*/ 118523 w 1019084"/>
              <a:gd name="connsiteY9-1442" fmla="*/ 2576513 h 2576513"/>
              <a:gd name="connsiteX10-1443" fmla="*/ 9539 w 1019084"/>
              <a:gd name="connsiteY10-1444" fmla="*/ 2467529 h 2576513"/>
              <a:gd name="connsiteX11-1445" fmla="*/ 12 w 1019084"/>
              <a:gd name="connsiteY11-1446" fmla="*/ 1757365 h 2576513"/>
              <a:gd name="connsiteX12-1447" fmla="*/ 471500 w 1019084"/>
              <a:gd name="connsiteY12-1448" fmla="*/ 1293020 h 2576513"/>
              <a:gd name="connsiteX13-1449" fmla="*/ 7155 w 1019084"/>
              <a:gd name="connsiteY13-1450" fmla="*/ 842964 h 2576513"/>
              <a:gd name="connsiteX14-1451" fmla="*/ 9539 w 1019084"/>
              <a:gd name="connsiteY14-1452" fmla="*/ 108984 h 2576513"/>
              <a:gd name="connsiteX0-1453" fmla="*/ 2384 w 1011929"/>
              <a:gd name="connsiteY0-1454" fmla="*/ 108984 h 2576513"/>
              <a:gd name="connsiteX1-1455" fmla="*/ 111368 w 1011929"/>
              <a:gd name="connsiteY1-1456" fmla="*/ 0 h 2576513"/>
              <a:gd name="connsiteX2-1457" fmla="*/ 893525 w 1011929"/>
              <a:gd name="connsiteY2-1458" fmla="*/ 0 h 2576513"/>
              <a:gd name="connsiteX3-1459" fmla="*/ 1002509 w 1011929"/>
              <a:gd name="connsiteY3-1460" fmla="*/ 108984 h 2576513"/>
              <a:gd name="connsiteX4-1461" fmla="*/ 1009655 w 1011929"/>
              <a:gd name="connsiteY4-1462" fmla="*/ 854871 h 2576513"/>
              <a:gd name="connsiteX5-1463" fmla="*/ 550072 w 1011929"/>
              <a:gd name="connsiteY5-1464" fmla="*/ 1295402 h 2576513"/>
              <a:gd name="connsiteX6-1465" fmla="*/ 1007270 w 1011929"/>
              <a:gd name="connsiteY6-1466" fmla="*/ 1724028 h 2576513"/>
              <a:gd name="connsiteX7-1467" fmla="*/ 1002509 w 1011929"/>
              <a:gd name="connsiteY7-1468" fmla="*/ 2472291 h 2576513"/>
              <a:gd name="connsiteX8-1469" fmla="*/ 893525 w 1011929"/>
              <a:gd name="connsiteY8-1470" fmla="*/ 2576513 h 2576513"/>
              <a:gd name="connsiteX9-1471" fmla="*/ 111368 w 1011929"/>
              <a:gd name="connsiteY9-1472" fmla="*/ 2576513 h 2576513"/>
              <a:gd name="connsiteX10-1473" fmla="*/ 2384 w 1011929"/>
              <a:gd name="connsiteY10-1474" fmla="*/ 2467529 h 2576513"/>
              <a:gd name="connsiteX11-1475" fmla="*/ 2382 w 1011929"/>
              <a:gd name="connsiteY11-1476" fmla="*/ 1752602 h 2576513"/>
              <a:gd name="connsiteX12-1477" fmla="*/ 464345 w 1011929"/>
              <a:gd name="connsiteY12-1478" fmla="*/ 1293020 h 2576513"/>
              <a:gd name="connsiteX13-1479" fmla="*/ 0 w 1011929"/>
              <a:gd name="connsiteY13-1480" fmla="*/ 842964 h 2576513"/>
              <a:gd name="connsiteX14-1481" fmla="*/ 2384 w 1011929"/>
              <a:gd name="connsiteY14-1482" fmla="*/ 108984 h 2576513"/>
              <a:gd name="connsiteX0-1483" fmla="*/ 2384 w 1009825"/>
              <a:gd name="connsiteY0-1484" fmla="*/ 108984 h 2576513"/>
              <a:gd name="connsiteX1-1485" fmla="*/ 111368 w 1009825"/>
              <a:gd name="connsiteY1-1486" fmla="*/ 0 h 2576513"/>
              <a:gd name="connsiteX2-1487" fmla="*/ 893525 w 1009825"/>
              <a:gd name="connsiteY2-1488" fmla="*/ 0 h 2576513"/>
              <a:gd name="connsiteX3-1489" fmla="*/ 1002509 w 1009825"/>
              <a:gd name="connsiteY3-1490" fmla="*/ 108984 h 2576513"/>
              <a:gd name="connsiteX4-1491" fmla="*/ 1009655 w 1009825"/>
              <a:gd name="connsiteY4-1492" fmla="*/ 854871 h 2576513"/>
              <a:gd name="connsiteX5-1493" fmla="*/ 550072 w 1009825"/>
              <a:gd name="connsiteY5-1494" fmla="*/ 1295402 h 2576513"/>
              <a:gd name="connsiteX6-1495" fmla="*/ 1007270 w 1009825"/>
              <a:gd name="connsiteY6-1496" fmla="*/ 1724028 h 2576513"/>
              <a:gd name="connsiteX7-1497" fmla="*/ 1002509 w 1009825"/>
              <a:gd name="connsiteY7-1498" fmla="*/ 2472291 h 2576513"/>
              <a:gd name="connsiteX8-1499" fmla="*/ 893525 w 1009825"/>
              <a:gd name="connsiteY8-1500" fmla="*/ 2576513 h 2576513"/>
              <a:gd name="connsiteX9-1501" fmla="*/ 111368 w 1009825"/>
              <a:gd name="connsiteY9-1502" fmla="*/ 2576513 h 2576513"/>
              <a:gd name="connsiteX10-1503" fmla="*/ 2384 w 1009825"/>
              <a:gd name="connsiteY10-1504" fmla="*/ 2467529 h 2576513"/>
              <a:gd name="connsiteX11-1505" fmla="*/ 2382 w 1009825"/>
              <a:gd name="connsiteY11-1506" fmla="*/ 1752602 h 2576513"/>
              <a:gd name="connsiteX12-1507" fmla="*/ 464345 w 1009825"/>
              <a:gd name="connsiteY12-1508" fmla="*/ 1293020 h 2576513"/>
              <a:gd name="connsiteX13-1509" fmla="*/ 0 w 1009825"/>
              <a:gd name="connsiteY13-1510" fmla="*/ 842964 h 2576513"/>
              <a:gd name="connsiteX14-1511" fmla="*/ 2384 w 1009825"/>
              <a:gd name="connsiteY14-1512" fmla="*/ 108984 h 2576513"/>
              <a:gd name="connsiteX0-1513" fmla="*/ 2384 w 1009825"/>
              <a:gd name="connsiteY0-1514" fmla="*/ 108984 h 2576513"/>
              <a:gd name="connsiteX1-1515" fmla="*/ 111368 w 1009825"/>
              <a:gd name="connsiteY1-1516" fmla="*/ 0 h 2576513"/>
              <a:gd name="connsiteX2-1517" fmla="*/ 893525 w 1009825"/>
              <a:gd name="connsiteY2-1518" fmla="*/ 0 h 2576513"/>
              <a:gd name="connsiteX3-1519" fmla="*/ 1002509 w 1009825"/>
              <a:gd name="connsiteY3-1520" fmla="*/ 108984 h 2576513"/>
              <a:gd name="connsiteX4-1521" fmla="*/ 1009655 w 1009825"/>
              <a:gd name="connsiteY4-1522" fmla="*/ 854871 h 2576513"/>
              <a:gd name="connsiteX5-1523" fmla="*/ 550072 w 1009825"/>
              <a:gd name="connsiteY5-1524" fmla="*/ 1295402 h 2576513"/>
              <a:gd name="connsiteX6-1525" fmla="*/ 1004889 w 1009825"/>
              <a:gd name="connsiteY6-1526" fmla="*/ 1721646 h 2576513"/>
              <a:gd name="connsiteX7-1527" fmla="*/ 1002509 w 1009825"/>
              <a:gd name="connsiteY7-1528" fmla="*/ 2472291 h 2576513"/>
              <a:gd name="connsiteX8-1529" fmla="*/ 893525 w 1009825"/>
              <a:gd name="connsiteY8-1530" fmla="*/ 2576513 h 2576513"/>
              <a:gd name="connsiteX9-1531" fmla="*/ 111368 w 1009825"/>
              <a:gd name="connsiteY9-1532" fmla="*/ 2576513 h 2576513"/>
              <a:gd name="connsiteX10-1533" fmla="*/ 2384 w 1009825"/>
              <a:gd name="connsiteY10-1534" fmla="*/ 2467529 h 2576513"/>
              <a:gd name="connsiteX11-1535" fmla="*/ 2382 w 1009825"/>
              <a:gd name="connsiteY11-1536" fmla="*/ 1752602 h 2576513"/>
              <a:gd name="connsiteX12-1537" fmla="*/ 464345 w 1009825"/>
              <a:gd name="connsiteY12-1538" fmla="*/ 1293020 h 2576513"/>
              <a:gd name="connsiteX13-1539" fmla="*/ 0 w 1009825"/>
              <a:gd name="connsiteY13-1540" fmla="*/ 842964 h 2576513"/>
              <a:gd name="connsiteX14-1541" fmla="*/ 2384 w 1009825"/>
              <a:gd name="connsiteY14-1542" fmla="*/ 108984 h 2576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613" y="connsiteY12-614"/>
              </a:cxn>
              <a:cxn ang="0">
                <a:pos x="connsiteX13-641" y="connsiteY13-642"/>
              </a:cxn>
              <a:cxn ang="0">
                <a:pos x="connsiteX14-671" y="connsiteY14-672"/>
              </a:cxn>
            </a:cxnLst>
            <a:rect l="l" t="t" r="r" b="b"/>
            <a:pathLst>
              <a:path w="1009825" h="2576513">
                <a:moveTo>
                  <a:pt x="2384" y="108984"/>
                </a:moveTo>
                <a:cubicBezTo>
                  <a:pt x="2384" y="48794"/>
                  <a:pt x="51178" y="0"/>
                  <a:pt x="111368" y="0"/>
                </a:cubicBezTo>
                <a:lnTo>
                  <a:pt x="893525" y="0"/>
                </a:lnTo>
                <a:cubicBezTo>
                  <a:pt x="953715" y="0"/>
                  <a:pt x="1002509" y="48794"/>
                  <a:pt x="1002509" y="108984"/>
                </a:cubicBezTo>
                <a:cubicBezTo>
                  <a:pt x="1002509" y="380631"/>
                  <a:pt x="1009655" y="583224"/>
                  <a:pt x="1009655" y="854871"/>
                </a:cubicBezTo>
                <a:cubicBezTo>
                  <a:pt x="1013623" y="988314"/>
                  <a:pt x="950917" y="954883"/>
                  <a:pt x="550072" y="1295402"/>
                </a:cubicBezTo>
                <a:cubicBezTo>
                  <a:pt x="830265" y="1519239"/>
                  <a:pt x="1001715" y="1535817"/>
                  <a:pt x="1004889" y="1721646"/>
                </a:cubicBezTo>
                <a:cubicBezTo>
                  <a:pt x="1005683" y="1919382"/>
                  <a:pt x="1005592" y="2308779"/>
                  <a:pt x="1002509" y="2472291"/>
                </a:cubicBezTo>
                <a:cubicBezTo>
                  <a:pt x="1002509" y="2532481"/>
                  <a:pt x="953715" y="2576513"/>
                  <a:pt x="893525" y="2576513"/>
                </a:cubicBezTo>
                <a:lnTo>
                  <a:pt x="111368" y="2576513"/>
                </a:lnTo>
                <a:cubicBezTo>
                  <a:pt x="51178" y="2576513"/>
                  <a:pt x="2384" y="2527719"/>
                  <a:pt x="2384" y="2467529"/>
                </a:cubicBezTo>
                <a:cubicBezTo>
                  <a:pt x="95" y="2310763"/>
                  <a:pt x="2779" y="2014632"/>
                  <a:pt x="2382" y="1752602"/>
                </a:cubicBezTo>
                <a:cubicBezTo>
                  <a:pt x="1191" y="1555263"/>
                  <a:pt x="80566" y="1575992"/>
                  <a:pt x="464345" y="1293020"/>
                </a:cubicBezTo>
                <a:cubicBezTo>
                  <a:pt x="59929" y="945754"/>
                  <a:pt x="1191" y="995854"/>
                  <a:pt x="0" y="842964"/>
                </a:cubicBezTo>
                <a:cubicBezTo>
                  <a:pt x="794" y="580842"/>
                  <a:pt x="1590" y="371106"/>
                  <a:pt x="2384" y="108984"/>
                </a:cubicBezTo>
                <a:close/>
              </a:path>
            </a:pathLst>
          </a:cu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圆角矩形 52"/>
          <p:cNvSpPr/>
          <p:nvPr/>
        </p:nvSpPr>
        <p:spPr>
          <a:xfrm>
            <a:off x="4838834" y="3654462"/>
            <a:ext cx="1009825" cy="2022157"/>
          </a:xfrm>
          <a:custGeom>
            <a:avLst/>
            <a:gdLst/>
            <a:ahLst/>
            <a:cxnLst/>
            <a:rect l="l" t="t" r="r" b="b"/>
            <a:pathLst>
              <a:path w="1009825" h="2022157">
                <a:moveTo>
                  <a:pt x="931" y="0"/>
                </a:moveTo>
                <a:lnTo>
                  <a:pt x="1007071" y="0"/>
                </a:lnTo>
                <a:cubicBezTo>
                  <a:pt x="1008521" y="95033"/>
                  <a:pt x="1009655" y="192294"/>
                  <a:pt x="1009655" y="300515"/>
                </a:cubicBezTo>
                <a:cubicBezTo>
                  <a:pt x="1013612" y="433580"/>
                  <a:pt x="951272" y="400715"/>
                  <a:pt x="553492" y="738186"/>
                </a:cubicBezTo>
                <a:lnTo>
                  <a:pt x="553303" y="738186"/>
                </a:lnTo>
                <a:lnTo>
                  <a:pt x="553303" y="738344"/>
                </a:lnTo>
                <a:cubicBezTo>
                  <a:pt x="552215" y="739226"/>
                  <a:pt x="551145" y="740135"/>
                  <a:pt x="550072" y="741046"/>
                </a:cubicBezTo>
                <a:lnTo>
                  <a:pt x="553303" y="743471"/>
                </a:lnTo>
                <a:lnTo>
                  <a:pt x="553303" y="1137842"/>
                </a:lnTo>
                <a:lnTo>
                  <a:pt x="553303" y="1152523"/>
                </a:lnTo>
                <a:lnTo>
                  <a:pt x="553303" y="1488676"/>
                </a:lnTo>
                <a:cubicBezTo>
                  <a:pt x="553303" y="1537117"/>
                  <a:pt x="592573" y="1576387"/>
                  <a:pt x="641014" y="1576387"/>
                </a:cubicBezTo>
                <a:lnTo>
                  <a:pt x="1005088" y="1576387"/>
                </a:lnTo>
                <a:cubicBezTo>
                  <a:pt x="1004765" y="1711381"/>
                  <a:pt x="1003975" y="1840191"/>
                  <a:pt x="1002509" y="1917935"/>
                </a:cubicBezTo>
                <a:cubicBezTo>
                  <a:pt x="1002509" y="1978125"/>
                  <a:pt x="953715" y="2022157"/>
                  <a:pt x="893525" y="2022157"/>
                </a:cubicBezTo>
                <a:lnTo>
                  <a:pt x="111368" y="2022157"/>
                </a:lnTo>
                <a:cubicBezTo>
                  <a:pt x="51178" y="2022157"/>
                  <a:pt x="2384" y="1973363"/>
                  <a:pt x="2384" y="1913173"/>
                </a:cubicBezTo>
                <a:cubicBezTo>
                  <a:pt x="1183" y="1830924"/>
                  <a:pt x="1351" y="1710311"/>
                  <a:pt x="1727" y="1576387"/>
                </a:cubicBezTo>
                <a:lnTo>
                  <a:pt x="376633" y="1576387"/>
                </a:lnTo>
                <a:cubicBezTo>
                  <a:pt x="425074" y="1576387"/>
                  <a:pt x="464344" y="1537117"/>
                  <a:pt x="464344" y="1488676"/>
                </a:cubicBezTo>
                <a:lnTo>
                  <a:pt x="464344" y="1152523"/>
                </a:lnTo>
                <a:lnTo>
                  <a:pt x="464344" y="1137842"/>
                </a:lnTo>
                <a:lnTo>
                  <a:pt x="464344" y="738665"/>
                </a:lnTo>
                <a:lnTo>
                  <a:pt x="464344" y="738663"/>
                </a:lnTo>
                <a:lnTo>
                  <a:pt x="464344" y="738186"/>
                </a:lnTo>
                <a:lnTo>
                  <a:pt x="463779" y="738186"/>
                </a:lnTo>
                <a:cubicBezTo>
                  <a:pt x="59875" y="391445"/>
                  <a:pt x="1191" y="441427"/>
                  <a:pt x="0" y="288608"/>
                </a:cubicBezTo>
                <a:cubicBezTo>
                  <a:pt x="309" y="186523"/>
                  <a:pt x="619" y="92383"/>
                  <a:pt x="9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13" name="圆角矩形 52"/>
          <p:cNvSpPr/>
          <p:nvPr/>
        </p:nvSpPr>
        <p:spPr>
          <a:xfrm>
            <a:off x="6487082" y="3092962"/>
            <a:ext cx="1009825" cy="2576513"/>
          </a:xfrm>
          <a:custGeom>
            <a:avLst/>
            <a:gdLst>
              <a:gd name="connsiteX0" fmla="*/ 0 w 1000125"/>
              <a:gd name="connsiteY0" fmla="*/ 108984 h 2576513"/>
              <a:gd name="connsiteX1" fmla="*/ 108984 w 1000125"/>
              <a:gd name="connsiteY1" fmla="*/ 0 h 2576513"/>
              <a:gd name="connsiteX2" fmla="*/ 891141 w 1000125"/>
              <a:gd name="connsiteY2" fmla="*/ 0 h 2576513"/>
              <a:gd name="connsiteX3" fmla="*/ 1000125 w 1000125"/>
              <a:gd name="connsiteY3" fmla="*/ 108984 h 2576513"/>
              <a:gd name="connsiteX4" fmla="*/ 1000125 w 1000125"/>
              <a:gd name="connsiteY4" fmla="*/ 2467529 h 2576513"/>
              <a:gd name="connsiteX5" fmla="*/ 891141 w 1000125"/>
              <a:gd name="connsiteY5" fmla="*/ 2576513 h 2576513"/>
              <a:gd name="connsiteX6" fmla="*/ 108984 w 1000125"/>
              <a:gd name="connsiteY6" fmla="*/ 2576513 h 2576513"/>
              <a:gd name="connsiteX7" fmla="*/ 0 w 1000125"/>
              <a:gd name="connsiteY7" fmla="*/ 2467529 h 2576513"/>
              <a:gd name="connsiteX8" fmla="*/ 0 w 1000125"/>
              <a:gd name="connsiteY8" fmla="*/ 108984 h 2576513"/>
              <a:gd name="connsiteX0-1" fmla="*/ 0 w 1000126"/>
              <a:gd name="connsiteY0-2" fmla="*/ 108984 h 2576513"/>
              <a:gd name="connsiteX1-3" fmla="*/ 108984 w 1000126"/>
              <a:gd name="connsiteY1-4" fmla="*/ 0 h 2576513"/>
              <a:gd name="connsiteX2-5" fmla="*/ 891141 w 1000126"/>
              <a:gd name="connsiteY2-6" fmla="*/ 0 h 2576513"/>
              <a:gd name="connsiteX3-7" fmla="*/ 1000125 w 1000126"/>
              <a:gd name="connsiteY3-8" fmla="*/ 108984 h 2576513"/>
              <a:gd name="connsiteX4-9" fmla="*/ 1000126 w 1000126"/>
              <a:gd name="connsiteY4-10" fmla="*/ 923926 h 2576513"/>
              <a:gd name="connsiteX5-11" fmla="*/ 1000125 w 1000126"/>
              <a:gd name="connsiteY5-12" fmla="*/ 2467529 h 2576513"/>
              <a:gd name="connsiteX6-13" fmla="*/ 891141 w 1000126"/>
              <a:gd name="connsiteY6-14" fmla="*/ 2576513 h 2576513"/>
              <a:gd name="connsiteX7-15" fmla="*/ 108984 w 1000126"/>
              <a:gd name="connsiteY7-16" fmla="*/ 2576513 h 2576513"/>
              <a:gd name="connsiteX8-17" fmla="*/ 0 w 1000126"/>
              <a:gd name="connsiteY8-18" fmla="*/ 2467529 h 2576513"/>
              <a:gd name="connsiteX9" fmla="*/ 0 w 1000126"/>
              <a:gd name="connsiteY9" fmla="*/ 108984 h 2576513"/>
              <a:gd name="connsiteX0-19" fmla="*/ 0 w 1006777"/>
              <a:gd name="connsiteY0-20" fmla="*/ 108984 h 2576513"/>
              <a:gd name="connsiteX1-21" fmla="*/ 108984 w 1006777"/>
              <a:gd name="connsiteY1-22" fmla="*/ 0 h 2576513"/>
              <a:gd name="connsiteX2-23" fmla="*/ 891141 w 1006777"/>
              <a:gd name="connsiteY2-24" fmla="*/ 0 h 2576513"/>
              <a:gd name="connsiteX3-25" fmla="*/ 1000125 w 1006777"/>
              <a:gd name="connsiteY3-26" fmla="*/ 108984 h 2576513"/>
              <a:gd name="connsiteX4-27" fmla="*/ 1000126 w 1006777"/>
              <a:gd name="connsiteY4-28" fmla="*/ 923926 h 2576513"/>
              <a:gd name="connsiteX5-29" fmla="*/ 995362 w 1006777"/>
              <a:gd name="connsiteY5-30" fmla="*/ 1652589 h 2576513"/>
              <a:gd name="connsiteX6-31" fmla="*/ 1000125 w 1006777"/>
              <a:gd name="connsiteY6-32" fmla="*/ 2467529 h 2576513"/>
              <a:gd name="connsiteX7-33" fmla="*/ 891141 w 1006777"/>
              <a:gd name="connsiteY7-34" fmla="*/ 2576513 h 2576513"/>
              <a:gd name="connsiteX8-35" fmla="*/ 108984 w 1006777"/>
              <a:gd name="connsiteY8-36" fmla="*/ 2576513 h 2576513"/>
              <a:gd name="connsiteX9-37" fmla="*/ 0 w 1006777"/>
              <a:gd name="connsiteY9-38" fmla="*/ 2467529 h 2576513"/>
              <a:gd name="connsiteX10" fmla="*/ 0 w 1006777"/>
              <a:gd name="connsiteY10" fmla="*/ 108984 h 2576513"/>
              <a:gd name="connsiteX0-39" fmla="*/ 0 w 1006916"/>
              <a:gd name="connsiteY0-40" fmla="*/ 108984 h 2576513"/>
              <a:gd name="connsiteX1-41" fmla="*/ 108984 w 1006916"/>
              <a:gd name="connsiteY1-42" fmla="*/ 0 h 2576513"/>
              <a:gd name="connsiteX2-43" fmla="*/ 891141 w 1006916"/>
              <a:gd name="connsiteY2-44" fmla="*/ 0 h 2576513"/>
              <a:gd name="connsiteX3-45" fmla="*/ 1000125 w 1006916"/>
              <a:gd name="connsiteY3-46" fmla="*/ 108984 h 2576513"/>
              <a:gd name="connsiteX4-47" fmla="*/ 1000126 w 1006916"/>
              <a:gd name="connsiteY4-48" fmla="*/ 923926 h 2576513"/>
              <a:gd name="connsiteX5-49" fmla="*/ 995362 w 1006916"/>
              <a:gd name="connsiteY5-50" fmla="*/ 1281114 h 2576513"/>
              <a:gd name="connsiteX6-51" fmla="*/ 995362 w 1006916"/>
              <a:gd name="connsiteY6-52" fmla="*/ 1652589 h 2576513"/>
              <a:gd name="connsiteX7-53" fmla="*/ 1000125 w 1006916"/>
              <a:gd name="connsiteY7-54" fmla="*/ 2467529 h 2576513"/>
              <a:gd name="connsiteX8-55" fmla="*/ 891141 w 1006916"/>
              <a:gd name="connsiteY8-56" fmla="*/ 2576513 h 2576513"/>
              <a:gd name="connsiteX9-57" fmla="*/ 108984 w 1006916"/>
              <a:gd name="connsiteY9-58" fmla="*/ 2576513 h 2576513"/>
              <a:gd name="connsiteX10-59" fmla="*/ 0 w 1006916"/>
              <a:gd name="connsiteY10-60" fmla="*/ 2467529 h 2576513"/>
              <a:gd name="connsiteX11" fmla="*/ 0 w 1006916"/>
              <a:gd name="connsiteY11" fmla="*/ 108984 h 2576513"/>
              <a:gd name="connsiteX0-61" fmla="*/ 0 w 1006916"/>
              <a:gd name="connsiteY0-62" fmla="*/ 108984 h 2576513"/>
              <a:gd name="connsiteX1-63" fmla="*/ 108984 w 1006916"/>
              <a:gd name="connsiteY1-64" fmla="*/ 0 h 2576513"/>
              <a:gd name="connsiteX2-65" fmla="*/ 891141 w 1006916"/>
              <a:gd name="connsiteY2-66" fmla="*/ 0 h 2576513"/>
              <a:gd name="connsiteX3-67" fmla="*/ 1000125 w 1006916"/>
              <a:gd name="connsiteY3-68" fmla="*/ 108984 h 2576513"/>
              <a:gd name="connsiteX4-69" fmla="*/ 1000126 w 1006916"/>
              <a:gd name="connsiteY4-70" fmla="*/ 923926 h 2576513"/>
              <a:gd name="connsiteX5-71" fmla="*/ 566737 w 1006916"/>
              <a:gd name="connsiteY5-72" fmla="*/ 1276351 h 2576513"/>
              <a:gd name="connsiteX6-73" fmla="*/ 995362 w 1006916"/>
              <a:gd name="connsiteY6-74" fmla="*/ 1652589 h 2576513"/>
              <a:gd name="connsiteX7-75" fmla="*/ 1000125 w 1006916"/>
              <a:gd name="connsiteY7-76" fmla="*/ 2467529 h 2576513"/>
              <a:gd name="connsiteX8-77" fmla="*/ 891141 w 1006916"/>
              <a:gd name="connsiteY8-78" fmla="*/ 2576513 h 2576513"/>
              <a:gd name="connsiteX9-79" fmla="*/ 108984 w 1006916"/>
              <a:gd name="connsiteY9-80" fmla="*/ 2576513 h 2576513"/>
              <a:gd name="connsiteX10-81" fmla="*/ 0 w 1006916"/>
              <a:gd name="connsiteY10-82" fmla="*/ 2467529 h 2576513"/>
              <a:gd name="connsiteX11-83" fmla="*/ 0 w 1006916"/>
              <a:gd name="connsiteY11-84" fmla="*/ 108984 h 2576513"/>
              <a:gd name="connsiteX0-85" fmla="*/ 0 w 1128715"/>
              <a:gd name="connsiteY0-86" fmla="*/ 108984 h 2576513"/>
              <a:gd name="connsiteX1-87" fmla="*/ 108984 w 1128715"/>
              <a:gd name="connsiteY1-88" fmla="*/ 0 h 2576513"/>
              <a:gd name="connsiteX2-89" fmla="*/ 891141 w 1128715"/>
              <a:gd name="connsiteY2-90" fmla="*/ 0 h 2576513"/>
              <a:gd name="connsiteX3-91" fmla="*/ 1000125 w 1128715"/>
              <a:gd name="connsiteY3-92" fmla="*/ 108984 h 2576513"/>
              <a:gd name="connsiteX4-93" fmla="*/ 1000126 w 1128715"/>
              <a:gd name="connsiteY4-94" fmla="*/ 923926 h 2576513"/>
              <a:gd name="connsiteX5-95" fmla="*/ 1128712 w 1128715"/>
              <a:gd name="connsiteY5-96" fmla="*/ 1285876 h 2576513"/>
              <a:gd name="connsiteX6-97" fmla="*/ 995362 w 1128715"/>
              <a:gd name="connsiteY6-98" fmla="*/ 1652589 h 2576513"/>
              <a:gd name="connsiteX7-99" fmla="*/ 1000125 w 1128715"/>
              <a:gd name="connsiteY7-100" fmla="*/ 2467529 h 2576513"/>
              <a:gd name="connsiteX8-101" fmla="*/ 891141 w 1128715"/>
              <a:gd name="connsiteY8-102" fmla="*/ 2576513 h 2576513"/>
              <a:gd name="connsiteX9-103" fmla="*/ 108984 w 1128715"/>
              <a:gd name="connsiteY9-104" fmla="*/ 2576513 h 2576513"/>
              <a:gd name="connsiteX10-105" fmla="*/ 0 w 1128715"/>
              <a:gd name="connsiteY10-106" fmla="*/ 2467529 h 2576513"/>
              <a:gd name="connsiteX11-107" fmla="*/ 0 w 1128715"/>
              <a:gd name="connsiteY11-108" fmla="*/ 108984 h 2576513"/>
              <a:gd name="connsiteX0-109" fmla="*/ 0 w 1006916"/>
              <a:gd name="connsiteY0-110" fmla="*/ 108984 h 2576513"/>
              <a:gd name="connsiteX1-111" fmla="*/ 108984 w 1006916"/>
              <a:gd name="connsiteY1-112" fmla="*/ 0 h 2576513"/>
              <a:gd name="connsiteX2-113" fmla="*/ 891141 w 1006916"/>
              <a:gd name="connsiteY2-114" fmla="*/ 0 h 2576513"/>
              <a:gd name="connsiteX3-115" fmla="*/ 1000125 w 1006916"/>
              <a:gd name="connsiteY3-116" fmla="*/ 108984 h 2576513"/>
              <a:gd name="connsiteX4-117" fmla="*/ 1000126 w 1006916"/>
              <a:gd name="connsiteY4-118" fmla="*/ 923926 h 2576513"/>
              <a:gd name="connsiteX5-119" fmla="*/ 561975 w 1006916"/>
              <a:gd name="connsiteY5-120" fmla="*/ 1300164 h 2576513"/>
              <a:gd name="connsiteX6-121" fmla="*/ 995362 w 1006916"/>
              <a:gd name="connsiteY6-122" fmla="*/ 1652589 h 2576513"/>
              <a:gd name="connsiteX7-123" fmla="*/ 1000125 w 1006916"/>
              <a:gd name="connsiteY7-124" fmla="*/ 2467529 h 2576513"/>
              <a:gd name="connsiteX8-125" fmla="*/ 891141 w 1006916"/>
              <a:gd name="connsiteY8-126" fmla="*/ 2576513 h 2576513"/>
              <a:gd name="connsiteX9-127" fmla="*/ 108984 w 1006916"/>
              <a:gd name="connsiteY9-128" fmla="*/ 2576513 h 2576513"/>
              <a:gd name="connsiteX10-129" fmla="*/ 0 w 1006916"/>
              <a:gd name="connsiteY10-130" fmla="*/ 2467529 h 2576513"/>
              <a:gd name="connsiteX11-131" fmla="*/ 0 w 1006916"/>
              <a:gd name="connsiteY11-132" fmla="*/ 108984 h 2576513"/>
              <a:gd name="connsiteX0-133" fmla="*/ 0 w 1006916"/>
              <a:gd name="connsiteY0-134" fmla="*/ 108984 h 2576513"/>
              <a:gd name="connsiteX1-135" fmla="*/ 108984 w 1006916"/>
              <a:gd name="connsiteY1-136" fmla="*/ 0 h 2576513"/>
              <a:gd name="connsiteX2-137" fmla="*/ 891141 w 1006916"/>
              <a:gd name="connsiteY2-138" fmla="*/ 0 h 2576513"/>
              <a:gd name="connsiteX3-139" fmla="*/ 1000125 w 1006916"/>
              <a:gd name="connsiteY3-140" fmla="*/ 108984 h 2576513"/>
              <a:gd name="connsiteX4-141" fmla="*/ 1000126 w 1006916"/>
              <a:gd name="connsiteY4-142" fmla="*/ 923926 h 2576513"/>
              <a:gd name="connsiteX5-143" fmla="*/ 561975 w 1006916"/>
              <a:gd name="connsiteY5-144" fmla="*/ 1300164 h 2576513"/>
              <a:gd name="connsiteX6-145" fmla="*/ 995362 w 1006916"/>
              <a:gd name="connsiteY6-146" fmla="*/ 1652589 h 2576513"/>
              <a:gd name="connsiteX7-147" fmla="*/ 1000125 w 1006916"/>
              <a:gd name="connsiteY7-148" fmla="*/ 2467529 h 2576513"/>
              <a:gd name="connsiteX8-149" fmla="*/ 891141 w 1006916"/>
              <a:gd name="connsiteY8-150" fmla="*/ 2576513 h 2576513"/>
              <a:gd name="connsiteX9-151" fmla="*/ 108984 w 1006916"/>
              <a:gd name="connsiteY9-152" fmla="*/ 2576513 h 2576513"/>
              <a:gd name="connsiteX10-153" fmla="*/ 0 w 1006916"/>
              <a:gd name="connsiteY10-154" fmla="*/ 2467529 h 2576513"/>
              <a:gd name="connsiteX11-155" fmla="*/ 0 w 1006916"/>
              <a:gd name="connsiteY11-156" fmla="*/ 108984 h 2576513"/>
              <a:gd name="connsiteX0-157" fmla="*/ 0 w 1006916"/>
              <a:gd name="connsiteY0-158" fmla="*/ 108984 h 2576513"/>
              <a:gd name="connsiteX1-159" fmla="*/ 108984 w 1006916"/>
              <a:gd name="connsiteY1-160" fmla="*/ 0 h 2576513"/>
              <a:gd name="connsiteX2-161" fmla="*/ 891141 w 1006916"/>
              <a:gd name="connsiteY2-162" fmla="*/ 0 h 2576513"/>
              <a:gd name="connsiteX3-163" fmla="*/ 1000125 w 1006916"/>
              <a:gd name="connsiteY3-164" fmla="*/ 108984 h 2576513"/>
              <a:gd name="connsiteX4-165" fmla="*/ 1000126 w 1006916"/>
              <a:gd name="connsiteY4-166" fmla="*/ 923926 h 2576513"/>
              <a:gd name="connsiteX5-167" fmla="*/ 561975 w 1006916"/>
              <a:gd name="connsiteY5-168" fmla="*/ 1300164 h 2576513"/>
              <a:gd name="connsiteX6-169" fmla="*/ 995362 w 1006916"/>
              <a:gd name="connsiteY6-170" fmla="*/ 1652589 h 2576513"/>
              <a:gd name="connsiteX7-171" fmla="*/ 1000125 w 1006916"/>
              <a:gd name="connsiteY7-172" fmla="*/ 2467529 h 2576513"/>
              <a:gd name="connsiteX8-173" fmla="*/ 891141 w 1006916"/>
              <a:gd name="connsiteY8-174" fmla="*/ 2576513 h 2576513"/>
              <a:gd name="connsiteX9-175" fmla="*/ 108984 w 1006916"/>
              <a:gd name="connsiteY9-176" fmla="*/ 2576513 h 2576513"/>
              <a:gd name="connsiteX10-177" fmla="*/ 0 w 1006916"/>
              <a:gd name="connsiteY10-178" fmla="*/ 2467529 h 2576513"/>
              <a:gd name="connsiteX11-179" fmla="*/ 0 w 1006916"/>
              <a:gd name="connsiteY11-180" fmla="*/ 108984 h 2576513"/>
              <a:gd name="connsiteX0-181" fmla="*/ 0 w 1009545"/>
              <a:gd name="connsiteY0-182" fmla="*/ 108984 h 2576513"/>
              <a:gd name="connsiteX1-183" fmla="*/ 108984 w 1009545"/>
              <a:gd name="connsiteY1-184" fmla="*/ 0 h 2576513"/>
              <a:gd name="connsiteX2-185" fmla="*/ 891141 w 1009545"/>
              <a:gd name="connsiteY2-186" fmla="*/ 0 h 2576513"/>
              <a:gd name="connsiteX3-187" fmla="*/ 1000125 w 1009545"/>
              <a:gd name="connsiteY3-188" fmla="*/ 108984 h 2576513"/>
              <a:gd name="connsiteX4-189" fmla="*/ 1000126 w 1009545"/>
              <a:gd name="connsiteY4-190" fmla="*/ 923926 h 2576513"/>
              <a:gd name="connsiteX5-191" fmla="*/ 561975 w 1009545"/>
              <a:gd name="connsiteY5-192" fmla="*/ 1300164 h 2576513"/>
              <a:gd name="connsiteX6-193" fmla="*/ 1004887 w 1009545"/>
              <a:gd name="connsiteY6-194" fmla="*/ 1657352 h 2576513"/>
              <a:gd name="connsiteX7-195" fmla="*/ 1000125 w 1009545"/>
              <a:gd name="connsiteY7-196" fmla="*/ 2467529 h 2576513"/>
              <a:gd name="connsiteX8-197" fmla="*/ 891141 w 1009545"/>
              <a:gd name="connsiteY8-198" fmla="*/ 2576513 h 2576513"/>
              <a:gd name="connsiteX9-199" fmla="*/ 108984 w 1009545"/>
              <a:gd name="connsiteY9-200" fmla="*/ 2576513 h 2576513"/>
              <a:gd name="connsiteX10-201" fmla="*/ 0 w 1009545"/>
              <a:gd name="connsiteY10-202" fmla="*/ 2467529 h 2576513"/>
              <a:gd name="connsiteX11-203" fmla="*/ 0 w 1009545"/>
              <a:gd name="connsiteY11-204" fmla="*/ 108984 h 2576513"/>
              <a:gd name="connsiteX0-205" fmla="*/ 0 w 1009545"/>
              <a:gd name="connsiteY0-206" fmla="*/ 108984 h 2576513"/>
              <a:gd name="connsiteX1-207" fmla="*/ 108984 w 1009545"/>
              <a:gd name="connsiteY1-208" fmla="*/ 0 h 2576513"/>
              <a:gd name="connsiteX2-209" fmla="*/ 891141 w 1009545"/>
              <a:gd name="connsiteY2-210" fmla="*/ 0 h 2576513"/>
              <a:gd name="connsiteX3-211" fmla="*/ 1000125 w 1009545"/>
              <a:gd name="connsiteY3-212" fmla="*/ 108984 h 2576513"/>
              <a:gd name="connsiteX4-213" fmla="*/ 1000126 w 1009545"/>
              <a:gd name="connsiteY4-214" fmla="*/ 923926 h 2576513"/>
              <a:gd name="connsiteX5-215" fmla="*/ 561975 w 1009545"/>
              <a:gd name="connsiteY5-216" fmla="*/ 1300164 h 2576513"/>
              <a:gd name="connsiteX6-217" fmla="*/ 1004887 w 1009545"/>
              <a:gd name="connsiteY6-218" fmla="*/ 1685927 h 2576513"/>
              <a:gd name="connsiteX7-219" fmla="*/ 1000125 w 1009545"/>
              <a:gd name="connsiteY7-220" fmla="*/ 2467529 h 2576513"/>
              <a:gd name="connsiteX8-221" fmla="*/ 891141 w 1009545"/>
              <a:gd name="connsiteY8-222" fmla="*/ 2576513 h 2576513"/>
              <a:gd name="connsiteX9-223" fmla="*/ 108984 w 1009545"/>
              <a:gd name="connsiteY9-224" fmla="*/ 2576513 h 2576513"/>
              <a:gd name="connsiteX10-225" fmla="*/ 0 w 1009545"/>
              <a:gd name="connsiteY10-226" fmla="*/ 2467529 h 2576513"/>
              <a:gd name="connsiteX11-227" fmla="*/ 0 w 1009545"/>
              <a:gd name="connsiteY11-228" fmla="*/ 108984 h 2576513"/>
              <a:gd name="connsiteX0-229" fmla="*/ 0 w 1009545"/>
              <a:gd name="connsiteY0-230" fmla="*/ 108984 h 2576513"/>
              <a:gd name="connsiteX1-231" fmla="*/ 108984 w 1009545"/>
              <a:gd name="connsiteY1-232" fmla="*/ 0 h 2576513"/>
              <a:gd name="connsiteX2-233" fmla="*/ 891141 w 1009545"/>
              <a:gd name="connsiteY2-234" fmla="*/ 0 h 2576513"/>
              <a:gd name="connsiteX3-235" fmla="*/ 1000125 w 1009545"/>
              <a:gd name="connsiteY3-236" fmla="*/ 108984 h 2576513"/>
              <a:gd name="connsiteX4-237" fmla="*/ 1000126 w 1009545"/>
              <a:gd name="connsiteY4-238" fmla="*/ 842964 h 2576513"/>
              <a:gd name="connsiteX5-239" fmla="*/ 561975 w 1009545"/>
              <a:gd name="connsiteY5-240" fmla="*/ 1300164 h 2576513"/>
              <a:gd name="connsiteX6-241" fmla="*/ 1004887 w 1009545"/>
              <a:gd name="connsiteY6-242" fmla="*/ 1685927 h 2576513"/>
              <a:gd name="connsiteX7-243" fmla="*/ 1000125 w 1009545"/>
              <a:gd name="connsiteY7-244" fmla="*/ 2467529 h 2576513"/>
              <a:gd name="connsiteX8-245" fmla="*/ 891141 w 1009545"/>
              <a:gd name="connsiteY8-246" fmla="*/ 2576513 h 2576513"/>
              <a:gd name="connsiteX9-247" fmla="*/ 108984 w 1009545"/>
              <a:gd name="connsiteY9-248" fmla="*/ 2576513 h 2576513"/>
              <a:gd name="connsiteX10-249" fmla="*/ 0 w 1009545"/>
              <a:gd name="connsiteY10-250" fmla="*/ 2467529 h 2576513"/>
              <a:gd name="connsiteX11-251" fmla="*/ 0 w 1009545"/>
              <a:gd name="connsiteY11-252" fmla="*/ 108984 h 2576513"/>
              <a:gd name="connsiteX0-253" fmla="*/ 0 w 1009545"/>
              <a:gd name="connsiteY0-254" fmla="*/ 108984 h 2576513"/>
              <a:gd name="connsiteX1-255" fmla="*/ 108984 w 1009545"/>
              <a:gd name="connsiteY1-256" fmla="*/ 0 h 2576513"/>
              <a:gd name="connsiteX2-257" fmla="*/ 891141 w 1009545"/>
              <a:gd name="connsiteY2-258" fmla="*/ 0 h 2576513"/>
              <a:gd name="connsiteX3-259" fmla="*/ 1000125 w 1009545"/>
              <a:gd name="connsiteY3-260" fmla="*/ 108984 h 2576513"/>
              <a:gd name="connsiteX4-261" fmla="*/ 1000126 w 1009545"/>
              <a:gd name="connsiteY4-262" fmla="*/ 871539 h 2576513"/>
              <a:gd name="connsiteX5-263" fmla="*/ 561975 w 1009545"/>
              <a:gd name="connsiteY5-264" fmla="*/ 1300164 h 2576513"/>
              <a:gd name="connsiteX6-265" fmla="*/ 1004887 w 1009545"/>
              <a:gd name="connsiteY6-266" fmla="*/ 1685927 h 2576513"/>
              <a:gd name="connsiteX7-267" fmla="*/ 1000125 w 1009545"/>
              <a:gd name="connsiteY7-268" fmla="*/ 2467529 h 2576513"/>
              <a:gd name="connsiteX8-269" fmla="*/ 891141 w 1009545"/>
              <a:gd name="connsiteY8-270" fmla="*/ 2576513 h 2576513"/>
              <a:gd name="connsiteX9-271" fmla="*/ 108984 w 1009545"/>
              <a:gd name="connsiteY9-272" fmla="*/ 2576513 h 2576513"/>
              <a:gd name="connsiteX10-273" fmla="*/ 0 w 1009545"/>
              <a:gd name="connsiteY10-274" fmla="*/ 2467529 h 2576513"/>
              <a:gd name="connsiteX11-275" fmla="*/ 0 w 1009545"/>
              <a:gd name="connsiteY11-276" fmla="*/ 108984 h 2576513"/>
              <a:gd name="connsiteX0-277" fmla="*/ 0 w 1009545"/>
              <a:gd name="connsiteY0-278" fmla="*/ 108984 h 2576513"/>
              <a:gd name="connsiteX1-279" fmla="*/ 108984 w 1009545"/>
              <a:gd name="connsiteY1-280" fmla="*/ 0 h 2576513"/>
              <a:gd name="connsiteX2-281" fmla="*/ 891141 w 1009545"/>
              <a:gd name="connsiteY2-282" fmla="*/ 0 h 2576513"/>
              <a:gd name="connsiteX3-283" fmla="*/ 1000125 w 1009545"/>
              <a:gd name="connsiteY3-284" fmla="*/ 108984 h 2576513"/>
              <a:gd name="connsiteX4-285" fmla="*/ 1000126 w 1009545"/>
              <a:gd name="connsiteY4-286" fmla="*/ 871539 h 2576513"/>
              <a:gd name="connsiteX5-287" fmla="*/ 561975 w 1009545"/>
              <a:gd name="connsiteY5-288" fmla="*/ 1300164 h 2576513"/>
              <a:gd name="connsiteX6-289" fmla="*/ 1004887 w 1009545"/>
              <a:gd name="connsiteY6-290" fmla="*/ 1685927 h 2576513"/>
              <a:gd name="connsiteX7-291" fmla="*/ 1000125 w 1009545"/>
              <a:gd name="connsiteY7-292" fmla="*/ 2467529 h 2576513"/>
              <a:gd name="connsiteX8-293" fmla="*/ 891141 w 1009545"/>
              <a:gd name="connsiteY8-294" fmla="*/ 2576513 h 2576513"/>
              <a:gd name="connsiteX9-295" fmla="*/ 108984 w 1009545"/>
              <a:gd name="connsiteY9-296" fmla="*/ 2576513 h 2576513"/>
              <a:gd name="connsiteX10-297" fmla="*/ 0 w 1009545"/>
              <a:gd name="connsiteY10-298" fmla="*/ 2467529 h 2576513"/>
              <a:gd name="connsiteX11-299" fmla="*/ 0 w 1009545"/>
              <a:gd name="connsiteY11-300" fmla="*/ 108984 h 2576513"/>
              <a:gd name="connsiteX0-301" fmla="*/ 0 w 1009545"/>
              <a:gd name="connsiteY0-302" fmla="*/ 108984 h 2576513"/>
              <a:gd name="connsiteX1-303" fmla="*/ 108984 w 1009545"/>
              <a:gd name="connsiteY1-304" fmla="*/ 0 h 2576513"/>
              <a:gd name="connsiteX2-305" fmla="*/ 891141 w 1009545"/>
              <a:gd name="connsiteY2-306" fmla="*/ 0 h 2576513"/>
              <a:gd name="connsiteX3-307" fmla="*/ 1000125 w 1009545"/>
              <a:gd name="connsiteY3-308" fmla="*/ 108984 h 2576513"/>
              <a:gd name="connsiteX4-309" fmla="*/ 1000126 w 1009545"/>
              <a:gd name="connsiteY4-310" fmla="*/ 871539 h 2576513"/>
              <a:gd name="connsiteX5-311" fmla="*/ 561975 w 1009545"/>
              <a:gd name="connsiteY5-312" fmla="*/ 1300164 h 2576513"/>
              <a:gd name="connsiteX6-313" fmla="*/ 1004887 w 1009545"/>
              <a:gd name="connsiteY6-314" fmla="*/ 1685927 h 2576513"/>
              <a:gd name="connsiteX7-315" fmla="*/ 1000125 w 1009545"/>
              <a:gd name="connsiteY7-316" fmla="*/ 2467529 h 2576513"/>
              <a:gd name="connsiteX8-317" fmla="*/ 891141 w 1009545"/>
              <a:gd name="connsiteY8-318" fmla="*/ 2576513 h 2576513"/>
              <a:gd name="connsiteX9-319" fmla="*/ 108984 w 1009545"/>
              <a:gd name="connsiteY9-320" fmla="*/ 2576513 h 2576513"/>
              <a:gd name="connsiteX10-321" fmla="*/ 0 w 1009545"/>
              <a:gd name="connsiteY10-322" fmla="*/ 2467529 h 2576513"/>
              <a:gd name="connsiteX11-323" fmla="*/ 0 w 1009545"/>
              <a:gd name="connsiteY11-324" fmla="*/ 108984 h 2576513"/>
              <a:gd name="connsiteX0-325" fmla="*/ 0 w 1009545"/>
              <a:gd name="connsiteY0-326" fmla="*/ 108984 h 2576513"/>
              <a:gd name="connsiteX1-327" fmla="*/ 108984 w 1009545"/>
              <a:gd name="connsiteY1-328" fmla="*/ 0 h 2576513"/>
              <a:gd name="connsiteX2-329" fmla="*/ 891141 w 1009545"/>
              <a:gd name="connsiteY2-330" fmla="*/ 0 h 2576513"/>
              <a:gd name="connsiteX3-331" fmla="*/ 1000125 w 1009545"/>
              <a:gd name="connsiteY3-332" fmla="*/ 108984 h 2576513"/>
              <a:gd name="connsiteX4-333" fmla="*/ 1000126 w 1009545"/>
              <a:gd name="connsiteY4-334" fmla="*/ 871539 h 2576513"/>
              <a:gd name="connsiteX5-335" fmla="*/ 547688 w 1009545"/>
              <a:gd name="connsiteY5-336" fmla="*/ 1295402 h 2576513"/>
              <a:gd name="connsiteX6-337" fmla="*/ 1004887 w 1009545"/>
              <a:gd name="connsiteY6-338" fmla="*/ 1685927 h 2576513"/>
              <a:gd name="connsiteX7-339" fmla="*/ 1000125 w 1009545"/>
              <a:gd name="connsiteY7-340" fmla="*/ 2467529 h 2576513"/>
              <a:gd name="connsiteX8-341" fmla="*/ 891141 w 1009545"/>
              <a:gd name="connsiteY8-342" fmla="*/ 2576513 h 2576513"/>
              <a:gd name="connsiteX9-343" fmla="*/ 108984 w 1009545"/>
              <a:gd name="connsiteY9-344" fmla="*/ 2576513 h 2576513"/>
              <a:gd name="connsiteX10-345" fmla="*/ 0 w 1009545"/>
              <a:gd name="connsiteY10-346" fmla="*/ 2467529 h 2576513"/>
              <a:gd name="connsiteX11-347" fmla="*/ 0 w 1009545"/>
              <a:gd name="connsiteY11-348" fmla="*/ 108984 h 2576513"/>
              <a:gd name="connsiteX0-349" fmla="*/ 0 w 1009545"/>
              <a:gd name="connsiteY0-350" fmla="*/ 108984 h 2576513"/>
              <a:gd name="connsiteX1-351" fmla="*/ 108984 w 1009545"/>
              <a:gd name="connsiteY1-352" fmla="*/ 0 h 2576513"/>
              <a:gd name="connsiteX2-353" fmla="*/ 891141 w 1009545"/>
              <a:gd name="connsiteY2-354" fmla="*/ 0 h 2576513"/>
              <a:gd name="connsiteX3-355" fmla="*/ 1000125 w 1009545"/>
              <a:gd name="connsiteY3-356" fmla="*/ 108984 h 2576513"/>
              <a:gd name="connsiteX4-357" fmla="*/ 1007270 w 1009545"/>
              <a:gd name="connsiteY4-358" fmla="*/ 904877 h 2576513"/>
              <a:gd name="connsiteX5-359" fmla="*/ 547688 w 1009545"/>
              <a:gd name="connsiteY5-360" fmla="*/ 1295402 h 2576513"/>
              <a:gd name="connsiteX6-361" fmla="*/ 1004887 w 1009545"/>
              <a:gd name="connsiteY6-362" fmla="*/ 1685927 h 2576513"/>
              <a:gd name="connsiteX7-363" fmla="*/ 1000125 w 1009545"/>
              <a:gd name="connsiteY7-364" fmla="*/ 2467529 h 2576513"/>
              <a:gd name="connsiteX8-365" fmla="*/ 891141 w 1009545"/>
              <a:gd name="connsiteY8-366" fmla="*/ 2576513 h 2576513"/>
              <a:gd name="connsiteX9-367" fmla="*/ 108984 w 1009545"/>
              <a:gd name="connsiteY9-368" fmla="*/ 2576513 h 2576513"/>
              <a:gd name="connsiteX10-369" fmla="*/ 0 w 1009545"/>
              <a:gd name="connsiteY10-370" fmla="*/ 2467529 h 2576513"/>
              <a:gd name="connsiteX11-371" fmla="*/ 0 w 1009545"/>
              <a:gd name="connsiteY11-372" fmla="*/ 108984 h 2576513"/>
              <a:gd name="connsiteX0-373" fmla="*/ 0 w 1009545"/>
              <a:gd name="connsiteY0-374" fmla="*/ 108984 h 2576513"/>
              <a:gd name="connsiteX1-375" fmla="*/ 108984 w 1009545"/>
              <a:gd name="connsiteY1-376" fmla="*/ 0 h 2576513"/>
              <a:gd name="connsiteX2-377" fmla="*/ 891141 w 1009545"/>
              <a:gd name="connsiteY2-378" fmla="*/ 0 h 2576513"/>
              <a:gd name="connsiteX3-379" fmla="*/ 1000125 w 1009545"/>
              <a:gd name="connsiteY3-380" fmla="*/ 108984 h 2576513"/>
              <a:gd name="connsiteX4-381" fmla="*/ 1007270 w 1009545"/>
              <a:gd name="connsiteY4-382" fmla="*/ 904877 h 2576513"/>
              <a:gd name="connsiteX5-383" fmla="*/ 547688 w 1009545"/>
              <a:gd name="connsiteY5-384" fmla="*/ 1295402 h 2576513"/>
              <a:gd name="connsiteX6-385" fmla="*/ 1004887 w 1009545"/>
              <a:gd name="connsiteY6-386" fmla="*/ 1685927 h 2576513"/>
              <a:gd name="connsiteX7-387" fmla="*/ 1000125 w 1009545"/>
              <a:gd name="connsiteY7-388" fmla="*/ 2467529 h 2576513"/>
              <a:gd name="connsiteX8-389" fmla="*/ 891141 w 1009545"/>
              <a:gd name="connsiteY8-390" fmla="*/ 2576513 h 2576513"/>
              <a:gd name="connsiteX9-391" fmla="*/ 108984 w 1009545"/>
              <a:gd name="connsiteY9-392" fmla="*/ 2576513 h 2576513"/>
              <a:gd name="connsiteX10-393" fmla="*/ 0 w 1009545"/>
              <a:gd name="connsiteY10-394" fmla="*/ 2467529 h 2576513"/>
              <a:gd name="connsiteX11-395" fmla="*/ 0 w 1009545"/>
              <a:gd name="connsiteY11-396" fmla="*/ 108984 h 2576513"/>
              <a:gd name="connsiteX0-397" fmla="*/ 0 w 1009545"/>
              <a:gd name="connsiteY0-398" fmla="*/ 108984 h 2576513"/>
              <a:gd name="connsiteX1-399" fmla="*/ 108984 w 1009545"/>
              <a:gd name="connsiteY1-400" fmla="*/ 0 h 2576513"/>
              <a:gd name="connsiteX2-401" fmla="*/ 891141 w 1009545"/>
              <a:gd name="connsiteY2-402" fmla="*/ 0 h 2576513"/>
              <a:gd name="connsiteX3-403" fmla="*/ 1000125 w 1009545"/>
              <a:gd name="connsiteY3-404" fmla="*/ 108984 h 2576513"/>
              <a:gd name="connsiteX4-405" fmla="*/ 1007270 w 1009545"/>
              <a:gd name="connsiteY4-406" fmla="*/ 904877 h 2576513"/>
              <a:gd name="connsiteX5-407" fmla="*/ 547688 w 1009545"/>
              <a:gd name="connsiteY5-408" fmla="*/ 1295402 h 2576513"/>
              <a:gd name="connsiteX6-409" fmla="*/ 1004887 w 1009545"/>
              <a:gd name="connsiteY6-410" fmla="*/ 1685927 h 2576513"/>
              <a:gd name="connsiteX7-411" fmla="*/ 1000125 w 1009545"/>
              <a:gd name="connsiteY7-412" fmla="*/ 2467529 h 2576513"/>
              <a:gd name="connsiteX8-413" fmla="*/ 891141 w 1009545"/>
              <a:gd name="connsiteY8-414" fmla="*/ 2576513 h 2576513"/>
              <a:gd name="connsiteX9-415" fmla="*/ 108984 w 1009545"/>
              <a:gd name="connsiteY9-416" fmla="*/ 2576513 h 2576513"/>
              <a:gd name="connsiteX10-417" fmla="*/ 0 w 1009545"/>
              <a:gd name="connsiteY10-418" fmla="*/ 2467529 h 2576513"/>
              <a:gd name="connsiteX11-419" fmla="*/ 0 w 1009545"/>
              <a:gd name="connsiteY11-420" fmla="*/ 108984 h 2576513"/>
              <a:gd name="connsiteX0-421" fmla="*/ 0 w 1009545"/>
              <a:gd name="connsiteY0-422" fmla="*/ 108984 h 2576513"/>
              <a:gd name="connsiteX1-423" fmla="*/ 108984 w 1009545"/>
              <a:gd name="connsiteY1-424" fmla="*/ 0 h 2576513"/>
              <a:gd name="connsiteX2-425" fmla="*/ 891141 w 1009545"/>
              <a:gd name="connsiteY2-426" fmla="*/ 0 h 2576513"/>
              <a:gd name="connsiteX3-427" fmla="*/ 1000125 w 1009545"/>
              <a:gd name="connsiteY3-428" fmla="*/ 108984 h 2576513"/>
              <a:gd name="connsiteX4-429" fmla="*/ 1004889 w 1009545"/>
              <a:gd name="connsiteY4-430" fmla="*/ 876302 h 2576513"/>
              <a:gd name="connsiteX5-431" fmla="*/ 547688 w 1009545"/>
              <a:gd name="connsiteY5-432" fmla="*/ 1295402 h 2576513"/>
              <a:gd name="connsiteX6-433" fmla="*/ 1004887 w 1009545"/>
              <a:gd name="connsiteY6-434" fmla="*/ 1685927 h 2576513"/>
              <a:gd name="connsiteX7-435" fmla="*/ 1000125 w 1009545"/>
              <a:gd name="connsiteY7-436" fmla="*/ 2467529 h 2576513"/>
              <a:gd name="connsiteX8-437" fmla="*/ 891141 w 1009545"/>
              <a:gd name="connsiteY8-438" fmla="*/ 2576513 h 2576513"/>
              <a:gd name="connsiteX9-439" fmla="*/ 108984 w 1009545"/>
              <a:gd name="connsiteY9-440" fmla="*/ 2576513 h 2576513"/>
              <a:gd name="connsiteX10-441" fmla="*/ 0 w 1009545"/>
              <a:gd name="connsiteY10-442" fmla="*/ 2467529 h 2576513"/>
              <a:gd name="connsiteX11-443" fmla="*/ 0 w 1009545"/>
              <a:gd name="connsiteY11-444" fmla="*/ 108984 h 2576513"/>
              <a:gd name="connsiteX0-445" fmla="*/ 0 w 1009545"/>
              <a:gd name="connsiteY0-446" fmla="*/ 108984 h 2576513"/>
              <a:gd name="connsiteX1-447" fmla="*/ 108984 w 1009545"/>
              <a:gd name="connsiteY1-448" fmla="*/ 0 h 2576513"/>
              <a:gd name="connsiteX2-449" fmla="*/ 891141 w 1009545"/>
              <a:gd name="connsiteY2-450" fmla="*/ 0 h 2576513"/>
              <a:gd name="connsiteX3-451" fmla="*/ 1000125 w 1009545"/>
              <a:gd name="connsiteY3-452" fmla="*/ 108984 h 2576513"/>
              <a:gd name="connsiteX4-453" fmla="*/ 1004889 w 1009545"/>
              <a:gd name="connsiteY4-454" fmla="*/ 876302 h 2576513"/>
              <a:gd name="connsiteX5-455" fmla="*/ 547688 w 1009545"/>
              <a:gd name="connsiteY5-456" fmla="*/ 1295402 h 2576513"/>
              <a:gd name="connsiteX6-457" fmla="*/ 1004887 w 1009545"/>
              <a:gd name="connsiteY6-458" fmla="*/ 1685927 h 2576513"/>
              <a:gd name="connsiteX7-459" fmla="*/ 1000125 w 1009545"/>
              <a:gd name="connsiteY7-460" fmla="*/ 2467529 h 2576513"/>
              <a:gd name="connsiteX8-461" fmla="*/ 891141 w 1009545"/>
              <a:gd name="connsiteY8-462" fmla="*/ 2576513 h 2576513"/>
              <a:gd name="connsiteX9-463" fmla="*/ 108984 w 1009545"/>
              <a:gd name="connsiteY9-464" fmla="*/ 2576513 h 2576513"/>
              <a:gd name="connsiteX10-465" fmla="*/ 0 w 1009545"/>
              <a:gd name="connsiteY10-466" fmla="*/ 2467529 h 2576513"/>
              <a:gd name="connsiteX11-467" fmla="*/ 0 w 1009545"/>
              <a:gd name="connsiteY11-468" fmla="*/ 108984 h 2576513"/>
              <a:gd name="connsiteX0-469" fmla="*/ 0 w 1009545"/>
              <a:gd name="connsiteY0-470" fmla="*/ 108984 h 2576513"/>
              <a:gd name="connsiteX1-471" fmla="*/ 108984 w 1009545"/>
              <a:gd name="connsiteY1-472" fmla="*/ 0 h 2576513"/>
              <a:gd name="connsiteX2-473" fmla="*/ 891141 w 1009545"/>
              <a:gd name="connsiteY2-474" fmla="*/ 0 h 2576513"/>
              <a:gd name="connsiteX3-475" fmla="*/ 1000125 w 1009545"/>
              <a:gd name="connsiteY3-476" fmla="*/ 108984 h 2576513"/>
              <a:gd name="connsiteX4-477" fmla="*/ 1004889 w 1009545"/>
              <a:gd name="connsiteY4-478" fmla="*/ 876302 h 2576513"/>
              <a:gd name="connsiteX5-479" fmla="*/ 547688 w 1009545"/>
              <a:gd name="connsiteY5-480" fmla="*/ 1295402 h 2576513"/>
              <a:gd name="connsiteX6-481" fmla="*/ 1004887 w 1009545"/>
              <a:gd name="connsiteY6-482" fmla="*/ 1685927 h 2576513"/>
              <a:gd name="connsiteX7-483" fmla="*/ 1000125 w 1009545"/>
              <a:gd name="connsiteY7-484" fmla="*/ 2467529 h 2576513"/>
              <a:gd name="connsiteX8-485" fmla="*/ 891141 w 1009545"/>
              <a:gd name="connsiteY8-486" fmla="*/ 2576513 h 2576513"/>
              <a:gd name="connsiteX9-487" fmla="*/ 108984 w 1009545"/>
              <a:gd name="connsiteY9-488" fmla="*/ 2576513 h 2576513"/>
              <a:gd name="connsiteX10-489" fmla="*/ 0 w 1009545"/>
              <a:gd name="connsiteY10-490" fmla="*/ 2467529 h 2576513"/>
              <a:gd name="connsiteX11-491" fmla="*/ 0 w 1009545"/>
              <a:gd name="connsiteY11-492" fmla="*/ 108984 h 2576513"/>
              <a:gd name="connsiteX0-493" fmla="*/ 0 w 1009545"/>
              <a:gd name="connsiteY0-494" fmla="*/ 108984 h 2576513"/>
              <a:gd name="connsiteX1-495" fmla="*/ 108984 w 1009545"/>
              <a:gd name="connsiteY1-496" fmla="*/ 0 h 2576513"/>
              <a:gd name="connsiteX2-497" fmla="*/ 891141 w 1009545"/>
              <a:gd name="connsiteY2-498" fmla="*/ 0 h 2576513"/>
              <a:gd name="connsiteX3-499" fmla="*/ 1000125 w 1009545"/>
              <a:gd name="connsiteY3-500" fmla="*/ 108984 h 2576513"/>
              <a:gd name="connsiteX4-501" fmla="*/ 1004889 w 1009545"/>
              <a:gd name="connsiteY4-502" fmla="*/ 876302 h 2576513"/>
              <a:gd name="connsiteX5-503" fmla="*/ 547688 w 1009545"/>
              <a:gd name="connsiteY5-504" fmla="*/ 1295402 h 2576513"/>
              <a:gd name="connsiteX6-505" fmla="*/ 1004887 w 1009545"/>
              <a:gd name="connsiteY6-506" fmla="*/ 1685927 h 2576513"/>
              <a:gd name="connsiteX7-507" fmla="*/ 1000125 w 1009545"/>
              <a:gd name="connsiteY7-508" fmla="*/ 2467529 h 2576513"/>
              <a:gd name="connsiteX8-509" fmla="*/ 891141 w 1009545"/>
              <a:gd name="connsiteY8-510" fmla="*/ 2576513 h 2576513"/>
              <a:gd name="connsiteX9-511" fmla="*/ 108984 w 1009545"/>
              <a:gd name="connsiteY9-512" fmla="*/ 2576513 h 2576513"/>
              <a:gd name="connsiteX10-513" fmla="*/ 0 w 1009545"/>
              <a:gd name="connsiteY10-514" fmla="*/ 2467529 h 2576513"/>
              <a:gd name="connsiteX11-515" fmla="*/ 0 w 1009545"/>
              <a:gd name="connsiteY11-516" fmla="*/ 108984 h 2576513"/>
              <a:gd name="connsiteX0-517" fmla="*/ 0 w 1009545"/>
              <a:gd name="connsiteY0-518" fmla="*/ 108984 h 2576513"/>
              <a:gd name="connsiteX1-519" fmla="*/ 108984 w 1009545"/>
              <a:gd name="connsiteY1-520" fmla="*/ 0 h 2576513"/>
              <a:gd name="connsiteX2-521" fmla="*/ 891141 w 1009545"/>
              <a:gd name="connsiteY2-522" fmla="*/ 0 h 2576513"/>
              <a:gd name="connsiteX3-523" fmla="*/ 1000125 w 1009545"/>
              <a:gd name="connsiteY3-524" fmla="*/ 108984 h 2576513"/>
              <a:gd name="connsiteX4-525" fmla="*/ 1004889 w 1009545"/>
              <a:gd name="connsiteY4-526" fmla="*/ 876302 h 2576513"/>
              <a:gd name="connsiteX5-527" fmla="*/ 547688 w 1009545"/>
              <a:gd name="connsiteY5-528" fmla="*/ 1295402 h 2576513"/>
              <a:gd name="connsiteX6-529" fmla="*/ 1004887 w 1009545"/>
              <a:gd name="connsiteY6-530" fmla="*/ 1685927 h 2576513"/>
              <a:gd name="connsiteX7-531" fmla="*/ 1000125 w 1009545"/>
              <a:gd name="connsiteY7-532" fmla="*/ 2467529 h 2576513"/>
              <a:gd name="connsiteX8-533" fmla="*/ 891141 w 1009545"/>
              <a:gd name="connsiteY8-534" fmla="*/ 2576513 h 2576513"/>
              <a:gd name="connsiteX9-535" fmla="*/ 108984 w 1009545"/>
              <a:gd name="connsiteY9-536" fmla="*/ 2576513 h 2576513"/>
              <a:gd name="connsiteX10-537" fmla="*/ 0 w 1009545"/>
              <a:gd name="connsiteY10-538" fmla="*/ 2467529 h 2576513"/>
              <a:gd name="connsiteX11-539" fmla="*/ 0 w 1009545"/>
              <a:gd name="connsiteY11-540" fmla="*/ 108984 h 2576513"/>
              <a:gd name="connsiteX0-541" fmla="*/ 0 w 1009545"/>
              <a:gd name="connsiteY0-542" fmla="*/ 108984 h 2576513"/>
              <a:gd name="connsiteX1-543" fmla="*/ 108984 w 1009545"/>
              <a:gd name="connsiteY1-544" fmla="*/ 0 h 2576513"/>
              <a:gd name="connsiteX2-545" fmla="*/ 891141 w 1009545"/>
              <a:gd name="connsiteY2-546" fmla="*/ 0 h 2576513"/>
              <a:gd name="connsiteX3-547" fmla="*/ 1000125 w 1009545"/>
              <a:gd name="connsiteY3-548" fmla="*/ 108984 h 2576513"/>
              <a:gd name="connsiteX4-549" fmla="*/ 1004889 w 1009545"/>
              <a:gd name="connsiteY4-550" fmla="*/ 876302 h 2576513"/>
              <a:gd name="connsiteX5-551" fmla="*/ 547688 w 1009545"/>
              <a:gd name="connsiteY5-552" fmla="*/ 1295402 h 2576513"/>
              <a:gd name="connsiteX6-553" fmla="*/ 1004887 w 1009545"/>
              <a:gd name="connsiteY6-554" fmla="*/ 1685927 h 2576513"/>
              <a:gd name="connsiteX7-555" fmla="*/ 1000125 w 1009545"/>
              <a:gd name="connsiteY7-556" fmla="*/ 2467529 h 2576513"/>
              <a:gd name="connsiteX8-557" fmla="*/ 891141 w 1009545"/>
              <a:gd name="connsiteY8-558" fmla="*/ 2576513 h 2576513"/>
              <a:gd name="connsiteX9-559" fmla="*/ 108984 w 1009545"/>
              <a:gd name="connsiteY9-560" fmla="*/ 2576513 h 2576513"/>
              <a:gd name="connsiteX10-561" fmla="*/ 0 w 1009545"/>
              <a:gd name="connsiteY10-562" fmla="*/ 2467529 h 2576513"/>
              <a:gd name="connsiteX11-563" fmla="*/ 0 w 1009545"/>
              <a:gd name="connsiteY11-564" fmla="*/ 108984 h 2576513"/>
              <a:gd name="connsiteX0-565" fmla="*/ 2383 w 1011928"/>
              <a:gd name="connsiteY0-566" fmla="*/ 108984 h 2576513"/>
              <a:gd name="connsiteX1-567" fmla="*/ 111367 w 1011928"/>
              <a:gd name="connsiteY1-568" fmla="*/ 0 h 2576513"/>
              <a:gd name="connsiteX2-569" fmla="*/ 893524 w 1011928"/>
              <a:gd name="connsiteY2-570" fmla="*/ 0 h 2576513"/>
              <a:gd name="connsiteX3-571" fmla="*/ 1002508 w 1011928"/>
              <a:gd name="connsiteY3-572" fmla="*/ 108984 h 2576513"/>
              <a:gd name="connsiteX4-573" fmla="*/ 1007272 w 1011928"/>
              <a:gd name="connsiteY4-574" fmla="*/ 876302 h 2576513"/>
              <a:gd name="connsiteX5-575" fmla="*/ 550071 w 1011928"/>
              <a:gd name="connsiteY5-576" fmla="*/ 1295402 h 2576513"/>
              <a:gd name="connsiteX6-577" fmla="*/ 1007270 w 1011928"/>
              <a:gd name="connsiteY6-578" fmla="*/ 1685927 h 2576513"/>
              <a:gd name="connsiteX7-579" fmla="*/ 1002508 w 1011928"/>
              <a:gd name="connsiteY7-580" fmla="*/ 2467529 h 2576513"/>
              <a:gd name="connsiteX8-581" fmla="*/ 893524 w 1011928"/>
              <a:gd name="connsiteY8-582" fmla="*/ 2576513 h 2576513"/>
              <a:gd name="connsiteX9-583" fmla="*/ 111367 w 1011928"/>
              <a:gd name="connsiteY9-584" fmla="*/ 2576513 h 2576513"/>
              <a:gd name="connsiteX10-585" fmla="*/ 2383 w 1011928"/>
              <a:gd name="connsiteY10-586" fmla="*/ 2467529 h 2576513"/>
              <a:gd name="connsiteX11-587" fmla="*/ 0 w 1011928"/>
              <a:gd name="connsiteY11-588" fmla="*/ 895351 h 2576513"/>
              <a:gd name="connsiteX12" fmla="*/ 2383 w 1011928"/>
              <a:gd name="connsiteY12" fmla="*/ 108984 h 2576513"/>
              <a:gd name="connsiteX0-589" fmla="*/ 9753 w 1019298"/>
              <a:gd name="connsiteY0-590" fmla="*/ 108984 h 2576513"/>
              <a:gd name="connsiteX1-591" fmla="*/ 118737 w 1019298"/>
              <a:gd name="connsiteY1-592" fmla="*/ 0 h 2576513"/>
              <a:gd name="connsiteX2-593" fmla="*/ 900894 w 1019298"/>
              <a:gd name="connsiteY2-594" fmla="*/ 0 h 2576513"/>
              <a:gd name="connsiteX3-595" fmla="*/ 1009878 w 1019298"/>
              <a:gd name="connsiteY3-596" fmla="*/ 108984 h 2576513"/>
              <a:gd name="connsiteX4-597" fmla="*/ 1014642 w 1019298"/>
              <a:gd name="connsiteY4-598" fmla="*/ 876302 h 2576513"/>
              <a:gd name="connsiteX5-599" fmla="*/ 557441 w 1019298"/>
              <a:gd name="connsiteY5-600" fmla="*/ 1295402 h 2576513"/>
              <a:gd name="connsiteX6-601" fmla="*/ 1014640 w 1019298"/>
              <a:gd name="connsiteY6-602" fmla="*/ 1685927 h 2576513"/>
              <a:gd name="connsiteX7-603" fmla="*/ 1009878 w 1019298"/>
              <a:gd name="connsiteY7-604" fmla="*/ 2467529 h 2576513"/>
              <a:gd name="connsiteX8-605" fmla="*/ 900894 w 1019298"/>
              <a:gd name="connsiteY8-606" fmla="*/ 2576513 h 2576513"/>
              <a:gd name="connsiteX9-607" fmla="*/ 118737 w 1019298"/>
              <a:gd name="connsiteY9-608" fmla="*/ 2576513 h 2576513"/>
              <a:gd name="connsiteX10-609" fmla="*/ 9753 w 1019298"/>
              <a:gd name="connsiteY10-610" fmla="*/ 2467529 h 2576513"/>
              <a:gd name="connsiteX11-611" fmla="*/ 4989 w 1019298"/>
              <a:gd name="connsiteY11-612" fmla="*/ 1664495 h 2576513"/>
              <a:gd name="connsiteX12-613" fmla="*/ 7370 w 1019298"/>
              <a:gd name="connsiteY12-614" fmla="*/ 895351 h 2576513"/>
              <a:gd name="connsiteX13" fmla="*/ 9753 w 1019298"/>
              <a:gd name="connsiteY13" fmla="*/ 108984 h 2576513"/>
              <a:gd name="connsiteX0-615" fmla="*/ 9753 w 1019298"/>
              <a:gd name="connsiteY0-616" fmla="*/ 108984 h 2576513"/>
              <a:gd name="connsiteX1-617" fmla="*/ 118737 w 1019298"/>
              <a:gd name="connsiteY1-618" fmla="*/ 0 h 2576513"/>
              <a:gd name="connsiteX2-619" fmla="*/ 900894 w 1019298"/>
              <a:gd name="connsiteY2-620" fmla="*/ 0 h 2576513"/>
              <a:gd name="connsiteX3-621" fmla="*/ 1009878 w 1019298"/>
              <a:gd name="connsiteY3-622" fmla="*/ 108984 h 2576513"/>
              <a:gd name="connsiteX4-623" fmla="*/ 1014642 w 1019298"/>
              <a:gd name="connsiteY4-624" fmla="*/ 876302 h 2576513"/>
              <a:gd name="connsiteX5-625" fmla="*/ 557441 w 1019298"/>
              <a:gd name="connsiteY5-626" fmla="*/ 1295402 h 2576513"/>
              <a:gd name="connsiteX6-627" fmla="*/ 1014640 w 1019298"/>
              <a:gd name="connsiteY6-628" fmla="*/ 1685927 h 2576513"/>
              <a:gd name="connsiteX7-629" fmla="*/ 1009878 w 1019298"/>
              <a:gd name="connsiteY7-630" fmla="*/ 2467529 h 2576513"/>
              <a:gd name="connsiteX8-631" fmla="*/ 900894 w 1019298"/>
              <a:gd name="connsiteY8-632" fmla="*/ 2576513 h 2576513"/>
              <a:gd name="connsiteX9-633" fmla="*/ 118737 w 1019298"/>
              <a:gd name="connsiteY9-634" fmla="*/ 2576513 h 2576513"/>
              <a:gd name="connsiteX10-635" fmla="*/ 9753 w 1019298"/>
              <a:gd name="connsiteY10-636" fmla="*/ 2467529 h 2576513"/>
              <a:gd name="connsiteX11-637" fmla="*/ 4989 w 1019298"/>
              <a:gd name="connsiteY11-638" fmla="*/ 1664495 h 2576513"/>
              <a:gd name="connsiteX12-639" fmla="*/ 2608 w 1019298"/>
              <a:gd name="connsiteY12-640" fmla="*/ 1283495 h 2576513"/>
              <a:gd name="connsiteX13-641" fmla="*/ 7370 w 1019298"/>
              <a:gd name="connsiteY13-642" fmla="*/ 895351 h 2576513"/>
              <a:gd name="connsiteX14" fmla="*/ 9753 w 1019298"/>
              <a:gd name="connsiteY14" fmla="*/ 108984 h 2576513"/>
              <a:gd name="connsiteX0-643" fmla="*/ 9753 w 1019298"/>
              <a:gd name="connsiteY0-644" fmla="*/ 108984 h 2576513"/>
              <a:gd name="connsiteX1-645" fmla="*/ 118737 w 1019298"/>
              <a:gd name="connsiteY1-646" fmla="*/ 0 h 2576513"/>
              <a:gd name="connsiteX2-647" fmla="*/ 900894 w 1019298"/>
              <a:gd name="connsiteY2-648" fmla="*/ 0 h 2576513"/>
              <a:gd name="connsiteX3-649" fmla="*/ 1009878 w 1019298"/>
              <a:gd name="connsiteY3-650" fmla="*/ 108984 h 2576513"/>
              <a:gd name="connsiteX4-651" fmla="*/ 1014642 w 1019298"/>
              <a:gd name="connsiteY4-652" fmla="*/ 876302 h 2576513"/>
              <a:gd name="connsiteX5-653" fmla="*/ 557441 w 1019298"/>
              <a:gd name="connsiteY5-654" fmla="*/ 1295402 h 2576513"/>
              <a:gd name="connsiteX6-655" fmla="*/ 1014640 w 1019298"/>
              <a:gd name="connsiteY6-656" fmla="*/ 1685927 h 2576513"/>
              <a:gd name="connsiteX7-657" fmla="*/ 1009878 w 1019298"/>
              <a:gd name="connsiteY7-658" fmla="*/ 2467529 h 2576513"/>
              <a:gd name="connsiteX8-659" fmla="*/ 900894 w 1019298"/>
              <a:gd name="connsiteY8-660" fmla="*/ 2576513 h 2576513"/>
              <a:gd name="connsiteX9-661" fmla="*/ 118737 w 1019298"/>
              <a:gd name="connsiteY9-662" fmla="*/ 2576513 h 2576513"/>
              <a:gd name="connsiteX10-663" fmla="*/ 9753 w 1019298"/>
              <a:gd name="connsiteY10-664" fmla="*/ 2467529 h 2576513"/>
              <a:gd name="connsiteX11-665" fmla="*/ 4989 w 1019298"/>
              <a:gd name="connsiteY11-666" fmla="*/ 1664495 h 2576513"/>
              <a:gd name="connsiteX12-667" fmla="*/ 471714 w 1019298"/>
              <a:gd name="connsiteY12-668" fmla="*/ 1293020 h 2576513"/>
              <a:gd name="connsiteX13-669" fmla="*/ 7370 w 1019298"/>
              <a:gd name="connsiteY13-670" fmla="*/ 895351 h 2576513"/>
              <a:gd name="connsiteX14-671" fmla="*/ 9753 w 1019298"/>
              <a:gd name="connsiteY14-672" fmla="*/ 108984 h 2576513"/>
              <a:gd name="connsiteX0-673" fmla="*/ 9753 w 1019298"/>
              <a:gd name="connsiteY0-674" fmla="*/ 108984 h 2576513"/>
              <a:gd name="connsiteX1-675" fmla="*/ 118737 w 1019298"/>
              <a:gd name="connsiteY1-676" fmla="*/ 0 h 2576513"/>
              <a:gd name="connsiteX2-677" fmla="*/ 900894 w 1019298"/>
              <a:gd name="connsiteY2-678" fmla="*/ 0 h 2576513"/>
              <a:gd name="connsiteX3-679" fmla="*/ 1009878 w 1019298"/>
              <a:gd name="connsiteY3-680" fmla="*/ 108984 h 2576513"/>
              <a:gd name="connsiteX4-681" fmla="*/ 1014642 w 1019298"/>
              <a:gd name="connsiteY4-682" fmla="*/ 876302 h 2576513"/>
              <a:gd name="connsiteX5-683" fmla="*/ 557441 w 1019298"/>
              <a:gd name="connsiteY5-684" fmla="*/ 1295402 h 2576513"/>
              <a:gd name="connsiteX6-685" fmla="*/ 1014640 w 1019298"/>
              <a:gd name="connsiteY6-686" fmla="*/ 1685927 h 2576513"/>
              <a:gd name="connsiteX7-687" fmla="*/ 1009878 w 1019298"/>
              <a:gd name="connsiteY7-688" fmla="*/ 2467529 h 2576513"/>
              <a:gd name="connsiteX8-689" fmla="*/ 900894 w 1019298"/>
              <a:gd name="connsiteY8-690" fmla="*/ 2576513 h 2576513"/>
              <a:gd name="connsiteX9-691" fmla="*/ 118737 w 1019298"/>
              <a:gd name="connsiteY9-692" fmla="*/ 2576513 h 2576513"/>
              <a:gd name="connsiteX10-693" fmla="*/ 9753 w 1019298"/>
              <a:gd name="connsiteY10-694" fmla="*/ 2467529 h 2576513"/>
              <a:gd name="connsiteX11-695" fmla="*/ 4989 w 1019298"/>
              <a:gd name="connsiteY11-696" fmla="*/ 1664495 h 2576513"/>
              <a:gd name="connsiteX12-697" fmla="*/ 471714 w 1019298"/>
              <a:gd name="connsiteY12-698" fmla="*/ 1293020 h 2576513"/>
              <a:gd name="connsiteX13-699" fmla="*/ 7370 w 1019298"/>
              <a:gd name="connsiteY13-700" fmla="*/ 895351 h 2576513"/>
              <a:gd name="connsiteX14-701" fmla="*/ 9753 w 1019298"/>
              <a:gd name="connsiteY14-702" fmla="*/ 108984 h 2576513"/>
              <a:gd name="connsiteX0-703" fmla="*/ 9753 w 1019298"/>
              <a:gd name="connsiteY0-704" fmla="*/ 108984 h 2576513"/>
              <a:gd name="connsiteX1-705" fmla="*/ 118737 w 1019298"/>
              <a:gd name="connsiteY1-706" fmla="*/ 0 h 2576513"/>
              <a:gd name="connsiteX2-707" fmla="*/ 900894 w 1019298"/>
              <a:gd name="connsiteY2-708" fmla="*/ 0 h 2576513"/>
              <a:gd name="connsiteX3-709" fmla="*/ 1009878 w 1019298"/>
              <a:gd name="connsiteY3-710" fmla="*/ 108984 h 2576513"/>
              <a:gd name="connsiteX4-711" fmla="*/ 1014642 w 1019298"/>
              <a:gd name="connsiteY4-712" fmla="*/ 876302 h 2576513"/>
              <a:gd name="connsiteX5-713" fmla="*/ 557441 w 1019298"/>
              <a:gd name="connsiteY5-714" fmla="*/ 1295402 h 2576513"/>
              <a:gd name="connsiteX6-715" fmla="*/ 1014640 w 1019298"/>
              <a:gd name="connsiteY6-716" fmla="*/ 1685927 h 2576513"/>
              <a:gd name="connsiteX7-717" fmla="*/ 1009878 w 1019298"/>
              <a:gd name="connsiteY7-718" fmla="*/ 2467529 h 2576513"/>
              <a:gd name="connsiteX8-719" fmla="*/ 900894 w 1019298"/>
              <a:gd name="connsiteY8-720" fmla="*/ 2576513 h 2576513"/>
              <a:gd name="connsiteX9-721" fmla="*/ 118737 w 1019298"/>
              <a:gd name="connsiteY9-722" fmla="*/ 2576513 h 2576513"/>
              <a:gd name="connsiteX10-723" fmla="*/ 9753 w 1019298"/>
              <a:gd name="connsiteY10-724" fmla="*/ 2467529 h 2576513"/>
              <a:gd name="connsiteX11-725" fmla="*/ 4989 w 1019298"/>
              <a:gd name="connsiteY11-726" fmla="*/ 1664495 h 2576513"/>
              <a:gd name="connsiteX12-727" fmla="*/ 471714 w 1019298"/>
              <a:gd name="connsiteY12-728" fmla="*/ 1293020 h 2576513"/>
              <a:gd name="connsiteX13-729" fmla="*/ 7370 w 1019298"/>
              <a:gd name="connsiteY13-730" fmla="*/ 895351 h 2576513"/>
              <a:gd name="connsiteX14-731" fmla="*/ 9753 w 1019298"/>
              <a:gd name="connsiteY14-732" fmla="*/ 108984 h 2576513"/>
              <a:gd name="connsiteX0-733" fmla="*/ 9753 w 1019298"/>
              <a:gd name="connsiteY0-734" fmla="*/ 108984 h 2576513"/>
              <a:gd name="connsiteX1-735" fmla="*/ 118737 w 1019298"/>
              <a:gd name="connsiteY1-736" fmla="*/ 0 h 2576513"/>
              <a:gd name="connsiteX2-737" fmla="*/ 900894 w 1019298"/>
              <a:gd name="connsiteY2-738" fmla="*/ 0 h 2576513"/>
              <a:gd name="connsiteX3-739" fmla="*/ 1009878 w 1019298"/>
              <a:gd name="connsiteY3-740" fmla="*/ 108984 h 2576513"/>
              <a:gd name="connsiteX4-741" fmla="*/ 1014642 w 1019298"/>
              <a:gd name="connsiteY4-742" fmla="*/ 876302 h 2576513"/>
              <a:gd name="connsiteX5-743" fmla="*/ 557441 w 1019298"/>
              <a:gd name="connsiteY5-744" fmla="*/ 1295402 h 2576513"/>
              <a:gd name="connsiteX6-745" fmla="*/ 1014640 w 1019298"/>
              <a:gd name="connsiteY6-746" fmla="*/ 1685927 h 2576513"/>
              <a:gd name="connsiteX7-747" fmla="*/ 1009878 w 1019298"/>
              <a:gd name="connsiteY7-748" fmla="*/ 2467529 h 2576513"/>
              <a:gd name="connsiteX8-749" fmla="*/ 900894 w 1019298"/>
              <a:gd name="connsiteY8-750" fmla="*/ 2576513 h 2576513"/>
              <a:gd name="connsiteX9-751" fmla="*/ 118737 w 1019298"/>
              <a:gd name="connsiteY9-752" fmla="*/ 2576513 h 2576513"/>
              <a:gd name="connsiteX10-753" fmla="*/ 9753 w 1019298"/>
              <a:gd name="connsiteY10-754" fmla="*/ 2467529 h 2576513"/>
              <a:gd name="connsiteX11-755" fmla="*/ 4989 w 1019298"/>
              <a:gd name="connsiteY11-756" fmla="*/ 1664495 h 2576513"/>
              <a:gd name="connsiteX12-757" fmla="*/ 471714 w 1019298"/>
              <a:gd name="connsiteY12-758" fmla="*/ 1293020 h 2576513"/>
              <a:gd name="connsiteX13-759" fmla="*/ 9751 w 1019298"/>
              <a:gd name="connsiteY13-760" fmla="*/ 852488 h 2576513"/>
              <a:gd name="connsiteX14-761" fmla="*/ 9753 w 1019298"/>
              <a:gd name="connsiteY14-762" fmla="*/ 108984 h 2576513"/>
              <a:gd name="connsiteX0-763" fmla="*/ 9753 w 1019298"/>
              <a:gd name="connsiteY0-764" fmla="*/ 108984 h 2576513"/>
              <a:gd name="connsiteX1-765" fmla="*/ 118737 w 1019298"/>
              <a:gd name="connsiteY1-766" fmla="*/ 0 h 2576513"/>
              <a:gd name="connsiteX2-767" fmla="*/ 900894 w 1019298"/>
              <a:gd name="connsiteY2-768" fmla="*/ 0 h 2576513"/>
              <a:gd name="connsiteX3-769" fmla="*/ 1009878 w 1019298"/>
              <a:gd name="connsiteY3-770" fmla="*/ 108984 h 2576513"/>
              <a:gd name="connsiteX4-771" fmla="*/ 1014642 w 1019298"/>
              <a:gd name="connsiteY4-772" fmla="*/ 876302 h 2576513"/>
              <a:gd name="connsiteX5-773" fmla="*/ 557441 w 1019298"/>
              <a:gd name="connsiteY5-774" fmla="*/ 1295402 h 2576513"/>
              <a:gd name="connsiteX6-775" fmla="*/ 1014640 w 1019298"/>
              <a:gd name="connsiteY6-776" fmla="*/ 1685927 h 2576513"/>
              <a:gd name="connsiteX7-777" fmla="*/ 1009878 w 1019298"/>
              <a:gd name="connsiteY7-778" fmla="*/ 2467529 h 2576513"/>
              <a:gd name="connsiteX8-779" fmla="*/ 900894 w 1019298"/>
              <a:gd name="connsiteY8-780" fmla="*/ 2576513 h 2576513"/>
              <a:gd name="connsiteX9-781" fmla="*/ 118737 w 1019298"/>
              <a:gd name="connsiteY9-782" fmla="*/ 2576513 h 2576513"/>
              <a:gd name="connsiteX10-783" fmla="*/ 9753 w 1019298"/>
              <a:gd name="connsiteY10-784" fmla="*/ 2467529 h 2576513"/>
              <a:gd name="connsiteX11-785" fmla="*/ 4989 w 1019298"/>
              <a:gd name="connsiteY11-786" fmla="*/ 1664495 h 2576513"/>
              <a:gd name="connsiteX12-787" fmla="*/ 471714 w 1019298"/>
              <a:gd name="connsiteY12-788" fmla="*/ 1293020 h 2576513"/>
              <a:gd name="connsiteX13-789" fmla="*/ 7369 w 1019298"/>
              <a:gd name="connsiteY13-790" fmla="*/ 885826 h 2576513"/>
              <a:gd name="connsiteX14-791" fmla="*/ 9753 w 1019298"/>
              <a:gd name="connsiteY14-792" fmla="*/ 108984 h 2576513"/>
              <a:gd name="connsiteX0-793" fmla="*/ 9753 w 1019298"/>
              <a:gd name="connsiteY0-794" fmla="*/ 108984 h 2576513"/>
              <a:gd name="connsiteX1-795" fmla="*/ 118737 w 1019298"/>
              <a:gd name="connsiteY1-796" fmla="*/ 0 h 2576513"/>
              <a:gd name="connsiteX2-797" fmla="*/ 900894 w 1019298"/>
              <a:gd name="connsiteY2-798" fmla="*/ 0 h 2576513"/>
              <a:gd name="connsiteX3-799" fmla="*/ 1009878 w 1019298"/>
              <a:gd name="connsiteY3-800" fmla="*/ 108984 h 2576513"/>
              <a:gd name="connsiteX4-801" fmla="*/ 1014642 w 1019298"/>
              <a:gd name="connsiteY4-802" fmla="*/ 876302 h 2576513"/>
              <a:gd name="connsiteX5-803" fmla="*/ 557441 w 1019298"/>
              <a:gd name="connsiteY5-804" fmla="*/ 1295402 h 2576513"/>
              <a:gd name="connsiteX6-805" fmla="*/ 1014640 w 1019298"/>
              <a:gd name="connsiteY6-806" fmla="*/ 1685927 h 2576513"/>
              <a:gd name="connsiteX7-807" fmla="*/ 1009878 w 1019298"/>
              <a:gd name="connsiteY7-808" fmla="*/ 2467529 h 2576513"/>
              <a:gd name="connsiteX8-809" fmla="*/ 900894 w 1019298"/>
              <a:gd name="connsiteY8-810" fmla="*/ 2576513 h 2576513"/>
              <a:gd name="connsiteX9-811" fmla="*/ 118737 w 1019298"/>
              <a:gd name="connsiteY9-812" fmla="*/ 2576513 h 2576513"/>
              <a:gd name="connsiteX10-813" fmla="*/ 9753 w 1019298"/>
              <a:gd name="connsiteY10-814" fmla="*/ 2467529 h 2576513"/>
              <a:gd name="connsiteX11-815" fmla="*/ 4989 w 1019298"/>
              <a:gd name="connsiteY11-816" fmla="*/ 1664495 h 2576513"/>
              <a:gd name="connsiteX12-817" fmla="*/ 471714 w 1019298"/>
              <a:gd name="connsiteY12-818" fmla="*/ 1293020 h 2576513"/>
              <a:gd name="connsiteX13-819" fmla="*/ 7369 w 1019298"/>
              <a:gd name="connsiteY13-820" fmla="*/ 885826 h 2576513"/>
              <a:gd name="connsiteX14-821" fmla="*/ 9753 w 1019298"/>
              <a:gd name="connsiteY14-822" fmla="*/ 108984 h 2576513"/>
              <a:gd name="connsiteX0-823" fmla="*/ 9753 w 1019298"/>
              <a:gd name="connsiteY0-824" fmla="*/ 108984 h 2576513"/>
              <a:gd name="connsiteX1-825" fmla="*/ 118737 w 1019298"/>
              <a:gd name="connsiteY1-826" fmla="*/ 0 h 2576513"/>
              <a:gd name="connsiteX2-827" fmla="*/ 900894 w 1019298"/>
              <a:gd name="connsiteY2-828" fmla="*/ 0 h 2576513"/>
              <a:gd name="connsiteX3-829" fmla="*/ 1009878 w 1019298"/>
              <a:gd name="connsiteY3-830" fmla="*/ 108984 h 2576513"/>
              <a:gd name="connsiteX4-831" fmla="*/ 1014642 w 1019298"/>
              <a:gd name="connsiteY4-832" fmla="*/ 876302 h 2576513"/>
              <a:gd name="connsiteX5-833" fmla="*/ 557441 w 1019298"/>
              <a:gd name="connsiteY5-834" fmla="*/ 1295402 h 2576513"/>
              <a:gd name="connsiteX6-835" fmla="*/ 1014640 w 1019298"/>
              <a:gd name="connsiteY6-836" fmla="*/ 1685927 h 2576513"/>
              <a:gd name="connsiteX7-837" fmla="*/ 1009878 w 1019298"/>
              <a:gd name="connsiteY7-838" fmla="*/ 2467529 h 2576513"/>
              <a:gd name="connsiteX8-839" fmla="*/ 900894 w 1019298"/>
              <a:gd name="connsiteY8-840" fmla="*/ 2576513 h 2576513"/>
              <a:gd name="connsiteX9-841" fmla="*/ 118737 w 1019298"/>
              <a:gd name="connsiteY9-842" fmla="*/ 2576513 h 2576513"/>
              <a:gd name="connsiteX10-843" fmla="*/ 9753 w 1019298"/>
              <a:gd name="connsiteY10-844" fmla="*/ 2467529 h 2576513"/>
              <a:gd name="connsiteX11-845" fmla="*/ 4989 w 1019298"/>
              <a:gd name="connsiteY11-846" fmla="*/ 1664495 h 2576513"/>
              <a:gd name="connsiteX12-847" fmla="*/ 471714 w 1019298"/>
              <a:gd name="connsiteY12-848" fmla="*/ 1293020 h 2576513"/>
              <a:gd name="connsiteX13-849" fmla="*/ 7369 w 1019298"/>
              <a:gd name="connsiteY13-850" fmla="*/ 842964 h 2576513"/>
              <a:gd name="connsiteX14-851" fmla="*/ 9753 w 1019298"/>
              <a:gd name="connsiteY14-852" fmla="*/ 108984 h 2576513"/>
              <a:gd name="connsiteX0-853" fmla="*/ 9753 w 1019298"/>
              <a:gd name="connsiteY0-854" fmla="*/ 108984 h 2576513"/>
              <a:gd name="connsiteX1-855" fmla="*/ 118737 w 1019298"/>
              <a:gd name="connsiteY1-856" fmla="*/ 0 h 2576513"/>
              <a:gd name="connsiteX2-857" fmla="*/ 900894 w 1019298"/>
              <a:gd name="connsiteY2-858" fmla="*/ 0 h 2576513"/>
              <a:gd name="connsiteX3-859" fmla="*/ 1009878 w 1019298"/>
              <a:gd name="connsiteY3-860" fmla="*/ 108984 h 2576513"/>
              <a:gd name="connsiteX4-861" fmla="*/ 1014642 w 1019298"/>
              <a:gd name="connsiteY4-862" fmla="*/ 876302 h 2576513"/>
              <a:gd name="connsiteX5-863" fmla="*/ 557441 w 1019298"/>
              <a:gd name="connsiteY5-864" fmla="*/ 1295402 h 2576513"/>
              <a:gd name="connsiteX6-865" fmla="*/ 1014640 w 1019298"/>
              <a:gd name="connsiteY6-866" fmla="*/ 1685927 h 2576513"/>
              <a:gd name="connsiteX7-867" fmla="*/ 1009878 w 1019298"/>
              <a:gd name="connsiteY7-868" fmla="*/ 2467529 h 2576513"/>
              <a:gd name="connsiteX8-869" fmla="*/ 900894 w 1019298"/>
              <a:gd name="connsiteY8-870" fmla="*/ 2576513 h 2576513"/>
              <a:gd name="connsiteX9-871" fmla="*/ 118737 w 1019298"/>
              <a:gd name="connsiteY9-872" fmla="*/ 2576513 h 2576513"/>
              <a:gd name="connsiteX10-873" fmla="*/ 9753 w 1019298"/>
              <a:gd name="connsiteY10-874" fmla="*/ 2467529 h 2576513"/>
              <a:gd name="connsiteX11-875" fmla="*/ 4989 w 1019298"/>
              <a:gd name="connsiteY11-876" fmla="*/ 1704977 h 2576513"/>
              <a:gd name="connsiteX12-877" fmla="*/ 471714 w 1019298"/>
              <a:gd name="connsiteY12-878" fmla="*/ 1293020 h 2576513"/>
              <a:gd name="connsiteX13-879" fmla="*/ 7369 w 1019298"/>
              <a:gd name="connsiteY13-880" fmla="*/ 842964 h 2576513"/>
              <a:gd name="connsiteX14-881" fmla="*/ 9753 w 1019298"/>
              <a:gd name="connsiteY14-882" fmla="*/ 108984 h 2576513"/>
              <a:gd name="connsiteX0-883" fmla="*/ 9753 w 1019298"/>
              <a:gd name="connsiteY0-884" fmla="*/ 108984 h 2576513"/>
              <a:gd name="connsiteX1-885" fmla="*/ 118737 w 1019298"/>
              <a:gd name="connsiteY1-886" fmla="*/ 0 h 2576513"/>
              <a:gd name="connsiteX2-887" fmla="*/ 900894 w 1019298"/>
              <a:gd name="connsiteY2-888" fmla="*/ 0 h 2576513"/>
              <a:gd name="connsiteX3-889" fmla="*/ 1009878 w 1019298"/>
              <a:gd name="connsiteY3-890" fmla="*/ 108984 h 2576513"/>
              <a:gd name="connsiteX4-891" fmla="*/ 1014642 w 1019298"/>
              <a:gd name="connsiteY4-892" fmla="*/ 876302 h 2576513"/>
              <a:gd name="connsiteX5-893" fmla="*/ 557441 w 1019298"/>
              <a:gd name="connsiteY5-894" fmla="*/ 1295402 h 2576513"/>
              <a:gd name="connsiteX6-895" fmla="*/ 1014640 w 1019298"/>
              <a:gd name="connsiteY6-896" fmla="*/ 1685927 h 2576513"/>
              <a:gd name="connsiteX7-897" fmla="*/ 1009878 w 1019298"/>
              <a:gd name="connsiteY7-898" fmla="*/ 2467529 h 2576513"/>
              <a:gd name="connsiteX8-899" fmla="*/ 900894 w 1019298"/>
              <a:gd name="connsiteY8-900" fmla="*/ 2576513 h 2576513"/>
              <a:gd name="connsiteX9-901" fmla="*/ 118737 w 1019298"/>
              <a:gd name="connsiteY9-902" fmla="*/ 2576513 h 2576513"/>
              <a:gd name="connsiteX10-903" fmla="*/ 9753 w 1019298"/>
              <a:gd name="connsiteY10-904" fmla="*/ 2467529 h 2576513"/>
              <a:gd name="connsiteX11-905" fmla="*/ 4989 w 1019298"/>
              <a:gd name="connsiteY11-906" fmla="*/ 1704977 h 2576513"/>
              <a:gd name="connsiteX12-907" fmla="*/ 471714 w 1019298"/>
              <a:gd name="connsiteY12-908" fmla="*/ 1293020 h 2576513"/>
              <a:gd name="connsiteX13-909" fmla="*/ 7369 w 1019298"/>
              <a:gd name="connsiteY13-910" fmla="*/ 842964 h 2576513"/>
              <a:gd name="connsiteX14-911" fmla="*/ 9753 w 1019298"/>
              <a:gd name="connsiteY14-912" fmla="*/ 108984 h 2576513"/>
              <a:gd name="connsiteX0-913" fmla="*/ 9753 w 1019298"/>
              <a:gd name="connsiteY0-914" fmla="*/ 108984 h 2576513"/>
              <a:gd name="connsiteX1-915" fmla="*/ 118737 w 1019298"/>
              <a:gd name="connsiteY1-916" fmla="*/ 0 h 2576513"/>
              <a:gd name="connsiteX2-917" fmla="*/ 900894 w 1019298"/>
              <a:gd name="connsiteY2-918" fmla="*/ 0 h 2576513"/>
              <a:gd name="connsiteX3-919" fmla="*/ 1009878 w 1019298"/>
              <a:gd name="connsiteY3-920" fmla="*/ 108984 h 2576513"/>
              <a:gd name="connsiteX4-921" fmla="*/ 1014642 w 1019298"/>
              <a:gd name="connsiteY4-922" fmla="*/ 876302 h 2576513"/>
              <a:gd name="connsiteX5-923" fmla="*/ 557441 w 1019298"/>
              <a:gd name="connsiteY5-924" fmla="*/ 1295402 h 2576513"/>
              <a:gd name="connsiteX6-925" fmla="*/ 1014640 w 1019298"/>
              <a:gd name="connsiteY6-926" fmla="*/ 1685927 h 2576513"/>
              <a:gd name="connsiteX7-927" fmla="*/ 1009878 w 1019298"/>
              <a:gd name="connsiteY7-928" fmla="*/ 2467529 h 2576513"/>
              <a:gd name="connsiteX8-929" fmla="*/ 900894 w 1019298"/>
              <a:gd name="connsiteY8-930" fmla="*/ 2576513 h 2576513"/>
              <a:gd name="connsiteX9-931" fmla="*/ 118737 w 1019298"/>
              <a:gd name="connsiteY9-932" fmla="*/ 2576513 h 2576513"/>
              <a:gd name="connsiteX10-933" fmla="*/ 9753 w 1019298"/>
              <a:gd name="connsiteY10-934" fmla="*/ 2467529 h 2576513"/>
              <a:gd name="connsiteX11-935" fmla="*/ 4989 w 1019298"/>
              <a:gd name="connsiteY11-936" fmla="*/ 1704977 h 2576513"/>
              <a:gd name="connsiteX12-937" fmla="*/ 471714 w 1019298"/>
              <a:gd name="connsiteY12-938" fmla="*/ 1293020 h 2576513"/>
              <a:gd name="connsiteX13-939" fmla="*/ 7369 w 1019298"/>
              <a:gd name="connsiteY13-940" fmla="*/ 842964 h 2576513"/>
              <a:gd name="connsiteX14-941" fmla="*/ 9753 w 1019298"/>
              <a:gd name="connsiteY14-942" fmla="*/ 108984 h 2576513"/>
              <a:gd name="connsiteX0-943" fmla="*/ 11724 w 1021269"/>
              <a:gd name="connsiteY0-944" fmla="*/ 108984 h 2576513"/>
              <a:gd name="connsiteX1-945" fmla="*/ 120708 w 1021269"/>
              <a:gd name="connsiteY1-946" fmla="*/ 0 h 2576513"/>
              <a:gd name="connsiteX2-947" fmla="*/ 902865 w 1021269"/>
              <a:gd name="connsiteY2-948" fmla="*/ 0 h 2576513"/>
              <a:gd name="connsiteX3-949" fmla="*/ 1011849 w 1021269"/>
              <a:gd name="connsiteY3-950" fmla="*/ 108984 h 2576513"/>
              <a:gd name="connsiteX4-951" fmla="*/ 1016613 w 1021269"/>
              <a:gd name="connsiteY4-952" fmla="*/ 876302 h 2576513"/>
              <a:gd name="connsiteX5-953" fmla="*/ 559412 w 1021269"/>
              <a:gd name="connsiteY5-954" fmla="*/ 1295402 h 2576513"/>
              <a:gd name="connsiteX6-955" fmla="*/ 1016611 w 1021269"/>
              <a:gd name="connsiteY6-956" fmla="*/ 1685927 h 2576513"/>
              <a:gd name="connsiteX7-957" fmla="*/ 1011849 w 1021269"/>
              <a:gd name="connsiteY7-958" fmla="*/ 2467529 h 2576513"/>
              <a:gd name="connsiteX8-959" fmla="*/ 902865 w 1021269"/>
              <a:gd name="connsiteY8-960" fmla="*/ 2576513 h 2576513"/>
              <a:gd name="connsiteX9-961" fmla="*/ 120708 w 1021269"/>
              <a:gd name="connsiteY9-962" fmla="*/ 2576513 h 2576513"/>
              <a:gd name="connsiteX10-963" fmla="*/ 11724 w 1021269"/>
              <a:gd name="connsiteY10-964" fmla="*/ 2467529 h 2576513"/>
              <a:gd name="connsiteX11-965" fmla="*/ 2197 w 1021269"/>
              <a:gd name="connsiteY11-966" fmla="*/ 1757365 h 2576513"/>
              <a:gd name="connsiteX12-967" fmla="*/ 473685 w 1021269"/>
              <a:gd name="connsiteY12-968" fmla="*/ 1293020 h 2576513"/>
              <a:gd name="connsiteX13-969" fmla="*/ 9340 w 1021269"/>
              <a:gd name="connsiteY13-970" fmla="*/ 842964 h 2576513"/>
              <a:gd name="connsiteX14-971" fmla="*/ 11724 w 1021269"/>
              <a:gd name="connsiteY14-972" fmla="*/ 108984 h 2576513"/>
              <a:gd name="connsiteX0-973" fmla="*/ 11724 w 1024916"/>
              <a:gd name="connsiteY0-974" fmla="*/ 108984 h 2576513"/>
              <a:gd name="connsiteX1-975" fmla="*/ 120708 w 1024916"/>
              <a:gd name="connsiteY1-976" fmla="*/ 0 h 2576513"/>
              <a:gd name="connsiteX2-977" fmla="*/ 902865 w 1024916"/>
              <a:gd name="connsiteY2-978" fmla="*/ 0 h 2576513"/>
              <a:gd name="connsiteX3-979" fmla="*/ 1011849 w 1024916"/>
              <a:gd name="connsiteY3-980" fmla="*/ 108984 h 2576513"/>
              <a:gd name="connsiteX4-981" fmla="*/ 1016613 w 1024916"/>
              <a:gd name="connsiteY4-982" fmla="*/ 876302 h 2576513"/>
              <a:gd name="connsiteX5-983" fmla="*/ 559412 w 1024916"/>
              <a:gd name="connsiteY5-984" fmla="*/ 1295402 h 2576513"/>
              <a:gd name="connsiteX6-985" fmla="*/ 1023754 w 1024916"/>
              <a:gd name="connsiteY6-986" fmla="*/ 1728790 h 2576513"/>
              <a:gd name="connsiteX7-987" fmla="*/ 1011849 w 1024916"/>
              <a:gd name="connsiteY7-988" fmla="*/ 2467529 h 2576513"/>
              <a:gd name="connsiteX8-989" fmla="*/ 902865 w 1024916"/>
              <a:gd name="connsiteY8-990" fmla="*/ 2576513 h 2576513"/>
              <a:gd name="connsiteX9-991" fmla="*/ 120708 w 1024916"/>
              <a:gd name="connsiteY9-992" fmla="*/ 2576513 h 2576513"/>
              <a:gd name="connsiteX10-993" fmla="*/ 11724 w 1024916"/>
              <a:gd name="connsiteY10-994" fmla="*/ 2467529 h 2576513"/>
              <a:gd name="connsiteX11-995" fmla="*/ 2197 w 1024916"/>
              <a:gd name="connsiteY11-996" fmla="*/ 1757365 h 2576513"/>
              <a:gd name="connsiteX12-997" fmla="*/ 473685 w 1024916"/>
              <a:gd name="connsiteY12-998" fmla="*/ 1293020 h 2576513"/>
              <a:gd name="connsiteX13-999" fmla="*/ 9340 w 1024916"/>
              <a:gd name="connsiteY13-1000" fmla="*/ 842964 h 2576513"/>
              <a:gd name="connsiteX14-1001" fmla="*/ 11724 w 1024916"/>
              <a:gd name="connsiteY14-1002" fmla="*/ 108984 h 2576513"/>
              <a:gd name="connsiteX0-1003" fmla="*/ 11724 w 1024916"/>
              <a:gd name="connsiteY0-1004" fmla="*/ 108984 h 2576513"/>
              <a:gd name="connsiteX1-1005" fmla="*/ 120708 w 1024916"/>
              <a:gd name="connsiteY1-1006" fmla="*/ 0 h 2576513"/>
              <a:gd name="connsiteX2-1007" fmla="*/ 902865 w 1024916"/>
              <a:gd name="connsiteY2-1008" fmla="*/ 0 h 2576513"/>
              <a:gd name="connsiteX3-1009" fmla="*/ 1011849 w 1024916"/>
              <a:gd name="connsiteY3-1010" fmla="*/ 108984 h 2576513"/>
              <a:gd name="connsiteX4-1011" fmla="*/ 1016613 w 1024916"/>
              <a:gd name="connsiteY4-1012" fmla="*/ 876302 h 2576513"/>
              <a:gd name="connsiteX5-1013" fmla="*/ 559412 w 1024916"/>
              <a:gd name="connsiteY5-1014" fmla="*/ 1295402 h 2576513"/>
              <a:gd name="connsiteX6-1015" fmla="*/ 1023754 w 1024916"/>
              <a:gd name="connsiteY6-1016" fmla="*/ 1728790 h 2576513"/>
              <a:gd name="connsiteX7-1017" fmla="*/ 1011849 w 1024916"/>
              <a:gd name="connsiteY7-1018" fmla="*/ 2467529 h 2576513"/>
              <a:gd name="connsiteX8-1019" fmla="*/ 902865 w 1024916"/>
              <a:gd name="connsiteY8-1020" fmla="*/ 2576513 h 2576513"/>
              <a:gd name="connsiteX9-1021" fmla="*/ 120708 w 1024916"/>
              <a:gd name="connsiteY9-1022" fmla="*/ 2576513 h 2576513"/>
              <a:gd name="connsiteX10-1023" fmla="*/ 11724 w 1024916"/>
              <a:gd name="connsiteY10-1024" fmla="*/ 2467529 h 2576513"/>
              <a:gd name="connsiteX11-1025" fmla="*/ 2197 w 1024916"/>
              <a:gd name="connsiteY11-1026" fmla="*/ 1757365 h 2576513"/>
              <a:gd name="connsiteX12-1027" fmla="*/ 473685 w 1024916"/>
              <a:gd name="connsiteY12-1028" fmla="*/ 1293020 h 2576513"/>
              <a:gd name="connsiteX13-1029" fmla="*/ 9340 w 1024916"/>
              <a:gd name="connsiteY13-1030" fmla="*/ 842964 h 2576513"/>
              <a:gd name="connsiteX14-1031" fmla="*/ 11724 w 1024916"/>
              <a:gd name="connsiteY14-1032" fmla="*/ 108984 h 2576513"/>
              <a:gd name="connsiteX0-1033" fmla="*/ 11724 w 1024916"/>
              <a:gd name="connsiteY0-1034" fmla="*/ 108984 h 2576513"/>
              <a:gd name="connsiteX1-1035" fmla="*/ 120708 w 1024916"/>
              <a:gd name="connsiteY1-1036" fmla="*/ 0 h 2576513"/>
              <a:gd name="connsiteX2-1037" fmla="*/ 902865 w 1024916"/>
              <a:gd name="connsiteY2-1038" fmla="*/ 0 h 2576513"/>
              <a:gd name="connsiteX3-1039" fmla="*/ 1011849 w 1024916"/>
              <a:gd name="connsiteY3-1040" fmla="*/ 108984 h 2576513"/>
              <a:gd name="connsiteX4-1041" fmla="*/ 1016613 w 1024916"/>
              <a:gd name="connsiteY4-1042" fmla="*/ 876302 h 2576513"/>
              <a:gd name="connsiteX5-1043" fmla="*/ 559412 w 1024916"/>
              <a:gd name="connsiteY5-1044" fmla="*/ 1295402 h 2576513"/>
              <a:gd name="connsiteX6-1045" fmla="*/ 1023754 w 1024916"/>
              <a:gd name="connsiteY6-1046" fmla="*/ 1728790 h 2576513"/>
              <a:gd name="connsiteX7-1047" fmla="*/ 1011849 w 1024916"/>
              <a:gd name="connsiteY7-1048" fmla="*/ 2467529 h 2576513"/>
              <a:gd name="connsiteX8-1049" fmla="*/ 902865 w 1024916"/>
              <a:gd name="connsiteY8-1050" fmla="*/ 2576513 h 2576513"/>
              <a:gd name="connsiteX9-1051" fmla="*/ 120708 w 1024916"/>
              <a:gd name="connsiteY9-1052" fmla="*/ 2576513 h 2576513"/>
              <a:gd name="connsiteX10-1053" fmla="*/ 11724 w 1024916"/>
              <a:gd name="connsiteY10-1054" fmla="*/ 2467529 h 2576513"/>
              <a:gd name="connsiteX11-1055" fmla="*/ 2197 w 1024916"/>
              <a:gd name="connsiteY11-1056" fmla="*/ 1757365 h 2576513"/>
              <a:gd name="connsiteX12-1057" fmla="*/ 473685 w 1024916"/>
              <a:gd name="connsiteY12-1058" fmla="*/ 1293020 h 2576513"/>
              <a:gd name="connsiteX13-1059" fmla="*/ 9340 w 1024916"/>
              <a:gd name="connsiteY13-1060" fmla="*/ 842964 h 2576513"/>
              <a:gd name="connsiteX14-1061" fmla="*/ 11724 w 1024916"/>
              <a:gd name="connsiteY14-1062" fmla="*/ 108984 h 2576513"/>
              <a:gd name="connsiteX0-1063" fmla="*/ 11724 w 1024916"/>
              <a:gd name="connsiteY0-1064" fmla="*/ 108984 h 2576513"/>
              <a:gd name="connsiteX1-1065" fmla="*/ 120708 w 1024916"/>
              <a:gd name="connsiteY1-1066" fmla="*/ 0 h 2576513"/>
              <a:gd name="connsiteX2-1067" fmla="*/ 902865 w 1024916"/>
              <a:gd name="connsiteY2-1068" fmla="*/ 0 h 2576513"/>
              <a:gd name="connsiteX3-1069" fmla="*/ 1011849 w 1024916"/>
              <a:gd name="connsiteY3-1070" fmla="*/ 108984 h 2576513"/>
              <a:gd name="connsiteX4-1071" fmla="*/ 1016613 w 1024916"/>
              <a:gd name="connsiteY4-1072" fmla="*/ 876302 h 2576513"/>
              <a:gd name="connsiteX5-1073" fmla="*/ 559412 w 1024916"/>
              <a:gd name="connsiteY5-1074" fmla="*/ 1295402 h 2576513"/>
              <a:gd name="connsiteX6-1075" fmla="*/ 1023754 w 1024916"/>
              <a:gd name="connsiteY6-1076" fmla="*/ 1728790 h 2576513"/>
              <a:gd name="connsiteX7-1077" fmla="*/ 1011849 w 1024916"/>
              <a:gd name="connsiteY7-1078" fmla="*/ 2467529 h 2576513"/>
              <a:gd name="connsiteX8-1079" fmla="*/ 902865 w 1024916"/>
              <a:gd name="connsiteY8-1080" fmla="*/ 2576513 h 2576513"/>
              <a:gd name="connsiteX9-1081" fmla="*/ 120708 w 1024916"/>
              <a:gd name="connsiteY9-1082" fmla="*/ 2576513 h 2576513"/>
              <a:gd name="connsiteX10-1083" fmla="*/ 11724 w 1024916"/>
              <a:gd name="connsiteY10-1084" fmla="*/ 2467529 h 2576513"/>
              <a:gd name="connsiteX11-1085" fmla="*/ 2197 w 1024916"/>
              <a:gd name="connsiteY11-1086" fmla="*/ 1757365 h 2576513"/>
              <a:gd name="connsiteX12-1087" fmla="*/ 473685 w 1024916"/>
              <a:gd name="connsiteY12-1088" fmla="*/ 1293020 h 2576513"/>
              <a:gd name="connsiteX13-1089" fmla="*/ 9340 w 1024916"/>
              <a:gd name="connsiteY13-1090" fmla="*/ 842964 h 2576513"/>
              <a:gd name="connsiteX14-1091" fmla="*/ 11724 w 1024916"/>
              <a:gd name="connsiteY14-1092" fmla="*/ 108984 h 2576513"/>
              <a:gd name="connsiteX0-1093" fmla="*/ 11724 w 1024916"/>
              <a:gd name="connsiteY0-1094" fmla="*/ 108984 h 2576513"/>
              <a:gd name="connsiteX1-1095" fmla="*/ 120708 w 1024916"/>
              <a:gd name="connsiteY1-1096" fmla="*/ 0 h 2576513"/>
              <a:gd name="connsiteX2-1097" fmla="*/ 902865 w 1024916"/>
              <a:gd name="connsiteY2-1098" fmla="*/ 0 h 2576513"/>
              <a:gd name="connsiteX3-1099" fmla="*/ 1011849 w 1024916"/>
              <a:gd name="connsiteY3-1100" fmla="*/ 108984 h 2576513"/>
              <a:gd name="connsiteX4-1101" fmla="*/ 1016613 w 1024916"/>
              <a:gd name="connsiteY4-1102" fmla="*/ 876302 h 2576513"/>
              <a:gd name="connsiteX5-1103" fmla="*/ 559412 w 1024916"/>
              <a:gd name="connsiteY5-1104" fmla="*/ 1295402 h 2576513"/>
              <a:gd name="connsiteX6-1105" fmla="*/ 1023754 w 1024916"/>
              <a:gd name="connsiteY6-1106" fmla="*/ 1728790 h 2576513"/>
              <a:gd name="connsiteX7-1107" fmla="*/ 1011849 w 1024916"/>
              <a:gd name="connsiteY7-1108" fmla="*/ 2467529 h 2576513"/>
              <a:gd name="connsiteX8-1109" fmla="*/ 902865 w 1024916"/>
              <a:gd name="connsiteY8-1110" fmla="*/ 2576513 h 2576513"/>
              <a:gd name="connsiteX9-1111" fmla="*/ 120708 w 1024916"/>
              <a:gd name="connsiteY9-1112" fmla="*/ 2576513 h 2576513"/>
              <a:gd name="connsiteX10-1113" fmla="*/ 11724 w 1024916"/>
              <a:gd name="connsiteY10-1114" fmla="*/ 2467529 h 2576513"/>
              <a:gd name="connsiteX11-1115" fmla="*/ 2197 w 1024916"/>
              <a:gd name="connsiteY11-1116" fmla="*/ 1757365 h 2576513"/>
              <a:gd name="connsiteX12-1117" fmla="*/ 473685 w 1024916"/>
              <a:gd name="connsiteY12-1118" fmla="*/ 1293020 h 2576513"/>
              <a:gd name="connsiteX13-1119" fmla="*/ 9340 w 1024916"/>
              <a:gd name="connsiteY13-1120" fmla="*/ 842964 h 2576513"/>
              <a:gd name="connsiteX14-1121" fmla="*/ 11724 w 1024916"/>
              <a:gd name="connsiteY14-1122" fmla="*/ 108984 h 2576513"/>
              <a:gd name="connsiteX0-1123" fmla="*/ 11724 w 1024916"/>
              <a:gd name="connsiteY0-1124" fmla="*/ 108984 h 2576513"/>
              <a:gd name="connsiteX1-1125" fmla="*/ 120708 w 1024916"/>
              <a:gd name="connsiteY1-1126" fmla="*/ 0 h 2576513"/>
              <a:gd name="connsiteX2-1127" fmla="*/ 902865 w 1024916"/>
              <a:gd name="connsiteY2-1128" fmla="*/ 0 h 2576513"/>
              <a:gd name="connsiteX3-1129" fmla="*/ 1011849 w 1024916"/>
              <a:gd name="connsiteY3-1130" fmla="*/ 108984 h 2576513"/>
              <a:gd name="connsiteX4-1131" fmla="*/ 1016613 w 1024916"/>
              <a:gd name="connsiteY4-1132" fmla="*/ 876302 h 2576513"/>
              <a:gd name="connsiteX5-1133" fmla="*/ 559412 w 1024916"/>
              <a:gd name="connsiteY5-1134" fmla="*/ 1295402 h 2576513"/>
              <a:gd name="connsiteX6-1135" fmla="*/ 1023754 w 1024916"/>
              <a:gd name="connsiteY6-1136" fmla="*/ 1728790 h 2576513"/>
              <a:gd name="connsiteX7-1137" fmla="*/ 1011849 w 1024916"/>
              <a:gd name="connsiteY7-1138" fmla="*/ 2467529 h 2576513"/>
              <a:gd name="connsiteX8-1139" fmla="*/ 902865 w 1024916"/>
              <a:gd name="connsiteY8-1140" fmla="*/ 2576513 h 2576513"/>
              <a:gd name="connsiteX9-1141" fmla="*/ 120708 w 1024916"/>
              <a:gd name="connsiteY9-1142" fmla="*/ 2576513 h 2576513"/>
              <a:gd name="connsiteX10-1143" fmla="*/ 11724 w 1024916"/>
              <a:gd name="connsiteY10-1144" fmla="*/ 2467529 h 2576513"/>
              <a:gd name="connsiteX11-1145" fmla="*/ 2197 w 1024916"/>
              <a:gd name="connsiteY11-1146" fmla="*/ 1757365 h 2576513"/>
              <a:gd name="connsiteX12-1147" fmla="*/ 473685 w 1024916"/>
              <a:gd name="connsiteY12-1148" fmla="*/ 1293020 h 2576513"/>
              <a:gd name="connsiteX13-1149" fmla="*/ 9340 w 1024916"/>
              <a:gd name="connsiteY13-1150" fmla="*/ 842964 h 2576513"/>
              <a:gd name="connsiteX14-1151" fmla="*/ 11724 w 1024916"/>
              <a:gd name="connsiteY14-1152" fmla="*/ 108984 h 2576513"/>
              <a:gd name="connsiteX0-1153" fmla="*/ 11724 w 1024916"/>
              <a:gd name="connsiteY0-1154" fmla="*/ 108984 h 2576513"/>
              <a:gd name="connsiteX1-1155" fmla="*/ 120708 w 1024916"/>
              <a:gd name="connsiteY1-1156" fmla="*/ 0 h 2576513"/>
              <a:gd name="connsiteX2-1157" fmla="*/ 902865 w 1024916"/>
              <a:gd name="connsiteY2-1158" fmla="*/ 0 h 2576513"/>
              <a:gd name="connsiteX3-1159" fmla="*/ 1011849 w 1024916"/>
              <a:gd name="connsiteY3-1160" fmla="*/ 108984 h 2576513"/>
              <a:gd name="connsiteX4-1161" fmla="*/ 1018995 w 1024916"/>
              <a:gd name="connsiteY4-1162" fmla="*/ 845346 h 2576513"/>
              <a:gd name="connsiteX5-1163" fmla="*/ 559412 w 1024916"/>
              <a:gd name="connsiteY5-1164" fmla="*/ 1295402 h 2576513"/>
              <a:gd name="connsiteX6-1165" fmla="*/ 1023754 w 1024916"/>
              <a:gd name="connsiteY6-1166" fmla="*/ 1728790 h 2576513"/>
              <a:gd name="connsiteX7-1167" fmla="*/ 1011849 w 1024916"/>
              <a:gd name="connsiteY7-1168" fmla="*/ 2467529 h 2576513"/>
              <a:gd name="connsiteX8-1169" fmla="*/ 902865 w 1024916"/>
              <a:gd name="connsiteY8-1170" fmla="*/ 2576513 h 2576513"/>
              <a:gd name="connsiteX9-1171" fmla="*/ 120708 w 1024916"/>
              <a:gd name="connsiteY9-1172" fmla="*/ 2576513 h 2576513"/>
              <a:gd name="connsiteX10-1173" fmla="*/ 11724 w 1024916"/>
              <a:gd name="connsiteY10-1174" fmla="*/ 2467529 h 2576513"/>
              <a:gd name="connsiteX11-1175" fmla="*/ 2197 w 1024916"/>
              <a:gd name="connsiteY11-1176" fmla="*/ 1757365 h 2576513"/>
              <a:gd name="connsiteX12-1177" fmla="*/ 473685 w 1024916"/>
              <a:gd name="connsiteY12-1178" fmla="*/ 1293020 h 2576513"/>
              <a:gd name="connsiteX13-1179" fmla="*/ 9340 w 1024916"/>
              <a:gd name="connsiteY13-1180" fmla="*/ 842964 h 2576513"/>
              <a:gd name="connsiteX14-1181" fmla="*/ 11724 w 1024916"/>
              <a:gd name="connsiteY14-1182" fmla="*/ 108984 h 2576513"/>
              <a:gd name="connsiteX0-1183" fmla="*/ 11724 w 1024916"/>
              <a:gd name="connsiteY0-1184" fmla="*/ 108984 h 2576513"/>
              <a:gd name="connsiteX1-1185" fmla="*/ 120708 w 1024916"/>
              <a:gd name="connsiteY1-1186" fmla="*/ 0 h 2576513"/>
              <a:gd name="connsiteX2-1187" fmla="*/ 902865 w 1024916"/>
              <a:gd name="connsiteY2-1188" fmla="*/ 0 h 2576513"/>
              <a:gd name="connsiteX3-1189" fmla="*/ 1011849 w 1024916"/>
              <a:gd name="connsiteY3-1190" fmla="*/ 108984 h 2576513"/>
              <a:gd name="connsiteX4-1191" fmla="*/ 1018995 w 1024916"/>
              <a:gd name="connsiteY4-1192" fmla="*/ 845346 h 2576513"/>
              <a:gd name="connsiteX5-1193" fmla="*/ 559412 w 1024916"/>
              <a:gd name="connsiteY5-1194" fmla="*/ 1295402 h 2576513"/>
              <a:gd name="connsiteX6-1195" fmla="*/ 1023754 w 1024916"/>
              <a:gd name="connsiteY6-1196" fmla="*/ 1728790 h 2576513"/>
              <a:gd name="connsiteX7-1197" fmla="*/ 1011849 w 1024916"/>
              <a:gd name="connsiteY7-1198" fmla="*/ 2467529 h 2576513"/>
              <a:gd name="connsiteX8-1199" fmla="*/ 902865 w 1024916"/>
              <a:gd name="connsiteY8-1200" fmla="*/ 2576513 h 2576513"/>
              <a:gd name="connsiteX9-1201" fmla="*/ 120708 w 1024916"/>
              <a:gd name="connsiteY9-1202" fmla="*/ 2576513 h 2576513"/>
              <a:gd name="connsiteX10-1203" fmla="*/ 11724 w 1024916"/>
              <a:gd name="connsiteY10-1204" fmla="*/ 2467529 h 2576513"/>
              <a:gd name="connsiteX11-1205" fmla="*/ 2197 w 1024916"/>
              <a:gd name="connsiteY11-1206" fmla="*/ 1757365 h 2576513"/>
              <a:gd name="connsiteX12-1207" fmla="*/ 473685 w 1024916"/>
              <a:gd name="connsiteY12-1208" fmla="*/ 1293020 h 2576513"/>
              <a:gd name="connsiteX13-1209" fmla="*/ 9340 w 1024916"/>
              <a:gd name="connsiteY13-1210" fmla="*/ 842964 h 2576513"/>
              <a:gd name="connsiteX14-1211" fmla="*/ 11724 w 1024916"/>
              <a:gd name="connsiteY14-1212" fmla="*/ 108984 h 2576513"/>
              <a:gd name="connsiteX0-1213" fmla="*/ 11724 w 1024916"/>
              <a:gd name="connsiteY0-1214" fmla="*/ 108984 h 2576513"/>
              <a:gd name="connsiteX1-1215" fmla="*/ 120708 w 1024916"/>
              <a:gd name="connsiteY1-1216" fmla="*/ 0 h 2576513"/>
              <a:gd name="connsiteX2-1217" fmla="*/ 902865 w 1024916"/>
              <a:gd name="connsiteY2-1218" fmla="*/ 0 h 2576513"/>
              <a:gd name="connsiteX3-1219" fmla="*/ 1011849 w 1024916"/>
              <a:gd name="connsiteY3-1220" fmla="*/ 108984 h 2576513"/>
              <a:gd name="connsiteX4-1221" fmla="*/ 1018995 w 1024916"/>
              <a:gd name="connsiteY4-1222" fmla="*/ 854871 h 2576513"/>
              <a:gd name="connsiteX5-1223" fmla="*/ 559412 w 1024916"/>
              <a:gd name="connsiteY5-1224" fmla="*/ 1295402 h 2576513"/>
              <a:gd name="connsiteX6-1225" fmla="*/ 1023754 w 1024916"/>
              <a:gd name="connsiteY6-1226" fmla="*/ 1728790 h 2576513"/>
              <a:gd name="connsiteX7-1227" fmla="*/ 1011849 w 1024916"/>
              <a:gd name="connsiteY7-1228" fmla="*/ 2467529 h 2576513"/>
              <a:gd name="connsiteX8-1229" fmla="*/ 902865 w 1024916"/>
              <a:gd name="connsiteY8-1230" fmla="*/ 2576513 h 2576513"/>
              <a:gd name="connsiteX9-1231" fmla="*/ 120708 w 1024916"/>
              <a:gd name="connsiteY9-1232" fmla="*/ 2576513 h 2576513"/>
              <a:gd name="connsiteX10-1233" fmla="*/ 11724 w 1024916"/>
              <a:gd name="connsiteY10-1234" fmla="*/ 2467529 h 2576513"/>
              <a:gd name="connsiteX11-1235" fmla="*/ 2197 w 1024916"/>
              <a:gd name="connsiteY11-1236" fmla="*/ 1757365 h 2576513"/>
              <a:gd name="connsiteX12-1237" fmla="*/ 473685 w 1024916"/>
              <a:gd name="connsiteY12-1238" fmla="*/ 1293020 h 2576513"/>
              <a:gd name="connsiteX13-1239" fmla="*/ 9340 w 1024916"/>
              <a:gd name="connsiteY13-1240" fmla="*/ 842964 h 2576513"/>
              <a:gd name="connsiteX14-1241" fmla="*/ 11724 w 1024916"/>
              <a:gd name="connsiteY14-1242" fmla="*/ 108984 h 2576513"/>
              <a:gd name="connsiteX0-1243" fmla="*/ 11724 w 1024916"/>
              <a:gd name="connsiteY0-1244" fmla="*/ 108984 h 2576513"/>
              <a:gd name="connsiteX1-1245" fmla="*/ 120708 w 1024916"/>
              <a:gd name="connsiteY1-1246" fmla="*/ 0 h 2576513"/>
              <a:gd name="connsiteX2-1247" fmla="*/ 902865 w 1024916"/>
              <a:gd name="connsiteY2-1248" fmla="*/ 0 h 2576513"/>
              <a:gd name="connsiteX3-1249" fmla="*/ 1011849 w 1024916"/>
              <a:gd name="connsiteY3-1250" fmla="*/ 108984 h 2576513"/>
              <a:gd name="connsiteX4-1251" fmla="*/ 1018995 w 1024916"/>
              <a:gd name="connsiteY4-1252" fmla="*/ 854871 h 2576513"/>
              <a:gd name="connsiteX5-1253" fmla="*/ 559412 w 1024916"/>
              <a:gd name="connsiteY5-1254" fmla="*/ 1295402 h 2576513"/>
              <a:gd name="connsiteX6-1255" fmla="*/ 1023754 w 1024916"/>
              <a:gd name="connsiteY6-1256" fmla="*/ 1728790 h 2576513"/>
              <a:gd name="connsiteX7-1257" fmla="*/ 1011849 w 1024916"/>
              <a:gd name="connsiteY7-1258" fmla="*/ 2467529 h 2576513"/>
              <a:gd name="connsiteX8-1259" fmla="*/ 902865 w 1024916"/>
              <a:gd name="connsiteY8-1260" fmla="*/ 2576513 h 2576513"/>
              <a:gd name="connsiteX9-1261" fmla="*/ 120708 w 1024916"/>
              <a:gd name="connsiteY9-1262" fmla="*/ 2576513 h 2576513"/>
              <a:gd name="connsiteX10-1263" fmla="*/ 11724 w 1024916"/>
              <a:gd name="connsiteY10-1264" fmla="*/ 2467529 h 2576513"/>
              <a:gd name="connsiteX11-1265" fmla="*/ 2197 w 1024916"/>
              <a:gd name="connsiteY11-1266" fmla="*/ 1757365 h 2576513"/>
              <a:gd name="connsiteX12-1267" fmla="*/ 473685 w 1024916"/>
              <a:gd name="connsiteY12-1268" fmla="*/ 1293020 h 2576513"/>
              <a:gd name="connsiteX13-1269" fmla="*/ 9340 w 1024916"/>
              <a:gd name="connsiteY13-1270" fmla="*/ 842964 h 2576513"/>
              <a:gd name="connsiteX14-1271" fmla="*/ 11724 w 1024916"/>
              <a:gd name="connsiteY14-1272" fmla="*/ 108984 h 2576513"/>
              <a:gd name="connsiteX0-1273" fmla="*/ 11724 w 1024916"/>
              <a:gd name="connsiteY0-1274" fmla="*/ 108984 h 2576513"/>
              <a:gd name="connsiteX1-1275" fmla="*/ 120708 w 1024916"/>
              <a:gd name="connsiteY1-1276" fmla="*/ 0 h 2576513"/>
              <a:gd name="connsiteX2-1277" fmla="*/ 902865 w 1024916"/>
              <a:gd name="connsiteY2-1278" fmla="*/ 0 h 2576513"/>
              <a:gd name="connsiteX3-1279" fmla="*/ 1011849 w 1024916"/>
              <a:gd name="connsiteY3-1280" fmla="*/ 108984 h 2576513"/>
              <a:gd name="connsiteX4-1281" fmla="*/ 1018995 w 1024916"/>
              <a:gd name="connsiteY4-1282" fmla="*/ 854871 h 2576513"/>
              <a:gd name="connsiteX5-1283" fmla="*/ 559412 w 1024916"/>
              <a:gd name="connsiteY5-1284" fmla="*/ 1295402 h 2576513"/>
              <a:gd name="connsiteX6-1285" fmla="*/ 1023754 w 1024916"/>
              <a:gd name="connsiteY6-1286" fmla="*/ 1728790 h 2576513"/>
              <a:gd name="connsiteX7-1287" fmla="*/ 1011849 w 1024916"/>
              <a:gd name="connsiteY7-1288" fmla="*/ 2467529 h 2576513"/>
              <a:gd name="connsiteX8-1289" fmla="*/ 902865 w 1024916"/>
              <a:gd name="connsiteY8-1290" fmla="*/ 2576513 h 2576513"/>
              <a:gd name="connsiteX9-1291" fmla="*/ 120708 w 1024916"/>
              <a:gd name="connsiteY9-1292" fmla="*/ 2576513 h 2576513"/>
              <a:gd name="connsiteX10-1293" fmla="*/ 11724 w 1024916"/>
              <a:gd name="connsiteY10-1294" fmla="*/ 2467529 h 2576513"/>
              <a:gd name="connsiteX11-1295" fmla="*/ 2197 w 1024916"/>
              <a:gd name="connsiteY11-1296" fmla="*/ 1757365 h 2576513"/>
              <a:gd name="connsiteX12-1297" fmla="*/ 473685 w 1024916"/>
              <a:gd name="connsiteY12-1298" fmla="*/ 1293020 h 2576513"/>
              <a:gd name="connsiteX13-1299" fmla="*/ 9340 w 1024916"/>
              <a:gd name="connsiteY13-1300" fmla="*/ 842964 h 2576513"/>
              <a:gd name="connsiteX14-1301" fmla="*/ 11724 w 1024916"/>
              <a:gd name="connsiteY14-1302" fmla="*/ 108984 h 2576513"/>
              <a:gd name="connsiteX0-1303" fmla="*/ 11724 w 1024916"/>
              <a:gd name="connsiteY0-1304" fmla="*/ 108984 h 2576513"/>
              <a:gd name="connsiteX1-1305" fmla="*/ 120708 w 1024916"/>
              <a:gd name="connsiteY1-1306" fmla="*/ 0 h 2576513"/>
              <a:gd name="connsiteX2-1307" fmla="*/ 902865 w 1024916"/>
              <a:gd name="connsiteY2-1308" fmla="*/ 0 h 2576513"/>
              <a:gd name="connsiteX3-1309" fmla="*/ 1011849 w 1024916"/>
              <a:gd name="connsiteY3-1310" fmla="*/ 108984 h 2576513"/>
              <a:gd name="connsiteX4-1311" fmla="*/ 1018995 w 1024916"/>
              <a:gd name="connsiteY4-1312" fmla="*/ 854871 h 2576513"/>
              <a:gd name="connsiteX5-1313" fmla="*/ 559412 w 1024916"/>
              <a:gd name="connsiteY5-1314" fmla="*/ 1295402 h 2576513"/>
              <a:gd name="connsiteX6-1315" fmla="*/ 1023754 w 1024916"/>
              <a:gd name="connsiteY6-1316" fmla="*/ 1728790 h 2576513"/>
              <a:gd name="connsiteX7-1317" fmla="*/ 1011849 w 1024916"/>
              <a:gd name="connsiteY7-1318" fmla="*/ 2467529 h 2576513"/>
              <a:gd name="connsiteX8-1319" fmla="*/ 902865 w 1024916"/>
              <a:gd name="connsiteY8-1320" fmla="*/ 2576513 h 2576513"/>
              <a:gd name="connsiteX9-1321" fmla="*/ 120708 w 1024916"/>
              <a:gd name="connsiteY9-1322" fmla="*/ 2576513 h 2576513"/>
              <a:gd name="connsiteX10-1323" fmla="*/ 11724 w 1024916"/>
              <a:gd name="connsiteY10-1324" fmla="*/ 2467529 h 2576513"/>
              <a:gd name="connsiteX11-1325" fmla="*/ 2197 w 1024916"/>
              <a:gd name="connsiteY11-1326" fmla="*/ 1757365 h 2576513"/>
              <a:gd name="connsiteX12-1327" fmla="*/ 473685 w 1024916"/>
              <a:gd name="connsiteY12-1328" fmla="*/ 1293020 h 2576513"/>
              <a:gd name="connsiteX13-1329" fmla="*/ 9340 w 1024916"/>
              <a:gd name="connsiteY13-1330" fmla="*/ 842964 h 2576513"/>
              <a:gd name="connsiteX14-1331" fmla="*/ 11724 w 1024916"/>
              <a:gd name="connsiteY14-1332" fmla="*/ 108984 h 2576513"/>
              <a:gd name="connsiteX0-1333" fmla="*/ 11724 w 1024916"/>
              <a:gd name="connsiteY0-1334" fmla="*/ 108984 h 2576513"/>
              <a:gd name="connsiteX1-1335" fmla="*/ 120708 w 1024916"/>
              <a:gd name="connsiteY1-1336" fmla="*/ 0 h 2576513"/>
              <a:gd name="connsiteX2-1337" fmla="*/ 902865 w 1024916"/>
              <a:gd name="connsiteY2-1338" fmla="*/ 0 h 2576513"/>
              <a:gd name="connsiteX3-1339" fmla="*/ 1011849 w 1024916"/>
              <a:gd name="connsiteY3-1340" fmla="*/ 108984 h 2576513"/>
              <a:gd name="connsiteX4-1341" fmla="*/ 1018995 w 1024916"/>
              <a:gd name="connsiteY4-1342" fmla="*/ 854871 h 2576513"/>
              <a:gd name="connsiteX5-1343" fmla="*/ 559412 w 1024916"/>
              <a:gd name="connsiteY5-1344" fmla="*/ 1295402 h 2576513"/>
              <a:gd name="connsiteX6-1345" fmla="*/ 1023754 w 1024916"/>
              <a:gd name="connsiteY6-1346" fmla="*/ 1728790 h 2576513"/>
              <a:gd name="connsiteX7-1347" fmla="*/ 1011849 w 1024916"/>
              <a:gd name="connsiteY7-1348" fmla="*/ 2467529 h 2576513"/>
              <a:gd name="connsiteX8-1349" fmla="*/ 902865 w 1024916"/>
              <a:gd name="connsiteY8-1350" fmla="*/ 2576513 h 2576513"/>
              <a:gd name="connsiteX9-1351" fmla="*/ 120708 w 1024916"/>
              <a:gd name="connsiteY9-1352" fmla="*/ 2576513 h 2576513"/>
              <a:gd name="connsiteX10-1353" fmla="*/ 11724 w 1024916"/>
              <a:gd name="connsiteY10-1354" fmla="*/ 2467529 h 2576513"/>
              <a:gd name="connsiteX11-1355" fmla="*/ 2197 w 1024916"/>
              <a:gd name="connsiteY11-1356" fmla="*/ 1757365 h 2576513"/>
              <a:gd name="connsiteX12-1357" fmla="*/ 473685 w 1024916"/>
              <a:gd name="connsiteY12-1358" fmla="*/ 1293020 h 2576513"/>
              <a:gd name="connsiteX13-1359" fmla="*/ 9340 w 1024916"/>
              <a:gd name="connsiteY13-1360" fmla="*/ 842964 h 2576513"/>
              <a:gd name="connsiteX14-1361" fmla="*/ 11724 w 1024916"/>
              <a:gd name="connsiteY14-1362" fmla="*/ 108984 h 2576513"/>
              <a:gd name="connsiteX0-1363" fmla="*/ 11724 w 1024916"/>
              <a:gd name="connsiteY0-1364" fmla="*/ 108984 h 2576513"/>
              <a:gd name="connsiteX1-1365" fmla="*/ 120708 w 1024916"/>
              <a:gd name="connsiteY1-1366" fmla="*/ 0 h 2576513"/>
              <a:gd name="connsiteX2-1367" fmla="*/ 902865 w 1024916"/>
              <a:gd name="connsiteY2-1368" fmla="*/ 0 h 2576513"/>
              <a:gd name="connsiteX3-1369" fmla="*/ 1011849 w 1024916"/>
              <a:gd name="connsiteY3-1370" fmla="*/ 108984 h 2576513"/>
              <a:gd name="connsiteX4-1371" fmla="*/ 1018995 w 1024916"/>
              <a:gd name="connsiteY4-1372" fmla="*/ 854871 h 2576513"/>
              <a:gd name="connsiteX5-1373" fmla="*/ 559412 w 1024916"/>
              <a:gd name="connsiteY5-1374" fmla="*/ 1295402 h 2576513"/>
              <a:gd name="connsiteX6-1375" fmla="*/ 1023754 w 1024916"/>
              <a:gd name="connsiteY6-1376" fmla="*/ 1728790 h 2576513"/>
              <a:gd name="connsiteX7-1377" fmla="*/ 1011849 w 1024916"/>
              <a:gd name="connsiteY7-1378" fmla="*/ 2472291 h 2576513"/>
              <a:gd name="connsiteX8-1379" fmla="*/ 902865 w 1024916"/>
              <a:gd name="connsiteY8-1380" fmla="*/ 2576513 h 2576513"/>
              <a:gd name="connsiteX9-1381" fmla="*/ 120708 w 1024916"/>
              <a:gd name="connsiteY9-1382" fmla="*/ 2576513 h 2576513"/>
              <a:gd name="connsiteX10-1383" fmla="*/ 11724 w 1024916"/>
              <a:gd name="connsiteY10-1384" fmla="*/ 2467529 h 2576513"/>
              <a:gd name="connsiteX11-1385" fmla="*/ 2197 w 1024916"/>
              <a:gd name="connsiteY11-1386" fmla="*/ 1757365 h 2576513"/>
              <a:gd name="connsiteX12-1387" fmla="*/ 473685 w 1024916"/>
              <a:gd name="connsiteY12-1388" fmla="*/ 1293020 h 2576513"/>
              <a:gd name="connsiteX13-1389" fmla="*/ 9340 w 1024916"/>
              <a:gd name="connsiteY13-1390" fmla="*/ 842964 h 2576513"/>
              <a:gd name="connsiteX14-1391" fmla="*/ 11724 w 1024916"/>
              <a:gd name="connsiteY14-1392" fmla="*/ 108984 h 2576513"/>
              <a:gd name="connsiteX0-1393" fmla="*/ 11724 w 1021269"/>
              <a:gd name="connsiteY0-1394" fmla="*/ 108984 h 2576513"/>
              <a:gd name="connsiteX1-1395" fmla="*/ 120708 w 1021269"/>
              <a:gd name="connsiteY1-1396" fmla="*/ 0 h 2576513"/>
              <a:gd name="connsiteX2-1397" fmla="*/ 902865 w 1021269"/>
              <a:gd name="connsiteY2-1398" fmla="*/ 0 h 2576513"/>
              <a:gd name="connsiteX3-1399" fmla="*/ 1011849 w 1021269"/>
              <a:gd name="connsiteY3-1400" fmla="*/ 108984 h 2576513"/>
              <a:gd name="connsiteX4-1401" fmla="*/ 1018995 w 1021269"/>
              <a:gd name="connsiteY4-1402" fmla="*/ 854871 h 2576513"/>
              <a:gd name="connsiteX5-1403" fmla="*/ 559412 w 1021269"/>
              <a:gd name="connsiteY5-1404" fmla="*/ 1295402 h 2576513"/>
              <a:gd name="connsiteX6-1405" fmla="*/ 1016610 w 1021269"/>
              <a:gd name="connsiteY6-1406" fmla="*/ 1724028 h 2576513"/>
              <a:gd name="connsiteX7-1407" fmla="*/ 1011849 w 1021269"/>
              <a:gd name="connsiteY7-1408" fmla="*/ 2472291 h 2576513"/>
              <a:gd name="connsiteX8-1409" fmla="*/ 902865 w 1021269"/>
              <a:gd name="connsiteY8-1410" fmla="*/ 2576513 h 2576513"/>
              <a:gd name="connsiteX9-1411" fmla="*/ 120708 w 1021269"/>
              <a:gd name="connsiteY9-1412" fmla="*/ 2576513 h 2576513"/>
              <a:gd name="connsiteX10-1413" fmla="*/ 11724 w 1021269"/>
              <a:gd name="connsiteY10-1414" fmla="*/ 2467529 h 2576513"/>
              <a:gd name="connsiteX11-1415" fmla="*/ 2197 w 1021269"/>
              <a:gd name="connsiteY11-1416" fmla="*/ 1757365 h 2576513"/>
              <a:gd name="connsiteX12-1417" fmla="*/ 473685 w 1021269"/>
              <a:gd name="connsiteY12-1418" fmla="*/ 1293020 h 2576513"/>
              <a:gd name="connsiteX13-1419" fmla="*/ 9340 w 1021269"/>
              <a:gd name="connsiteY13-1420" fmla="*/ 842964 h 2576513"/>
              <a:gd name="connsiteX14-1421" fmla="*/ 11724 w 1021269"/>
              <a:gd name="connsiteY14-1422" fmla="*/ 108984 h 2576513"/>
              <a:gd name="connsiteX0-1423" fmla="*/ 9539 w 1019084"/>
              <a:gd name="connsiteY0-1424" fmla="*/ 108984 h 2576513"/>
              <a:gd name="connsiteX1-1425" fmla="*/ 118523 w 1019084"/>
              <a:gd name="connsiteY1-1426" fmla="*/ 0 h 2576513"/>
              <a:gd name="connsiteX2-1427" fmla="*/ 900680 w 1019084"/>
              <a:gd name="connsiteY2-1428" fmla="*/ 0 h 2576513"/>
              <a:gd name="connsiteX3-1429" fmla="*/ 1009664 w 1019084"/>
              <a:gd name="connsiteY3-1430" fmla="*/ 108984 h 2576513"/>
              <a:gd name="connsiteX4-1431" fmla="*/ 1016810 w 1019084"/>
              <a:gd name="connsiteY4-1432" fmla="*/ 854871 h 2576513"/>
              <a:gd name="connsiteX5-1433" fmla="*/ 557227 w 1019084"/>
              <a:gd name="connsiteY5-1434" fmla="*/ 1295402 h 2576513"/>
              <a:gd name="connsiteX6-1435" fmla="*/ 1014425 w 1019084"/>
              <a:gd name="connsiteY6-1436" fmla="*/ 1724028 h 2576513"/>
              <a:gd name="connsiteX7-1437" fmla="*/ 1009664 w 1019084"/>
              <a:gd name="connsiteY7-1438" fmla="*/ 2472291 h 2576513"/>
              <a:gd name="connsiteX8-1439" fmla="*/ 900680 w 1019084"/>
              <a:gd name="connsiteY8-1440" fmla="*/ 2576513 h 2576513"/>
              <a:gd name="connsiteX9-1441" fmla="*/ 118523 w 1019084"/>
              <a:gd name="connsiteY9-1442" fmla="*/ 2576513 h 2576513"/>
              <a:gd name="connsiteX10-1443" fmla="*/ 9539 w 1019084"/>
              <a:gd name="connsiteY10-1444" fmla="*/ 2467529 h 2576513"/>
              <a:gd name="connsiteX11-1445" fmla="*/ 12 w 1019084"/>
              <a:gd name="connsiteY11-1446" fmla="*/ 1757365 h 2576513"/>
              <a:gd name="connsiteX12-1447" fmla="*/ 471500 w 1019084"/>
              <a:gd name="connsiteY12-1448" fmla="*/ 1293020 h 2576513"/>
              <a:gd name="connsiteX13-1449" fmla="*/ 7155 w 1019084"/>
              <a:gd name="connsiteY13-1450" fmla="*/ 842964 h 2576513"/>
              <a:gd name="connsiteX14-1451" fmla="*/ 9539 w 1019084"/>
              <a:gd name="connsiteY14-1452" fmla="*/ 108984 h 2576513"/>
              <a:gd name="connsiteX0-1453" fmla="*/ 2384 w 1011929"/>
              <a:gd name="connsiteY0-1454" fmla="*/ 108984 h 2576513"/>
              <a:gd name="connsiteX1-1455" fmla="*/ 111368 w 1011929"/>
              <a:gd name="connsiteY1-1456" fmla="*/ 0 h 2576513"/>
              <a:gd name="connsiteX2-1457" fmla="*/ 893525 w 1011929"/>
              <a:gd name="connsiteY2-1458" fmla="*/ 0 h 2576513"/>
              <a:gd name="connsiteX3-1459" fmla="*/ 1002509 w 1011929"/>
              <a:gd name="connsiteY3-1460" fmla="*/ 108984 h 2576513"/>
              <a:gd name="connsiteX4-1461" fmla="*/ 1009655 w 1011929"/>
              <a:gd name="connsiteY4-1462" fmla="*/ 854871 h 2576513"/>
              <a:gd name="connsiteX5-1463" fmla="*/ 550072 w 1011929"/>
              <a:gd name="connsiteY5-1464" fmla="*/ 1295402 h 2576513"/>
              <a:gd name="connsiteX6-1465" fmla="*/ 1007270 w 1011929"/>
              <a:gd name="connsiteY6-1466" fmla="*/ 1724028 h 2576513"/>
              <a:gd name="connsiteX7-1467" fmla="*/ 1002509 w 1011929"/>
              <a:gd name="connsiteY7-1468" fmla="*/ 2472291 h 2576513"/>
              <a:gd name="connsiteX8-1469" fmla="*/ 893525 w 1011929"/>
              <a:gd name="connsiteY8-1470" fmla="*/ 2576513 h 2576513"/>
              <a:gd name="connsiteX9-1471" fmla="*/ 111368 w 1011929"/>
              <a:gd name="connsiteY9-1472" fmla="*/ 2576513 h 2576513"/>
              <a:gd name="connsiteX10-1473" fmla="*/ 2384 w 1011929"/>
              <a:gd name="connsiteY10-1474" fmla="*/ 2467529 h 2576513"/>
              <a:gd name="connsiteX11-1475" fmla="*/ 2382 w 1011929"/>
              <a:gd name="connsiteY11-1476" fmla="*/ 1752602 h 2576513"/>
              <a:gd name="connsiteX12-1477" fmla="*/ 464345 w 1011929"/>
              <a:gd name="connsiteY12-1478" fmla="*/ 1293020 h 2576513"/>
              <a:gd name="connsiteX13-1479" fmla="*/ 0 w 1011929"/>
              <a:gd name="connsiteY13-1480" fmla="*/ 842964 h 2576513"/>
              <a:gd name="connsiteX14-1481" fmla="*/ 2384 w 1011929"/>
              <a:gd name="connsiteY14-1482" fmla="*/ 108984 h 2576513"/>
              <a:gd name="connsiteX0-1483" fmla="*/ 2384 w 1009825"/>
              <a:gd name="connsiteY0-1484" fmla="*/ 108984 h 2576513"/>
              <a:gd name="connsiteX1-1485" fmla="*/ 111368 w 1009825"/>
              <a:gd name="connsiteY1-1486" fmla="*/ 0 h 2576513"/>
              <a:gd name="connsiteX2-1487" fmla="*/ 893525 w 1009825"/>
              <a:gd name="connsiteY2-1488" fmla="*/ 0 h 2576513"/>
              <a:gd name="connsiteX3-1489" fmla="*/ 1002509 w 1009825"/>
              <a:gd name="connsiteY3-1490" fmla="*/ 108984 h 2576513"/>
              <a:gd name="connsiteX4-1491" fmla="*/ 1009655 w 1009825"/>
              <a:gd name="connsiteY4-1492" fmla="*/ 854871 h 2576513"/>
              <a:gd name="connsiteX5-1493" fmla="*/ 550072 w 1009825"/>
              <a:gd name="connsiteY5-1494" fmla="*/ 1295402 h 2576513"/>
              <a:gd name="connsiteX6-1495" fmla="*/ 1007270 w 1009825"/>
              <a:gd name="connsiteY6-1496" fmla="*/ 1724028 h 2576513"/>
              <a:gd name="connsiteX7-1497" fmla="*/ 1002509 w 1009825"/>
              <a:gd name="connsiteY7-1498" fmla="*/ 2472291 h 2576513"/>
              <a:gd name="connsiteX8-1499" fmla="*/ 893525 w 1009825"/>
              <a:gd name="connsiteY8-1500" fmla="*/ 2576513 h 2576513"/>
              <a:gd name="connsiteX9-1501" fmla="*/ 111368 w 1009825"/>
              <a:gd name="connsiteY9-1502" fmla="*/ 2576513 h 2576513"/>
              <a:gd name="connsiteX10-1503" fmla="*/ 2384 w 1009825"/>
              <a:gd name="connsiteY10-1504" fmla="*/ 2467529 h 2576513"/>
              <a:gd name="connsiteX11-1505" fmla="*/ 2382 w 1009825"/>
              <a:gd name="connsiteY11-1506" fmla="*/ 1752602 h 2576513"/>
              <a:gd name="connsiteX12-1507" fmla="*/ 464345 w 1009825"/>
              <a:gd name="connsiteY12-1508" fmla="*/ 1293020 h 2576513"/>
              <a:gd name="connsiteX13-1509" fmla="*/ 0 w 1009825"/>
              <a:gd name="connsiteY13-1510" fmla="*/ 842964 h 2576513"/>
              <a:gd name="connsiteX14-1511" fmla="*/ 2384 w 1009825"/>
              <a:gd name="connsiteY14-1512" fmla="*/ 108984 h 2576513"/>
              <a:gd name="connsiteX0-1513" fmla="*/ 2384 w 1009825"/>
              <a:gd name="connsiteY0-1514" fmla="*/ 108984 h 2576513"/>
              <a:gd name="connsiteX1-1515" fmla="*/ 111368 w 1009825"/>
              <a:gd name="connsiteY1-1516" fmla="*/ 0 h 2576513"/>
              <a:gd name="connsiteX2-1517" fmla="*/ 893525 w 1009825"/>
              <a:gd name="connsiteY2-1518" fmla="*/ 0 h 2576513"/>
              <a:gd name="connsiteX3-1519" fmla="*/ 1002509 w 1009825"/>
              <a:gd name="connsiteY3-1520" fmla="*/ 108984 h 2576513"/>
              <a:gd name="connsiteX4-1521" fmla="*/ 1009655 w 1009825"/>
              <a:gd name="connsiteY4-1522" fmla="*/ 854871 h 2576513"/>
              <a:gd name="connsiteX5-1523" fmla="*/ 550072 w 1009825"/>
              <a:gd name="connsiteY5-1524" fmla="*/ 1295402 h 2576513"/>
              <a:gd name="connsiteX6-1525" fmla="*/ 1004889 w 1009825"/>
              <a:gd name="connsiteY6-1526" fmla="*/ 1721646 h 2576513"/>
              <a:gd name="connsiteX7-1527" fmla="*/ 1002509 w 1009825"/>
              <a:gd name="connsiteY7-1528" fmla="*/ 2472291 h 2576513"/>
              <a:gd name="connsiteX8-1529" fmla="*/ 893525 w 1009825"/>
              <a:gd name="connsiteY8-1530" fmla="*/ 2576513 h 2576513"/>
              <a:gd name="connsiteX9-1531" fmla="*/ 111368 w 1009825"/>
              <a:gd name="connsiteY9-1532" fmla="*/ 2576513 h 2576513"/>
              <a:gd name="connsiteX10-1533" fmla="*/ 2384 w 1009825"/>
              <a:gd name="connsiteY10-1534" fmla="*/ 2467529 h 2576513"/>
              <a:gd name="connsiteX11-1535" fmla="*/ 2382 w 1009825"/>
              <a:gd name="connsiteY11-1536" fmla="*/ 1752602 h 2576513"/>
              <a:gd name="connsiteX12-1537" fmla="*/ 464345 w 1009825"/>
              <a:gd name="connsiteY12-1538" fmla="*/ 1293020 h 2576513"/>
              <a:gd name="connsiteX13-1539" fmla="*/ 0 w 1009825"/>
              <a:gd name="connsiteY13-1540" fmla="*/ 842964 h 2576513"/>
              <a:gd name="connsiteX14-1541" fmla="*/ 2384 w 1009825"/>
              <a:gd name="connsiteY14-1542" fmla="*/ 108984 h 2576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613" y="connsiteY12-614"/>
              </a:cxn>
              <a:cxn ang="0">
                <a:pos x="connsiteX13-641" y="connsiteY13-642"/>
              </a:cxn>
              <a:cxn ang="0">
                <a:pos x="connsiteX14-671" y="connsiteY14-672"/>
              </a:cxn>
            </a:cxnLst>
            <a:rect l="l" t="t" r="r" b="b"/>
            <a:pathLst>
              <a:path w="1009825" h="2576513">
                <a:moveTo>
                  <a:pt x="2384" y="108984"/>
                </a:moveTo>
                <a:cubicBezTo>
                  <a:pt x="2384" y="48794"/>
                  <a:pt x="51178" y="0"/>
                  <a:pt x="111368" y="0"/>
                </a:cubicBezTo>
                <a:lnTo>
                  <a:pt x="893525" y="0"/>
                </a:lnTo>
                <a:cubicBezTo>
                  <a:pt x="953715" y="0"/>
                  <a:pt x="1002509" y="48794"/>
                  <a:pt x="1002509" y="108984"/>
                </a:cubicBezTo>
                <a:cubicBezTo>
                  <a:pt x="1002509" y="380631"/>
                  <a:pt x="1009655" y="583224"/>
                  <a:pt x="1009655" y="854871"/>
                </a:cubicBezTo>
                <a:cubicBezTo>
                  <a:pt x="1013623" y="988314"/>
                  <a:pt x="950917" y="954883"/>
                  <a:pt x="550072" y="1295402"/>
                </a:cubicBezTo>
                <a:cubicBezTo>
                  <a:pt x="830265" y="1519239"/>
                  <a:pt x="1001715" y="1535817"/>
                  <a:pt x="1004889" y="1721646"/>
                </a:cubicBezTo>
                <a:cubicBezTo>
                  <a:pt x="1005683" y="1919382"/>
                  <a:pt x="1005592" y="2308779"/>
                  <a:pt x="1002509" y="2472291"/>
                </a:cubicBezTo>
                <a:cubicBezTo>
                  <a:pt x="1002509" y="2532481"/>
                  <a:pt x="953715" y="2576513"/>
                  <a:pt x="893525" y="2576513"/>
                </a:cubicBezTo>
                <a:lnTo>
                  <a:pt x="111368" y="2576513"/>
                </a:lnTo>
                <a:cubicBezTo>
                  <a:pt x="51178" y="2576513"/>
                  <a:pt x="2384" y="2527719"/>
                  <a:pt x="2384" y="2467529"/>
                </a:cubicBezTo>
                <a:cubicBezTo>
                  <a:pt x="95" y="2310763"/>
                  <a:pt x="2779" y="2014632"/>
                  <a:pt x="2382" y="1752602"/>
                </a:cubicBezTo>
                <a:cubicBezTo>
                  <a:pt x="1191" y="1555263"/>
                  <a:pt x="80566" y="1575992"/>
                  <a:pt x="464345" y="1293020"/>
                </a:cubicBezTo>
                <a:cubicBezTo>
                  <a:pt x="59929" y="945754"/>
                  <a:pt x="1191" y="995854"/>
                  <a:pt x="0" y="842964"/>
                </a:cubicBezTo>
                <a:cubicBezTo>
                  <a:pt x="794" y="580842"/>
                  <a:pt x="1590" y="371106"/>
                  <a:pt x="2384" y="108984"/>
                </a:cubicBezTo>
                <a:close/>
              </a:path>
            </a:pathLst>
          </a:cu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圆角矩形 52"/>
          <p:cNvSpPr/>
          <p:nvPr/>
        </p:nvSpPr>
        <p:spPr>
          <a:xfrm>
            <a:off x="6490063" y="4036732"/>
            <a:ext cx="1003862" cy="1639887"/>
          </a:xfrm>
          <a:custGeom>
            <a:avLst/>
            <a:gdLst/>
            <a:ahLst/>
            <a:cxnLst/>
            <a:rect l="l" t="t" r="r" b="b"/>
            <a:pathLst>
              <a:path w="1003862" h="1639887">
                <a:moveTo>
                  <a:pt x="20638" y="0"/>
                </a:moveTo>
                <a:lnTo>
                  <a:pt x="990918" y="0"/>
                </a:lnTo>
                <a:cubicBezTo>
                  <a:pt x="953773" y="60849"/>
                  <a:pt x="841383" y="110078"/>
                  <a:pt x="548625" y="358776"/>
                </a:cubicBezTo>
                <a:lnTo>
                  <a:pt x="550269" y="360010"/>
                </a:lnTo>
                <a:lnTo>
                  <a:pt x="550269" y="559064"/>
                </a:lnTo>
                <a:lnTo>
                  <a:pt x="550269" y="667345"/>
                </a:lnTo>
                <a:lnTo>
                  <a:pt x="550269" y="807771"/>
                </a:lnTo>
                <a:cubicBezTo>
                  <a:pt x="550269" y="842111"/>
                  <a:pt x="578107" y="869949"/>
                  <a:pt x="612447" y="869949"/>
                </a:cubicBezTo>
                <a:lnTo>
                  <a:pt x="1003698" y="869949"/>
                </a:lnTo>
                <a:cubicBezTo>
                  <a:pt x="1004163" y="1079195"/>
                  <a:pt x="1003749" y="1393186"/>
                  <a:pt x="1001062" y="1535665"/>
                </a:cubicBezTo>
                <a:cubicBezTo>
                  <a:pt x="1001062" y="1595855"/>
                  <a:pt x="952268" y="1639887"/>
                  <a:pt x="892078" y="1639887"/>
                </a:cubicBezTo>
                <a:lnTo>
                  <a:pt x="109921" y="1639887"/>
                </a:lnTo>
                <a:cubicBezTo>
                  <a:pt x="49731" y="1639887"/>
                  <a:pt x="937" y="1591093"/>
                  <a:pt x="937" y="1530903"/>
                </a:cubicBezTo>
                <a:cubicBezTo>
                  <a:pt x="-1196" y="1384817"/>
                  <a:pt x="990" y="1117707"/>
                  <a:pt x="894" y="869948"/>
                </a:cubicBezTo>
                <a:lnTo>
                  <a:pt x="403895" y="869948"/>
                </a:lnTo>
                <a:cubicBezTo>
                  <a:pt x="438235" y="869948"/>
                  <a:pt x="466073" y="842110"/>
                  <a:pt x="466073" y="807770"/>
                </a:cubicBezTo>
                <a:lnTo>
                  <a:pt x="466073" y="667344"/>
                </a:lnTo>
                <a:lnTo>
                  <a:pt x="466073" y="559063"/>
                </a:lnTo>
                <a:lnTo>
                  <a:pt x="466073" y="357980"/>
                </a:lnTo>
                <a:lnTo>
                  <a:pt x="460677" y="357980"/>
                </a:lnTo>
                <a:cubicBezTo>
                  <a:pt x="461433" y="357474"/>
                  <a:pt x="462165" y="356935"/>
                  <a:pt x="462898" y="356394"/>
                </a:cubicBezTo>
                <a:cubicBezTo>
                  <a:pt x="172377" y="106928"/>
                  <a:pt x="60246" y="62526"/>
                  <a:pt x="206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sp>
        <p:nvSpPr>
          <p:cNvPr id="16" name="圆角矩形 52"/>
          <p:cNvSpPr/>
          <p:nvPr/>
        </p:nvSpPr>
        <p:spPr>
          <a:xfrm>
            <a:off x="8162627" y="3092962"/>
            <a:ext cx="1009825" cy="2576513"/>
          </a:xfrm>
          <a:custGeom>
            <a:avLst/>
            <a:gdLst>
              <a:gd name="connsiteX0" fmla="*/ 0 w 1000125"/>
              <a:gd name="connsiteY0" fmla="*/ 108984 h 2576513"/>
              <a:gd name="connsiteX1" fmla="*/ 108984 w 1000125"/>
              <a:gd name="connsiteY1" fmla="*/ 0 h 2576513"/>
              <a:gd name="connsiteX2" fmla="*/ 891141 w 1000125"/>
              <a:gd name="connsiteY2" fmla="*/ 0 h 2576513"/>
              <a:gd name="connsiteX3" fmla="*/ 1000125 w 1000125"/>
              <a:gd name="connsiteY3" fmla="*/ 108984 h 2576513"/>
              <a:gd name="connsiteX4" fmla="*/ 1000125 w 1000125"/>
              <a:gd name="connsiteY4" fmla="*/ 2467529 h 2576513"/>
              <a:gd name="connsiteX5" fmla="*/ 891141 w 1000125"/>
              <a:gd name="connsiteY5" fmla="*/ 2576513 h 2576513"/>
              <a:gd name="connsiteX6" fmla="*/ 108984 w 1000125"/>
              <a:gd name="connsiteY6" fmla="*/ 2576513 h 2576513"/>
              <a:gd name="connsiteX7" fmla="*/ 0 w 1000125"/>
              <a:gd name="connsiteY7" fmla="*/ 2467529 h 2576513"/>
              <a:gd name="connsiteX8" fmla="*/ 0 w 1000125"/>
              <a:gd name="connsiteY8" fmla="*/ 108984 h 2576513"/>
              <a:gd name="connsiteX0-1" fmla="*/ 0 w 1000126"/>
              <a:gd name="connsiteY0-2" fmla="*/ 108984 h 2576513"/>
              <a:gd name="connsiteX1-3" fmla="*/ 108984 w 1000126"/>
              <a:gd name="connsiteY1-4" fmla="*/ 0 h 2576513"/>
              <a:gd name="connsiteX2-5" fmla="*/ 891141 w 1000126"/>
              <a:gd name="connsiteY2-6" fmla="*/ 0 h 2576513"/>
              <a:gd name="connsiteX3-7" fmla="*/ 1000125 w 1000126"/>
              <a:gd name="connsiteY3-8" fmla="*/ 108984 h 2576513"/>
              <a:gd name="connsiteX4-9" fmla="*/ 1000126 w 1000126"/>
              <a:gd name="connsiteY4-10" fmla="*/ 923926 h 2576513"/>
              <a:gd name="connsiteX5-11" fmla="*/ 1000125 w 1000126"/>
              <a:gd name="connsiteY5-12" fmla="*/ 2467529 h 2576513"/>
              <a:gd name="connsiteX6-13" fmla="*/ 891141 w 1000126"/>
              <a:gd name="connsiteY6-14" fmla="*/ 2576513 h 2576513"/>
              <a:gd name="connsiteX7-15" fmla="*/ 108984 w 1000126"/>
              <a:gd name="connsiteY7-16" fmla="*/ 2576513 h 2576513"/>
              <a:gd name="connsiteX8-17" fmla="*/ 0 w 1000126"/>
              <a:gd name="connsiteY8-18" fmla="*/ 2467529 h 2576513"/>
              <a:gd name="connsiteX9" fmla="*/ 0 w 1000126"/>
              <a:gd name="connsiteY9" fmla="*/ 108984 h 2576513"/>
              <a:gd name="connsiteX0-19" fmla="*/ 0 w 1006777"/>
              <a:gd name="connsiteY0-20" fmla="*/ 108984 h 2576513"/>
              <a:gd name="connsiteX1-21" fmla="*/ 108984 w 1006777"/>
              <a:gd name="connsiteY1-22" fmla="*/ 0 h 2576513"/>
              <a:gd name="connsiteX2-23" fmla="*/ 891141 w 1006777"/>
              <a:gd name="connsiteY2-24" fmla="*/ 0 h 2576513"/>
              <a:gd name="connsiteX3-25" fmla="*/ 1000125 w 1006777"/>
              <a:gd name="connsiteY3-26" fmla="*/ 108984 h 2576513"/>
              <a:gd name="connsiteX4-27" fmla="*/ 1000126 w 1006777"/>
              <a:gd name="connsiteY4-28" fmla="*/ 923926 h 2576513"/>
              <a:gd name="connsiteX5-29" fmla="*/ 995362 w 1006777"/>
              <a:gd name="connsiteY5-30" fmla="*/ 1652589 h 2576513"/>
              <a:gd name="connsiteX6-31" fmla="*/ 1000125 w 1006777"/>
              <a:gd name="connsiteY6-32" fmla="*/ 2467529 h 2576513"/>
              <a:gd name="connsiteX7-33" fmla="*/ 891141 w 1006777"/>
              <a:gd name="connsiteY7-34" fmla="*/ 2576513 h 2576513"/>
              <a:gd name="connsiteX8-35" fmla="*/ 108984 w 1006777"/>
              <a:gd name="connsiteY8-36" fmla="*/ 2576513 h 2576513"/>
              <a:gd name="connsiteX9-37" fmla="*/ 0 w 1006777"/>
              <a:gd name="connsiteY9-38" fmla="*/ 2467529 h 2576513"/>
              <a:gd name="connsiteX10" fmla="*/ 0 w 1006777"/>
              <a:gd name="connsiteY10" fmla="*/ 108984 h 2576513"/>
              <a:gd name="connsiteX0-39" fmla="*/ 0 w 1006916"/>
              <a:gd name="connsiteY0-40" fmla="*/ 108984 h 2576513"/>
              <a:gd name="connsiteX1-41" fmla="*/ 108984 w 1006916"/>
              <a:gd name="connsiteY1-42" fmla="*/ 0 h 2576513"/>
              <a:gd name="connsiteX2-43" fmla="*/ 891141 w 1006916"/>
              <a:gd name="connsiteY2-44" fmla="*/ 0 h 2576513"/>
              <a:gd name="connsiteX3-45" fmla="*/ 1000125 w 1006916"/>
              <a:gd name="connsiteY3-46" fmla="*/ 108984 h 2576513"/>
              <a:gd name="connsiteX4-47" fmla="*/ 1000126 w 1006916"/>
              <a:gd name="connsiteY4-48" fmla="*/ 923926 h 2576513"/>
              <a:gd name="connsiteX5-49" fmla="*/ 995362 w 1006916"/>
              <a:gd name="connsiteY5-50" fmla="*/ 1281114 h 2576513"/>
              <a:gd name="connsiteX6-51" fmla="*/ 995362 w 1006916"/>
              <a:gd name="connsiteY6-52" fmla="*/ 1652589 h 2576513"/>
              <a:gd name="connsiteX7-53" fmla="*/ 1000125 w 1006916"/>
              <a:gd name="connsiteY7-54" fmla="*/ 2467529 h 2576513"/>
              <a:gd name="connsiteX8-55" fmla="*/ 891141 w 1006916"/>
              <a:gd name="connsiteY8-56" fmla="*/ 2576513 h 2576513"/>
              <a:gd name="connsiteX9-57" fmla="*/ 108984 w 1006916"/>
              <a:gd name="connsiteY9-58" fmla="*/ 2576513 h 2576513"/>
              <a:gd name="connsiteX10-59" fmla="*/ 0 w 1006916"/>
              <a:gd name="connsiteY10-60" fmla="*/ 2467529 h 2576513"/>
              <a:gd name="connsiteX11" fmla="*/ 0 w 1006916"/>
              <a:gd name="connsiteY11" fmla="*/ 108984 h 2576513"/>
              <a:gd name="connsiteX0-61" fmla="*/ 0 w 1006916"/>
              <a:gd name="connsiteY0-62" fmla="*/ 108984 h 2576513"/>
              <a:gd name="connsiteX1-63" fmla="*/ 108984 w 1006916"/>
              <a:gd name="connsiteY1-64" fmla="*/ 0 h 2576513"/>
              <a:gd name="connsiteX2-65" fmla="*/ 891141 w 1006916"/>
              <a:gd name="connsiteY2-66" fmla="*/ 0 h 2576513"/>
              <a:gd name="connsiteX3-67" fmla="*/ 1000125 w 1006916"/>
              <a:gd name="connsiteY3-68" fmla="*/ 108984 h 2576513"/>
              <a:gd name="connsiteX4-69" fmla="*/ 1000126 w 1006916"/>
              <a:gd name="connsiteY4-70" fmla="*/ 923926 h 2576513"/>
              <a:gd name="connsiteX5-71" fmla="*/ 566737 w 1006916"/>
              <a:gd name="connsiteY5-72" fmla="*/ 1276351 h 2576513"/>
              <a:gd name="connsiteX6-73" fmla="*/ 995362 w 1006916"/>
              <a:gd name="connsiteY6-74" fmla="*/ 1652589 h 2576513"/>
              <a:gd name="connsiteX7-75" fmla="*/ 1000125 w 1006916"/>
              <a:gd name="connsiteY7-76" fmla="*/ 2467529 h 2576513"/>
              <a:gd name="connsiteX8-77" fmla="*/ 891141 w 1006916"/>
              <a:gd name="connsiteY8-78" fmla="*/ 2576513 h 2576513"/>
              <a:gd name="connsiteX9-79" fmla="*/ 108984 w 1006916"/>
              <a:gd name="connsiteY9-80" fmla="*/ 2576513 h 2576513"/>
              <a:gd name="connsiteX10-81" fmla="*/ 0 w 1006916"/>
              <a:gd name="connsiteY10-82" fmla="*/ 2467529 h 2576513"/>
              <a:gd name="connsiteX11-83" fmla="*/ 0 w 1006916"/>
              <a:gd name="connsiteY11-84" fmla="*/ 108984 h 2576513"/>
              <a:gd name="connsiteX0-85" fmla="*/ 0 w 1128715"/>
              <a:gd name="connsiteY0-86" fmla="*/ 108984 h 2576513"/>
              <a:gd name="connsiteX1-87" fmla="*/ 108984 w 1128715"/>
              <a:gd name="connsiteY1-88" fmla="*/ 0 h 2576513"/>
              <a:gd name="connsiteX2-89" fmla="*/ 891141 w 1128715"/>
              <a:gd name="connsiteY2-90" fmla="*/ 0 h 2576513"/>
              <a:gd name="connsiteX3-91" fmla="*/ 1000125 w 1128715"/>
              <a:gd name="connsiteY3-92" fmla="*/ 108984 h 2576513"/>
              <a:gd name="connsiteX4-93" fmla="*/ 1000126 w 1128715"/>
              <a:gd name="connsiteY4-94" fmla="*/ 923926 h 2576513"/>
              <a:gd name="connsiteX5-95" fmla="*/ 1128712 w 1128715"/>
              <a:gd name="connsiteY5-96" fmla="*/ 1285876 h 2576513"/>
              <a:gd name="connsiteX6-97" fmla="*/ 995362 w 1128715"/>
              <a:gd name="connsiteY6-98" fmla="*/ 1652589 h 2576513"/>
              <a:gd name="connsiteX7-99" fmla="*/ 1000125 w 1128715"/>
              <a:gd name="connsiteY7-100" fmla="*/ 2467529 h 2576513"/>
              <a:gd name="connsiteX8-101" fmla="*/ 891141 w 1128715"/>
              <a:gd name="connsiteY8-102" fmla="*/ 2576513 h 2576513"/>
              <a:gd name="connsiteX9-103" fmla="*/ 108984 w 1128715"/>
              <a:gd name="connsiteY9-104" fmla="*/ 2576513 h 2576513"/>
              <a:gd name="connsiteX10-105" fmla="*/ 0 w 1128715"/>
              <a:gd name="connsiteY10-106" fmla="*/ 2467529 h 2576513"/>
              <a:gd name="connsiteX11-107" fmla="*/ 0 w 1128715"/>
              <a:gd name="connsiteY11-108" fmla="*/ 108984 h 2576513"/>
              <a:gd name="connsiteX0-109" fmla="*/ 0 w 1006916"/>
              <a:gd name="connsiteY0-110" fmla="*/ 108984 h 2576513"/>
              <a:gd name="connsiteX1-111" fmla="*/ 108984 w 1006916"/>
              <a:gd name="connsiteY1-112" fmla="*/ 0 h 2576513"/>
              <a:gd name="connsiteX2-113" fmla="*/ 891141 w 1006916"/>
              <a:gd name="connsiteY2-114" fmla="*/ 0 h 2576513"/>
              <a:gd name="connsiteX3-115" fmla="*/ 1000125 w 1006916"/>
              <a:gd name="connsiteY3-116" fmla="*/ 108984 h 2576513"/>
              <a:gd name="connsiteX4-117" fmla="*/ 1000126 w 1006916"/>
              <a:gd name="connsiteY4-118" fmla="*/ 923926 h 2576513"/>
              <a:gd name="connsiteX5-119" fmla="*/ 561975 w 1006916"/>
              <a:gd name="connsiteY5-120" fmla="*/ 1300164 h 2576513"/>
              <a:gd name="connsiteX6-121" fmla="*/ 995362 w 1006916"/>
              <a:gd name="connsiteY6-122" fmla="*/ 1652589 h 2576513"/>
              <a:gd name="connsiteX7-123" fmla="*/ 1000125 w 1006916"/>
              <a:gd name="connsiteY7-124" fmla="*/ 2467529 h 2576513"/>
              <a:gd name="connsiteX8-125" fmla="*/ 891141 w 1006916"/>
              <a:gd name="connsiteY8-126" fmla="*/ 2576513 h 2576513"/>
              <a:gd name="connsiteX9-127" fmla="*/ 108984 w 1006916"/>
              <a:gd name="connsiteY9-128" fmla="*/ 2576513 h 2576513"/>
              <a:gd name="connsiteX10-129" fmla="*/ 0 w 1006916"/>
              <a:gd name="connsiteY10-130" fmla="*/ 2467529 h 2576513"/>
              <a:gd name="connsiteX11-131" fmla="*/ 0 w 1006916"/>
              <a:gd name="connsiteY11-132" fmla="*/ 108984 h 2576513"/>
              <a:gd name="connsiteX0-133" fmla="*/ 0 w 1006916"/>
              <a:gd name="connsiteY0-134" fmla="*/ 108984 h 2576513"/>
              <a:gd name="connsiteX1-135" fmla="*/ 108984 w 1006916"/>
              <a:gd name="connsiteY1-136" fmla="*/ 0 h 2576513"/>
              <a:gd name="connsiteX2-137" fmla="*/ 891141 w 1006916"/>
              <a:gd name="connsiteY2-138" fmla="*/ 0 h 2576513"/>
              <a:gd name="connsiteX3-139" fmla="*/ 1000125 w 1006916"/>
              <a:gd name="connsiteY3-140" fmla="*/ 108984 h 2576513"/>
              <a:gd name="connsiteX4-141" fmla="*/ 1000126 w 1006916"/>
              <a:gd name="connsiteY4-142" fmla="*/ 923926 h 2576513"/>
              <a:gd name="connsiteX5-143" fmla="*/ 561975 w 1006916"/>
              <a:gd name="connsiteY5-144" fmla="*/ 1300164 h 2576513"/>
              <a:gd name="connsiteX6-145" fmla="*/ 995362 w 1006916"/>
              <a:gd name="connsiteY6-146" fmla="*/ 1652589 h 2576513"/>
              <a:gd name="connsiteX7-147" fmla="*/ 1000125 w 1006916"/>
              <a:gd name="connsiteY7-148" fmla="*/ 2467529 h 2576513"/>
              <a:gd name="connsiteX8-149" fmla="*/ 891141 w 1006916"/>
              <a:gd name="connsiteY8-150" fmla="*/ 2576513 h 2576513"/>
              <a:gd name="connsiteX9-151" fmla="*/ 108984 w 1006916"/>
              <a:gd name="connsiteY9-152" fmla="*/ 2576513 h 2576513"/>
              <a:gd name="connsiteX10-153" fmla="*/ 0 w 1006916"/>
              <a:gd name="connsiteY10-154" fmla="*/ 2467529 h 2576513"/>
              <a:gd name="connsiteX11-155" fmla="*/ 0 w 1006916"/>
              <a:gd name="connsiteY11-156" fmla="*/ 108984 h 2576513"/>
              <a:gd name="connsiteX0-157" fmla="*/ 0 w 1006916"/>
              <a:gd name="connsiteY0-158" fmla="*/ 108984 h 2576513"/>
              <a:gd name="connsiteX1-159" fmla="*/ 108984 w 1006916"/>
              <a:gd name="connsiteY1-160" fmla="*/ 0 h 2576513"/>
              <a:gd name="connsiteX2-161" fmla="*/ 891141 w 1006916"/>
              <a:gd name="connsiteY2-162" fmla="*/ 0 h 2576513"/>
              <a:gd name="connsiteX3-163" fmla="*/ 1000125 w 1006916"/>
              <a:gd name="connsiteY3-164" fmla="*/ 108984 h 2576513"/>
              <a:gd name="connsiteX4-165" fmla="*/ 1000126 w 1006916"/>
              <a:gd name="connsiteY4-166" fmla="*/ 923926 h 2576513"/>
              <a:gd name="connsiteX5-167" fmla="*/ 561975 w 1006916"/>
              <a:gd name="connsiteY5-168" fmla="*/ 1300164 h 2576513"/>
              <a:gd name="connsiteX6-169" fmla="*/ 995362 w 1006916"/>
              <a:gd name="connsiteY6-170" fmla="*/ 1652589 h 2576513"/>
              <a:gd name="connsiteX7-171" fmla="*/ 1000125 w 1006916"/>
              <a:gd name="connsiteY7-172" fmla="*/ 2467529 h 2576513"/>
              <a:gd name="connsiteX8-173" fmla="*/ 891141 w 1006916"/>
              <a:gd name="connsiteY8-174" fmla="*/ 2576513 h 2576513"/>
              <a:gd name="connsiteX9-175" fmla="*/ 108984 w 1006916"/>
              <a:gd name="connsiteY9-176" fmla="*/ 2576513 h 2576513"/>
              <a:gd name="connsiteX10-177" fmla="*/ 0 w 1006916"/>
              <a:gd name="connsiteY10-178" fmla="*/ 2467529 h 2576513"/>
              <a:gd name="connsiteX11-179" fmla="*/ 0 w 1006916"/>
              <a:gd name="connsiteY11-180" fmla="*/ 108984 h 2576513"/>
              <a:gd name="connsiteX0-181" fmla="*/ 0 w 1009545"/>
              <a:gd name="connsiteY0-182" fmla="*/ 108984 h 2576513"/>
              <a:gd name="connsiteX1-183" fmla="*/ 108984 w 1009545"/>
              <a:gd name="connsiteY1-184" fmla="*/ 0 h 2576513"/>
              <a:gd name="connsiteX2-185" fmla="*/ 891141 w 1009545"/>
              <a:gd name="connsiteY2-186" fmla="*/ 0 h 2576513"/>
              <a:gd name="connsiteX3-187" fmla="*/ 1000125 w 1009545"/>
              <a:gd name="connsiteY3-188" fmla="*/ 108984 h 2576513"/>
              <a:gd name="connsiteX4-189" fmla="*/ 1000126 w 1009545"/>
              <a:gd name="connsiteY4-190" fmla="*/ 923926 h 2576513"/>
              <a:gd name="connsiteX5-191" fmla="*/ 561975 w 1009545"/>
              <a:gd name="connsiteY5-192" fmla="*/ 1300164 h 2576513"/>
              <a:gd name="connsiteX6-193" fmla="*/ 1004887 w 1009545"/>
              <a:gd name="connsiteY6-194" fmla="*/ 1657352 h 2576513"/>
              <a:gd name="connsiteX7-195" fmla="*/ 1000125 w 1009545"/>
              <a:gd name="connsiteY7-196" fmla="*/ 2467529 h 2576513"/>
              <a:gd name="connsiteX8-197" fmla="*/ 891141 w 1009545"/>
              <a:gd name="connsiteY8-198" fmla="*/ 2576513 h 2576513"/>
              <a:gd name="connsiteX9-199" fmla="*/ 108984 w 1009545"/>
              <a:gd name="connsiteY9-200" fmla="*/ 2576513 h 2576513"/>
              <a:gd name="connsiteX10-201" fmla="*/ 0 w 1009545"/>
              <a:gd name="connsiteY10-202" fmla="*/ 2467529 h 2576513"/>
              <a:gd name="connsiteX11-203" fmla="*/ 0 w 1009545"/>
              <a:gd name="connsiteY11-204" fmla="*/ 108984 h 2576513"/>
              <a:gd name="connsiteX0-205" fmla="*/ 0 w 1009545"/>
              <a:gd name="connsiteY0-206" fmla="*/ 108984 h 2576513"/>
              <a:gd name="connsiteX1-207" fmla="*/ 108984 w 1009545"/>
              <a:gd name="connsiteY1-208" fmla="*/ 0 h 2576513"/>
              <a:gd name="connsiteX2-209" fmla="*/ 891141 w 1009545"/>
              <a:gd name="connsiteY2-210" fmla="*/ 0 h 2576513"/>
              <a:gd name="connsiteX3-211" fmla="*/ 1000125 w 1009545"/>
              <a:gd name="connsiteY3-212" fmla="*/ 108984 h 2576513"/>
              <a:gd name="connsiteX4-213" fmla="*/ 1000126 w 1009545"/>
              <a:gd name="connsiteY4-214" fmla="*/ 923926 h 2576513"/>
              <a:gd name="connsiteX5-215" fmla="*/ 561975 w 1009545"/>
              <a:gd name="connsiteY5-216" fmla="*/ 1300164 h 2576513"/>
              <a:gd name="connsiteX6-217" fmla="*/ 1004887 w 1009545"/>
              <a:gd name="connsiteY6-218" fmla="*/ 1685927 h 2576513"/>
              <a:gd name="connsiteX7-219" fmla="*/ 1000125 w 1009545"/>
              <a:gd name="connsiteY7-220" fmla="*/ 2467529 h 2576513"/>
              <a:gd name="connsiteX8-221" fmla="*/ 891141 w 1009545"/>
              <a:gd name="connsiteY8-222" fmla="*/ 2576513 h 2576513"/>
              <a:gd name="connsiteX9-223" fmla="*/ 108984 w 1009545"/>
              <a:gd name="connsiteY9-224" fmla="*/ 2576513 h 2576513"/>
              <a:gd name="connsiteX10-225" fmla="*/ 0 w 1009545"/>
              <a:gd name="connsiteY10-226" fmla="*/ 2467529 h 2576513"/>
              <a:gd name="connsiteX11-227" fmla="*/ 0 w 1009545"/>
              <a:gd name="connsiteY11-228" fmla="*/ 108984 h 2576513"/>
              <a:gd name="connsiteX0-229" fmla="*/ 0 w 1009545"/>
              <a:gd name="connsiteY0-230" fmla="*/ 108984 h 2576513"/>
              <a:gd name="connsiteX1-231" fmla="*/ 108984 w 1009545"/>
              <a:gd name="connsiteY1-232" fmla="*/ 0 h 2576513"/>
              <a:gd name="connsiteX2-233" fmla="*/ 891141 w 1009545"/>
              <a:gd name="connsiteY2-234" fmla="*/ 0 h 2576513"/>
              <a:gd name="connsiteX3-235" fmla="*/ 1000125 w 1009545"/>
              <a:gd name="connsiteY3-236" fmla="*/ 108984 h 2576513"/>
              <a:gd name="connsiteX4-237" fmla="*/ 1000126 w 1009545"/>
              <a:gd name="connsiteY4-238" fmla="*/ 842964 h 2576513"/>
              <a:gd name="connsiteX5-239" fmla="*/ 561975 w 1009545"/>
              <a:gd name="connsiteY5-240" fmla="*/ 1300164 h 2576513"/>
              <a:gd name="connsiteX6-241" fmla="*/ 1004887 w 1009545"/>
              <a:gd name="connsiteY6-242" fmla="*/ 1685927 h 2576513"/>
              <a:gd name="connsiteX7-243" fmla="*/ 1000125 w 1009545"/>
              <a:gd name="connsiteY7-244" fmla="*/ 2467529 h 2576513"/>
              <a:gd name="connsiteX8-245" fmla="*/ 891141 w 1009545"/>
              <a:gd name="connsiteY8-246" fmla="*/ 2576513 h 2576513"/>
              <a:gd name="connsiteX9-247" fmla="*/ 108984 w 1009545"/>
              <a:gd name="connsiteY9-248" fmla="*/ 2576513 h 2576513"/>
              <a:gd name="connsiteX10-249" fmla="*/ 0 w 1009545"/>
              <a:gd name="connsiteY10-250" fmla="*/ 2467529 h 2576513"/>
              <a:gd name="connsiteX11-251" fmla="*/ 0 w 1009545"/>
              <a:gd name="connsiteY11-252" fmla="*/ 108984 h 2576513"/>
              <a:gd name="connsiteX0-253" fmla="*/ 0 w 1009545"/>
              <a:gd name="connsiteY0-254" fmla="*/ 108984 h 2576513"/>
              <a:gd name="connsiteX1-255" fmla="*/ 108984 w 1009545"/>
              <a:gd name="connsiteY1-256" fmla="*/ 0 h 2576513"/>
              <a:gd name="connsiteX2-257" fmla="*/ 891141 w 1009545"/>
              <a:gd name="connsiteY2-258" fmla="*/ 0 h 2576513"/>
              <a:gd name="connsiteX3-259" fmla="*/ 1000125 w 1009545"/>
              <a:gd name="connsiteY3-260" fmla="*/ 108984 h 2576513"/>
              <a:gd name="connsiteX4-261" fmla="*/ 1000126 w 1009545"/>
              <a:gd name="connsiteY4-262" fmla="*/ 871539 h 2576513"/>
              <a:gd name="connsiteX5-263" fmla="*/ 561975 w 1009545"/>
              <a:gd name="connsiteY5-264" fmla="*/ 1300164 h 2576513"/>
              <a:gd name="connsiteX6-265" fmla="*/ 1004887 w 1009545"/>
              <a:gd name="connsiteY6-266" fmla="*/ 1685927 h 2576513"/>
              <a:gd name="connsiteX7-267" fmla="*/ 1000125 w 1009545"/>
              <a:gd name="connsiteY7-268" fmla="*/ 2467529 h 2576513"/>
              <a:gd name="connsiteX8-269" fmla="*/ 891141 w 1009545"/>
              <a:gd name="connsiteY8-270" fmla="*/ 2576513 h 2576513"/>
              <a:gd name="connsiteX9-271" fmla="*/ 108984 w 1009545"/>
              <a:gd name="connsiteY9-272" fmla="*/ 2576513 h 2576513"/>
              <a:gd name="connsiteX10-273" fmla="*/ 0 w 1009545"/>
              <a:gd name="connsiteY10-274" fmla="*/ 2467529 h 2576513"/>
              <a:gd name="connsiteX11-275" fmla="*/ 0 w 1009545"/>
              <a:gd name="connsiteY11-276" fmla="*/ 108984 h 2576513"/>
              <a:gd name="connsiteX0-277" fmla="*/ 0 w 1009545"/>
              <a:gd name="connsiteY0-278" fmla="*/ 108984 h 2576513"/>
              <a:gd name="connsiteX1-279" fmla="*/ 108984 w 1009545"/>
              <a:gd name="connsiteY1-280" fmla="*/ 0 h 2576513"/>
              <a:gd name="connsiteX2-281" fmla="*/ 891141 w 1009545"/>
              <a:gd name="connsiteY2-282" fmla="*/ 0 h 2576513"/>
              <a:gd name="connsiteX3-283" fmla="*/ 1000125 w 1009545"/>
              <a:gd name="connsiteY3-284" fmla="*/ 108984 h 2576513"/>
              <a:gd name="connsiteX4-285" fmla="*/ 1000126 w 1009545"/>
              <a:gd name="connsiteY4-286" fmla="*/ 871539 h 2576513"/>
              <a:gd name="connsiteX5-287" fmla="*/ 561975 w 1009545"/>
              <a:gd name="connsiteY5-288" fmla="*/ 1300164 h 2576513"/>
              <a:gd name="connsiteX6-289" fmla="*/ 1004887 w 1009545"/>
              <a:gd name="connsiteY6-290" fmla="*/ 1685927 h 2576513"/>
              <a:gd name="connsiteX7-291" fmla="*/ 1000125 w 1009545"/>
              <a:gd name="connsiteY7-292" fmla="*/ 2467529 h 2576513"/>
              <a:gd name="connsiteX8-293" fmla="*/ 891141 w 1009545"/>
              <a:gd name="connsiteY8-294" fmla="*/ 2576513 h 2576513"/>
              <a:gd name="connsiteX9-295" fmla="*/ 108984 w 1009545"/>
              <a:gd name="connsiteY9-296" fmla="*/ 2576513 h 2576513"/>
              <a:gd name="connsiteX10-297" fmla="*/ 0 w 1009545"/>
              <a:gd name="connsiteY10-298" fmla="*/ 2467529 h 2576513"/>
              <a:gd name="connsiteX11-299" fmla="*/ 0 w 1009545"/>
              <a:gd name="connsiteY11-300" fmla="*/ 108984 h 2576513"/>
              <a:gd name="connsiteX0-301" fmla="*/ 0 w 1009545"/>
              <a:gd name="connsiteY0-302" fmla="*/ 108984 h 2576513"/>
              <a:gd name="connsiteX1-303" fmla="*/ 108984 w 1009545"/>
              <a:gd name="connsiteY1-304" fmla="*/ 0 h 2576513"/>
              <a:gd name="connsiteX2-305" fmla="*/ 891141 w 1009545"/>
              <a:gd name="connsiteY2-306" fmla="*/ 0 h 2576513"/>
              <a:gd name="connsiteX3-307" fmla="*/ 1000125 w 1009545"/>
              <a:gd name="connsiteY3-308" fmla="*/ 108984 h 2576513"/>
              <a:gd name="connsiteX4-309" fmla="*/ 1000126 w 1009545"/>
              <a:gd name="connsiteY4-310" fmla="*/ 871539 h 2576513"/>
              <a:gd name="connsiteX5-311" fmla="*/ 561975 w 1009545"/>
              <a:gd name="connsiteY5-312" fmla="*/ 1300164 h 2576513"/>
              <a:gd name="connsiteX6-313" fmla="*/ 1004887 w 1009545"/>
              <a:gd name="connsiteY6-314" fmla="*/ 1685927 h 2576513"/>
              <a:gd name="connsiteX7-315" fmla="*/ 1000125 w 1009545"/>
              <a:gd name="connsiteY7-316" fmla="*/ 2467529 h 2576513"/>
              <a:gd name="connsiteX8-317" fmla="*/ 891141 w 1009545"/>
              <a:gd name="connsiteY8-318" fmla="*/ 2576513 h 2576513"/>
              <a:gd name="connsiteX9-319" fmla="*/ 108984 w 1009545"/>
              <a:gd name="connsiteY9-320" fmla="*/ 2576513 h 2576513"/>
              <a:gd name="connsiteX10-321" fmla="*/ 0 w 1009545"/>
              <a:gd name="connsiteY10-322" fmla="*/ 2467529 h 2576513"/>
              <a:gd name="connsiteX11-323" fmla="*/ 0 w 1009545"/>
              <a:gd name="connsiteY11-324" fmla="*/ 108984 h 2576513"/>
              <a:gd name="connsiteX0-325" fmla="*/ 0 w 1009545"/>
              <a:gd name="connsiteY0-326" fmla="*/ 108984 h 2576513"/>
              <a:gd name="connsiteX1-327" fmla="*/ 108984 w 1009545"/>
              <a:gd name="connsiteY1-328" fmla="*/ 0 h 2576513"/>
              <a:gd name="connsiteX2-329" fmla="*/ 891141 w 1009545"/>
              <a:gd name="connsiteY2-330" fmla="*/ 0 h 2576513"/>
              <a:gd name="connsiteX3-331" fmla="*/ 1000125 w 1009545"/>
              <a:gd name="connsiteY3-332" fmla="*/ 108984 h 2576513"/>
              <a:gd name="connsiteX4-333" fmla="*/ 1000126 w 1009545"/>
              <a:gd name="connsiteY4-334" fmla="*/ 871539 h 2576513"/>
              <a:gd name="connsiteX5-335" fmla="*/ 547688 w 1009545"/>
              <a:gd name="connsiteY5-336" fmla="*/ 1295402 h 2576513"/>
              <a:gd name="connsiteX6-337" fmla="*/ 1004887 w 1009545"/>
              <a:gd name="connsiteY6-338" fmla="*/ 1685927 h 2576513"/>
              <a:gd name="connsiteX7-339" fmla="*/ 1000125 w 1009545"/>
              <a:gd name="connsiteY7-340" fmla="*/ 2467529 h 2576513"/>
              <a:gd name="connsiteX8-341" fmla="*/ 891141 w 1009545"/>
              <a:gd name="connsiteY8-342" fmla="*/ 2576513 h 2576513"/>
              <a:gd name="connsiteX9-343" fmla="*/ 108984 w 1009545"/>
              <a:gd name="connsiteY9-344" fmla="*/ 2576513 h 2576513"/>
              <a:gd name="connsiteX10-345" fmla="*/ 0 w 1009545"/>
              <a:gd name="connsiteY10-346" fmla="*/ 2467529 h 2576513"/>
              <a:gd name="connsiteX11-347" fmla="*/ 0 w 1009545"/>
              <a:gd name="connsiteY11-348" fmla="*/ 108984 h 2576513"/>
              <a:gd name="connsiteX0-349" fmla="*/ 0 w 1009545"/>
              <a:gd name="connsiteY0-350" fmla="*/ 108984 h 2576513"/>
              <a:gd name="connsiteX1-351" fmla="*/ 108984 w 1009545"/>
              <a:gd name="connsiteY1-352" fmla="*/ 0 h 2576513"/>
              <a:gd name="connsiteX2-353" fmla="*/ 891141 w 1009545"/>
              <a:gd name="connsiteY2-354" fmla="*/ 0 h 2576513"/>
              <a:gd name="connsiteX3-355" fmla="*/ 1000125 w 1009545"/>
              <a:gd name="connsiteY3-356" fmla="*/ 108984 h 2576513"/>
              <a:gd name="connsiteX4-357" fmla="*/ 1007270 w 1009545"/>
              <a:gd name="connsiteY4-358" fmla="*/ 904877 h 2576513"/>
              <a:gd name="connsiteX5-359" fmla="*/ 547688 w 1009545"/>
              <a:gd name="connsiteY5-360" fmla="*/ 1295402 h 2576513"/>
              <a:gd name="connsiteX6-361" fmla="*/ 1004887 w 1009545"/>
              <a:gd name="connsiteY6-362" fmla="*/ 1685927 h 2576513"/>
              <a:gd name="connsiteX7-363" fmla="*/ 1000125 w 1009545"/>
              <a:gd name="connsiteY7-364" fmla="*/ 2467529 h 2576513"/>
              <a:gd name="connsiteX8-365" fmla="*/ 891141 w 1009545"/>
              <a:gd name="connsiteY8-366" fmla="*/ 2576513 h 2576513"/>
              <a:gd name="connsiteX9-367" fmla="*/ 108984 w 1009545"/>
              <a:gd name="connsiteY9-368" fmla="*/ 2576513 h 2576513"/>
              <a:gd name="connsiteX10-369" fmla="*/ 0 w 1009545"/>
              <a:gd name="connsiteY10-370" fmla="*/ 2467529 h 2576513"/>
              <a:gd name="connsiteX11-371" fmla="*/ 0 w 1009545"/>
              <a:gd name="connsiteY11-372" fmla="*/ 108984 h 2576513"/>
              <a:gd name="connsiteX0-373" fmla="*/ 0 w 1009545"/>
              <a:gd name="connsiteY0-374" fmla="*/ 108984 h 2576513"/>
              <a:gd name="connsiteX1-375" fmla="*/ 108984 w 1009545"/>
              <a:gd name="connsiteY1-376" fmla="*/ 0 h 2576513"/>
              <a:gd name="connsiteX2-377" fmla="*/ 891141 w 1009545"/>
              <a:gd name="connsiteY2-378" fmla="*/ 0 h 2576513"/>
              <a:gd name="connsiteX3-379" fmla="*/ 1000125 w 1009545"/>
              <a:gd name="connsiteY3-380" fmla="*/ 108984 h 2576513"/>
              <a:gd name="connsiteX4-381" fmla="*/ 1007270 w 1009545"/>
              <a:gd name="connsiteY4-382" fmla="*/ 904877 h 2576513"/>
              <a:gd name="connsiteX5-383" fmla="*/ 547688 w 1009545"/>
              <a:gd name="connsiteY5-384" fmla="*/ 1295402 h 2576513"/>
              <a:gd name="connsiteX6-385" fmla="*/ 1004887 w 1009545"/>
              <a:gd name="connsiteY6-386" fmla="*/ 1685927 h 2576513"/>
              <a:gd name="connsiteX7-387" fmla="*/ 1000125 w 1009545"/>
              <a:gd name="connsiteY7-388" fmla="*/ 2467529 h 2576513"/>
              <a:gd name="connsiteX8-389" fmla="*/ 891141 w 1009545"/>
              <a:gd name="connsiteY8-390" fmla="*/ 2576513 h 2576513"/>
              <a:gd name="connsiteX9-391" fmla="*/ 108984 w 1009545"/>
              <a:gd name="connsiteY9-392" fmla="*/ 2576513 h 2576513"/>
              <a:gd name="connsiteX10-393" fmla="*/ 0 w 1009545"/>
              <a:gd name="connsiteY10-394" fmla="*/ 2467529 h 2576513"/>
              <a:gd name="connsiteX11-395" fmla="*/ 0 w 1009545"/>
              <a:gd name="connsiteY11-396" fmla="*/ 108984 h 2576513"/>
              <a:gd name="connsiteX0-397" fmla="*/ 0 w 1009545"/>
              <a:gd name="connsiteY0-398" fmla="*/ 108984 h 2576513"/>
              <a:gd name="connsiteX1-399" fmla="*/ 108984 w 1009545"/>
              <a:gd name="connsiteY1-400" fmla="*/ 0 h 2576513"/>
              <a:gd name="connsiteX2-401" fmla="*/ 891141 w 1009545"/>
              <a:gd name="connsiteY2-402" fmla="*/ 0 h 2576513"/>
              <a:gd name="connsiteX3-403" fmla="*/ 1000125 w 1009545"/>
              <a:gd name="connsiteY3-404" fmla="*/ 108984 h 2576513"/>
              <a:gd name="connsiteX4-405" fmla="*/ 1007270 w 1009545"/>
              <a:gd name="connsiteY4-406" fmla="*/ 904877 h 2576513"/>
              <a:gd name="connsiteX5-407" fmla="*/ 547688 w 1009545"/>
              <a:gd name="connsiteY5-408" fmla="*/ 1295402 h 2576513"/>
              <a:gd name="connsiteX6-409" fmla="*/ 1004887 w 1009545"/>
              <a:gd name="connsiteY6-410" fmla="*/ 1685927 h 2576513"/>
              <a:gd name="connsiteX7-411" fmla="*/ 1000125 w 1009545"/>
              <a:gd name="connsiteY7-412" fmla="*/ 2467529 h 2576513"/>
              <a:gd name="connsiteX8-413" fmla="*/ 891141 w 1009545"/>
              <a:gd name="connsiteY8-414" fmla="*/ 2576513 h 2576513"/>
              <a:gd name="connsiteX9-415" fmla="*/ 108984 w 1009545"/>
              <a:gd name="connsiteY9-416" fmla="*/ 2576513 h 2576513"/>
              <a:gd name="connsiteX10-417" fmla="*/ 0 w 1009545"/>
              <a:gd name="connsiteY10-418" fmla="*/ 2467529 h 2576513"/>
              <a:gd name="connsiteX11-419" fmla="*/ 0 w 1009545"/>
              <a:gd name="connsiteY11-420" fmla="*/ 108984 h 2576513"/>
              <a:gd name="connsiteX0-421" fmla="*/ 0 w 1009545"/>
              <a:gd name="connsiteY0-422" fmla="*/ 108984 h 2576513"/>
              <a:gd name="connsiteX1-423" fmla="*/ 108984 w 1009545"/>
              <a:gd name="connsiteY1-424" fmla="*/ 0 h 2576513"/>
              <a:gd name="connsiteX2-425" fmla="*/ 891141 w 1009545"/>
              <a:gd name="connsiteY2-426" fmla="*/ 0 h 2576513"/>
              <a:gd name="connsiteX3-427" fmla="*/ 1000125 w 1009545"/>
              <a:gd name="connsiteY3-428" fmla="*/ 108984 h 2576513"/>
              <a:gd name="connsiteX4-429" fmla="*/ 1004889 w 1009545"/>
              <a:gd name="connsiteY4-430" fmla="*/ 876302 h 2576513"/>
              <a:gd name="connsiteX5-431" fmla="*/ 547688 w 1009545"/>
              <a:gd name="connsiteY5-432" fmla="*/ 1295402 h 2576513"/>
              <a:gd name="connsiteX6-433" fmla="*/ 1004887 w 1009545"/>
              <a:gd name="connsiteY6-434" fmla="*/ 1685927 h 2576513"/>
              <a:gd name="connsiteX7-435" fmla="*/ 1000125 w 1009545"/>
              <a:gd name="connsiteY7-436" fmla="*/ 2467529 h 2576513"/>
              <a:gd name="connsiteX8-437" fmla="*/ 891141 w 1009545"/>
              <a:gd name="connsiteY8-438" fmla="*/ 2576513 h 2576513"/>
              <a:gd name="connsiteX9-439" fmla="*/ 108984 w 1009545"/>
              <a:gd name="connsiteY9-440" fmla="*/ 2576513 h 2576513"/>
              <a:gd name="connsiteX10-441" fmla="*/ 0 w 1009545"/>
              <a:gd name="connsiteY10-442" fmla="*/ 2467529 h 2576513"/>
              <a:gd name="connsiteX11-443" fmla="*/ 0 w 1009545"/>
              <a:gd name="connsiteY11-444" fmla="*/ 108984 h 2576513"/>
              <a:gd name="connsiteX0-445" fmla="*/ 0 w 1009545"/>
              <a:gd name="connsiteY0-446" fmla="*/ 108984 h 2576513"/>
              <a:gd name="connsiteX1-447" fmla="*/ 108984 w 1009545"/>
              <a:gd name="connsiteY1-448" fmla="*/ 0 h 2576513"/>
              <a:gd name="connsiteX2-449" fmla="*/ 891141 w 1009545"/>
              <a:gd name="connsiteY2-450" fmla="*/ 0 h 2576513"/>
              <a:gd name="connsiteX3-451" fmla="*/ 1000125 w 1009545"/>
              <a:gd name="connsiteY3-452" fmla="*/ 108984 h 2576513"/>
              <a:gd name="connsiteX4-453" fmla="*/ 1004889 w 1009545"/>
              <a:gd name="connsiteY4-454" fmla="*/ 876302 h 2576513"/>
              <a:gd name="connsiteX5-455" fmla="*/ 547688 w 1009545"/>
              <a:gd name="connsiteY5-456" fmla="*/ 1295402 h 2576513"/>
              <a:gd name="connsiteX6-457" fmla="*/ 1004887 w 1009545"/>
              <a:gd name="connsiteY6-458" fmla="*/ 1685927 h 2576513"/>
              <a:gd name="connsiteX7-459" fmla="*/ 1000125 w 1009545"/>
              <a:gd name="connsiteY7-460" fmla="*/ 2467529 h 2576513"/>
              <a:gd name="connsiteX8-461" fmla="*/ 891141 w 1009545"/>
              <a:gd name="connsiteY8-462" fmla="*/ 2576513 h 2576513"/>
              <a:gd name="connsiteX9-463" fmla="*/ 108984 w 1009545"/>
              <a:gd name="connsiteY9-464" fmla="*/ 2576513 h 2576513"/>
              <a:gd name="connsiteX10-465" fmla="*/ 0 w 1009545"/>
              <a:gd name="connsiteY10-466" fmla="*/ 2467529 h 2576513"/>
              <a:gd name="connsiteX11-467" fmla="*/ 0 w 1009545"/>
              <a:gd name="connsiteY11-468" fmla="*/ 108984 h 2576513"/>
              <a:gd name="connsiteX0-469" fmla="*/ 0 w 1009545"/>
              <a:gd name="connsiteY0-470" fmla="*/ 108984 h 2576513"/>
              <a:gd name="connsiteX1-471" fmla="*/ 108984 w 1009545"/>
              <a:gd name="connsiteY1-472" fmla="*/ 0 h 2576513"/>
              <a:gd name="connsiteX2-473" fmla="*/ 891141 w 1009545"/>
              <a:gd name="connsiteY2-474" fmla="*/ 0 h 2576513"/>
              <a:gd name="connsiteX3-475" fmla="*/ 1000125 w 1009545"/>
              <a:gd name="connsiteY3-476" fmla="*/ 108984 h 2576513"/>
              <a:gd name="connsiteX4-477" fmla="*/ 1004889 w 1009545"/>
              <a:gd name="connsiteY4-478" fmla="*/ 876302 h 2576513"/>
              <a:gd name="connsiteX5-479" fmla="*/ 547688 w 1009545"/>
              <a:gd name="connsiteY5-480" fmla="*/ 1295402 h 2576513"/>
              <a:gd name="connsiteX6-481" fmla="*/ 1004887 w 1009545"/>
              <a:gd name="connsiteY6-482" fmla="*/ 1685927 h 2576513"/>
              <a:gd name="connsiteX7-483" fmla="*/ 1000125 w 1009545"/>
              <a:gd name="connsiteY7-484" fmla="*/ 2467529 h 2576513"/>
              <a:gd name="connsiteX8-485" fmla="*/ 891141 w 1009545"/>
              <a:gd name="connsiteY8-486" fmla="*/ 2576513 h 2576513"/>
              <a:gd name="connsiteX9-487" fmla="*/ 108984 w 1009545"/>
              <a:gd name="connsiteY9-488" fmla="*/ 2576513 h 2576513"/>
              <a:gd name="connsiteX10-489" fmla="*/ 0 w 1009545"/>
              <a:gd name="connsiteY10-490" fmla="*/ 2467529 h 2576513"/>
              <a:gd name="connsiteX11-491" fmla="*/ 0 w 1009545"/>
              <a:gd name="connsiteY11-492" fmla="*/ 108984 h 2576513"/>
              <a:gd name="connsiteX0-493" fmla="*/ 0 w 1009545"/>
              <a:gd name="connsiteY0-494" fmla="*/ 108984 h 2576513"/>
              <a:gd name="connsiteX1-495" fmla="*/ 108984 w 1009545"/>
              <a:gd name="connsiteY1-496" fmla="*/ 0 h 2576513"/>
              <a:gd name="connsiteX2-497" fmla="*/ 891141 w 1009545"/>
              <a:gd name="connsiteY2-498" fmla="*/ 0 h 2576513"/>
              <a:gd name="connsiteX3-499" fmla="*/ 1000125 w 1009545"/>
              <a:gd name="connsiteY3-500" fmla="*/ 108984 h 2576513"/>
              <a:gd name="connsiteX4-501" fmla="*/ 1004889 w 1009545"/>
              <a:gd name="connsiteY4-502" fmla="*/ 876302 h 2576513"/>
              <a:gd name="connsiteX5-503" fmla="*/ 547688 w 1009545"/>
              <a:gd name="connsiteY5-504" fmla="*/ 1295402 h 2576513"/>
              <a:gd name="connsiteX6-505" fmla="*/ 1004887 w 1009545"/>
              <a:gd name="connsiteY6-506" fmla="*/ 1685927 h 2576513"/>
              <a:gd name="connsiteX7-507" fmla="*/ 1000125 w 1009545"/>
              <a:gd name="connsiteY7-508" fmla="*/ 2467529 h 2576513"/>
              <a:gd name="connsiteX8-509" fmla="*/ 891141 w 1009545"/>
              <a:gd name="connsiteY8-510" fmla="*/ 2576513 h 2576513"/>
              <a:gd name="connsiteX9-511" fmla="*/ 108984 w 1009545"/>
              <a:gd name="connsiteY9-512" fmla="*/ 2576513 h 2576513"/>
              <a:gd name="connsiteX10-513" fmla="*/ 0 w 1009545"/>
              <a:gd name="connsiteY10-514" fmla="*/ 2467529 h 2576513"/>
              <a:gd name="connsiteX11-515" fmla="*/ 0 w 1009545"/>
              <a:gd name="connsiteY11-516" fmla="*/ 108984 h 2576513"/>
              <a:gd name="connsiteX0-517" fmla="*/ 0 w 1009545"/>
              <a:gd name="connsiteY0-518" fmla="*/ 108984 h 2576513"/>
              <a:gd name="connsiteX1-519" fmla="*/ 108984 w 1009545"/>
              <a:gd name="connsiteY1-520" fmla="*/ 0 h 2576513"/>
              <a:gd name="connsiteX2-521" fmla="*/ 891141 w 1009545"/>
              <a:gd name="connsiteY2-522" fmla="*/ 0 h 2576513"/>
              <a:gd name="connsiteX3-523" fmla="*/ 1000125 w 1009545"/>
              <a:gd name="connsiteY3-524" fmla="*/ 108984 h 2576513"/>
              <a:gd name="connsiteX4-525" fmla="*/ 1004889 w 1009545"/>
              <a:gd name="connsiteY4-526" fmla="*/ 876302 h 2576513"/>
              <a:gd name="connsiteX5-527" fmla="*/ 547688 w 1009545"/>
              <a:gd name="connsiteY5-528" fmla="*/ 1295402 h 2576513"/>
              <a:gd name="connsiteX6-529" fmla="*/ 1004887 w 1009545"/>
              <a:gd name="connsiteY6-530" fmla="*/ 1685927 h 2576513"/>
              <a:gd name="connsiteX7-531" fmla="*/ 1000125 w 1009545"/>
              <a:gd name="connsiteY7-532" fmla="*/ 2467529 h 2576513"/>
              <a:gd name="connsiteX8-533" fmla="*/ 891141 w 1009545"/>
              <a:gd name="connsiteY8-534" fmla="*/ 2576513 h 2576513"/>
              <a:gd name="connsiteX9-535" fmla="*/ 108984 w 1009545"/>
              <a:gd name="connsiteY9-536" fmla="*/ 2576513 h 2576513"/>
              <a:gd name="connsiteX10-537" fmla="*/ 0 w 1009545"/>
              <a:gd name="connsiteY10-538" fmla="*/ 2467529 h 2576513"/>
              <a:gd name="connsiteX11-539" fmla="*/ 0 w 1009545"/>
              <a:gd name="connsiteY11-540" fmla="*/ 108984 h 2576513"/>
              <a:gd name="connsiteX0-541" fmla="*/ 0 w 1009545"/>
              <a:gd name="connsiteY0-542" fmla="*/ 108984 h 2576513"/>
              <a:gd name="connsiteX1-543" fmla="*/ 108984 w 1009545"/>
              <a:gd name="connsiteY1-544" fmla="*/ 0 h 2576513"/>
              <a:gd name="connsiteX2-545" fmla="*/ 891141 w 1009545"/>
              <a:gd name="connsiteY2-546" fmla="*/ 0 h 2576513"/>
              <a:gd name="connsiteX3-547" fmla="*/ 1000125 w 1009545"/>
              <a:gd name="connsiteY3-548" fmla="*/ 108984 h 2576513"/>
              <a:gd name="connsiteX4-549" fmla="*/ 1004889 w 1009545"/>
              <a:gd name="connsiteY4-550" fmla="*/ 876302 h 2576513"/>
              <a:gd name="connsiteX5-551" fmla="*/ 547688 w 1009545"/>
              <a:gd name="connsiteY5-552" fmla="*/ 1295402 h 2576513"/>
              <a:gd name="connsiteX6-553" fmla="*/ 1004887 w 1009545"/>
              <a:gd name="connsiteY6-554" fmla="*/ 1685927 h 2576513"/>
              <a:gd name="connsiteX7-555" fmla="*/ 1000125 w 1009545"/>
              <a:gd name="connsiteY7-556" fmla="*/ 2467529 h 2576513"/>
              <a:gd name="connsiteX8-557" fmla="*/ 891141 w 1009545"/>
              <a:gd name="connsiteY8-558" fmla="*/ 2576513 h 2576513"/>
              <a:gd name="connsiteX9-559" fmla="*/ 108984 w 1009545"/>
              <a:gd name="connsiteY9-560" fmla="*/ 2576513 h 2576513"/>
              <a:gd name="connsiteX10-561" fmla="*/ 0 w 1009545"/>
              <a:gd name="connsiteY10-562" fmla="*/ 2467529 h 2576513"/>
              <a:gd name="connsiteX11-563" fmla="*/ 0 w 1009545"/>
              <a:gd name="connsiteY11-564" fmla="*/ 108984 h 2576513"/>
              <a:gd name="connsiteX0-565" fmla="*/ 2383 w 1011928"/>
              <a:gd name="connsiteY0-566" fmla="*/ 108984 h 2576513"/>
              <a:gd name="connsiteX1-567" fmla="*/ 111367 w 1011928"/>
              <a:gd name="connsiteY1-568" fmla="*/ 0 h 2576513"/>
              <a:gd name="connsiteX2-569" fmla="*/ 893524 w 1011928"/>
              <a:gd name="connsiteY2-570" fmla="*/ 0 h 2576513"/>
              <a:gd name="connsiteX3-571" fmla="*/ 1002508 w 1011928"/>
              <a:gd name="connsiteY3-572" fmla="*/ 108984 h 2576513"/>
              <a:gd name="connsiteX4-573" fmla="*/ 1007272 w 1011928"/>
              <a:gd name="connsiteY4-574" fmla="*/ 876302 h 2576513"/>
              <a:gd name="connsiteX5-575" fmla="*/ 550071 w 1011928"/>
              <a:gd name="connsiteY5-576" fmla="*/ 1295402 h 2576513"/>
              <a:gd name="connsiteX6-577" fmla="*/ 1007270 w 1011928"/>
              <a:gd name="connsiteY6-578" fmla="*/ 1685927 h 2576513"/>
              <a:gd name="connsiteX7-579" fmla="*/ 1002508 w 1011928"/>
              <a:gd name="connsiteY7-580" fmla="*/ 2467529 h 2576513"/>
              <a:gd name="connsiteX8-581" fmla="*/ 893524 w 1011928"/>
              <a:gd name="connsiteY8-582" fmla="*/ 2576513 h 2576513"/>
              <a:gd name="connsiteX9-583" fmla="*/ 111367 w 1011928"/>
              <a:gd name="connsiteY9-584" fmla="*/ 2576513 h 2576513"/>
              <a:gd name="connsiteX10-585" fmla="*/ 2383 w 1011928"/>
              <a:gd name="connsiteY10-586" fmla="*/ 2467529 h 2576513"/>
              <a:gd name="connsiteX11-587" fmla="*/ 0 w 1011928"/>
              <a:gd name="connsiteY11-588" fmla="*/ 895351 h 2576513"/>
              <a:gd name="connsiteX12" fmla="*/ 2383 w 1011928"/>
              <a:gd name="connsiteY12" fmla="*/ 108984 h 2576513"/>
              <a:gd name="connsiteX0-589" fmla="*/ 9753 w 1019298"/>
              <a:gd name="connsiteY0-590" fmla="*/ 108984 h 2576513"/>
              <a:gd name="connsiteX1-591" fmla="*/ 118737 w 1019298"/>
              <a:gd name="connsiteY1-592" fmla="*/ 0 h 2576513"/>
              <a:gd name="connsiteX2-593" fmla="*/ 900894 w 1019298"/>
              <a:gd name="connsiteY2-594" fmla="*/ 0 h 2576513"/>
              <a:gd name="connsiteX3-595" fmla="*/ 1009878 w 1019298"/>
              <a:gd name="connsiteY3-596" fmla="*/ 108984 h 2576513"/>
              <a:gd name="connsiteX4-597" fmla="*/ 1014642 w 1019298"/>
              <a:gd name="connsiteY4-598" fmla="*/ 876302 h 2576513"/>
              <a:gd name="connsiteX5-599" fmla="*/ 557441 w 1019298"/>
              <a:gd name="connsiteY5-600" fmla="*/ 1295402 h 2576513"/>
              <a:gd name="connsiteX6-601" fmla="*/ 1014640 w 1019298"/>
              <a:gd name="connsiteY6-602" fmla="*/ 1685927 h 2576513"/>
              <a:gd name="connsiteX7-603" fmla="*/ 1009878 w 1019298"/>
              <a:gd name="connsiteY7-604" fmla="*/ 2467529 h 2576513"/>
              <a:gd name="connsiteX8-605" fmla="*/ 900894 w 1019298"/>
              <a:gd name="connsiteY8-606" fmla="*/ 2576513 h 2576513"/>
              <a:gd name="connsiteX9-607" fmla="*/ 118737 w 1019298"/>
              <a:gd name="connsiteY9-608" fmla="*/ 2576513 h 2576513"/>
              <a:gd name="connsiteX10-609" fmla="*/ 9753 w 1019298"/>
              <a:gd name="connsiteY10-610" fmla="*/ 2467529 h 2576513"/>
              <a:gd name="connsiteX11-611" fmla="*/ 4989 w 1019298"/>
              <a:gd name="connsiteY11-612" fmla="*/ 1664495 h 2576513"/>
              <a:gd name="connsiteX12-613" fmla="*/ 7370 w 1019298"/>
              <a:gd name="connsiteY12-614" fmla="*/ 895351 h 2576513"/>
              <a:gd name="connsiteX13" fmla="*/ 9753 w 1019298"/>
              <a:gd name="connsiteY13" fmla="*/ 108984 h 2576513"/>
              <a:gd name="connsiteX0-615" fmla="*/ 9753 w 1019298"/>
              <a:gd name="connsiteY0-616" fmla="*/ 108984 h 2576513"/>
              <a:gd name="connsiteX1-617" fmla="*/ 118737 w 1019298"/>
              <a:gd name="connsiteY1-618" fmla="*/ 0 h 2576513"/>
              <a:gd name="connsiteX2-619" fmla="*/ 900894 w 1019298"/>
              <a:gd name="connsiteY2-620" fmla="*/ 0 h 2576513"/>
              <a:gd name="connsiteX3-621" fmla="*/ 1009878 w 1019298"/>
              <a:gd name="connsiteY3-622" fmla="*/ 108984 h 2576513"/>
              <a:gd name="connsiteX4-623" fmla="*/ 1014642 w 1019298"/>
              <a:gd name="connsiteY4-624" fmla="*/ 876302 h 2576513"/>
              <a:gd name="connsiteX5-625" fmla="*/ 557441 w 1019298"/>
              <a:gd name="connsiteY5-626" fmla="*/ 1295402 h 2576513"/>
              <a:gd name="connsiteX6-627" fmla="*/ 1014640 w 1019298"/>
              <a:gd name="connsiteY6-628" fmla="*/ 1685927 h 2576513"/>
              <a:gd name="connsiteX7-629" fmla="*/ 1009878 w 1019298"/>
              <a:gd name="connsiteY7-630" fmla="*/ 2467529 h 2576513"/>
              <a:gd name="connsiteX8-631" fmla="*/ 900894 w 1019298"/>
              <a:gd name="connsiteY8-632" fmla="*/ 2576513 h 2576513"/>
              <a:gd name="connsiteX9-633" fmla="*/ 118737 w 1019298"/>
              <a:gd name="connsiteY9-634" fmla="*/ 2576513 h 2576513"/>
              <a:gd name="connsiteX10-635" fmla="*/ 9753 w 1019298"/>
              <a:gd name="connsiteY10-636" fmla="*/ 2467529 h 2576513"/>
              <a:gd name="connsiteX11-637" fmla="*/ 4989 w 1019298"/>
              <a:gd name="connsiteY11-638" fmla="*/ 1664495 h 2576513"/>
              <a:gd name="connsiteX12-639" fmla="*/ 2608 w 1019298"/>
              <a:gd name="connsiteY12-640" fmla="*/ 1283495 h 2576513"/>
              <a:gd name="connsiteX13-641" fmla="*/ 7370 w 1019298"/>
              <a:gd name="connsiteY13-642" fmla="*/ 895351 h 2576513"/>
              <a:gd name="connsiteX14" fmla="*/ 9753 w 1019298"/>
              <a:gd name="connsiteY14" fmla="*/ 108984 h 2576513"/>
              <a:gd name="connsiteX0-643" fmla="*/ 9753 w 1019298"/>
              <a:gd name="connsiteY0-644" fmla="*/ 108984 h 2576513"/>
              <a:gd name="connsiteX1-645" fmla="*/ 118737 w 1019298"/>
              <a:gd name="connsiteY1-646" fmla="*/ 0 h 2576513"/>
              <a:gd name="connsiteX2-647" fmla="*/ 900894 w 1019298"/>
              <a:gd name="connsiteY2-648" fmla="*/ 0 h 2576513"/>
              <a:gd name="connsiteX3-649" fmla="*/ 1009878 w 1019298"/>
              <a:gd name="connsiteY3-650" fmla="*/ 108984 h 2576513"/>
              <a:gd name="connsiteX4-651" fmla="*/ 1014642 w 1019298"/>
              <a:gd name="connsiteY4-652" fmla="*/ 876302 h 2576513"/>
              <a:gd name="connsiteX5-653" fmla="*/ 557441 w 1019298"/>
              <a:gd name="connsiteY5-654" fmla="*/ 1295402 h 2576513"/>
              <a:gd name="connsiteX6-655" fmla="*/ 1014640 w 1019298"/>
              <a:gd name="connsiteY6-656" fmla="*/ 1685927 h 2576513"/>
              <a:gd name="connsiteX7-657" fmla="*/ 1009878 w 1019298"/>
              <a:gd name="connsiteY7-658" fmla="*/ 2467529 h 2576513"/>
              <a:gd name="connsiteX8-659" fmla="*/ 900894 w 1019298"/>
              <a:gd name="connsiteY8-660" fmla="*/ 2576513 h 2576513"/>
              <a:gd name="connsiteX9-661" fmla="*/ 118737 w 1019298"/>
              <a:gd name="connsiteY9-662" fmla="*/ 2576513 h 2576513"/>
              <a:gd name="connsiteX10-663" fmla="*/ 9753 w 1019298"/>
              <a:gd name="connsiteY10-664" fmla="*/ 2467529 h 2576513"/>
              <a:gd name="connsiteX11-665" fmla="*/ 4989 w 1019298"/>
              <a:gd name="connsiteY11-666" fmla="*/ 1664495 h 2576513"/>
              <a:gd name="connsiteX12-667" fmla="*/ 471714 w 1019298"/>
              <a:gd name="connsiteY12-668" fmla="*/ 1293020 h 2576513"/>
              <a:gd name="connsiteX13-669" fmla="*/ 7370 w 1019298"/>
              <a:gd name="connsiteY13-670" fmla="*/ 895351 h 2576513"/>
              <a:gd name="connsiteX14-671" fmla="*/ 9753 w 1019298"/>
              <a:gd name="connsiteY14-672" fmla="*/ 108984 h 2576513"/>
              <a:gd name="connsiteX0-673" fmla="*/ 9753 w 1019298"/>
              <a:gd name="connsiteY0-674" fmla="*/ 108984 h 2576513"/>
              <a:gd name="connsiteX1-675" fmla="*/ 118737 w 1019298"/>
              <a:gd name="connsiteY1-676" fmla="*/ 0 h 2576513"/>
              <a:gd name="connsiteX2-677" fmla="*/ 900894 w 1019298"/>
              <a:gd name="connsiteY2-678" fmla="*/ 0 h 2576513"/>
              <a:gd name="connsiteX3-679" fmla="*/ 1009878 w 1019298"/>
              <a:gd name="connsiteY3-680" fmla="*/ 108984 h 2576513"/>
              <a:gd name="connsiteX4-681" fmla="*/ 1014642 w 1019298"/>
              <a:gd name="connsiteY4-682" fmla="*/ 876302 h 2576513"/>
              <a:gd name="connsiteX5-683" fmla="*/ 557441 w 1019298"/>
              <a:gd name="connsiteY5-684" fmla="*/ 1295402 h 2576513"/>
              <a:gd name="connsiteX6-685" fmla="*/ 1014640 w 1019298"/>
              <a:gd name="connsiteY6-686" fmla="*/ 1685927 h 2576513"/>
              <a:gd name="connsiteX7-687" fmla="*/ 1009878 w 1019298"/>
              <a:gd name="connsiteY7-688" fmla="*/ 2467529 h 2576513"/>
              <a:gd name="connsiteX8-689" fmla="*/ 900894 w 1019298"/>
              <a:gd name="connsiteY8-690" fmla="*/ 2576513 h 2576513"/>
              <a:gd name="connsiteX9-691" fmla="*/ 118737 w 1019298"/>
              <a:gd name="connsiteY9-692" fmla="*/ 2576513 h 2576513"/>
              <a:gd name="connsiteX10-693" fmla="*/ 9753 w 1019298"/>
              <a:gd name="connsiteY10-694" fmla="*/ 2467529 h 2576513"/>
              <a:gd name="connsiteX11-695" fmla="*/ 4989 w 1019298"/>
              <a:gd name="connsiteY11-696" fmla="*/ 1664495 h 2576513"/>
              <a:gd name="connsiteX12-697" fmla="*/ 471714 w 1019298"/>
              <a:gd name="connsiteY12-698" fmla="*/ 1293020 h 2576513"/>
              <a:gd name="connsiteX13-699" fmla="*/ 7370 w 1019298"/>
              <a:gd name="connsiteY13-700" fmla="*/ 895351 h 2576513"/>
              <a:gd name="connsiteX14-701" fmla="*/ 9753 w 1019298"/>
              <a:gd name="connsiteY14-702" fmla="*/ 108984 h 2576513"/>
              <a:gd name="connsiteX0-703" fmla="*/ 9753 w 1019298"/>
              <a:gd name="connsiteY0-704" fmla="*/ 108984 h 2576513"/>
              <a:gd name="connsiteX1-705" fmla="*/ 118737 w 1019298"/>
              <a:gd name="connsiteY1-706" fmla="*/ 0 h 2576513"/>
              <a:gd name="connsiteX2-707" fmla="*/ 900894 w 1019298"/>
              <a:gd name="connsiteY2-708" fmla="*/ 0 h 2576513"/>
              <a:gd name="connsiteX3-709" fmla="*/ 1009878 w 1019298"/>
              <a:gd name="connsiteY3-710" fmla="*/ 108984 h 2576513"/>
              <a:gd name="connsiteX4-711" fmla="*/ 1014642 w 1019298"/>
              <a:gd name="connsiteY4-712" fmla="*/ 876302 h 2576513"/>
              <a:gd name="connsiteX5-713" fmla="*/ 557441 w 1019298"/>
              <a:gd name="connsiteY5-714" fmla="*/ 1295402 h 2576513"/>
              <a:gd name="connsiteX6-715" fmla="*/ 1014640 w 1019298"/>
              <a:gd name="connsiteY6-716" fmla="*/ 1685927 h 2576513"/>
              <a:gd name="connsiteX7-717" fmla="*/ 1009878 w 1019298"/>
              <a:gd name="connsiteY7-718" fmla="*/ 2467529 h 2576513"/>
              <a:gd name="connsiteX8-719" fmla="*/ 900894 w 1019298"/>
              <a:gd name="connsiteY8-720" fmla="*/ 2576513 h 2576513"/>
              <a:gd name="connsiteX9-721" fmla="*/ 118737 w 1019298"/>
              <a:gd name="connsiteY9-722" fmla="*/ 2576513 h 2576513"/>
              <a:gd name="connsiteX10-723" fmla="*/ 9753 w 1019298"/>
              <a:gd name="connsiteY10-724" fmla="*/ 2467529 h 2576513"/>
              <a:gd name="connsiteX11-725" fmla="*/ 4989 w 1019298"/>
              <a:gd name="connsiteY11-726" fmla="*/ 1664495 h 2576513"/>
              <a:gd name="connsiteX12-727" fmla="*/ 471714 w 1019298"/>
              <a:gd name="connsiteY12-728" fmla="*/ 1293020 h 2576513"/>
              <a:gd name="connsiteX13-729" fmla="*/ 7370 w 1019298"/>
              <a:gd name="connsiteY13-730" fmla="*/ 895351 h 2576513"/>
              <a:gd name="connsiteX14-731" fmla="*/ 9753 w 1019298"/>
              <a:gd name="connsiteY14-732" fmla="*/ 108984 h 2576513"/>
              <a:gd name="connsiteX0-733" fmla="*/ 9753 w 1019298"/>
              <a:gd name="connsiteY0-734" fmla="*/ 108984 h 2576513"/>
              <a:gd name="connsiteX1-735" fmla="*/ 118737 w 1019298"/>
              <a:gd name="connsiteY1-736" fmla="*/ 0 h 2576513"/>
              <a:gd name="connsiteX2-737" fmla="*/ 900894 w 1019298"/>
              <a:gd name="connsiteY2-738" fmla="*/ 0 h 2576513"/>
              <a:gd name="connsiteX3-739" fmla="*/ 1009878 w 1019298"/>
              <a:gd name="connsiteY3-740" fmla="*/ 108984 h 2576513"/>
              <a:gd name="connsiteX4-741" fmla="*/ 1014642 w 1019298"/>
              <a:gd name="connsiteY4-742" fmla="*/ 876302 h 2576513"/>
              <a:gd name="connsiteX5-743" fmla="*/ 557441 w 1019298"/>
              <a:gd name="connsiteY5-744" fmla="*/ 1295402 h 2576513"/>
              <a:gd name="connsiteX6-745" fmla="*/ 1014640 w 1019298"/>
              <a:gd name="connsiteY6-746" fmla="*/ 1685927 h 2576513"/>
              <a:gd name="connsiteX7-747" fmla="*/ 1009878 w 1019298"/>
              <a:gd name="connsiteY7-748" fmla="*/ 2467529 h 2576513"/>
              <a:gd name="connsiteX8-749" fmla="*/ 900894 w 1019298"/>
              <a:gd name="connsiteY8-750" fmla="*/ 2576513 h 2576513"/>
              <a:gd name="connsiteX9-751" fmla="*/ 118737 w 1019298"/>
              <a:gd name="connsiteY9-752" fmla="*/ 2576513 h 2576513"/>
              <a:gd name="connsiteX10-753" fmla="*/ 9753 w 1019298"/>
              <a:gd name="connsiteY10-754" fmla="*/ 2467529 h 2576513"/>
              <a:gd name="connsiteX11-755" fmla="*/ 4989 w 1019298"/>
              <a:gd name="connsiteY11-756" fmla="*/ 1664495 h 2576513"/>
              <a:gd name="connsiteX12-757" fmla="*/ 471714 w 1019298"/>
              <a:gd name="connsiteY12-758" fmla="*/ 1293020 h 2576513"/>
              <a:gd name="connsiteX13-759" fmla="*/ 9751 w 1019298"/>
              <a:gd name="connsiteY13-760" fmla="*/ 852488 h 2576513"/>
              <a:gd name="connsiteX14-761" fmla="*/ 9753 w 1019298"/>
              <a:gd name="connsiteY14-762" fmla="*/ 108984 h 2576513"/>
              <a:gd name="connsiteX0-763" fmla="*/ 9753 w 1019298"/>
              <a:gd name="connsiteY0-764" fmla="*/ 108984 h 2576513"/>
              <a:gd name="connsiteX1-765" fmla="*/ 118737 w 1019298"/>
              <a:gd name="connsiteY1-766" fmla="*/ 0 h 2576513"/>
              <a:gd name="connsiteX2-767" fmla="*/ 900894 w 1019298"/>
              <a:gd name="connsiteY2-768" fmla="*/ 0 h 2576513"/>
              <a:gd name="connsiteX3-769" fmla="*/ 1009878 w 1019298"/>
              <a:gd name="connsiteY3-770" fmla="*/ 108984 h 2576513"/>
              <a:gd name="connsiteX4-771" fmla="*/ 1014642 w 1019298"/>
              <a:gd name="connsiteY4-772" fmla="*/ 876302 h 2576513"/>
              <a:gd name="connsiteX5-773" fmla="*/ 557441 w 1019298"/>
              <a:gd name="connsiteY5-774" fmla="*/ 1295402 h 2576513"/>
              <a:gd name="connsiteX6-775" fmla="*/ 1014640 w 1019298"/>
              <a:gd name="connsiteY6-776" fmla="*/ 1685927 h 2576513"/>
              <a:gd name="connsiteX7-777" fmla="*/ 1009878 w 1019298"/>
              <a:gd name="connsiteY7-778" fmla="*/ 2467529 h 2576513"/>
              <a:gd name="connsiteX8-779" fmla="*/ 900894 w 1019298"/>
              <a:gd name="connsiteY8-780" fmla="*/ 2576513 h 2576513"/>
              <a:gd name="connsiteX9-781" fmla="*/ 118737 w 1019298"/>
              <a:gd name="connsiteY9-782" fmla="*/ 2576513 h 2576513"/>
              <a:gd name="connsiteX10-783" fmla="*/ 9753 w 1019298"/>
              <a:gd name="connsiteY10-784" fmla="*/ 2467529 h 2576513"/>
              <a:gd name="connsiteX11-785" fmla="*/ 4989 w 1019298"/>
              <a:gd name="connsiteY11-786" fmla="*/ 1664495 h 2576513"/>
              <a:gd name="connsiteX12-787" fmla="*/ 471714 w 1019298"/>
              <a:gd name="connsiteY12-788" fmla="*/ 1293020 h 2576513"/>
              <a:gd name="connsiteX13-789" fmla="*/ 7369 w 1019298"/>
              <a:gd name="connsiteY13-790" fmla="*/ 885826 h 2576513"/>
              <a:gd name="connsiteX14-791" fmla="*/ 9753 w 1019298"/>
              <a:gd name="connsiteY14-792" fmla="*/ 108984 h 2576513"/>
              <a:gd name="connsiteX0-793" fmla="*/ 9753 w 1019298"/>
              <a:gd name="connsiteY0-794" fmla="*/ 108984 h 2576513"/>
              <a:gd name="connsiteX1-795" fmla="*/ 118737 w 1019298"/>
              <a:gd name="connsiteY1-796" fmla="*/ 0 h 2576513"/>
              <a:gd name="connsiteX2-797" fmla="*/ 900894 w 1019298"/>
              <a:gd name="connsiteY2-798" fmla="*/ 0 h 2576513"/>
              <a:gd name="connsiteX3-799" fmla="*/ 1009878 w 1019298"/>
              <a:gd name="connsiteY3-800" fmla="*/ 108984 h 2576513"/>
              <a:gd name="connsiteX4-801" fmla="*/ 1014642 w 1019298"/>
              <a:gd name="connsiteY4-802" fmla="*/ 876302 h 2576513"/>
              <a:gd name="connsiteX5-803" fmla="*/ 557441 w 1019298"/>
              <a:gd name="connsiteY5-804" fmla="*/ 1295402 h 2576513"/>
              <a:gd name="connsiteX6-805" fmla="*/ 1014640 w 1019298"/>
              <a:gd name="connsiteY6-806" fmla="*/ 1685927 h 2576513"/>
              <a:gd name="connsiteX7-807" fmla="*/ 1009878 w 1019298"/>
              <a:gd name="connsiteY7-808" fmla="*/ 2467529 h 2576513"/>
              <a:gd name="connsiteX8-809" fmla="*/ 900894 w 1019298"/>
              <a:gd name="connsiteY8-810" fmla="*/ 2576513 h 2576513"/>
              <a:gd name="connsiteX9-811" fmla="*/ 118737 w 1019298"/>
              <a:gd name="connsiteY9-812" fmla="*/ 2576513 h 2576513"/>
              <a:gd name="connsiteX10-813" fmla="*/ 9753 w 1019298"/>
              <a:gd name="connsiteY10-814" fmla="*/ 2467529 h 2576513"/>
              <a:gd name="connsiteX11-815" fmla="*/ 4989 w 1019298"/>
              <a:gd name="connsiteY11-816" fmla="*/ 1664495 h 2576513"/>
              <a:gd name="connsiteX12-817" fmla="*/ 471714 w 1019298"/>
              <a:gd name="connsiteY12-818" fmla="*/ 1293020 h 2576513"/>
              <a:gd name="connsiteX13-819" fmla="*/ 7369 w 1019298"/>
              <a:gd name="connsiteY13-820" fmla="*/ 885826 h 2576513"/>
              <a:gd name="connsiteX14-821" fmla="*/ 9753 w 1019298"/>
              <a:gd name="connsiteY14-822" fmla="*/ 108984 h 2576513"/>
              <a:gd name="connsiteX0-823" fmla="*/ 9753 w 1019298"/>
              <a:gd name="connsiteY0-824" fmla="*/ 108984 h 2576513"/>
              <a:gd name="connsiteX1-825" fmla="*/ 118737 w 1019298"/>
              <a:gd name="connsiteY1-826" fmla="*/ 0 h 2576513"/>
              <a:gd name="connsiteX2-827" fmla="*/ 900894 w 1019298"/>
              <a:gd name="connsiteY2-828" fmla="*/ 0 h 2576513"/>
              <a:gd name="connsiteX3-829" fmla="*/ 1009878 w 1019298"/>
              <a:gd name="connsiteY3-830" fmla="*/ 108984 h 2576513"/>
              <a:gd name="connsiteX4-831" fmla="*/ 1014642 w 1019298"/>
              <a:gd name="connsiteY4-832" fmla="*/ 876302 h 2576513"/>
              <a:gd name="connsiteX5-833" fmla="*/ 557441 w 1019298"/>
              <a:gd name="connsiteY5-834" fmla="*/ 1295402 h 2576513"/>
              <a:gd name="connsiteX6-835" fmla="*/ 1014640 w 1019298"/>
              <a:gd name="connsiteY6-836" fmla="*/ 1685927 h 2576513"/>
              <a:gd name="connsiteX7-837" fmla="*/ 1009878 w 1019298"/>
              <a:gd name="connsiteY7-838" fmla="*/ 2467529 h 2576513"/>
              <a:gd name="connsiteX8-839" fmla="*/ 900894 w 1019298"/>
              <a:gd name="connsiteY8-840" fmla="*/ 2576513 h 2576513"/>
              <a:gd name="connsiteX9-841" fmla="*/ 118737 w 1019298"/>
              <a:gd name="connsiteY9-842" fmla="*/ 2576513 h 2576513"/>
              <a:gd name="connsiteX10-843" fmla="*/ 9753 w 1019298"/>
              <a:gd name="connsiteY10-844" fmla="*/ 2467529 h 2576513"/>
              <a:gd name="connsiteX11-845" fmla="*/ 4989 w 1019298"/>
              <a:gd name="connsiteY11-846" fmla="*/ 1664495 h 2576513"/>
              <a:gd name="connsiteX12-847" fmla="*/ 471714 w 1019298"/>
              <a:gd name="connsiteY12-848" fmla="*/ 1293020 h 2576513"/>
              <a:gd name="connsiteX13-849" fmla="*/ 7369 w 1019298"/>
              <a:gd name="connsiteY13-850" fmla="*/ 842964 h 2576513"/>
              <a:gd name="connsiteX14-851" fmla="*/ 9753 w 1019298"/>
              <a:gd name="connsiteY14-852" fmla="*/ 108984 h 2576513"/>
              <a:gd name="connsiteX0-853" fmla="*/ 9753 w 1019298"/>
              <a:gd name="connsiteY0-854" fmla="*/ 108984 h 2576513"/>
              <a:gd name="connsiteX1-855" fmla="*/ 118737 w 1019298"/>
              <a:gd name="connsiteY1-856" fmla="*/ 0 h 2576513"/>
              <a:gd name="connsiteX2-857" fmla="*/ 900894 w 1019298"/>
              <a:gd name="connsiteY2-858" fmla="*/ 0 h 2576513"/>
              <a:gd name="connsiteX3-859" fmla="*/ 1009878 w 1019298"/>
              <a:gd name="connsiteY3-860" fmla="*/ 108984 h 2576513"/>
              <a:gd name="connsiteX4-861" fmla="*/ 1014642 w 1019298"/>
              <a:gd name="connsiteY4-862" fmla="*/ 876302 h 2576513"/>
              <a:gd name="connsiteX5-863" fmla="*/ 557441 w 1019298"/>
              <a:gd name="connsiteY5-864" fmla="*/ 1295402 h 2576513"/>
              <a:gd name="connsiteX6-865" fmla="*/ 1014640 w 1019298"/>
              <a:gd name="connsiteY6-866" fmla="*/ 1685927 h 2576513"/>
              <a:gd name="connsiteX7-867" fmla="*/ 1009878 w 1019298"/>
              <a:gd name="connsiteY7-868" fmla="*/ 2467529 h 2576513"/>
              <a:gd name="connsiteX8-869" fmla="*/ 900894 w 1019298"/>
              <a:gd name="connsiteY8-870" fmla="*/ 2576513 h 2576513"/>
              <a:gd name="connsiteX9-871" fmla="*/ 118737 w 1019298"/>
              <a:gd name="connsiteY9-872" fmla="*/ 2576513 h 2576513"/>
              <a:gd name="connsiteX10-873" fmla="*/ 9753 w 1019298"/>
              <a:gd name="connsiteY10-874" fmla="*/ 2467529 h 2576513"/>
              <a:gd name="connsiteX11-875" fmla="*/ 4989 w 1019298"/>
              <a:gd name="connsiteY11-876" fmla="*/ 1704977 h 2576513"/>
              <a:gd name="connsiteX12-877" fmla="*/ 471714 w 1019298"/>
              <a:gd name="connsiteY12-878" fmla="*/ 1293020 h 2576513"/>
              <a:gd name="connsiteX13-879" fmla="*/ 7369 w 1019298"/>
              <a:gd name="connsiteY13-880" fmla="*/ 842964 h 2576513"/>
              <a:gd name="connsiteX14-881" fmla="*/ 9753 w 1019298"/>
              <a:gd name="connsiteY14-882" fmla="*/ 108984 h 2576513"/>
              <a:gd name="connsiteX0-883" fmla="*/ 9753 w 1019298"/>
              <a:gd name="connsiteY0-884" fmla="*/ 108984 h 2576513"/>
              <a:gd name="connsiteX1-885" fmla="*/ 118737 w 1019298"/>
              <a:gd name="connsiteY1-886" fmla="*/ 0 h 2576513"/>
              <a:gd name="connsiteX2-887" fmla="*/ 900894 w 1019298"/>
              <a:gd name="connsiteY2-888" fmla="*/ 0 h 2576513"/>
              <a:gd name="connsiteX3-889" fmla="*/ 1009878 w 1019298"/>
              <a:gd name="connsiteY3-890" fmla="*/ 108984 h 2576513"/>
              <a:gd name="connsiteX4-891" fmla="*/ 1014642 w 1019298"/>
              <a:gd name="connsiteY4-892" fmla="*/ 876302 h 2576513"/>
              <a:gd name="connsiteX5-893" fmla="*/ 557441 w 1019298"/>
              <a:gd name="connsiteY5-894" fmla="*/ 1295402 h 2576513"/>
              <a:gd name="connsiteX6-895" fmla="*/ 1014640 w 1019298"/>
              <a:gd name="connsiteY6-896" fmla="*/ 1685927 h 2576513"/>
              <a:gd name="connsiteX7-897" fmla="*/ 1009878 w 1019298"/>
              <a:gd name="connsiteY7-898" fmla="*/ 2467529 h 2576513"/>
              <a:gd name="connsiteX8-899" fmla="*/ 900894 w 1019298"/>
              <a:gd name="connsiteY8-900" fmla="*/ 2576513 h 2576513"/>
              <a:gd name="connsiteX9-901" fmla="*/ 118737 w 1019298"/>
              <a:gd name="connsiteY9-902" fmla="*/ 2576513 h 2576513"/>
              <a:gd name="connsiteX10-903" fmla="*/ 9753 w 1019298"/>
              <a:gd name="connsiteY10-904" fmla="*/ 2467529 h 2576513"/>
              <a:gd name="connsiteX11-905" fmla="*/ 4989 w 1019298"/>
              <a:gd name="connsiteY11-906" fmla="*/ 1704977 h 2576513"/>
              <a:gd name="connsiteX12-907" fmla="*/ 471714 w 1019298"/>
              <a:gd name="connsiteY12-908" fmla="*/ 1293020 h 2576513"/>
              <a:gd name="connsiteX13-909" fmla="*/ 7369 w 1019298"/>
              <a:gd name="connsiteY13-910" fmla="*/ 842964 h 2576513"/>
              <a:gd name="connsiteX14-911" fmla="*/ 9753 w 1019298"/>
              <a:gd name="connsiteY14-912" fmla="*/ 108984 h 2576513"/>
              <a:gd name="connsiteX0-913" fmla="*/ 9753 w 1019298"/>
              <a:gd name="connsiteY0-914" fmla="*/ 108984 h 2576513"/>
              <a:gd name="connsiteX1-915" fmla="*/ 118737 w 1019298"/>
              <a:gd name="connsiteY1-916" fmla="*/ 0 h 2576513"/>
              <a:gd name="connsiteX2-917" fmla="*/ 900894 w 1019298"/>
              <a:gd name="connsiteY2-918" fmla="*/ 0 h 2576513"/>
              <a:gd name="connsiteX3-919" fmla="*/ 1009878 w 1019298"/>
              <a:gd name="connsiteY3-920" fmla="*/ 108984 h 2576513"/>
              <a:gd name="connsiteX4-921" fmla="*/ 1014642 w 1019298"/>
              <a:gd name="connsiteY4-922" fmla="*/ 876302 h 2576513"/>
              <a:gd name="connsiteX5-923" fmla="*/ 557441 w 1019298"/>
              <a:gd name="connsiteY5-924" fmla="*/ 1295402 h 2576513"/>
              <a:gd name="connsiteX6-925" fmla="*/ 1014640 w 1019298"/>
              <a:gd name="connsiteY6-926" fmla="*/ 1685927 h 2576513"/>
              <a:gd name="connsiteX7-927" fmla="*/ 1009878 w 1019298"/>
              <a:gd name="connsiteY7-928" fmla="*/ 2467529 h 2576513"/>
              <a:gd name="connsiteX8-929" fmla="*/ 900894 w 1019298"/>
              <a:gd name="connsiteY8-930" fmla="*/ 2576513 h 2576513"/>
              <a:gd name="connsiteX9-931" fmla="*/ 118737 w 1019298"/>
              <a:gd name="connsiteY9-932" fmla="*/ 2576513 h 2576513"/>
              <a:gd name="connsiteX10-933" fmla="*/ 9753 w 1019298"/>
              <a:gd name="connsiteY10-934" fmla="*/ 2467529 h 2576513"/>
              <a:gd name="connsiteX11-935" fmla="*/ 4989 w 1019298"/>
              <a:gd name="connsiteY11-936" fmla="*/ 1704977 h 2576513"/>
              <a:gd name="connsiteX12-937" fmla="*/ 471714 w 1019298"/>
              <a:gd name="connsiteY12-938" fmla="*/ 1293020 h 2576513"/>
              <a:gd name="connsiteX13-939" fmla="*/ 7369 w 1019298"/>
              <a:gd name="connsiteY13-940" fmla="*/ 842964 h 2576513"/>
              <a:gd name="connsiteX14-941" fmla="*/ 9753 w 1019298"/>
              <a:gd name="connsiteY14-942" fmla="*/ 108984 h 2576513"/>
              <a:gd name="connsiteX0-943" fmla="*/ 11724 w 1021269"/>
              <a:gd name="connsiteY0-944" fmla="*/ 108984 h 2576513"/>
              <a:gd name="connsiteX1-945" fmla="*/ 120708 w 1021269"/>
              <a:gd name="connsiteY1-946" fmla="*/ 0 h 2576513"/>
              <a:gd name="connsiteX2-947" fmla="*/ 902865 w 1021269"/>
              <a:gd name="connsiteY2-948" fmla="*/ 0 h 2576513"/>
              <a:gd name="connsiteX3-949" fmla="*/ 1011849 w 1021269"/>
              <a:gd name="connsiteY3-950" fmla="*/ 108984 h 2576513"/>
              <a:gd name="connsiteX4-951" fmla="*/ 1016613 w 1021269"/>
              <a:gd name="connsiteY4-952" fmla="*/ 876302 h 2576513"/>
              <a:gd name="connsiteX5-953" fmla="*/ 559412 w 1021269"/>
              <a:gd name="connsiteY5-954" fmla="*/ 1295402 h 2576513"/>
              <a:gd name="connsiteX6-955" fmla="*/ 1016611 w 1021269"/>
              <a:gd name="connsiteY6-956" fmla="*/ 1685927 h 2576513"/>
              <a:gd name="connsiteX7-957" fmla="*/ 1011849 w 1021269"/>
              <a:gd name="connsiteY7-958" fmla="*/ 2467529 h 2576513"/>
              <a:gd name="connsiteX8-959" fmla="*/ 902865 w 1021269"/>
              <a:gd name="connsiteY8-960" fmla="*/ 2576513 h 2576513"/>
              <a:gd name="connsiteX9-961" fmla="*/ 120708 w 1021269"/>
              <a:gd name="connsiteY9-962" fmla="*/ 2576513 h 2576513"/>
              <a:gd name="connsiteX10-963" fmla="*/ 11724 w 1021269"/>
              <a:gd name="connsiteY10-964" fmla="*/ 2467529 h 2576513"/>
              <a:gd name="connsiteX11-965" fmla="*/ 2197 w 1021269"/>
              <a:gd name="connsiteY11-966" fmla="*/ 1757365 h 2576513"/>
              <a:gd name="connsiteX12-967" fmla="*/ 473685 w 1021269"/>
              <a:gd name="connsiteY12-968" fmla="*/ 1293020 h 2576513"/>
              <a:gd name="connsiteX13-969" fmla="*/ 9340 w 1021269"/>
              <a:gd name="connsiteY13-970" fmla="*/ 842964 h 2576513"/>
              <a:gd name="connsiteX14-971" fmla="*/ 11724 w 1021269"/>
              <a:gd name="connsiteY14-972" fmla="*/ 108984 h 2576513"/>
              <a:gd name="connsiteX0-973" fmla="*/ 11724 w 1024916"/>
              <a:gd name="connsiteY0-974" fmla="*/ 108984 h 2576513"/>
              <a:gd name="connsiteX1-975" fmla="*/ 120708 w 1024916"/>
              <a:gd name="connsiteY1-976" fmla="*/ 0 h 2576513"/>
              <a:gd name="connsiteX2-977" fmla="*/ 902865 w 1024916"/>
              <a:gd name="connsiteY2-978" fmla="*/ 0 h 2576513"/>
              <a:gd name="connsiteX3-979" fmla="*/ 1011849 w 1024916"/>
              <a:gd name="connsiteY3-980" fmla="*/ 108984 h 2576513"/>
              <a:gd name="connsiteX4-981" fmla="*/ 1016613 w 1024916"/>
              <a:gd name="connsiteY4-982" fmla="*/ 876302 h 2576513"/>
              <a:gd name="connsiteX5-983" fmla="*/ 559412 w 1024916"/>
              <a:gd name="connsiteY5-984" fmla="*/ 1295402 h 2576513"/>
              <a:gd name="connsiteX6-985" fmla="*/ 1023754 w 1024916"/>
              <a:gd name="connsiteY6-986" fmla="*/ 1728790 h 2576513"/>
              <a:gd name="connsiteX7-987" fmla="*/ 1011849 w 1024916"/>
              <a:gd name="connsiteY7-988" fmla="*/ 2467529 h 2576513"/>
              <a:gd name="connsiteX8-989" fmla="*/ 902865 w 1024916"/>
              <a:gd name="connsiteY8-990" fmla="*/ 2576513 h 2576513"/>
              <a:gd name="connsiteX9-991" fmla="*/ 120708 w 1024916"/>
              <a:gd name="connsiteY9-992" fmla="*/ 2576513 h 2576513"/>
              <a:gd name="connsiteX10-993" fmla="*/ 11724 w 1024916"/>
              <a:gd name="connsiteY10-994" fmla="*/ 2467529 h 2576513"/>
              <a:gd name="connsiteX11-995" fmla="*/ 2197 w 1024916"/>
              <a:gd name="connsiteY11-996" fmla="*/ 1757365 h 2576513"/>
              <a:gd name="connsiteX12-997" fmla="*/ 473685 w 1024916"/>
              <a:gd name="connsiteY12-998" fmla="*/ 1293020 h 2576513"/>
              <a:gd name="connsiteX13-999" fmla="*/ 9340 w 1024916"/>
              <a:gd name="connsiteY13-1000" fmla="*/ 842964 h 2576513"/>
              <a:gd name="connsiteX14-1001" fmla="*/ 11724 w 1024916"/>
              <a:gd name="connsiteY14-1002" fmla="*/ 108984 h 2576513"/>
              <a:gd name="connsiteX0-1003" fmla="*/ 11724 w 1024916"/>
              <a:gd name="connsiteY0-1004" fmla="*/ 108984 h 2576513"/>
              <a:gd name="connsiteX1-1005" fmla="*/ 120708 w 1024916"/>
              <a:gd name="connsiteY1-1006" fmla="*/ 0 h 2576513"/>
              <a:gd name="connsiteX2-1007" fmla="*/ 902865 w 1024916"/>
              <a:gd name="connsiteY2-1008" fmla="*/ 0 h 2576513"/>
              <a:gd name="connsiteX3-1009" fmla="*/ 1011849 w 1024916"/>
              <a:gd name="connsiteY3-1010" fmla="*/ 108984 h 2576513"/>
              <a:gd name="connsiteX4-1011" fmla="*/ 1016613 w 1024916"/>
              <a:gd name="connsiteY4-1012" fmla="*/ 876302 h 2576513"/>
              <a:gd name="connsiteX5-1013" fmla="*/ 559412 w 1024916"/>
              <a:gd name="connsiteY5-1014" fmla="*/ 1295402 h 2576513"/>
              <a:gd name="connsiteX6-1015" fmla="*/ 1023754 w 1024916"/>
              <a:gd name="connsiteY6-1016" fmla="*/ 1728790 h 2576513"/>
              <a:gd name="connsiteX7-1017" fmla="*/ 1011849 w 1024916"/>
              <a:gd name="connsiteY7-1018" fmla="*/ 2467529 h 2576513"/>
              <a:gd name="connsiteX8-1019" fmla="*/ 902865 w 1024916"/>
              <a:gd name="connsiteY8-1020" fmla="*/ 2576513 h 2576513"/>
              <a:gd name="connsiteX9-1021" fmla="*/ 120708 w 1024916"/>
              <a:gd name="connsiteY9-1022" fmla="*/ 2576513 h 2576513"/>
              <a:gd name="connsiteX10-1023" fmla="*/ 11724 w 1024916"/>
              <a:gd name="connsiteY10-1024" fmla="*/ 2467529 h 2576513"/>
              <a:gd name="connsiteX11-1025" fmla="*/ 2197 w 1024916"/>
              <a:gd name="connsiteY11-1026" fmla="*/ 1757365 h 2576513"/>
              <a:gd name="connsiteX12-1027" fmla="*/ 473685 w 1024916"/>
              <a:gd name="connsiteY12-1028" fmla="*/ 1293020 h 2576513"/>
              <a:gd name="connsiteX13-1029" fmla="*/ 9340 w 1024916"/>
              <a:gd name="connsiteY13-1030" fmla="*/ 842964 h 2576513"/>
              <a:gd name="connsiteX14-1031" fmla="*/ 11724 w 1024916"/>
              <a:gd name="connsiteY14-1032" fmla="*/ 108984 h 2576513"/>
              <a:gd name="connsiteX0-1033" fmla="*/ 11724 w 1024916"/>
              <a:gd name="connsiteY0-1034" fmla="*/ 108984 h 2576513"/>
              <a:gd name="connsiteX1-1035" fmla="*/ 120708 w 1024916"/>
              <a:gd name="connsiteY1-1036" fmla="*/ 0 h 2576513"/>
              <a:gd name="connsiteX2-1037" fmla="*/ 902865 w 1024916"/>
              <a:gd name="connsiteY2-1038" fmla="*/ 0 h 2576513"/>
              <a:gd name="connsiteX3-1039" fmla="*/ 1011849 w 1024916"/>
              <a:gd name="connsiteY3-1040" fmla="*/ 108984 h 2576513"/>
              <a:gd name="connsiteX4-1041" fmla="*/ 1016613 w 1024916"/>
              <a:gd name="connsiteY4-1042" fmla="*/ 876302 h 2576513"/>
              <a:gd name="connsiteX5-1043" fmla="*/ 559412 w 1024916"/>
              <a:gd name="connsiteY5-1044" fmla="*/ 1295402 h 2576513"/>
              <a:gd name="connsiteX6-1045" fmla="*/ 1023754 w 1024916"/>
              <a:gd name="connsiteY6-1046" fmla="*/ 1728790 h 2576513"/>
              <a:gd name="connsiteX7-1047" fmla="*/ 1011849 w 1024916"/>
              <a:gd name="connsiteY7-1048" fmla="*/ 2467529 h 2576513"/>
              <a:gd name="connsiteX8-1049" fmla="*/ 902865 w 1024916"/>
              <a:gd name="connsiteY8-1050" fmla="*/ 2576513 h 2576513"/>
              <a:gd name="connsiteX9-1051" fmla="*/ 120708 w 1024916"/>
              <a:gd name="connsiteY9-1052" fmla="*/ 2576513 h 2576513"/>
              <a:gd name="connsiteX10-1053" fmla="*/ 11724 w 1024916"/>
              <a:gd name="connsiteY10-1054" fmla="*/ 2467529 h 2576513"/>
              <a:gd name="connsiteX11-1055" fmla="*/ 2197 w 1024916"/>
              <a:gd name="connsiteY11-1056" fmla="*/ 1757365 h 2576513"/>
              <a:gd name="connsiteX12-1057" fmla="*/ 473685 w 1024916"/>
              <a:gd name="connsiteY12-1058" fmla="*/ 1293020 h 2576513"/>
              <a:gd name="connsiteX13-1059" fmla="*/ 9340 w 1024916"/>
              <a:gd name="connsiteY13-1060" fmla="*/ 842964 h 2576513"/>
              <a:gd name="connsiteX14-1061" fmla="*/ 11724 w 1024916"/>
              <a:gd name="connsiteY14-1062" fmla="*/ 108984 h 2576513"/>
              <a:gd name="connsiteX0-1063" fmla="*/ 11724 w 1024916"/>
              <a:gd name="connsiteY0-1064" fmla="*/ 108984 h 2576513"/>
              <a:gd name="connsiteX1-1065" fmla="*/ 120708 w 1024916"/>
              <a:gd name="connsiteY1-1066" fmla="*/ 0 h 2576513"/>
              <a:gd name="connsiteX2-1067" fmla="*/ 902865 w 1024916"/>
              <a:gd name="connsiteY2-1068" fmla="*/ 0 h 2576513"/>
              <a:gd name="connsiteX3-1069" fmla="*/ 1011849 w 1024916"/>
              <a:gd name="connsiteY3-1070" fmla="*/ 108984 h 2576513"/>
              <a:gd name="connsiteX4-1071" fmla="*/ 1016613 w 1024916"/>
              <a:gd name="connsiteY4-1072" fmla="*/ 876302 h 2576513"/>
              <a:gd name="connsiteX5-1073" fmla="*/ 559412 w 1024916"/>
              <a:gd name="connsiteY5-1074" fmla="*/ 1295402 h 2576513"/>
              <a:gd name="connsiteX6-1075" fmla="*/ 1023754 w 1024916"/>
              <a:gd name="connsiteY6-1076" fmla="*/ 1728790 h 2576513"/>
              <a:gd name="connsiteX7-1077" fmla="*/ 1011849 w 1024916"/>
              <a:gd name="connsiteY7-1078" fmla="*/ 2467529 h 2576513"/>
              <a:gd name="connsiteX8-1079" fmla="*/ 902865 w 1024916"/>
              <a:gd name="connsiteY8-1080" fmla="*/ 2576513 h 2576513"/>
              <a:gd name="connsiteX9-1081" fmla="*/ 120708 w 1024916"/>
              <a:gd name="connsiteY9-1082" fmla="*/ 2576513 h 2576513"/>
              <a:gd name="connsiteX10-1083" fmla="*/ 11724 w 1024916"/>
              <a:gd name="connsiteY10-1084" fmla="*/ 2467529 h 2576513"/>
              <a:gd name="connsiteX11-1085" fmla="*/ 2197 w 1024916"/>
              <a:gd name="connsiteY11-1086" fmla="*/ 1757365 h 2576513"/>
              <a:gd name="connsiteX12-1087" fmla="*/ 473685 w 1024916"/>
              <a:gd name="connsiteY12-1088" fmla="*/ 1293020 h 2576513"/>
              <a:gd name="connsiteX13-1089" fmla="*/ 9340 w 1024916"/>
              <a:gd name="connsiteY13-1090" fmla="*/ 842964 h 2576513"/>
              <a:gd name="connsiteX14-1091" fmla="*/ 11724 w 1024916"/>
              <a:gd name="connsiteY14-1092" fmla="*/ 108984 h 2576513"/>
              <a:gd name="connsiteX0-1093" fmla="*/ 11724 w 1024916"/>
              <a:gd name="connsiteY0-1094" fmla="*/ 108984 h 2576513"/>
              <a:gd name="connsiteX1-1095" fmla="*/ 120708 w 1024916"/>
              <a:gd name="connsiteY1-1096" fmla="*/ 0 h 2576513"/>
              <a:gd name="connsiteX2-1097" fmla="*/ 902865 w 1024916"/>
              <a:gd name="connsiteY2-1098" fmla="*/ 0 h 2576513"/>
              <a:gd name="connsiteX3-1099" fmla="*/ 1011849 w 1024916"/>
              <a:gd name="connsiteY3-1100" fmla="*/ 108984 h 2576513"/>
              <a:gd name="connsiteX4-1101" fmla="*/ 1016613 w 1024916"/>
              <a:gd name="connsiteY4-1102" fmla="*/ 876302 h 2576513"/>
              <a:gd name="connsiteX5-1103" fmla="*/ 559412 w 1024916"/>
              <a:gd name="connsiteY5-1104" fmla="*/ 1295402 h 2576513"/>
              <a:gd name="connsiteX6-1105" fmla="*/ 1023754 w 1024916"/>
              <a:gd name="connsiteY6-1106" fmla="*/ 1728790 h 2576513"/>
              <a:gd name="connsiteX7-1107" fmla="*/ 1011849 w 1024916"/>
              <a:gd name="connsiteY7-1108" fmla="*/ 2467529 h 2576513"/>
              <a:gd name="connsiteX8-1109" fmla="*/ 902865 w 1024916"/>
              <a:gd name="connsiteY8-1110" fmla="*/ 2576513 h 2576513"/>
              <a:gd name="connsiteX9-1111" fmla="*/ 120708 w 1024916"/>
              <a:gd name="connsiteY9-1112" fmla="*/ 2576513 h 2576513"/>
              <a:gd name="connsiteX10-1113" fmla="*/ 11724 w 1024916"/>
              <a:gd name="connsiteY10-1114" fmla="*/ 2467529 h 2576513"/>
              <a:gd name="connsiteX11-1115" fmla="*/ 2197 w 1024916"/>
              <a:gd name="connsiteY11-1116" fmla="*/ 1757365 h 2576513"/>
              <a:gd name="connsiteX12-1117" fmla="*/ 473685 w 1024916"/>
              <a:gd name="connsiteY12-1118" fmla="*/ 1293020 h 2576513"/>
              <a:gd name="connsiteX13-1119" fmla="*/ 9340 w 1024916"/>
              <a:gd name="connsiteY13-1120" fmla="*/ 842964 h 2576513"/>
              <a:gd name="connsiteX14-1121" fmla="*/ 11724 w 1024916"/>
              <a:gd name="connsiteY14-1122" fmla="*/ 108984 h 2576513"/>
              <a:gd name="connsiteX0-1123" fmla="*/ 11724 w 1024916"/>
              <a:gd name="connsiteY0-1124" fmla="*/ 108984 h 2576513"/>
              <a:gd name="connsiteX1-1125" fmla="*/ 120708 w 1024916"/>
              <a:gd name="connsiteY1-1126" fmla="*/ 0 h 2576513"/>
              <a:gd name="connsiteX2-1127" fmla="*/ 902865 w 1024916"/>
              <a:gd name="connsiteY2-1128" fmla="*/ 0 h 2576513"/>
              <a:gd name="connsiteX3-1129" fmla="*/ 1011849 w 1024916"/>
              <a:gd name="connsiteY3-1130" fmla="*/ 108984 h 2576513"/>
              <a:gd name="connsiteX4-1131" fmla="*/ 1016613 w 1024916"/>
              <a:gd name="connsiteY4-1132" fmla="*/ 876302 h 2576513"/>
              <a:gd name="connsiteX5-1133" fmla="*/ 559412 w 1024916"/>
              <a:gd name="connsiteY5-1134" fmla="*/ 1295402 h 2576513"/>
              <a:gd name="connsiteX6-1135" fmla="*/ 1023754 w 1024916"/>
              <a:gd name="connsiteY6-1136" fmla="*/ 1728790 h 2576513"/>
              <a:gd name="connsiteX7-1137" fmla="*/ 1011849 w 1024916"/>
              <a:gd name="connsiteY7-1138" fmla="*/ 2467529 h 2576513"/>
              <a:gd name="connsiteX8-1139" fmla="*/ 902865 w 1024916"/>
              <a:gd name="connsiteY8-1140" fmla="*/ 2576513 h 2576513"/>
              <a:gd name="connsiteX9-1141" fmla="*/ 120708 w 1024916"/>
              <a:gd name="connsiteY9-1142" fmla="*/ 2576513 h 2576513"/>
              <a:gd name="connsiteX10-1143" fmla="*/ 11724 w 1024916"/>
              <a:gd name="connsiteY10-1144" fmla="*/ 2467529 h 2576513"/>
              <a:gd name="connsiteX11-1145" fmla="*/ 2197 w 1024916"/>
              <a:gd name="connsiteY11-1146" fmla="*/ 1757365 h 2576513"/>
              <a:gd name="connsiteX12-1147" fmla="*/ 473685 w 1024916"/>
              <a:gd name="connsiteY12-1148" fmla="*/ 1293020 h 2576513"/>
              <a:gd name="connsiteX13-1149" fmla="*/ 9340 w 1024916"/>
              <a:gd name="connsiteY13-1150" fmla="*/ 842964 h 2576513"/>
              <a:gd name="connsiteX14-1151" fmla="*/ 11724 w 1024916"/>
              <a:gd name="connsiteY14-1152" fmla="*/ 108984 h 2576513"/>
              <a:gd name="connsiteX0-1153" fmla="*/ 11724 w 1024916"/>
              <a:gd name="connsiteY0-1154" fmla="*/ 108984 h 2576513"/>
              <a:gd name="connsiteX1-1155" fmla="*/ 120708 w 1024916"/>
              <a:gd name="connsiteY1-1156" fmla="*/ 0 h 2576513"/>
              <a:gd name="connsiteX2-1157" fmla="*/ 902865 w 1024916"/>
              <a:gd name="connsiteY2-1158" fmla="*/ 0 h 2576513"/>
              <a:gd name="connsiteX3-1159" fmla="*/ 1011849 w 1024916"/>
              <a:gd name="connsiteY3-1160" fmla="*/ 108984 h 2576513"/>
              <a:gd name="connsiteX4-1161" fmla="*/ 1018995 w 1024916"/>
              <a:gd name="connsiteY4-1162" fmla="*/ 845346 h 2576513"/>
              <a:gd name="connsiteX5-1163" fmla="*/ 559412 w 1024916"/>
              <a:gd name="connsiteY5-1164" fmla="*/ 1295402 h 2576513"/>
              <a:gd name="connsiteX6-1165" fmla="*/ 1023754 w 1024916"/>
              <a:gd name="connsiteY6-1166" fmla="*/ 1728790 h 2576513"/>
              <a:gd name="connsiteX7-1167" fmla="*/ 1011849 w 1024916"/>
              <a:gd name="connsiteY7-1168" fmla="*/ 2467529 h 2576513"/>
              <a:gd name="connsiteX8-1169" fmla="*/ 902865 w 1024916"/>
              <a:gd name="connsiteY8-1170" fmla="*/ 2576513 h 2576513"/>
              <a:gd name="connsiteX9-1171" fmla="*/ 120708 w 1024916"/>
              <a:gd name="connsiteY9-1172" fmla="*/ 2576513 h 2576513"/>
              <a:gd name="connsiteX10-1173" fmla="*/ 11724 w 1024916"/>
              <a:gd name="connsiteY10-1174" fmla="*/ 2467529 h 2576513"/>
              <a:gd name="connsiteX11-1175" fmla="*/ 2197 w 1024916"/>
              <a:gd name="connsiteY11-1176" fmla="*/ 1757365 h 2576513"/>
              <a:gd name="connsiteX12-1177" fmla="*/ 473685 w 1024916"/>
              <a:gd name="connsiteY12-1178" fmla="*/ 1293020 h 2576513"/>
              <a:gd name="connsiteX13-1179" fmla="*/ 9340 w 1024916"/>
              <a:gd name="connsiteY13-1180" fmla="*/ 842964 h 2576513"/>
              <a:gd name="connsiteX14-1181" fmla="*/ 11724 w 1024916"/>
              <a:gd name="connsiteY14-1182" fmla="*/ 108984 h 2576513"/>
              <a:gd name="connsiteX0-1183" fmla="*/ 11724 w 1024916"/>
              <a:gd name="connsiteY0-1184" fmla="*/ 108984 h 2576513"/>
              <a:gd name="connsiteX1-1185" fmla="*/ 120708 w 1024916"/>
              <a:gd name="connsiteY1-1186" fmla="*/ 0 h 2576513"/>
              <a:gd name="connsiteX2-1187" fmla="*/ 902865 w 1024916"/>
              <a:gd name="connsiteY2-1188" fmla="*/ 0 h 2576513"/>
              <a:gd name="connsiteX3-1189" fmla="*/ 1011849 w 1024916"/>
              <a:gd name="connsiteY3-1190" fmla="*/ 108984 h 2576513"/>
              <a:gd name="connsiteX4-1191" fmla="*/ 1018995 w 1024916"/>
              <a:gd name="connsiteY4-1192" fmla="*/ 845346 h 2576513"/>
              <a:gd name="connsiteX5-1193" fmla="*/ 559412 w 1024916"/>
              <a:gd name="connsiteY5-1194" fmla="*/ 1295402 h 2576513"/>
              <a:gd name="connsiteX6-1195" fmla="*/ 1023754 w 1024916"/>
              <a:gd name="connsiteY6-1196" fmla="*/ 1728790 h 2576513"/>
              <a:gd name="connsiteX7-1197" fmla="*/ 1011849 w 1024916"/>
              <a:gd name="connsiteY7-1198" fmla="*/ 2467529 h 2576513"/>
              <a:gd name="connsiteX8-1199" fmla="*/ 902865 w 1024916"/>
              <a:gd name="connsiteY8-1200" fmla="*/ 2576513 h 2576513"/>
              <a:gd name="connsiteX9-1201" fmla="*/ 120708 w 1024916"/>
              <a:gd name="connsiteY9-1202" fmla="*/ 2576513 h 2576513"/>
              <a:gd name="connsiteX10-1203" fmla="*/ 11724 w 1024916"/>
              <a:gd name="connsiteY10-1204" fmla="*/ 2467529 h 2576513"/>
              <a:gd name="connsiteX11-1205" fmla="*/ 2197 w 1024916"/>
              <a:gd name="connsiteY11-1206" fmla="*/ 1757365 h 2576513"/>
              <a:gd name="connsiteX12-1207" fmla="*/ 473685 w 1024916"/>
              <a:gd name="connsiteY12-1208" fmla="*/ 1293020 h 2576513"/>
              <a:gd name="connsiteX13-1209" fmla="*/ 9340 w 1024916"/>
              <a:gd name="connsiteY13-1210" fmla="*/ 842964 h 2576513"/>
              <a:gd name="connsiteX14-1211" fmla="*/ 11724 w 1024916"/>
              <a:gd name="connsiteY14-1212" fmla="*/ 108984 h 2576513"/>
              <a:gd name="connsiteX0-1213" fmla="*/ 11724 w 1024916"/>
              <a:gd name="connsiteY0-1214" fmla="*/ 108984 h 2576513"/>
              <a:gd name="connsiteX1-1215" fmla="*/ 120708 w 1024916"/>
              <a:gd name="connsiteY1-1216" fmla="*/ 0 h 2576513"/>
              <a:gd name="connsiteX2-1217" fmla="*/ 902865 w 1024916"/>
              <a:gd name="connsiteY2-1218" fmla="*/ 0 h 2576513"/>
              <a:gd name="connsiteX3-1219" fmla="*/ 1011849 w 1024916"/>
              <a:gd name="connsiteY3-1220" fmla="*/ 108984 h 2576513"/>
              <a:gd name="connsiteX4-1221" fmla="*/ 1018995 w 1024916"/>
              <a:gd name="connsiteY4-1222" fmla="*/ 854871 h 2576513"/>
              <a:gd name="connsiteX5-1223" fmla="*/ 559412 w 1024916"/>
              <a:gd name="connsiteY5-1224" fmla="*/ 1295402 h 2576513"/>
              <a:gd name="connsiteX6-1225" fmla="*/ 1023754 w 1024916"/>
              <a:gd name="connsiteY6-1226" fmla="*/ 1728790 h 2576513"/>
              <a:gd name="connsiteX7-1227" fmla="*/ 1011849 w 1024916"/>
              <a:gd name="connsiteY7-1228" fmla="*/ 2467529 h 2576513"/>
              <a:gd name="connsiteX8-1229" fmla="*/ 902865 w 1024916"/>
              <a:gd name="connsiteY8-1230" fmla="*/ 2576513 h 2576513"/>
              <a:gd name="connsiteX9-1231" fmla="*/ 120708 w 1024916"/>
              <a:gd name="connsiteY9-1232" fmla="*/ 2576513 h 2576513"/>
              <a:gd name="connsiteX10-1233" fmla="*/ 11724 w 1024916"/>
              <a:gd name="connsiteY10-1234" fmla="*/ 2467529 h 2576513"/>
              <a:gd name="connsiteX11-1235" fmla="*/ 2197 w 1024916"/>
              <a:gd name="connsiteY11-1236" fmla="*/ 1757365 h 2576513"/>
              <a:gd name="connsiteX12-1237" fmla="*/ 473685 w 1024916"/>
              <a:gd name="connsiteY12-1238" fmla="*/ 1293020 h 2576513"/>
              <a:gd name="connsiteX13-1239" fmla="*/ 9340 w 1024916"/>
              <a:gd name="connsiteY13-1240" fmla="*/ 842964 h 2576513"/>
              <a:gd name="connsiteX14-1241" fmla="*/ 11724 w 1024916"/>
              <a:gd name="connsiteY14-1242" fmla="*/ 108984 h 2576513"/>
              <a:gd name="connsiteX0-1243" fmla="*/ 11724 w 1024916"/>
              <a:gd name="connsiteY0-1244" fmla="*/ 108984 h 2576513"/>
              <a:gd name="connsiteX1-1245" fmla="*/ 120708 w 1024916"/>
              <a:gd name="connsiteY1-1246" fmla="*/ 0 h 2576513"/>
              <a:gd name="connsiteX2-1247" fmla="*/ 902865 w 1024916"/>
              <a:gd name="connsiteY2-1248" fmla="*/ 0 h 2576513"/>
              <a:gd name="connsiteX3-1249" fmla="*/ 1011849 w 1024916"/>
              <a:gd name="connsiteY3-1250" fmla="*/ 108984 h 2576513"/>
              <a:gd name="connsiteX4-1251" fmla="*/ 1018995 w 1024916"/>
              <a:gd name="connsiteY4-1252" fmla="*/ 854871 h 2576513"/>
              <a:gd name="connsiteX5-1253" fmla="*/ 559412 w 1024916"/>
              <a:gd name="connsiteY5-1254" fmla="*/ 1295402 h 2576513"/>
              <a:gd name="connsiteX6-1255" fmla="*/ 1023754 w 1024916"/>
              <a:gd name="connsiteY6-1256" fmla="*/ 1728790 h 2576513"/>
              <a:gd name="connsiteX7-1257" fmla="*/ 1011849 w 1024916"/>
              <a:gd name="connsiteY7-1258" fmla="*/ 2467529 h 2576513"/>
              <a:gd name="connsiteX8-1259" fmla="*/ 902865 w 1024916"/>
              <a:gd name="connsiteY8-1260" fmla="*/ 2576513 h 2576513"/>
              <a:gd name="connsiteX9-1261" fmla="*/ 120708 w 1024916"/>
              <a:gd name="connsiteY9-1262" fmla="*/ 2576513 h 2576513"/>
              <a:gd name="connsiteX10-1263" fmla="*/ 11724 w 1024916"/>
              <a:gd name="connsiteY10-1264" fmla="*/ 2467529 h 2576513"/>
              <a:gd name="connsiteX11-1265" fmla="*/ 2197 w 1024916"/>
              <a:gd name="connsiteY11-1266" fmla="*/ 1757365 h 2576513"/>
              <a:gd name="connsiteX12-1267" fmla="*/ 473685 w 1024916"/>
              <a:gd name="connsiteY12-1268" fmla="*/ 1293020 h 2576513"/>
              <a:gd name="connsiteX13-1269" fmla="*/ 9340 w 1024916"/>
              <a:gd name="connsiteY13-1270" fmla="*/ 842964 h 2576513"/>
              <a:gd name="connsiteX14-1271" fmla="*/ 11724 w 1024916"/>
              <a:gd name="connsiteY14-1272" fmla="*/ 108984 h 2576513"/>
              <a:gd name="connsiteX0-1273" fmla="*/ 11724 w 1024916"/>
              <a:gd name="connsiteY0-1274" fmla="*/ 108984 h 2576513"/>
              <a:gd name="connsiteX1-1275" fmla="*/ 120708 w 1024916"/>
              <a:gd name="connsiteY1-1276" fmla="*/ 0 h 2576513"/>
              <a:gd name="connsiteX2-1277" fmla="*/ 902865 w 1024916"/>
              <a:gd name="connsiteY2-1278" fmla="*/ 0 h 2576513"/>
              <a:gd name="connsiteX3-1279" fmla="*/ 1011849 w 1024916"/>
              <a:gd name="connsiteY3-1280" fmla="*/ 108984 h 2576513"/>
              <a:gd name="connsiteX4-1281" fmla="*/ 1018995 w 1024916"/>
              <a:gd name="connsiteY4-1282" fmla="*/ 854871 h 2576513"/>
              <a:gd name="connsiteX5-1283" fmla="*/ 559412 w 1024916"/>
              <a:gd name="connsiteY5-1284" fmla="*/ 1295402 h 2576513"/>
              <a:gd name="connsiteX6-1285" fmla="*/ 1023754 w 1024916"/>
              <a:gd name="connsiteY6-1286" fmla="*/ 1728790 h 2576513"/>
              <a:gd name="connsiteX7-1287" fmla="*/ 1011849 w 1024916"/>
              <a:gd name="connsiteY7-1288" fmla="*/ 2467529 h 2576513"/>
              <a:gd name="connsiteX8-1289" fmla="*/ 902865 w 1024916"/>
              <a:gd name="connsiteY8-1290" fmla="*/ 2576513 h 2576513"/>
              <a:gd name="connsiteX9-1291" fmla="*/ 120708 w 1024916"/>
              <a:gd name="connsiteY9-1292" fmla="*/ 2576513 h 2576513"/>
              <a:gd name="connsiteX10-1293" fmla="*/ 11724 w 1024916"/>
              <a:gd name="connsiteY10-1294" fmla="*/ 2467529 h 2576513"/>
              <a:gd name="connsiteX11-1295" fmla="*/ 2197 w 1024916"/>
              <a:gd name="connsiteY11-1296" fmla="*/ 1757365 h 2576513"/>
              <a:gd name="connsiteX12-1297" fmla="*/ 473685 w 1024916"/>
              <a:gd name="connsiteY12-1298" fmla="*/ 1293020 h 2576513"/>
              <a:gd name="connsiteX13-1299" fmla="*/ 9340 w 1024916"/>
              <a:gd name="connsiteY13-1300" fmla="*/ 842964 h 2576513"/>
              <a:gd name="connsiteX14-1301" fmla="*/ 11724 w 1024916"/>
              <a:gd name="connsiteY14-1302" fmla="*/ 108984 h 2576513"/>
              <a:gd name="connsiteX0-1303" fmla="*/ 11724 w 1024916"/>
              <a:gd name="connsiteY0-1304" fmla="*/ 108984 h 2576513"/>
              <a:gd name="connsiteX1-1305" fmla="*/ 120708 w 1024916"/>
              <a:gd name="connsiteY1-1306" fmla="*/ 0 h 2576513"/>
              <a:gd name="connsiteX2-1307" fmla="*/ 902865 w 1024916"/>
              <a:gd name="connsiteY2-1308" fmla="*/ 0 h 2576513"/>
              <a:gd name="connsiteX3-1309" fmla="*/ 1011849 w 1024916"/>
              <a:gd name="connsiteY3-1310" fmla="*/ 108984 h 2576513"/>
              <a:gd name="connsiteX4-1311" fmla="*/ 1018995 w 1024916"/>
              <a:gd name="connsiteY4-1312" fmla="*/ 854871 h 2576513"/>
              <a:gd name="connsiteX5-1313" fmla="*/ 559412 w 1024916"/>
              <a:gd name="connsiteY5-1314" fmla="*/ 1295402 h 2576513"/>
              <a:gd name="connsiteX6-1315" fmla="*/ 1023754 w 1024916"/>
              <a:gd name="connsiteY6-1316" fmla="*/ 1728790 h 2576513"/>
              <a:gd name="connsiteX7-1317" fmla="*/ 1011849 w 1024916"/>
              <a:gd name="connsiteY7-1318" fmla="*/ 2467529 h 2576513"/>
              <a:gd name="connsiteX8-1319" fmla="*/ 902865 w 1024916"/>
              <a:gd name="connsiteY8-1320" fmla="*/ 2576513 h 2576513"/>
              <a:gd name="connsiteX9-1321" fmla="*/ 120708 w 1024916"/>
              <a:gd name="connsiteY9-1322" fmla="*/ 2576513 h 2576513"/>
              <a:gd name="connsiteX10-1323" fmla="*/ 11724 w 1024916"/>
              <a:gd name="connsiteY10-1324" fmla="*/ 2467529 h 2576513"/>
              <a:gd name="connsiteX11-1325" fmla="*/ 2197 w 1024916"/>
              <a:gd name="connsiteY11-1326" fmla="*/ 1757365 h 2576513"/>
              <a:gd name="connsiteX12-1327" fmla="*/ 473685 w 1024916"/>
              <a:gd name="connsiteY12-1328" fmla="*/ 1293020 h 2576513"/>
              <a:gd name="connsiteX13-1329" fmla="*/ 9340 w 1024916"/>
              <a:gd name="connsiteY13-1330" fmla="*/ 842964 h 2576513"/>
              <a:gd name="connsiteX14-1331" fmla="*/ 11724 w 1024916"/>
              <a:gd name="connsiteY14-1332" fmla="*/ 108984 h 2576513"/>
              <a:gd name="connsiteX0-1333" fmla="*/ 11724 w 1024916"/>
              <a:gd name="connsiteY0-1334" fmla="*/ 108984 h 2576513"/>
              <a:gd name="connsiteX1-1335" fmla="*/ 120708 w 1024916"/>
              <a:gd name="connsiteY1-1336" fmla="*/ 0 h 2576513"/>
              <a:gd name="connsiteX2-1337" fmla="*/ 902865 w 1024916"/>
              <a:gd name="connsiteY2-1338" fmla="*/ 0 h 2576513"/>
              <a:gd name="connsiteX3-1339" fmla="*/ 1011849 w 1024916"/>
              <a:gd name="connsiteY3-1340" fmla="*/ 108984 h 2576513"/>
              <a:gd name="connsiteX4-1341" fmla="*/ 1018995 w 1024916"/>
              <a:gd name="connsiteY4-1342" fmla="*/ 854871 h 2576513"/>
              <a:gd name="connsiteX5-1343" fmla="*/ 559412 w 1024916"/>
              <a:gd name="connsiteY5-1344" fmla="*/ 1295402 h 2576513"/>
              <a:gd name="connsiteX6-1345" fmla="*/ 1023754 w 1024916"/>
              <a:gd name="connsiteY6-1346" fmla="*/ 1728790 h 2576513"/>
              <a:gd name="connsiteX7-1347" fmla="*/ 1011849 w 1024916"/>
              <a:gd name="connsiteY7-1348" fmla="*/ 2467529 h 2576513"/>
              <a:gd name="connsiteX8-1349" fmla="*/ 902865 w 1024916"/>
              <a:gd name="connsiteY8-1350" fmla="*/ 2576513 h 2576513"/>
              <a:gd name="connsiteX9-1351" fmla="*/ 120708 w 1024916"/>
              <a:gd name="connsiteY9-1352" fmla="*/ 2576513 h 2576513"/>
              <a:gd name="connsiteX10-1353" fmla="*/ 11724 w 1024916"/>
              <a:gd name="connsiteY10-1354" fmla="*/ 2467529 h 2576513"/>
              <a:gd name="connsiteX11-1355" fmla="*/ 2197 w 1024916"/>
              <a:gd name="connsiteY11-1356" fmla="*/ 1757365 h 2576513"/>
              <a:gd name="connsiteX12-1357" fmla="*/ 473685 w 1024916"/>
              <a:gd name="connsiteY12-1358" fmla="*/ 1293020 h 2576513"/>
              <a:gd name="connsiteX13-1359" fmla="*/ 9340 w 1024916"/>
              <a:gd name="connsiteY13-1360" fmla="*/ 842964 h 2576513"/>
              <a:gd name="connsiteX14-1361" fmla="*/ 11724 w 1024916"/>
              <a:gd name="connsiteY14-1362" fmla="*/ 108984 h 2576513"/>
              <a:gd name="connsiteX0-1363" fmla="*/ 11724 w 1024916"/>
              <a:gd name="connsiteY0-1364" fmla="*/ 108984 h 2576513"/>
              <a:gd name="connsiteX1-1365" fmla="*/ 120708 w 1024916"/>
              <a:gd name="connsiteY1-1366" fmla="*/ 0 h 2576513"/>
              <a:gd name="connsiteX2-1367" fmla="*/ 902865 w 1024916"/>
              <a:gd name="connsiteY2-1368" fmla="*/ 0 h 2576513"/>
              <a:gd name="connsiteX3-1369" fmla="*/ 1011849 w 1024916"/>
              <a:gd name="connsiteY3-1370" fmla="*/ 108984 h 2576513"/>
              <a:gd name="connsiteX4-1371" fmla="*/ 1018995 w 1024916"/>
              <a:gd name="connsiteY4-1372" fmla="*/ 854871 h 2576513"/>
              <a:gd name="connsiteX5-1373" fmla="*/ 559412 w 1024916"/>
              <a:gd name="connsiteY5-1374" fmla="*/ 1295402 h 2576513"/>
              <a:gd name="connsiteX6-1375" fmla="*/ 1023754 w 1024916"/>
              <a:gd name="connsiteY6-1376" fmla="*/ 1728790 h 2576513"/>
              <a:gd name="connsiteX7-1377" fmla="*/ 1011849 w 1024916"/>
              <a:gd name="connsiteY7-1378" fmla="*/ 2472291 h 2576513"/>
              <a:gd name="connsiteX8-1379" fmla="*/ 902865 w 1024916"/>
              <a:gd name="connsiteY8-1380" fmla="*/ 2576513 h 2576513"/>
              <a:gd name="connsiteX9-1381" fmla="*/ 120708 w 1024916"/>
              <a:gd name="connsiteY9-1382" fmla="*/ 2576513 h 2576513"/>
              <a:gd name="connsiteX10-1383" fmla="*/ 11724 w 1024916"/>
              <a:gd name="connsiteY10-1384" fmla="*/ 2467529 h 2576513"/>
              <a:gd name="connsiteX11-1385" fmla="*/ 2197 w 1024916"/>
              <a:gd name="connsiteY11-1386" fmla="*/ 1757365 h 2576513"/>
              <a:gd name="connsiteX12-1387" fmla="*/ 473685 w 1024916"/>
              <a:gd name="connsiteY12-1388" fmla="*/ 1293020 h 2576513"/>
              <a:gd name="connsiteX13-1389" fmla="*/ 9340 w 1024916"/>
              <a:gd name="connsiteY13-1390" fmla="*/ 842964 h 2576513"/>
              <a:gd name="connsiteX14-1391" fmla="*/ 11724 w 1024916"/>
              <a:gd name="connsiteY14-1392" fmla="*/ 108984 h 2576513"/>
              <a:gd name="connsiteX0-1393" fmla="*/ 11724 w 1021269"/>
              <a:gd name="connsiteY0-1394" fmla="*/ 108984 h 2576513"/>
              <a:gd name="connsiteX1-1395" fmla="*/ 120708 w 1021269"/>
              <a:gd name="connsiteY1-1396" fmla="*/ 0 h 2576513"/>
              <a:gd name="connsiteX2-1397" fmla="*/ 902865 w 1021269"/>
              <a:gd name="connsiteY2-1398" fmla="*/ 0 h 2576513"/>
              <a:gd name="connsiteX3-1399" fmla="*/ 1011849 w 1021269"/>
              <a:gd name="connsiteY3-1400" fmla="*/ 108984 h 2576513"/>
              <a:gd name="connsiteX4-1401" fmla="*/ 1018995 w 1021269"/>
              <a:gd name="connsiteY4-1402" fmla="*/ 854871 h 2576513"/>
              <a:gd name="connsiteX5-1403" fmla="*/ 559412 w 1021269"/>
              <a:gd name="connsiteY5-1404" fmla="*/ 1295402 h 2576513"/>
              <a:gd name="connsiteX6-1405" fmla="*/ 1016610 w 1021269"/>
              <a:gd name="connsiteY6-1406" fmla="*/ 1724028 h 2576513"/>
              <a:gd name="connsiteX7-1407" fmla="*/ 1011849 w 1021269"/>
              <a:gd name="connsiteY7-1408" fmla="*/ 2472291 h 2576513"/>
              <a:gd name="connsiteX8-1409" fmla="*/ 902865 w 1021269"/>
              <a:gd name="connsiteY8-1410" fmla="*/ 2576513 h 2576513"/>
              <a:gd name="connsiteX9-1411" fmla="*/ 120708 w 1021269"/>
              <a:gd name="connsiteY9-1412" fmla="*/ 2576513 h 2576513"/>
              <a:gd name="connsiteX10-1413" fmla="*/ 11724 w 1021269"/>
              <a:gd name="connsiteY10-1414" fmla="*/ 2467529 h 2576513"/>
              <a:gd name="connsiteX11-1415" fmla="*/ 2197 w 1021269"/>
              <a:gd name="connsiteY11-1416" fmla="*/ 1757365 h 2576513"/>
              <a:gd name="connsiteX12-1417" fmla="*/ 473685 w 1021269"/>
              <a:gd name="connsiteY12-1418" fmla="*/ 1293020 h 2576513"/>
              <a:gd name="connsiteX13-1419" fmla="*/ 9340 w 1021269"/>
              <a:gd name="connsiteY13-1420" fmla="*/ 842964 h 2576513"/>
              <a:gd name="connsiteX14-1421" fmla="*/ 11724 w 1021269"/>
              <a:gd name="connsiteY14-1422" fmla="*/ 108984 h 2576513"/>
              <a:gd name="connsiteX0-1423" fmla="*/ 9539 w 1019084"/>
              <a:gd name="connsiteY0-1424" fmla="*/ 108984 h 2576513"/>
              <a:gd name="connsiteX1-1425" fmla="*/ 118523 w 1019084"/>
              <a:gd name="connsiteY1-1426" fmla="*/ 0 h 2576513"/>
              <a:gd name="connsiteX2-1427" fmla="*/ 900680 w 1019084"/>
              <a:gd name="connsiteY2-1428" fmla="*/ 0 h 2576513"/>
              <a:gd name="connsiteX3-1429" fmla="*/ 1009664 w 1019084"/>
              <a:gd name="connsiteY3-1430" fmla="*/ 108984 h 2576513"/>
              <a:gd name="connsiteX4-1431" fmla="*/ 1016810 w 1019084"/>
              <a:gd name="connsiteY4-1432" fmla="*/ 854871 h 2576513"/>
              <a:gd name="connsiteX5-1433" fmla="*/ 557227 w 1019084"/>
              <a:gd name="connsiteY5-1434" fmla="*/ 1295402 h 2576513"/>
              <a:gd name="connsiteX6-1435" fmla="*/ 1014425 w 1019084"/>
              <a:gd name="connsiteY6-1436" fmla="*/ 1724028 h 2576513"/>
              <a:gd name="connsiteX7-1437" fmla="*/ 1009664 w 1019084"/>
              <a:gd name="connsiteY7-1438" fmla="*/ 2472291 h 2576513"/>
              <a:gd name="connsiteX8-1439" fmla="*/ 900680 w 1019084"/>
              <a:gd name="connsiteY8-1440" fmla="*/ 2576513 h 2576513"/>
              <a:gd name="connsiteX9-1441" fmla="*/ 118523 w 1019084"/>
              <a:gd name="connsiteY9-1442" fmla="*/ 2576513 h 2576513"/>
              <a:gd name="connsiteX10-1443" fmla="*/ 9539 w 1019084"/>
              <a:gd name="connsiteY10-1444" fmla="*/ 2467529 h 2576513"/>
              <a:gd name="connsiteX11-1445" fmla="*/ 12 w 1019084"/>
              <a:gd name="connsiteY11-1446" fmla="*/ 1757365 h 2576513"/>
              <a:gd name="connsiteX12-1447" fmla="*/ 471500 w 1019084"/>
              <a:gd name="connsiteY12-1448" fmla="*/ 1293020 h 2576513"/>
              <a:gd name="connsiteX13-1449" fmla="*/ 7155 w 1019084"/>
              <a:gd name="connsiteY13-1450" fmla="*/ 842964 h 2576513"/>
              <a:gd name="connsiteX14-1451" fmla="*/ 9539 w 1019084"/>
              <a:gd name="connsiteY14-1452" fmla="*/ 108984 h 2576513"/>
              <a:gd name="connsiteX0-1453" fmla="*/ 2384 w 1011929"/>
              <a:gd name="connsiteY0-1454" fmla="*/ 108984 h 2576513"/>
              <a:gd name="connsiteX1-1455" fmla="*/ 111368 w 1011929"/>
              <a:gd name="connsiteY1-1456" fmla="*/ 0 h 2576513"/>
              <a:gd name="connsiteX2-1457" fmla="*/ 893525 w 1011929"/>
              <a:gd name="connsiteY2-1458" fmla="*/ 0 h 2576513"/>
              <a:gd name="connsiteX3-1459" fmla="*/ 1002509 w 1011929"/>
              <a:gd name="connsiteY3-1460" fmla="*/ 108984 h 2576513"/>
              <a:gd name="connsiteX4-1461" fmla="*/ 1009655 w 1011929"/>
              <a:gd name="connsiteY4-1462" fmla="*/ 854871 h 2576513"/>
              <a:gd name="connsiteX5-1463" fmla="*/ 550072 w 1011929"/>
              <a:gd name="connsiteY5-1464" fmla="*/ 1295402 h 2576513"/>
              <a:gd name="connsiteX6-1465" fmla="*/ 1007270 w 1011929"/>
              <a:gd name="connsiteY6-1466" fmla="*/ 1724028 h 2576513"/>
              <a:gd name="connsiteX7-1467" fmla="*/ 1002509 w 1011929"/>
              <a:gd name="connsiteY7-1468" fmla="*/ 2472291 h 2576513"/>
              <a:gd name="connsiteX8-1469" fmla="*/ 893525 w 1011929"/>
              <a:gd name="connsiteY8-1470" fmla="*/ 2576513 h 2576513"/>
              <a:gd name="connsiteX9-1471" fmla="*/ 111368 w 1011929"/>
              <a:gd name="connsiteY9-1472" fmla="*/ 2576513 h 2576513"/>
              <a:gd name="connsiteX10-1473" fmla="*/ 2384 w 1011929"/>
              <a:gd name="connsiteY10-1474" fmla="*/ 2467529 h 2576513"/>
              <a:gd name="connsiteX11-1475" fmla="*/ 2382 w 1011929"/>
              <a:gd name="connsiteY11-1476" fmla="*/ 1752602 h 2576513"/>
              <a:gd name="connsiteX12-1477" fmla="*/ 464345 w 1011929"/>
              <a:gd name="connsiteY12-1478" fmla="*/ 1293020 h 2576513"/>
              <a:gd name="connsiteX13-1479" fmla="*/ 0 w 1011929"/>
              <a:gd name="connsiteY13-1480" fmla="*/ 842964 h 2576513"/>
              <a:gd name="connsiteX14-1481" fmla="*/ 2384 w 1011929"/>
              <a:gd name="connsiteY14-1482" fmla="*/ 108984 h 2576513"/>
              <a:gd name="connsiteX0-1483" fmla="*/ 2384 w 1009825"/>
              <a:gd name="connsiteY0-1484" fmla="*/ 108984 h 2576513"/>
              <a:gd name="connsiteX1-1485" fmla="*/ 111368 w 1009825"/>
              <a:gd name="connsiteY1-1486" fmla="*/ 0 h 2576513"/>
              <a:gd name="connsiteX2-1487" fmla="*/ 893525 w 1009825"/>
              <a:gd name="connsiteY2-1488" fmla="*/ 0 h 2576513"/>
              <a:gd name="connsiteX3-1489" fmla="*/ 1002509 w 1009825"/>
              <a:gd name="connsiteY3-1490" fmla="*/ 108984 h 2576513"/>
              <a:gd name="connsiteX4-1491" fmla="*/ 1009655 w 1009825"/>
              <a:gd name="connsiteY4-1492" fmla="*/ 854871 h 2576513"/>
              <a:gd name="connsiteX5-1493" fmla="*/ 550072 w 1009825"/>
              <a:gd name="connsiteY5-1494" fmla="*/ 1295402 h 2576513"/>
              <a:gd name="connsiteX6-1495" fmla="*/ 1007270 w 1009825"/>
              <a:gd name="connsiteY6-1496" fmla="*/ 1724028 h 2576513"/>
              <a:gd name="connsiteX7-1497" fmla="*/ 1002509 w 1009825"/>
              <a:gd name="connsiteY7-1498" fmla="*/ 2472291 h 2576513"/>
              <a:gd name="connsiteX8-1499" fmla="*/ 893525 w 1009825"/>
              <a:gd name="connsiteY8-1500" fmla="*/ 2576513 h 2576513"/>
              <a:gd name="connsiteX9-1501" fmla="*/ 111368 w 1009825"/>
              <a:gd name="connsiteY9-1502" fmla="*/ 2576513 h 2576513"/>
              <a:gd name="connsiteX10-1503" fmla="*/ 2384 w 1009825"/>
              <a:gd name="connsiteY10-1504" fmla="*/ 2467529 h 2576513"/>
              <a:gd name="connsiteX11-1505" fmla="*/ 2382 w 1009825"/>
              <a:gd name="connsiteY11-1506" fmla="*/ 1752602 h 2576513"/>
              <a:gd name="connsiteX12-1507" fmla="*/ 464345 w 1009825"/>
              <a:gd name="connsiteY12-1508" fmla="*/ 1293020 h 2576513"/>
              <a:gd name="connsiteX13-1509" fmla="*/ 0 w 1009825"/>
              <a:gd name="connsiteY13-1510" fmla="*/ 842964 h 2576513"/>
              <a:gd name="connsiteX14-1511" fmla="*/ 2384 w 1009825"/>
              <a:gd name="connsiteY14-1512" fmla="*/ 108984 h 2576513"/>
              <a:gd name="connsiteX0-1513" fmla="*/ 2384 w 1009825"/>
              <a:gd name="connsiteY0-1514" fmla="*/ 108984 h 2576513"/>
              <a:gd name="connsiteX1-1515" fmla="*/ 111368 w 1009825"/>
              <a:gd name="connsiteY1-1516" fmla="*/ 0 h 2576513"/>
              <a:gd name="connsiteX2-1517" fmla="*/ 893525 w 1009825"/>
              <a:gd name="connsiteY2-1518" fmla="*/ 0 h 2576513"/>
              <a:gd name="connsiteX3-1519" fmla="*/ 1002509 w 1009825"/>
              <a:gd name="connsiteY3-1520" fmla="*/ 108984 h 2576513"/>
              <a:gd name="connsiteX4-1521" fmla="*/ 1009655 w 1009825"/>
              <a:gd name="connsiteY4-1522" fmla="*/ 854871 h 2576513"/>
              <a:gd name="connsiteX5-1523" fmla="*/ 550072 w 1009825"/>
              <a:gd name="connsiteY5-1524" fmla="*/ 1295402 h 2576513"/>
              <a:gd name="connsiteX6-1525" fmla="*/ 1004889 w 1009825"/>
              <a:gd name="connsiteY6-1526" fmla="*/ 1721646 h 2576513"/>
              <a:gd name="connsiteX7-1527" fmla="*/ 1002509 w 1009825"/>
              <a:gd name="connsiteY7-1528" fmla="*/ 2472291 h 2576513"/>
              <a:gd name="connsiteX8-1529" fmla="*/ 893525 w 1009825"/>
              <a:gd name="connsiteY8-1530" fmla="*/ 2576513 h 2576513"/>
              <a:gd name="connsiteX9-1531" fmla="*/ 111368 w 1009825"/>
              <a:gd name="connsiteY9-1532" fmla="*/ 2576513 h 2576513"/>
              <a:gd name="connsiteX10-1533" fmla="*/ 2384 w 1009825"/>
              <a:gd name="connsiteY10-1534" fmla="*/ 2467529 h 2576513"/>
              <a:gd name="connsiteX11-1535" fmla="*/ 2382 w 1009825"/>
              <a:gd name="connsiteY11-1536" fmla="*/ 1752602 h 2576513"/>
              <a:gd name="connsiteX12-1537" fmla="*/ 464345 w 1009825"/>
              <a:gd name="connsiteY12-1538" fmla="*/ 1293020 h 2576513"/>
              <a:gd name="connsiteX13-1539" fmla="*/ 0 w 1009825"/>
              <a:gd name="connsiteY13-1540" fmla="*/ 842964 h 2576513"/>
              <a:gd name="connsiteX14-1541" fmla="*/ 2384 w 1009825"/>
              <a:gd name="connsiteY14-1542" fmla="*/ 108984 h 2576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613" y="connsiteY12-614"/>
              </a:cxn>
              <a:cxn ang="0">
                <a:pos x="connsiteX13-641" y="connsiteY13-642"/>
              </a:cxn>
              <a:cxn ang="0">
                <a:pos x="connsiteX14-671" y="connsiteY14-672"/>
              </a:cxn>
            </a:cxnLst>
            <a:rect l="l" t="t" r="r" b="b"/>
            <a:pathLst>
              <a:path w="1009825" h="2576513">
                <a:moveTo>
                  <a:pt x="2384" y="108984"/>
                </a:moveTo>
                <a:cubicBezTo>
                  <a:pt x="2384" y="48794"/>
                  <a:pt x="51178" y="0"/>
                  <a:pt x="111368" y="0"/>
                </a:cubicBezTo>
                <a:lnTo>
                  <a:pt x="893525" y="0"/>
                </a:lnTo>
                <a:cubicBezTo>
                  <a:pt x="953715" y="0"/>
                  <a:pt x="1002509" y="48794"/>
                  <a:pt x="1002509" y="108984"/>
                </a:cubicBezTo>
                <a:cubicBezTo>
                  <a:pt x="1002509" y="380631"/>
                  <a:pt x="1009655" y="583224"/>
                  <a:pt x="1009655" y="854871"/>
                </a:cubicBezTo>
                <a:cubicBezTo>
                  <a:pt x="1013623" y="988314"/>
                  <a:pt x="950917" y="954883"/>
                  <a:pt x="550072" y="1295402"/>
                </a:cubicBezTo>
                <a:cubicBezTo>
                  <a:pt x="830265" y="1519239"/>
                  <a:pt x="1001715" y="1535817"/>
                  <a:pt x="1004889" y="1721646"/>
                </a:cubicBezTo>
                <a:cubicBezTo>
                  <a:pt x="1005683" y="1919382"/>
                  <a:pt x="1005592" y="2308779"/>
                  <a:pt x="1002509" y="2472291"/>
                </a:cubicBezTo>
                <a:cubicBezTo>
                  <a:pt x="1002509" y="2532481"/>
                  <a:pt x="953715" y="2576513"/>
                  <a:pt x="893525" y="2576513"/>
                </a:cubicBezTo>
                <a:lnTo>
                  <a:pt x="111368" y="2576513"/>
                </a:lnTo>
                <a:cubicBezTo>
                  <a:pt x="51178" y="2576513"/>
                  <a:pt x="2384" y="2527719"/>
                  <a:pt x="2384" y="2467529"/>
                </a:cubicBezTo>
                <a:cubicBezTo>
                  <a:pt x="95" y="2310763"/>
                  <a:pt x="2779" y="2014632"/>
                  <a:pt x="2382" y="1752602"/>
                </a:cubicBezTo>
                <a:cubicBezTo>
                  <a:pt x="1191" y="1555263"/>
                  <a:pt x="80566" y="1575992"/>
                  <a:pt x="464345" y="1293020"/>
                </a:cubicBezTo>
                <a:cubicBezTo>
                  <a:pt x="59929" y="945754"/>
                  <a:pt x="1191" y="995854"/>
                  <a:pt x="0" y="842964"/>
                </a:cubicBezTo>
                <a:cubicBezTo>
                  <a:pt x="794" y="580842"/>
                  <a:pt x="1590" y="371106"/>
                  <a:pt x="2384" y="108984"/>
                </a:cubicBezTo>
                <a:close/>
              </a:path>
            </a:pathLst>
          </a:cu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圆角矩形 52"/>
          <p:cNvSpPr/>
          <p:nvPr/>
        </p:nvSpPr>
        <p:spPr>
          <a:xfrm>
            <a:off x="8162627" y="3662082"/>
            <a:ext cx="1009825" cy="2014537"/>
          </a:xfrm>
          <a:custGeom>
            <a:avLst/>
            <a:gdLst/>
            <a:ahLst/>
            <a:cxnLst/>
            <a:rect l="l" t="t" r="r" b="b"/>
            <a:pathLst>
              <a:path w="1009825" h="2014537">
                <a:moveTo>
                  <a:pt x="905" y="0"/>
                </a:moveTo>
                <a:lnTo>
                  <a:pt x="1007174" y="0"/>
                </a:lnTo>
                <a:cubicBezTo>
                  <a:pt x="1008581" y="92616"/>
                  <a:pt x="1009655" y="187565"/>
                  <a:pt x="1009655" y="292895"/>
                </a:cubicBezTo>
                <a:cubicBezTo>
                  <a:pt x="1013614" y="426024"/>
                  <a:pt x="951212" y="393064"/>
                  <a:pt x="552919" y="731045"/>
                </a:cubicBezTo>
                <a:lnTo>
                  <a:pt x="551196" y="731045"/>
                </a:lnTo>
                <a:lnTo>
                  <a:pt x="551196" y="732486"/>
                </a:lnTo>
                <a:cubicBezTo>
                  <a:pt x="550817" y="732793"/>
                  <a:pt x="550445" y="733110"/>
                  <a:pt x="550072" y="733426"/>
                </a:cubicBezTo>
                <a:lnTo>
                  <a:pt x="551196" y="734270"/>
                </a:lnTo>
                <a:lnTo>
                  <a:pt x="551196" y="1092599"/>
                </a:lnTo>
                <a:lnTo>
                  <a:pt x="551196" y="1133475"/>
                </a:lnTo>
                <a:lnTo>
                  <a:pt x="551196" y="1443433"/>
                </a:lnTo>
                <a:cubicBezTo>
                  <a:pt x="551196" y="1491874"/>
                  <a:pt x="590466" y="1531144"/>
                  <a:pt x="638907" y="1531144"/>
                </a:cubicBezTo>
                <a:lnTo>
                  <a:pt x="1005175" y="1531144"/>
                </a:lnTo>
                <a:cubicBezTo>
                  <a:pt x="1004905" y="1679469"/>
                  <a:pt x="1004111" y="1825372"/>
                  <a:pt x="1002509" y="1910315"/>
                </a:cubicBezTo>
                <a:cubicBezTo>
                  <a:pt x="1002509" y="1970505"/>
                  <a:pt x="953715" y="2014537"/>
                  <a:pt x="893525" y="2014537"/>
                </a:cubicBezTo>
                <a:lnTo>
                  <a:pt x="111368" y="2014537"/>
                </a:lnTo>
                <a:cubicBezTo>
                  <a:pt x="51178" y="2014537"/>
                  <a:pt x="2384" y="1965743"/>
                  <a:pt x="2384" y="1905553"/>
                </a:cubicBezTo>
                <a:cubicBezTo>
                  <a:pt x="1072" y="1815668"/>
                  <a:pt x="1394" y="1679965"/>
                  <a:pt x="1832" y="1531143"/>
                </a:cubicBezTo>
                <a:lnTo>
                  <a:pt x="377317" y="1531143"/>
                </a:lnTo>
                <a:cubicBezTo>
                  <a:pt x="425758" y="1531143"/>
                  <a:pt x="465028" y="1491873"/>
                  <a:pt x="465028" y="1443432"/>
                </a:cubicBezTo>
                <a:lnTo>
                  <a:pt x="465028" y="1133474"/>
                </a:lnTo>
                <a:lnTo>
                  <a:pt x="465028" y="1092598"/>
                </a:lnTo>
                <a:lnTo>
                  <a:pt x="465028" y="731044"/>
                </a:lnTo>
                <a:lnTo>
                  <a:pt x="464345" y="731044"/>
                </a:lnTo>
                <a:cubicBezTo>
                  <a:pt x="59929" y="383778"/>
                  <a:pt x="1191" y="433878"/>
                  <a:pt x="0" y="280988"/>
                </a:cubicBezTo>
                <a:cubicBezTo>
                  <a:pt x="301" y="181708"/>
                  <a:pt x="602" y="89943"/>
                  <a:pt x="9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35784" y="3233372"/>
            <a:ext cx="287966" cy="439148"/>
            <a:chOff x="3579813" y="3270247"/>
            <a:chExt cx="381000" cy="581026"/>
          </a:xfrm>
          <a:solidFill>
            <a:schemeClr val="bg1"/>
          </a:solidFill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3675063" y="3270247"/>
              <a:ext cx="103188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843338" y="3351210"/>
              <a:ext cx="103188" cy="66675"/>
            </a:xfrm>
            <a:custGeom>
              <a:avLst/>
              <a:gdLst>
                <a:gd name="T0" fmla="*/ 1 w 14"/>
                <a:gd name="T1" fmla="*/ 9 h 9"/>
                <a:gd name="T2" fmla="*/ 13 w 14"/>
                <a:gd name="T3" fmla="*/ 9 h 9"/>
                <a:gd name="T4" fmla="*/ 14 w 14"/>
                <a:gd name="T5" fmla="*/ 8 h 9"/>
                <a:gd name="T6" fmla="*/ 14 w 14"/>
                <a:gd name="T7" fmla="*/ 1 h 9"/>
                <a:gd name="T8" fmla="*/ 13 w 14"/>
                <a:gd name="T9" fmla="*/ 0 h 9"/>
                <a:gd name="T10" fmla="*/ 1 w 14"/>
                <a:gd name="T11" fmla="*/ 0 h 9"/>
                <a:gd name="T12" fmla="*/ 0 w 14"/>
                <a:gd name="T13" fmla="*/ 1 h 9"/>
                <a:gd name="T14" fmla="*/ 0 w 14"/>
                <a:gd name="T15" fmla="*/ 8 h 9"/>
                <a:gd name="T16" fmla="*/ 1 w 14"/>
                <a:gd name="T17" fmla="*/ 9 h 9"/>
                <a:gd name="T18" fmla="*/ 2 w 14"/>
                <a:gd name="T19" fmla="*/ 1 h 9"/>
                <a:gd name="T20" fmla="*/ 12 w 14"/>
                <a:gd name="T21" fmla="*/ 1 h 9"/>
                <a:gd name="T22" fmla="*/ 12 w 14"/>
                <a:gd name="T23" fmla="*/ 8 h 9"/>
                <a:gd name="T24" fmla="*/ 2 w 14"/>
                <a:gd name="T25" fmla="*/ 8 h 9"/>
                <a:gd name="T26" fmla="*/ 2 w 14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lose/>
                  <a:moveTo>
                    <a:pt x="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579813" y="3389310"/>
              <a:ext cx="381000" cy="461963"/>
            </a:xfrm>
            <a:custGeom>
              <a:avLst/>
              <a:gdLst>
                <a:gd name="T0" fmla="*/ 51 w 52"/>
                <a:gd name="T1" fmla="*/ 6 h 63"/>
                <a:gd name="T2" fmla="*/ 50 w 52"/>
                <a:gd name="T3" fmla="*/ 5 h 63"/>
                <a:gd name="T4" fmla="*/ 49 w 52"/>
                <a:gd name="T5" fmla="*/ 5 h 63"/>
                <a:gd name="T6" fmla="*/ 37 w 52"/>
                <a:gd name="T7" fmla="*/ 5 h 63"/>
                <a:gd name="T8" fmla="*/ 36 w 52"/>
                <a:gd name="T9" fmla="*/ 5 h 63"/>
                <a:gd name="T10" fmla="*/ 35 w 52"/>
                <a:gd name="T11" fmla="*/ 6 h 63"/>
                <a:gd name="T12" fmla="*/ 35 w 52"/>
                <a:gd name="T13" fmla="*/ 6 h 63"/>
                <a:gd name="T14" fmla="*/ 34 w 52"/>
                <a:gd name="T15" fmla="*/ 7 h 63"/>
                <a:gd name="T16" fmla="*/ 35 w 52"/>
                <a:gd name="T17" fmla="*/ 7 h 63"/>
                <a:gd name="T18" fmla="*/ 39 w 52"/>
                <a:gd name="T19" fmla="*/ 7 h 63"/>
                <a:gd name="T20" fmla="*/ 36 w 52"/>
                <a:gd name="T21" fmla="*/ 11 h 63"/>
                <a:gd name="T22" fmla="*/ 29 w 52"/>
                <a:gd name="T23" fmla="*/ 1 h 63"/>
                <a:gd name="T24" fmla="*/ 28 w 52"/>
                <a:gd name="T25" fmla="*/ 1 h 63"/>
                <a:gd name="T26" fmla="*/ 28 w 52"/>
                <a:gd name="T27" fmla="*/ 1 h 63"/>
                <a:gd name="T28" fmla="*/ 26 w 52"/>
                <a:gd name="T29" fmla="*/ 0 h 63"/>
                <a:gd name="T30" fmla="*/ 14 w 52"/>
                <a:gd name="T31" fmla="*/ 0 h 63"/>
                <a:gd name="T32" fmla="*/ 13 w 52"/>
                <a:gd name="T33" fmla="*/ 0 h 63"/>
                <a:gd name="T34" fmla="*/ 11 w 52"/>
                <a:gd name="T35" fmla="*/ 1 h 63"/>
                <a:gd name="T36" fmla="*/ 10 w 52"/>
                <a:gd name="T37" fmla="*/ 3 h 63"/>
                <a:gd name="T38" fmla="*/ 0 w 52"/>
                <a:gd name="T39" fmla="*/ 28 h 63"/>
                <a:gd name="T40" fmla="*/ 2 w 52"/>
                <a:gd name="T41" fmla="*/ 32 h 63"/>
                <a:gd name="T42" fmla="*/ 6 w 52"/>
                <a:gd name="T43" fmla="*/ 30 h 63"/>
                <a:gd name="T44" fmla="*/ 11 w 52"/>
                <a:gd name="T45" fmla="*/ 18 h 63"/>
                <a:gd name="T46" fmla="*/ 11 w 52"/>
                <a:gd name="T47" fmla="*/ 26 h 63"/>
                <a:gd name="T48" fmla="*/ 12 w 52"/>
                <a:gd name="T49" fmla="*/ 28 h 63"/>
                <a:gd name="T50" fmla="*/ 12 w 52"/>
                <a:gd name="T51" fmla="*/ 59 h 63"/>
                <a:gd name="T52" fmla="*/ 15 w 52"/>
                <a:gd name="T53" fmla="*/ 63 h 63"/>
                <a:gd name="T54" fmla="*/ 19 w 52"/>
                <a:gd name="T55" fmla="*/ 59 h 63"/>
                <a:gd name="T56" fmla="*/ 19 w 52"/>
                <a:gd name="T57" fmla="*/ 30 h 63"/>
                <a:gd name="T58" fmla="*/ 21 w 52"/>
                <a:gd name="T59" fmla="*/ 30 h 63"/>
                <a:gd name="T60" fmla="*/ 21 w 52"/>
                <a:gd name="T61" fmla="*/ 59 h 63"/>
                <a:gd name="T62" fmla="*/ 25 w 52"/>
                <a:gd name="T63" fmla="*/ 63 h 63"/>
                <a:gd name="T64" fmla="*/ 28 w 52"/>
                <a:gd name="T65" fmla="*/ 59 h 63"/>
                <a:gd name="T66" fmla="*/ 28 w 52"/>
                <a:gd name="T67" fmla="*/ 28 h 63"/>
                <a:gd name="T68" fmla="*/ 29 w 52"/>
                <a:gd name="T69" fmla="*/ 26 h 63"/>
                <a:gd name="T70" fmla="*/ 29 w 52"/>
                <a:gd name="T71" fmla="*/ 12 h 63"/>
                <a:gd name="T72" fmla="*/ 33 w 52"/>
                <a:gd name="T73" fmla="*/ 17 h 63"/>
                <a:gd name="T74" fmla="*/ 37 w 52"/>
                <a:gd name="T75" fmla="*/ 18 h 63"/>
                <a:gd name="T76" fmla="*/ 37 w 52"/>
                <a:gd name="T77" fmla="*/ 18 h 63"/>
                <a:gd name="T78" fmla="*/ 37 w 52"/>
                <a:gd name="T79" fmla="*/ 18 h 63"/>
                <a:gd name="T80" fmla="*/ 37 w 52"/>
                <a:gd name="T81" fmla="*/ 18 h 63"/>
                <a:gd name="T82" fmla="*/ 37 w 52"/>
                <a:gd name="T83" fmla="*/ 17 h 63"/>
                <a:gd name="T84" fmla="*/ 45 w 52"/>
                <a:gd name="T85" fmla="*/ 10 h 63"/>
                <a:gd name="T86" fmla="*/ 46 w 52"/>
                <a:gd name="T87" fmla="*/ 7 h 63"/>
                <a:gd name="T88" fmla="*/ 51 w 52"/>
                <a:gd name="T89" fmla="*/ 7 h 63"/>
                <a:gd name="T90" fmla="*/ 52 w 52"/>
                <a:gd name="T91" fmla="*/ 7 h 63"/>
                <a:gd name="T92" fmla="*/ 51 w 5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63">
                  <a:moveTo>
                    <a:pt x="51" y="6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49" y="5"/>
                    <a:pt x="4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4" y="32"/>
                    <a:pt x="5" y="32"/>
                    <a:pt x="6" y="3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11" y="28"/>
                    <a:pt x="12" y="2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1"/>
                    <a:pt x="13" y="63"/>
                    <a:pt x="15" y="63"/>
                  </a:cubicBezTo>
                  <a:cubicBezTo>
                    <a:pt x="17" y="63"/>
                    <a:pt x="19" y="61"/>
                    <a:pt x="19" y="5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3" y="63"/>
                    <a:pt x="25" y="63"/>
                  </a:cubicBezTo>
                  <a:cubicBezTo>
                    <a:pt x="26" y="63"/>
                    <a:pt x="28" y="61"/>
                    <a:pt x="28" y="5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6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5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6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2" y="7"/>
                    <a:pt x="52" y="7"/>
                  </a:cubicBezTo>
                  <a:cubicBezTo>
                    <a:pt x="52" y="6"/>
                    <a:pt x="51" y="6"/>
                    <a:pt x="5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93395" y="3191157"/>
            <a:ext cx="218419" cy="441664"/>
            <a:chOff x="5106988" y="3270247"/>
            <a:chExt cx="287338" cy="581025"/>
          </a:xfrm>
          <a:solidFill>
            <a:schemeClr val="bg1"/>
          </a:solidFill>
        </p:grpSpPr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5202238" y="3270247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5106988" y="3292472"/>
              <a:ext cx="287338" cy="558800"/>
            </a:xfrm>
            <a:custGeom>
              <a:avLst/>
              <a:gdLst>
                <a:gd name="T0" fmla="*/ 33 w 39"/>
                <a:gd name="T1" fmla="*/ 9 h 76"/>
                <a:gd name="T2" fmla="*/ 33 w 39"/>
                <a:gd name="T3" fmla="*/ 9 h 76"/>
                <a:gd name="T4" fmla="*/ 33 w 39"/>
                <a:gd name="T5" fmla="*/ 2 h 76"/>
                <a:gd name="T6" fmla="*/ 29 w 39"/>
                <a:gd name="T7" fmla="*/ 0 h 76"/>
                <a:gd name="T8" fmla="*/ 27 w 39"/>
                <a:gd name="T9" fmla="*/ 9 h 76"/>
                <a:gd name="T10" fmla="*/ 31 w 39"/>
                <a:gd name="T11" fmla="*/ 10 h 76"/>
                <a:gd name="T12" fmla="*/ 31 w 39"/>
                <a:gd name="T13" fmla="*/ 10 h 76"/>
                <a:gd name="T14" fmla="*/ 31 w 39"/>
                <a:gd name="T15" fmla="*/ 16 h 76"/>
                <a:gd name="T16" fmla="*/ 26 w 39"/>
                <a:gd name="T17" fmla="*/ 13 h 76"/>
                <a:gd name="T18" fmla="*/ 14 w 39"/>
                <a:gd name="T19" fmla="*/ 13 h 76"/>
                <a:gd name="T20" fmla="*/ 11 w 39"/>
                <a:gd name="T21" fmla="*/ 14 h 76"/>
                <a:gd name="T22" fmla="*/ 0 w 39"/>
                <a:gd name="T23" fmla="*/ 41 h 76"/>
                <a:gd name="T24" fmla="*/ 6 w 39"/>
                <a:gd name="T25" fmla="*/ 43 h 76"/>
                <a:gd name="T26" fmla="*/ 11 w 39"/>
                <a:gd name="T27" fmla="*/ 39 h 76"/>
                <a:gd name="T28" fmla="*/ 12 w 39"/>
                <a:gd name="T29" fmla="*/ 72 h 76"/>
                <a:gd name="T30" fmla="*/ 19 w 39"/>
                <a:gd name="T31" fmla="*/ 72 h 76"/>
                <a:gd name="T32" fmla="*/ 21 w 39"/>
                <a:gd name="T33" fmla="*/ 43 h 76"/>
                <a:gd name="T34" fmla="*/ 25 w 39"/>
                <a:gd name="T35" fmla="*/ 76 h 76"/>
                <a:gd name="T36" fmla="*/ 28 w 39"/>
                <a:gd name="T37" fmla="*/ 41 h 76"/>
                <a:gd name="T38" fmla="*/ 29 w 39"/>
                <a:gd name="T39" fmla="*/ 22 h 76"/>
                <a:gd name="T40" fmla="*/ 36 w 39"/>
                <a:gd name="T41" fmla="*/ 26 h 76"/>
                <a:gd name="T42" fmla="*/ 37 w 39"/>
                <a:gd name="T43" fmla="*/ 11 h 76"/>
                <a:gd name="T44" fmla="*/ 31 w 39"/>
                <a:gd name="T45" fmla="*/ 1 h 76"/>
                <a:gd name="T46" fmla="*/ 30 w 39"/>
                <a:gd name="T47" fmla="*/ 1 h 76"/>
                <a:gd name="T48" fmla="*/ 30 w 39"/>
                <a:gd name="T49" fmla="*/ 0 h 76"/>
                <a:gd name="T50" fmla="*/ 30 w 39"/>
                <a:gd name="T51" fmla="*/ 1 h 76"/>
                <a:gd name="T52" fmla="*/ 30 w 39"/>
                <a:gd name="T53" fmla="*/ 0 h 76"/>
                <a:gd name="T54" fmla="*/ 30 w 39"/>
                <a:gd name="T55" fmla="*/ 1 h 76"/>
                <a:gd name="T56" fmla="*/ 30 w 39"/>
                <a:gd name="T57" fmla="*/ 1 h 76"/>
                <a:gd name="T58" fmla="*/ 31 w 39"/>
                <a:gd name="T59" fmla="*/ 9 h 76"/>
                <a:gd name="T60" fmla="*/ 29 w 39"/>
                <a:gd name="T61" fmla="*/ 10 h 76"/>
                <a:gd name="T62" fmla="*/ 29 w 39"/>
                <a:gd name="T63" fmla="*/ 9 h 76"/>
                <a:gd name="T64" fmla="*/ 31 w 39"/>
                <a:gd name="T65" fmla="*/ 8 h 76"/>
                <a:gd name="T66" fmla="*/ 32 w 39"/>
                <a:gd name="T67" fmla="*/ 6 h 76"/>
                <a:gd name="T68" fmla="*/ 29 w 39"/>
                <a:gd name="T69" fmla="*/ 7 h 76"/>
                <a:gd name="T70" fmla="*/ 28 w 39"/>
                <a:gd name="T71" fmla="*/ 2 h 76"/>
                <a:gd name="T72" fmla="*/ 31 w 39"/>
                <a:gd name="T73" fmla="*/ 1 h 76"/>
                <a:gd name="T74" fmla="*/ 32 w 39"/>
                <a:gd name="T7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76">
                  <a:moveTo>
                    <a:pt x="37" y="11"/>
                  </a:moveTo>
                  <a:cubicBezTo>
                    <a:pt x="37" y="10"/>
                    <a:pt x="35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4"/>
                    <a:pt x="2" y="45"/>
                  </a:cubicBezTo>
                  <a:cubicBezTo>
                    <a:pt x="4" y="45"/>
                    <a:pt x="5" y="45"/>
                    <a:pt x="6" y="4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1" y="41"/>
                    <a:pt x="12" y="4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4"/>
                    <a:pt x="13" y="76"/>
                    <a:pt x="15" y="76"/>
                  </a:cubicBezTo>
                  <a:cubicBezTo>
                    <a:pt x="17" y="76"/>
                    <a:pt x="19" y="74"/>
                    <a:pt x="19" y="7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4"/>
                    <a:pt x="23" y="76"/>
                    <a:pt x="25" y="76"/>
                  </a:cubicBezTo>
                  <a:cubicBezTo>
                    <a:pt x="26" y="76"/>
                    <a:pt x="28" y="74"/>
                    <a:pt x="28" y="7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6"/>
                    <a:pt x="35" y="27"/>
                    <a:pt x="36" y="26"/>
                  </a:cubicBezTo>
                  <a:cubicBezTo>
                    <a:pt x="38" y="26"/>
                    <a:pt x="39" y="25"/>
                    <a:pt x="39" y="23"/>
                  </a:cubicBezTo>
                  <a:lnTo>
                    <a:pt x="37" y="11"/>
                  </a:lnTo>
                  <a:close/>
                  <a:moveTo>
                    <a:pt x="31" y="0"/>
                  </a:move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lose/>
                  <a:moveTo>
                    <a:pt x="31" y="9"/>
                  </a:moveTo>
                  <a:cubicBezTo>
                    <a:pt x="31" y="9"/>
                    <a:pt x="31" y="10"/>
                    <a:pt x="31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lose/>
                  <a:moveTo>
                    <a:pt x="32" y="6"/>
                  </a:moveTo>
                  <a:cubicBezTo>
                    <a:pt x="32" y="7"/>
                    <a:pt x="32" y="7"/>
                    <a:pt x="3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8" y="7"/>
                    <a:pt x="28" y="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2"/>
                    <a:pt x="32" y="2"/>
                  </a:cubicBez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70540" y="3201344"/>
            <a:ext cx="271810" cy="440187"/>
            <a:chOff x="6635751" y="3270247"/>
            <a:chExt cx="358775" cy="581026"/>
          </a:xfrm>
          <a:solidFill>
            <a:schemeClr val="bg1"/>
          </a:solidFill>
        </p:grpSpPr>
        <p:sp>
          <p:nvSpPr>
            <p:cNvPr id="26" name="Freeform 8"/>
            <p:cNvSpPr/>
            <p:nvPr/>
          </p:nvSpPr>
          <p:spPr bwMode="auto">
            <a:xfrm>
              <a:off x="6635751" y="3389310"/>
              <a:ext cx="338138" cy="461963"/>
            </a:xfrm>
            <a:custGeom>
              <a:avLst/>
              <a:gdLst>
                <a:gd name="T0" fmla="*/ 42 w 46"/>
                <a:gd name="T1" fmla="*/ 5 h 63"/>
                <a:gd name="T2" fmla="*/ 41 w 46"/>
                <a:gd name="T3" fmla="*/ 6 h 63"/>
                <a:gd name="T4" fmla="*/ 36 w 46"/>
                <a:gd name="T5" fmla="*/ 11 h 63"/>
                <a:gd name="T6" fmla="*/ 29 w 46"/>
                <a:gd name="T7" fmla="*/ 1 h 63"/>
                <a:gd name="T8" fmla="*/ 28 w 46"/>
                <a:gd name="T9" fmla="*/ 1 h 63"/>
                <a:gd name="T10" fmla="*/ 28 w 46"/>
                <a:gd name="T11" fmla="*/ 1 h 63"/>
                <a:gd name="T12" fmla="*/ 26 w 46"/>
                <a:gd name="T13" fmla="*/ 0 h 63"/>
                <a:gd name="T14" fmla="*/ 14 w 46"/>
                <a:gd name="T15" fmla="*/ 0 h 63"/>
                <a:gd name="T16" fmla="*/ 13 w 46"/>
                <a:gd name="T17" fmla="*/ 0 h 63"/>
                <a:gd name="T18" fmla="*/ 11 w 46"/>
                <a:gd name="T19" fmla="*/ 1 h 63"/>
                <a:gd name="T20" fmla="*/ 10 w 46"/>
                <a:gd name="T21" fmla="*/ 3 h 63"/>
                <a:gd name="T22" fmla="*/ 0 w 46"/>
                <a:gd name="T23" fmla="*/ 28 h 63"/>
                <a:gd name="T24" fmla="*/ 2 w 46"/>
                <a:gd name="T25" fmla="*/ 32 h 63"/>
                <a:gd name="T26" fmla="*/ 6 w 46"/>
                <a:gd name="T27" fmla="*/ 30 h 63"/>
                <a:gd name="T28" fmla="*/ 11 w 46"/>
                <a:gd name="T29" fmla="*/ 18 h 63"/>
                <a:gd name="T30" fmla="*/ 11 w 46"/>
                <a:gd name="T31" fmla="*/ 26 h 63"/>
                <a:gd name="T32" fmla="*/ 12 w 46"/>
                <a:gd name="T33" fmla="*/ 28 h 63"/>
                <a:gd name="T34" fmla="*/ 12 w 46"/>
                <a:gd name="T35" fmla="*/ 59 h 63"/>
                <a:gd name="T36" fmla="*/ 15 w 46"/>
                <a:gd name="T37" fmla="*/ 63 h 63"/>
                <a:gd name="T38" fmla="*/ 19 w 46"/>
                <a:gd name="T39" fmla="*/ 59 h 63"/>
                <a:gd name="T40" fmla="*/ 19 w 46"/>
                <a:gd name="T41" fmla="*/ 30 h 63"/>
                <a:gd name="T42" fmla="*/ 21 w 46"/>
                <a:gd name="T43" fmla="*/ 30 h 63"/>
                <a:gd name="T44" fmla="*/ 21 w 46"/>
                <a:gd name="T45" fmla="*/ 59 h 63"/>
                <a:gd name="T46" fmla="*/ 25 w 46"/>
                <a:gd name="T47" fmla="*/ 63 h 63"/>
                <a:gd name="T48" fmla="*/ 28 w 46"/>
                <a:gd name="T49" fmla="*/ 59 h 63"/>
                <a:gd name="T50" fmla="*/ 28 w 46"/>
                <a:gd name="T51" fmla="*/ 28 h 63"/>
                <a:gd name="T52" fmla="*/ 29 w 46"/>
                <a:gd name="T53" fmla="*/ 26 h 63"/>
                <a:gd name="T54" fmla="*/ 29 w 46"/>
                <a:gd name="T55" fmla="*/ 12 h 63"/>
                <a:gd name="T56" fmla="*/ 33 w 46"/>
                <a:gd name="T57" fmla="*/ 17 h 63"/>
                <a:gd name="T58" fmla="*/ 37 w 46"/>
                <a:gd name="T59" fmla="*/ 18 h 63"/>
                <a:gd name="T60" fmla="*/ 37 w 46"/>
                <a:gd name="T61" fmla="*/ 18 h 63"/>
                <a:gd name="T62" fmla="*/ 37 w 46"/>
                <a:gd name="T63" fmla="*/ 18 h 63"/>
                <a:gd name="T64" fmla="*/ 37 w 46"/>
                <a:gd name="T65" fmla="*/ 18 h 63"/>
                <a:gd name="T66" fmla="*/ 37 w 46"/>
                <a:gd name="T67" fmla="*/ 17 h 63"/>
                <a:gd name="T68" fmla="*/ 45 w 46"/>
                <a:gd name="T69" fmla="*/ 10 h 63"/>
                <a:gd name="T70" fmla="*/ 45 w 46"/>
                <a:gd name="T71" fmla="*/ 6 h 63"/>
                <a:gd name="T72" fmla="*/ 44 w 46"/>
                <a:gd name="T73" fmla="*/ 5 h 63"/>
                <a:gd name="T74" fmla="*/ 42 w 46"/>
                <a:gd name="T7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63">
                  <a:moveTo>
                    <a:pt x="42" y="5"/>
                  </a:moveTo>
                  <a:cubicBezTo>
                    <a:pt x="42" y="5"/>
                    <a:pt x="41" y="5"/>
                    <a:pt x="41" y="6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4" y="32"/>
                    <a:pt x="5" y="32"/>
                    <a:pt x="6" y="3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11" y="28"/>
                    <a:pt x="12" y="2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1"/>
                    <a:pt x="13" y="63"/>
                    <a:pt x="15" y="63"/>
                  </a:cubicBezTo>
                  <a:cubicBezTo>
                    <a:pt x="17" y="63"/>
                    <a:pt x="19" y="61"/>
                    <a:pt x="19" y="5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3" y="63"/>
                    <a:pt x="25" y="63"/>
                  </a:cubicBezTo>
                  <a:cubicBezTo>
                    <a:pt x="26" y="63"/>
                    <a:pt x="28" y="61"/>
                    <a:pt x="28" y="5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29" y="27"/>
                    <a:pt x="29" y="26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5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7"/>
                    <a:pt x="45" y="6"/>
                  </a:cubicBezTo>
                  <a:cubicBezTo>
                    <a:pt x="45" y="5"/>
                    <a:pt x="44" y="5"/>
                    <a:pt x="44" y="5"/>
                  </a:cubicBezTo>
                  <a:cubicBezTo>
                    <a:pt x="43" y="5"/>
                    <a:pt x="42" y="5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6731001" y="3270247"/>
              <a:ext cx="103188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6907213" y="3278185"/>
              <a:ext cx="87313" cy="131763"/>
            </a:xfrm>
            <a:custGeom>
              <a:avLst/>
              <a:gdLst>
                <a:gd name="T0" fmla="*/ 6 w 12"/>
                <a:gd name="T1" fmla="*/ 0 h 18"/>
                <a:gd name="T2" fmla="*/ 0 w 12"/>
                <a:gd name="T3" fmla="*/ 6 h 18"/>
                <a:gd name="T4" fmla="*/ 1 w 12"/>
                <a:gd name="T5" fmla="*/ 10 h 18"/>
                <a:gd name="T6" fmla="*/ 3 w 12"/>
                <a:gd name="T7" fmla="*/ 13 h 18"/>
                <a:gd name="T8" fmla="*/ 3 w 12"/>
                <a:gd name="T9" fmla="*/ 17 h 18"/>
                <a:gd name="T10" fmla="*/ 4 w 12"/>
                <a:gd name="T11" fmla="*/ 18 h 18"/>
                <a:gd name="T12" fmla="*/ 5 w 12"/>
                <a:gd name="T13" fmla="*/ 18 h 18"/>
                <a:gd name="T14" fmla="*/ 6 w 12"/>
                <a:gd name="T15" fmla="*/ 18 h 18"/>
                <a:gd name="T16" fmla="*/ 7 w 12"/>
                <a:gd name="T17" fmla="*/ 18 h 18"/>
                <a:gd name="T18" fmla="*/ 8 w 12"/>
                <a:gd name="T19" fmla="*/ 18 h 18"/>
                <a:gd name="T20" fmla="*/ 9 w 12"/>
                <a:gd name="T21" fmla="*/ 16 h 18"/>
                <a:gd name="T22" fmla="*/ 9 w 12"/>
                <a:gd name="T23" fmla="*/ 13 h 18"/>
                <a:gd name="T24" fmla="*/ 11 w 12"/>
                <a:gd name="T25" fmla="*/ 10 h 18"/>
                <a:gd name="T26" fmla="*/ 12 w 12"/>
                <a:gd name="T27" fmla="*/ 6 h 18"/>
                <a:gd name="T28" fmla="*/ 6 w 12"/>
                <a:gd name="T29" fmla="*/ 0 h 18"/>
                <a:gd name="T30" fmla="*/ 9 w 12"/>
                <a:gd name="T31" fmla="*/ 9 h 18"/>
                <a:gd name="T32" fmla="*/ 8 w 12"/>
                <a:gd name="T33" fmla="*/ 13 h 18"/>
                <a:gd name="T34" fmla="*/ 7 w 12"/>
                <a:gd name="T35" fmla="*/ 13 h 18"/>
                <a:gd name="T36" fmla="*/ 7 w 12"/>
                <a:gd name="T37" fmla="*/ 9 h 18"/>
                <a:gd name="T38" fmla="*/ 6 w 12"/>
                <a:gd name="T39" fmla="*/ 8 h 18"/>
                <a:gd name="T40" fmla="*/ 6 w 12"/>
                <a:gd name="T41" fmla="*/ 8 h 18"/>
                <a:gd name="T42" fmla="*/ 5 w 12"/>
                <a:gd name="T43" fmla="*/ 9 h 18"/>
                <a:gd name="T44" fmla="*/ 5 w 12"/>
                <a:gd name="T45" fmla="*/ 13 h 18"/>
                <a:gd name="T46" fmla="*/ 4 w 12"/>
                <a:gd name="T47" fmla="*/ 13 h 18"/>
                <a:gd name="T48" fmla="*/ 3 w 12"/>
                <a:gd name="T49" fmla="*/ 9 h 18"/>
                <a:gd name="T50" fmla="*/ 2 w 12"/>
                <a:gd name="T51" fmla="*/ 6 h 18"/>
                <a:gd name="T52" fmla="*/ 6 w 12"/>
                <a:gd name="T53" fmla="*/ 2 h 18"/>
                <a:gd name="T54" fmla="*/ 10 w 12"/>
                <a:gd name="T55" fmla="*/ 6 h 18"/>
                <a:gd name="T56" fmla="*/ 9 w 12"/>
                <a:gd name="T5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2"/>
                    <a:pt x="3" y="12"/>
                    <a:pt x="3" y="13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10" y="12"/>
                    <a:pt x="11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9" y="9"/>
                  </a:moveTo>
                  <a:cubicBezTo>
                    <a:pt x="9" y="10"/>
                    <a:pt x="8" y="11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9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1"/>
                    <a:pt x="3" y="10"/>
                    <a:pt x="3" y="9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8" y="2"/>
                    <a:pt x="10" y="4"/>
                    <a:pt x="10" y="6"/>
                  </a:cubicBezTo>
                  <a:cubicBezTo>
                    <a:pt x="10" y="7"/>
                    <a:pt x="10" y="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27528" y="3176456"/>
            <a:ext cx="463293" cy="441577"/>
            <a:chOff x="8001001" y="3270247"/>
            <a:chExt cx="609600" cy="581026"/>
          </a:xfrm>
          <a:solidFill>
            <a:schemeClr val="bg1"/>
          </a:solidFill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8001001" y="3367085"/>
              <a:ext cx="609600" cy="484188"/>
            </a:xfrm>
            <a:custGeom>
              <a:avLst/>
              <a:gdLst>
                <a:gd name="T0" fmla="*/ 70 w 83"/>
                <a:gd name="T1" fmla="*/ 5 h 66"/>
                <a:gd name="T2" fmla="*/ 68 w 83"/>
                <a:gd name="T3" fmla="*/ 3 h 66"/>
                <a:gd name="T4" fmla="*/ 67 w 83"/>
                <a:gd name="T5" fmla="*/ 3 h 66"/>
                <a:gd name="T6" fmla="*/ 54 w 83"/>
                <a:gd name="T7" fmla="*/ 3 h 66"/>
                <a:gd name="T8" fmla="*/ 44 w 83"/>
                <a:gd name="T9" fmla="*/ 15 h 66"/>
                <a:gd name="T10" fmla="*/ 30 w 83"/>
                <a:gd name="T11" fmla="*/ 15 h 66"/>
                <a:gd name="T12" fmla="*/ 28 w 83"/>
                <a:gd name="T13" fmla="*/ 0 h 66"/>
                <a:gd name="T14" fmla="*/ 1 w 83"/>
                <a:gd name="T15" fmla="*/ 2 h 66"/>
                <a:gd name="T16" fmla="*/ 4 w 83"/>
                <a:gd name="T17" fmla="*/ 20 h 66"/>
                <a:gd name="T18" fmla="*/ 13 w 83"/>
                <a:gd name="T19" fmla="*/ 21 h 66"/>
                <a:gd name="T20" fmla="*/ 9 w 83"/>
                <a:gd name="T21" fmla="*/ 23 h 66"/>
                <a:gd name="T22" fmla="*/ 9 w 83"/>
                <a:gd name="T23" fmla="*/ 24 h 66"/>
                <a:gd name="T24" fmla="*/ 5 w 83"/>
                <a:gd name="T25" fmla="*/ 24 h 66"/>
                <a:gd name="T26" fmla="*/ 5 w 83"/>
                <a:gd name="T27" fmla="*/ 34 h 66"/>
                <a:gd name="T28" fmla="*/ 7 w 83"/>
                <a:gd name="T29" fmla="*/ 64 h 66"/>
                <a:gd name="T30" fmla="*/ 12 w 83"/>
                <a:gd name="T31" fmla="*/ 64 h 66"/>
                <a:gd name="T32" fmla="*/ 52 w 83"/>
                <a:gd name="T33" fmla="*/ 34 h 66"/>
                <a:gd name="T34" fmla="*/ 55 w 83"/>
                <a:gd name="T35" fmla="*/ 66 h 66"/>
                <a:gd name="T36" fmla="*/ 59 w 83"/>
                <a:gd name="T37" fmla="*/ 34 h 66"/>
                <a:gd name="T38" fmla="*/ 61 w 83"/>
                <a:gd name="T39" fmla="*/ 62 h 66"/>
                <a:gd name="T40" fmla="*/ 68 w 83"/>
                <a:gd name="T41" fmla="*/ 62 h 66"/>
                <a:gd name="T42" fmla="*/ 73 w 83"/>
                <a:gd name="T43" fmla="*/ 34 h 66"/>
                <a:gd name="T44" fmla="*/ 75 w 83"/>
                <a:gd name="T45" fmla="*/ 66 h 66"/>
                <a:gd name="T46" fmla="*/ 77 w 83"/>
                <a:gd name="T47" fmla="*/ 34 h 66"/>
                <a:gd name="T48" fmla="*/ 83 w 83"/>
                <a:gd name="T49" fmla="*/ 29 h 66"/>
                <a:gd name="T50" fmla="*/ 4 w 83"/>
                <a:gd name="T51" fmla="*/ 17 h 66"/>
                <a:gd name="T52" fmla="*/ 28 w 83"/>
                <a:gd name="T53" fmla="*/ 2 h 66"/>
                <a:gd name="T54" fmla="*/ 4 w 83"/>
                <a:gd name="T55" fmla="*/ 17 h 66"/>
                <a:gd name="T56" fmla="*/ 23 w 83"/>
                <a:gd name="T57" fmla="*/ 24 h 66"/>
                <a:gd name="T58" fmla="*/ 22 w 83"/>
                <a:gd name="T59" fmla="*/ 23 h 66"/>
                <a:gd name="T60" fmla="*/ 19 w 83"/>
                <a:gd name="T61" fmla="*/ 21 h 66"/>
                <a:gd name="T62" fmla="*/ 28 w 83"/>
                <a:gd name="T63" fmla="*/ 20 h 66"/>
                <a:gd name="T64" fmla="*/ 32 w 83"/>
                <a:gd name="T65" fmla="*/ 21 h 66"/>
                <a:gd name="T66" fmla="*/ 46 w 83"/>
                <a:gd name="T67" fmla="*/ 21 h 66"/>
                <a:gd name="T68" fmla="*/ 50 w 83"/>
                <a:gd name="T69" fmla="*/ 17 h 66"/>
                <a:gd name="T70" fmla="*/ 23 w 83"/>
                <a:gd name="T71" fmla="*/ 24 h 66"/>
                <a:gd name="T72" fmla="*/ 74 w 83"/>
                <a:gd name="T73" fmla="*/ 24 h 66"/>
                <a:gd name="T74" fmla="*/ 70 w 83"/>
                <a:gd name="T75" fmla="*/ 1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66">
                  <a:moveTo>
                    <a:pt x="82" y="26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69" y="5"/>
                    <a:pt x="69" y="5"/>
                    <a:pt x="69" y="4"/>
                  </a:cubicBezTo>
                  <a:cubicBezTo>
                    <a:pt x="69" y="4"/>
                    <a:pt x="68" y="4"/>
                    <a:pt x="68" y="3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3"/>
                    <a:pt x="51" y="4"/>
                    <a:pt x="50" y="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1" y="15"/>
                    <a:pt x="30" y="1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7"/>
                    <a:pt x="0" y="29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8" y="66"/>
                    <a:pt x="10" y="66"/>
                  </a:cubicBezTo>
                  <a:cubicBezTo>
                    <a:pt x="11" y="66"/>
                    <a:pt x="12" y="65"/>
                    <a:pt x="12" y="6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4"/>
                    <a:pt x="53" y="66"/>
                    <a:pt x="55" y="66"/>
                  </a:cubicBezTo>
                  <a:cubicBezTo>
                    <a:pt x="57" y="66"/>
                    <a:pt x="59" y="64"/>
                    <a:pt x="59" y="62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4"/>
                    <a:pt x="63" y="66"/>
                    <a:pt x="65" y="66"/>
                  </a:cubicBezTo>
                  <a:cubicBezTo>
                    <a:pt x="66" y="66"/>
                    <a:pt x="68" y="64"/>
                    <a:pt x="68" y="62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5"/>
                    <a:pt x="74" y="66"/>
                    <a:pt x="75" y="66"/>
                  </a:cubicBezTo>
                  <a:cubicBezTo>
                    <a:pt x="76" y="66"/>
                    <a:pt x="77" y="65"/>
                    <a:pt x="77" y="6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1" y="34"/>
                    <a:pt x="83" y="32"/>
                    <a:pt x="83" y="29"/>
                  </a:cubicBezTo>
                  <a:cubicBezTo>
                    <a:pt x="83" y="28"/>
                    <a:pt x="83" y="27"/>
                    <a:pt x="82" y="26"/>
                  </a:cubicBezTo>
                  <a:close/>
                  <a:moveTo>
                    <a:pt x="4" y="17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4" y="17"/>
                  </a:ln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3"/>
                    <a:pt x="23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1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1"/>
                    <a:pt x="31" y="21"/>
                    <a:pt x="32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1"/>
                    <a:pt x="48" y="20"/>
                    <a:pt x="48" y="20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1" y="24"/>
                    <a:pt x="51" y="24"/>
                    <a:pt x="51" y="24"/>
                  </a:cubicBezTo>
                  <a:lnTo>
                    <a:pt x="23" y="24"/>
                  </a:lnTo>
                  <a:close/>
                  <a:moveTo>
                    <a:pt x="70" y="17"/>
                  </a:moveTo>
                  <a:cubicBezTo>
                    <a:pt x="74" y="24"/>
                    <a:pt x="74" y="24"/>
                    <a:pt x="74" y="24"/>
                  </a:cubicBezTo>
                  <a:cubicBezTo>
                    <a:pt x="69" y="24"/>
                    <a:pt x="69" y="24"/>
                    <a:pt x="69" y="24"/>
                  </a:cubicBezTo>
                  <a:lnTo>
                    <a:pt x="7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8391526" y="3270247"/>
              <a:ext cx="101600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121"/>
          <p:cNvSpPr txBox="1"/>
          <p:nvPr/>
        </p:nvSpPr>
        <p:spPr>
          <a:xfrm>
            <a:off x="3198704" y="5152501"/>
            <a:ext cx="89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800" dirty="0" smtClean="0">
                <a:solidFill>
                  <a:srgbClr val="071D34"/>
                </a:solidFill>
              </a:rPr>
              <a:t>25</a:t>
            </a:r>
            <a:r>
              <a:rPr lang="en-US" altLang="zh-CN" sz="1400" dirty="0" smtClean="0">
                <a:solidFill>
                  <a:srgbClr val="071D34"/>
                </a:solidFill>
              </a:rPr>
              <a:t>%</a:t>
            </a:r>
            <a:endParaRPr lang="zh-CN" altLang="en-US" sz="1400" dirty="0">
              <a:solidFill>
                <a:srgbClr val="071D34"/>
              </a:solidFill>
            </a:endParaRPr>
          </a:p>
        </p:txBody>
      </p:sp>
      <p:sp>
        <p:nvSpPr>
          <p:cNvPr id="33" name="TextBox 122"/>
          <p:cNvSpPr txBox="1"/>
          <p:nvPr/>
        </p:nvSpPr>
        <p:spPr>
          <a:xfrm>
            <a:off x="4895465" y="5161554"/>
            <a:ext cx="89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800" dirty="0" smtClean="0">
                <a:solidFill>
                  <a:srgbClr val="071D34"/>
                </a:solidFill>
              </a:rPr>
              <a:t>10</a:t>
            </a:r>
            <a:r>
              <a:rPr lang="en-US" altLang="zh-CN" sz="1400" dirty="0" smtClean="0">
                <a:solidFill>
                  <a:srgbClr val="071D34"/>
                </a:solidFill>
              </a:rPr>
              <a:t>%</a:t>
            </a:r>
            <a:endParaRPr lang="zh-CN" altLang="en-US" sz="1400" dirty="0">
              <a:solidFill>
                <a:srgbClr val="071D34"/>
              </a:solidFill>
            </a:endParaRPr>
          </a:p>
        </p:txBody>
      </p:sp>
      <p:sp>
        <p:nvSpPr>
          <p:cNvPr id="34" name="TextBox 123"/>
          <p:cNvSpPr txBox="1"/>
          <p:nvPr/>
        </p:nvSpPr>
        <p:spPr>
          <a:xfrm>
            <a:off x="6544144" y="5152501"/>
            <a:ext cx="89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800" dirty="0" smtClean="0">
                <a:solidFill>
                  <a:srgbClr val="071D34"/>
                </a:solidFill>
              </a:rPr>
              <a:t>50</a:t>
            </a:r>
            <a:r>
              <a:rPr lang="en-US" altLang="zh-CN" sz="1400" dirty="0" smtClean="0">
                <a:solidFill>
                  <a:srgbClr val="071D34"/>
                </a:solidFill>
              </a:rPr>
              <a:t>%</a:t>
            </a:r>
            <a:endParaRPr lang="zh-CN" altLang="en-US" sz="1400" dirty="0">
              <a:solidFill>
                <a:srgbClr val="071D34"/>
              </a:solidFill>
            </a:endParaRPr>
          </a:p>
        </p:txBody>
      </p:sp>
      <p:sp>
        <p:nvSpPr>
          <p:cNvPr id="35" name="TextBox 124"/>
          <p:cNvSpPr txBox="1"/>
          <p:nvPr/>
        </p:nvSpPr>
        <p:spPr>
          <a:xfrm>
            <a:off x="8220120" y="5161554"/>
            <a:ext cx="89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800" dirty="0" smtClean="0">
                <a:solidFill>
                  <a:srgbClr val="071D34"/>
                </a:solidFill>
              </a:rPr>
              <a:t>15</a:t>
            </a:r>
            <a:r>
              <a:rPr lang="en-US" altLang="zh-CN" sz="1400" dirty="0" smtClean="0">
                <a:solidFill>
                  <a:srgbClr val="071D34"/>
                </a:solidFill>
              </a:rPr>
              <a:t>%</a:t>
            </a:r>
            <a:endParaRPr lang="zh-CN" altLang="en-US" sz="1400" dirty="0">
              <a:solidFill>
                <a:srgbClr val="071D34"/>
              </a:solidFill>
            </a:endParaRPr>
          </a:p>
        </p:txBody>
      </p:sp>
      <p:sp>
        <p:nvSpPr>
          <p:cNvPr id="37" name="文本框 145"/>
          <p:cNvSpPr txBox="1"/>
          <p:nvPr/>
        </p:nvSpPr>
        <p:spPr>
          <a:xfrm>
            <a:off x="6269874" y="1292286"/>
            <a:ext cx="144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145"/>
          <p:cNvSpPr txBox="1"/>
          <p:nvPr/>
        </p:nvSpPr>
        <p:spPr>
          <a:xfrm>
            <a:off x="2954187" y="1307095"/>
            <a:ext cx="144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152"/>
          <p:cNvSpPr txBox="1"/>
          <p:nvPr/>
        </p:nvSpPr>
        <p:spPr>
          <a:xfrm>
            <a:off x="3073283" y="1705482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145"/>
          <p:cNvSpPr txBox="1"/>
          <p:nvPr/>
        </p:nvSpPr>
        <p:spPr>
          <a:xfrm>
            <a:off x="7953525" y="1299837"/>
            <a:ext cx="144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145"/>
          <p:cNvSpPr txBox="1"/>
          <p:nvPr/>
        </p:nvSpPr>
        <p:spPr>
          <a:xfrm>
            <a:off x="4634128" y="1307094"/>
            <a:ext cx="144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52"/>
          <p:cNvSpPr txBox="1"/>
          <p:nvPr/>
        </p:nvSpPr>
        <p:spPr>
          <a:xfrm>
            <a:off x="4757456" y="1699207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152"/>
          <p:cNvSpPr txBox="1"/>
          <p:nvPr/>
        </p:nvSpPr>
        <p:spPr>
          <a:xfrm>
            <a:off x="6415744" y="1692976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152"/>
          <p:cNvSpPr txBox="1"/>
          <p:nvPr/>
        </p:nvSpPr>
        <p:spPr>
          <a:xfrm>
            <a:off x="8099917" y="1686701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45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6"/>
          <p:cNvSpPr/>
          <p:nvPr/>
        </p:nvSpPr>
        <p:spPr>
          <a:xfrm>
            <a:off x="933412" y="4979621"/>
            <a:ext cx="4067051" cy="838199"/>
          </a:xfrm>
          <a:custGeom>
            <a:avLst/>
            <a:gdLst>
              <a:gd name="connsiteX0" fmla="*/ 0 w 4076576"/>
              <a:gd name="connsiteY0" fmla="*/ 828674 h 828674"/>
              <a:gd name="connsiteX1" fmla="*/ 485412 w 4076576"/>
              <a:gd name="connsiteY1" fmla="*/ 0 h 828674"/>
              <a:gd name="connsiteX2" fmla="*/ 3591164 w 4076576"/>
              <a:gd name="connsiteY2" fmla="*/ 0 h 828674"/>
              <a:gd name="connsiteX3" fmla="*/ 4076576 w 4076576"/>
              <a:gd name="connsiteY3" fmla="*/ 828674 h 828674"/>
              <a:gd name="connsiteX4" fmla="*/ 0 w 4076576"/>
              <a:gd name="connsiteY4" fmla="*/ 828674 h 828674"/>
              <a:gd name="connsiteX0-1" fmla="*/ 0 w 4076576"/>
              <a:gd name="connsiteY0-2" fmla="*/ 828674 h 828674"/>
              <a:gd name="connsiteX1-3" fmla="*/ 485412 w 4076576"/>
              <a:gd name="connsiteY1-4" fmla="*/ 0 h 828674"/>
              <a:gd name="connsiteX2-5" fmla="*/ 3610214 w 4076576"/>
              <a:gd name="connsiteY2-6" fmla="*/ 3175 h 828674"/>
              <a:gd name="connsiteX3-7" fmla="*/ 4076576 w 4076576"/>
              <a:gd name="connsiteY3-8" fmla="*/ 828674 h 828674"/>
              <a:gd name="connsiteX4-9" fmla="*/ 0 w 4076576"/>
              <a:gd name="connsiteY4-10" fmla="*/ 828674 h 828674"/>
              <a:gd name="connsiteX0-11" fmla="*/ 0 w 4076576"/>
              <a:gd name="connsiteY0-12" fmla="*/ 828674 h 838199"/>
              <a:gd name="connsiteX1-13" fmla="*/ 485412 w 4076576"/>
              <a:gd name="connsiteY1-14" fmla="*/ 0 h 838199"/>
              <a:gd name="connsiteX2-15" fmla="*/ 3610214 w 4076576"/>
              <a:gd name="connsiteY2-16" fmla="*/ 3175 h 838199"/>
              <a:gd name="connsiteX3-17" fmla="*/ 4076576 w 4076576"/>
              <a:gd name="connsiteY3-18" fmla="*/ 838199 h 838199"/>
              <a:gd name="connsiteX4-19" fmla="*/ 0 w 4076576"/>
              <a:gd name="connsiteY4-20" fmla="*/ 828674 h 838199"/>
              <a:gd name="connsiteX0-21" fmla="*/ 0 w 4067051"/>
              <a:gd name="connsiteY0-22" fmla="*/ 838199 h 838199"/>
              <a:gd name="connsiteX1-23" fmla="*/ 475887 w 4067051"/>
              <a:gd name="connsiteY1-24" fmla="*/ 0 h 838199"/>
              <a:gd name="connsiteX2-25" fmla="*/ 3600689 w 4067051"/>
              <a:gd name="connsiteY2-26" fmla="*/ 3175 h 838199"/>
              <a:gd name="connsiteX3-27" fmla="*/ 4067051 w 4067051"/>
              <a:gd name="connsiteY3-28" fmla="*/ 838199 h 838199"/>
              <a:gd name="connsiteX4-29" fmla="*/ 0 w 4067051"/>
              <a:gd name="connsiteY4-30" fmla="*/ 838199 h 838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67051" h="838199">
                <a:moveTo>
                  <a:pt x="0" y="838199"/>
                </a:moveTo>
                <a:lnTo>
                  <a:pt x="475887" y="0"/>
                </a:lnTo>
                <a:lnTo>
                  <a:pt x="3600689" y="3175"/>
                </a:lnTo>
                <a:lnTo>
                  <a:pt x="4067051" y="838199"/>
                </a:lnTo>
                <a:lnTo>
                  <a:pt x="0" y="838199"/>
                </a:lnTo>
                <a:close/>
              </a:path>
            </a:pathLst>
          </a:cu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530563" y="4706570"/>
            <a:ext cx="996950" cy="1111250"/>
          </a:xfrm>
          <a:custGeom>
            <a:avLst/>
            <a:gdLst>
              <a:gd name="connsiteX0" fmla="*/ 536575 w 996950"/>
              <a:gd name="connsiteY0" fmla="*/ 0 h 1111250"/>
              <a:gd name="connsiteX1" fmla="*/ 0 w 996950"/>
              <a:gd name="connsiteY1" fmla="*/ 279400 h 1111250"/>
              <a:gd name="connsiteX2" fmla="*/ 469900 w 996950"/>
              <a:gd name="connsiteY2" fmla="*/ 1111250 h 1111250"/>
              <a:gd name="connsiteX3" fmla="*/ 996950 w 996950"/>
              <a:gd name="connsiteY3" fmla="*/ 841375 h 1111250"/>
              <a:gd name="connsiteX4" fmla="*/ 536575 w 996950"/>
              <a:gd name="connsiteY4" fmla="*/ 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50" h="1111250">
                <a:moveTo>
                  <a:pt x="536575" y="0"/>
                </a:moveTo>
                <a:lnTo>
                  <a:pt x="0" y="279400"/>
                </a:lnTo>
                <a:lnTo>
                  <a:pt x="469900" y="1111250"/>
                </a:lnTo>
                <a:lnTo>
                  <a:pt x="996950" y="841375"/>
                </a:lnTo>
                <a:lnTo>
                  <a:pt x="536575" y="0"/>
                </a:ln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395253" y="4708160"/>
            <a:ext cx="3674269" cy="278606"/>
          </a:xfrm>
          <a:custGeom>
            <a:avLst/>
            <a:gdLst>
              <a:gd name="connsiteX0" fmla="*/ 519112 w 3667125"/>
              <a:gd name="connsiteY0" fmla="*/ 0 h 276225"/>
              <a:gd name="connsiteX1" fmla="*/ 0 w 3667125"/>
              <a:gd name="connsiteY1" fmla="*/ 276225 h 276225"/>
              <a:gd name="connsiteX2" fmla="*/ 3143250 w 3667125"/>
              <a:gd name="connsiteY2" fmla="*/ 271462 h 276225"/>
              <a:gd name="connsiteX3" fmla="*/ 3667125 w 3667125"/>
              <a:gd name="connsiteY3" fmla="*/ 9525 h 276225"/>
              <a:gd name="connsiteX4" fmla="*/ 519112 w 3667125"/>
              <a:gd name="connsiteY4" fmla="*/ 0 h 276225"/>
              <a:gd name="connsiteX0-1" fmla="*/ 519112 w 3671888"/>
              <a:gd name="connsiteY0-2" fmla="*/ 0 h 276225"/>
              <a:gd name="connsiteX1-3" fmla="*/ 0 w 3671888"/>
              <a:gd name="connsiteY1-4" fmla="*/ 276225 h 276225"/>
              <a:gd name="connsiteX2-5" fmla="*/ 3143250 w 3671888"/>
              <a:gd name="connsiteY2-6" fmla="*/ 271462 h 276225"/>
              <a:gd name="connsiteX3-7" fmla="*/ 3671888 w 3671888"/>
              <a:gd name="connsiteY3-8" fmla="*/ 4762 h 276225"/>
              <a:gd name="connsiteX4-9" fmla="*/ 519112 w 3671888"/>
              <a:gd name="connsiteY4-10" fmla="*/ 0 h 276225"/>
              <a:gd name="connsiteX0-11" fmla="*/ 519112 w 3671888"/>
              <a:gd name="connsiteY0-12" fmla="*/ 0 h 276225"/>
              <a:gd name="connsiteX1-13" fmla="*/ 0 w 3671888"/>
              <a:gd name="connsiteY1-14" fmla="*/ 276225 h 276225"/>
              <a:gd name="connsiteX2-15" fmla="*/ 3143250 w 3671888"/>
              <a:gd name="connsiteY2-16" fmla="*/ 271462 h 276225"/>
              <a:gd name="connsiteX3-17" fmla="*/ 3671888 w 3671888"/>
              <a:gd name="connsiteY3-18" fmla="*/ 4762 h 276225"/>
              <a:gd name="connsiteX4-19" fmla="*/ 519112 w 3671888"/>
              <a:gd name="connsiteY4-20" fmla="*/ 0 h 276225"/>
              <a:gd name="connsiteX0-21" fmla="*/ 519112 w 3681413"/>
              <a:gd name="connsiteY0-22" fmla="*/ 0 h 276225"/>
              <a:gd name="connsiteX1-23" fmla="*/ 0 w 3681413"/>
              <a:gd name="connsiteY1-24" fmla="*/ 276225 h 276225"/>
              <a:gd name="connsiteX2-25" fmla="*/ 3143250 w 3681413"/>
              <a:gd name="connsiteY2-26" fmla="*/ 271462 h 276225"/>
              <a:gd name="connsiteX3-27" fmla="*/ 3681413 w 3681413"/>
              <a:gd name="connsiteY3-28" fmla="*/ 1587 h 276225"/>
              <a:gd name="connsiteX4-29" fmla="*/ 519112 w 3681413"/>
              <a:gd name="connsiteY4-30" fmla="*/ 0 h 276225"/>
              <a:gd name="connsiteX0-31" fmla="*/ 519112 w 3662363"/>
              <a:gd name="connsiteY0-32" fmla="*/ 14288 h 290513"/>
              <a:gd name="connsiteX1-33" fmla="*/ 0 w 3662363"/>
              <a:gd name="connsiteY1-34" fmla="*/ 290513 h 290513"/>
              <a:gd name="connsiteX2-35" fmla="*/ 3143250 w 3662363"/>
              <a:gd name="connsiteY2-36" fmla="*/ 285750 h 290513"/>
              <a:gd name="connsiteX3-37" fmla="*/ 3662363 w 3662363"/>
              <a:gd name="connsiteY3-38" fmla="*/ 0 h 290513"/>
              <a:gd name="connsiteX4-39" fmla="*/ 519112 w 3662363"/>
              <a:gd name="connsiteY4-40" fmla="*/ 14288 h 290513"/>
              <a:gd name="connsiteX0-41" fmla="*/ 519112 w 3671888"/>
              <a:gd name="connsiteY0-42" fmla="*/ 4763 h 280988"/>
              <a:gd name="connsiteX1-43" fmla="*/ 0 w 3671888"/>
              <a:gd name="connsiteY1-44" fmla="*/ 280988 h 280988"/>
              <a:gd name="connsiteX2-45" fmla="*/ 3143250 w 3671888"/>
              <a:gd name="connsiteY2-46" fmla="*/ 276225 h 280988"/>
              <a:gd name="connsiteX3-47" fmla="*/ 3671888 w 3671888"/>
              <a:gd name="connsiteY3-48" fmla="*/ 0 h 280988"/>
              <a:gd name="connsiteX4-49" fmla="*/ 519112 w 3671888"/>
              <a:gd name="connsiteY4-50" fmla="*/ 4763 h 280988"/>
              <a:gd name="connsiteX0-51" fmla="*/ 519112 w 3671888"/>
              <a:gd name="connsiteY0-52" fmla="*/ 4763 h 283369"/>
              <a:gd name="connsiteX1-53" fmla="*/ 0 w 3671888"/>
              <a:gd name="connsiteY1-54" fmla="*/ 280988 h 283369"/>
              <a:gd name="connsiteX2-55" fmla="*/ 3145631 w 3671888"/>
              <a:gd name="connsiteY2-56" fmla="*/ 283369 h 283369"/>
              <a:gd name="connsiteX3-57" fmla="*/ 3671888 w 3671888"/>
              <a:gd name="connsiteY3-58" fmla="*/ 0 h 283369"/>
              <a:gd name="connsiteX4-59" fmla="*/ 519112 w 3671888"/>
              <a:gd name="connsiteY4-60" fmla="*/ 4763 h 283369"/>
              <a:gd name="connsiteX0-61" fmla="*/ 519112 w 3674269"/>
              <a:gd name="connsiteY0-62" fmla="*/ 0 h 278606"/>
              <a:gd name="connsiteX1-63" fmla="*/ 0 w 3674269"/>
              <a:gd name="connsiteY1-64" fmla="*/ 276225 h 278606"/>
              <a:gd name="connsiteX2-65" fmla="*/ 3145631 w 3674269"/>
              <a:gd name="connsiteY2-66" fmla="*/ 278606 h 278606"/>
              <a:gd name="connsiteX3-67" fmla="*/ 3674269 w 3674269"/>
              <a:gd name="connsiteY3-68" fmla="*/ 0 h 278606"/>
              <a:gd name="connsiteX4-69" fmla="*/ 519112 w 3674269"/>
              <a:gd name="connsiteY4-70" fmla="*/ 0 h 278606"/>
              <a:gd name="connsiteX0-71" fmla="*/ 519112 w 3674269"/>
              <a:gd name="connsiteY0-72" fmla="*/ 0 h 278606"/>
              <a:gd name="connsiteX1-73" fmla="*/ 0 w 3674269"/>
              <a:gd name="connsiteY1-74" fmla="*/ 276225 h 278606"/>
              <a:gd name="connsiteX2-75" fmla="*/ 3140868 w 3674269"/>
              <a:gd name="connsiteY2-76" fmla="*/ 278606 h 278606"/>
              <a:gd name="connsiteX3-77" fmla="*/ 3674269 w 3674269"/>
              <a:gd name="connsiteY3-78" fmla="*/ 0 h 278606"/>
              <a:gd name="connsiteX4-79" fmla="*/ 519112 w 3674269"/>
              <a:gd name="connsiteY4-80" fmla="*/ 0 h 2786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74269" h="278606">
                <a:moveTo>
                  <a:pt x="519112" y="0"/>
                </a:moveTo>
                <a:lnTo>
                  <a:pt x="0" y="276225"/>
                </a:lnTo>
                <a:lnTo>
                  <a:pt x="3140868" y="278606"/>
                </a:lnTo>
                <a:lnTo>
                  <a:pt x="3674269" y="0"/>
                </a:lnTo>
                <a:lnTo>
                  <a:pt x="519112" y="0"/>
                </a:lnTo>
                <a:close/>
              </a:path>
            </a:pathLst>
          </a:custGeom>
          <a:solidFill>
            <a:srgbClr val="0053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>
            <a:endCxn id="18" idx="1"/>
          </p:cNvCxnSpPr>
          <p:nvPr/>
        </p:nvCxnSpPr>
        <p:spPr>
          <a:xfrm>
            <a:off x="3519326" y="3115895"/>
            <a:ext cx="314324" cy="57070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032088" y="2870031"/>
            <a:ext cx="304005" cy="537965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1" idx="0"/>
            <a:endCxn id="16" idx="1"/>
          </p:cNvCxnSpPr>
          <p:nvPr/>
        </p:nvCxnSpPr>
        <p:spPr>
          <a:xfrm flipH="1">
            <a:off x="2085813" y="3109545"/>
            <a:ext cx="336551" cy="574675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6" idx="0"/>
          </p:cNvCxnSpPr>
          <p:nvPr/>
        </p:nvCxnSpPr>
        <p:spPr>
          <a:xfrm flipV="1">
            <a:off x="2623977" y="3074620"/>
            <a:ext cx="166686" cy="328613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4" idx="2"/>
          </p:cNvCxnSpPr>
          <p:nvPr/>
        </p:nvCxnSpPr>
        <p:spPr>
          <a:xfrm>
            <a:off x="4221793" y="4403358"/>
            <a:ext cx="314328" cy="583408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2971638" y="1826845"/>
            <a:ext cx="1060450" cy="1289050"/>
          </a:xfrm>
          <a:custGeom>
            <a:avLst/>
            <a:gdLst>
              <a:gd name="connsiteX0" fmla="*/ 514350 w 1060450"/>
              <a:gd name="connsiteY0" fmla="*/ 0 h 1289050"/>
              <a:gd name="connsiteX1" fmla="*/ 0 w 1060450"/>
              <a:gd name="connsiteY1" fmla="*/ 279400 h 1289050"/>
              <a:gd name="connsiteX2" fmla="*/ 546100 w 1060450"/>
              <a:gd name="connsiteY2" fmla="*/ 1289050 h 1289050"/>
              <a:gd name="connsiteX3" fmla="*/ 1060450 w 1060450"/>
              <a:gd name="connsiteY3" fmla="*/ 1016000 h 1289050"/>
              <a:gd name="connsiteX4" fmla="*/ 514350 w 10604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450" h="1289050">
                <a:moveTo>
                  <a:pt x="514350" y="0"/>
                </a:moveTo>
                <a:lnTo>
                  <a:pt x="0" y="279400"/>
                </a:lnTo>
                <a:lnTo>
                  <a:pt x="546100" y="1289050"/>
                </a:lnTo>
                <a:lnTo>
                  <a:pt x="1060450" y="1016000"/>
                </a:lnTo>
                <a:lnTo>
                  <a:pt x="514350" y="0"/>
                </a:ln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等腰三角形 3"/>
          <p:cNvSpPr/>
          <p:nvPr/>
        </p:nvSpPr>
        <p:spPr>
          <a:xfrm>
            <a:off x="2422364" y="2106245"/>
            <a:ext cx="1096962" cy="1008856"/>
          </a:xfrm>
          <a:custGeom>
            <a:avLst/>
            <a:gdLst>
              <a:gd name="connsiteX0" fmla="*/ 0 w 1092199"/>
              <a:gd name="connsiteY0" fmla="*/ 1003300 h 1003300"/>
              <a:gd name="connsiteX1" fmla="*/ 549278 w 1092199"/>
              <a:gd name="connsiteY1" fmla="*/ 0 h 1003300"/>
              <a:gd name="connsiteX2" fmla="*/ 1092199 w 1092199"/>
              <a:gd name="connsiteY2" fmla="*/ 1003300 h 1003300"/>
              <a:gd name="connsiteX3" fmla="*/ 0 w 1092199"/>
              <a:gd name="connsiteY3" fmla="*/ 1003300 h 1003300"/>
              <a:gd name="connsiteX0-1" fmla="*/ 0 w 1015999"/>
              <a:gd name="connsiteY0-2" fmla="*/ 1003300 h 1028700"/>
              <a:gd name="connsiteX1-3" fmla="*/ 549278 w 1015999"/>
              <a:gd name="connsiteY1-4" fmla="*/ 0 h 1028700"/>
              <a:gd name="connsiteX2-5" fmla="*/ 1015999 w 1015999"/>
              <a:gd name="connsiteY2-6" fmla="*/ 1028700 h 1028700"/>
              <a:gd name="connsiteX3-7" fmla="*/ 0 w 1015999"/>
              <a:gd name="connsiteY3-8" fmla="*/ 1003300 h 1028700"/>
              <a:gd name="connsiteX0-9" fmla="*/ 0 w 1092199"/>
              <a:gd name="connsiteY0-10" fmla="*/ 1003300 h 1006475"/>
              <a:gd name="connsiteX1-11" fmla="*/ 549278 w 1092199"/>
              <a:gd name="connsiteY1-12" fmla="*/ 0 h 1006475"/>
              <a:gd name="connsiteX2-13" fmla="*/ 1092199 w 1092199"/>
              <a:gd name="connsiteY2-14" fmla="*/ 1006475 h 1006475"/>
              <a:gd name="connsiteX3-15" fmla="*/ 0 w 1092199"/>
              <a:gd name="connsiteY3-16" fmla="*/ 1003300 h 1006475"/>
              <a:gd name="connsiteX0-17" fmla="*/ 0 w 1096962"/>
              <a:gd name="connsiteY0-18" fmla="*/ 1003300 h 1008856"/>
              <a:gd name="connsiteX1-19" fmla="*/ 549278 w 1096962"/>
              <a:gd name="connsiteY1-20" fmla="*/ 0 h 1008856"/>
              <a:gd name="connsiteX2-21" fmla="*/ 1096962 w 1096962"/>
              <a:gd name="connsiteY2-22" fmla="*/ 1008856 h 1008856"/>
              <a:gd name="connsiteX3-23" fmla="*/ 0 w 1096962"/>
              <a:gd name="connsiteY3-24" fmla="*/ 1003300 h 1008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6962" h="1008856">
                <a:moveTo>
                  <a:pt x="0" y="1003300"/>
                </a:moveTo>
                <a:lnTo>
                  <a:pt x="549278" y="0"/>
                </a:lnTo>
                <a:lnTo>
                  <a:pt x="1096962" y="1008856"/>
                </a:lnTo>
                <a:lnTo>
                  <a:pt x="0" y="1003300"/>
                </a:lnTo>
                <a:close/>
              </a:path>
            </a:pathLst>
          </a:cu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931999" y="4398595"/>
            <a:ext cx="163339" cy="307975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2" idx="1"/>
          </p:cNvCxnSpPr>
          <p:nvPr/>
        </p:nvCxnSpPr>
        <p:spPr>
          <a:xfrm flipV="1">
            <a:off x="1409299" y="4422805"/>
            <a:ext cx="297895" cy="55681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5"/>
          <p:cNvSpPr txBox="1"/>
          <p:nvPr/>
        </p:nvSpPr>
        <p:spPr>
          <a:xfrm>
            <a:off x="2220032" y="2727743"/>
            <a:ext cx="1384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2085813" y="3403233"/>
            <a:ext cx="2252664" cy="280987"/>
          </a:xfrm>
          <a:custGeom>
            <a:avLst/>
            <a:gdLst>
              <a:gd name="connsiteX0" fmla="*/ 519113 w 2233613"/>
              <a:gd name="connsiteY0" fmla="*/ 0 h 280987"/>
              <a:gd name="connsiteX1" fmla="*/ 0 w 2233613"/>
              <a:gd name="connsiteY1" fmla="*/ 276225 h 280987"/>
              <a:gd name="connsiteX2" fmla="*/ 1724025 w 2233613"/>
              <a:gd name="connsiteY2" fmla="*/ 280987 h 280987"/>
              <a:gd name="connsiteX3" fmla="*/ 2233613 w 2233613"/>
              <a:gd name="connsiteY3" fmla="*/ 4762 h 280987"/>
              <a:gd name="connsiteX4" fmla="*/ 519113 w 2233613"/>
              <a:gd name="connsiteY4" fmla="*/ 0 h 280987"/>
              <a:gd name="connsiteX0-1" fmla="*/ 526257 w 2240757"/>
              <a:gd name="connsiteY0-2" fmla="*/ 0 h 280987"/>
              <a:gd name="connsiteX1-3" fmla="*/ 0 w 2240757"/>
              <a:gd name="connsiteY1-4" fmla="*/ 278606 h 280987"/>
              <a:gd name="connsiteX2-5" fmla="*/ 1731169 w 2240757"/>
              <a:gd name="connsiteY2-6" fmla="*/ 280987 h 280987"/>
              <a:gd name="connsiteX3-7" fmla="*/ 2240757 w 2240757"/>
              <a:gd name="connsiteY3-8" fmla="*/ 4762 h 280987"/>
              <a:gd name="connsiteX4-9" fmla="*/ 526257 w 2240757"/>
              <a:gd name="connsiteY4-10" fmla="*/ 0 h 280987"/>
              <a:gd name="connsiteX0-11" fmla="*/ 609601 w 2324101"/>
              <a:gd name="connsiteY0-12" fmla="*/ 0 h 280987"/>
              <a:gd name="connsiteX1-13" fmla="*/ 0 w 2324101"/>
              <a:gd name="connsiteY1-14" fmla="*/ 195262 h 280987"/>
              <a:gd name="connsiteX2-15" fmla="*/ 1814513 w 2324101"/>
              <a:gd name="connsiteY2-16" fmla="*/ 280987 h 280987"/>
              <a:gd name="connsiteX3-17" fmla="*/ 2324101 w 2324101"/>
              <a:gd name="connsiteY3-18" fmla="*/ 4762 h 280987"/>
              <a:gd name="connsiteX4-19" fmla="*/ 609601 w 2324101"/>
              <a:gd name="connsiteY4-20" fmla="*/ 0 h 280987"/>
              <a:gd name="connsiteX0-21" fmla="*/ 538164 w 2252664"/>
              <a:gd name="connsiteY0-22" fmla="*/ 0 h 280987"/>
              <a:gd name="connsiteX1-23" fmla="*/ 0 w 2252664"/>
              <a:gd name="connsiteY1-24" fmla="*/ 280987 h 280987"/>
              <a:gd name="connsiteX2-25" fmla="*/ 1743076 w 2252664"/>
              <a:gd name="connsiteY2-26" fmla="*/ 280987 h 280987"/>
              <a:gd name="connsiteX3-27" fmla="*/ 2252664 w 2252664"/>
              <a:gd name="connsiteY3-28" fmla="*/ 4762 h 280987"/>
              <a:gd name="connsiteX4-29" fmla="*/ 538164 w 2252664"/>
              <a:gd name="connsiteY4-30" fmla="*/ 0 h 280987"/>
              <a:gd name="connsiteX0-31" fmla="*/ 538164 w 2252664"/>
              <a:gd name="connsiteY0-32" fmla="*/ 0 h 280987"/>
              <a:gd name="connsiteX1-33" fmla="*/ 0 w 2252664"/>
              <a:gd name="connsiteY1-34" fmla="*/ 280987 h 280987"/>
              <a:gd name="connsiteX2-35" fmla="*/ 1752601 w 2252664"/>
              <a:gd name="connsiteY2-36" fmla="*/ 280987 h 280987"/>
              <a:gd name="connsiteX3-37" fmla="*/ 2252664 w 2252664"/>
              <a:gd name="connsiteY3-38" fmla="*/ 4762 h 280987"/>
              <a:gd name="connsiteX4-39" fmla="*/ 538164 w 2252664"/>
              <a:gd name="connsiteY4-40" fmla="*/ 0 h 280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2664" h="280987">
                <a:moveTo>
                  <a:pt x="538164" y="0"/>
                </a:moveTo>
                <a:lnTo>
                  <a:pt x="0" y="280987"/>
                </a:lnTo>
                <a:lnTo>
                  <a:pt x="1752601" y="280987"/>
                </a:lnTo>
                <a:lnTo>
                  <a:pt x="2252664" y="4762"/>
                </a:lnTo>
                <a:lnTo>
                  <a:pt x="538164" y="0"/>
                </a:lnTo>
                <a:close/>
              </a:path>
            </a:pathLst>
          </a:custGeom>
          <a:solidFill>
            <a:srgbClr val="0053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梯形 16"/>
          <p:cNvSpPr/>
          <p:nvPr/>
        </p:nvSpPr>
        <p:spPr>
          <a:xfrm>
            <a:off x="1707194" y="3684220"/>
            <a:ext cx="2514599" cy="719138"/>
          </a:xfrm>
          <a:prstGeom prst="trapezoid">
            <a:avLst>
              <a:gd name="adj" fmla="val 53808"/>
            </a:avLst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33650" y="3407996"/>
            <a:ext cx="912018" cy="995362"/>
          </a:xfrm>
          <a:custGeom>
            <a:avLst/>
            <a:gdLst>
              <a:gd name="connsiteX0" fmla="*/ 502443 w 912018"/>
              <a:gd name="connsiteY0" fmla="*/ 0 h 992981"/>
              <a:gd name="connsiteX1" fmla="*/ 0 w 912018"/>
              <a:gd name="connsiteY1" fmla="*/ 271463 h 992981"/>
              <a:gd name="connsiteX2" fmla="*/ 392906 w 912018"/>
              <a:gd name="connsiteY2" fmla="*/ 992981 h 992981"/>
              <a:gd name="connsiteX3" fmla="*/ 912018 w 912018"/>
              <a:gd name="connsiteY3" fmla="*/ 731044 h 992981"/>
              <a:gd name="connsiteX4" fmla="*/ 502443 w 912018"/>
              <a:gd name="connsiteY4" fmla="*/ 0 h 992981"/>
              <a:gd name="connsiteX0-1" fmla="*/ 438149 w 847724"/>
              <a:gd name="connsiteY0-2" fmla="*/ 0 h 992981"/>
              <a:gd name="connsiteX1-3" fmla="*/ 0 w 847724"/>
              <a:gd name="connsiteY1-4" fmla="*/ 330994 h 992981"/>
              <a:gd name="connsiteX2-5" fmla="*/ 328612 w 847724"/>
              <a:gd name="connsiteY2-6" fmla="*/ 992981 h 992981"/>
              <a:gd name="connsiteX3-7" fmla="*/ 847724 w 847724"/>
              <a:gd name="connsiteY3-8" fmla="*/ 731044 h 992981"/>
              <a:gd name="connsiteX4-9" fmla="*/ 438149 w 847724"/>
              <a:gd name="connsiteY4-10" fmla="*/ 0 h 992981"/>
              <a:gd name="connsiteX0-11" fmla="*/ 500062 w 909637"/>
              <a:gd name="connsiteY0-12" fmla="*/ 0 h 992981"/>
              <a:gd name="connsiteX1-13" fmla="*/ 0 w 909637"/>
              <a:gd name="connsiteY1-14" fmla="*/ 276225 h 992981"/>
              <a:gd name="connsiteX2-15" fmla="*/ 390525 w 909637"/>
              <a:gd name="connsiteY2-16" fmla="*/ 992981 h 992981"/>
              <a:gd name="connsiteX3-17" fmla="*/ 909637 w 909637"/>
              <a:gd name="connsiteY3-18" fmla="*/ 731044 h 992981"/>
              <a:gd name="connsiteX4-19" fmla="*/ 500062 w 909637"/>
              <a:gd name="connsiteY4-20" fmla="*/ 0 h 992981"/>
              <a:gd name="connsiteX0-21" fmla="*/ 500062 w 909637"/>
              <a:gd name="connsiteY0-22" fmla="*/ 0 h 995362"/>
              <a:gd name="connsiteX1-23" fmla="*/ 0 w 909637"/>
              <a:gd name="connsiteY1-24" fmla="*/ 276225 h 995362"/>
              <a:gd name="connsiteX2-25" fmla="*/ 385762 w 909637"/>
              <a:gd name="connsiteY2-26" fmla="*/ 995362 h 995362"/>
              <a:gd name="connsiteX3-27" fmla="*/ 909637 w 909637"/>
              <a:gd name="connsiteY3-28" fmla="*/ 731044 h 995362"/>
              <a:gd name="connsiteX4-29" fmla="*/ 500062 w 909637"/>
              <a:gd name="connsiteY4-30" fmla="*/ 0 h 995362"/>
              <a:gd name="connsiteX0-31" fmla="*/ 502443 w 912018"/>
              <a:gd name="connsiteY0-32" fmla="*/ 0 h 995362"/>
              <a:gd name="connsiteX1-33" fmla="*/ 0 w 912018"/>
              <a:gd name="connsiteY1-34" fmla="*/ 278606 h 995362"/>
              <a:gd name="connsiteX2-35" fmla="*/ 388143 w 912018"/>
              <a:gd name="connsiteY2-36" fmla="*/ 995362 h 995362"/>
              <a:gd name="connsiteX3-37" fmla="*/ 912018 w 912018"/>
              <a:gd name="connsiteY3-38" fmla="*/ 731044 h 995362"/>
              <a:gd name="connsiteX4-39" fmla="*/ 502443 w 912018"/>
              <a:gd name="connsiteY4-40" fmla="*/ 0 h 9953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2018" h="995362">
                <a:moveTo>
                  <a:pt x="502443" y="0"/>
                </a:moveTo>
                <a:lnTo>
                  <a:pt x="0" y="278606"/>
                </a:lnTo>
                <a:lnTo>
                  <a:pt x="388143" y="995362"/>
                </a:lnTo>
                <a:lnTo>
                  <a:pt x="912018" y="731044"/>
                </a:lnTo>
                <a:lnTo>
                  <a:pt x="502443" y="0"/>
                </a:ln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45"/>
          <p:cNvSpPr txBox="1"/>
          <p:nvPr/>
        </p:nvSpPr>
        <p:spPr>
          <a:xfrm>
            <a:off x="2220032" y="3872795"/>
            <a:ext cx="1384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45"/>
          <p:cNvSpPr txBox="1"/>
          <p:nvPr/>
        </p:nvSpPr>
        <p:spPr>
          <a:xfrm>
            <a:off x="2220031" y="5231495"/>
            <a:ext cx="16399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>
            <a:stCxn id="10" idx="1"/>
          </p:cNvCxnSpPr>
          <p:nvPr/>
        </p:nvCxnSpPr>
        <p:spPr>
          <a:xfrm>
            <a:off x="2971638" y="2106245"/>
            <a:ext cx="545306" cy="1005384"/>
          </a:xfrm>
          <a:prstGeom prst="line">
            <a:avLst/>
          </a:prstGeom>
          <a:gradFill flip="none" rotWithShape="1">
            <a:gsLst>
              <a:gs pos="0">
                <a:srgbClr val="3D9FAC"/>
              </a:gs>
              <a:gs pos="100000">
                <a:srgbClr val="307E88"/>
              </a:gs>
            </a:gsLst>
            <a:lin ang="14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835238" y="3687418"/>
            <a:ext cx="386555" cy="71269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3" idx="2"/>
          </p:cNvCxnSpPr>
          <p:nvPr/>
        </p:nvCxnSpPr>
        <p:spPr>
          <a:xfrm>
            <a:off x="4546438" y="5000673"/>
            <a:ext cx="454025" cy="81714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095338" y="3684220"/>
            <a:ext cx="1738312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095338" y="4985970"/>
            <a:ext cx="1738312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974020" y="2104161"/>
            <a:ext cx="545306" cy="100538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18" idx="1"/>
            <a:endCxn id="16" idx="3"/>
          </p:cNvCxnSpPr>
          <p:nvPr/>
        </p:nvCxnSpPr>
        <p:spPr>
          <a:xfrm flipV="1">
            <a:off x="3833650" y="3407995"/>
            <a:ext cx="504827" cy="278607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endCxn id="3" idx="0"/>
          </p:cNvCxnSpPr>
          <p:nvPr/>
        </p:nvCxnSpPr>
        <p:spPr>
          <a:xfrm flipV="1">
            <a:off x="4494050" y="4706570"/>
            <a:ext cx="573088" cy="294483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575184" y="1858517"/>
            <a:ext cx="5355491" cy="1072712"/>
            <a:chOff x="5165896" y="1616294"/>
            <a:chExt cx="5355491" cy="1072712"/>
          </a:xfrm>
        </p:grpSpPr>
        <p:sp>
          <p:nvSpPr>
            <p:cNvPr id="4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306573" y="1742669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307494" y="2098075"/>
              <a:ext cx="4213893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6084620" y="1747316"/>
              <a:ext cx="0" cy="7493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51"/>
            <p:cNvSpPr txBox="1"/>
            <p:nvPr/>
          </p:nvSpPr>
          <p:spPr>
            <a:xfrm>
              <a:off x="5241357" y="2251515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152"/>
            <p:cNvSpPr txBox="1"/>
            <p:nvPr/>
          </p:nvSpPr>
          <p:spPr>
            <a:xfrm>
              <a:off x="5165896" y="1616294"/>
              <a:ext cx="775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4753846" y="4154318"/>
            <a:ext cx="304005" cy="537965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5248351" y="3234441"/>
            <a:ext cx="5355491" cy="1072712"/>
            <a:chOff x="5165896" y="1616294"/>
            <a:chExt cx="5355491" cy="1072712"/>
          </a:xfrm>
        </p:grpSpPr>
        <p:sp>
          <p:nvSpPr>
            <p:cNvPr id="5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306573" y="1742669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307494" y="2098075"/>
              <a:ext cx="4213893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6084620" y="1747316"/>
              <a:ext cx="0" cy="7493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51"/>
            <p:cNvSpPr txBox="1"/>
            <p:nvPr/>
          </p:nvSpPr>
          <p:spPr>
            <a:xfrm>
              <a:off x="5241357" y="2251515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152"/>
            <p:cNvSpPr txBox="1"/>
            <p:nvPr/>
          </p:nvSpPr>
          <p:spPr>
            <a:xfrm>
              <a:off x="5165896" y="1616294"/>
              <a:ext cx="775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dirty="0" smtClean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59288" y="4625692"/>
            <a:ext cx="5415352" cy="1072712"/>
            <a:chOff x="5106035" y="1616294"/>
            <a:chExt cx="5415352" cy="1072712"/>
          </a:xfrm>
        </p:grpSpPr>
        <p:sp>
          <p:nvSpPr>
            <p:cNvPr id="5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306573" y="1742669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307494" y="2098075"/>
              <a:ext cx="4213893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6084620" y="1747316"/>
              <a:ext cx="0" cy="74931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151"/>
            <p:cNvSpPr txBox="1"/>
            <p:nvPr/>
          </p:nvSpPr>
          <p:spPr>
            <a:xfrm>
              <a:off x="5241357" y="2251515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152"/>
            <p:cNvSpPr txBox="1"/>
            <p:nvPr/>
          </p:nvSpPr>
          <p:spPr>
            <a:xfrm>
              <a:off x="5106035" y="1616294"/>
              <a:ext cx="860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dirty="0" smtClean="0">
                  <a:solidFill>
                    <a:schemeClr val="bg1"/>
                  </a:solidFill>
                </a:rPr>
                <a:t>03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69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092220" y="1350291"/>
            <a:ext cx="2702249" cy="2294162"/>
          </a:xfrm>
          <a:custGeom>
            <a:avLst/>
            <a:gdLst>
              <a:gd name="connsiteX0" fmla="*/ 2098212 w 2170061"/>
              <a:gd name="connsiteY0" fmla="*/ 0 h 1842345"/>
              <a:gd name="connsiteX1" fmla="*/ 2170061 w 2170061"/>
              <a:gd name="connsiteY1" fmla="*/ 71849 h 1842345"/>
              <a:gd name="connsiteX2" fmla="*/ 2098212 w 2170061"/>
              <a:gd name="connsiteY2" fmla="*/ 143698 h 1842345"/>
              <a:gd name="connsiteX3" fmla="*/ 2026363 w 2170061"/>
              <a:gd name="connsiteY3" fmla="*/ 71849 h 1842345"/>
              <a:gd name="connsiteX4" fmla="*/ 2027450 w 2170061"/>
              <a:gd name="connsiteY4" fmla="*/ 66468 h 1842345"/>
              <a:gd name="connsiteX5" fmla="*/ 1885869 w 2170061"/>
              <a:gd name="connsiteY5" fmla="*/ 52942 h 1842345"/>
              <a:gd name="connsiteX6" fmla="*/ 644399 w 2170061"/>
              <a:gd name="connsiteY6" fmla="*/ 484958 h 1842345"/>
              <a:gd name="connsiteX7" fmla="*/ 21751 w 2170061"/>
              <a:gd name="connsiteY7" fmla="*/ 1842345 h 1842345"/>
              <a:gd name="connsiteX8" fmla="*/ 0 w 2170061"/>
              <a:gd name="connsiteY8" fmla="*/ 1842345 h 1842345"/>
              <a:gd name="connsiteX9" fmla="*/ 630211 w 2170061"/>
              <a:gd name="connsiteY9" fmla="*/ 468472 h 1842345"/>
              <a:gd name="connsiteX10" fmla="*/ 1886760 w 2170061"/>
              <a:gd name="connsiteY10" fmla="*/ 31208 h 1842345"/>
              <a:gd name="connsiteX11" fmla="*/ 2031771 w 2170061"/>
              <a:gd name="connsiteY11" fmla="*/ 45062 h 1842345"/>
              <a:gd name="connsiteX12" fmla="*/ 2032010 w 2170061"/>
              <a:gd name="connsiteY12" fmla="*/ 43882 h 1842345"/>
              <a:gd name="connsiteX13" fmla="*/ 2098212 w 2170061"/>
              <a:gd name="connsiteY13" fmla="*/ 0 h 184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0061" h="1842345">
                <a:moveTo>
                  <a:pt x="2098212" y="0"/>
                </a:moveTo>
                <a:cubicBezTo>
                  <a:pt x="2137893" y="0"/>
                  <a:pt x="2170061" y="32168"/>
                  <a:pt x="2170061" y="71849"/>
                </a:cubicBezTo>
                <a:cubicBezTo>
                  <a:pt x="2170061" y="111530"/>
                  <a:pt x="2137893" y="143698"/>
                  <a:pt x="2098212" y="143698"/>
                </a:cubicBezTo>
                <a:cubicBezTo>
                  <a:pt x="2058531" y="143698"/>
                  <a:pt x="2026363" y="111530"/>
                  <a:pt x="2026363" y="71849"/>
                </a:cubicBezTo>
                <a:lnTo>
                  <a:pt x="2027450" y="66468"/>
                </a:lnTo>
                <a:lnTo>
                  <a:pt x="1885869" y="52942"/>
                </a:lnTo>
                <a:cubicBezTo>
                  <a:pt x="1434680" y="34455"/>
                  <a:pt x="990284" y="187271"/>
                  <a:pt x="644399" y="484958"/>
                </a:cubicBezTo>
                <a:cubicBezTo>
                  <a:pt x="249103" y="825172"/>
                  <a:pt x="21751" y="1320804"/>
                  <a:pt x="21751" y="1842345"/>
                </a:cubicBezTo>
                <a:lnTo>
                  <a:pt x="0" y="1842345"/>
                </a:lnTo>
                <a:cubicBezTo>
                  <a:pt x="0" y="1314469"/>
                  <a:pt x="230113" y="812818"/>
                  <a:pt x="630211" y="468472"/>
                </a:cubicBezTo>
                <a:cubicBezTo>
                  <a:pt x="980297" y="167169"/>
                  <a:pt x="1430090" y="12497"/>
                  <a:pt x="1886760" y="31208"/>
                </a:cubicBezTo>
                <a:lnTo>
                  <a:pt x="2031771" y="45062"/>
                </a:lnTo>
                <a:lnTo>
                  <a:pt x="2032010" y="43882"/>
                </a:lnTo>
                <a:cubicBezTo>
                  <a:pt x="2042917" y="18095"/>
                  <a:pt x="2068452" y="0"/>
                  <a:pt x="2098212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innerShdw blurRad="38100" dist="12700" dir="10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3763873" y="1171304"/>
            <a:ext cx="2362872" cy="2702537"/>
          </a:xfrm>
          <a:custGeom>
            <a:avLst/>
            <a:gdLst>
              <a:gd name="connsiteX0" fmla="*/ 71849 w 1897522"/>
              <a:gd name="connsiteY0" fmla="*/ 0 h 2170294"/>
              <a:gd name="connsiteX1" fmla="*/ 138052 w 1897522"/>
              <a:gd name="connsiteY1" fmla="*/ 43882 h 2170294"/>
              <a:gd name="connsiteX2" fmla="*/ 141450 w 1897522"/>
              <a:gd name="connsiteY2" fmla="*/ 60713 h 2170294"/>
              <a:gd name="connsiteX3" fmla="*/ 256877 w 1897522"/>
              <a:gd name="connsiteY3" fmla="*/ 66982 h 2170294"/>
              <a:gd name="connsiteX4" fmla="*/ 1452100 w 1897522"/>
              <a:gd name="connsiteY4" fmla="*/ 695899 h 2170294"/>
              <a:gd name="connsiteX5" fmla="*/ 1876985 w 1897522"/>
              <a:gd name="connsiteY5" fmla="*/ 2170294 h 2170294"/>
              <a:gd name="connsiteX6" fmla="*/ 1855151 w 1897522"/>
              <a:gd name="connsiteY6" fmla="*/ 2167005 h 2170294"/>
              <a:gd name="connsiteX7" fmla="*/ 1435365 w 1897522"/>
              <a:gd name="connsiteY7" fmla="*/ 710303 h 2170294"/>
              <a:gd name="connsiteX8" fmla="*/ 254484 w 1897522"/>
              <a:gd name="connsiteY8" fmla="*/ 88933 h 2170294"/>
              <a:gd name="connsiteX9" fmla="*/ 141488 w 1897522"/>
              <a:gd name="connsiteY9" fmla="*/ 82796 h 2170294"/>
              <a:gd name="connsiteX10" fmla="*/ 138052 w 1897522"/>
              <a:gd name="connsiteY10" fmla="*/ 99816 h 2170294"/>
              <a:gd name="connsiteX11" fmla="*/ 71849 w 1897522"/>
              <a:gd name="connsiteY11" fmla="*/ 143698 h 2170294"/>
              <a:gd name="connsiteX12" fmla="*/ 0 w 1897522"/>
              <a:gd name="connsiteY12" fmla="*/ 71849 h 2170294"/>
              <a:gd name="connsiteX13" fmla="*/ 71849 w 1897522"/>
              <a:gd name="connsiteY13" fmla="*/ 0 h 217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7522" h="2170294">
                <a:moveTo>
                  <a:pt x="71849" y="0"/>
                </a:moveTo>
                <a:cubicBezTo>
                  <a:pt x="101610" y="0"/>
                  <a:pt x="127145" y="18095"/>
                  <a:pt x="138052" y="43882"/>
                </a:cubicBezTo>
                <a:lnTo>
                  <a:pt x="141450" y="60713"/>
                </a:lnTo>
                <a:lnTo>
                  <a:pt x="256877" y="66982"/>
                </a:lnTo>
                <a:cubicBezTo>
                  <a:pt x="718115" y="117246"/>
                  <a:pt x="1146237" y="340515"/>
                  <a:pt x="1452100" y="695899"/>
                </a:cubicBezTo>
                <a:cubicBezTo>
                  <a:pt x="1801658" y="1102052"/>
                  <a:pt x="1956799" y="1640407"/>
                  <a:pt x="1876985" y="2170294"/>
                </a:cubicBezTo>
                <a:lnTo>
                  <a:pt x="1855151" y="2167005"/>
                </a:lnTo>
                <a:cubicBezTo>
                  <a:pt x="1934007" y="1643477"/>
                  <a:pt x="1780728" y="1111581"/>
                  <a:pt x="1435365" y="710303"/>
                </a:cubicBezTo>
                <a:cubicBezTo>
                  <a:pt x="1133173" y="359184"/>
                  <a:pt x="710188" y="138594"/>
                  <a:pt x="254484" y="88933"/>
                </a:cubicBezTo>
                <a:lnTo>
                  <a:pt x="141488" y="82796"/>
                </a:lnTo>
                <a:lnTo>
                  <a:pt x="138052" y="99816"/>
                </a:lnTo>
                <a:cubicBezTo>
                  <a:pt x="127145" y="125604"/>
                  <a:pt x="101610" y="143698"/>
                  <a:pt x="71849" y="143698"/>
                </a:cubicBezTo>
                <a:cubicBezTo>
                  <a:pt x="32168" y="143698"/>
                  <a:pt x="0" y="111530"/>
                  <a:pt x="0" y="71849"/>
                </a:cubicBezTo>
                <a:cubicBezTo>
                  <a:pt x="0" y="32168"/>
                  <a:pt x="32168" y="0"/>
                  <a:pt x="71849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innerShdw blurRad="38100" dist="12700" dir="10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6249813" y="2113048"/>
            <a:ext cx="2088382" cy="20483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6181030" y="2246466"/>
            <a:ext cx="1963816" cy="199075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539F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521054" y="3448473"/>
            <a:ext cx="371846" cy="551776"/>
            <a:chOff x="4806810" y="6031983"/>
            <a:chExt cx="225559" cy="334703"/>
          </a:xfrm>
          <a:solidFill>
            <a:schemeClr val="bg1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4863563" y="6283010"/>
              <a:ext cx="112780" cy="8367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4806810" y="6031983"/>
              <a:ext cx="225559" cy="236474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110"/>
          <p:cNvSpPr txBox="1">
            <a:spLocks noChangeArrowheads="1"/>
          </p:cNvSpPr>
          <p:nvPr/>
        </p:nvSpPr>
        <p:spPr bwMode="auto">
          <a:xfrm flipH="1">
            <a:off x="6871228" y="2540417"/>
            <a:ext cx="976118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zh-CN" sz="28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对角圆角矩形 23"/>
          <p:cNvSpPr/>
          <p:nvPr/>
        </p:nvSpPr>
        <p:spPr>
          <a:xfrm>
            <a:off x="4430770" y="4504949"/>
            <a:ext cx="1470532" cy="144234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000001"/>
              </a:solidFill>
            </a:endParaRPr>
          </a:p>
        </p:txBody>
      </p:sp>
      <p:sp>
        <p:nvSpPr>
          <p:cNvPr id="25" name="对角圆角矩形 24"/>
          <p:cNvSpPr/>
          <p:nvPr/>
        </p:nvSpPr>
        <p:spPr>
          <a:xfrm>
            <a:off x="4539888" y="4394489"/>
            <a:ext cx="1470532" cy="1442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539F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00001"/>
              </a:solidFill>
              <a:cs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081253" y="4573991"/>
            <a:ext cx="586548" cy="493667"/>
            <a:chOff x="9381851" y="-874527"/>
            <a:chExt cx="419570" cy="353130"/>
          </a:xfrm>
          <a:solidFill>
            <a:schemeClr val="bg1"/>
          </a:solidFill>
        </p:grpSpPr>
        <p:sp>
          <p:nvSpPr>
            <p:cNvPr id="29" name="Freeform 10"/>
            <p:cNvSpPr/>
            <p:nvPr/>
          </p:nvSpPr>
          <p:spPr bwMode="auto">
            <a:xfrm>
              <a:off x="9406424" y="-874527"/>
              <a:ext cx="369513" cy="230263"/>
            </a:xfrm>
            <a:custGeom>
              <a:avLst/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9381851" y="-784424"/>
              <a:ext cx="419570" cy="263027"/>
            </a:xfrm>
            <a:custGeom>
              <a:avLst/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10"/>
          <p:cNvSpPr txBox="1">
            <a:spLocks noChangeArrowheads="1"/>
          </p:cNvSpPr>
          <p:nvPr/>
        </p:nvSpPr>
        <p:spPr bwMode="auto">
          <a:xfrm flipH="1">
            <a:off x="4580819" y="5183499"/>
            <a:ext cx="976118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zh-CN" sz="28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对角圆角矩形 33"/>
          <p:cNvSpPr/>
          <p:nvPr/>
        </p:nvSpPr>
        <p:spPr>
          <a:xfrm rot="16200000">
            <a:off x="6285346" y="4562247"/>
            <a:ext cx="1439887" cy="141229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000001"/>
              </a:solidFill>
            </a:endParaRPr>
          </a:p>
        </p:txBody>
      </p:sp>
      <p:sp>
        <p:nvSpPr>
          <p:cNvPr id="35" name="对角圆角矩形 34"/>
          <p:cNvSpPr/>
          <p:nvPr/>
        </p:nvSpPr>
        <p:spPr>
          <a:xfrm rot="16200000">
            <a:off x="6185910" y="4424279"/>
            <a:ext cx="1439887" cy="14122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539F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00001"/>
              </a:solidFill>
              <a:cs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407120" y="4523103"/>
            <a:ext cx="678538" cy="548894"/>
            <a:chOff x="3797233" y="3947580"/>
            <a:chExt cx="454488" cy="410996"/>
          </a:xfrm>
          <a:solidFill>
            <a:schemeClr val="bg1"/>
          </a:solidFill>
        </p:grpSpPr>
        <p:sp>
          <p:nvSpPr>
            <p:cNvPr id="39" name="Oval 4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3797233" y="4248813"/>
              <a:ext cx="148425" cy="87860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3872939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4103047" y="4248813"/>
              <a:ext cx="148674" cy="87860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4149368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3915773" y="4251766"/>
              <a:ext cx="217407" cy="106810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2"/>
            <p:cNvSpPr/>
            <p:nvPr/>
          </p:nvSpPr>
          <p:spPr bwMode="auto">
            <a:xfrm>
              <a:off x="4008165" y="4251274"/>
              <a:ext cx="32624" cy="67679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3"/>
            <p:cNvSpPr/>
            <p:nvPr/>
          </p:nvSpPr>
          <p:spPr bwMode="auto">
            <a:xfrm>
              <a:off x="3982515" y="3990649"/>
              <a:ext cx="81932" cy="11640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4"/>
            <p:cNvSpPr/>
            <p:nvPr/>
          </p:nvSpPr>
          <p:spPr bwMode="auto">
            <a:xfrm>
              <a:off x="4003683" y="4109517"/>
              <a:ext cx="39347" cy="6399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5"/>
            <p:cNvSpPr/>
            <p:nvPr/>
          </p:nvSpPr>
          <p:spPr bwMode="auto">
            <a:xfrm>
              <a:off x="4016632" y="4007876"/>
              <a:ext cx="12950" cy="50698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6"/>
            <p:cNvSpPr/>
            <p:nvPr/>
          </p:nvSpPr>
          <p:spPr bwMode="auto">
            <a:xfrm>
              <a:off x="4016881" y="4068910"/>
              <a:ext cx="13199" cy="13044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7"/>
            <p:cNvSpPr/>
            <p:nvPr/>
          </p:nvSpPr>
          <p:spPr bwMode="auto">
            <a:xfrm>
              <a:off x="4020119" y="3947580"/>
              <a:ext cx="6724" cy="24857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4049505" y="3958655"/>
              <a:ext cx="19425" cy="24857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9"/>
            <p:cNvSpPr/>
            <p:nvPr/>
          </p:nvSpPr>
          <p:spPr bwMode="auto">
            <a:xfrm>
              <a:off x="4069926" y="3991633"/>
              <a:ext cx="25651" cy="15997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0"/>
            <p:cNvSpPr/>
            <p:nvPr/>
          </p:nvSpPr>
          <p:spPr bwMode="auto">
            <a:xfrm>
              <a:off x="4073661" y="4030764"/>
              <a:ext cx="25900" cy="11075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61"/>
            <p:cNvSpPr/>
            <p:nvPr/>
          </p:nvSpPr>
          <p:spPr bwMode="auto">
            <a:xfrm>
              <a:off x="3977036" y="3958655"/>
              <a:ext cx="19425" cy="24857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2"/>
            <p:cNvSpPr/>
            <p:nvPr/>
          </p:nvSpPr>
          <p:spPr bwMode="auto">
            <a:xfrm>
              <a:off x="3950140" y="3991633"/>
              <a:ext cx="25651" cy="15997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3"/>
            <p:cNvSpPr/>
            <p:nvPr/>
          </p:nvSpPr>
          <p:spPr bwMode="auto">
            <a:xfrm>
              <a:off x="3946156" y="4030764"/>
              <a:ext cx="26149" cy="11075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6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5"/>
            <p:cNvSpPr/>
            <p:nvPr/>
          </p:nvSpPr>
          <p:spPr bwMode="auto">
            <a:xfrm>
              <a:off x="3797233" y="4248813"/>
              <a:ext cx="148425" cy="87860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6"/>
            <p:cNvSpPr/>
            <p:nvPr/>
          </p:nvSpPr>
          <p:spPr bwMode="auto">
            <a:xfrm>
              <a:off x="3872939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6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8"/>
            <p:cNvSpPr/>
            <p:nvPr/>
          </p:nvSpPr>
          <p:spPr bwMode="auto">
            <a:xfrm>
              <a:off x="4103047" y="4248813"/>
              <a:ext cx="148674" cy="87860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9"/>
            <p:cNvSpPr/>
            <p:nvPr/>
          </p:nvSpPr>
          <p:spPr bwMode="auto">
            <a:xfrm>
              <a:off x="4149368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71"/>
            <p:cNvSpPr/>
            <p:nvPr/>
          </p:nvSpPr>
          <p:spPr bwMode="auto">
            <a:xfrm>
              <a:off x="3915773" y="4251766"/>
              <a:ext cx="217407" cy="106810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4008165" y="4251274"/>
              <a:ext cx="32624" cy="67679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73"/>
            <p:cNvSpPr/>
            <p:nvPr/>
          </p:nvSpPr>
          <p:spPr bwMode="auto">
            <a:xfrm>
              <a:off x="3982515" y="3990649"/>
              <a:ext cx="81932" cy="11640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74"/>
            <p:cNvSpPr/>
            <p:nvPr/>
          </p:nvSpPr>
          <p:spPr bwMode="auto">
            <a:xfrm>
              <a:off x="4003683" y="4109517"/>
              <a:ext cx="39347" cy="6399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4016632" y="4007876"/>
              <a:ext cx="12950" cy="50698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4016881" y="4068910"/>
              <a:ext cx="13199" cy="13044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7"/>
            <p:cNvSpPr/>
            <p:nvPr/>
          </p:nvSpPr>
          <p:spPr bwMode="auto">
            <a:xfrm>
              <a:off x="4020119" y="3947580"/>
              <a:ext cx="6724" cy="24857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8"/>
            <p:cNvSpPr/>
            <p:nvPr/>
          </p:nvSpPr>
          <p:spPr bwMode="auto">
            <a:xfrm>
              <a:off x="4049505" y="3958655"/>
              <a:ext cx="19425" cy="24857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9"/>
            <p:cNvSpPr/>
            <p:nvPr/>
          </p:nvSpPr>
          <p:spPr bwMode="auto">
            <a:xfrm>
              <a:off x="4069926" y="3991633"/>
              <a:ext cx="25651" cy="15997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80"/>
            <p:cNvSpPr/>
            <p:nvPr/>
          </p:nvSpPr>
          <p:spPr bwMode="auto">
            <a:xfrm>
              <a:off x="4073661" y="4030764"/>
              <a:ext cx="25900" cy="11075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81"/>
            <p:cNvSpPr/>
            <p:nvPr/>
          </p:nvSpPr>
          <p:spPr bwMode="auto">
            <a:xfrm>
              <a:off x="3977036" y="3958655"/>
              <a:ext cx="19425" cy="24857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82"/>
            <p:cNvSpPr/>
            <p:nvPr/>
          </p:nvSpPr>
          <p:spPr bwMode="auto">
            <a:xfrm>
              <a:off x="3950140" y="3991633"/>
              <a:ext cx="25651" cy="15997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83"/>
            <p:cNvSpPr/>
            <p:nvPr/>
          </p:nvSpPr>
          <p:spPr bwMode="auto">
            <a:xfrm>
              <a:off x="3946156" y="4030764"/>
              <a:ext cx="26149" cy="11075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TextBox 110"/>
          <p:cNvSpPr txBox="1">
            <a:spLocks noChangeArrowheads="1"/>
          </p:cNvSpPr>
          <p:nvPr/>
        </p:nvSpPr>
        <p:spPr bwMode="auto">
          <a:xfrm flipH="1">
            <a:off x="7017069" y="5195154"/>
            <a:ext cx="976118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28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对角圆角矩形 81"/>
          <p:cNvSpPr/>
          <p:nvPr/>
        </p:nvSpPr>
        <p:spPr>
          <a:xfrm rot="16200000">
            <a:off x="3822306" y="2014443"/>
            <a:ext cx="2052689" cy="201334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3" name="对角圆角矩形 82"/>
          <p:cNvSpPr/>
          <p:nvPr/>
        </p:nvSpPr>
        <p:spPr>
          <a:xfrm rot="16200000">
            <a:off x="3983730" y="2197350"/>
            <a:ext cx="2052689" cy="2013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539F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00001"/>
              </a:solidFill>
              <a:cs typeface="+mn-ea"/>
            </a:endParaRPr>
          </a:p>
        </p:txBody>
      </p:sp>
      <p:sp>
        <p:nvSpPr>
          <p:cNvPr id="84" name="TextBox 110"/>
          <p:cNvSpPr txBox="1">
            <a:spLocks noChangeArrowheads="1"/>
          </p:cNvSpPr>
          <p:nvPr/>
        </p:nvSpPr>
        <p:spPr bwMode="auto">
          <a:xfrm flipH="1">
            <a:off x="4543077" y="2541736"/>
            <a:ext cx="976118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altLang="zh-CN" sz="28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030373" y="3350387"/>
            <a:ext cx="618033" cy="593047"/>
            <a:chOff x="5877763" y="2326272"/>
            <a:chExt cx="676102" cy="648768"/>
          </a:xfrm>
          <a:solidFill>
            <a:schemeClr val="bg1"/>
          </a:solidFill>
        </p:grpSpPr>
        <p:sp>
          <p:nvSpPr>
            <p:cNvPr id="88" name="Freeform 30"/>
            <p:cNvSpPr>
              <a:spLocks noEditPoints="1"/>
            </p:cNvSpPr>
            <p:nvPr/>
          </p:nvSpPr>
          <p:spPr bwMode="auto">
            <a:xfrm>
              <a:off x="5877763" y="2531814"/>
              <a:ext cx="465874" cy="443226"/>
            </a:xfrm>
            <a:custGeom>
              <a:avLst/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6205081" y="2326272"/>
              <a:ext cx="348784" cy="331826"/>
            </a:xfrm>
            <a:custGeom>
              <a:avLst/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000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5803001" y="3731079"/>
            <a:ext cx="562413" cy="1012208"/>
          </a:xfrm>
          <a:custGeom>
            <a:avLst/>
            <a:gdLst>
              <a:gd name="connsiteX0" fmla="*/ 225825 w 451650"/>
              <a:gd name="connsiteY0" fmla="*/ 0 h 812862"/>
              <a:gd name="connsiteX1" fmla="*/ 451650 w 451650"/>
              <a:gd name="connsiteY1" fmla="*/ 225824 h 812862"/>
              <a:gd name="connsiteX2" fmla="*/ 385508 w 451650"/>
              <a:gd name="connsiteY2" fmla="*/ 385506 h 812862"/>
              <a:gd name="connsiteX3" fmla="*/ 354471 w 451650"/>
              <a:gd name="connsiteY3" fmla="*/ 406431 h 812862"/>
              <a:gd name="connsiteX4" fmla="*/ 385508 w 451650"/>
              <a:gd name="connsiteY4" fmla="*/ 427357 h 812862"/>
              <a:gd name="connsiteX5" fmla="*/ 451650 w 451650"/>
              <a:gd name="connsiteY5" fmla="*/ 587038 h 812862"/>
              <a:gd name="connsiteX6" fmla="*/ 225825 w 451650"/>
              <a:gd name="connsiteY6" fmla="*/ 812862 h 812862"/>
              <a:gd name="connsiteX7" fmla="*/ 0 w 451650"/>
              <a:gd name="connsiteY7" fmla="*/ 587038 h 812862"/>
              <a:gd name="connsiteX8" fmla="*/ 66143 w 451650"/>
              <a:gd name="connsiteY8" fmla="*/ 427357 h 812862"/>
              <a:gd name="connsiteX9" fmla="*/ 97179 w 451650"/>
              <a:gd name="connsiteY9" fmla="*/ 406431 h 812862"/>
              <a:gd name="connsiteX10" fmla="*/ 66143 w 451650"/>
              <a:gd name="connsiteY10" fmla="*/ 385506 h 812862"/>
              <a:gd name="connsiteX11" fmla="*/ 0 w 451650"/>
              <a:gd name="connsiteY11" fmla="*/ 225824 h 812862"/>
              <a:gd name="connsiteX12" fmla="*/ 225825 w 451650"/>
              <a:gd name="connsiteY12" fmla="*/ 0 h 812862"/>
              <a:gd name="connsiteX0-1" fmla="*/ 225825 w 451650"/>
              <a:gd name="connsiteY0-2" fmla="*/ 0 h 812862"/>
              <a:gd name="connsiteX1-3" fmla="*/ 451650 w 451650"/>
              <a:gd name="connsiteY1-4" fmla="*/ 225824 h 812862"/>
              <a:gd name="connsiteX2-5" fmla="*/ 385508 w 451650"/>
              <a:gd name="connsiteY2-6" fmla="*/ 385506 h 812862"/>
              <a:gd name="connsiteX3-7" fmla="*/ 385508 w 451650"/>
              <a:gd name="connsiteY3-8" fmla="*/ 427357 h 812862"/>
              <a:gd name="connsiteX4-9" fmla="*/ 451650 w 451650"/>
              <a:gd name="connsiteY4-10" fmla="*/ 587038 h 812862"/>
              <a:gd name="connsiteX5-11" fmla="*/ 225825 w 451650"/>
              <a:gd name="connsiteY5-12" fmla="*/ 812862 h 812862"/>
              <a:gd name="connsiteX6-13" fmla="*/ 0 w 451650"/>
              <a:gd name="connsiteY6-14" fmla="*/ 587038 h 812862"/>
              <a:gd name="connsiteX7-15" fmla="*/ 66143 w 451650"/>
              <a:gd name="connsiteY7-16" fmla="*/ 427357 h 812862"/>
              <a:gd name="connsiteX8-17" fmla="*/ 97179 w 451650"/>
              <a:gd name="connsiteY8-18" fmla="*/ 406431 h 812862"/>
              <a:gd name="connsiteX9-19" fmla="*/ 66143 w 451650"/>
              <a:gd name="connsiteY9-20" fmla="*/ 385506 h 812862"/>
              <a:gd name="connsiteX10-21" fmla="*/ 0 w 451650"/>
              <a:gd name="connsiteY10-22" fmla="*/ 225824 h 812862"/>
              <a:gd name="connsiteX11-23" fmla="*/ 225825 w 451650"/>
              <a:gd name="connsiteY11-24" fmla="*/ 0 h 812862"/>
              <a:gd name="connsiteX0-25" fmla="*/ 225825 w 451650"/>
              <a:gd name="connsiteY0-26" fmla="*/ 0 h 812862"/>
              <a:gd name="connsiteX1-27" fmla="*/ 451650 w 451650"/>
              <a:gd name="connsiteY1-28" fmla="*/ 225824 h 812862"/>
              <a:gd name="connsiteX2-29" fmla="*/ 385508 w 451650"/>
              <a:gd name="connsiteY2-30" fmla="*/ 385506 h 812862"/>
              <a:gd name="connsiteX3-31" fmla="*/ 385508 w 451650"/>
              <a:gd name="connsiteY3-32" fmla="*/ 427357 h 812862"/>
              <a:gd name="connsiteX4-33" fmla="*/ 451650 w 451650"/>
              <a:gd name="connsiteY4-34" fmla="*/ 587038 h 812862"/>
              <a:gd name="connsiteX5-35" fmla="*/ 225825 w 451650"/>
              <a:gd name="connsiteY5-36" fmla="*/ 812862 h 812862"/>
              <a:gd name="connsiteX6-37" fmla="*/ 0 w 451650"/>
              <a:gd name="connsiteY6-38" fmla="*/ 587038 h 812862"/>
              <a:gd name="connsiteX7-39" fmla="*/ 66143 w 451650"/>
              <a:gd name="connsiteY7-40" fmla="*/ 427357 h 812862"/>
              <a:gd name="connsiteX8-41" fmla="*/ 66143 w 451650"/>
              <a:gd name="connsiteY8-42" fmla="*/ 385506 h 812862"/>
              <a:gd name="connsiteX9-43" fmla="*/ 0 w 451650"/>
              <a:gd name="connsiteY9-44" fmla="*/ 225824 h 812862"/>
              <a:gd name="connsiteX10-45" fmla="*/ 225825 w 451650"/>
              <a:gd name="connsiteY10-46" fmla="*/ 0 h 812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51650" h="812862">
                <a:moveTo>
                  <a:pt x="225825" y="0"/>
                </a:moveTo>
                <a:cubicBezTo>
                  <a:pt x="350545" y="0"/>
                  <a:pt x="451650" y="101105"/>
                  <a:pt x="451650" y="225824"/>
                </a:cubicBezTo>
                <a:cubicBezTo>
                  <a:pt x="451650" y="288184"/>
                  <a:pt x="426374" y="344640"/>
                  <a:pt x="385508" y="385506"/>
                </a:cubicBezTo>
                <a:lnTo>
                  <a:pt x="385508" y="427357"/>
                </a:lnTo>
                <a:cubicBezTo>
                  <a:pt x="426374" y="468223"/>
                  <a:pt x="451650" y="524679"/>
                  <a:pt x="451650" y="587038"/>
                </a:cubicBezTo>
                <a:cubicBezTo>
                  <a:pt x="451650" y="711757"/>
                  <a:pt x="350545" y="812862"/>
                  <a:pt x="225825" y="812862"/>
                </a:cubicBezTo>
                <a:cubicBezTo>
                  <a:pt x="101105" y="812862"/>
                  <a:pt x="0" y="711757"/>
                  <a:pt x="0" y="587038"/>
                </a:cubicBezTo>
                <a:cubicBezTo>
                  <a:pt x="0" y="524679"/>
                  <a:pt x="25277" y="468223"/>
                  <a:pt x="66143" y="427357"/>
                </a:cubicBezTo>
                <a:lnTo>
                  <a:pt x="66143" y="385506"/>
                </a:lnTo>
                <a:cubicBezTo>
                  <a:pt x="25277" y="344640"/>
                  <a:pt x="0" y="288184"/>
                  <a:pt x="0" y="225824"/>
                </a:cubicBezTo>
                <a:cubicBezTo>
                  <a:pt x="0" y="101105"/>
                  <a:pt x="101105" y="0"/>
                  <a:pt x="2258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srgbClr val="000001"/>
              </a:solidFill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8766261" y="2769832"/>
            <a:ext cx="2782318" cy="971551"/>
            <a:chOff x="2602268" y="4547389"/>
            <a:chExt cx="2335785" cy="815627"/>
          </a:xfrm>
        </p:grpSpPr>
        <p:sp>
          <p:nvSpPr>
            <p:cNvPr id="9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53863" y="2769304"/>
            <a:ext cx="2782318" cy="971551"/>
            <a:chOff x="2602268" y="4547389"/>
            <a:chExt cx="2335785" cy="815627"/>
          </a:xfrm>
        </p:grpSpPr>
        <p:sp>
          <p:nvSpPr>
            <p:cNvPr id="9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097149" y="4867114"/>
            <a:ext cx="2782318" cy="971551"/>
            <a:chOff x="2602268" y="4547389"/>
            <a:chExt cx="2335785" cy="815627"/>
          </a:xfrm>
        </p:grpSpPr>
        <p:sp>
          <p:nvSpPr>
            <p:cNvPr id="10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338195" y="4865732"/>
            <a:ext cx="2782318" cy="971551"/>
            <a:chOff x="2602268" y="4547389"/>
            <a:chExt cx="2335785" cy="815627"/>
          </a:xfrm>
        </p:grpSpPr>
        <p:sp>
          <p:nvSpPr>
            <p:cNvPr id="10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105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18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Rectangle 45"/>
          <p:cNvSpPr/>
          <p:nvPr/>
        </p:nvSpPr>
        <p:spPr>
          <a:xfrm>
            <a:off x="7172112" y="1501255"/>
            <a:ext cx="2024326" cy="4295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33"/>
          <p:cNvSpPr/>
          <p:nvPr/>
        </p:nvSpPr>
        <p:spPr>
          <a:xfrm>
            <a:off x="907286" y="1501255"/>
            <a:ext cx="2024326" cy="211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34"/>
          <p:cNvSpPr/>
          <p:nvPr/>
        </p:nvSpPr>
        <p:spPr>
          <a:xfrm>
            <a:off x="2995562" y="1501255"/>
            <a:ext cx="2024326" cy="2118096"/>
          </a:xfrm>
          <a:prstGeom prst="rect">
            <a:avLst/>
          </a:prstGeom>
          <a:blipFill dpi="0" rotWithShape="1">
            <a:blip r:embed="rId2"/>
            <a:srcRect/>
            <a:stretch>
              <a:fillRect l="-12000" r="-4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5083839" y="1501255"/>
            <a:ext cx="2024326" cy="2118096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38"/>
          <p:cNvSpPr/>
          <p:nvPr/>
        </p:nvSpPr>
        <p:spPr>
          <a:xfrm>
            <a:off x="9260388" y="1501255"/>
            <a:ext cx="2024326" cy="2118096"/>
          </a:xfrm>
          <a:prstGeom prst="rect">
            <a:avLst/>
          </a:prstGeom>
          <a:blipFill dpi="0" rotWithShape="1">
            <a:blip r:embed="rId3"/>
            <a:srcRect/>
            <a:stretch>
              <a:fillRect l="-49000" r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41"/>
          <p:cNvSpPr/>
          <p:nvPr/>
        </p:nvSpPr>
        <p:spPr>
          <a:xfrm>
            <a:off x="907288" y="3678331"/>
            <a:ext cx="4112600" cy="2118096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43"/>
          <p:cNvSpPr/>
          <p:nvPr/>
        </p:nvSpPr>
        <p:spPr>
          <a:xfrm>
            <a:off x="5083839" y="3678330"/>
            <a:ext cx="2024326" cy="2118096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47"/>
          <p:cNvSpPr/>
          <p:nvPr/>
        </p:nvSpPr>
        <p:spPr>
          <a:xfrm>
            <a:off x="9260388" y="3678330"/>
            <a:ext cx="2024326" cy="2118096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8860" y="4352656"/>
            <a:ext cx="1207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AU" altLang="zh-CN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73280" y="2175581"/>
            <a:ext cx="1292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altLang="zh-CN" sz="4400" dirty="0" smtClean="0">
                <a:solidFill>
                  <a:srgbClr val="071D34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AU" altLang="zh-CN" sz="4400" dirty="0">
              <a:solidFill>
                <a:srgbClr val="071D34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7441060" y="2078025"/>
            <a:ext cx="1554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071D34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071D34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7429677" y="2445086"/>
            <a:ext cx="1565867" cy="2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zh-CN" sz="1200" dirty="0" smtClean="0">
                <a:solidFill>
                  <a:srgbClr val="071D34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 smtClean="0">
                <a:solidFill>
                  <a:srgbClr val="071D34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1200" dirty="0">
                <a:solidFill>
                  <a:srgbClr val="071D34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此处可编辑内容，根据您的需要自由拉伸文本框</a:t>
            </a:r>
            <a:r>
              <a:rPr lang="zh-CN" altLang="en-US" sz="1200" dirty="0" smtClean="0">
                <a:solidFill>
                  <a:srgbClr val="071D34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大小。</a:t>
            </a: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zh-CN" sz="1200" dirty="0" smtClean="0">
                <a:solidFill>
                  <a:srgbClr val="071D34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rgbClr val="071D34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endParaRPr lang="en-US" altLang="zh-CN" sz="1200" dirty="0" smtClean="0">
              <a:solidFill>
                <a:srgbClr val="071D34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zh-CN" sz="1200" dirty="0" smtClean="0">
                <a:solidFill>
                  <a:srgbClr val="071D34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071D34"/>
                </a:solidFill>
                <a:latin typeface="微软雅黑" panose="020B0503020204020204" pitchFamily="34" charset="-122"/>
              </a:rPr>
              <a:t>工作室更专业的模板</a:t>
            </a:r>
            <a:r>
              <a:rPr lang="zh-CN" altLang="zh-CN" sz="1200" dirty="0" smtClean="0">
                <a:solidFill>
                  <a:srgbClr val="071D34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071D34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77453" y="2087968"/>
            <a:ext cx="1627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1185038" y="4095056"/>
            <a:ext cx="3621048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大小。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6"/>
          <p:cNvSpPr/>
          <p:nvPr/>
        </p:nvSpPr>
        <p:spPr>
          <a:xfrm>
            <a:off x="533370" y="2732024"/>
            <a:ext cx="6256931" cy="4132399"/>
          </a:xfrm>
          <a:custGeom>
            <a:avLst/>
            <a:gdLst>
              <a:gd name="connsiteX0" fmla="*/ 0 w 980955"/>
              <a:gd name="connsiteY0" fmla="*/ 2715766 h 2715766"/>
              <a:gd name="connsiteX1" fmla="*/ 490478 w 980955"/>
              <a:gd name="connsiteY1" fmla="*/ 0 h 2715766"/>
              <a:gd name="connsiteX2" fmla="*/ 980955 w 980955"/>
              <a:gd name="connsiteY2" fmla="*/ 2715766 h 2715766"/>
              <a:gd name="connsiteX3" fmla="*/ 0 w 980955"/>
              <a:gd name="connsiteY3" fmla="*/ 2715766 h 2715766"/>
              <a:gd name="connsiteX0-1" fmla="*/ 0 w 980955"/>
              <a:gd name="connsiteY0-2" fmla="*/ 2715766 h 2715766"/>
              <a:gd name="connsiteX1-3" fmla="*/ 490478 w 980955"/>
              <a:gd name="connsiteY1-4" fmla="*/ 0 h 2715766"/>
              <a:gd name="connsiteX2-5" fmla="*/ 802434 w 980955"/>
              <a:gd name="connsiteY2-6" fmla="*/ 1706116 h 2715766"/>
              <a:gd name="connsiteX3-7" fmla="*/ 980955 w 980955"/>
              <a:gd name="connsiteY3-8" fmla="*/ 2715766 h 2715766"/>
              <a:gd name="connsiteX4" fmla="*/ 0 w 980955"/>
              <a:gd name="connsiteY4" fmla="*/ 2715766 h 2715766"/>
              <a:gd name="connsiteX0-9" fmla="*/ 0 w 980955"/>
              <a:gd name="connsiteY0-10" fmla="*/ 2715766 h 2715766"/>
              <a:gd name="connsiteX1-11" fmla="*/ 490478 w 980955"/>
              <a:gd name="connsiteY1-12" fmla="*/ 0 h 2715766"/>
              <a:gd name="connsiteX2-13" fmla="*/ 802434 w 980955"/>
              <a:gd name="connsiteY2-14" fmla="*/ 1706116 h 2715766"/>
              <a:gd name="connsiteX3-15" fmla="*/ 935784 w 980955"/>
              <a:gd name="connsiteY3-16" fmla="*/ 2410966 h 2715766"/>
              <a:gd name="connsiteX4-17" fmla="*/ 980955 w 980955"/>
              <a:gd name="connsiteY4-18" fmla="*/ 2715766 h 2715766"/>
              <a:gd name="connsiteX5" fmla="*/ 0 w 980955"/>
              <a:gd name="connsiteY5" fmla="*/ 2715766 h 2715766"/>
              <a:gd name="connsiteX0-19" fmla="*/ 0 w 980955"/>
              <a:gd name="connsiteY0-20" fmla="*/ 2715766 h 2715766"/>
              <a:gd name="connsiteX1-21" fmla="*/ 490478 w 980955"/>
              <a:gd name="connsiteY1-22" fmla="*/ 0 h 2715766"/>
              <a:gd name="connsiteX2-23" fmla="*/ 802434 w 980955"/>
              <a:gd name="connsiteY2-24" fmla="*/ 1706116 h 2715766"/>
              <a:gd name="connsiteX3-25" fmla="*/ 935784 w 980955"/>
              <a:gd name="connsiteY3-26" fmla="*/ 2410966 h 2715766"/>
              <a:gd name="connsiteX4-27" fmla="*/ 980955 w 980955"/>
              <a:gd name="connsiteY4-28" fmla="*/ 2715766 h 2715766"/>
              <a:gd name="connsiteX5-29" fmla="*/ 650034 w 980955"/>
              <a:gd name="connsiteY5-30" fmla="*/ 2715766 h 2715766"/>
              <a:gd name="connsiteX6" fmla="*/ 0 w 980955"/>
              <a:gd name="connsiteY6" fmla="*/ 2715766 h 2715766"/>
              <a:gd name="connsiteX0-31" fmla="*/ 0 w 3219330"/>
              <a:gd name="connsiteY0-32" fmla="*/ 2715766 h 2734816"/>
              <a:gd name="connsiteX1-33" fmla="*/ 490478 w 3219330"/>
              <a:gd name="connsiteY1-34" fmla="*/ 0 h 2734816"/>
              <a:gd name="connsiteX2-35" fmla="*/ 802434 w 3219330"/>
              <a:gd name="connsiteY2-36" fmla="*/ 1706116 h 2734816"/>
              <a:gd name="connsiteX3-37" fmla="*/ 935784 w 3219330"/>
              <a:gd name="connsiteY3-38" fmla="*/ 2410966 h 2734816"/>
              <a:gd name="connsiteX4-39" fmla="*/ 3219330 w 3219330"/>
              <a:gd name="connsiteY4-40" fmla="*/ 2734816 h 2734816"/>
              <a:gd name="connsiteX5-41" fmla="*/ 650034 w 3219330"/>
              <a:gd name="connsiteY5-42" fmla="*/ 2715766 h 2734816"/>
              <a:gd name="connsiteX6-43" fmla="*/ 0 w 3219330"/>
              <a:gd name="connsiteY6-44" fmla="*/ 2715766 h 2734816"/>
              <a:gd name="connsiteX0-45" fmla="*/ 0 w 3219330"/>
              <a:gd name="connsiteY0-46" fmla="*/ 2715766 h 2734816"/>
              <a:gd name="connsiteX1-47" fmla="*/ 490478 w 3219330"/>
              <a:gd name="connsiteY1-48" fmla="*/ 0 h 2734816"/>
              <a:gd name="connsiteX2-49" fmla="*/ 738934 w 3219330"/>
              <a:gd name="connsiteY2-50" fmla="*/ 1318766 h 2734816"/>
              <a:gd name="connsiteX3-51" fmla="*/ 935784 w 3219330"/>
              <a:gd name="connsiteY3-52" fmla="*/ 2410966 h 2734816"/>
              <a:gd name="connsiteX4-53" fmla="*/ 3219330 w 3219330"/>
              <a:gd name="connsiteY4-54" fmla="*/ 2734816 h 2734816"/>
              <a:gd name="connsiteX5-55" fmla="*/ 650034 w 3219330"/>
              <a:gd name="connsiteY5-56" fmla="*/ 2715766 h 2734816"/>
              <a:gd name="connsiteX6-57" fmla="*/ 0 w 3219330"/>
              <a:gd name="connsiteY6-58" fmla="*/ 2715766 h 2734816"/>
              <a:gd name="connsiteX0-59" fmla="*/ 0 w 3219330"/>
              <a:gd name="connsiteY0-60" fmla="*/ 2715766 h 2734816"/>
              <a:gd name="connsiteX1-61" fmla="*/ 490478 w 3219330"/>
              <a:gd name="connsiteY1-62" fmla="*/ 0 h 2734816"/>
              <a:gd name="connsiteX2-63" fmla="*/ 738934 w 3219330"/>
              <a:gd name="connsiteY2-64" fmla="*/ 1318766 h 2734816"/>
              <a:gd name="connsiteX3-65" fmla="*/ 935784 w 3219330"/>
              <a:gd name="connsiteY3-66" fmla="*/ 2410966 h 2734816"/>
              <a:gd name="connsiteX4-67" fmla="*/ 3219330 w 3219330"/>
              <a:gd name="connsiteY4-68" fmla="*/ 2734816 h 2734816"/>
              <a:gd name="connsiteX5-69" fmla="*/ 650034 w 3219330"/>
              <a:gd name="connsiteY5-70" fmla="*/ 2715766 h 2734816"/>
              <a:gd name="connsiteX6-71" fmla="*/ 0 w 3219330"/>
              <a:gd name="connsiteY6-72" fmla="*/ 2715766 h 2734816"/>
              <a:gd name="connsiteX0-73" fmla="*/ 0 w 3219330"/>
              <a:gd name="connsiteY0-74" fmla="*/ 2715766 h 2734816"/>
              <a:gd name="connsiteX1-75" fmla="*/ 256333 w 3219330"/>
              <a:gd name="connsiteY1-76" fmla="*/ 1287016 h 2734816"/>
              <a:gd name="connsiteX2-77" fmla="*/ 490478 w 3219330"/>
              <a:gd name="connsiteY2-78" fmla="*/ 0 h 2734816"/>
              <a:gd name="connsiteX3-79" fmla="*/ 738934 w 3219330"/>
              <a:gd name="connsiteY3-80" fmla="*/ 1318766 h 2734816"/>
              <a:gd name="connsiteX4-81" fmla="*/ 935784 w 3219330"/>
              <a:gd name="connsiteY4-82" fmla="*/ 2410966 h 2734816"/>
              <a:gd name="connsiteX5-83" fmla="*/ 3219330 w 3219330"/>
              <a:gd name="connsiteY5-84" fmla="*/ 2734816 h 2734816"/>
              <a:gd name="connsiteX6-85" fmla="*/ 650034 w 3219330"/>
              <a:gd name="connsiteY6-86" fmla="*/ 2715766 h 2734816"/>
              <a:gd name="connsiteX7" fmla="*/ 0 w 3219330"/>
              <a:gd name="connsiteY7" fmla="*/ 2715766 h 2734816"/>
              <a:gd name="connsiteX0-87" fmla="*/ 0 w 3219330"/>
              <a:gd name="connsiteY0-88" fmla="*/ 2715766 h 2734816"/>
              <a:gd name="connsiteX1-89" fmla="*/ 256333 w 3219330"/>
              <a:gd name="connsiteY1-90" fmla="*/ 1287016 h 2734816"/>
              <a:gd name="connsiteX2-91" fmla="*/ 490478 w 3219330"/>
              <a:gd name="connsiteY2-92" fmla="*/ 0 h 2734816"/>
              <a:gd name="connsiteX3-93" fmla="*/ 738934 w 3219330"/>
              <a:gd name="connsiteY3-94" fmla="*/ 1318766 h 2734816"/>
              <a:gd name="connsiteX4-95" fmla="*/ 935784 w 3219330"/>
              <a:gd name="connsiteY4-96" fmla="*/ 2410966 h 2734816"/>
              <a:gd name="connsiteX5-97" fmla="*/ 3219330 w 3219330"/>
              <a:gd name="connsiteY5-98" fmla="*/ 2734816 h 2734816"/>
              <a:gd name="connsiteX6-99" fmla="*/ 650034 w 3219330"/>
              <a:gd name="connsiteY6-100" fmla="*/ 2715766 h 2734816"/>
              <a:gd name="connsiteX7-101" fmla="*/ 0 w 3219330"/>
              <a:gd name="connsiteY7-102" fmla="*/ 2715766 h 2734816"/>
              <a:gd name="connsiteX0-103" fmla="*/ 0 w 3219330"/>
              <a:gd name="connsiteY0-104" fmla="*/ 2715766 h 2734816"/>
              <a:gd name="connsiteX1-105" fmla="*/ 256333 w 3219330"/>
              <a:gd name="connsiteY1-106" fmla="*/ 1287016 h 2734816"/>
              <a:gd name="connsiteX2-107" fmla="*/ 490478 w 3219330"/>
              <a:gd name="connsiteY2-108" fmla="*/ 0 h 2734816"/>
              <a:gd name="connsiteX3-109" fmla="*/ 738934 w 3219330"/>
              <a:gd name="connsiteY3-110" fmla="*/ 1318766 h 2734816"/>
              <a:gd name="connsiteX4-111" fmla="*/ 935784 w 3219330"/>
              <a:gd name="connsiteY4-112" fmla="*/ 2410966 h 2734816"/>
              <a:gd name="connsiteX5-113" fmla="*/ 3219330 w 3219330"/>
              <a:gd name="connsiteY5-114" fmla="*/ 2734816 h 2734816"/>
              <a:gd name="connsiteX6-115" fmla="*/ 650034 w 3219330"/>
              <a:gd name="connsiteY6-116" fmla="*/ 2715766 h 2734816"/>
              <a:gd name="connsiteX7-117" fmla="*/ 0 w 3219330"/>
              <a:gd name="connsiteY7-118" fmla="*/ 2715766 h 2734816"/>
              <a:gd name="connsiteX0-119" fmla="*/ 0 w 3219330"/>
              <a:gd name="connsiteY0-120" fmla="*/ 2715766 h 2734816"/>
              <a:gd name="connsiteX1-121" fmla="*/ 256333 w 3219330"/>
              <a:gd name="connsiteY1-122" fmla="*/ 1287016 h 2734816"/>
              <a:gd name="connsiteX2-123" fmla="*/ 490478 w 3219330"/>
              <a:gd name="connsiteY2-124" fmla="*/ 0 h 2734816"/>
              <a:gd name="connsiteX3-125" fmla="*/ 738934 w 3219330"/>
              <a:gd name="connsiteY3-126" fmla="*/ 1318766 h 2734816"/>
              <a:gd name="connsiteX4-127" fmla="*/ 935784 w 3219330"/>
              <a:gd name="connsiteY4-128" fmla="*/ 2410966 h 2734816"/>
              <a:gd name="connsiteX5-129" fmla="*/ 3219330 w 3219330"/>
              <a:gd name="connsiteY5-130" fmla="*/ 2734816 h 2734816"/>
              <a:gd name="connsiteX6-131" fmla="*/ 650034 w 3219330"/>
              <a:gd name="connsiteY6-132" fmla="*/ 2715766 h 2734816"/>
              <a:gd name="connsiteX7-133" fmla="*/ 0 w 3219330"/>
              <a:gd name="connsiteY7-134" fmla="*/ 2715766 h 2734816"/>
              <a:gd name="connsiteX0-135" fmla="*/ 0 w 3219330"/>
              <a:gd name="connsiteY0-136" fmla="*/ 2715766 h 2734816"/>
              <a:gd name="connsiteX1-137" fmla="*/ 256333 w 3219330"/>
              <a:gd name="connsiteY1-138" fmla="*/ 1287016 h 2734816"/>
              <a:gd name="connsiteX2-139" fmla="*/ 490478 w 3219330"/>
              <a:gd name="connsiteY2-140" fmla="*/ 0 h 2734816"/>
              <a:gd name="connsiteX3-141" fmla="*/ 738934 w 3219330"/>
              <a:gd name="connsiteY3-142" fmla="*/ 1318766 h 2734816"/>
              <a:gd name="connsiteX4-143" fmla="*/ 815133 w 3219330"/>
              <a:gd name="connsiteY4-144" fmla="*/ 1699766 h 2734816"/>
              <a:gd name="connsiteX5-145" fmla="*/ 935784 w 3219330"/>
              <a:gd name="connsiteY5-146" fmla="*/ 2410966 h 2734816"/>
              <a:gd name="connsiteX6-147" fmla="*/ 3219330 w 3219330"/>
              <a:gd name="connsiteY6-148" fmla="*/ 2734816 h 2734816"/>
              <a:gd name="connsiteX7-149" fmla="*/ 650034 w 3219330"/>
              <a:gd name="connsiteY7-150" fmla="*/ 2715766 h 2734816"/>
              <a:gd name="connsiteX8" fmla="*/ 0 w 3219330"/>
              <a:gd name="connsiteY8" fmla="*/ 2715766 h 2734816"/>
              <a:gd name="connsiteX0-151" fmla="*/ 0 w 3219330"/>
              <a:gd name="connsiteY0-152" fmla="*/ 2715766 h 2734816"/>
              <a:gd name="connsiteX1-153" fmla="*/ 256333 w 3219330"/>
              <a:gd name="connsiteY1-154" fmla="*/ 1287016 h 2734816"/>
              <a:gd name="connsiteX2-155" fmla="*/ 490478 w 3219330"/>
              <a:gd name="connsiteY2-156" fmla="*/ 0 h 2734816"/>
              <a:gd name="connsiteX3-157" fmla="*/ 738934 w 3219330"/>
              <a:gd name="connsiteY3-158" fmla="*/ 1318766 h 2734816"/>
              <a:gd name="connsiteX4-159" fmla="*/ 1221533 w 3219330"/>
              <a:gd name="connsiteY4-160" fmla="*/ 1579116 h 2734816"/>
              <a:gd name="connsiteX5-161" fmla="*/ 935784 w 3219330"/>
              <a:gd name="connsiteY5-162" fmla="*/ 2410966 h 2734816"/>
              <a:gd name="connsiteX6-163" fmla="*/ 3219330 w 3219330"/>
              <a:gd name="connsiteY6-164" fmla="*/ 2734816 h 2734816"/>
              <a:gd name="connsiteX7-165" fmla="*/ 650034 w 3219330"/>
              <a:gd name="connsiteY7-166" fmla="*/ 2715766 h 2734816"/>
              <a:gd name="connsiteX8-167" fmla="*/ 0 w 3219330"/>
              <a:gd name="connsiteY8-168" fmla="*/ 2715766 h 2734816"/>
              <a:gd name="connsiteX0-169" fmla="*/ 0 w 3219330"/>
              <a:gd name="connsiteY0-170" fmla="*/ 2715766 h 2734816"/>
              <a:gd name="connsiteX1-171" fmla="*/ 256333 w 3219330"/>
              <a:gd name="connsiteY1-172" fmla="*/ 1287016 h 2734816"/>
              <a:gd name="connsiteX2-173" fmla="*/ 490478 w 3219330"/>
              <a:gd name="connsiteY2-174" fmla="*/ 0 h 2734816"/>
              <a:gd name="connsiteX3-175" fmla="*/ 738934 w 3219330"/>
              <a:gd name="connsiteY3-176" fmla="*/ 1318766 h 2734816"/>
              <a:gd name="connsiteX4-177" fmla="*/ 1221533 w 3219330"/>
              <a:gd name="connsiteY4-178" fmla="*/ 1579116 h 2734816"/>
              <a:gd name="connsiteX5-179" fmla="*/ 935784 w 3219330"/>
              <a:gd name="connsiteY5-180" fmla="*/ 2410966 h 2734816"/>
              <a:gd name="connsiteX6-181" fmla="*/ 3219330 w 3219330"/>
              <a:gd name="connsiteY6-182" fmla="*/ 2734816 h 2734816"/>
              <a:gd name="connsiteX7-183" fmla="*/ 650034 w 3219330"/>
              <a:gd name="connsiteY7-184" fmla="*/ 2715766 h 2734816"/>
              <a:gd name="connsiteX8-185" fmla="*/ 0 w 3219330"/>
              <a:gd name="connsiteY8-186" fmla="*/ 2715766 h 2734816"/>
              <a:gd name="connsiteX0-187" fmla="*/ 0 w 3219330"/>
              <a:gd name="connsiteY0-188" fmla="*/ 2715766 h 2734816"/>
              <a:gd name="connsiteX1-189" fmla="*/ 256333 w 3219330"/>
              <a:gd name="connsiteY1-190" fmla="*/ 1287016 h 2734816"/>
              <a:gd name="connsiteX2-191" fmla="*/ 490478 w 3219330"/>
              <a:gd name="connsiteY2-192" fmla="*/ 0 h 2734816"/>
              <a:gd name="connsiteX3-193" fmla="*/ 738934 w 3219330"/>
              <a:gd name="connsiteY3-194" fmla="*/ 1318766 h 2734816"/>
              <a:gd name="connsiteX4-195" fmla="*/ 1221533 w 3219330"/>
              <a:gd name="connsiteY4-196" fmla="*/ 1579116 h 2734816"/>
              <a:gd name="connsiteX5-197" fmla="*/ 935784 w 3219330"/>
              <a:gd name="connsiteY5-198" fmla="*/ 2410966 h 2734816"/>
              <a:gd name="connsiteX6-199" fmla="*/ 3219330 w 3219330"/>
              <a:gd name="connsiteY6-200" fmla="*/ 2734816 h 2734816"/>
              <a:gd name="connsiteX7-201" fmla="*/ 650034 w 3219330"/>
              <a:gd name="connsiteY7-202" fmla="*/ 2715766 h 2734816"/>
              <a:gd name="connsiteX8-203" fmla="*/ 0 w 3219330"/>
              <a:gd name="connsiteY8-204" fmla="*/ 2715766 h 2734816"/>
              <a:gd name="connsiteX0-205" fmla="*/ 0 w 3219330"/>
              <a:gd name="connsiteY0-206" fmla="*/ 2715766 h 2734816"/>
              <a:gd name="connsiteX1-207" fmla="*/ 256333 w 3219330"/>
              <a:gd name="connsiteY1-208" fmla="*/ 1287016 h 2734816"/>
              <a:gd name="connsiteX2-209" fmla="*/ 490478 w 3219330"/>
              <a:gd name="connsiteY2-210" fmla="*/ 0 h 2734816"/>
              <a:gd name="connsiteX3-211" fmla="*/ 738934 w 3219330"/>
              <a:gd name="connsiteY3-212" fmla="*/ 1318766 h 2734816"/>
              <a:gd name="connsiteX4-213" fmla="*/ 1221533 w 3219330"/>
              <a:gd name="connsiteY4-214" fmla="*/ 1579116 h 2734816"/>
              <a:gd name="connsiteX5-215" fmla="*/ 1253284 w 3219330"/>
              <a:gd name="connsiteY5-216" fmla="*/ 2328416 h 2734816"/>
              <a:gd name="connsiteX6-217" fmla="*/ 3219330 w 3219330"/>
              <a:gd name="connsiteY6-218" fmla="*/ 2734816 h 2734816"/>
              <a:gd name="connsiteX7-219" fmla="*/ 650034 w 3219330"/>
              <a:gd name="connsiteY7-220" fmla="*/ 2715766 h 2734816"/>
              <a:gd name="connsiteX8-221" fmla="*/ 0 w 3219330"/>
              <a:gd name="connsiteY8-222" fmla="*/ 2715766 h 2734816"/>
              <a:gd name="connsiteX0-223" fmla="*/ 0 w 3219330"/>
              <a:gd name="connsiteY0-224" fmla="*/ 2715766 h 2734816"/>
              <a:gd name="connsiteX1-225" fmla="*/ 256333 w 3219330"/>
              <a:gd name="connsiteY1-226" fmla="*/ 1287016 h 2734816"/>
              <a:gd name="connsiteX2-227" fmla="*/ 490478 w 3219330"/>
              <a:gd name="connsiteY2-228" fmla="*/ 0 h 2734816"/>
              <a:gd name="connsiteX3-229" fmla="*/ 738934 w 3219330"/>
              <a:gd name="connsiteY3-230" fmla="*/ 1318766 h 2734816"/>
              <a:gd name="connsiteX4-231" fmla="*/ 1221533 w 3219330"/>
              <a:gd name="connsiteY4-232" fmla="*/ 1579116 h 2734816"/>
              <a:gd name="connsiteX5-233" fmla="*/ 1253284 w 3219330"/>
              <a:gd name="connsiteY5-234" fmla="*/ 2328416 h 2734816"/>
              <a:gd name="connsiteX6-235" fmla="*/ 3219330 w 3219330"/>
              <a:gd name="connsiteY6-236" fmla="*/ 2734816 h 2734816"/>
              <a:gd name="connsiteX7-237" fmla="*/ 650034 w 3219330"/>
              <a:gd name="connsiteY7-238" fmla="*/ 2715766 h 2734816"/>
              <a:gd name="connsiteX8-239" fmla="*/ 0 w 3219330"/>
              <a:gd name="connsiteY8-240" fmla="*/ 2715766 h 2734816"/>
              <a:gd name="connsiteX0-241" fmla="*/ 0 w 3219330"/>
              <a:gd name="connsiteY0-242" fmla="*/ 2715766 h 2734816"/>
              <a:gd name="connsiteX1-243" fmla="*/ 256333 w 3219330"/>
              <a:gd name="connsiteY1-244" fmla="*/ 1287016 h 2734816"/>
              <a:gd name="connsiteX2-245" fmla="*/ 490478 w 3219330"/>
              <a:gd name="connsiteY2-246" fmla="*/ 0 h 2734816"/>
              <a:gd name="connsiteX3-247" fmla="*/ 738934 w 3219330"/>
              <a:gd name="connsiteY3-248" fmla="*/ 1318766 h 2734816"/>
              <a:gd name="connsiteX4-249" fmla="*/ 1221533 w 3219330"/>
              <a:gd name="connsiteY4-250" fmla="*/ 1579116 h 2734816"/>
              <a:gd name="connsiteX5-251" fmla="*/ 1253284 w 3219330"/>
              <a:gd name="connsiteY5-252" fmla="*/ 2328416 h 2734816"/>
              <a:gd name="connsiteX6-253" fmla="*/ 3219330 w 3219330"/>
              <a:gd name="connsiteY6-254" fmla="*/ 2734816 h 2734816"/>
              <a:gd name="connsiteX7-255" fmla="*/ 650034 w 3219330"/>
              <a:gd name="connsiteY7-256" fmla="*/ 2715766 h 2734816"/>
              <a:gd name="connsiteX8-257" fmla="*/ 0 w 3219330"/>
              <a:gd name="connsiteY8-258" fmla="*/ 2715766 h 2734816"/>
              <a:gd name="connsiteX0-259" fmla="*/ 0 w 3219330"/>
              <a:gd name="connsiteY0-260" fmla="*/ 2715766 h 2734816"/>
              <a:gd name="connsiteX1-261" fmla="*/ 256333 w 3219330"/>
              <a:gd name="connsiteY1-262" fmla="*/ 1287016 h 2734816"/>
              <a:gd name="connsiteX2-263" fmla="*/ 490478 w 3219330"/>
              <a:gd name="connsiteY2-264" fmla="*/ 0 h 2734816"/>
              <a:gd name="connsiteX3-265" fmla="*/ 738934 w 3219330"/>
              <a:gd name="connsiteY3-266" fmla="*/ 1318766 h 2734816"/>
              <a:gd name="connsiteX4-267" fmla="*/ 1221533 w 3219330"/>
              <a:gd name="connsiteY4-268" fmla="*/ 1579116 h 2734816"/>
              <a:gd name="connsiteX5-269" fmla="*/ 2148634 w 3219330"/>
              <a:gd name="connsiteY5-270" fmla="*/ 2499866 h 2734816"/>
              <a:gd name="connsiteX6-271" fmla="*/ 3219330 w 3219330"/>
              <a:gd name="connsiteY6-272" fmla="*/ 2734816 h 2734816"/>
              <a:gd name="connsiteX7-273" fmla="*/ 650034 w 3219330"/>
              <a:gd name="connsiteY7-274" fmla="*/ 2715766 h 2734816"/>
              <a:gd name="connsiteX8-275" fmla="*/ 0 w 3219330"/>
              <a:gd name="connsiteY8-276" fmla="*/ 2715766 h 2734816"/>
              <a:gd name="connsiteX0-277" fmla="*/ 0 w 3219330"/>
              <a:gd name="connsiteY0-278" fmla="*/ 2715766 h 2734816"/>
              <a:gd name="connsiteX1-279" fmla="*/ 256333 w 3219330"/>
              <a:gd name="connsiteY1-280" fmla="*/ 1287016 h 2734816"/>
              <a:gd name="connsiteX2-281" fmla="*/ 490478 w 3219330"/>
              <a:gd name="connsiteY2-282" fmla="*/ 0 h 2734816"/>
              <a:gd name="connsiteX3-283" fmla="*/ 738934 w 3219330"/>
              <a:gd name="connsiteY3-284" fmla="*/ 1318766 h 2734816"/>
              <a:gd name="connsiteX4-285" fmla="*/ 1221533 w 3219330"/>
              <a:gd name="connsiteY4-286" fmla="*/ 1579116 h 2734816"/>
              <a:gd name="connsiteX5-287" fmla="*/ 2148634 w 3219330"/>
              <a:gd name="connsiteY5-288" fmla="*/ 2499866 h 2734816"/>
              <a:gd name="connsiteX6-289" fmla="*/ 3219330 w 3219330"/>
              <a:gd name="connsiteY6-290" fmla="*/ 2734816 h 2734816"/>
              <a:gd name="connsiteX7-291" fmla="*/ 650034 w 3219330"/>
              <a:gd name="connsiteY7-292" fmla="*/ 2715766 h 2734816"/>
              <a:gd name="connsiteX8-293" fmla="*/ 0 w 3219330"/>
              <a:gd name="connsiteY8-294" fmla="*/ 2715766 h 2734816"/>
              <a:gd name="connsiteX0-295" fmla="*/ 0 w 3219330"/>
              <a:gd name="connsiteY0-296" fmla="*/ 2715766 h 2734816"/>
              <a:gd name="connsiteX1-297" fmla="*/ 256333 w 3219330"/>
              <a:gd name="connsiteY1-298" fmla="*/ 1287016 h 2734816"/>
              <a:gd name="connsiteX2-299" fmla="*/ 490478 w 3219330"/>
              <a:gd name="connsiteY2-300" fmla="*/ 0 h 2734816"/>
              <a:gd name="connsiteX3-301" fmla="*/ 738934 w 3219330"/>
              <a:gd name="connsiteY3-302" fmla="*/ 1318766 h 2734816"/>
              <a:gd name="connsiteX4-303" fmla="*/ 1221533 w 3219330"/>
              <a:gd name="connsiteY4-304" fmla="*/ 1579116 h 2734816"/>
              <a:gd name="connsiteX5-305" fmla="*/ 2148634 w 3219330"/>
              <a:gd name="connsiteY5-306" fmla="*/ 2499866 h 2734816"/>
              <a:gd name="connsiteX6-307" fmla="*/ 3219330 w 3219330"/>
              <a:gd name="connsiteY6-308" fmla="*/ 2734816 h 2734816"/>
              <a:gd name="connsiteX7-309" fmla="*/ 650034 w 3219330"/>
              <a:gd name="connsiteY7-310" fmla="*/ 2715766 h 2734816"/>
              <a:gd name="connsiteX8-311" fmla="*/ 0 w 3219330"/>
              <a:gd name="connsiteY8-312" fmla="*/ 2715766 h 2734816"/>
              <a:gd name="connsiteX0-313" fmla="*/ 0 w 3638430"/>
              <a:gd name="connsiteY0-314" fmla="*/ 2715766 h 2725291"/>
              <a:gd name="connsiteX1-315" fmla="*/ 256333 w 3638430"/>
              <a:gd name="connsiteY1-316" fmla="*/ 1287016 h 2725291"/>
              <a:gd name="connsiteX2-317" fmla="*/ 490478 w 3638430"/>
              <a:gd name="connsiteY2-318" fmla="*/ 0 h 2725291"/>
              <a:gd name="connsiteX3-319" fmla="*/ 738934 w 3638430"/>
              <a:gd name="connsiteY3-320" fmla="*/ 1318766 h 2725291"/>
              <a:gd name="connsiteX4-321" fmla="*/ 1221533 w 3638430"/>
              <a:gd name="connsiteY4-322" fmla="*/ 1579116 h 2725291"/>
              <a:gd name="connsiteX5-323" fmla="*/ 2148634 w 3638430"/>
              <a:gd name="connsiteY5-324" fmla="*/ 2499866 h 2725291"/>
              <a:gd name="connsiteX6-325" fmla="*/ 3638430 w 3638430"/>
              <a:gd name="connsiteY6-326" fmla="*/ 2725291 h 2725291"/>
              <a:gd name="connsiteX7-327" fmla="*/ 650034 w 3638430"/>
              <a:gd name="connsiteY7-328" fmla="*/ 2715766 h 2725291"/>
              <a:gd name="connsiteX8-329" fmla="*/ 0 w 3638430"/>
              <a:gd name="connsiteY8-330" fmla="*/ 2715766 h 2725291"/>
              <a:gd name="connsiteX0-331" fmla="*/ 0 w 3638430"/>
              <a:gd name="connsiteY0-332" fmla="*/ 2715766 h 2725291"/>
              <a:gd name="connsiteX1-333" fmla="*/ 256333 w 3638430"/>
              <a:gd name="connsiteY1-334" fmla="*/ 1287016 h 2725291"/>
              <a:gd name="connsiteX2-335" fmla="*/ 490478 w 3638430"/>
              <a:gd name="connsiteY2-336" fmla="*/ 0 h 2725291"/>
              <a:gd name="connsiteX3-337" fmla="*/ 738934 w 3638430"/>
              <a:gd name="connsiteY3-338" fmla="*/ 1318766 h 2725291"/>
              <a:gd name="connsiteX4-339" fmla="*/ 1221533 w 3638430"/>
              <a:gd name="connsiteY4-340" fmla="*/ 1579116 h 2725291"/>
              <a:gd name="connsiteX5-341" fmla="*/ 2148634 w 3638430"/>
              <a:gd name="connsiteY5-342" fmla="*/ 2499866 h 2725291"/>
              <a:gd name="connsiteX6-343" fmla="*/ 3638430 w 3638430"/>
              <a:gd name="connsiteY6-344" fmla="*/ 2725291 h 2725291"/>
              <a:gd name="connsiteX7-345" fmla="*/ 650034 w 3638430"/>
              <a:gd name="connsiteY7-346" fmla="*/ 2715766 h 2725291"/>
              <a:gd name="connsiteX8-347" fmla="*/ 0 w 3638430"/>
              <a:gd name="connsiteY8-348" fmla="*/ 2715766 h 2725291"/>
              <a:gd name="connsiteX0-349" fmla="*/ 0 w 3638430"/>
              <a:gd name="connsiteY0-350" fmla="*/ 2715766 h 2725291"/>
              <a:gd name="connsiteX1-351" fmla="*/ 256333 w 3638430"/>
              <a:gd name="connsiteY1-352" fmla="*/ 1287016 h 2725291"/>
              <a:gd name="connsiteX2-353" fmla="*/ 490478 w 3638430"/>
              <a:gd name="connsiteY2-354" fmla="*/ 0 h 2725291"/>
              <a:gd name="connsiteX3-355" fmla="*/ 738934 w 3638430"/>
              <a:gd name="connsiteY3-356" fmla="*/ 1318766 h 2725291"/>
              <a:gd name="connsiteX4-357" fmla="*/ 1221533 w 3638430"/>
              <a:gd name="connsiteY4-358" fmla="*/ 1579116 h 2725291"/>
              <a:gd name="connsiteX5-359" fmla="*/ 2148634 w 3638430"/>
              <a:gd name="connsiteY5-360" fmla="*/ 2499866 h 2725291"/>
              <a:gd name="connsiteX6-361" fmla="*/ 3638430 w 3638430"/>
              <a:gd name="connsiteY6-362" fmla="*/ 2725291 h 2725291"/>
              <a:gd name="connsiteX7-363" fmla="*/ 650034 w 3638430"/>
              <a:gd name="connsiteY7-364" fmla="*/ 2715766 h 2725291"/>
              <a:gd name="connsiteX8-365" fmla="*/ 0 w 3638430"/>
              <a:gd name="connsiteY8-366" fmla="*/ 2715766 h 2725291"/>
              <a:gd name="connsiteX0-367" fmla="*/ 0 w 3638430"/>
              <a:gd name="connsiteY0-368" fmla="*/ 2715766 h 2725291"/>
              <a:gd name="connsiteX1-369" fmla="*/ 256333 w 3638430"/>
              <a:gd name="connsiteY1-370" fmla="*/ 1287016 h 2725291"/>
              <a:gd name="connsiteX2-371" fmla="*/ 490478 w 3638430"/>
              <a:gd name="connsiteY2-372" fmla="*/ 0 h 2725291"/>
              <a:gd name="connsiteX3-373" fmla="*/ 738934 w 3638430"/>
              <a:gd name="connsiteY3-374" fmla="*/ 1318766 h 2725291"/>
              <a:gd name="connsiteX4-375" fmla="*/ 1221533 w 3638430"/>
              <a:gd name="connsiteY4-376" fmla="*/ 1579116 h 2725291"/>
              <a:gd name="connsiteX5-377" fmla="*/ 2148634 w 3638430"/>
              <a:gd name="connsiteY5-378" fmla="*/ 2499866 h 2725291"/>
              <a:gd name="connsiteX6-379" fmla="*/ 3638430 w 3638430"/>
              <a:gd name="connsiteY6-380" fmla="*/ 2725291 h 2725291"/>
              <a:gd name="connsiteX7-381" fmla="*/ 650034 w 3638430"/>
              <a:gd name="connsiteY7-382" fmla="*/ 2715766 h 2725291"/>
              <a:gd name="connsiteX8-383" fmla="*/ 0 w 3638430"/>
              <a:gd name="connsiteY8-384" fmla="*/ 2715766 h 2725291"/>
              <a:gd name="connsiteX0-385" fmla="*/ 89528 w 3727958"/>
              <a:gd name="connsiteY0-386" fmla="*/ 2715766 h 2725291"/>
              <a:gd name="connsiteX1-387" fmla="*/ 345861 w 3727958"/>
              <a:gd name="connsiteY1-388" fmla="*/ 1287016 h 2725291"/>
              <a:gd name="connsiteX2-389" fmla="*/ 580006 w 3727958"/>
              <a:gd name="connsiteY2-390" fmla="*/ 0 h 2725291"/>
              <a:gd name="connsiteX3-391" fmla="*/ 828462 w 3727958"/>
              <a:gd name="connsiteY3-392" fmla="*/ 1318766 h 2725291"/>
              <a:gd name="connsiteX4-393" fmla="*/ 1311061 w 3727958"/>
              <a:gd name="connsiteY4-394" fmla="*/ 1579116 h 2725291"/>
              <a:gd name="connsiteX5-395" fmla="*/ 2238162 w 3727958"/>
              <a:gd name="connsiteY5-396" fmla="*/ 2499866 h 2725291"/>
              <a:gd name="connsiteX6-397" fmla="*/ 3727958 w 3727958"/>
              <a:gd name="connsiteY6-398" fmla="*/ 2725291 h 2725291"/>
              <a:gd name="connsiteX7-399" fmla="*/ 739562 w 3727958"/>
              <a:gd name="connsiteY7-400" fmla="*/ 2715766 h 2725291"/>
              <a:gd name="connsiteX8-401" fmla="*/ 89528 w 3727958"/>
              <a:gd name="connsiteY8-402" fmla="*/ 2715766 h 2725291"/>
              <a:gd name="connsiteX0-403" fmla="*/ 216556 w 3854986"/>
              <a:gd name="connsiteY0-404" fmla="*/ 2715766 h 2725291"/>
              <a:gd name="connsiteX1-405" fmla="*/ 472889 w 3854986"/>
              <a:gd name="connsiteY1-406" fmla="*/ 1287016 h 2725291"/>
              <a:gd name="connsiteX2-407" fmla="*/ 707034 w 3854986"/>
              <a:gd name="connsiteY2-408" fmla="*/ 0 h 2725291"/>
              <a:gd name="connsiteX3-409" fmla="*/ 955490 w 3854986"/>
              <a:gd name="connsiteY3-410" fmla="*/ 1318766 h 2725291"/>
              <a:gd name="connsiteX4-411" fmla="*/ 1438089 w 3854986"/>
              <a:gd name="connsiteY4-412" fmla="*/ 1579116 h 2725291"/>
              <a:gd name="connsiteX5-413" fmla="*/ 2365190 w 3854986"/>
              <a:gd name="connsiteY5-414" fmla="*/ 2499866 h 2725291"/>
              <a:gd name="connsiteX6-415" fmla="*/ 3854986 w 3854986"/>
              <a:gd name="connsiteY6-416" fmla="*/ 2725291 h 2725291"/>
              <a:gd name="connsiteX7-417" fmla="*/ 866590 w 3854986"/>
              <a:gd name="connsiteY7-418" fmla="*/ 2715766 h 2725291"/>
              <a:gd name="connsiteX8-419" fmla="*/ 216556 w 3854986"/>
              <a:gd name="connsiteY8-420" fmla="*/ 2715766 h 2725291"/>
              <a:gd name="connsiteX0-421" fmla="*/ 58613 w 4516193"/>
              <a:gd name="connsiteY0-422" fmla="*/ 2734816 h 2734816"/>
              <a:gd name="connsiteX1-423" fmla="*/ 1134096 w 4516193"/>
              <a:gd name="connsiteY1-424" fmla="*/ 1287016 h 2734816"/>
              <a:gd name="connsiteX2-425" fmla="*/ 1368241 w 4516193"/>
              <a:gd name="connsiteY2-426" fmla="*/ 0 h 2734816"/>
              <a:gd name="connsiteX3-427" fmla="*/ 1616697 w 4516193"/>
              <a:gd name="connsiteY3-428" fmla="*/ 1318766 h 2734816"/>
              <a:gd name="connsiteX4-429" fmla="*/ 2099296 w 4516193"/>
              <a:gd name="connsiteY4-430" fmla="*/ 1579116 h 2734816"/>
              <a:gd name="connsiteX5-431" fmla="*/ 3026397 w 4516193"/>
              <a:gd name="connsiteY5-432" fmla="*/ 2499866 h 2734816"/>
              <a:gd name="connsiteX6-433" fmla="*/ 4516193 w 4516193"/>
              <a:gd name="connsiteY6-434" fmla="*/ 2725291 h 2734816"/>
              <a:gd name="connsiteX7-435" fmla="*/ 1527797 w 4516193"/>
              <a:gd name="connsiteY7-436" fmla="*/ 2715766 h 2734816"/>
              <a:gd name="connsiteX8-437" fmla="*/ 58613 w 4516193"/>
              <a:gd name="connsiteY8-438" fmla="*/ 2734816 h 2734816"/>
              <a:gd name="connsiteX0-439" fmla="*/ 52158 w 4509738"/>
              <a:gd name="connsiteY0-440" fmla="*/ 2734816 h 2734816"/>
              <a:gd name="connsiteX1-441" fmla="*/ 1127641 w 4509738"/>
              <a:gd name="connsiteY1-442" fmla="*/ 1287016 h 2734816"/>
              <a:gd name="connsiteX2-443" fmla="*/ 1361786 w 4509738"/>
              <a:gd name="connsiteY2-444" fmla="*/ 0 h 2734816"/>
              <a:gd name="connsiteX3-445" fmla="*/ 1610242 w 4509738"/>
              <a:gd name="connsiteY3-446" fmla="*/ 1318766 h 2734816"/>
              <a:gd name="connsiteX4-447" fmla="*/ 2092841 w 4509738"/>
              <a:gd name="connsiteY4-448" fmla="*/ 1579116 h 2734816"/>
              <a:gd name="connsiteX5-449" fmla="*/ 3019942 w 4509738"/>
              <a:gd name="connsiteY5-450" fmla="*/ 2499866 h 2734816"/>
              <a:gd name="connsiteX6-451" fmla="*/ 4509738 w 4509738"/>
              <a:gd name="connsiteY6-452" fmla="*/ 2725291 h 2734816"/>
              <a:gd name="connsiteX7-453" fmla="*/ 1521342 w 4509738"/>
              <a:gd name="connsiteY7-454" fmla="*/ 2715766 h 2734816"/>
              <a:gd name="connsiteX8-455" fmla="*/ 52158 w 4509738"/>
              <a:gd name="connsiteY8-456" fmla="*/ 2734816 h 2734816"/>
              <a:gd name="connsiteX0-457" fmla="*/ 41290 w 4775095"/>
              <a:gd name="connsiteY0-458" fmla="*/ 2734816 h 2734816"/>
              <a:gd name="connsiteX1-459" fmla="*/ 1392998 w 4775095"/>
              <a:gd name="connsiteY1-460" fmla="*/ 1287016 h 2734816"/>
              <a:gd name="connsiteX2-461" fmla="*/ 1627143 w 4775095"/>
              <a:gd name="connsiteY2-462" fmla="*/ 0 h 2734816"/>
              <a:gd name="connsiteX3-463" fmla="*/ 1875599 w 4775095"/>
              <a:gd name="connsiteY3-464" fmla="*/ 1318766 h 2734816"/>
              <a:gd name="connsiteX4-465" fmla="*/ 2358198 w 4775095"/>
              <a:gd name="connsiteY4-466" fmla="*/ 1579116 h 2734816"/>
              <a:gd name="connsiteX5-467" fmla="*/ 3285299 w 4775095"/>
              <a:gd name="connsiteY5-468" fmla="*/ 2499866 h 2734816"/>
              <a:gd name="connsiteX6-469" fmla="*/ 4775095 w 4775095"/>
              <a:gd name="connsiteY6-470" fmla="*/ 2725291 h 2734816"/>
              <a:gd name="connsiteX7-471" fmla="*/ 1786699 w 4775095"/>
              <a:gd name="connsiteY7-472" fmla="*/ 2715766 h 2734816"/>
              <a:gd name="connsiteX8-473" fmla="*/ 41290 w 4775095"/>
              <a:gd name="connsiteY8-474" fmla="*/ 2734816 h 2734816"/>
              <a:gd name="connsiteX0-475" fmla="*/ 19585 w 4753390"/>
              <a:gd name="connsiteY0-476" fmla="*/ 2734816 h 2734816"/>
              <a:gd name="connsiteX1-477" fmla="*/ 1371293 w 4753390"/>
              <a:gd name="connsiteY1-478" fmla="*/ 1287016 h 2734816"/>
              <a:gd name="connsiteX2-479" fmla="*/ 1605438 w 4753390"/>
              <a:gd name="connsiteY2-480" fmla="*/ 0 h 2734816"/>
              <a:gd name="connsiteX3-481" fmla="*/ 1853894 w 4753390"/>
              <a:gd name="connsiteY3-482" fmla="*/ 1318766 h 2734816"/>
              <a:gd name="connsiteX4-483" fmla="*/ 2336493 w 4753390"/>
              <a:gd name="connsiteY4-484" fmla="*/ 1579116 h 2734816"/>
              <a:gd name="connsiteX5-485" fmla="*/ 3263594 w 4753390"/>
              <a:gd name="connsiteY5-486" fmla="*/ 2499866 h 2734816"/>
              <a:gd name="connsiteX6-487" fmla="*/ 4753390 w 4753390"/>
              <a:gd name="connsiteY6-488" fmla="*/ 2725291 h 2734816"/>
              <a:gd name="connsiteX7-489" fmla="*/ 1764994 w 4753390"/>
              <a:gd name="connsiteY7-490" fmla="*/ 2715766 h 2734816"/>
              <a:gd name="connsiteX8-491" fmla="*/ 19585 w 4753390"/>
              <a:gd name="connsiteY8-492" fmla="*/ 2734816 h 2734816"/>
              <a:gd name="connsiteX0-493" fmla="*/ 19585 w 4526062"/>
              <a:gd name="connsiteY0-494" fmla="*/ 2734816 h 2734816"/>
              <a:gd name="connsiteX1-495" fmla="*/ 1371293 w 4526062"/>
              <a:gd name="connsiteY1-496" fmla="*/ 1287016 h 2734816"/>
              <a:gd name="connsiteX2-497" fmla="*/ 1605438 w 4526062"/>
              <a:gd name="connsiteY2-498" fmla="*/ 0 h 2734816"/>
              <a:gd name="connsiteX3-499" fmla="*/ 1853894 w 4526062"/>
              <a:gd name="connsiteY3-500" fmla="*/ 1318766 h 2734816"/>
              <a:gd name="connsiteX4-501" fmla="*/ 2336493 w 4526062"/>
              <a:gd name="connsiteY4-502" fmla="*/ 1579116 h 2734816"/>
              <a:gd name="connsiteX5-503" fmla="*/ 3263594 w 4526062"/>
              <a:gd name="connsiteY5-504" fmla="*/ 2499866 h 2734816"/>
              <a:gd name="connsiteX6-505" fmla="*/ 4526062 w 4526062"/>
              <a:gd name="connsiteY6-506" fmla="*/ 2731628 h 2734816"/>
              <a:gd name="connsiteX7-507" fmla="*/ 1764994 w 4526062"/>
              <a:gd name="connsiteY7-508" fmla="*/ 2715766 h 2734816"/>
              <a:gd name="connsiteX8-509" fmla="*/ 19585 w 4526062"/>
              <a:gd name="connsiteY8-510" fmla="*/ 2734816 h 2734816"/>
              <a:gd name="connsiteX0-511" fmla="*/ 19585 w 4527135"/>
              <a:gd name="connsiteY0-512" fmla="*/ 2734816 h 2734816"/>
              <a:gd name="connsiteX1-513" fmla="*/ 1371293 w 4527135"/>
              <a:gd name="connsiteY1-514" fmla="*/ 1287016 h 2734816"/>
              <a:gd name="connsiteX2-515" fmla="*/ 1605438 w 4527135"/>
              <a:gd name="connsiteY2-516" fmla="*/ 0 h 2734816"/>
              <a:gd name="connsiteX3-517" fmla="*/ 1853894 w 4527135"/>
              <a:gd name="connsiteY3-518" fmla="*/ 1318766 h 2734816"/>
              <a:gd name="connsiteX4-519" fmla="*/ 2336493 w 4527135"/>
              <a:gd name="connsiteY4-520" fmla="*/ 1579116 h 2734816"/>
              <a:gd name="connsiteX5-521" fmla="*/ 3263594 w 4527135"/>
              <a:gd name="connsiteY5-522" fmla="*/ 2499866 h 2734816"/>
              <a:gd name="connsiteX6-523" fmla="*/ 4526062 w 4527135"/>
              <a:gd name="connsiteY6-524" fmla="*/ 2731628 h 2734816"/>
              <a:gd name="connsiteX7-525" fmla="*/ 1764994 w 4527135"/>
              <a:gd name="connsiteY7-526" fmla="*/ 2715766 h 2734816"/>
              <a:gd name="connsiteX8-527" fmla="*/ 19585 w 4527135"/>
              <a:gd name="connsiteY8-528" fmla="*/ 2734816 h 2734816"/>
              <a:gd name="connsiteX0-529" fmla="*/ 19585 w 4526062"/>
              <a:gd name="connsiteY0-530" fmla="*/ 2734816 h 2734816"/>
              <a:gd name="connsiteX1-531" fmla="*/ 1371293 w 4526062"/>
              <a:gd name="connsiteY1-532" fmla="*/ 1287016 h 2734816"/>
              <a:gd name="connsiteX2-533" fmla="*/ 1605438 w 4526062"/>
              <a:gd name="connsiteY2-534" fmla="*/ 0 h 2734816"/>
              <a:gd name="connsiteX3-535" fmla="*/ 1853894 w 4526062"/>
              <a:gd name="connsiteY3-536" fmla="*/ 1318766 h 2734816"/>
              <a:gd name="connsiteX4-537" fmla="*/ 2336493 w 4526062"/>
              <a:gd name="connsiteY4-538" fmla="*/ 1579116 h 2734816"/>
              <a:gd name="connsiteX5-539" fmla="*/ 3263594 w 4526062"/>
              <a:gd name="connsiteY5-540" fmla="*/ 2499866 h 2734816"/>
              <a:gd name="connsiteX6-541" fmla="*/ 4526062 w 4526062"/>
              <a:gd name="connsiteY6-542" fmla="*/ 2731628 h 2734816"/>
              <a:gd name="connsiteX7-543" fmla="*/ 1764994 w 4526062"/>
              <a:gd name="connsiteY7-544" fmla="*/ 2715766 h 2734816"/>
              <a:gd name="connsiteX8-545" fmla="*/ 19585 w 4526062"/>
              <a:gd name="connsiteY8-546" fmla="*/ 2734816 h 2734816"/>
              <a:gd name="connsiteX0-547" fmla="*/ 19585 w 4526062"/>
              <a:gd name="connsiteY0-548" fmla="*/ 2734816 h 2734816"/>
              <a:gd name="connsiteX1-549" fmla="*/ 1371293 w 4526062"/>
              <a:gd name="connsiteY1-550" fmla="*/ 1287016 h 2734816"/>
              <a:gd name="connsiteX2-551" fmla="*/ 1605438 w 4526062"/>
              <a:gd name="connsiteY2-552" fmla="*/ 0 h 2734816"/>
              <a:gd name="connsiteX3-553" fmla="*/ 1853894 w 4526062"/>
              <a:gd name="connsiteY3-554" fmla="*/ 1318766 h 2734816"/>
              <a:gd name="connsiteX4-555" fmla="*/ 2336493 w 4526062"/>
              <a:gd name="connsiteY4-556" fmla="*/ 1579116 h 2734816"/>
              <a:gd name="connsiteX5-557" fmla="*/ 3263594 w 4526062"/>
              <a:gd name="connsiteY5-558" fmla="*/ 2499866 h 2734816"/>
              <a:gd name="connsiteX6-559" fmla="*/ 4526062 w 4526062"/>
              <a:gd name="connsiteY6-560" fmla="*/ 2731628 h 2734816"/>
              <a:gd name="connsiteX7-561" fmla="*/ 1764994 w 4526062"/>
              <a:gd name="connsiteY7-562" fmla="*/ 2715766 h 2734816"/>
              <a:gd name="connsiteX8-563" fmla="*/ 19585 w 4526062"/>
              <a:gd name="connsiteY8-564" fmla="*/ 2734816 h 2734816"/>
              <a:gd name="connsiteX0-565" fmla="*/ 19585 w 4526062"/>
              <a:gd name="connsiteY0-566" fmla="*/ 2734816 h 2734816"/>
              <a:gd name="connsiteX1-567" fmla="*/ 1371293 w 4526062"/>
              <a:gd name="connsiteY1-568" fmla="*/ 1287016 h 2734816"/>
              <a:gd name="connsiteX2-569" fmla="*/ 1605438 w 4526062"/>
              <a:gd name="connsiteY2-570" fmla="*/ 0 h 2734816"/>
              <a:gd name="connsiteX3-571" fmla="*/ 1853894 w 4526062"/>
              <a:gd name="connsiteY3-572" fmla="*/ 1318766 h 2734816"/>
              <a:gd name="connsiteX4-573" fmla="*/ 2336493 w 4526062"/>
              <a:gd name="connsiteY4-574" fmla="*/ 1579116 h 2734816"/>
              <a:gd name="connsiteX5-575" fmla="*/ 3263594 w 4526062"/>
              <a:gd name="connsiteY5-576" fmla="*/ 2499866 h 2734816"/>
              <a:gd name="connsiteX6-577" fmla="*/ 4526062 w 4526062"/>
              <a:gd name="connsiteY6-578" fmla="*/ 2731628 h 2734816"/>
              <a:gd name="connsiteX7-579" fmla="*/ 1764994 w 4526062"/>
              <a:gd name="connsiteY7-580" fmla="*/ 2715766 h 2734816"/>
              <a:gd name="connsiteX8-581" fmla="*/ 19585 w 4526062"/>
              <a:gd name="connsiteY8-582" fmla="*/ 2734816 h 2734816"/>
              <a:gd name="connsiteX0-583" fmla="*/ 19585 w 4526062"/>
              <a:gd name="connsiteY0-584" fmla="*/ 2734816 h 2734816"/>
              <a:gd name="connsiteX1-585" fmla="*/ 1371293 w 4526062"/>
              <a:gd name="connsiteY1-586" fmla="*/ 1287016 h 2734816"/>
              <a:gd name="connsiteX2-587" fmla="*/ 1605438 w 4526062"/>
              <a:gd name="connsiteY2-588" fmla="*/ 0 h 2734816"/>
              <a:gd name="connsiteX3-589" fmla="*/ 1853894 w 4526062"/>
              <a:gd name="connsiteY3-590" fmla="*/ 1318766 h 2734816"/>
              <a:gd name="connsiteX4-591" fmla="*/ 2336493 w 4526062"/>
              <a:gd name="connsiteY4-592" fmla="*/ 1579116 h 2734816"/>
              <a:gd name="connsiteX5-593" fmla="*/ 3263594 w 4526062"/>
              <a:gd name="connsiteY5-594" fmla="*/ 2499866 h 2734816"/>
              <a:gd name="connsiteX6-595" fmla="*/ 4526062 w 4526062"/>
              <a:gd name="connsiteY6-596" fmla="*/ 2731628 h 2734816"/>
              <a:gd name="connsiteX7-597" fmla="*/ 1764994 w 4526062"/>
              <a:gd name="connsiteY7-598" fmla="*/ 2715766 h 2734816"/>
              <a:gd name="connsiteX8-599" fmla="*/ 19585 w 4526062"/>
              <a:gd name="connsiteY8-600" fmla="*/ 2734816 h 2734816"/>
              <a:gd name="connsiteX0-601" fmla="*/ 19585 w 4526062"/>
              <a:gd name="connsiteY0-602" fmla="*/ 2734816 h 2734816"/>
              <a:gd name="connsiteX1-603" fmla="*/ 1371293 w 4526062"/>
              <a:gd name="connsiteY1-604" fmla="*/ 1287016 h 2734816"/>
              <a:gd name="connsiteX2-605" fmla="*/ 1605438 w 4526062"/>
              <a:gd name="connsiteY2-606" fmla="*/ 0 h 2734816"/>
              <a:gd name="connsiteX3-607" fmla="*/ 1853894 w 4526062"/>
              <a:gd name="connsiteY3-608" fmla="*/ 1318766 h 2734816"/>
              <a:gd name="connsiteX4-609" fmla="*/ 2336493 w 4526062"/>
              <a:gd name="connsiteY4-610" fmla="*/ 1579116 h 2734816"/>
              <a:gd name="connsiteX5-611" fmla="*/ 3263594 w 4526062"/>
              <a:gd name="connsiteY5-612" fmla="*/ 2499866 h 2734816"/>
              <a:gd name="connsiteX6-613" fmla="*/ 4526062 w 4526062"/>
              <a:gd name="connsiteY6-614" fmla="*/ 2731628 h 2734816"/>
              <a:gd name="connsiteX7-615" fmla="*/ 1764994 w 4526062"/>
              <a:gd name="connsiteY7-616" fmla="*/ 2715766 h 2734816"/>
              <a:gd name="connsiteX8-617" fmla="*/ 19585 w 4526062"/>
              <a:gd name="connsiteY8-618" fmla="*/ 2734816 h 2734816"/>
              <a:gd name="connsiteX0-619" fmla="*/ 19585 w 4526062"/>
              <a:gd name="connsiteY0-620" fmla="*/ 2734816 h 2734816"/>
              <a:gd name="connsiteX1-621" fmla="*/ 1371293 w 4526062"/>
              <a:gd name="connsiteY1-622" fmla="*/ 1287016 h 2734816"/>
              <a:gd name="connsiteX2-623" fmla="*/ 1605438 w 4526062"/>
              <a:gd name="connsiteY2-624" fmla="*/ 0 h 2734816"/>
              <a:gd name="connsiteX3-625" fmla="*/ 1853894 w 4526062"/>
              <a:gd name="connsiteY3-626" fmla="*/ 1318766 h 2734816"/>
              <a:gd name="connsiteX4-627" fmla="*/ 2336493 w 4526062"/>
              <a:gd name="connsiteY4-628" fmla="*/ 1579116 h 2734816"/>
              <a:gd name="connsiteX5-629" fmla="*/ 3263594 w 4526062"/>
              <a:gd name="connsiteY5-630" fmla="*/ 2499866 h 2734816"/>
              <a:gd name="connsiteX6-631" fmla="*/ 4526062 w 4526062"/>
              <a:gd name="connsiteY6-632" fmla="*/ 2731628 h 2734816"/>
              <a:gd name="connsiteX7-633" fmla="*/ 1764994 w 4526062"/>
              <a:gd name="connsiteY7-634" fmla="*/ 2715766 h 2734816"/>
              <a:gd name="connsiteX8-635" fmla="*/ 19585 w 4526062"/>
              <a:gd name="connsiteY8-636" fmla="*/ 2734816 h 2734816"/>
              <a:gd name="connsiteX0-637" fmla="*/ 19585 w 4526062"/>
              <a:gd name="connsiteY0-638" fmla="*/ 2734816 h 2734816"/>
              <a:gd name="connsiteX1-639" fmla="*/ 1371293 w 4526062"/>
              <a:gd name="connsiteY1-640" fmla="*/ 1287016 h 2734816"/>
              <a:gd name="connsiteX2-641" fmla="*/ 1605438 w 4526062"/>
              <a:gd name="connsiteY2-642" fmla="*/ 0 h 2734816"/>
              <a:gd name="connsiteX3-643" fmla="*/ 1853894 w 4526062"/>
              <a:gd name="connsiteY3-644" fmla="*/ 1318766 h 2734816"/>
              <a:gd name="connsiteX4-645" fmla="*/ 2336493 w 4526062"/>
              <a:gd name="connsiteY4-646" fmla="*/ 1579116 h 2734816"/>
              <a:gd name="connsiteX5-647" fmla="*/ 3263594 w 4526062"/>
              <a:gd name="connsiteY5-648" fmla="*/ 2499866 h 2734816"/>
              <a:gd name="connsiteX6-649" fmla="*/ 4526062 w 4526062"/>
              <a:gd name="connsiteY6-650" fmla="*/ 2731628 h 2734816"/>
              <a:gd name="connsiteX7-651" fmla="*/ 1764994 w 4526062"/>
              <a:gd name="connsiteY7-652" fmla="*/ 2715766 h 2734816"/>
              <a:gd name="connsiteX8-653" fmla="*/ 19585 w 4526062"/>
              <a:gd name="connsiteY8-654" fmla="*/ 2734816 h 2734816"/>
              <a:gd name="connsiteX0-655" fmla="*/ 19585 w 4526062"/>
              <a:gd name="connsiteY0-656" fmla="*/ 2734816 h 2734816"/>
              <a:gd name="connsiteX1-657" fmla="*/ 1371293 w 4526062"/>
              <a:gd name="connsiteY1-658" fmla="*/ 1287016 h 2734816"/>
              <a:gd name="connsiteX2-659" fmla="*/ 1605438 w 4526062"/>
              <a:gd name="connsiteY2-660" fmla="*/ 0 h 2734816"/>
              <a:gd name="connsiteX3-661" fmla="*/ 1853894 w 4526062"/>
              <a:gd name="connsiteY3-662" fmla="*/ 1318766 h 2734816"/>
              <a:gd name="connsiteX4-663" fmla="*/ 2336493 w 4526062"/>
              <a:gd name="connsiteY4-664" fmla="*/ 1579116 h 2734816"/>
              <a:gd name="connsiteX5-665" fmla="*/ 3263594 w 4526062"/>
              <a:gd name="connsiteY5-666" fmla="*/ 2499866 h 2734816"/>
              <a:gd name="connsiteX6-667" fmla="*/ 4526062 w 4526062"/>
              <a:gd name="connsiteY6-668" fmla="*/ 2731628 h 2734816"/>
              <a:gd name="connsiteX7-669" fmla="*/ 1764994 w 4526062"/>
              <a:gd name="connsiteY7-670" fmla="*/ 2715766 h 2734816"/>
              <a:gd name="connsiteX8-671" fmla="*/ 19585 w 4526062"/>
              <a:gd name="connsiteY8-672" fmla="*/ 2734816 h 2734816"/>
              <a:gd name="connsiteX0-673" fmla="*/ 18515 w 4524992"/>
              <a:gd name="connsiteY0-674" fmla="*/ 2734816 h 2734816"/>
              <a:gd name="connsiteX1-675" fmla="*/ 1436355 w 4524992"/>
              <a:gd name="connsiteY1-676" fmla="*/ 1246457 h 2734816"/>
              <a:gd name="connsiteX2-677" fmla="*/ 1604368 w 4524992"/>
              <a:gd name="connsiteY2-678" fmla="*/ 0 h 2734816"/>
              <a:gd name="connsiteX3-679" fmla="*/ 1852824 w 4524992"/>
              <a:gd name="connsiteY3-680" fmla="*/ 1318766 h 2734816"/>
              <a:gd name="connsiteX4-681" fmla="*/ 2335423 w 4524992"/>
              <a:gd name="connsiteY4-682" fmla="*/ 1579116 h 2734816"/>
              <a:gd name="connsiteX5-683" fmla="*/ 3262524 w 4524992"/>
              <a:gd name="connsiteY5-684" fmla="*/ 2499866 h 2734816"/>
              <a:gd name="connsiteX6-685" fmla="*/ 4524992 w 4524992"/>
              <a:gd name="connsiteY6-686" fmla="*/ 2731628 h 2734816"/>
              <a:gd name="connsiteX7-687" fmla="*/ 1763924 w 4524992"/>
              <a:gd name="connsiteY7-688" fmla="*/ 2715766 h 2734816"/>
              <a:gd name="connsiteX8-689" fmla="*/ 18515 w 4524992"/>
              <a:gd name="connsiteY8-690" fmla="*/ 2734816 h 2734816"/>
              <a:gd name="connsiteX0-691" fmla="*/ 18515 w 4524992"/>
              <a:gd name="connsiteY0-692" fmla="*/ 2762305 h 2762305"/>
              <a:gd name="connsiteX1-693" fmla="*/ 1436355 w 4524992"/>
              <a:gd name="connsiteY1-694" fmla="*/ 1273946 h 2762305"/>
              <a:gd name="connsiteX2-695" fmla="*/ 1604368 w 4524992"/>
              <a:gd name="connsiteY2-696" fmla="*/ 27489 h 2762305"/>
              <a:gd name="connsiteX3-697" fmla="*/ 1620065 w 4524992"/>
              <a:gd name="connsiteY3-698" fmla="*/ 485995 h 2762305"/>
              <a:gd name="connsiteX4-699" fmla="*/ 1852824 w 4524992"/>
              <a:gd name="connsiteY4-700" fmla="*/ 1346255 h 2762305"/>
              <a:gd name="connsiteX5-701" fmla="*/ 2335423 w 4524992"/>
              <a:gd name="connsiteY5-702" fmla="*/ 1606605 h 2762305"/>
              <a:gd name="connsiteX6-703" fmla="*/ 3262524 w 4524992"/>
              <a:gd name="connsiteY6-704" fmla="*/ 2527355 h 2762305"/>
              <a:gd name="connsiteX7-705" fmla="*/ 4524992 w 4524992"/>
              <a:gd name="connsiteY7-706" fmla="*/ 2759117 h 2762305"/>
              <a:gd name="connsiteX8-707" fmla="*/ 1763924 w 4524992"/>
              <a:gd name="connsiteY8-708" fmla="*/ 2743255 h 2762305"/>
              <a:gd name="connsiteX9" fmla="*/ 18515 w 4524992"/>
              <a:gd name="connsiteY9" fmla="*/ 2762305 h 2762305"/>
              <a:gd name="connsiteX0-709" fmla="*/ 18515 w 4524992"/>
              <a:gd name="connsiteY0-710" fmla="*/ 2800728 h 2800728"/>
              <a:gd name="connsiteX1-711" fmla="*/ 1436355 w 4524992"/>
              <a:gd name="connsiteY1-712" fmla="*/ 1312369 h 2800728"/>
              <a:gd name="connsiteX2-713" fmla="*/ 1604368 w 4524992"/>
              <a:gd name="connsiteY2-714" fmla="*/ 65912 h 2800728"/>
              <a:gd name="connsiteX3-715" fmla="*/ 1757839 w 4524992"/>
              <a:gd name="connsiteY3-716" fmla="*/ 225295 h 2800728"/>
              <a:gd name="connsiteX4-717" fmla="*/ 1852824 w 4524992"/>
              <a:gd name="connsiteY4-718" fmla="*/ 1384678 h 2800728"/>
              <a:gd name="connsiteX5-719" fmla="*/ 2335423 w 4524992"/>
              <a:gd name="connsiteY5-720" fmla="*/ 1645028 h 2800728"/>
              <a:gd name="connsiteX6-721" fmla="*/ 3262524 w 4524992"/>
              <a:gd name="connsiteY6-722" fmla="*/ 2565778 h 2800728"/>
              <a:gd name="connsiteX7-723" fmla="*/ 4524992 w 4524992"/>
              <a:gd name="connsiteY7-724" fmla="*/ 2797540 h 2800728"/>
              <a:gd name="connsiteX8-725" fmla="*/ 1763924 w 4524992"/>
              <a:gd name="connsiteY8-726" fmla="*/ 2781678 h 2800728"/>
              <a:gd name="connsiteX9-727" fmla="*/ 18515 w 4524992"/>
              <a:gd name="connsiteY9-728" fmla="*/ 2800728 h 2800728"/>
              <a:gd name="connsiteX0-729" fmla="*/ 18515 w 4524992"/>
              <a:gd name="connsiteY0-730" fmla="*/ 2760603 h 2760603"/>
              <a:gd name="connsiteX1-731" fmla="*/ 1436355 w 4524992"/>
              <a:gd name="connsiteY1-732" fmla="*/ 1272244 h 2760603"/>
              <a:gd name="connsiteX2-733" fmla="*/ 1700810 w 4524992"/>
              <a:gd name="connsiteY2-734" fmla="*/ 84936 h 2760603"/>
              <a:gd name="connsiteX3-735" fmla="*/ 1757839 w 4524992"/>
              <a:gd name="connsiteY3-736" fmla="*/ 185170 h 2760603"/>
              <a:gd name="connsiteX4-737" fmla="*/ 1852824 w 4524992"/>
              <a:gd name="connsiteY4-738" fmla="*/ 1344553 h 2760603"/>
              <a:gd name="connsiteX5-739" fmla="*/ 2335423 w 4524992"/>
              <a:gd name="connsiteY5-740" fmla="*/ 1604903 h 2760603"/>
              <a:gd name="connsiteX6-741" fmla="*/ 3262524 w 4524992"/>
              <a:gd name="connsiteY6-742" fmla="*/ 2525653 h 2760603"/>
              <a:gd name="connsiteX7-743" fmla="*/ 4524992 w 4524992"/>
              <a:gd name="connsiteY7-744" fmla="*/ 2757415 h 2760603"/>
              <a:gd name="connsiteX8-745" fmla="*/ 1763924 w 4524992"/>
              <a:gd name="connsiteY8-746" fmla="*/ 2741553 h 2760603"/>
              <a:gd name="connsiteX9-747" fmla="*/ 18515 w 4524992"/>
              <a:gd name="connsiteY9-748" fmla="*/ 2760603 h 2760603"/>
              <a:gd name="connsiteX0-749" fmla="*/ 18515 w 4524992"/>
              <a:gd name="connsiteY0-750" fmla="*/ 2760603 h 2760603"/>
              <a:gd name="connsiteX1-751" fmla="*/ 1436355 w 4524992"/>
              <a:gd name="connsiteY1-752" fmla="*/ 1272244 h 2760603"/>
              <a:gd name="connsiteX2-753" fmla="*/ 1668663 w 4524992"/>
              <a:gd name="connsiteY2-754" fmla="*/ 84936 h 2760603"/>
              <a:gd name="connsiteX3-755" fmla="*/ 1757839 w 4524992"/>
              <a:gd name="connsiteY3-756" fmla="*/ 185170 h 2760603"/>
              <a:gd name="connsiteX4-757" fmla="*/ 1852824 w 4524992"/>
              <a:gd name="connsiteY4-758" fmla="*/ 1344553 h 2760603"/>
              <a:gd name="connsiteX5-759" fmla="*/ 2335423 w 4524992"/>
              <a:gd name="connsiteY5-760" fmla="*/ 1604903 h 2760603"/>
              <a:gd name="connsiteX6-761" fmla="*/ 3262524 w 4524992"/>
              <a:gd name="connsiteY6-762" fmla="*/ 2525653 h 2760603"/>
              <a:gd name="connsiteX7-763" fmla="*/ 4524992 w 4524992"/>
              <a:gd name="connsiteY7-764" fmla="*/ 2757415 h 2760603"/>
              <a:gd name="connsiteX8-765" fmla="*/ 1763924 w 4524992"/>
              <a:gd name="connsiteY8-766" fmla="*/ 2741553 h 2760603"/>
              <a:gd name="connsiteX9-767" fmla="*/ 18515 w 4524992"/>
              <a:gd name="connsiteY9-768" fmla="*/ 2760603 h 2760603"/>
              <a:gd name="connsiteX0-769" fmla="*/ 18515 w 4524992"/>
              <a:gd name="connsiteY0-770" fmla="*/ 2737682 h 2737682"/>
              <a:gd name="connsiteX1-771" fmla="*/ 1436355 w 4524992"/>
              <a:gd name="connsiteY1-772" fmla="*/ 1249323 h 2737682"/>
              <a:gd name="connsiteX2-773" fmla="*/ 1668663 w 4524992"/>
              <a:gd name="connsiteY2-774" fmla="*/ 62015 h 2737682"/>
              <a:gd name="connsiteX3-775" fmla="*/ 1757839 w 4524992"/>
              <a:gd name="connsiteY3-776" fmla="*/ 162249 h 2737682"/>
              <a:gd name="connsiteX4-777" fmla="*/ 1852824 w 4524992"/>
              <a:gd name="connsiteY4-778" fmla="*/ 1321632 h 2737682"/>
              <a:gd name="connsiteX5-779" fmla="*/ 2335423 w 4524992"/>
              <a:gd name="connsiteY5-780" fmla="*/ 1581982 h 2737682"/>
              <a:gd name="connsiteX6-781" fmla="*/ 3262524 w 4524992"/>
              <a:gd name="connsiteY6-782" fmla="*/ 2502732 h 2737682"/>
              <a:gd name="connsiteX7-783" fmla="*/ 4524992 w 4524992"/>
              <a:gd name="connsiteY7-784" fmla="*/ 2734494 h 2737682"/>
              <a:gd name="connsiteX8-785" fmla="*/ 1763924 w 4524992"/>
              <a:gd name="connsiteY8-786" fmla="*/ 2718632 h 2737682"/>
              <a:gd name="connsiteX9-787" fmla="*/ 18515 w 4524992"/>
              <a:gd name="connsiteY9-788" fmla="*/ 2737682 h 2737682"/>
              <a:gd name="connsiteX0-789" fmla="*/ 18515 w 4524992"/>
              <a:gd name="connsiteY0-790" fmla="*/ 2737682 h 2737682"/>
              <a:gd name="connsiteX1-791" fmla="*/ 1436355 w 4524992"/>
              <a:gd name="connsiteY1-792" fmla="*/ 1249323 h 2737682"/>
              <a:gd name="connsiteX2-793" fmla="*/ 1668663 w 4524992"/>
              <a:gd name="connsiteY2-794" fmla="*/ 62015 h 2737682"/>
              <a:gd name="connsiteX3-795" fmla="*/ 1744062 w 4524992"/>
              <a:gd name="connsiteY3-796" fmla="*/ 162249 h 2737682"/>
              <a:gd name="connsiteX4-797" fmla="*/ 1852824 w 4524992"/>
              <a:gd name="connsiteY4-798" fmla="*/ 1321632 h 2737682"/>
              <a:gd name="connsiteX5-799" fmla="*/ 2335423 w 4524992"/>
              <a:gd name="connsiteY5-800" fmla="*/ 1581982 h 2737682"/>
              <a:gd name="connsiteX6-801" fmla="*/ 3262524 w 4524992"/>
              <a:gd name="connsiteY6-802" fmla="*/ 2502732 h 2737682"/>
              <a:gd name="connsiteX7-803" fmla="*/ 4524992 w 4524992"/>
              <a:gd name="connsiteY7-804" fmla="*/ 2734494 h 2737682"/>
              <a:gd name="connsiteX8-805" fmla="*/ 1763924 w 4524992"/>
              <a:gd name="connsiteY8-806" fmla="*/ 2718632 h 2737682"/>
              <a:gd name="connsiteX9-807" fmla="*/ 18515 w 4524992"/>
              <a:gd name="connsiteY9-808" fmla="*/ 2737682 h 2737682"/>
              <a:gd name="connsiteX0-809" fmla="*/ 18515 w 4524992"/>
              <a:gd name="connsiteY0-810" fmla="*/ 2737682 h 2737682"/>
              <a:gd name="connsiteX1-811" fmla="*/ 1436355 w 4524992"/>
              <a:gd name="connsiteY1-812" fmla="*/ 1249323 h 2737682"/>
              <a:gd name="connsiteX2-813" fmla="*/ 1668663 w 4524992"/>
              <a:gd name="connsiteY2-814" fmla="*/ 62015 h 2737682"/>
              <a:gd name="connsiteX3-815" fmla="*/ 1744062 w 4524992"/>
              <a:gd name="connsiteY3-816" fmla="*/ 162249 h 2737682"/>
              <a:gd name="connsiteX4-817" fmla="*/ 1852824 w 4524992"/>
              <a:gd name="connsiteY4-818" fmla="*/ 1321632 h 2737682"/>
              <a:gd name="connsiteX5-819" fmla="*/ 2335423 w 4524992"/>
              <a:gd name="connsiteY5-820" fmla="*/ 1581982 h 2737682"/>
              <a:gd name="connsiteX6-821" fmla="*/ 3262524 w 4524992"/>
              <a:gd name="connsiteY6-822" fmla="*/ 2502732 h 2737682"/>
              <a:gd name="connsiteX7-823" fmla="*/ 4524992 w 4524992"/>
              <a:gd name="connsiteY7-824" fmla="*/ 2734494 h 2737682"/>
              <a:gd name="connsiteX8-825" fmla="*/ 1763924 w 4524992"/>
              <a:gd name="connsiteY8-826" fmla="*/ 2718632 h 2737682"/>
              <a:gd name="connsiteX9-827" fmla="*/ 18515 w 4524992"/>
              <a:gd name="connsiteY9-828" fmla="*/ 2737682 h 2737682"/>
              <a:gd name="connsiteX0-829" fmla="*/ 18515 w 4524992"/>
              <a:gd name="connsiteY0-830" fmla="*/ 2737682 h 2737682"/>
              <a:gd name="connsiteX1-831" fmla="*/ 1436355 w 4524992"/>
              <a:gd name="connsiteY1-832" fmla="*/ 1249323 h 2737682"/>
              <a:gd name="connsiteX2-833" fmla="*/ 1668663 w 4524992"/>
              <a:gd name="connsiteY2-834" fmla="*/ 62015 h 2737682"/>
              <a:gd name="connsiteX3-835" fmla="*/ 1744062 w 4524992"/>
              <a:gd name="connsiteY3-836" fmla="*/ 162249 h 2737682"/>
              <a:gd name="connsiteX4-837" fmla="*/ 1852824 w 4524992"/>
              <a:gd name="connsiteY4-838" fmla="*/ 1321632 h 2737682"/>
              <a:gd name="connsiteX5-839" fmla="*/ 3262524 w 4524992"/>
              <a:gd name="connsiteY5-840" fmla="*/ 2502732 h 2737682"/>
              <a:gd name="connsiteX6-841" fmla="*/ 4524992 w 4524992"/>
              <a:gd name="connsiteY6-842" fmla="*/ 2734494 h 2737682"/>
              <a:gd name="connsiteX7-843" fmla="*/ 1763924 w 4524992"/>
              <a:gd name="connsiteY7-844" fmla="*/ 2718632 h 2737682"/>
              <a:gd name="connsiteX8-845" fmla="*/ 18515 w 4524992"/>
              <a:gd name="connsiteY8-846" fmla="*/ 2737682 h 2737682"/>
              <a:gd name="connsiteX0-847" fmla="*/ 18515 w 4525065"/>
              <a:gd name="connsiteY0-848" fmla="*/ 2737682 h 2737682"/>
              <a:gd name="connsiteX1-849" fmla="*/ 1436355 w 4525065"/>
              <a:gd name="connsiteY1-850" fmla="*/ 1249323 h 2737682"/>
              <a:gd name="connsiteX2-851" fmla="*/ 1668663 w 4525065"/>
              <a:gd name="connsiteY2-852" fmla="*/ 62015 h 2737682"/>
              <a:gd name="connsiteX3-853" fmla="*/ 1744062 w 4525065"/>
              <a:gd name="connsiteY3-854" fmla="*/ 162249 h 2737682"/>
              <a:gd name="connsiteX4-855" fmla="*/ 1852824 w 4525065"/>
              <a:gd name="connsiteY4-856" fmla="*/ 1321632 h 2737682"/>
              <a:gd name="connsiteX5-857" fmla="*/ 4524992 w 4525065"/>
              <a:gd name="connsiteY5-858" fmla="*/ 2734494 h 2737682"/>
              <a:gd name="connsiteX6-859" fmla="*/ 1763924 w 4525065"/>
              <a:gd name="connsiteY6-860" fmla="*/ 2718632 h 2737682"/>
              <a:gd name="connsiteX7-861" fmla="*/ 18515 w 4525065"/>
              <a:gd name="connsiteY7-862" fmla="*/ 2737682 h 2737682"/>
              <a:gd name="connsiteX0-863" fmla="*/ 18515 w 4524992"/>
              <a:gd name="connsiteY0-864" fmla="*/ 2737682 h 2737682"/>
              <a:gd name="connsiteX1-865" fmla="*/ 1436355 w 4524992"/>
              <a:gd name="connsiteY1-866" fmla="*/ 1249323 h 2737682"/>
              <a:gd name="connsiteX2-867" fmla="*/ 1668663 w 4524992"/>
              <a:gd name="connsiteY2-868" fmla="*/ 62015 h 2737682"/>
              <a:gd name="connsiteX3-869" fmla="*/ 1744062 w 4524992"/>
              <a:gd name="connsiteY3-870" fmla="*/ 162249 h 2737682"/>
              <a:gd name="connsiteX4-871" fmla="*/ 1852824 w 4524992"/>
              <a:gd name="connsiteY4-872" fmla="*/ 1321632 h 2737682"/>
              <a:gd name="connsiteX5-873" fmla="*/ 4524992 w 4524992"/>
              <a:gd name="connsiteY5-874" fmla="*/ 2734494 h 2737682"/>
              <a:gd name="connsiteX6-875" fmla="*/ 1763924 w 4524992"/>
              <a:gd name="connsiteY6-876" fmla="*/ 2718632 h 2737682"/>
              <a:gd name="connsiteX7-877" fmla="*/ 18515 w 4524992"/>
              <a:gd name="connsiteY7-878" fmla="*/ 2737682 h 2737682"/>
              <a:gd name="connsiteX0-879" fmla="*/ 18515 w 4524992"/>
              <a:gd name="connsiteY0-880" fmla="*/ 2775402 h 2775402"/>
              <a:gd name="connsiteX1-881" fmla="*/ 1436355 w 4524992"/>
              <a:gd name="connsiteY1-882" fmla="*/ 1287043 h 2775402"/>
              <a:gd name="connsiteX2-883" fmla="*/ 1719048 w 4524992"/>
              <a:gd name="connsiteY2-884" fmla="*/ 41794 h 2775402"/>
              <a:gd name="connsiteX3-885" fmla="*/ 1744062 w 4524992"/>
              <a:gd name="connsiteY3-886" fmla="*/ 199969 h 2775402"/>
              <a:gd name="connsiteX4-887" fmla="*/ 1852824 w 4524992"/>
              <a:gd name="connsiteY4-888" fmla="*/ 1359352 h 2775402"/>
              <a:gd name="connsiteX5-889" fmla="*/ 4524992 w 4524992"/>
              <a:gd name="connsiteY5-890" fmla="*/ 2772214 h 2775402"/>
              <a:gd name="connsiteX6-891" fmla="*/ 1763924 w 4524992"/>
              <a:gd name="connsiteY6-892" fmla="*/ 2756352 h 2775402"/>
              <a:gd name="connsiteX7-893" fmla="*/ 18515 w 4524992"/>
              <a:gd name="connsiteY7-894" fmla="*/ 2775402 h 2775402"/>
              <a:gd name="connsiteX0-895" fmla="*/ 18515 w 4524992"/>
              <a:gd name="connsiteY0-896" fmla="*/ 2775402 h 2775402"/>
              <a:gd name="connsiteX1-897" fmla="*/ 1436355 w 4524992"/>
              <a:gd name="connsiteY1-898" fmla="*/ 1287043 h 2775402"/>
              <a:gd name="connsiteX2-899" fmla="*/ 1719048 w 4524992"/>
              <a:gd name="connsiteY2-900" fmla="*/ 41794 h 2775402"/>
              <a:gd name="connsiteX3-901" fmla="*/ 1744062 w 4524992"/>
              <a:gd name="connsiteY3-902" fmla="*/ 199969 h 2775402"/>
              <a:gd name="connsiteX4-903" fmla="*/ 1852824 w 4524992"/>
              <a:gd name="connsiteY4-904" fmla="*/ 1359352 h 2775402"/>
              <a:gd name="connsiteX5-905" fmla="*/ 4524992 w 4524992"/>
              <a:gd name="connsiteY5-906" fmla="*/ 2772214 h 2775402"/>
              <a:gd name="connsiteX6-907" fmla="*/ 1763924 w 4524992"/>
              <a:gd name="connsiteY6-908" fmla="*/ 2756352 h 2775402"/>
              <a:gd name="connsiteX7-909" fmla="*/ 18515 w 4524992"/>
              <a:gd name="connsiteY7-910" fmla="*/ 2775402 h 2775402"/>
              <a:gd name="connsiteX0-911" fmla="*/ 18515 w 4524992"/>
              <a:gd name="connsiteY0-912" fmla="*/ 2775402 h 2775402"/>
              <a:gd name="connsiteX1-913" fmla="*/ 1436355 w 4524992"/>
              <a:gd name="connsiteY1-914" fmla="*/ 1287043 h 2775402"/>
              <a:gd name="connsiteX2-915" fmla="*/ 1719048 w 4524992"/>
              <a:gd name="connsiteY2-916" fmla="*/ 41794 h 2775402"/>
              <a:gd name="connsiteX3-917" fmla="*/ 1744062 w 4524992"/>
              <a:gd name="connsiteY3-918" fmla="*/ 199969 h 2775402"/>
              <a:gd name="connsiteX4-919" fmla="*/ 1852824 w 4524992"/>
              <a:gd name="connsiteY4-920" fmla="*/ 1359352 h 2775402"/>
              <a:gd name="connsiteX5-921" fmla="*/ 4524992 w 4524992"/>
              <a:gd name="connsiteY5-922" fmla="*/ 2772214 h 2775402"/>
              <a:gd name="connsiteX6-923" fmla="*/ 1763924 w 4524992"/>
              <a:gd name="connsiteY6-924" fmla="*/ 2756352 h 2775402"/>
              <a:gd name="connsiteX7-925" fmla="*/ 18515 w 4524992"/>
              <a:gd name="connsiteY7-926" fmla="*/ 2775402 h 2775402"/>
              <a:gd name="connsiteX0-927" fmla="*/ 17954 w 4524431"/>
              <a:gd name="connsiteY0-928" fmla="*/ 2775402 h 2775402"/>
              <a:gd name="connsiteX1-929" fmla="*/ 1473584 w 4524431"/>
              <a:gd name="connsiteY1-930" fmla="*/ 1310220 h 2775402"/>
              <a:gd name="connsiteX2-931" fmla="*/ 1718487 w 4524431"/>
              <a:gd name="connsiteY2-932" fmla="*/ 41794 h 2775402"/>
              <a:gd name="connsiteX3-933" fmla="*/ 1743501 w 4524431"/>
              <a:gd name="connsiteY3-934" fmla="*/ 199969 h 2775402"/>
              <a:gd name="connsiteX4-935" fmla="*/ 1852263 w 4524431"/>
              <a:gd name="connsiteY4-936" fmla="*/ 1359352 h 2775402"/>
              <a:gd name="connsiteX5-937" fmla="*/ 4524431 w 4524431"/>
              <a:gd name="connsiteY5-938" fmla="*/ 2772214 h 2775402"/>
              <a:gd name="connsiteX6-939" fmla="*/ 1763363 w 4524431"/>
              <a:gd name="connsiteY6-940" fmla="*/ 2756352 h 2775402"/>
              <a:gd name="connsiteX7-941" fmla="*/ 17954 w 4524431"/>
              <a:gd name="connsiteY7-942" fmla="*/ 2775402 h 2775402"/>
              <a:gd name="connsiteX0-943" fmla="*/ 17607 w 4524084"/>
              <a:gd name="connsiteY0-944" fmla="*/ 2775402 h 2775402"/>
              <a:gd name="connsiteX1-945" fmla="*/ 1473237 w 4524084"/>
              <a:gd name="connsiteY1-946" fmla="*/ 1310220 h 2775402"/>
              <a:gd name="connsiteX2-947" fmla="*/ 1718140 w 4524084"/>
              <a:gd name="connsiteY2-948" fmla="*/ 41794 h 2775402"/>
              <a:gd name="connsiteX3-949" fmla="*/ 1743154 w 4524084"/>
              <a:gd name="connsiteY3-950" fmla="*/ 199969 h 2775402"/>
              <a:gd name="connsiteX4-951" fmla="*/ 1851916 w 4524084"/>
              <a:gd name="connsiteY4-952" fmla="*/ 1359352 h 2775402"/>
              <a:gd name="connsiteX5-953" fmla="*/ 4524084 w 4524084"/>
              <a:gd name="connsiteY5-954" fmla="*/ 2772214 h 2775402"/>
              <a:gd name="connsiteX6-955" fmla="*/ 1763016 w 4524084"/>
              <a:gd name="connsiteY6-956" fmla="*/ 2756352 h 2775402"/>
              <a:gd name="connsiteX7-957" fmla="*/ 17607 w 4524084"/>
              <a:gd name="connsiteY7-958" fmla="*/ 2775402 h 2775402"/>
              <a:gd name="connsiteX0-959" fmla="*/ 17607 w 4524084"/>
              <a:gd name="connsiteY0-960" fmla="*/ 2775402 h 2775402"/>
              <a:gd name="connsiteX1-961" fmla="*/ 1473237 w 4524084"/>
              <a:gd name="connsiteY1-962" fmla="*/ 1310220 h 2775402"/>
              <a:gd name="connsiteX2-963" fmla="*/ 1718140 w 4524084"/>
              <a:gd name="connsiteY2-964" fmla="*/ 41794 h 2775402"/>
              <a:gd name="connsiteX3-965" fmla="*/ 1743154 w 4524084"/>
              <a:gd name="connsiteY3-966" fmla="*/ 199969 h 2775402"/>
              <a:gd name="connsiteX4-967" fmla="*/ 1851916 w 4524084"/>
              <a:gd name="connsiteY4-968" fmla="*/ 1359352 h 2775402"/>
              <a:gd name="connsiteX5-969" fmla="*/ 4524084 w 4524084"/>
              <a:gd name="connsiteY5-970" fmla="*/ 2772214 h 2775402"/>
              <a:gd name="connsiteX6-971" fmla="*/ 1763016 w 4524084"/>
              <a:gd name="connsiteY6-972" fmla="*/ 2756352 h 2775402"/>
              <a:gd name="connsiteX7-973" fmla="*/ 17607 w 4524084"/>
              <a:gd name="connsiteY7-974" fmla="*/ 2775402 h 2775402"/>
              <a:gd name="connsiteX0-975" fmla="*/ 17607 w 4524084"/>
              <a:gd name="connsiteY0-976" fmla="*/ 2787736 h 2787736"/>
              <a:gd name="connsiteX1-977" fmla="*/ 1473237 w 4524084"/>
              <a:gd name="connsiteY1-978" fmla="*/ 1322554 h 2787736"/>
              <a:gd name="connsiteX2-979" fmla="*/ 1726751 w 4524084"/>
              <a:gd name="connsiteY2-980" fmla="*/ 38284 h 2787736"/>
              <a:gd name="connsiteX3-981" fmla="*/ 1743154 w 4524084"/>
              <a:gd name="connsiteY3-982" fmla="*/ 212303 h 2787736"/>
              <a:gd name="connsiteX4-983" fmla="*/ 1851916 w 4524084"/>
              <a:gd name="connsiteY4-984" fmla="*/ 1371686 h 2787736"/>
              <a:gd name="connsiteX5-985" fmla="*/ 4524084 w 4524084"/>
              <a:gd name="connsiteY5-986" fmla="*/ 2784548 h 2787736"/>
              <a:gd name="connsiteX6-987" fmla="*/ 1763016 w 4524084"/>
              <a:gd name="connsiteY6-988" fmla="*/ 2768686 h 2787736"/>
              <a:gd name="connsiteX7-989" fmla="*/ 17607 w 4524084"/>
              <a:gd name="connsiteY7-990" fmla="*/ 2787736 h 2787736"/>
              <a:gd name="connsiteX0-991" fmla="*/ 17607 w 4524084"/>
              <a:gd name="connsiteY0-992" fmla="*/ 2749452 h 2749452"/>
              <a:gd name="connsiteX1-993" fmla="*/ 1473237 w 4524084"/>
              <a:gd name="connsiteY1-994" fmla="*/ 1284270 h 2749452"/>
              <a:gd name="connsiteX2-995" fmla="*/ 1726751 w 4524084"/>
              <a:gd name="connsiteY2-996" fmla="*/ 0 h 2749452"/>
              <a:gd name="connsiteX3-997" fmla="*/ 1743154 w 4524084"/>
              <a:gd name="connsiteY3-998" fmla="*/ 174019 h 2749452"/>
              <a:gd name="connsiteX4-999" fmla="*/ 1851916 w 4524084"/>
              <a:gd name="connsiteY4-1000" fmla="*/ 1333402 h 2749452"/>
              <a:gd name="connsiteX5-1001" fmla="*/ 4524084 w 4524084"/>
              <a:gd name="connsiteY5-1002" fmla="*/ 2746264 h 2749452"/>
              <a:gd name="connsiteX6-1003" fmla="*/ 1763016 w 4524084"/>
              <a:gd name="connsiteY6-1004" fmla="*/ 2730402 h 2749452"/>
              <a:gd name="connsiteX7-1005" fmla="*/ 17607 w 4524084"/>
              <a:gd name="connsiteY7-1006" fmla="*/ 2749452 h 2749452"/>
              <a:gd name="connsiteX0-1007" fmla="*/ 17607 w 4524084"/>
              <a:gd name="connsiteY0-1008" fmla="*/ 2749452 h 2749452"/>
              <a:gd name="connsiteX1-1009" fmla="*/ 1473237 w 4524084"/>
              <a:gd name="connsiteY1-1010" fmla="*/ 1284270 h 2749452"/>
              <a:gd name="connsiteX2-1011" fmla="*/ 1726751 w 4524084"/>
              <a:gd name="connsiteY2-1012" fmla="*/ 0 h 2749452"/>
              <a:gd name="connsiteX3-1013" fmla="*/ 1743154 w 4524084"/>
              <a:gd name="connsiteY3-1014" fmla="*/ 174019 h 2749452"/>
              <a:gd name="connsiteX4-1015" fmla="*/ 1851916 w 4524084"/>
              <a:gd name="connsiteY4-1016" fmla="*/ 1333402 h 2749452"/>
              <a:gd name="connsiteX5-1017" fmla="*/ 4524084 w 4524084"/>
              <a:gd name="connsiteY5-1018" fmla="*/ 2746264 h 2749452"/>
              <a:gd name="connsiteX6-1019" fmla="*/ 1763016 w 4524084"/>
              <a:gd name="connsiteY6-1020" fmla="*/ 2730402 h 2749452"/>
              <a:gd name="connsiteX7-1021" fmla="*/ 17607 w 4524084"/>
              <a:gd name="connsiteY7-1022" fmla="*/ 2749452 h 2749452"/>
              <a:gd name="connsiteX0-1023" fmla="*/ 17607 w 4524084"/>
              <a:gd name="connsiteY0-1024" fmla="*/ 2749452 h 2749452"/>
              <a:gd name="connsiteX1-1025" fmla="*/ 1473237 w 4524084"/>
              <a:gd name="connsiteY1-1026" fmla="*/ 1284270 h 2749452"/>
              <a:gd name="connsiteX2-1027" fmla="*/ 1726751 w 4524084"/>
              <a:gd name="connsiteY2-1028" fmla="*/ 0 h 2749452"/>
              <a:gd name="connsiteX3-1029" fmla="*/ 1736265 w 4524084"/>
              <a:gd name="connsiteY3-1030" fmla="*/ 174019 h 2749452"/>
              <a:gd name="connsiteX4-1031" fmla="*/ 1851916 w 4524084"/>
              <a:gd name="connsiteY4-1032" fmla="*/ 1333402 h 2749452"/>
              <a:gd name="connsiteX5-1033" fmla="*/ 4524084 w 4524084"/>
              <a:gd name="connsiteY5-1034" fmla="*/ 2746264 h 2749452"/>
              <a:gd name="connsiteX6-1035" fmla="*/ 1763016 w 4524084"/>
              <a:gd name="connsiteY6-1036" fmla="*/ 2730402 h 2749452"/>
              <a:gd name="connsiteX7-1037" fmla="*/ 17607 w 4524084"/>
              <a:gd name="connsiteY7-1038" fmla="*/ 2749452 h 2749452"/>
              <a:gd name="connsiteX0-1039" fmla="*/ 17607 w 4524084"/>
              <a:gd name="connsiteY0-1040" fmla="*/ 2749452 h 2749452"/>
              <a:gd name="connsiteX1-1041" fmla="*/ 1473237 w 4524084"/>
              <a:gd name="connsiteY1-1042" fmla="*/ 1284270 h 2749452"/>
              <a:gd name="connsiteX2-1043" fmla="*/ 1726751 w 4524084"/>
              <a:gd name="connsiteY2-1044" fmla="*/ 0 h 2749452"/>
              <a:gd name="connsiteX3-1045" fmla="*/ 1736265 w 4524084"/>
              <a:gd name="connsiteY3-1046" fmla="*/ 174019 h 2749452"/>
              <a:gd name="connsiteX4-1047" fmla="*/ 1851916 w 4524084"/>
              <a:gd name="connsiteY4-1048" fmla="*/ 1333402 h 2749452"/>
              <a:gd name="connsiteX5-1049" fmla="*/ 4524084 w 4524084"/>
              <a:gd name="connsiteY5-1050" fmla="*/ 2746264 h 2749452"/>
              <a:gd name="connsiteX6-1051" fmla="*/ 1763016 w 4524084"/>
              <a:gd name="connsiteY6-1052" fmla="*/ 2730402 h 2749452"/>
              <a:gd name="connsiteX7-1053" fmla="*/ 17607 w 4524084"/>
              <a:gd name="connsiteY7-1054" fmla="*/ 2749452 h 2749452"/>
              <a:gd name="connsiteX0-1055" fmla="*/ 17986 w 4524463"/>
              <a:gd name="connsiteY0-1056" fmla="*/ 2749452 h 2749452"/>
              <a:gd name="connsiteX1-1057" fmla="*/ 1473616 w 4524463"/>
              <a:gd name="connsiteY1-1058" fmla="*/ 1284270 h 2749452"/>
              <a:gd name="connsiteX2-1059" fmla="*/ 1727130 w 4524463"/>
              <a:gd name="connsiteY2-1060" fmla="*/ 0 h 2749452"/>
              <a:gd name="connsiteX3-1061" fmla="*/ 1736644 w 4524463"/>
              <a:gd name="connsiteY3-1062" fmla="*/ 174019 h 2749452"/>
              <a:gd name="connsiteX4-1063" fmla="*/ 1852295 w 4524463"/>
              <a:gd name="connsiteY4-1064" fmla="*/ 1333402 h 2749452"/>
              <a:gd name="connsiteX5-1065" fmla="*/ 4524463 w 4524463"/>
              <a:gd name="connsiteY5-1066" fmla="*/ 2746264 h 2749452"/>
              <a:gd name="connsiteX6-1067" fmla="*/ 1763395 w 4524463"/>
              <a:gd name="connsiteY6-1068" fmla="*/ 2730402 h 2749452"/>
              <a:gd name="connsiteX7-1069" fmla="*/ 17986 w 4524463"/>
              <a:gd name="connsiteY7-1070" fmla="*/ 2749452 h 2749452"/>
              <a:gd name="connsiteX0-1071" fmla="*/ 17907 w 4529895"/>
              <a:gd name="connsiteY0-1072" fmla="*/ 2749452 h 2749452"/>
              <a:gd name="connsiteX1-1073" fmla="*/ 1479048 w 4529895"/>
              <a:gd name="connsiteY1-1074" fmla="*/ 1284270 h 2749452"/>
              <a:gd name="connsiteX2-1075" fmla="*/ 1732562 w 4529895"/>
              <a:gd name="connsiteY2-1076" fmla="*/ 0 h 2749452"/>
              <a:gd name="connsiteX3-1077" fmla="*/ 1742076 w 4529895"/>
              <a:gd name="connsiteY3-1078" fmla="*/ 174019 h 2749452"/>
              <a:gd name="connsiteX4-1079" fmla="*/ 1857727 w 4529895"/>
              <a:gd name="connsiteY4-1080" fmla="*/ 1333402 h 2749452"/>
              <a:gd name="connsiteX5-1081" fmla="*/ 4529895 w 4529895"/>
              <a:gd name="connsiteY5-1082" fmla="*/ 2746264 h 2749452"/>
              <a:gd name="connsiteX6-1083" fmla="*/ 1768827 w 4529895"/>
              <a:gd name="connsiteY6-1084" fmla="*/ 2730402 h 2749452"/>
              <a:gd name="connsiteX7-1085" fmla="*/ 17907 w 4529895"/>
              <a:gd name="connsiteY7-1086" fmla="*/ 2749452 h 2749452"/>
              <a:gd name="connsiteX0-1087" fmla="*/ 13131 w 4525119"/>
              <a:gd name="connsiteY0-1088" fmla="*/ 2749452 h 2749452"/>
              <a:gd name="connsiteX1-1089" fmla="*/ 1474272 w 4525119"/>
              <a:gd name="connsiteY1-1090" fmla="*/ 1284270 h 2749452"/>
              <a:gd name="connsiteX2-1091" fmla="*/ 1727786 w 4525119"/>
              <a:gd name="connsiteY2-1092" fmla="*/ 0 h 2749452"/>
              <a:gd name="connsiteX3-1093" fmla="*/ 1737300 w 4525119"/>
              <a:gd name="connsiteY3-1094" fmla="*/ 174019 h 2749452"/>
              <a:gd name="connsiteX4-1095" fmla="*/ 1852951 w 4525119"/>
              <a:gd name="connsiteY4-1096" fmla="*/ 1333402 h 2749452"/>
              <a:gd name="connsiteX5-1097" fmla="*/ 4525119 w 4525119"/>
              <a:gd name="connsiteY5-1098" fmla="*/ 2746264 h 2749452"/>
              <a:gd name="connsiteX6-1099" fmla="*/ 1764051 w 4525119"/>
              <a:gd name="connsiteY6-1100" fmla="*/ 2730402 h 2749452"/>
              <a:gd name="connsiteX7-1101" fmla="*/ 13131 w 4525119"/>
              <a:gd name="connsiteY7-1102" fmla="*/ 2749452 h 2749452"/>
              <a:gd name="connsiteX0-1103" fmla="*/ 13190 w 4525178"/>
              <a:gd name="connsiteY0-1104" fmla="*/ 2749452 h 2749452"/>
              <a:gd name="connsiteX1-1105" fmla="*/ 1474331 w 4525178"/>
              <a:gd name="connsiteY1-1106" fmla="*/ 1284270 h 2749452"/>
              <a:gd name="connsiteX2-1107" fmla="*/ 1727845 w 4525178"/>
              <a:gd name="connsiteY2-1108" fmla="*/ 0 h 2749452"/>
              <a:gd name="connsiteX3-1109" fmla="*/ 1737359 w 4525178"/>
              <a:gd name="connsiteY3-1110" fmla="*/ 174019 h 2749452"/>
              <a:gd name="connsiteX4-1111" fmla="*/ 1853010 w 4525178"/>
              <a:gd name="connsiteY4-1112" fmla="*/ 1333402 h 2749452"/>
              <a:gd name="connsiteX5-1113" fmla="*/ 4525178 w 4525178"/>
              <a:gd name="connsiteY5-1114" fmla="*/ 2746264 h 2749452"/>
              <a:gd name="connsiteX6-1115" fmla="*/ 1764110 w 4525178"/>
              <a:gd name="connsiteY6-1116" fmla="*/ 2730402 h 2749452"/>
              <a:gd name="connsiteX7-1117" fmla="*/ 13190 w 4525178"/>
              <a:gd name="connsiteY7-1118" fmla="*/ 2749452 h 27494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  <a:cxn ang="0">
                <a:pos x="connsiteX6-43" y="connsiteY6-44"/>
              </a:cxn>
              <a:cxn ang="0">
                <a:pos x="connsiteX7-101" y="connsiteY7-102"/>
              </a:cxn>
            </a:cxnLst>
            <a:rect l="l" t="t" r="r" b="b"/>
            <a:pathLst>
              <a:path w="4525178" h="2749452">
                <a:moveTo>
                  <a:pt x="13190" y="2749452"/>
                </a:moveTo>
                <a:cubicBezTo>
                  <a:pt x="-130986" y="1807707"/>
                  <a:pt x="942864" y="1169506"/>
                  <a:pt x="1474331" y="1284270"/>
                </a:cubicBezTo>
                <a:cubicBezTo>
                  <a:pt x="1623315" y="888127"/>
                  <a:pt x="1649952" y="435910"/>
                  <a:pt x="1727845" y="0"/>
                </a:cubicBezTo>
                <a:cubicBezTo>
                  <a:pt x="1726316" y="59853"/>
                  <a:pt x="1730276" y="99128"/>
                  <a:pt x="1737359" y="174019"/>
                </a:cubicBezTo>
                <a:cubicBezTo>
                  <a:pt x="1744442" y="248910"/>
                  <a:pt x="1733784" y="1146634"/>
                  <a:pt x="1853010" y="1333402"/>
                </a:cubicBezTo>
                <a:cubicBezTo>
                  <a:pt x="2316498" y="1762110"/>
                  <a:pt x="1890130" y="2581030"/>
                  <a:pt x="4525178" y="2746264"/>
                </a:cubicBezTo>
                <a:lnTo>
                  <a:pt x="1764110" y="2730402"/>
                </a:lnTo>
                <a:lnTo>
                  <a:pt x="13190" y="2749452"/>
                </a:lnTo>
                <a:close/>
              </a:path>
            </a:pathLst>
          </a:custGeom>
          <a:solidFill>
            <a:srgbClr val="00539F"/>
          </a:solidFill>
          <a:ln w="12700">
            <a:noFill/>
          </a:ln>
          <a:effectLst>
            <a:innerShdw blurRad="203200" dist="1270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" name="矩形 6"/>
          <p:cNvSpPr/>
          <p:nvPr/>
        </p:nvSpPr>
        <p:spPr>
          <a:xfrm>
            <a:off x="6432050" y="6257924"/>
            <a:ext cx="989715" cy="599073"/>
          </a:xfrm>
          <a:custGeom>
            <a:avLst/>
            <a:gdLst>
              <a:gd name="connsiteX0" fmla="*/ 0 w 2227965"/>
              <a:gd name="connsiteY0" fmla="*/ 0 h 1672305"/>
              <a:gd name="connsiteX1" fmla="*/ 2227965 w 2227965"/>
              <a:gd name="connsiteY1" fmla="*/ 0 h 1672305"/>
              <a:gd name="connsiteX2" fmla="*/ 2227965 w 2227965"/>
              <a:gd name="connsiteY2" fmla="*/ 1672305 h 1672305"/>
              <a:gd name="connsiteX3" fmla="*/ 0 w 2227965"/>
              <a:gd name="connsiteY3" fmla="*/ 1672305 h 1672305"/>
              <a:gd name="connsiteX4" fmla="*/ 0 w 2227965"/>
              <a:gd name="connsiteY4" fmla="*/ 0 h 1672305"/>
              <a:gd name="connsiteX0-1" fmla="*/ 0 w 2227965"/>
              <a:gd name="connsiteY0-2" fmla="*/ 0 h 1672305"/>
              <a:gd name="connsiteX1-3" fmla="*/ 2227965 w 2227965"/>
              <a:gd name="connsiteY1-4" fmla="*/ 1672305 h 1672305"/>
              <a:gd name="connsiteX2-5" fmla="*/ 0 w 2227965"/>
              <a:gd name="connsiteY2-6" fmla="*/ 1672305 h 1672305"/>
              <a:gd name="connsiteX3-7" fmla="*/ 0 w 2227965"/>
              <a:gd name="connsiteY3-8" fmla="*/ 0 h 1672305"/>
              <a:gd name="connsiteX0-9" fmla="*/ 0 w 637290"/>
              <a:gd name="connsiteY0-10" fmla="*/ 0 h 1748505"/>
              <a:gd name="connsiteX1-11" fmla="*/ 637290 w 637290"/>
              <a:gd name="connsiteY1-12" fmla="*/ 1748505 h 1748505"/>
              <a:gd name="connsiteX2-13" fmla="*/ 0 w 637290"/>
              <a:gd name="connsiteY2-14" fmla="*/ 1672305 h 1748505"/>
              <a:gd name="connsiteX3-15" fmla="*/ 0 w 637290"/>
              <a:gd name="connsiteY3-16" fmla="*/ 0 h 1748505"/>
              <a:gd name="connsiteX0-17" fmla="*/ 0 w 1456440"/>
              <a:gd name="connsiteY0-18" fmla="*/ 0 h 1672305"/>
              <a:gd name="connsiteX1-19" fmla="*/ 1456440 w 1456440"/>
              <a:gd name="connsiteY1-20" fmla="*/ 1624680 h 1672305"/>
              <a:gd name="connsiteX2-21" fmla="*/ 0 w 1456440"/>
              <a:gd name="connsiteY2-22" fmla="*/ 1672305 h 1672305"/>
              <a:gd name="connsiteX3-23" fmla="*/ 0 w 1456440"/>
              <a:gd name="connsiteY3-24" fmla="*/ 0 h 1672305"/>
              <a:gd name="connsiteX0-25" fmla="*/ 0 w 1456440"/>
              <a:gd name="connsiteY0-26" fmla="*/ 0 h 1672305"/>
              <a:gd name="connsiteX1-27" fmla="*/ 846840 w 1456440"/>
              <a:gd name="connsiteY1-28" fmla="*/ 910305 h 1672305"/>
              <a:gd name="connsiteX2-29" fmla="*/ 1456440 w 1456440"/>
              <a:gd name="connsiteY2-30" fmla="*/ 1624680 h 1672305"/>
              <a:gd name="connsiteX3-31" fmla="*/ 0 w 1456440"/>
              <a:gd name="connsiteY3-32" fmla="*/ 1672305 h 1672305"/>
              <a:gd name="connsiteX4-33" fmla="*/ 0 w 1456440"/>
              <a:gd name="connsiteY4-34" fmla="*/ 0 h 1672305"/>
              <a:gd name="connsiteX0-35" fmla="*/ 0 w 1456440"/>
              <a:gd name="connsiteY0-36" fmla="*/ 0 h 1672305"/>
              <a:gd name="connsiteX1-37" fmla="*/ 1284990 w 1456440"/>
              <a:gd name="connsiteY1-38" fmla="*/ 786480 h 1672305"/>
              <a:gd name="connsiteX2-39" fmla="*/ 1456440 w 1456440"/>
              <a:gd name="connsiteY2-40" fmla="*/ 1624680 h 1672305"/>
              <a:gd name="connsiteX3-41" fmla="*/ 0 w 1456440"/>
              <a:gd name="connsiteY3-42" fmla="*/ 1672305 h 1672305"/>
              <a:gd name="connsiteX4-43" fmla="*/ 0 w 1456440"/>
              <a:gd name="connsiteY4-44" fmla="*/ 0 h 1672305"/>
              <a:gd name="connsiteX0-45" fmla="*/ 0 w 1284990"/>
              <a:gd name="connsiteY0-46" fmla="*/ 0 h 1738980"/>
              <a:gd name="connsiteX1-47" fmla="*/ 1284990 w 1284990"/>
              <a:gd name="connsiteY1-48" fmla="*/ 786480 h 1738980"/>
              <a:gd name="connsiteX2-49" fmla="*/ 675390 w 1284990"/>
              <a:gd name="connsiteY2-50" fmla="*/ 1738980 h 1738980"/>
              <a:gd name="connsiteX3-51" fmla="*/ 0 w 1284990"/>
              <a:gd name="connsiteY3-52" fmla="*/ 1672305 h 1738980"/>
              <a:gd name="connsiteX4-53" fmla="*/ 0 w 1284990"/>
              <a:gd name="connsiteY4-54" fmla="*/ 0 h 1738980"/>
              <a:gd name="connsiteX0-55" fmla="*/ 0 w 903990"/>
              <a:gd name="connsiteY0-56" fmla="*/ 0 h 1738980"/>
              <a:gd name="connsiteX1-57" fmla="*/ 903990 w 903990"/>
              <a:gd name="connsiteY1-58" fmla="*/ 796005 h 1738980"/>
              <a:gd name="connsiteX2-59" fmla="*/ 675390 w 903990"/>
              <a:gd name="connsiteY2-60" fmla="*/ 1738980 h 1738980"/>
              <a:gd name="connsiteX3-61" fmla="*/ 0 w 903990"/>
              <a:gd name="connsiteY3-62" fmla="*/ 1672305 h 1738980"/>
              <a:gd name="connsiteX4-63" fmla="*/ 0 w 903990"/>
              <a:gd name="connsiteY4-64" fmla="*/ 0 h 1738980"/>
              <a:gd name="connsiteX0-65" fmla="*/ 0 w 923040"/>
              <a:gd name="connsiteY0-66" fmla="*/ 0 h 1777080"/>
              <a:gd name="connsiteX1-67" fmla="*/ 903990 w 923040"/>
              <a:gd name="connsiteY1-68" fmla="*/ 796005 h 1777080"/>
              <a:gd name="connsiteX2-69" fmla="*/ 923040 w 923040"/>
              <a:gd name="connsiteY2-70" fmla="*/ 1777080 h 1777080"/>
              <a:gd name="connsiteX3-71" fmla="*/ 0 w 923040"/>
              <a:gd name="connsiteY3-72" fmla="*/ 1672305 h 1777080"/>
              <a:gd name="connsiteX4-73" fmla="*/ 0 w 923040"/>
              <a:gd name="connsiteY4-74" fmla="*/ 0 h 1777080"/>
              <a:gd name="connsiteX0-75" fmla="*/ 0 w 989715"/>
              <a:gd name="connsiteY0-76" fmla="*/ 0 h 1357980"/>
              <a:gd name="connsiteX1-77" fmla="*/ 970665 w 989715"/>
              <a:gd name="connsiteY1-78" fmla="*/ 376905 h 1357980"/>
              <a:gd name="connsiteX2-79" fmla="*/ 989715 w 989715"/>
              <a:gd name="connsiteY2-80" fmla="*/ 1357980 h 1357980"/>
              <a:gd name="connsiteX3-81" fmla="*/ 66675 w 989715"/>
              <a:gd name="connsiteY3-82" fmla="*/ 1253205 h 1357980"/>
              <a:gd name="connsiteX4-83" fmla="*/ 0 w 989715"/>
              <a:gd name="connsiteY4-84" fmla="*/ 0 h 1357980"/>
              <a:gd name="connsiteX0-85" fmla="*/ 0 w 989715"/>
              <a:gd name="connsiteY0-86" fmla="*/ 0 h 1357980"/>
              <a:gd name="connsiteX1-87" fmla="*/ 961140 w 989715"/>
              <a:gd name="connsiteY1-88" fmla="*/ 691230 h 1357980"/>
              <a:gd name="connsiteX2-89" fmla="*/ 989715 w 989715"/>
              <a:gd name="connsiteY2-90" fmla="*/ 1357980 h 1357980"/>
              <a:gd name="connsiteX3-91" fmla="*/ 66675 w 989715"/>
              <a:gd name="connsiteY3-92" fmla="*/ 1253205 h 1357980"/>
              <a:gd name="connsiteX4-93" fmla="*/ 0 w 989715"/>
              <a:gd name="connsiteY4-94" fmla="*/ 0 h 1357980"/>
              <a:gd name="connsiteX0-95" fmla="*/ 0 w 989715"/>
              <a:gd name="connsiteY0-96" fmla="*/ 0 h 1253204"/>
              <a:gd name="connsiteX1-97" fmla="*/ 961140 w 989715"/>
              <a:gd name="connsiteY1-98" fmla="*/ 691230 h 1253204"/>
              <a:gd name="connsiteX2-99" fmla="*/ 989715 w 989715"/>
              <a:gd name="connsiteY2-100" fmla="*/ 1185628 h 1253204"/>
              <a:gd name="connsiteX3-101" fmla="*/ 66675 w 989715"/>
              <a:gd name="connsiteY3-102" fmla="*/ 1253205 h 1253204"/>
              <a:gd name="connsiteX4-103" fmla="*/ 0 w 989715"/>
              <a:gd name="connsiteY4-104" fmla="*/ 0 h 1253204"/>
              <a:gd name="connsiteX0-105" fmla="*/ 0 w 989715"/>
              <a:gd name="connsiteY0-106" fmla="*/ 0 h 1185627"/>
              <a:gd name="connsiteX1-107" fmla="*/ 961140 w 989715"/>
              <a:gd name="connsiteY1-108" fmla="*/ 691230 h 1185627"/>
              <a:gd name="connsiteX2-109" fmla="*/ 989715 w 989715"/>
              <a:gd name="connsiteY2-110" fmla="*/ 1185628 h 1185627"/>
              <a:gd name="connsiteX3-111" fmla="*/ 66675 w 989715"/>
              <a:gd name="connsiteY3-112" fmla="*/ 1149794 h 1185627"/>
              <a:gd name="connsiteX4-113" fmla="*/ 0 w 989715"/>
              <a:gd name="connsiteY4-114" fmla="*/ 0 h 1185627"/>
              <a:gd name="connsiteX0-115" fmla="*/ 0 w 989715"/>
              <a:gd name="connsiteY0-116" fmla="*/ 0 h 1185629"/>
              <a:gd name="connsiteX1-117" fmla="*/ 717300 w 989715"/>
              <a:gd name="connsiteY1-118" fmla="*/ 1156580 h 1185629"/>
              <a:gd name="connsiteX2-119" fmla="*/ 989715 w 989715"/>
              <a:gd name="connsiteY2-120" fmla="*/ 1185628 h 1185629"/>
              <a:gd name="connsiteX3-121" fmla="*/ 66675 w 989715"/>
              <a:gd name="connsiteY3-122" fmla="*/ 1149794 h 1185629"/>
              <a:gd name="connsiteX4-123" fmla="*/ 0 w 989715"/>
              <a:gd name="connsiteY4-124" fmla="*/ 0 h 11856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989715" h="1185629">
                <a:moveTo>
                  <a:pt x="0" y="0"/>
                </a:moveTo>
                <a:lnTo>
                  <a:pt x="717300" y="1156580"/>
                </a:lnTo>
                <a:lnTo>
                  <a:pt x="989715" y="1185628"/>
                </a:lnTo>
                <a:lnTo>
                  <a:pt x="66675" y="11497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C0C0"/>
              </a:gs>
              <a:gs pos="100000">
                <a:srgbClr val="C0C0C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6"/>
          <p:cNvSpPr/>
          <p:nvPr/>
        </p:nvSpPr>
        <p:spPr>
          <a:xfrm>
            <a:off x="5085541" y="5316166"/>
            <a:ext cx="1033258" cy="1340562"/>
          </a:xfrm>
          <a:custGeom>
            <a:avLst/>
            <a:gdLst>
              <a:gd name="connsiteX0" fmla="*/ 0 w 2227965"/>
              <a:gd name="connsiteY0" fmla="*/ 0 h 1672305"/>
              <a:gd name="connsiteX1" fmla="*/ 2227965 w 2227965"/>
              <a:gd name="connsiteY1" fmla="*/ 0 h 1672305"/>
              <a:gd name="connsiteX2" fmla="*/ 2227965 w 2227965"/>
              <a:gd name="connsiteY2" fmla="*/ 1672305 h 1672305"/>
              <a:gd name="connsiteX3" fmla="*/ 0 w 2227965"/>
              <a:gd name="connsiteY3" fmla="*/ 1672305 h 1672305"/>
              <a:gd name="connsiteX4" fmla="*/ 0 w 2227965"/>
              <a:gd name="connsiteY4" fmla="*/ 0 h 1672305"/>
              <a:gd name="connsiteX0-1" fmla="*/ 0 w 2227965"/>
              <a:gd name="connsiteY0-2" fmla="*/ 0 h 1672305"/>
              <a:gd name="connsiteX1-3" fmla="*/ 2227965 w 2227965"/>
              <a:gd name="connsiteY1-4" fmla="*/ 1672305 h 1672305"/>
              <a:gd name="connsiteX2-5" fmla="*/ 0 w 2227965"/>
              <a:gd name="connsiteY2-6" fmla="*/ 1672305 h 1672305"/>
              <a:gd name="connsiteX3-7" fmla="*/ 0 w 2227965"/>
              <a:gd name="connsiteY3-8" fmla="*/ 0 h 1672305"/>
              <a:gd name="connsiteX0-9" fmla="*/ 0 w 637290"/>
              <a:gd name="connsiteY0-10" fmla="*/ 0 h 1748505"/>
              <a:gd name="connsiteX1-11" fmla="*/ 637290 w 637290"/>
              <a:gd name="connsiteY1-12" fmla="*/ 1748505 h 1748505"/>
              <a:gd name="connsiteX2-13" fmla="*/ 0 w 637290"/>
              <a:gd name="connsiteY2-14" fmla="*/ 1672305 h 1748505"/>
              <a:gd name="connsiteX3-15" fmla="*/ 0 w 637290"/>
              <a:gd name="connsiteY3-16" fmla="*/ 0 h 1748505"/>
              <a:gd name="connsiteX0-17" fmla="*/ 0 w 1456440"/>
              <a:gd name="connsiteY0-18" fmla="*/ 0 h 1672305"/>
              <a:gd name="connsiteX1-19" fmla="*/ 1456440 w 1456440"/>
              <a:gd name="connsiteY1-20" fmla="*/ 1624680 h 1672305"/>
              <a:gd name="connsiteX2-21" fmla="*/ 0 w 1456440"/>
              <a:gd name="connsiteY2-22" fmla="*/ 1672305 h 1672305"/>
              <a:gd name="connsiteX3-23" fmla="*/ 0 w 1456440"/>
              <a:gd name="connsiteY3-24" fmla="*/ 0 h 1672305"/>
              <a:gd name="connsiteX0-25" fmla="*/ 0 w 1456440"/>
              <a:gd name="connsiteY0-26" fmla="*/ 0 h 1672305"/>
              <a:gd name="connsiteX1-27" fmla="*/ 846840 w 1456440"/>
              <a:gd name="connsiteY1-28" fmla="*/ 910305 h 1672305"/>
              <a:gd name="connsiteX2-29" fmla="*/ 1456440 w 1456440"/>
              <a:gd name="connsiteY2-30" fmla="*/ 1624680 h 1672305"/>
              <a:gd name="connsiteX3-31" fmla="*/ 0 w 1456440"/>
              <a:gd name="connsiteY3-32" fmla="*/ 1672305 h 1672305"/>
              <a:gd name="connsiteX4-33" fmla="*/ 0 w 1456440"/>
              <a:gd name="connsiteY4-34" fmla="*/ 0 h 1672305"/>
              <a:gd name="connsiteX0-35" fmla="*/ 0 w 1456440"/>
              <a:gd name="connsiteY0-36" fmla="*/ 0 h 1672305"/>
              <a:gd name="connsiteX1-37" fmla="*/ 1284990 w 1456440"/>
              <a:gd name="connsiteY1-38" fmla="*/ 786480 h 1672305"/>
              <a:gd name="connsiteX2-39" fmla="*/ 1456440 w 1456440"/>
              <a:gd name="connsiteY2-40" fmla="*/ 1624680 h 1672305"/>
              <a:gd name="connsiteX3-41" fmla="*/ 0 w 1456440"/>
              <a:gd name="connsiteY3-42" fmla="*/ 1672305 h 1672305"/>
              <a:gd name="connsiteX4-43" fmla="*/ 0 w 1456440"/>
              <a:gd name="connsiteY4-44" fmla="*/ 0 h 1672305"/>
              <a:gd name="connsiteX0-45" fmla="*/ 0 w 1284990"/>
              <a:gd name="connsiteY0-46" fmla="*/ 0 h 1738980"/>
              <a:gd name="connsiteX1-47" fmla="*/ 1284990 w 1284990"/>
              <a:gd name="connsiteY1-48" fmla="*/ 786480 h 1738980"/>
              <a:gd name="connsiteX2-49" fmla="*/ 675390 w 1284990"/>
              <a:gd name="connsiteY2-50" fmla="*/ 1738980 h 1738980"/>
              <a:gd name="connsiteX3-51" fmla="*/ 0 w 1284990"/>
              <a:gd name="connsiteY3-52" fmla="*/ 1672305 h 1738980"/>
              <a:gd name="connsiteX4-53" fmla="*/ 0 w 1284990"/>
              <a:gd name="connsiteY4-54" fmla="*/ 0 h 1738980"/>
              <a:gd name="connsiteX0-55" fmla="*/ 0 w 903990"/>
              <a:gd name="connsiteY0-56" fmla="*/ 0 h 1738980"/>
              <a:gd name="connsiteX1-57" fmla="*/ 903990 w 903990"/>
              <a:gd name="connsiteY1-58" fmla="*/ 796005 h 1738980"/>
              <a:gd name="connsiteX2-59" fmla="*/ 675390 w 903990"/>
              <a:gd name="connsiteY2-60" fmla="*/ 1738980 h 1738980"/>
              <a:gd name="connsiteX3-61" fmla="*/ 0 w 903990"/>
              <a:gd name="connsiteY3-62" fmla="*/ 1672305 h 1738980"/>
              <a:gd name="connsiteX4-63" fmla="*/ 0 w 903990"/>
              <a:gd name="connsiteY4-64" fmla="*/ 0 h 1738980"/>
              <a:gd name="connsiteX0-65" fmla="*/ 0 w 923040"/>
              <a:gd name="connsiteY0-66" fmla="*/ 0 h 1777080"/>
              <a:gd name="connsiteX1-67" fmla="*/ 903990 w 923040"/>
              <a:gd name="connsiteY1-68" fmla="*/ 796005 h 1777080"/>
              <a:gd name="connsiteX2-69" fmla="*/ 923040 w 923040"/>
              <a:gd name="connsiteY2-70" fmla="*/ 1777080 h 1777080"/>
              <a:gd name="connsiteX3-71" fmla="*/ 0 w 923040"/>
              <a:gd name="connsiteY3-72" fmla="*/ 1672305 h 1777080"/>
              <a:gd name="connsiteX4-73" fmla="*/ 0 w 923040"/>
              <a:gd name="connsiteY4-74" fmla="*/ 0 h 1777080"/>
              <a:gd name="connsiteX0-75" fmla="*/ 0 w 989715"/>
              <a:gd name="connsiteY0-76" fmla="*/ 0 h 1357980"/>
              <a:gd name="connsiteX1-77" fmla="*/ 970665 w 989715"/>
              <a:gd name="connsiteY1-78" fmla="*/ 376905 h 1357980"/>
              <a:gd name="connsiteX2-79" fmla="*/ 989715 w 989715"/>
              <a:gd name="connsiteY2-80" fmla="*/ 1357980 h 1357980"/>
              <a:gd name="connsiteX3-81" fmla="*/ 66675 w 989715"/>
              <a:gd name="connsiteY3-82" fmla="*/ 1253205 h 1357980"/>
              <a:gd name="connsiteX4-83" fmla="*/ 0 w 989715"/>
              <a:gd name="connsiteY4-84" fmla="*/ 0 h 1357980"/>
              <a:gd name="connsiteX0-85" fmla="*/ 0 w 989715"/>
              <a:gd name="connsiteY0-86" fmla="*/ 0 h 1357980"/>
              <a:gd name="connsiteX1-87" fmla="*/ 961140 w 989715"/>
              <a:gd name="connsiteY1-88" fmla="*/ 691230 h 1357980"/>
              <a:gd name="connsiteX2-89" fmla="*/ 989715 w 989715"/>
              <a:gd name="connsiteY2-90" fmla="*/ 1357980 h 1357980"/>
              <a:gd name="connsiteX3-91" fmla="*/ 66675 w 989715"/>
              <a:gd name="connsiteY3-92" fmla="*/ 1253205 h 1357980"/>
              <a:gd name="connsiteX4-93" fmla="*/ 0 w 989715"/>
              <a:gd name="connsiteY4-94" fmla="*/ 0 h 1357980"/>
              <a:gd name="connsiteX0-95" fmla="*/ 0 w 989715"/>
              <a:gd name="connsiteY0-96" fmla="*/ 0 h 1357980"/>
              <a:gd name="connsiteX1-97" fmla="*/ 943723 w 989715"/>
              <a:gd name="connsiteY1-98" fmla="*/ 769607 h 1357980"/>
              <a:gd name="connsiteX2-99" fmla="*/ 989715 w 989715"/>
              <a:gd name="connsiteY2-100" fmla="*/ 1357980 h 1357980"/>
              <a:gd name="connsiteX3-101" fmla="*/ 66675 w 989715"/>
              <a:gd name="connsiteY3-102" fmla="*/ 1253205 h 1357980"/>
              <a:gd name="connsiteX4-103" fmla="*/ 0 w 989715"/>
              <a:gd name="connsiteY4-104" fmla="*/ 0 h 1357980"/>
              <a:gd name="connsiteX0-105" fmla="*/ 0 w 1033258"/>
              <a:gd name="connsiteY0-106" fmla="*/ 0 h 1340562"/>
              <a:gd name="connsiteX1-107" fmla="*/ 987266 w 1033258"/>
              <a:gd name="connsiteY1-108" fmla="*/ 752189 h 1340562"/>
              <a:gd name="connsiteX2-109" fmla="*/ 1033258 w 1033258"/>
              <a:gd name="connsiteY2-110" fmla="*/ 1340562 h 1340562"/>
              <a:gd name="connsiteX3-111" fmla="*/ 110218 w 1033258"/>
              <a:gd name="connsiteY3-112" fmla="*/ 1235787 h 1340562"/>
              <a:gd name="connsiteX4-113" fmla="*/ 0 w 1033258"/>
              <a:gd name="connsiteY4-114" fmla="*/ 0 h 1340562"/>
              <a:gd name="connsiteX0-115" fmla="*/ 0 w 1033258"/>
              <a:gd name="connsiteY0-116" fmla="*/ 0 h 1340562"/>
              <a:gd name="connsiteX1-117" fmla="*/ 952432 w 1033258"/>
              <a:gd name="connsiteY1-118" fmla="*/ 804440 h 1340562"/>
              <a:gd name="connsiteX2-119" fmla="*/ 1033258 w 1033258"/>
              <a:gd name="connsiteY2-120" fmla="*/ 1340562 h 1340562"/>
              <a:gd name="connsiteX3-121" fmla="*/ 110218 w 1033258"/>
              <a:gd name="connsiteY3-122" fmla="*/ 1235787 h 1340562"/>
              <a:gd name="connsiteX4-123" fmla="*/ 0 w 1033258"/>
              <a:gd name="connsiteY4-124" fmla="*/ 0 h 1340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1033258" h="1340562">
                <a:moveTo>
                  <a:pt x="0" y="0"/>
                </a:moveTo>
                <a:lnTo>
                  <a:pt x="952432" y="804440"/>
                </a:lnTo>
                <a:lnTo>
                  <a:pt x="1033258" y="1340562"/>
                </a:lnTo>
                <a:lnTo>
                  <a:pt x="110218" y="12357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C0C0"/>
              </a:gs>
              <a:gs pos="100000">
                <a:srgbClr val="C0C0C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6"/>
          <p:cNvSpPr/>
          <p:nvPr/>
        </p:nvSpPr>
        <p:spPr>
          <a:xfrm>
            <a:off x="3725526" y="4662484"/>
            <a:ext cx="608715" cy="538830"/>
          </a:xfrm>
          <a:custGeom>
            <a:avLst/>
            <a:gdLst>
              <a:gd name="connsiteX0" fmla="*/ 0 w 2227965"/>
              <a:gd name="connsiteY0" fmla="*/ 0 h 1672305"/>
              <a:gd name="connsiteX1" fmla="*/ 2227965 w 2227965"/>
              <a:gd name="connsiteY1" fmla="*/ 0 h 1672305"/>
              <a:gd name="connsiteX2" fmla="*/ 2227965 w 2227965"/>
              <a:gd name="connsiteY2" fmla="*/ 1672305 h 1672305"/>
              <a:gd name="connsiteX3" fmla="*/ 0 w 2227965"/>
              <a:gd name="connsiteY3" fmla="*/ 1672305 h 1672305"/>
              <a:gd name="connsiteX4" fmla="*/ 0 w 2227965"/>
              <a:gd name="connsiteY4" fmla="*/ 0 h 1672305"/>
              <a:gd name="connsiteX0-1" fmla="*/ 0 w 2227965"/>
              <a:gd name="connsiteY0-2" fmla="*/ 0 h 1672305"/>
              <a:gd name="connsiteX1-3" fmla="*/ 2227965 w 2227965"/>
              <a:gd name="connsiteY1-4" fmla="*/ 1672305 h 1672305"/>
              <a:gd name="connsiteX2-5" fmla="*/ 0 w 2227965"/>
              <a:gd name="connsiteY2-6" fmla="*/ 1672305 h 1672305"/>
              <a:gd name="connsiteX3-7" fmla="*/ 0 w 2227965"/>
              <a:gd name="connsiteY3-8" fmla="*/ 0 h 1672305"/>
              <a:gd name="connsiteX0-9" fmla="*/ 0 w 637290"/>
              <a:gd name="connsiteY0-10" fmla="*/ 0 h 1748505"/>
              <a:gd name="connsiteX1-11" fmla="*/ 637290 w 637290"/>
              <a:gd name="connsiteY1-12" fmla="*/ 1748505 h 1748505"/>
              <a:gd name="connsiteX2-13" fmla="*/ 0 w 637290"/>
              <a:gd name="connsiteY2-14" fmla="*/ 1672305 h 1748505"/>
              <a:gd name="connsiteX3-15" fmla="*/ 0 w 637290"/>
              <a:gd name="connsiteY3-16" fmla="*/ 0 h 1748505"/>
              <a:gd name="connsiteX0-17" fmla="*/ 0 w 761115"/>
              <a:gd name="connsiteY0-18" fmla="*/ 0 h 891255"/>
              <a:gd name="connsiteX1-19" fmla="*/ 761115 w 761115"/>
              <a:gd name="connsiteY1-20" fmla="*/ 891255 h 891255"/>
              <a:gd name="connsiteX2-21" fmla="*/ 123825 w 761115"/>
              <a:gd name="connsiteY2-22" fmla="*/ 815055 h 891255"/>
              <a:gd name="connsiteX3-23" fmla="*/ 0 w 761115"/>
              <a:gd name="connsiteY3-24" fmla="*/ 0 h 891255"/>
              <a:gd name="connsiteX0-25" fmla="*/ 0 w 856365"/>
              <a:gd name="connsiteY0-26" fmla="*/ 0 h 815055"/>
              <a:gd name="connsiteX1-27" fmla="*/ 856365 w 856365"/>
              <a:gd name="connsiteY1-28" fmla="*/ 462630 h 815055"/>
              <a:gd name="connsiteX2-29" fmla="*/ 123825 w 856365"/>
              <a:gd name="connsiteY2-30" fmla="*/ 815055 h 815055"/>
              <a:gd name="connsiteX3-31" fmla="*/ 0 w 856365"/>
              <a:gd name="connsiteY3-32" fmla="*/ 0 h 815055"/>
              <a:gd name="connsiteX0-33" fmla="*/ 0 w 856365"/>
              <a:gd name="connsiteY0-34" fmla="*/ 0 h 634080"/>
              <a:gd name="connsiteX1-35" fmla="*/ 856365 w 856365"/>
              <a:gd name="connsiteY1-36" fmla="*/ 462630 h 634080"/>
              <a:gd name="connsiteX2-37" fmla="*/ 409575 w 856365"/>
              <a:gd name="connsiteY2-38" fmla="*/ 634080 h 634080"/>
              <a:gd name="connsiteX3-39" fmla="*/ 0 w 856365"/>
              <a:gd name="connsiteY3-40" fmla="*/ 0 h 634080"/>
              <a:gd name="connsiteX0-41" fmla="*/ 0 w 608715"/>
              <a:gd name="connsiteY0-42" fmla="*/ 0 h 624555"/>
              <a:gd name="connsiteX1-43" fmla="*/ 608715 w 608715"/>
              <a:gd name="connsiteY1-44" fmla="*/ 453105 h 624555"/>
              <a:gd name="connsiteX2-45" fmla="*/ 161925 w 608715"/>
              <a:gd name="connsiteY2-46" fmla="*/ 624555 h 624555"/>
              <a:gd name="connsiteX3-47" fmla="*/ 0 w 608715"/>
              <a:gd name="connsiteY3-48" fmla="*/ 0 h 624555"/>
              <a:gd name="connsiteX0-49" fmla="*/ 0 w 608715"/>
              <a:gd name="connsiteY0-50" fmla="*/ 0 h 538830"/>
              <a:gd name="connsiteX1-51" fmla="*/ 608715 w 608715"/>
              <a:gd name="connsiteY1-52" fmla="*/ 453105 h 538830"/>
              <a:gd name="connsiteX2-53" fmla="*/ 238125 w 608715"/>
              <a:gd name="connsiteY2-54" fmla="*/ 538830 h 538830"/>
              <a:gd name="connsiteX3-55" fmla="*/ 0 w 608715"/>
              <a:gd name="connsiteY3-56" fmla="*/ 0 h 5388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8715" h="538830">
                <a:moveTo>
                  <a:pt x="0" y="0"/>
                </a:moveTo>
                <a:lnTo>
                  <a:pt x="608715" y="453105"/>
                </a:lnTo>
                <a:lnTo>
                  <a:pt x="238125" y="5388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6250">
                <a:srgbClr val="C0C0C0"/>
              </a:gs>
              <a:gs pos="63000">
                <a:srgbClr val="C0C0C0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20559" y="2776095"/>
            <a:ext cx="938280" cy="2112360"/>
          </a:xfrm>
          <a:custGeom>
            <a:avLst/>
            <a:gdLst>
              <a:gd name="connsiteX0" fmla="*/ 0 w 2227965"/>
              <a:gd name="connsiteY0" fmla="*/ 0 h 1672305"/>
              <a:gd name="connsiteX1" fmla="*/ 2227965 w 2227965"/>
              <a:gd name="connsiteY1" fmla="*/ 0 h 1672305"/>
              <a:gd name="connsiteX2" fmla="*/ 2227965 w 2227965"/>
              <a:gd name="connsiteY2" fmla="*/ 1672305 h 1672305"/>
              <a:gd name="connsiteX3" fmla="*/ 0 w 2227965"/>
              <a:gd name="connsiteY3" fmla="*/ 1672305 h 1672305"/>
              <a:gd name="connsiteX4" fmla="*/ 0 w 2227965"/>
              <a:gd name="connsiteY4" fmla="*/ 0 h 1672305"/>
              <a:gd name="connsiteX0-1" fmla="*/ 0 w 2227965"/>
              <a:gd name="connsiteY0-2" fmla="*/ 0 h 1672305"/>
              <a:gd name="connsiteX1-3" fmla="*/ 2227965 w 2227965"/>
              <a:gd name="connsiteY1-4" fmla="*/ 1672305 h 1672305"/>
              <a:gd name="connsiteX2-5" fmla="*/ 0 w 2227965"/>
              <a:gd name="connsiteY2-6" fmla="*/ 1672305 h 1672305"/>
              <a:gd name="connsiteX3-7" fmla="*/ 0 w 2227965"/>
              <a:gd name="connsiteY3-8" fmla="*/ 0 h 1672305"/>
              <a:gd name="connsiteX0-9" fmla="*/ 0 w 637290"/>
              <a:gd name="connsiteY0-10" fmla="*/ 0 h 1748505"/>
              <a:gd name="connsiteX1-11" fmla="*/ 637290 w 637290"/>
              <a:gd name="connsiteY1-12" fmla="*/ 1748505 h 1748505"/>
              <a:gd name="connsiteX2-13" fmla="*/ 0 w 637290"/>
              <a:gd name="connsiteY2-14" fmla="*/ 1672305 h 1748505"/>
              <a:gd name="connsiteX3-15" fmla="*/ 0 w 637290"/>
              <a:gd name="connsiteY3-16" fmla="*/ 0 h 1748505"/>
              <a:gd name="connsiteX0-17" fmla="*/ 0 w 1456440"/>
              <a:gd name="connsiteY0-18" fmla="*/ 0 h 1672305"/>
              <a:gd name="connsiteX1-19" fmla="*/ 1456440 w 1456440"/>
              <a:gd name="connsiteY1-20" fmla="*/ 1624680 h 1672305"/>
              <a:gd name="connsiteX2-21" fmla="*/ 0 w 1456440"/>
              <a:gd name="connsiteY2-22" fmla="*/ 1672305 h 1672305"/>
              <a:gd name="connsiteX3-23" fmla="*/ 0 w 1456440"/>
              <a:gd name="connsiteY3-24" fmla="*/ 0 h 1672305"/>
              <a:gd name="connsiteX0-25" fmla="*/ 0 w 1456440"/>
              <a:gd name="connsiteY0-26" fmla="*/ 0 h 1672305"/>
              <a:gd name="connsiteX1-27" fmla="*/ 846840 w 1456440"/>
              <a:gd name="connsiteY1-28" fmla="*/ 910305 h 1672305"/>
              <a:gd name="connsiteX2-29" fmla="*/ 1456440 w 1456440"/>
              <a:gd name="connsiteY2-30" fmla="*/ 1624680 h 1672305"/>
              <a:gd name="connsiteX3-31" fmla="*/ 0 w 1456440"/>
              <a:gd name="connsiteY3-32" fmla="*/ 1672305 h 1672305"/>
              <a:gd name="connsiteX4-33" fmla="*/ 0 w 1456440"/>
              <a:gd name="connsiteY4-34" fmla="*/ 0 h 1672305"/>
              <a:gd name="connsiteX0-35" fmla="*/ 0 w 1456440"/>
              <a:gd name="connsiteY0-36" fmla="*/ 0 h 1672305"/>
              <a:gd name="connsiteX1-37" fmla="*/ 1284990 w 1456440"/>
              <a:gd name="connsiteY1-38" fmla="*/ 786480 h 1672305"/>
              <a:gd name="connsiteX2-39" fmla="*/ 1456440 w 1456440"/>
              <a:gd name="connsiteY2-40" fmla="*/ 1624680 h 1672305"/>
              <a:gd name="connsiteX3-41" fmla="*/ 0 w 1456440"/>
              <a:gd name="connsiteY3-42" fmla="*/ 1672305 h 1672305"/>
              <a:gd name="connsiteX4-43" fmla="*/ 0 w 1456440"/>
              <a:gd name="connsiteY4-44" fmla="*/ 0 h 1672305"/>
              <a:gd name="connsiteX0-45" fmla="*/ 0 w 1284990"/>
              <a:gd name="connsiteY0-46" fmla="*/ 0 h 1738980"/>
              <a:gd name="connsiteX1-47" fmla="*/ 1284990 w 1284990"/>
              <a:gd name="connsiteY1-48" fmla="*/ 786480 h 1738980"/>
              <a:gd name="connsiteX2-49" fmla="*/ 675390 w 1284990"/>
              <a:gd name="connsiteY2-50" fmla="*/ 1738980 h 1738980"/>
              <a:gd name="connsiteX3-51" fmla="*/ 0 w 1284990"/>
              <a:gd name="connsiteY3-52" fmla="*/ 1672305 h 1738980"/>
              <a:gd name="connsiteX4-53" fmla="*/ 0 w 1284990"/>
              <a:gd name="connsiteY4-54" fmla="*/ 0 h 1738980"/>
              <a:gd name="connsiteX0-55" fmla="*/ 0 w 903990"/>
              <a:gd name="connsiteY0-56" fmla="*/ 0 h 1738980"/>
              <a:gd name="connsiteX1-57" fmla="*/ 903990 w 903990"/>
              <a:gd name="connsiteY1-58" fmla="*/ 796005 h 1738980"/>
              <a:gd name="connsiteX2-59" fmla="*/ 675390 w 903990"/>
              <a:gd name="connsiteY2-60" fmla="*/ 1738980 h 1738980"/>
              <a:gd name="connsiteX3-61" fmla="*/ 0 w 903990"/>
              <a:gd name="connsiteY3-62" fmla="*/ 1672305 h 1738980"/>
              <a:gd name="connsiteX4-63" fmla="*/ 0 w 903990"/>
              <a:gd name="connsiteY4-64" fmla="*/ 0 h 1738980"/>
              <a:gd name="connsiteX0-65" fmla="*/ 0 w 923040"/>
              <a:gd name="connsiteY0-66" fmla="*/ 0 h 1777080"/>
              <a:gd name="connsiteX1-67" fmla="*/ 903990 w 923040"/>
              <a:gd name="connsiteY1-68" fmla="*/ 796005 h 1777080"/>
              <a:gd name="connsiteX2-69" fmla="*/ 923040 w 923040"/>
              <a:gd name="connsiteY2-70" fmla="*/ 1777080 h 1777080"/>
              <a:gd name="connsiteX3-71" fmla="*/ 0 w 923040"/>
              <a:gd name="connsiteY3-72" fmla="*/ 1672305 h 1777080"/>
              <a:gd name="connsiteX4-73" fmla="*/ 0 w 923040"/>
              <a:gd name="connsiteY4-74" fmla="*/ 0 h 1777080"/>
              <a:gd name="connsiteX0-75" fmla="*/ 0 w 903990"/>
              <a:gd name="connsiteY0-76" fmla="*/ 0 h 2043780"/>
              <a:gd name="connsiteX1-77" fmla="*/ 903990 w 903990"/>
              <a:gd name="connsiteY1-78" fmla="*/ 796005 h 2043780"/>
              <a:gd name="connsiteX2-79" fmla="*/ 763020 w 903990"/>
              <a:gd name="connsiteY2-80" fmla="*/ 2043780 h 2043780"/>
              <a:gd name="connsiteX3-81" fmla="*/ 0 w 903990"/>
              <a:gd name="connsiteY3-82" fmla="*/ 1672305 h 2043780"/>
              <a:gd name="connsiteX4-83" fmla="*/ 0 w 903990"/>
              <a:gd name="connsiteY4-84" fmla="*/ 0 h 2043780"/>
              <a:gd name="connsiteX0-85" fmla="*/ 0 w 903990"/>
              <a:gd name="connsiteY0-86" fmla="*/ 0 h 2043780"/>
              <a:gd name="connsiteX1-87" fmla="*/ 903990 w 903990"/>
              <a:gd name="connsiteY1-88" fmla="*/ 796005 h 2043780"/>
              <a:gd name="connsiteX2-89" fmla="*/ 763020 w 903990"/>
              <a:gd name="connsiteY2-90" fmla="*/ 2043780 h 2043780"/>
              <a:gd name="connsiteX3-91" fmla="*/ 45720 w 903990"/>
              <a:gd name="connsiteY3-92" fmla="*/ 2022825 h 2043780"/>
              <a:gd name="connsiteX4-93" fmla="*/ 0 w 903990"/>
              <a:gd name="connsiteY4-94" fmla="*/ 0 h 2043780"/>
              <a:gd name="connsiteX0-95" fmla="*/ 0 w 763020"/>
              <a:gd name="connsiteY0-96" fmla="*/ 0 h 2043780"/>
              <a:gd name="connsiteX1-97" fmla="*/ 728730 w 763020"/>
              <a:gd name="connsiteY1-98" fmla="*/ 811245 h 2043780"/>
              <a:gd name="connsiteX2-99" fmla="*/ 763020 w 763020"/>
              <a:gd name="connsiteY2-100" fmla="*/ 2043780 h 2043780"/>
              <a:gd name="connsiteX3-101" fmla="*/ 45720 w 763020"/>
              <a:gd name="connsiteY3-102" fmla="*/ 2022825 h 2043780"/>
              <a:gd name="connsiteX4-103" fmla="*/ 0 w 763020"/>
              <a:gd name="connsiteY4-104" fmla="*/ 0 h 2043780"/>
              <a:gd name="connsiteX0-105" fmla="*/ 0 w 763020"/>
              <a:gd name="connsiteY0-106" fmla="*/ 0 h 2043780"/>
              <a:gd name="connsiteX1-107" fmla="*/ 743970 w 763020"/>
              <a:gd name="connsiteY1-108" fmla="*/ 811245 h 2043780"/>
              <a:gd name="connsiteX2-109" fmla="*/ 763020 w 763020"/>
              <a:gd name="connsiteY2-110" fmla="*/ 2043780 h 2043780"/>
              <a:gd name="connsiteX3-111" fmla="*/ 45720 w 763020"/>
              <a:gd name="connsiteY3-112" fmla="*/ 2022825 h 2043780"/>
              <a:gd name="connsiteX4-113" fmla="*/ 0 w 763020"/>
              <a:gd name="connsiteY4-114" fmla="*/ 0 h 2043780"/>
              <a:gd name="connsiteX0-115" fmla="*/ 0 w 938280"/>
              <a:gd name="connsiteY0-116" fmla="*/ 0 h 2112360"/>
              <a:gd name="connsiteX1-117" fmla="*/ 743970 w 938280"/>
              <a:gd name="connsiteY1-118" fmla="*/ 811245 h 2112360"/>
              <a:gd name="connsiteX2-119" fmla="*/ 938280 w 938280"/>
              <a:gd name="connsiteY2-120" fmla="*/ 2112360 h 2112360"/>
              <a:gd name="connsiteX3-121" fmla="*/ 45720 w 938280"/>
              <a:gd name="connsiteY3-122" fmla="*/ 2022825 h 2112360"/>
              <a:gd name="connsiteX4-123" fmla="*/ 0 w 938280"/>
              <a:gd name="connsiteY4-124" fmla="*/ 0 h 2112360"/>
              <a:gd name="connsiteX0-125" fmla="*/ 0 w 938280"/>
              <a:gd name="connsiteY0-126" fmla="*/ 0 h 2112360"/>
              <a:gd name="connsiteX1-127" fmla="*/ 832870 w 938280"/>
              <a:gd name="connsiteY1-128" fmla="*/ 709645 h 2112360"/>
              <a:gd name="connsiteX2-129" fmla="*/ 938280 w 938280"/>
              <a:gd name="connsiteY2-130" fmla="*/ 2112360 h 2112360"/>
              <a:gd name="connsiteX3-131" fmla="*/ 45720 w 938280"/>
              <a:gd name="connsiteY3-132" fmla="*/ 2022825 h 2112360"/>
              <a:gd name="connsiteX4-133" fmla="*/ 0 w 938280"/>
              <a:gd name="connsiteY4-134" fmla="*/ 0 h 2112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938280" h="2112360">
                <a:moveTo>
                  <a:pt x="0" y="0"/>
                </a:moveTo>
                <a:lnTo>
                  <a:pt x="832870" y="709645"/>
                </a:lnTo>
                <a:lnTo>
                  <a:pt x="938280" y="2112360"/>
                </a:lnTo>
                <a:lnTo>
                  <a:pt x="45720" y="20228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C0C0"/>
              </a:gs>
              <a:gs pos="60000">
                <a:srgbClr val="C0C0C0">
                  <a:alpha val="10000"/>
                </a:srgbClr>
              </a:gs>
              <a:gs pos="98000">
                <a:srgbClr val="C0C0C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6"/>
          <p:cNvSpPr/>
          <p:nvPr/>
        </p:nvSpPr>
        <p:spPr>
          <a:xfrm>
            <a:off x="713210" y="2747600"/>
            <a:ext cx="6254980" cy="4110400"/>
          </a:xfrm>
          <a:custGeom>
            <a:avLst/>
            <a:gdLst>
              <a:gd name="connsiteX0" fmla="*/ 0 w 980955"/>
              <a:gd name="connsiteY0" fmla="*/ 2715766 h 2715766"/>
              <a:gd name="connsiteX1" fmla="*/ 490478 w 980955"/>
              <a:gd name="connsiteY1" fmla="*/ 0 h 2715766"/>
              <a:gd name="connsiteX2" fmla="*/ 980955 w 980955"/>
              <a:gd name="connsiteY2" fmla="*/ 2715766 h 2715766"/>
              <a:gd name="connsiteX3" fmla="*/ 0 w 980955"/>
              <a:gd name="connsiteY3" fmla="*/ 2715766 h 2715766"/>
              <a:gd name="connsiteX0-1" fmla="*/ 0 w 980955"/>
              <a:gd name="connsiteY0-2" fmla="*/ 2715766 h 2715766"/>
              <a:gd name="connsiteX1-3" fmla="*/ 490478 w 980955"/>
              <a:gd name="connsiteY1-4" fmla="*/ 0 h 2715766"/>
              <a:gd name="connsiteX2-5" fmla="*/ 802434 w 980955"/>
              <a:gd name="connsiteY2-6" fmla="*/ 1706116 h 2715766"/>
              <a:gd name="connsiteX3-7" fmla="*/ 980955 w 980955"/>
              <a:gd name="connsiteY3-8" fmla="*/ 2715766 h 2715766"/>
              <a:gd name="connsiteX4" fmla="*/ 0 w 980955"/>
              <a:gd name="connsiteY4" fmla="*/ 2715766 h 2715766"/>
              <a:gd name="connsiteX0-9" fmla="*/ 0 w 980955"/>
              <a:gd name="connsiteY0-10" fmla="*/ 2715766 h 2715766"/>
              <a:gd name="connsiteX1-11" fmla="*/ 490478 w 980955"/>
              <a:gd name="connsiteY1-12" fmla="*/ 0 h 2715766"/>
              <a:gd name="connsiteX2-13" fmla="*/ 802434 w 980955"/>
              <a:gd name="connsiteY2-14" fmla="*/ 1706116 h 2715766"/>
              <a:gd name="connsiteX3-15" fmla="*/ 935784 w 980955"/>
              <a:gd name="connsiteY3-16" fmla="*/ 2410966 h 2715766"/>
              <a:gd name="connsiteX4-17" fmla="*/ 980955 w 980955"/>
              <a:gd name="connsiteY4-18" fmla="*/ 2715766 h 2715766"/>
              <a:gd name="connsiteX5" fmla="*/ 0 w 980955"/>
              <a:gd name="connsiteY5" fmla="*/ 2715766 h 2715766"/>
              <a:gd name="connsiteX0-19" fmla="*/ 0 w 980955"/>
              <a:gd name="connsiteY0-20" fmla="*/ 2715766 h 2715766"/>
              <a:gd name="connsiteX1-21" fmla="*/ 490478 w 980955"/>
              <a:gd name="connsiteY1-22" fmla="*/ 0 h 2715766"/>
              <a:gd name="connsiteX2-23" fmla="*/ 802434 w 980955"/>
              <a:gd name="connsiteY2-24" fmla="*/ 1706116 h 2715766"/>
              <a:gd name="connsiteX3-25" fmla="*/ 935784 w 980955"/>
              <a:gd name="connsiteY3-26" fmla="*/ 2410966 h 2715766"/>
              <a:gd name="connsiteX4-27" fmla="*/ 980955 w 980955"/>
              <a:gd name="connsiteY4-28" fmla="*/ 2715766 h 2715766"/>
              <a:gd name="connsiteX5-29" fmla="*/ 650034 w 980955"/>
              <a:gd name="connsiteY5-30" fmla="*/ 2715766 h 2715766"/>
              <a:gd name="connsiteX6" fmla="*/ 0 w 980955"/>
              <a:gd name="connsiteY6" fmla="*/ 2715766 h 2715766"/>
              <a:gd name="connsiteX0-31" fmla="*/ 0 w 3219330"/>
              <a:gd name="connsiteY0-32" fmla="*/ 2715766 h 2734816"/>
              <a:gd name="connsiteX1-33" fmla="*/ 490478 w 3219330"/>
              <a:gd name="connsiteY1-34" fmla="*/ 0 h 2734816"/>
              <a:gd name="connsiteX2-35" fmla="*/ 802434 w 3219330"/>
              <a:gd name="connsiteY2-36" fmla="*/ 1706116 h 2734816"/>
              <a:gd name="connsiteX3-37" fmla="*/ 935784 w 3219330"/>
              <a:gd name="connsiteY3-38" fmla="*/ 2410966 h 2734816"/>
              <a:gd name="connsiteX4-39" fmla="*/ 3219330 w 3219330"/>
              <a:gd name="connsiteY4-40" fmla="*/ 2734816 h 2734816"/>
              <a:gd name="connsiteX5-41" fmla="*/ 650034 w 3219330"/>
              <a:gd name="connsiteY5-42" fmla="*/ 2715766 h 2734816"/>
              <a:gd name="connsiteX6-43" fmla="*/ 0 w 3219330"/>
              <a:gd name="connsiteY6-44" fmla="*/ 2715766 h 2734816"/>
              <a:gd name="connsiteX0-45" fmla="*/ 0 w 3219330"/>
              <a:gd name="connsiteY0-46" fmla="*/ 2715766 h 2734816"/>
              <a:gd name="connsiteX1-47" fmla="*/ 490478 w 3219330"/>
              <a:gd name="connsiteY1-48" fmla="*/ 0 h 2734816"/>
              <a:gd name="connsiteX2-49" fmla="*/ 738934 w 3219330"/>
              <a:gd name="connsiteY2-50" fmla="*/ 1318766 h 2734816"/>
              <a:gd name="connsiteX3-51" fmla="*/ 935784 w 3219330"/>
              <a:gd name="connsiteY3-52" fmla="*/ 2410966 h 2734816"/>
              <a:gd name="connsiteX4-53" fmla="*/ 3219330 w 3219330"/>
              <a:gd name="connsiteY4-54" fmla="*/ 2734816 h 2734816"/>
              <a:gd name="connsiteX5-55" fmla="*/ 650034 w 3219330"/>
              <a:gd name="connsiteY5-56" fmla="*/ 2715766 h 2734816"/>
              <a:gd name="connsiteX6-57" fmla="*/ 0 w 3219330"/>
              <a:gd name="connsiteY6-58" fmla="*/ 2715766 h 2734816"/>
              <a:gd name="connsiteX0-59" fmla="*/ 0 w 3219330"/>
              <a:gd name="connsiteY0-60" fmla="*/ 2715766 h 2734816"/>
              <a:gd name="connsiteX1-61" fmla="*/ 490478 w 3219330"/>
              <a:gd name="connsiteY1-62" fmla="*/ 0 h 2734816"/>
              <a:gd name="connsiteX2-63" fmla="*/ 738934 w 3219330"/>
              <a:gd name="connsiteY2-64" fmla="*/ 1318766 h 2734816"/>
              <a:gd name="connsiteX3-65" fmla="*/ 935784 w 3219330"/>
              <a:gd name="connsiteY3-66" fmla="*/ 2410966 h 2734816"/>
              <a:gd name="connsiteX4-67" fmla="*/ 3219330 w 3219330"/>
              <a:gd name="connsiteY4-68" fmla="*/ 2734816 h 2734816"/>
              <a:gd name="connsiteX5-69" fmla="*/ 650034 w 3219330"/>
              <a:gd name="connsiteY5-70" fmla="*/ 2715766 h 2734816"/>
              <a:gd name="connsiteX6-71" fmla="*/ 0 w 3219330"/>
              <a:gd name="connsiteY6-72" fmla="*/ 2715766 h 2734816"/>
              <a:gd name="connsiteX0-73" fmla="*/ 0 w 3219330"/>
              <a:gd name="connsiteY0-74" fmla="*/ 2715766 h 2734816"/>
              <a:gd name="connsiteX1-75" fmla="*/ 256333 w 3219330"/>
              <a:gd name="connsiteY1-76" fmla="*/ 1287016 h 2734816"/>
              <a:gd name="connsiteX2-77" fmla="*/ 490478 w 3219330"/>
              <a:gd name="connsiteY2-78" fmla="*/ 0 h 2734816"/>
              <a:gd name="connsiteX3-79" fmla="*/ 738934 w 3219330"/>
              <a:gd name="connsiteY3-80" fmla="*/ 1318766 h 2734816"/>
              <a:gd name="connsiteX4-81" fmla="*/ 935784 w 3219330"/>
              <a:gd name="connsiteY4-82" fmla="*/ 2410966 h 2734816"/>
              <a:gd name="connsiteX5-83" fmla="*/ 3219330 w 3219330"/>
              <a:gd name="connsiteY5-84" fmla="*/ 2734816 h 2734816"/>
              <a:gd name="connsiteX6-85" fmla="*/ 650034 w 3219330"/>
              <a:gd name="connsiteY6-86" fmla="*/ 2715766 h 2734816"/>
              <a:gd name="connsiteX7" fmla="*/ 0 w 3219330"/>
              <a:gd name="connsiteY7" fmla="*/ 2715766 h 2734816"/>
              <a:gd name="connsiteX0-87" fmla="*/ 0 w 3219330"/>
              <a:gd name="connsiteY0-88" fmla="*/ 2715766 h 2734816"/>
              <a:gd name="connsiteX1-89" fmla="*/ 256333 w 3219330"/>
              <a:gd name="connsiteY1-90" fmla="*/ 1287016 h 2734816"/>
              <a:gd name="connsiteX2-91" fmla="*/ 490478 w 3219330"/>
              <a:gd name="connsiteY2-92" fmla="*/ 0 h 2734816"/>
              <a:gd name="connsiteX3-93" fmla="*/ 738934 w 3219330"/>
              <a:gd name="connsiteY3-94" fmla="*/ 1318766 h 2734816"/>
              <a:gd name="connsiteX4-95" fmla="*/ 935784 w 3219330"/>
              <a:gd name="connsiteY4-96" fmla="*/ 2410966 h 2734816"/>
              <a:gd name="connsiteX5-97" fmla="*/ 3219330 w 3219330"/>
              <a:gd name="connsiteY5-98" fmla="*/ 2734816 h 2734816"/>
              <a:gd name="connsiteX6-99" fmla="*/ 650034 w 3219330"/>
              <a:gd name="connsiteY6-100" fmla="*/ 2715766 h 2734816"/>
              <a:gd name="connsiteX7-101" fmla="*/ 0 w 3219330"/>
              <a:gd name="connsiteY7-102" fmla="*/ 2715766 h 2734816"/>
              <a:gd name="connsiteX0-103" fmla="*/ 0 w 3219330"/>
              <a:gd name="connsiteY0-104" fmla="*/ 2715766 h 2734816"/>
              <a:gd name="connsiteX1-105" fmla="*/ 256333 w 3219330"/>
              <a:gd name="connsiteY1-106" fmla="*/ 1287016 h 2734816"/>
              <a:gd name="connsiteX2-107" fmla="*/ 490478 w 3219330"/>
              <a:gd name="connsiteY2-108" fmla="*/ 0 h 2734816"/>
              <a:gd name="connsiteX3-109" fmla="*/ 738934 w 3219330"/>
              <a:gd name="connsiteY3-110" fmla="*/ 1318766 h 2734816"/>
              <a:gd name="connsiteX4-111" fmla="*/ 935784 w 3219330"/>
              <a:gd name="connsiteY4-112" fmla="*/ 2410966 h 2734816"/>
              <a:gd name="connsiteX5-113" fmla="*/ 3219330 w 3219330"/>
              <a:gd name="connsiteY5-114" fmla="*/ 2734816 h 2734816"/>
              <a:gd name="connsiteX6-115" fmla="*/ 650034 w 3219330"/>
              <a:gd name="connsiteY6-116" fmla="*/ 2715766 h 2734816"/>
              <a:gd name="connsiteX7-117" fmla="*/ 0 w 3219330"/>
              <a:gd name="connsiteY7-118" fmla="*/ 2715766 h 2734816"/>
              <a:gd name="connsiteX0-119" fmla="*/ 0 w 3219330"/>
              <a:gd name="connsiteY0-120" fmla="*/ 2715766 h 2734816"/>
              <a:gd name="connsiteX1-121" fmla="*/ 256333 w 3219330"/>
              <a:gd name="connsiteY1-122" fmla="*/ 1287016 h 2734816"/>
              <a:gd name="connsiteX2-123" fmla="*/ 490478 w 3219330"/>
              <a:gd name="connsiteY2-124" fmla="*/ 0 h 2734816"/>
              <a:gd name="connsiteX3-125" fmla="*/ 738934 w 3219330"/>
              <a:gd name="connsiteY3-126" fmla="*/ 1318766 h 2734816"/>
              <a:gd name="connsiteX4-127" fmla="*/ 935784 w 3219330"/>
              <a:gd name="connsiteY4-128" fmla="*/ 2410966 h 2734816"/>
              <a:gd name="connsiteX5-129" fmla="*/ 3219330 w 3219330"/>
              <a:gd name="connsiteY5-130" fmla="*/ 2734816 h 2734816"/>
              <a:gd name="connsiteX6-131" fmla="*/ 650034 w 3219330"/>
              <a:gd name="connsiteY6-132" fmla="*/ 2715766 h 2734816"/>
              <a:gd name="connsiteX7-133" fmla="*/ 0 w 3219330"/>
              <a:gd name="connsiteY7-134" fmla="*/ 2715766 h 2734816"/>
              <a:gd name="connsiteX0-135" fmla="*/ 0 w 3219330"/>
              <a:gd name="connsiteY0-136" fmla="*/ 2715766 h 2734816"/>
              <a:gd name="connsiteX1-137" fmla="*/ 256333 w 3219330"/>
              <a:gd name="connsiteY1-138" fmla="*/ 1287016 h 2734816"/>
              <a:gd name="connsiteX2-139" fmla="*/ 490478 w 3219330"/>
              <a:gd name="connsiteY2-140" fmla="*/ 0 h 2734816"/>
              <a:gd name="connsiteX3-141" fmla="*/ 738934 w 3219330"/>
              <a:gd name="connsiteY3-142" fmla="*/ 1318766 h 2734816"/>
              <a:gd name="connsiteX4-143" fmla="*/ 815133 w 3219330"/>
              <a:gd name="connsiteY4-144" fmla="*/ 1699766 h 2734816"/>
              <a:gd name="connsiteX5-145" fmla="*/ 935784 w 3219330"/>
              <a:gd name="connsiteY5-146" fmla="*/ 2410966 h 2734816"/>
              <a:gd name="connsiteX6-147" fmla="*/ 3219330 w 3219330"/>
              <a:gd name="connsiteY6-148" fmla="*/ 2734816 h 2734816"/>
              <a:gd name="connsiteX7-149" fmla="*/ 650034 w 3219330"/>
              <a:gd name="connsiteY7-150" fmla="*/ 2715766 h 2734816"/>
              <a:gd name="connsiteX8" fmla="*/ 0 w 3219330"/>
              <a:gd name="connsiteY8" fmla="*/ 2715766 h 2734816"/>
              <a:gd name="connsiteX0-151" fmla="*/ 0 w 3219330"/>
              <a:gd name="connsiteY0-152" fmla="*/ 2715766 h 2734816"/>
              <a:gd name="connsiteX1-153" fmla="*/ 256333 w 3219330"/>
              <a:gd name="connsiteY1-154" fmla="*/ 1287016 h 2734816"/>
              <a:gd name="connsiteX2-155" fmla="*/ 490478 w 3219330"/>
              <a:gd name="connsiteY2-156" fmla="*/ 0 h 2734816"/>
              <a:gd name="connsiteX3-157" fmla="*/ 738934 w 3219330"/>
              <a:gd name="connsiteY3-158" fmla="*/ 1318766 h 2734816"/>
              <a:gd name="connsiteX4-159" fmla="*/ 1221533 w 3219330"/>
              <a:gd name="connsiteY4-160" fmla="*/ 1579116 h 2734816"/>
              <a:gd name="connsiteX5-161" fmla="*/ 935784 w 3219330"/>
              <a:gd name="connsiteY5-162" fmla="*/ 2410966 h 2734816"/>
              <a:gd name="connsiteX6-163" fmla="*/ 3219330 w 3219330"/>
              <a:gd name="connsiteY6-164" fmla="*/ 2734816 h 2734816"/>
              <a:gd name="connsiteX7-165" fmla="*/ 650034 w 3219330"/>
              <a:gd name="connsiteY7-166" fmla="*/ 2715766 h 2734816"/>
              <a:gd name="connsiteX8-167" fmla="*/ 0 w 3219330"/>
              <a:gd name="connsiteY8-168" fmla="*/ 2715766 h 2734816"/>
              <a:gd name="connsiteX0-169" fmla="*/ 0 w 3219330"/>
              <a:gd name="connsiteY0-170" fmla="*/ 2715766 h 2734816"/>
              <a:gd name="connsiteX1-171" fmla="*/ 256333 w 3219330"/>
              <a:gd name="connsiteY1-172" fmla="*/ 1287016 h 2734816"/>
              <a:gd name="connsiteX2-173" fmla="*/ 490478 w 3219330"/>
              <a:gd name="connsiteY2-174" fmla="*/ 0 h 2734816"/>
              <a:gd name="connsiteX3-175" fmla="*/ 738934 w 3219330"/>
              <a:gd name="connsiteY3-176" fmla="*/ 1318766 h 2734816"/>
              <a:gd name="connsiteX4-177" fmla="*/ 1221533 w 3219330"/>
              <a:gd name="connsiteY4-178" fmla="*/ 1579116 h 2734816"/>
              <a:gd name="connsiteX5-179" fmla="*/ 935784 w 3219330"/>
              <a:gd name="connsiteY5-180" fmla="*/ 2410966 h 2734816"/>
              <a:gd name="connsiteX6-181" fmla="*/ 3219330 w 3219330"/>
              <a:gd name="connsiteY6-182" fmla="*/ 2734816 h 2734816"/>
              <a:gd name="connsiteX7-183" fmla="*/ 650034 w 3219330"/>
              <a:gd name="connsiteY7-184" fmla="*/ 2715766 h 2734816"/>
              <a:gd name="connsiteX8-185" fmla="*/ 0 w 3219330"/>
              <a:gd name="connsiteY8-186" fmla="*/ 2715766 h 2734816"/>
              <a:gd name="connsiteX0-187" fmla="*/ 0 w 3219330"/>
              <a:gd name="connsiteY0-188" fmla="*/ 2715766 h 2734816"/>
              <a:gd name="connsiteX1-189" fmla="*/ 256333 w 3219330"/>
              <a:gd name="connsiteY1-190" fmla="*/ 1287016 h 2734816"/>
              <a:gd name="connsiteX2-191" fmla="*/ 490478 w 3219330"/>
              <a:gd name="connsiteY2-192" fmla="*/ 0 h 2734816"/>
              <a:gd name="connsiteX3-193" fmla="*/ 738934 w 3219330"/>
              <a:gd name="connsiteY3-194" fmla="*/ 1318766 h 2734816"/>
              <a:gd name="connsiteX4-195" fmla="*/ 1221533 w 3219330"/>
              <a:gd name="connsiteY4-196" fmla="*/ 1579116 h 2734816"/>
              <a:gd name="connsiteX5-197" fmla="*/ 935784 w 3219330"/>
              <a:gd name="connsiteY5-198" fmla="*/ 2410966 h 2734816"/>
              <a:gd name="connsiteX6-199" fmla="*/ 3219330 w 3219330"/>
              <a:gd name="connsiteY6-200" fmla="*/ 2734816 h 2734816"/>
              <a:gd name="connsiteX7-201" fmla="*/ 650034 w 3219330"/>
              <a:gd name="connsiteY7-202" fmla="*/ 2715766 h 2734816"/>
              <a:gd name="connsiteX8-203" fmla="*/ 0 w 3219330"/>
              <a:gd name="connsiteY8-204" fmla="*/ 2715766 h 2734816"/>
              <a:gd name="connsiteX0-205" fmla="*/ 0 w 3219330"/>
              <a:gd name="connsiteY0-206" fmla="*/ 2715766 h 2734816"/>
              <a:gd name="connsiteX1-207" fmla="*/ 256333 w 3219330"/>
              <a:gd name="connsiteY1-208" fmla="*/ 1287016 h 2734816"/>
              <a:gd name="connsiteX2-209" fmla="*/ 490478 w 3219330"/>
              <a:gd name="connsiteY2-210" fmla="*/ 0 h 2734816"/>
              <a:gd name="connsiteX3-211" fmla="*/ 738934 w 3219330"/>
              <a:gd name="connsiteY3-212" fmla="*/ 1318766 h 2734816"/>
              <a:gd name="connsiteX4-213" fmla="*/ 1221533 w 3219330"/>
              <a:gd name="connsiteY4-214" fmla="*/ 1579116 h 2734816"/>
              <a:gd name="connsiteX5-215" fmla="*/ 1253284 w 3219330"/>
              <a:gd name="connsiteY5-216" fmla="*/ 2328416 h 2734816"/>
              <a:gd name="connsiteX6-217" fmla="*/ 3219330 w 3219330"/>
              <a:gd name="connsiteY6-218" fmla="*/ 2734816 h 2734816"/>
              <a:gd name="connsiteX7-219" fmla="*/ 650034 w 3219330"/>
              <a:gd name="connsiteY7-220" fmla="*/ 2715766 h 2734816"/>
              <a:gd name="connsiteX8-221" fmla="*/ 0 w 3219330"/>
              <a:gd name="connsiteY8-222" fmla="*/ 2715766 h 2734816"/>
              <a:gd name="connsiteX0-223" fmla="*/ 0 w 3219330"/>
              <a:gd name="connsiteY0-224" fmla="*/ 2715766 h 2734816"/>
              <a:gd name="connsiteX1-225" fmla="*/ 256333 w 3219330"/>
              <a:gd name="connsiteY1-226" fmla="*/ 1287016 h 2734816"/>
              <a:gd name="connsiteX2-227" fmla="*/ 490478 w 3219330"/>
              <a:gd name="connsiteY2-228" fmla="*/ 0 h 2734816"/>
              <a:gd name="connsiteX3-229" fmla="*/ 738934 w 3219330"/>
              <a:gd name="connsiteY3-230" fmla="*/ 1318766 h 2734816"/>
              <a:gd name="connsiteX4-231" fmla="*/ 1221533 w 3219330"/>
              <a:gd name="connsiteY4-232" fmla="*/ 1579116 h 2734816"/>
              <a:gd name="connsiteX5-233" fmla="*/ 1253284 w 3219330"/>
              <a:gd name="connsiteY5-234" fmla="*/ 2328416 h 2734816"/>
              <a:gd name="connsiteX6-235" fmla="*/ 3219330 w 3219330"/>
              <a:gd name="connsiteY6-236" fmla="*/ 2734816 h 2734816"/>
              <a:gd name="connsiteX7-237" fmla="*/ 650034 w 3219330"/>
              <a:gd name="connsiteY7-238" fmla="*/ 2715766 h 2734816"/>
              <a:gd name="connsiteX8-239" fmla="*/ 0 w 3219330"/>
              <a:gd name="connsiteY8-240" fmla="*/ 2715766 h 2734816"/>
              <a:gd name="connsiteX0-241" fmla="*/ 0 w 3219330"/>
              <a:gd name="connsiteY0-242" fmla="*/ 2715766 h 2734816"/>
              <a:gd name="connsiteX1-243" fmla="*/ 256333 w 3219330"/>
              <a:gd name="connsiteY1-244" fmla="*/ 1287016 h 2734816"/>
              <a:gd name="connsiteX2-245" fmla="*/ 490478 w 3219330"/>
              <a:gd name="connsiteY2-246" fmla="*/ 0 h 2734816"/>
              <a:gd name="connsiteX3-247" fmla="*/ 738934 w 3219330"/>
              <a:gd name="connsiteY3-248" fmla="*/ 1318766 h 2734816"/>
              <a:gd name="connsiteX4-249" fmla="*/ 1221533 w 3219330"/>
              <a:gd name="connsiteY4-250" fmla="*/ 1579116 h 2734816"/>
              <a:gd name="connsiteX5-251" fmla="*/ 1253284 w 3219330"/>
              <a:gd name="connsiteY5-252" fmla="*/ 2328416 h 2734816"/>
              <a:gd name="connsiteX6-253" fmla="*/ 3219330 w 3219330"/>
              <a:gd name="connsiteY6-254" fmla="*/ 2734816 h 2734816"/>
              <a:gd name="connsiteX7-255" fmla="*/ 650034 w 3219330"/>
              <a:gd name="connsiteY7-256" fmla="*/ 2715766 h 2734816"/>
              <a:gd name="connsiteX8-257" fmla="*/ 0 w 3219330"/>
              <a:gd name="connsiteY8-258" fmla="*/ 2715766 h 2734816"/>
              <a:gd name="connsiteX0-259" fmla="*/ 0 w 3219330"/>
              <a:gd name="connsiteY0-260" fmla="*/ 2715766 h 2734816"/>
              <a:gd name="connsiteX1-261" fmla="*/ 256333 w 3219330"/>
              <a:gd name="connsiteY1-262" fmla="*/ 1287016 h 2734816"/>
              <a:gd name="connsiteX2-263" fmla="*/ 490478 w 3219330"/>
              <a:gd name="connsiteY2-264" fmla="*/ 0 h 2734816"/>
              <a:gd name="connsiteX3-265" fmla="*/ 738934 w 3219330"/>
              <a:gd name="connsiteY3-266" fmla="*/ 1318766 h 2734816"/>
              <a:gd name="connsiteX4-267" fmla="*/ 1221533 w 3219330"/>
              <a:gd name="connsiteY4-268" fmla="*/ 1579116 h 2734816"/>
              <a:gd name="connsiteX5-269" fmla="*/ 2148634 w 3219330"/>
              <a:gd name="connsiteY5-270" fmla="*/ 2499866 h 2734816"/>
              <a:gd name="connsiteX6-271" fmla="*/ 3219330 w 3219330"/>
              <a:gd name="connsiteY6-272" fmla="*/ 2734816 h 2734816"/>
              <a:gd name="connsiteX7-273" fmla="*/ 650034 w 3219330"/>
              <a:gd name="connsiteY7-274" fmla="*/ 2715766 h 2734816"/>
              <a:gd name="connsiteX8-275" fmla="*/ 0 w 3219330"/>
              <a:gd name="connsiteY8-276" fmla="*/ 2715766 h 2734816"/>
              <a:gd name="connsiteX0-277" fmla="*/ 0 w 3219330"/>
              <a:gd name="connsiteY0-278" fmla="*/ 2715766 h 2734816"/>
              <a:gd name="connsiteX1-279" fmla="*/ 256333 w 3219330"/>
              <a:gd name="connsiteY1-280" fmla="*/ 1287016 h 2734816"/>
              <a:gd name="connsiteX2-281" fmla="*/ 490478 w 3219330"/>
              <a:gd name="connsiteY2-282" fmla="*/ 0 h 2734816"/>
              <a:gd name="connsiteX3-283" fmla="*/ 738934 w 3219330"/>
              <a:gd name="connsiteY3-284" fmla="*/ 1318766 h 2734816"/>
              <a:gd name="connsiteX4-285" fmla="*/ 1221533 w 3219330"/>
              <a:gd name="connsiteY4-286" fmla="*/ 1579116 h 2734816"/>
              <a:gd name="connsiteX5-287" fmla="*/ 2148634 w 3219330"/>
              <a:gd name="connsiteY5-288" fmla="*/ 2499866 h 2734816"/>
              <a:gd name="connsiteX6-289" fmla="*/ 3219330 w 3219330"/>
              <a:gd name="connsiteY6-290" fmla="*/ 2734816 h 2734816"/>
              <a:gd name="connsiteX7-291" fmla="*/ 650034 w 3219330"/>
              <a:gd name="connsiteY7-292" fmla="*/ 2715766 h 2734816"/>
              <a:gd name="connsiteX8-293" fmla="*/ 0 w 3219330"/>
              <a:gd name="connsiteY8-294" fmla="*/ 2715766 h 2734816"/>
              <a:gd name="connsiteX0-295" fmla="*/ 0 w 3219330"/>
              <a:gd name="connsiteY0-296" fmla="*/ 2715766 h 2734816"/>
              <a:gd name="connsiteX1-297" fmla="*/ 256333 w 3219330"/>
              <a:gd name="connsiteY1-298" fmla="*/ 1287016 h 2734816"/>
              <a:gd name="connsiteX2-299" fmla="*/ 490478 w 3219330"/>
              <a:gd name="connsiteY2-300" fmla="*/ 0 h 2734816"/>
              <a:gd name="connsiteX3-301" fmla="*/ 738934 w 3219330"/>
              <a:gd name="connsiteY3-302" fmla="*/ 1318766 h 2734816"/>
              <a:gd name="connsiteX4-303" fmla="*/ 1221533 w 3219330"/>
              <a:gd name="connsiteY4-304" fmla="*/ 1579116 h 2734816"/>
              <a:gd name="connsiteX5-305" fmla="*/ 2148634 w 3219330"/>
              <a:gd name="connsiteY5-306" fmla="*/ 2499866 h 2734816"/>
              <a:gd name="connsiteX6-307" fmla="*/ 3219330 w 3219330"/>
              <a:gd name="connsiteY6-308" fmla="*/ 2734816 h 2734816"/>
              <a:gd name="connsiteX7-309" fmla="*/ 650034 w 3219330"/>
              <a:gd name="connsiteY7-310" fmla="*/ 2715766 h 2734816"/>
              <a:gd name="connsiteX8-311" fmla="*/ 0 w 3219330"/>
              <a:gd name="connsiteY8-312" fmla="*/ 2715766 h 2734816"/>
              <a:gd name="connsiteX0-313" fmla="*/ 0 w 3638430"/>
              <a:gd name="connsiteY0-314" fmla="*/ 2715766 h 2725291"/>
              <a:gd name="connsiteX1-315" fmla="*/ 256333 w 3638430"/>
              <a:gd name="connsiteY1-316" fmla="*/ 1287016 h 2725291"/>
              <a:gd name="connsiteX2-317" fmla="*/ 490478 w 3638430"/>
              <a:gd name="connsiteY2-318" fmla="*/ 0 h 2725291"/>
              <a:gd name="connsiteX3-319" fmla="*/ 738934 w 3638430"/>
              <a:gd name="connsiteY3-320" fmla="*/ 1318766 h 2725291"/>
              <a:gd name="connsiteX4-321" fmla="*/ 1221533 w 3638430"/>
              <a:gd name="connsiteY4-322" fmla="*/ 1579116 h 2725291"/>
              <a:gd name="connsiteX5-323" fmla="*/ 2148634 w 3638430"/>
              <a:gd name="connsiteY5-324" fmla="*/ 2499866 h 2725291"/>
              <a:gd name="connsiteX6-325" fmla="*/ 3638430 w 3638430"/>
              <a:gd name="connsiteY6-326" fmla="*/ 2725291 h 2725291"/>
              <a:gd name="connsiteX7-327" fmla="*/ 650034 w 3638430"/>
              <a:gd name="connsiteY7-328" fmla="*/ 2715766 h 2725291"/>
              <a:gd name="connsiteX8-329" fmla="*/ 0 w 3638430"/>
              <a:gd name="connsiteY8-330" fmla="*/ 2715766 h 2725291"/>
              <a:gd name="connsiteX0-331" fmla="*/ 0 w 3638430"/>
              <a:gd name="connsiteY0-332" fmla="*/ 2715766 h 2725291"/>
              <a:gd name="connsiteX1-333" fmla="*/ 256333 w 3638430"/>
              <a:gd name="connsiteY1-334" fmla="*/ 1287016 h 2725291"/>
              <a:gd name="connsiteX2-335" fmla="*/ 490478 w 3638430"/>
              <a:gd name="connsiteY2-336" fmla="*/ 0 h 2725291"/>
              <a:gd name="connsiteX3-337" fmla="*/ 738934 w 3638430"/>
              <a:gd name="connsiteY3-338" fmla="*/ 1318766 h 2725291"/>
              <a:gd name="connsiteX4-339" fmla="*/ 1221533 w 3638430"/>
              <a:gd name="connsiteY4-340" fmla="*/ 1579116 h 2725291"/>
              <a:gd name="connsiteX5-341" fmla="*/ 2148634 w 3638430"/>
              <a:gd name="connsiteY5-342" fmla="*/ 2499866 h 2725291"/>
              <a:gd name="connsiteX6-343" fmla="*/ 3638430 w 3638430"/>
              <a:gd name="connsiteY6-344" fmla="*/ 2725291 h 2725291"/>
              <a:gd name="connsiteX7-345" fmla="*/ 650034 w 3638430"/>
              <a:gd name="connsiteY7-346" fmla="*/ 2715766 h 2725291"/>
              <a:gd name="connsiteX8-347" fmla="*/ 0 w 3638430"/>
              <a:gd name="connsiteY8-348" fmla="*/ 2715766 h 2725291"/>
              <a:gd name="connsiteX0-349" fmla="*/ 0 w 3638430"/>
              <a:gd name="connsiteY0-350" fmla="*/ 2715766 h 2725291"/>
              <a:gd name="connsiteX1-351" fmla="*/ 256333 w 3638430"/>
              <a:gd name="connsiteY1-352" fmla="*/ 1287016 h 2725291"/>
              <a:gd name="connsiteX2-353" fmla="*/ 490478 w 3638430"/>
              <a:gd name="connsiteY2-354" fmla="*/ 0 h 2725291"/>
              <a:gd name="connsiteX3-355" fmla="*/ 738934 w 3638430"/>
              <a:gd name="connsiteY3-356" fmla="*/ 1318766 h 2725291"/>
              <a:gd name="connsiteX4-357" fmla="*/ 1221533 w 3638430"/>
              <a:gd name="connsiteY4-358" fmla="*/ 1579116 h 2725291"/>
              <a:gd name="connsiteX5-359" fmla="*/ 2148634 w 3638430"/>
              <a:gd name="connsiteY5-360" fmla="*/ 2499866 h 2725291"/>
              <a:gd name="connsiteX6-361" fmla="*/ 3638430 w 3638430"/>
              <a:gd name="connsiteY6-362" fmla="*/ 2725291 h 2725291"/>
              <a:gd name="connsiteX7-363" fmla="*/ 650034 w 3638430"/>
              <a:gd name="connsiteY7-364" fmla="*/ 2715766 h 2725291"/>
              <a:gd name="connsiteX8-365" fmla="*/ 0 w 3638430"/>
              <a:gd name="connsiteY8-366" fmla="*/ 2715766 h 2725291"/>
              <a:gd name="connsiteX0-367" fmla="*/ 0 w 3638430"/>
              <a:gd name="connsiteY0-368" fmla="*/ 2715766 h 2725291"/>
              <a:gd name="connsiteX1-369" fmla="*/ 256333 w 3638430"/>
              <a:gd name="connsiteY1-370" fmla="*/ 1287016 h 2725291"/>
              <a:gd name="connsiteX2-371" fmla="*/ 490478 w 3638430"/>
              <a:gd name="connsiteY2-372" fmla="*/ 0 h 2725291"/>
              <a:gd name="connsiteX3-373" fmla="*/ 738934 w 3638430"/>
              <a:gd name="connsiteY3-374" fmla="*/ 1318766 h 2725291"/>
              <a:gd name="connsiteX4-375" fmla="*/ 1221533 w 3638430"/>
              <a:gd name="connsiteY4-376" fmla="*/ 1579116 h 2725291"/>
              <a:gd name="connsiteX5-377" fmla="*/ 2148634 w 3638430"/>
              <a:gd name="connsiteY5-378" fmla="*/ 2499866 h 2725291"/>
              <a:gd name="connsiteX6-379" fmla="*/ 3638430 w 3638430"/>
              <a:gd name="connsiteY6-380" fmla="*/ 2725291 h 2725291"/>
              <a:gd name="connsiteX7-381" fmla="*/ 650034 w 3638430"/>
              <a:gd name="connsiteY7-382" fmla="*/ 2715766 h 2725291"/>
              <a:gd name="connsiteX8-383" fmla="*/ 0 w 3638430"/>
              <a:gd name="connsiteY8-384" fmla="*/ 2715766 h 2725291"/>
              <a:gd name="connsiteX0-385" fmla="*/ 89528 w 3727958"/>
              <a:gd name="connsiteY0-386" fmla="*/ 2715766 h 2725291"/>
              <a:gd name="connsiteX1-387" fmla="*/ 345861 w 3727958"/>
              <a:gd name="connsiteY1-388" fmla="*/ 1287016 h 2725291"/>
              <a:gd name="connsiteX2-389" fmla="*/ 580006 w 3727958"/>
              <a:gd name="connsiteY2-390" fmla="*/ 0 h 2725291"/>
              <a:gd name="connsiteX3-391" fmla="*/ 828462 w 3727958"/>
              <a:gd name="connsiteY3-392" fmla="*/ 1318766 h 2725291"/>
              <a:gd name="connsiteX4-393" fmla="*/ 1311061 w 3727958"/>
              <a:gd name="connsiteY4-394" fmla="*/ 1579116 h 2725291"/>
              <a:gd name="connsiteX5-395" fmla="*/ 2238162 w 3727958"/>
              <a:gd name="connsiteY5-396" fmla="*/ 2499866 h 2725291"/>
              <a:gd name="connsiteX6-397" fmla="*/ 3727958 w 3727958"/>
              <a:gd name="connsiteY6-398" fmla="*/ 2725291 h 2725291"/>
              <a:gd name="connsiteX7-399" fmla="*/ 739562 w 3727958"/>
              <a:gd name="connsiteY7-400" fmla="*/ 2715766 h 2725291"/>
              <a:gd name="connsiteX8-401" fmla="*/ 89528 w 3727958"/>
              <a:gd name="connsiteY8-402" fmla="*/ 2715766 h 2725291"/>
              <a:gd name="connsiteX0-403" fmla="*/ 216556 w 3854986"/>
              <a:gd name="connsiteY0-404" fmla="*/ 2715766 h 2725291"/>
              <a:gd name="connsiteX1-405" fmla="*/ 472889 w 3854986"/>
              <a:gd name="connsiteY1-406" fmla="*/ 1287016 h 2725291"/>
              <a:gd name="connsiteX2-407" fmla="*/ 707034 w 3854986"/>
              <a:gd name="connsiteY2-408" fmla="*/ 0 h 2725291"/>
              <a:gd name="connsiteX3-409" fmla="*/ 955490 w 3854986"/>
              <a:gd name="connsiteY3-410" fmla="*/ 1318766 h 2725291"/>
              <a:gd name="connsiteX4-411" fmla="*/ 1438089 w 3854986"/>
              <a:gd name="connsiteY4-412" fmla="*/ 1579116 h 2725291"/>
              <a:gd name="connsiteX5-413" fmla="*/ 2365190 w 3854986"/>
              <a:gd name="connsiteY5-414" fmla="*/ 2499866 h 2725291"/>
              <a:gd name="connsiteX6-415" fmla="*/ 3854986 w 3854986"/>
              <a:gd name="connsiteY6-416" fmla="*/ 2725291 h 2725291"/>
              <a:gd name="connsiteX7-417" fmla="*/ 866590 w 3854986"/>
              <a:gd name="connsiteY7-418" fmla="*/ 2715766 h 2725291"/>
              <a:gd name="connsiteX8-419" fmla="*/ 216556 w 3854986"/>
              <a:gd name="connsiteY8-420" fmla="*/ 2715766 h 2725291"/>
              <a:gd name="connsiteX0-421" fmla="*/ 58613 w 4516193"/>
              <a:gd name="connsiteY0-422" fmla="*/ 2734816 h 2734816"/>
              <a:gd name="connsiteX1-423" fmla="*/ 1134096 w 4516193"/>
              <a:gd name="connsiteY1-424" fmla="*/ 1287016 h 2734816"/>
              <a:gd name="connsiteX2-425" fmla="*/ 1368241 w 4516193"/>
              <a:gd name="connsiteY2-426" fmla="*/ 0 h 2734816"/>
              <a:gd name="connsiteX3-427" fmla="*/ 1616697 w 4516193"/>
              <a:gd name="connsiteY3-428" fmla="*/ 1318766 h 2734816"/>
              <a:gd name="connsiteX4-429" fmla="*/ 2099296 w 4516193"/>
              <a:gd name="connsiteY4-430" fmla="*/ 1579116 h 2734816"/>
              <a:gd name="connsiteX5-431" fmla="*/ 3026397 w 4516193"/>
              <a:gd name="connsiteY5-432" fmla="*/ 2499866 h 2734816"/>
              <a:gd name="connsiteX6-433" fmla="*/ 4516193 w 4516193"/>
              <a:gd name="connsiteY6-434" fmla="*/ 2725291 h 2734816"/>
              <a:gd name="connsiteX7-435" fmla="*/ 1527797 w 4516193"/>
              <a:gd name="connsiteY7-436" fmla="*/ 2715766 h 2734816"/>
              <a:gd name="connsiteX8-437" fmla="*/ 58613 w 4516193"/>
              <a:gd name="connsiteY8-438" fmla="*/ 2734816 h 2734816"/>
              <a:gd name="connsiteX0-439" fmla="*/ 52158 w 4509738"/>
              <a:gd name="connsiteY0-440" fmla="*/ 2734816 h 2734816"/>
              <a:gd name="connsiteX1-441" fmla="*/ 1127641 w 4509738"/>
              <a:gd name="connsiteY1-442" fmla="*/ 1287016 h 2734816"/>
              <a:gd name="connsiteX2-443" fmla="*/ 1361786 w 4509738"/>
              <a:gd name="connsiteY2-444" fmla="*/ 0 h 2734816"/>
              <a:gd name="connsiteX3-445" fmla="*/ 1610242 w 4509738"/>
              <a:gd name="connsiteY3-446" fmla="*/ 1318766 h 2734816"/>
              <a:gd name="connsiteX4-447" fmla="*/ 2092841 w 4509738"/>
              <a:gd name="connsiteY4-448" fmla="*/ 1579116 h 2734816"/>
              <a:gd name="connsiteX5-449" fmla="*/ 3019942 w 4509738"/>
              <a:gd name="connsiteY5-450" fmla="*/ 2499866 h 2734816"/>
              <a:gd name="connsiteX6-451" fmla="*/ 4509738 w 4509738"/>
              <a:gd name="connsiteY6-452" fmla="*/ 2725291 h 2734816"/>
              <a:gd name="connsiteX7-453" fmla="*/ 1521342 w 4509738"/>
              <a:gd name="connsiteY7-454" fmla="*/ 2715766 h 2734816"/>
              <a:gd name="connsiteX8-455" fmla="*/ 52158 w 4509738"/>
              <a:gd name="connsiteY8-456" fmla="*/ 2734816 h 2734816"/>
              <a:gd name="connsiteX0-457" fmla="*/ 41290 w 4775095"/>
              <a:gd name="connsiteY0-458" fmla="*/ 2734816 h 2734816"/>
              <a:gd name="connsiteX1-459" fmla="*/ 1392998 w 4775095"/>
              <a:gd name="connsiteY1-460" fmla="*/ 1287016 h 2734816"/>
              <a:gd name="connsiteX2-461" fmla="*/ 1627143 w 4775095"/>
              <a:gd name="connsiteY2-462" fmla="*/ 0 h 2734816"/>
              <a:gd name="connsiteX3-463" fmla="*/ 1875599 w 4775095"/>
              <a:gd name="connsiteY3-464" fmla="*/ 1318766 h 2734816"/>
              <a:gd name="connsiteX4-465" fmla="*/ 2358198 w 4775095"/>
              <a:gd name="connsiteY4-466" fmla="*/ 1579116 h 2734816"/>
              <a:gd name="connsiteX5-467" fmla="*/ 3285299 w 4775095"/>
              <a:gd name="connsiteY5-468" fmla="*/ 2499866 h 2734816"/>
              <a:gd name="connsiteX6-469" fmla="*/ 4775095 w 4775095"/>
              <a:gd name="connsiteY6-470" fmla="*/ 2725291 h 2734816"/>
              <a:gd name="connsiteX7-471" fmla="*/ 1786699 w 4775095"/>
              <a:gd name="connsiteY7-472" fmla="*/ 2715766 h 2734816"/>
              <a:gd name="connsiteX8-473" fmla="*/ 41290 w 4775095"/>
              <a:gd name="connsiteY8-474" fmla="*/ 2734816 h 2734816"/>
              <a:gd name="connsiteX0-475" fmla="*/ 19585 w 4753390"/>
              <a:gd name="connsiteY0-476" fmla="*/ 2734816 h 2734816"/>
              <a:gd name="connsiteX1-477" fmla="*/ 1371293 w 4753390"/>
              <a:gd name="connsiteY1-478" fmla="*/ 1287016 h 2734816"/>
              <a:gd name="connsiteX2-479" fmla="*/ 1605438 w 4753390"/>
              <a:gd name="connsiteY2-480" fmla="*/ 0 h 2734816"/>
              <a:gd name="connsiteX3-481" fmla="*/ 1853894 w 4753390"/>
              <a:gd name="connsiteY3-482" fmla="*/ 1318766 h 2734816"/>
              <a:gd name="connsiteX4-483" fmla="*/ 2336493 w 4753390"/>
              <a:gd name="connsiteY4-484" fmla="*/ 1579116 h 2734816"/>
              <a:gd name="connsiteX5-485" fmla="*/ 3263594 w 4753390"/>
              <a:gd name="connsiteY5-486" fmla="*/ 2499866 h 2734816"/>
              <a:gd name="connsiteX6-487" fmla="*/ 4753390 w 4753390"/>
              <a:gd name="connsiteY6-488" fmla="*/ 2725291 h 2734816"/>
              <a:gd name="connsiteX7-489" fmla="*/ 1764994 w 4753390"/>
              <a:gd name="connsiteY7-490" fmla="*/ 2715766 h 2734816"/>
              <a:gd name="connsiteX8-491" fmla="*/ 19585 w 4753390"/>
              <a:gd name="connsiteY8-492" fmla="*/ 2734816 h 2734816"/>
              <a:gd name="connsiteX0-493" fmla="*/ 19585 w 4526062"/>
              <a:gd name="connsiteY0-494" fmla="*/ 2734816 h 2734816"/>
              <a:gd name="connsiteX1-495" fmla="*/ 1371293 w 4526062"/>
              <a:gd name="connsiteY1-496" fmla="*/ 1287016 h 2734816"/>
              <a:gd name="connsiteX2-497" fmla="*/ 1605438 w 4526062"/>
              <a:gd name="connsiteY2-498" fmla="*/ 0 h 2734816"/>
              <a:gd name="connsiteX3-499" fmla="*/ 1853894 w 4526062"/>
              <a:gd name="connsiteY3-500" fmla="*/ 1318766 h 2734816"/>
              <a:gd name="connsiteX4-501" fmla="*/ 2336493 w 4526062"/>
              <a:gd name="connsiteY4-502" fmla="*/ 1579116 h 2734816"/>
              <a:gd name="connsiteX5-503" fmla="*/ 3263594 w 4526062"/>
              <a:gd name="connsiteY5-504" fmla="*/ 2499866 h 2734816"/>
              <a:gd name="connsiteX6-505" fmla="*/ 4526062 w 4526062"/>
              <a:gd name="connsiteY6-506" fmla="*/ 2731628 h 2734816"/>
              <a:gd name="connsiteX7-507" fmla="*/ 1764994 w 4526062"/>
              <a:gd name="connsiteY7-508" fmla="*/ 2715766 h 2734816"/>
              <a:gd name="connsiteX8-509" fmla="*/ 19585 w 4526062"/>
              <a:gd name="connsiteY8-510" fmla="*/ 2734816 h 2734816"/>
              <a:gd name="connsiteX0-511" fmla="*/ 19585 w 4527135"/>
              <a:gd name="connsiteY0-512" fmla="*/ 2734816 h 2734816"/>
              <a:gd name="connsiteX1-513" fmla="*/ 1371293 w 4527135"/>
              <a:gd name="connsiteY1-514" fmla="*/ 1287016 h 2734816"/>
              <a:gd name="connsiteX2-515" fmla="*/ 1605438 w 4527135"/>
              <a:gd name="connsiteY2-516" fmla="*/ 0 h 2734816"/>
              <a:gd name="connsiteX3-517" fmla="*/ 1853894 w 4527135"/>
              <a:gd name="connsiteY3-518" fmla="*/ 1318766 h 2734816"/>
              <a:gd name="connsiteX4-519" fmla="*/ 2336493 w 4527135"/>
              <a:gd name="connsiteY4-520" fmla="*/ 1579116 h 2734816"/>
              <a:gd name="connsiteX5-521" fmla="*/ 3263594 w 4527135"/>
              <a:gd name="connsiteY5-522" fmla="*/ 2499866 h 2734816"/>
              <a:gd name="connsiteX6-523" fmla="*/ 4526062 w 4527135"/>
              <a:gd name="connsiteY6-524" fmla="*/ 2731628 h 2734816"/>
              <a:gd name="connsiteX7-525" fmla="*/ 1764994 w 4527135"/>
              <a:gd name="connsiteY7-526" fmla="*/ 2715766 h 2734816"/>
              <a:gd name="connsiteX8-527" fmla="*/ 19585 w 4527135"/>
              <a:gd name="connsiteY8-528" fmla="*/ 2734816 h 2734816"/>
              <a:gd name="connsiteX0-529" fmla="*/ 19585 w 4526062"/>
              <a:gd name="connsiteY0-530" fmla="*/ 2734816 h 2734816"/>
              <a:gd name="connsiteX1-531" fmla="*/ 1371293 w 4526062"/>
              <a:gd name="connsiteY1-532" fmla="*/ 1287016 h 2734816"/>
              <a:gd name="connsiteX2-533" fmla="*/ 1605438 w 4526062"/>
              <a:gd name="connsiteY2-534" fmla="*/ 0 h 2734816"/>
              <a:gd name="connsiteX3-535" fmla="*/ 1853894 w 4526062"/>
              <a:gd name="connsiteY3-536" fmla="*/ 1318766 h 2734816"/>
              <a:gd name="connsiteX4-537" fmla="*/ 2336493 w 4526062"/>
              <a:gd name="connsiteY4-538" fmla="*/ 1579116 h 2734816"/>
              <a:gd name="connsiteX5-539" fmla="*/ 3263594 w 4526062"/>
              <a:gd name="connsiteY5-540" fmla="*/ 2499866 h 2734816"/>
              <a:gd name="connsiteX6-541" fmla="*/ 4526062 w 4526062"/>
              <a:gd name="connsiteY6-542" fmla="*/ 2731628 h 2734816"/>
              <a:gd name="connsiteX7-543" fmla="*/ 1764994 w 4526062"/>
              <a:gd name="connsiteY7-544" fmla="*/ 2715766 h 2734816"/>
              <a:gd name="connsiteX8-545" fmla="*/ 19585 w 4526062"/>
              <a:gd name="connsiteY8-546" fmla="*/ 2734816 h 2734816"/>
              <a:gd name="connsiteX0-547" fmla="*/ 19585 w 4526062"/>
              <a:gd name="connsiteY0-548" fmla="*/ 2734816 h 2734816"/>
              <a:gd name="connsiteX1-549" fmla="*/ 1371293 w 4526062"/>
              <a:gd name="connsiteY1-550" fmla="*/ 1287016 h 2734816"/>
              <a:gd name="connsiteX2-551" fmla="*/ 1605438 w 4526062"/>
              <a:gd name="connsiteY2-552" fmla="*/ 0 h 2734816"/>
              <a:gd name="connsiteX3-553" fmla="*/ 1853894 w 4526062"/>
              <a:gd name="connsiteY3-554" fmla="*/ 1318766 h 2734816"/>
              <a:gd name="connsiteX4-555" fmla="*/ 2336493 w 4526062"/>
              <a:gd name="connsiteY4-556" fmla="*/ 1579116 h 2734816"/>
              <a:gd name="connsiteX5-557" fmla="*/ 3263594 w 4526062"/>
              <a:gd name="connsiteY5-558" fmla="*/ 2499866 h 2734816"/>
              <a:gd name="connsiteX6-559" fmla="*/ 4526062 w 4526062"/>
              <a:gd name="connsiteY6-560" fmla="*/ 2731628 h 2734816"/>
              <a:gd name="connsiteX7-561" fmla="*/ 1764994 w 4526062"/>
              <a:gd name="connsiteY7-562" fmla="*/ 2715766 h 2734816"/>
              <a:gd name="connsiteX8-563" fmla="*/ 19585 w 4526062"/>
              <a:gd name="connsiteY8-564" fmla="*/ 2734816 h 2734816"/>
              <a:gd name="connsiteX0-565" fmla="*/ 19585 w 4526062"/>
              <a:gd name="connsiteY0-566" fmla="*/ 2734816 h 2734816"/>
              <a:gd name="connsiteX1-567" fmla="*/ 1371293 w 4526062"/>
              <a:gd name="connsiteY1-568" fmla="*/ 1287016 h 2734816"/>
              <a:gd name="connsiteX2-569" fmla="*/ 1605438 w 4526062"/>
              <a:gd name="connsiteY2-570" fmla="*/ 0 h 2734816"/>
              <a:gd name="connsiteX3-571" fmla="*/ 1853894 w 4526062"/>
              <a:gd name="connsiteY3-572" fmla="*/ 1318766 h 2734816"/>
              <a:gd name="connsiteX4-573" fmla="*/ 2336493 w 4526062"/>
              <a:gd name="connsiteY4-574" fmla="*/ 1579116 h 2734816"/>
              <a:gd name="connsiteX5-575" fmla="*/ 3263594 w 4526062"/>
              <a:gd name="connsiteY5-576" fmla="*/ 2499866 h 2734816"/>
              <a:gd name="connsiteX6-577" fmla="*/ 4526062 w 4526062"/>
              <a:gd name="connsiteY6-578" fmla="*/ 2731628 h 2734816"/>
              <a:gd name="connsiteX7-579" fmla="*/ 1764994 w 4526062"/>
              <a:gd name="connsiteY7-580" fmla="*/ 2715766 h 2734816"/>
              <a:gd name="connsiteX8-581" fmla="*/ 19585 w 4526062"/>
              <a:gd name="connsiteY8-582" fmla="*/ 2734816 h 2734816"/>
              <a:gd name="connsiteX0-583" fmla="*/ 19585 w 4526062"/>
              <a:gd name="connsiteY0-584" fmla="*/ 2734816 h 2734816"/>
              <a:gd name="connsiteX1-585" fmla="*/ 1371293 w 4526062"/>
              <a:gd name="connsiteY1-586" fmla="*/ 1287016 h 2734816"/>
              <a:gd name="connsiteX2-587" fmla="*/ 1605438 w 4526062"/>
              <a:gd name="connsiteY2-588" fmla="*/ 0 h 2734816"/>
              <a:gd name="connsiteX3-589" fmla="*/ 1853894 w 4526062"/>
              <a:gd name="connsiteY3-590" fmla="*/ 1318766 h 2734816"/>
              <a:gd name="connsiteX4-591" fmla="*/ 2336493 w 4526062"/>
              <a:gd name="connsiteY4-592" fmla="*/ 1579116 h 2734816"/>
              <a:gd name="connsiteX5-593" fmla="*/ 3263594 w 4526062"/>
              <a:gd name="connsiteY5-594" fmla="*/ 2499866 h 2734816"/>
              <a:gd name="connsiteX6-595" fmla="*/ 4526062 w 4526062"/>
              <a:gd name="connsiteY6-596" fmla="*/ 2731628 h 2734816"/>
              <a:gd name="connsiteX7-597" fmla="*/ 1764994 w 4526062"/>
              <a:gd name="connsiteY7-598" fmla="*/ 2715766 h 2734816"/>
              <a:gd name="connsiteX8-599" fmla="*/ 19585 w 4526062"/>
              <a:gd name="connsiteY8-600" fmla="*/ 2734816 h 2734816"/>
              <a:gd name="connsiteX0-601" fmla="*/ 19585 w 4526062"/>
              <a:gd name="connsiteY0-602" fmla="*/ 2734816 h 2734816"/>
              <a:gd name="connsiteX1-603" fmla="*/ 1371293 w 4526062"/>
              <a:gd name="connsiteY1-604" fmla="*/ 1287016 h 2734816"/>
              <a:gd name="connsiteX2-605" fmla="*/ 1605438 w 4526062"/>
              <a:gd name="connsiteY2-606" fmla="*/ 0 h 2734816"/>
              <a:gd name="connsiteX3-607" fmla="*/ 1853894 w 4526062"/>
              <a:gd name="connsiteY3-608" fmla="*/ 1318766 h 2734816"/>
              <a:gd name="connsiteX4-609" fmla="*/ 2336493 w 4526062"/>
              <a:gd name="connsiteY4-610" fmla="*/ 1579116 h 2734816"/>
              <a:gd name="connsiteX5-611" fmla="*/ 3263594 w 4526062"/>
              <a:gd name="connsiteY5-612" fmla="*/ 2499866 h 2734816"/>
              <a:gd name="connsiteX6-613" fmla="*/ 4526062 w 4526062"/>
              <a:gd name="connsiteY6-614" fmla="*/ 2731628 h 2734816"/>
              <a:gd name="connsiteX7-615" fmla="*/ 1764994 w 4526062"/>
              <a:gd name="connsiteY7-616" fmla="*/ 2715766 h 2734816"/>
              <a:gd name="connsiteX8-617" fmla="*/ 19585 w 4526062"/>
              <a:gd name="connsiteY8-618" fmla="*/ 2734816 h 2734816"/>
              <a:gd name="connsiteX0-619" fmla="*/ 19585 w 4526062"/>
              <a:gd name="connsiteY0-620" fmla="*/ 2734816 h 2734816"/>
              <a:gd name="connsiteX1-621" fmla="*/ 1371293 w 4526062"/>
              <a:gd name="connsiteY1-622" fmla="*/ 1287016 h 2734816"/>
              <a:gd name="connsiteX2-623" fmla="*/ 1605438 w 4526062"/>
              <a:gd name="connsiteY2-624" fmla="*/ 0 h 2734816"/>
              <a:gd name="connsiteX3-625" fmla="*/ 1853894 w 4526062"/>
              <a:gd name="connsiteY3-626" fmla="*/ 1318766 h 2734816"/>
              <a:gd name="connsiteX4-627" fmla="*/ 2336493 w 4526062"/>
              <a:gd name="connsiteY4-628" fmla="*/ 1579116 h 2734816"/>
              <a:gd name="connsiteX5-629" fmla="*/ 3263594 w 4526062"/>
              <a:gd name="connsiteY5-630" fmla="*/ 2499866 h 2734816"/>
              <a:gd name="connsiteX6-631" fmla="*/ 4526062 w 4526062"/>
              <a:gd name="connsiteY6-632" fmla="*/ 2731628 h 2734816"/>
              <a:gd name="connsiteX7-633" fmla="*/ 1764994 w 4526062"/>
              <a:gd name="connsiteY7-634" fmla="*/ 2715766 h 2734816"/>
              <a:gd name="connsiteX8-635" fmla="*/ 19585 w 4526062"/>
              <a:gd name="connsiteY8-636" fmla="*/ 2734816 h 2734816"/>
              <a:gd name="connsiteX0-637" fmla="*/ 19585 w 4526062"/>
              <a:gd name="connsiteY0-638" fmla="*/ 2734816 h 2734816"/>
              <a:gd name="connsiteX1-639" fmla="*/ 1371293 w 4526062"/>
              <a:gd name="connsiteY1-640" fmla="*/ 1287016 h 2734816"/>
              <a:gd name="connsiteX2-641" fmla="*/ 1605438 w 4526062"/>
              <a:gd name="connsiteY2-642" fmla="*/ 0 h 2734816"/>
              <a:gd name="connsiteX3-643" fmla="*/ 1853894 w 4526062"/>
              <a:gd name="connsiteY3-644" fmla="*/ 1318766 h 2734816"/>
              <a:gd name="connsiteX4-645" fmla="*/ 2336493 w 4526062"/>
              <a:gd name="connsiteY4-646" fmla="*/ 1579116 h 2734816"/>
              <a:gd name="connsiteX5-647" fmla="*/ 3263594 w 4526062"/>
              <a:gd name="connsiteY5-648" fmla="*/ 2499866 h 2734816"/>
              <a:gd name="connsiteX6-649" fmla="*/ 4526062 w 4526062"/>
              <a:gd name="connsiteY6-650" fmla="*/ 2731628 h 2734816"/>
              <a:gd name="connsiteX7-651" fmla="*/ 1764994 w 4526062"/>
              <a:gd name="connsiteY7-652" fmla="*/ 2715766 h 2734816"/>
              <a:gd name="connsiteX8-653" fmla="*/ 19585 w 4526062"/>
              <a:gd name="connsiteY8-654" fmla="*/ 2734816 h 2734816"/>
              <a:gd name="connsiteX0-655" fmla="*/ 19585 w 4526062"/>
              <a:gd name="connsiteY0-656" fmla="*/ 2734816 h 2734816"/>
              <a:gd name="connsiteX1-657" fmla="*/ 1371293 w 4526062"/>
              <a:gd name="connsiteY1-658" fmla="*/ 1287016 h 2734816"/>
              <a:gd name="connsiteX2-659" fmla="*/ 1605438 w 4526062"/>
              <a:gd name="connsiteY2-660" fmla="*/ 0 h 2734816"/>
              <a:gd name="connsiteX3-661" fmla="*/ 1853894 w 4526062"/>
              <a:gd name="connsiteY3-662" fmla="*/ 1318766 h 2734816"/>
              <a:gd name="connsiteX4-663" fmla="*/ 2336493 w 4526062"/>
              <a:gd name="connsiteY4-664" fmla="*/ 1579116 h 2734816"/>
              <a:gd name="connsiteX5-665" fmla="*/ 3263594 w 4526062"/>
              <a:gd name="connsiteY5-666" fmla="*/ 2499866 h 2734816"/>
              <a:gd name="connsiteX6-667" fmla="*/ 4526062 w 4526062"/>
              <a:gd name="connsiteY6-668" fmla="*/ 2731628 h 2734816"/>
              <a:gd name="connsiteX7-669" fmla="*/ 1764994 w 4526062"/>
              <a:gd name="connsiteY7-670" fmla="*/ 2715766 h 2734816"/>
              <a:gd name="connsiteX8-671" fmla="*/ 19585 w 4526062"/>
              <a:gd name="connsiteY8-672" fmla="*/ 2734816 h 2734816"/>
              <a:gd name="connsiteX0-673" fmla="*/ 19238 w 4525715"/>
              <a:gd name="connsiteY0-674" fmla="*/ 2734816 h 2734816"/>
              <a:gd name="connsiteX1-675" fmla="*/ 1391612 w 4525715"/>
              <a:gd name="connsiteY1-676" fmla="*/ 1342468 h 2734816"/>
              <a:gd name="connsiteX2-677" fmla="*/ 1605091 w 4525715"/>
              <a:gd name="connsiteY2-678" fmla="*/ 0 h 2734816"/>
              <a:gd name="connsiteX3-679" fmla="*/ 1853547 w 4525715"/>
              <a:gd name="connsiteY3-680" fmla="*/ 1318766 h 2734816"/>
              <a:gd name="connsiteX4-681" fmla="*/ 2336146 w 4525715"/>
              <a:gd name="connsiteY4-682" fmla="*/ 1579116 h 2734816"/>
              <a:gd name="connsiteX5-683" fmla="*/ 3263247 w 4525715"/>
              <a:gd name="connsiteY5-684" fmla="*/ 2499866 h 2734816"/>
              <a:gd name="connsiteX6-685" fmla="*/ 4525715 w 4525715"/>
              <a:gd name="connsiteY6-686" fmla="*/ 2731628 h 2734816"/>
              <a:gd name="connsiteX7-687" fmla="*/ 1764647 w 4525715"/>
              <a:gd name="connsiteY7-688" fmla="*/ 2715766 h 2734816"/>
              <a:gd name="connsiteX8-689" fmla="*/ 19238 w 4525715"/>
              <a:gd name="connsiteY8-690" fmla="*/ 2734816 h 2734816"/>
              <a:gd name="connsiteX0-691" fmla="*/ 19238 w 4525715"/>
              <a:gd name="connsiteY0-692" fmla="*/ 2734816 h 2734816"/>
              <a:gd name="connsiteX1-693" fmla="*/ 1391612 w 4525715"/>
              <a:gd name="connsiteY1-694" fmla="*/ 1342468 h 2734816"/>
              <a:gd name="connsiteX2-695" fmla="*/ 1605091 w 4525715"/>
              <a:gd name="connsiteY2-696" fmla="*/ 0 h 2734816"/>
              <a:gd name="connsiteX3-697" fmla="*/ 1853547 w 4525715"/>
              <a:gd name="connsiteY3-698" fmla="*/ 1318766 h 2734816"/>
              <a:gd name="connsiteX4-699" fmla="*/ 2336146 w 4525715"/>
              <a:gd name="connsiteY4-700" fmla="*/ 1579116 h 2734816"/>
              <a:gd name="connsiteX5-701" fmla="*/ 3263247 w 4525715"/>
              <a:gd name="connsiteY5-702" fmla="*/ 2499866 h 2734816"/>
              <a:gd name="connsiteX6-703" fmla="*/ 4525715 w 4525715"/>
              <a:gd name="connsiteY6-704" fmla="*/ 2731628 h 2734816"/>
              <a:gd name="connsiteX7-705" fmla="*/ 1764647 w 4525715"/>
              <a:gd name="connsiteY7-706" fmla="*/ 2715766 h 2734816"/>
              <a:gd name="connsiteX8-707" fmla="*/ 19238 w 4525715"/>
              <a:gd name="connsiteY8-708" fmla="*/ 2734816 h 2734816"/>
              <a:gd name="connsiteX0-709" fmla="*/ 17290 w 4523767"/>
              <a:gd name="connsiteY0-710" fmla="*/ 2734816 h 2734816"/>
              <a:gd name="connsiteX1-711" fmla="*/ 1389664 w 4523767"/>
              <a:gd name="connsiteY1-712" fmla="*/ 1342468 h 2734816"/>
              <a:gd name="connsiteX2-713" fmla="*/ 1603143 w 4523767"/>
              <a:gd name="connsiteY2-714" fmla="*/ 0 h 2734816"/>
              <a:gd name="connsiteX3-715" fmla="*/ 1851599 w 4523767"/>
              <a:gd name="connsiteY3-716" fmla="*/ 1318766 h 2734816"/>
              <a:gd name="connsiteX4-717" fmla="*/ 2334198 w 4523767"/>
              <a:gd name="connsiteY4-718" fmla="*/ 1579116 h 2734816"/>
              <a:gd name="connsiteX5-719" fmla="*/ 3261299 w 4523767"/>
              <a:gd name="connsiteY5-720" fmla="*/ 2499866 h 2734816"/>
              <a:gd name="connsiteX6-721" fmla="*/ 4523767 w 4523767"/>
              <a:gd name="connsiteY6-722" fmla="*/ 2731628 h 2734816"/>
              <a:gd name="connsiteX7-723" fmla="*/ 1762699 w 4523767"/>
              <a:gd name="connsiteY7-724" fmla="*/ 2715766 h 2734816"/>
              <a:gd name="connsiteX8-725" fmla="*/ 17290 w 4523767"/>
              <a:gd name="connsiteY8-726" fmla="*/ 2734816 h 2734816"/>
              <a:gd name="connsiteX0-727" fmla="*/ 17290 w 4523767"/>
              <a:gd name="connsiteY0-728" fmla="*/ 2734816 h 2734816"/>
              <a:gd name="connsiteX1-729" fmla="*/ 1389664 w 4523767"/>
              <a:gd name="connsiteY1-730" fmla="*/ 1342468 h 2734816"/>
              <a:gd name="connsiteX2-731" fmla="*/ 1603143 w 4523767"/>
              <a:gd name="connsiteY2-732" fmla="*/ 0 h 2734816"/>
              <a:gd name="connsiteX3-733" fmla="*/ 1851599 w 4523767"/>
              <a:gd name="connsiteY3-734" fmla="*/ 1318766 h 2734816"/>
              <a:gd name="connsiteX4-735" fmla="*/ 2334198 w 4523767"/>
              <a:gd name="connsiteY4-736" fmla="*/ 1579116 h 2734816"/>
              <a:gd name="connsiteX5-737" fmla="*/ 3261299 w 4523767"/>
              <a:gd name="connsiteY5-738" fmla="*/ 2499866 h 2734816"/>
              <a:gd name="connsiteX6-739" fmla="*/ 4523767 w 4523767"/>
              <a:gd name="connsiteY6-740" fmla="*/ 2731628 h 2734816"/>
              <a:gd name="connsiteX7-741" fmla="*/ 1762699 w 4523767"/>
              <a:gd name="connsiteY7-742" fmla="*/ 2715766 h 2734816"/>
              <a:gd name="connsiteX8-743" fmla="*/ 17290 w 4523767"/>
              <a:gd name="connsiteY8-744" fmla="*/ 2734816 h 2734816"/>
              <a:gd name="connsiteX0-745" fmla="*/ 17290 w 4523767"/>
              <a:gd name="connsiteY0-746" fmla="*/ 2734816 h 2734816"/>
              <a:gd name="connsiteX1-747" fmla="*/ 1389664 w 4523767"/>
              <a:gd name="connsiteY1-748" fmla="*/ 1342468 h 2734816"/>
              <a:gd name="connsiteX2-749" fmla="*/ 1603143 w 4523767"/>
              <a:gd name="connsiteY2-750" fmla="*/ 0 h 2734816"/>
              <a:gd name="connsiteX3-751" fmla="*/ 1851599 w 4523767"/>
              <a:gd name="connsiteY3-752" fmla="*/ 1318766 h 2734816"/>
              <a:gd name="connsiteX4-753" fmla="*/ 2334198 w 4523767"/>
              <a:gd name="connsiteY4-754" fmla="*/ 1579116 h 2734816"/>
              <a:gd name="connsiteX5-755" fmla="*/ 3261299 w 4523767"/>
              <a:gd name="connsiteY5-756" fmla="*/ 2499866 h 2734816"/>
              <a:gd name="connsiteX6-757" fmla="*/ 4523767 w 4523767"/>
              <a:gd name="connsiteY6-758" fmla="*/ 2731628 h 2734816"/>
              <a:gd name="connsiteX7-759" fmla="*/ 1762699 w 4523767"/>
              <a:gd name="connsiteY7-760" fmla="*/ 2715766 h 2734816"/>
              <a:gd name="connsiteX8-761" fmla="*/ 17290 w 4523767"/>
              <a:gd name="connsiteY8-762" fmla="*/ 2734816 h 2734816"/>
              <a:gd name="connsiteX0-763" fmla="*/ 17290 w 4523767"/>
              <a:gd name="connsiteY0-764" fmla="*/ 2734816 h 2734816"/>
              <a:gd name="connsiteX1-765" fmla="*/ 1389664 w 4523767"/>
              <a:gd name="connsiteY1-766" fmla="*/ 1342468 h 2734816"/>
              <a:gd name="connsiteX2-767" fmla="*/ 1603143 w 4523767"/>
              <a:gd name="connsiteY2-768" fmla="*/ 0 h 2734816"/>
              <a:gd name="connsiteX3-769" fmla="*/ 1851599 w 4523767"/>
              <a:gd name="connsiteY3-770" fmla="*/ 1318766 h 2734816"/>
              <a:gd name="connsiteX4-771" fmla="*/ 2334198 w 4523767"/>
              <a:gd name="connsiteY4-772" fmla="*/ 1579116 h 2734816"/>
              <a:gd name="connsiteX5-773" fmla="*/ 3261299 w 4523767"/>
              <a:gd name="connsiteY5-774" fmla="*/ 2499866 h 2734816"/>
              <a:gd name="connsiteX6-775" fmla="*/ 4523767 w 4523767"/>
              <a:gd name="connsiteY6-776" fmla="*/ 2731628 h 2734816"/>
              <a:gd name="connsiteX7-777" fmla="*/ 1762699 w 4523767"/>
              <a:gd name="connsiteY7-778" fmla="*/ 2715766 h 2734816"/>
              <a:gd name="connsiteX8-779" fmla="*/ 17290 w 4523767"/>
              <a:gd name="connsiteY8-780" fmla="*/ 2734816 h 2734816"/>
              <a:gd name="connsiteX0-781" fmla="*/ 17290 w 4523767"/>
              <a:gd name="connsiteY0-782" fmla="*/ 2734816 h 2734816"/>
              <a:gd name="connsiteX1-783" fmla="*/ 1389664 w 4523767"/>
              <a:gd name="connsiteY1-784" fmla="*/ 1342468 h 2734816"/>
              <a:gd name="connsiteX2-785" fmla="*/ 1603143 w 4523767"/>
              <a:gd name="connsiteY2-786" fmla="*/ 0 h 2734816"/>
              <a:gd name="connsiteX3-787" fmla="*/ 1851599 w 4523767"/>
              <a:gd name="connsiteY3-788" fmla="*/ 1318766 h 2734816"/>
              <a:gd name="connsiteX4-789" fmla="*/ 2334198 w 4523767"/>
              <a:gd name="connsiteY4-790" fmla="*/ 1579116 h 2734816"/>
              <a:gd name="connsiteX5-791" fmla="*/ 3261299 w 4523767"/>
              <a:gd name="connsiteY5-792" fmla="*/ 2499866 h 2734816"/>
              <a:gd name="connsiteX6-793" fmla="*/ 4523767 w 4523767"/>
              <a:gd name="connsiteY6-794" fmla="*/ 2731628 h 2734816"/>
              <a:gd name="connsiteX7-795" fmla="*/ 1762699 w 4523767"/>
              <a:gd name="connsiteY7-796" fmla="*/ 2715766 h 2734816"/>
              <a:gd name="connsiteX8-797" fmla="*/ 17290 w 4523767"/>
              <a:gd name="connsiteY8-798" fmla="*/ 2734816 h 27348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  <a:cxn ang="0">
                <a:pos x="connsiteX6-43" y="connsiteY6-44"/>
              </a:cxn>
              <a:cxn ang="0">
                <a:pos x="connsiteX7-101" y="connsiteY7-102"/>
              </a:cxn>
              <a:cxn ang="0">
                <a:pos x="connsiteX8-167" y="connsiteY8-168"/>
              </a:cxn>
            </a:cxnLst>
            <a:rect l="l" t="t" r="r" b="b"/>
            <a:pathLst>
              <a:path w="4523767" h="2734816">
                <a:moveTo>
                  <a:pt x="17290" y="2734816"/>
                </a:moveTo>
                <a:cubicBezTo>
                  <a:pt x="-154441" y="1772791"/>
                  <a:pt x="1000401" y="1198553"/>
                  <a:pt x="1389664" y="1342468"/>
                </a:cubicBezTo>
                <a:cubicBezTo>
                  <a:pt x="1491805" y="1011781"/>
                  <a:pt x="1544145" y="441705"/>
                  <a:pt x="1603143" y="0"/>
                </a:cubicBezTo>
                <a:cubicBezTo>
                  <a:pt x="1679250" y="474909"/>
                  <a:pt x="1724233" y="923652"/>
                  <a:pt x="1851599" y="1318766"/>
                </a:cubicBezTo>
                <a:cubicBezTo>
                  <a:pt x="1999765" y="1138849"/>
                  <a:pt x="2395158" y="1282568"/>
                  <a:pt x="2334198" y="1579116"/>
                </a:cubicBezTo>
                <a:cubicBezTo>
                  <a:pt x="3070528" y="1301745"/>
                  <a:pt x="3492015" y="1862749"/>
                  <a:pt x="3261299" y="2499866"/>
                </a:cubicBezTo>
                <a:cubicBezTo>
                  <a:pt x="3677022" y="2047756"/>
                  <a:pt x="4402644" y="2335558"/>
                  <a:pt x="4523767" y="2731628"/>
                </a:cubicBezTo>
                <a:lnTo>
                  <a:pt x="1762699" y="2715766"/>
                </a:lnTo>
                <a:lnTo>
                  <a:pt x="17290" y="2734816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535431" y="1766139"/>
            <a:ext cx="770256" cy="847490"/>
          </a:xfrm>
          <a:custGeom>
            <a:avLst/>
            <a:gdLst>
              <a:gd name="connsiteX0" fmla="*/ 931783 w 1869827"/>
              <a:gd name="connsiteY0" fmla="*/ 271 h 1918186"/>
              <a:gd name="connsiteX1" fmla="*/ 974305 w 1869827"/>
              <a:gd name="connsiteY1" fmla="*/ 10700 h 1918186"/>
              <a:gd name="connsiteX2" fmla="*/ 1054166 w 1869827"/>
              <a:gd name="connsiteY2" fmla="*/ 221119 h 1918186"/>
              <a:gd name="connsiteX3" fmla="*/ 1051799 w 1869827"/>
              <a:gd name="connsiteY3" fmla="*/ 462334 h 1918186"/>
              <a:gd name="connsiteX4" fmla="*/ 1239231 w 1869827"/>
              <a:gd name="connsiteY4" fmla="*/ 627076 h 1918186"/>
              <a:gd name="connsiteX5" fmla="*/ 1239231 w 1869827"/>
              <a:gd name="connsiteY5" fmla="*/ 571200 h 1918186"/>
              <a:gd name="connsiteX6" fmla="*/ 1271559 w 1869827"/>
              <a:gd name="connsiteY6" fmla="*/ 538872 h 1918186"/>
              <a:gd name="connsiteX7" fmla="*/ 1303887 w 1869827"/>
              <a:gd name="connsiteY7" fmla="*/ 571200 h 1918186"/>
              <a:gd name="connsiteX8" fmla="*/ 1303887 w 1869827"/>
              <a:gd name="connsiteY8" fmla="*/ 683905 h 1918186"/>
              <a:gd name="connsiteX9" fmla="*/ 1404874 w 1869827"/>
              <a:gd name="connsiteY9" fmla="*/ 772667 h 1918186"/>
              <a:gd name="connsiteX10" fmla="*/ 1404874 w 1869827"/>
              <a:gd name="connsiteY10" fmla="*/ 749350 h 1918186"/>
              <a:gd name="connsiteX11" fmla="*/ 1437202 w 1869827"/>
              <a:gd name="connsiteY11" fmla="*/ 717022 h 1918186"/>
              <a:gd name="connsiteX12" fmla="*/ 1469530 w 1869827"/>
              <a:gd name="connsiteY12" fmla="*/ 749350 h 1918186"/>
              <a:gd name="connsiteX13" fmla="*/ 1469530 w 1869827"/>
              <a:gd name="connsiteY13" fmla="*/ 829496 h 1918186"/>
              <a:gd name="connsiteX14" fmla="*/ 1847638 w 1869827"/>
              <a:gd name="connsiteY14" fmla="*/ 1161832 h 1918186"/>
              <a:gd name="connsiteX15" fmla="*/ 1869827 w 1869827"/>
              <a:gd name="connsiteY15" fmla="*/ 1419055 h 1918186"/>
              <a:gd name="connsiteX16" fmla="*/ 1046215 w 1869827"/>
              <a:gd name="connsiteY16" fmla="*/ 1078566 h 1918186"/>
              <a:gd name="connsiteX17" fmla="*/ 1043674 w 1869827"/>
              <a:gd name="connsiteY17" fmla="*/ 1366305 h 1918186"/>
              <a:gd name="connsiteX18" fmla="*/ 1042775 w 1869827"/>
              <a:gd name="connsiteY18" fmla="*/ 1457997 h 1918186"/>
              <a:gd name="connsiteX19" fmla="*/ 1342462 w 1869827"/>
              <a:gd name="connsiteY19" fmla="*/ 1794838 h 1918186"/>
              <a:gd name="connsiteX20" fmla="*/ 1350783 w 1869827"/>
              <a:gd name="connsiteY20" fmla="*/ 1918186 h 1918186"/>
              <a:gd name="connsiteX21" fmla="*/ 1038846 w 1869827"/>
              <a:gd name="connsiteY21" fmla="*/ 1753278 h 1918186"/>
              <a:gd name="connsiteX22" fmla="*/ 1014095 w 1869827"/>
              <a:gd name="connsiteY22" fmla="*/ 1757698 h 1918186"/>
              <a:gd name="connsiteX23" fmla="*/ 937821 w 1869827"/>
              <a:gd name="connsiteY23" fmla="*/ 1879928 h 1918186"/>
              <a:gd name="connsiteX24" fmla="*/ 835524 w 1869827"/>
              <a:gd name="connsiteY24" fmla="*/ 1755002 h 1918186"/>
              <a:gd name="connsiteX25" fmla="*/ 835502 w 1869827"/>
              <a:gd name="connsiteY25" fmla="*/ 1752576 h 1918186"/>
              <a:gd name="connsiteX26" fmla="*/ 522237 w 1869827"/>
              <a:gd name="connsiteY26" fmla="*/ 1918186 h 1918186"/>
              <a:gd name="connsiteX27" fmla="*/ 530558 w 1869827"/>
              <a:gd name="connsiteY27" fmla="*/ 1794838 h 1918186"/>
              <a:gd name="connsiteX28" fmla="*/ 832039 w 1869827"/>
              <a:gd name="connsiteY28" fmla="*/ 1455981 h 1918186"/>
              <a:gd name="connsiteX29" fmla="*/ 830449 w 1869827"/>
              <a:gd name="connsiteY29" fmla="*/ 1363496 h 1918186"/>
              <a:gd name="connsiteX30" fmla="*/ 823416 w 1869827"/>
              <a:gd name="connsiteY30" fmla="*/ 1078647 h 1918186"/>
              <a:gd name="connsiteX31" fmla="*/ 0 w 1869827"/>
              <a:gd name="connsiteY31" fmla="*/ 1419055 h 1918186"/>
              <a:gd name="connsiteX32" fmla="*/ 22189 w 1869827"/>
              <a:gd name="connsiteY32" fmla="*/ 1161832 h 1918186"/>
              <a:gd name="connsiteX33" fmla="*/ 367859 w 1869827"/>
              <a:gd name="connsiteY33" fmla="*/ 858007 h 1918186"/>
              <a:gd name="connsiteX34" fmla="*/ 367859 w 1869827"/>
              <a:gd name="connsiteY34" fmla="*/ 749350 h 1918186"/>
              <a:gd name="connsiteX35" fmla="*/ 400187 w 1869827"/>
              <a:gd name="connsiteY35" fmla="*/ 717022 h 1918186"/>
              <a:gd name="connsiteX36" fmla="*/ 432515 w 1869827"/>
              <a:gd name="connsiteY36" fmla="*/ 749350 h 1918186"/>
              <a:gd name="connsiteX37" fmla="*/ 432515 w 1869827"/>
              <a:gd name="connsiteY37" fmla="*/ 801178 h 1918186"/>
              <a:gd name="connsiteX38" fmla="*/ 538729 w 1869827"/>
              <a:gd name="connsiteY38" fmla="*/ 707822 h 1918186"/>
              <a:gd name="connsiteX39" fmla="*/ 538729 w 1869827"/>
              <a:gd name="connsiteY39" fmla="*/ 571200 h 1918186"/>
              <a:gd name="connsiteX40" fmla="*/ 571057 w 1869827"/>
              <a:gd name="connsiteY40" fmla="*/ 538872 h 1918186"/>
              <a:gd name="connsiteX41" fmla="*/ 603385 w 1869827"/>
              <a:gd name="connsiteY41" fmla="*/ 571200 h 1918186"/>
              <a:gd name="connsiteX42" fmla="*/ 603385 w 1869827"/>
              <a:gd name="connsiteY42" fmla="*/ 650993 h 1918186"/>
              <a:gd name="connsiteX43" fmla="*/ 809562 w 1869827"/>
              <a:gd name="connsiteY43" fmla="*/ 469774 h 1918186"/>
              <a:gd name="connsiteX44" fmla="*/ 808973 w 1869827"/>
              <a:gd name="connsiteY44" fmla="*/ 435515 h 1918186"/>
              <a:gd name="connsiteX45" fmla="*/ 807189 w 1869827"/>
              <a:gd name="connsiteY45" fmla="*/ 235409 h 1918186"/>
              <a:gd name="connsiteX46" fmla="*/ 888052 w 1869827"/>
              <a:gd name="connsiteY46" fmla="*/ 9585 h 1918186"/>
              <a:gd name="connsiteX47" fmla="*/ 930676 w 1869827"/>
              <a:gd name="connsiteY47" fmla="*/ 0 h 1918186"/>
              <a:gd name="connsiteX48" fmla="*/ 933057 w 1869827"/>
              <a:gd name="connsiteY48" fmla="*/ 0 h 1918186"/>
              <a:gd name="connsiteX49" fmla="*/ 931783 w 1869827"/>
              <a:gd name="connsiteY49" fmla="*/ 271 h 19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69827" h="1918186">
                <a:moveTo>
                  <a:pt x="931783" y="271"/>
                </a:moveTo>
                <a:lnTo>
                  <a:pt x="974305" y="10700"/>
                </a:lnTo>
                <a:cubicBezTo>
                  <a:pt x="1017147" y="33140"/>
                  <a:pt x="1054166" y="93921"/>
                  <a:pt x="1054166" y="221119"/>
                </a:cubicBezTo>
                <a:lnTo>
                  <a:pt x="1051799" y="462334"/>
                </a:lnTo>
                <a:lnTo>
                  <a:pt x="1239231" y="627076"/>
                </a:lnTo>
                <a:lnTo>
                  <a:pt x="1239231" y="571200"/>
                </a:lnTo>
                <a:cubicBezTo>
                  <a:pt x="1239231" y="553346"/>
                  <a:pt x="1253705" y="538872"/>
                  <a:pt x="1271559" y="538872"/>
                </a:cubicBezTo>
                <a:cubicBezTo>
                  <a:pt x="1289413" y="538872"/>
                  <a:pt x="1303887" y="553346"/>
                  <a:pt x="1303887" y="571200"/>
                </a:cubicBezTo>
                <a:lnTo>
                  <a:pt x="1303887" y="683905"/>
                </a:lnTo>
                <a:lnTo>
                  <a:pt x="1404874" y="772667"/>
                </a:lnTo>
                <a:lnTo>
                  <a:pt x="1404874" y="749350"/>
                </a:lnTo>
                <a:cubicBezTo>
                  <a:pt x="1404874" y="731496"/>
                  <a:pt x="1419348" y="717022"/>
                  <a:pt x="1437202" y="717022"/>
                </a:cubicBezTo>
                <a:cubicBezTo>
                  <a:pt x="1455056" y="717022"/>
                  <a:pt x="1469530" y="731496"/>
                  <a:pt x="1469530" y="749350"/>
                </a:cubicBezTo>
                <a:lnTo>
                  <a:pt x="1469530" y="829496"/>
                </a:lnTo>
                <a:lnTo>
                  <a:pt x="1847638" y="1161832"/>
                </a:lnTo>
                <a:lnTo>
                  <a:pt x="1869827" y="1419055"/>
                </a:lnTo>
                <a:lnTo>
                  <a:pt x="1046215" y="1078566"/>
                </a:lnTo>
                <a:lnTo>
                  <a:pt x="1043674" y="1366305"/>
                </a:lnTo>
                <a:lnTo>
                  <a:pt x="1042775" y="1457997"/>
                </a:lnTo>
                <a:lnTo>
                  <a:pt x="1342462" y="1794838"/>
                </a:lnTo>
                <a:lnTo>
                  <a:pt x="1350783" y="1918186"/>
                </a:lnTo>
                <a:lnTo>
                  <a:pt x="1038846" y="1753278"/>
                </a:lnTo>
                <a:lnTo>
                  <a:pt x="1014095" y="1757698"/>
                </a:lnTo>
                <a:cubicBezTo>
                  <a:pt x="963095" y="1776085"/>
                  <a:pt x="971419" y="1844076"/>
                  <a:pt x="937821" y="1879928"/>
                </a:cubicBezTo>
                <a:cubicBezTo>
                  <a:pt x="900545" y="1843050"/>
                  <a:pt x="908517" y="1758544"/>
                  <a:pt x="835524" y="1755002"/>
                </a:cubicBezTo>
                <a:lnTo>
                  <a:pt x="835502" y="1752576"/>
                </a:lnTo>
                <a:lnTo>
                  <a:pt x="522237" y="1918186"/>
                </a:lnTo>
                <a:lnTo>
                  <a:pt x="530558" y="1794838"/>
                </a:lnTo>
                <a:lnTo>
                  <a:pt x="832039" y="1455981"/>
                </a:lnTo>
                <a:lnTo>
                  <a:pt x="830449" y="1363496"/>
                </a:lnTo>
                <a:lnTo>
                  <a:pt x="823416" y="1078647"/>
                </a:lnTo>
                <a:lnTo>
                  <a:pt x="0" y="1419055"/>
                </a:lnTo>
                <a:lnTo>
                  <a:pt x="22189" y="1161832"/>
                </a:lnTo>
                <a:lnTo>
                  <a:pt x="367859" y="858007"/>
                </a:lnTo>
                <a:lnTo>
                  <a:pt x="367859" y="749350"/>
                </a:lnTo>
                <a:cubicBezTo>
                  <a:pt x="367859" y="731496"/>
                  <a:pt x="382333" y="717022"/>
                  <a:pt x="400187" y="717022"/>
                </a:cubicBezTo>
                <a:cubicBezTo>
                  <a:pt x="418041" y="717022"/>
                  <a:pt x="432515" y="731496"/>
                  <a:pt x="432515" y="749350"/>
                </a:cubicBezTo>
                <a:lnTo>
                  <a:pt x="432515" y="801178"/>
                </a:lnTo>
                <a:lnTo>
                  <a:pt x="538729" y="707822"/>
                </a:lnTo>
                <a:lnTo>
                  <a:pt x="538729" y="571200"/>
                </a:lnTo>
                <a:cubicBezTo>
                  <a:pt x="538729" y="553346"/>
                  <a:pt x="553203" y="538872"/>
                  <a:pt x="571057" y="538872"/>
                </a:cubicBezTo>
                <a:cubicBezTo>
                  <a:pt x="588911" y="538872"/>
                  <a:pt x="603385" y="553346"/>
                  <a:pt x="603385" y="571200"/>
                </a:cubicBezTo>
                <a:lnTo>
                  <a:pt x="603385" y="650993"/>
                </a:lnTo>
                <a:lnTo>
                  <a:pt x="809562" y="469774"/>
                </a:lnTo>
                <a:lnTo>
                  <a:pt x="808973" y="435515"/>
                </a:lnTo>
                <a:cubicBezTo>
                  <a:pt x="808099" y="370425"/>
                  <a:pt x="807477" y="303884"/>
                  <a:pt x="807189" y="235409"/>
                </a:cubicBezTo>
                <a:cubicBezTo>
                  <a:pt x="801830" y="90353"/>
                  <a:pt x="842866" y="30463"/>
                  <a:pt x="888052" y="9585"/>
                </a:cubicBezTo>
                <a:close/>
                <a:moveTo>
                  <a:pt x="930676" y="0"/>
                </a:moveTo>
                <a:lnTo>
                  <a:pt x="933057" y="0"/>
                </a:lnTo>
                <a:lnTo>
                  <a:pt x="931783" y="271"/>
                </a:lnTo>
                <a:close/>
              </a:path>
            </a:pathLst>
          </a:cu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70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6118799" y="2109156"/>
            <a:ext cx="5141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800" dirty="0" smtClean="0">
                <a:solidFill>
                  <a:schemeClr val="bg1"/>
                </a:solidFill>
                <a:sym typeface="Arial" panose="020B0604020202020204" pitchFamily="34" charset="0"/>
              </a:rPr>
              <a:t>我们的</a:t>
            </a:r>
            <a:r>
              <a:rPr lang="zh-CN" altLang="en-US" sz="4800" b="1" dirty="0" smtClean="0">
                <a:solidFill>
                  <a:schemeClr val="bg1"/>
                </a:solidFill>
                <a:sym typeface="Arial" panose="020B0604020202020204" pitchFamily="34" charset="0"/>
              </a:rPr>
              <a:t>目标</a:t>
            </a:r>
            <a:endParaRPr lang="en-US" altLang="zh-CN" sz="48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2" name="稻壳儿小白白(http://dwz.cn/Wu2UP)"/>
          <p:cNvSpPr>
            <a:spLocks noChangeArrowheads="1"/>
          </p:cNvSpPr>
          <p:nvPr/>
        </p:nvSpPr>
        <p:spPr bwMode="auto">
          <a:xfrm>
            <a:off x="6118799" y="3066418"/>
            <a:ext cx="4503737" cy="182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sym typeface="Arial" panose="020B0604020202020204" pitchFamily="34" charset="0"/>
              </a:rPr>
              <a:t>单击</a:t>
            </a:r>
            <a:r>
              <a:rPr lang="zh-CN" altLang="en-US" sz="1600" dirty="0">
                <a:solidFill>
                  <a:schemeClr val="bg1"/>
                </a:solidFill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823" b="3096"/>
          <a:stretch>
            <a:fillRect/>
          </a:stretch>
        </p:blipFill>
        <p:spPr>
          <a:xfrm>
            <a:off x="0" y="-10161"/>
            <a:ext cx="12182475" cy="6868161"/>
          </a:xfrm>
          <a:prstGeom prst="rect">
            <a:avLst/>
          </a:prstGeom>
          <a:solidFill>
            <a:srgbClr val="071D34"/>
          </a:solidFill>
        </p:spPr>
      </p:pic>
      <p:sp>
        <p:nvSpPr>
          <p:cNvPr id="5" name="椭圆 4"/>
          <p:cNvSpPr/>
          <p:nvPr/>
        </p:nvSpPr>
        <p:spPr>
          <a:xfrm>
            <a:off x="5715000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34075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153150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372225" y="5728335"/>
            <a:ext cx="114300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96364" y="2185801"/>
            <a:ext cx="4607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3309" y="3513959"/>
            <a:ext cx="4387110" cy="47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931868" y="3576426"/>
            <a:ext cx="43419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rgbClr val="071D3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商业计划  项目介绍 工作汇报  广告提案</a:t>
            </a:r>
            <a:endParaRPr lang="zh-CN" altLang="en-US" dirty="0">
              <a:solidFill>
                <a:srgbClr val="071D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80438" y="4146687"/>
            <a:ext cx="449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If it is not real text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0651" y="21937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38417" y="1357020"/>
            <a:ext cx="180850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字体说明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3954" y="1774670"/>
            <a:ext cx="28239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系统需要安装的字体说明</a:t>
            </a:r>
            <a:endParaRPr lang="zh-CN" altLang="en-US" sz="18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535684" y="2828168"/>
            <a:ext cx="2249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3F3F3F"/>
                </a:solidFill>
                <a:ea typeface="方正兰亭粗黑简体" panose="02000000000000000000" pitchFamily="2" charset="-122"/>
                <a:cs typeface="Arial" panose="020B0604020202020204" pitchFamily="34" charset="0"/>
              </a:rPr>
              <a:t>Arial</a:t>
            </a:r>
            <a:endParaRPr lang="zh-CN" altLang="en-US" sz="2000" b="1" dirty="0">
              <a:solidFill>
                <a:srgbClr val="3F3F3F"/>
              </a:solidFill>
              <a:ea typeface="方正兰亭粗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35684" y="3164066"/>
            <a:ext cx="2249717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3F3F3F"/>
                </a:solidFill>
                <a:latin typeface="造字工房悦黑演示版特细体" pitchFamily="50" charset="-122"/>
                <a:ea typeface="造字工房悦黑演示版特细体" pitchFamily="50" charset="-122"/>
              </a:rPr>
              <a:t>造字工房悦黑演示版</a:t>
            </a:r>
            <a:endParaRPr lang="zh-CN" altLang="en-US" sz="1600" dirty="0">
              <a:solidFill>
                <a:srgbClr val="3F3F3F"/>
              </a:solidFill>
              <a:latin typeface="造字工房悦黑演示版特细体" pitchFamily="50" charset="-122"/>
              <a:ea typeface="造字工房悦黑演示版特细体" pitchFamily="50" charset="-122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535683" y="3463757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微软雅黑</a:t>
            </a:r>
            <a:endParaRPr lang="zh-CN" altLang="en-US" sz="1800" dirty="0">
              <a:solidFill>
                <a:srgbClr val="3F3F3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35356" y="2773478"/>
            <a:ext cx="1854836" cy="1471271"/>
            <a:chOff x="5324464" y="2576989"/>
            <a:chExt cx="2622617" cy="2080282"/>
          </a:xfrm>
        </p:grpSpPr>
        <p:sp>
          <p:nvSpPr>
            <p:cNvPr id="83" name="任意多边形 82"/>
            <p:cNvSpPr/>
            <p:nvPr/>
          </p:nvSpPr>
          <p:spPr>
            <a:xfrm rot="2000319">
              <a:off x="5942813" y="3140001"/>
              <a:ext cx="2004268" cy="1517270"/>
            </a:xfrm>
            <a:custGeom>
              <a:avLst/>
              <a:gdLst>
                <a:gd name="connsiteX0" fmla="*/ 1 w 1188433"/>
                <a:gd name="connsiteY0" fmla="*/ 0 h 899667"/>
                <a:gd name="connsiteX1" fmla="*/ 1062321 w 1188433"/>
                <a:gd name="connsiteY1" fmla="*/ 0 h 899667"/>
                <a:gd name="connsiteX2" fmla="*/ 1101665 w 1188433"/>
                <a:gd name="connsiteY2" fmla="*/ 66932 h 899667"/>
                <a:gd name="connsiteX3" fmla="*/ 1058795 w 1188433"/>
                <a:gd name="connsiteY3" fmla="*/ 849412 h 899667"/>
                <a:gd name="connsiteX4" fmla="*/ 1017491 w 1188433"/>
                <a:gd name="connsiteY4" fmla="*/ 899667 h 899667"/>
                <a:gd name="connsiteX5" fmla="*/ 0 w 1188433"/>
                <a:gd name="connsiteY5" fmla="*/ 899667 h 899667"/>
                <a:gd name="connsiteX6" fmla="*/ 1 w 1188433"/>
                <a:gd name="connsiteY6" fmla="*/ 0 h 89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33" h="899667">
                  <a:moveTo>
                    <a:pt x="1" y="0"/>
                  </a:moveTo>
                  <a:lnTo>
                    <a:pt x="1062321" y="0"/>
                  </a:lnTo>
                  <a:lnTo>
                    <a:pt x="1101665" y="66932"/>
                  </a:lnTo>
                  <a:cubicBezTo>
                    <a:pt x="1233866" y="320458"/>
                    <a:pt x="1211403" y="620885"/>
                    <a:pt x="1058795" y="849412"/>
                  </a:cubicBezTo>
                  <a:lnTo>
                    <a:pt x="1017491" y="899667"/>
                  </a:lnTo>
                  <a:lnTo>
                    <a:pt x="0" y="899667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11000">
                  <a:schemeClr val="bg1">
                    <a:lumMod val="50000"/>
                    <a:alpha val="73000"/>
                  </a:schemeClr>
                </a:gs>
                <a:gs pos="64000">
                  <a:schemeClr val="bg1">
                    <a:lumMod val="5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324464" y="2576989"/>
              <a:ext cx="1538514" cy="1538513"/>
            </a:xfrm>
            <a:prstGeom prst="ellipse">
              <a:avLst/>
            </a:prstGeom>
            <a:solidFill>
              <a:srgbClr val="F85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394703" y="3020542"/>
              <a:ext cx="1391084" cy="67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中文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107540" y="2851277"/>
            <a:ext cx="2249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3F3F3F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方正兰亭粗黑简体</a:t>
            </a:r>
            <a:endParaRPr lang="zh-CN" altLang="en-US" sz="2000" dirty="0">
              <a:solidFill>
                <a:srgbClr val="3F3F3F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107540" y="3176403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方正兰亭超细黑简体</a:t>
            </a:r>
            <a:endParaRPr lang="zh-CN" altLang="en-US" sz="1800" dirty="0">
              <a:solidFill>
                <a:srgbClr val="3F3F3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107539" y="3486866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微软雅黑</a:t>
            </a:r>
            <a:endParaRPr lang="zh-CN" altLang="en-US" sz="1800" dirty="0">
              <a:solidFill>
                <a:srgbClr val="3F3F3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57887" y="2786394"/>
            <a:ext cx="1836306" cy="1443261"/>
            <a:chOff x="9130845" y="2570972"/>
            <a:chExt cx="2596417" cy="2040674"/>
          </a:xfrm>
        </p:grpSpPr>
        <p:sp>
          <p:nvSpPr>
            <p:cNvPr id="84" name="任意多边形 83"/>
            <p:cNvSpPr/>
            <p:nvPr/>
          </p:nvSpPr>
          <p:spPr>
            <a:xfrm rot="2000319">
              <a:off x="9722994" y="3094379"/>
              <a:ext cx="2004268" cy="1517267"/>
            </a:xfrm>
            <a:custGeom>
              <a:avLst/>
              <a:gdLst>
                <a:gd name="connsiteX0" fmla="*/ 1 w 1188433"/>
                <a:gd name="connsiteY0" fmla="*/ 0 h 899667"/>
                <a:gd name="connsiteX1" fmla="*/ 1062321 w 1188433"/>
                <a:gd name="connsiteY1" fmla="*/ 0 h 899667"/>
                <a:gd name="connsiteX2" fmla="*/ 1101665 w 1188433"/>
                <a:gd name="connsiteY2" fmla="*/ 66932 h 899667"/>
                <a:gd name="connsiteX3" fmla="*/ 1058795 w 1188433"/>
                <a:gd name="connsiteY3" fmla="*/ 849412 h 899667"/>
                <a:gd name="connsiteX4" fmla="*/ 1017491 w 1188433"/>
                <a:gd name="connsiteY4" fmla="*/ 899667 h 899667"/>
                <a:gd name="connsiteX5" fmla="*/ 0 w 1188433"/>
                <a:gd name="connsiteY5" fmla="*/ 899667 h 899667"/>
                <a:gd name="connsiteX6" fmla="*/ 1 w 1188433"/>
                <a:gd name="connsiteY6" fmla="*/ 0 h 89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33" h="899667">
                  <a:moveTo>
                    <a:pt x="1" y="0"/>
                  </a:moveTo>
                  <a:lnTo>
                    <a:pt x="1062321" y="0"/>
                  </a:lnTo>
                  <a:lnTo>
                    <a:pt x="1101665" y="66932"/>
                  </a:lnTo>
                  <a:cubicBezTo>
                    <a:pt x="1233866" y="320458"/>
                    <a:pt x="1211403" y="620885"/>
                    <a:pt x="1058795" y="849412"/>
                  </a:cubicBezTo>
                  <a:lnTo>
                    <a:pt x="1017491" y="899667"/>
                  </a:lnTo>
                  <a:lnTo>
                    <a:pt x="0" y="899667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11000">
                  <a:schemeClr val="bg1">
                    <a:lumMod val="50000"/>
                    <a:alpha val="73000"/>
                  </a:schemeClr>
                </a:gs>
                <a:gs pos="64000">
                  <a:schemeClr val="bg1">
                    <a:lumMod val="5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9130845" y="2570972"/>
              <a:ext cx="1538515" cy="1538510"/>
            </a:xfrm>
            <a:prstGeom prst="ellipse">
              <a:avLst/>
            </a:prstGeom>
            <a:solidFill>
              <a:srgbClr val="F85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9201085" y="3014528"/>
              <a:ext cx="1391085" cy="67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0173191" y="3010492"/>
            <a:ext cx="224971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200" dirty="0" smtClean="0">
                <a:solidFill>
                  <a:srgbClr val="3F3F3F"/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IMPACT</a:t>
            </a:r>
            <a:endParaRPr lang="zh-CN" altLang="en-US" sz="2200" dirty="0">
              <a:solidFill>
                <a:srgbClr val="3F3F3F"/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0145895" y="3363982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微软雅黑</a:t>
            </a:r>
            <a:endParaRPr lang="zh-CN" altLang="en-US" sz="1800" dirty="0">
              <a:solidFill>
                <a:srgbClr val="3F3F3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4591" y="2773478"/>
            <a:ext cx="1787870" cy="1431724"/>
            <a:chOff x="1770743" y="2587291"/>
            <a:chExt cx="2527933" cy="2024365"/>
          </a:xfrm>
        </p:grpSpPr>
        <p:sp>
          <p:nvSpPr>
            <p:cNvPr id="79" name="任意多边形 78"/>
            <p:cNvSpPr/>
            <p:nvPr/>
          </p:nvSpPr>
          <p:spPr>
            <a:xfrm rot="2000319">
              <a:off x="2294407" y="3094386"/>
              <a:ext cx="2004269" cy="1517270"/>
            </a:xfrm>
            <a:custGeom>
              <a:avLst/>
              <a:gdLst>
                <a:gd name="connsiteX0" fmla="*/ 1 w 1188433"/>
                <a:gd name="connsiteY0" fmla="*/ 0 h 899667"/>
                <a:gd name="connsiteX1" fmla="*/ 1062321 w 1188433"/>
                <a:gd name="connsiteY1" fmla="*/ 0 h 899667"/>
                <a:gd name="connsiteX2" fmla="*/ 1101665 w 1188433"/>
                <a:gd name="connsiteY2" fmla="*/ 66932 h 899667"/>
                <a:gd name="connsiteX3" fmla="*/ 1058795 w 1188433"/>
                <a:gd name="connsiteY3" fmla="*/ 849412 h 899667"/>
                <a:gd name="connsiteX4" fmla="*/ 1017491 w 1188433"/>
                <a:gd name="connsiteY4" fmla="*/ 899667 h 899667"/>
                <a:gd name="connsiteX5" fmla="*/ 0 w 1188433"/>
                <a:gd name="connsiteY5" fmla="*/ 899667 h 899667"/>
                <a:gd name="connsiteX6" fmla="*/ 1 w 1188433"/>
                <a:gd name="connsiteY6" fmla="*/ 0 h 89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33" h="899667">
                  <a:moveTo>
                    <a:pt x="1" y="0"/>
                  </a:moveTo>
                  <a:lnTo>
                    <a:pt x="1062321" y="0"/>
                  </a:lnTo>
                  <a:lnTo>
                    <a:pt x="1101665" y="66932"/>
                  </a:lnTo>
                  <a:cubicBezTo>
                    <a:pt x="1233866" y="320458"/>
                    <a:pt x="1211403" y="620885"/>
                    <a:pt x="1058795" y="849412"/>
                  </a:cubicBezTo>
                  <a:lnTo>
                    <a:pt x="1017491" y="899667"/>
                  </a:lnTo>
                  <a:lnTo>
                    <a:pt x="0" y="899667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11000">
                  <a:schemeClr val="bg1">
                    <a:lumMod val="50000"/>
                    <a:alpha val="73000"/>
                  </a:schemeClr>
                </a:gs>
                <a:gs pos="64000">
                  <a:schemeClr val="bg1">
                    <a:lumMod val="5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70743" y="2587289"/>
              <a:ext cx="1538514" cy="1538512"/>
            </a:xfrm>
            <a:prstGeom prst="ellipse">
              <a:avLst/>
            </a:prstGeom>
            <a:solidFill>
              <a:srgbClr val="F85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43" name="文本框 42"/>
            <p:cNvSpPr txBox="1">
              <a:spLocks noChangeArrowheads="1"/>
            </p:cNvSpPr>
            <p:nvPr/>
          </p:nvSpPr>
          <p:spPr bwMode="auto">
            <a:xfrm>
              <a:off x="2020953" y="3124561"/>
              <a:ext cx="482148" cy="148885"/>
            </a:xfrm>
            <a:custGeom>
              <a:avLst/>
              <a:gdLst/>
              <a:ahLst/>
              <a:cxnLst/>
              <a:rect l="l" t="t" r="r" b="b"/>
              <a:pathLst>
                <a:path w="482147" h="148884">
                  <a:moveTo>
                    <a:pt x="115853" y="0"/>
                  </a:moveTo>
                  <a:lnTo>
                    <a:pt x="179943" y="0"/>
                  </a:lnTo>
                  <a:lnTo>
                    <a:pt x="179943" y="41412"/>
                  </a:lnTo>
                  <a:lnTo>
                    <a:pt x="302205" y="41412"/>
                  </a:lnTo>
                  <a:lnTo>
                    <a:pt x="302205" y="0"/>
                  </a:lnTo>
                  <a:lnTo>
                    <a:pt x="366294" y="0"/>
                  </a:lnTo>
                  <a:lnTo>
                    <a:pt x="366294" y="41412"/>
                  </a:lnTo>
                  <a:lnTo>
                    <a:pt x="482147" y="41412"/>
                  </a:lnTo>
                  <a:lnTo>
                    <a:pt x="482147" y="102050"/>
                  </a:lnTo>
                  <a:lnTo>
                    <a:pt x="366294" y="102050"/>
                  </a:lnTo>
                  <a:lnTo>
                    <a:pt x="366294" y="148884"/>
                  </a:lnTo>
                  <a:lnTo>
                    <a:pt x="302205" y="148884"/>
                  </a:lnTo>
                  <a:lnTo>
                    <a:pt x="302205" y="102050"/>
                  </a:lnTo>
                  <a:lnTo>
                    <a:pt x="179943" y="102050"/>
                  </a:lnTo>
                  <a:lnTo>
                    <a:pt x="179943" y="148884"/>
                  </a:lnTo>
                  <a:lnTo>
                    <a:pt x="115853" y="148884"/>
                  </a:lnTo>
                  <a:lnTo>
                    <a:pt x="115853" y="102050"/>
                  </a:lnTo>
                  <a:lnTo>
                    <a:pt x="0" y="102050"/>
                  </a:lnTo>
                  <a:lnTo>
                    <a:pt x="0" y="41412"/>
                  </a:lnTo>
                  <a:lnTo>
                    <a:pt x="115853" y="41412"/>
                  </a:lnTo>
                  <a:lnTo>
                    <a:pt x="1158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2020952" y="3250768"/>
              <a:ext cx="484612" cy="359393"/>
            </a:xfrm>
            <a:custGeom>
              <a:avLst/>
              <a:gdLst/>
              <a:ahLst/>
              <a:cxnLst/>
              <a:rect l="l" t="t" r="r" b="b"/>
              <a:pathLst>
                <a:path w="484612" h="359392">
                  <a:moveTo>
                    <a:pt x="203606" y="0"/>
                  </a:moveTo>
                  <a:lnTo>
                    <a:pt x="275583" y="0"/>
                  </a:lnTo>
                  <a:lnTo>
                    <a:pt x="275583" y="39439"/>
                  </a:lnTo>
                  <a:lnTo>
                    <a:pt x="426932" y="39439"/>
                  </a:lnTo>
                  <a:lnTo>
                    <a:pt x="426932" y="155786"/>
                  </a:lnTo>
                  <a:lnTo>
                    <a:pt x="484612" y="155786"/>
                  </a:lnTo>
                  <a:lnTo>
                    <a:pt x="484612" y="216424"/>
                  </a:lnTo>
                  <a:lnTo>
                    <a:pt x="289633" y="216424"/>
                  </a:lnTo>
                  <a:cubicBezTo>
                    <a:pt x="329895" y="257178"/>
                    <a:pt x="394230" y="282485"/>
                    <a:pt x="482640" y="292345"/>
                  </a:cubicBezTo>
                  <a:lnTo>
                    <a:pt x="433341" y="357913"/>
                  </a:lnTo>
                  <a:cubicBezTo>
                    <a:pt x="343945" y="340658"/>
                    <a:pt x="279856" y="304998"/>
                    <a:pt x="241074" y="250933"/>
                  </a:cubicBezTo>
                  <a:cubicBezTo>
                    <a:pt x="205414" y="303683"/>
                    <a:pt x="140996" y="339836"/>
                    <a:pt x="47820" y="359392"/>
                  </a:cubicBezTo>
                  <a:cubicBezTo>
                    <a:pt x="34345" y="341644"/>
                    <a:pt x="18405" y="321267"/>
                    <a:pt x="0" y="298261"/>
                  </a:cubicBezTo>
                  <a:cubicBezTo>
                    <a:pt x="105501" y="277555"/>
                    <a:pt x="166139" y="250276"/>
                    <a:pt x="181914" y="216424"/>
                  </a:cubicBezTo>
                  <a:lnTo>
                    <a:pt x="1479" y="216424"/>
                  </a:lnTo>
                  <a:lnTo>
                    <a:pt x="1479" y="155786"/>
                  </a:lnTo>
                  <a:lnTo>
                    <a:pt x="54722" y="155786"/>
                  </a:lnTo>
                  <a:lnTo>
                    <a:pt x="54722" y="39439"/>
                  </a:lnTo>
                  <a:lnTo>
                    <a:pt x="203606" y="39439"/>
                  </a:lnTo>
                  <a:lnTo>
                    <a:pt x="203606" y="0"/>
                  </a:lnTo>
                  <a:close/>
                  <a:moveTo>
                    <a:pt x="126206" y="97612"/>
                  </a:moveTo>
                  <a:lnTo>
                    <a:pt x="126206" y="155786"/>
                  </a:lnTo>
                  <a:lnTo>
                    <a:pt x="200648" y="155786"/>
                  </a:lnTo>
                  <a:cubicBezTo>
                    <a:pt x="202620" y="141817"/>
                    <a:pt x="203606" y="122426"/>
                    <a:pt x="203606" y="97612"/>
                  </a:cubicBezTo>
                  <a:lnTo>
                    <a:pt x="126206" y="97612"/>
                  </a:lnTo>
                  <a:close/>
                  <a:moveTo>
                    <a:pt x="275583" y="97612"/>
                  </a:moveTo>
                  <a:cubicBezTo>
                    <a:pt x="275583" y="116017"/>
                    <a:pt x="274679" y="135408"/>
                    <a:pt x="272872" y="155786"/>
                  </a:cubicBezTo>
                  <a:lnTo>
                    <a:pt x="355448" y="155786"/>
                  </a:lnTo>
                  <a:lnTo>
                    <a:pt x="355448" y="97612"/>
                  </a:lnTo>
                  <a:lnTo>
                    <a:pt x="275583" y="976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2569952" y="3122094"/>
              <a:ext cx="489049" cy="488557"/>
            </a:xfrm>
            <a:custGeom>
              <a:avLst/>
              <a:gdLst/>
              <a:ahLst/>
              <a:cxnLst/>
              <a:rect l="l" t="t" r="r" b="b"/>
              <a:pathLst>
                <a:path w="489049" h="488557">
                  <a:moveTo>
                    <a:pt x="266216" y="0"/>
                  </a:moveTo>
                  <a:cubicBezTo>
                    <a:pt x="278541" y="32702"/>
                    <a:pt x="287908" y="58502"/>
                    <a:pt x="294317" y="77400"/>
                  </a:cubicBezTo>
                  <a:lnTo>
                    <a:pt x="482147" y="77400"/>
                  </a:lnTo>
                  <a:lnTo>
                    <a:pt x="482147" y="143954"/>
                  </a:lnTo>
                  <a:lnTo>
                    <a:pt x="408938" y="143954"/>
                  </a:lnTo>
                  <a:cubicBezTo>
                    <a:pt x="384124" y="218561"/>
                    <a:pt x="348382" y="281582"/>
                    <a:pt x="301712" y="333017"/>
                  </a:cubicBezTo>
                  <a:cubicBezTo>
                    <a:pt x="352326" y="368020"/>
                    <a:pt x="414772" y="394724"/>
                    <a:pt x="489049" y="413129"/>
                  </a:cubicBezTo>
                  <a:cubicBezTo>
                    <a:pt x="461770" y="446324"/>
                    <a:pt x="443694" y="470480"/>
                    <a:pt x="434820" y="485599"/>
                  </a:cubicBezTo>
                  <a:cubicBezTo>
                    <a:pt x="359721" y="460456"/>
                    <a:pt x="295960" y="427261"/>
                    <a:pt x="243539" y="386014"/>
                  </a:cubicBezTo>
                  <a:cubicBezTo>
                    <a:pt x="190788" y="425782"/>
                    <a:pt x="126042" y="459963"/>
                    <a:pt x="49299" y="488557"/>
                  </a:cubicBezTo>
                  <a:cubicBezTo>
                    <a:pt x="31552" y="459963"/>
                    <a:pt x="15119" y="436135"/>
                    <a:pt x="0" y="417073"/>
                  </a:cubicBezTo>
                  <a:cubicBezTo>
                    <a:pt x="73785" y="394066"/>
                    <a:pt x="135573" y="365637"/>
                    <a:pt x="185365" y="331785"/>
                  </a:cubicBezTo>
                  <a:cubicBezTo>
                    <a:pt x="138038" y="279035"/>
                    <a:pt x="104515" y="216424"/>
                    <a:pt x="84795" y="143954"/>
                  </a:cubicBezTo>
                  <a:lnTo>
                    <a:pt x="5423" y="143954"/>
                  </a:lnTo>
                  <a:lnTo>
                    <a:pt x="5423" y="77400"/>
                  </a:lnTo>
                  <a:lnTo>
                    <a:pt x="211494" y="77400"/>
                  </a:lnTo>
                  <a:cubicBezTo>
                    <a:pt x="206400" y="60639"/>
                    <a:pt x="199498" y="39933"/>
                    <a:pt x="190788" y="15283"/>
                  </a:cubicBezTo>
                  <a:lnTo>
                    <a:pt x="266216" y="0"/>
                  </a:lnTo>
                  <a:close/>
                  <a:moveTo>
                    <a:pt x="160962" y="143954"/>
                  </a:moveTo>
                  <a:cubicBezTo>
                    <a:pt x="177888" y="197855"/>
                    <a:pt x="205332" y="244443"/>
                    <a:pt x="243292" y="283718"/>
                  </a:cubicBezTo>
                  <a:cubicBezTo>
                    <a:pt x="281581" y="244279"/>
                    <a:pt x="308860" y="197691"/>
                    <a:pt x="325129" y="143954"/>
                  </a:cubicBezTo>
                  <a:lnTo>
                    <a:pt x="160962" y="143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938417" y="4170957"/>
            <a:ext cx="180850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其他说明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3953" y="4657693"/>
            <a:ext cx="9250107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茫茫模板中，看到也许就是缘分。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你的购买是对作者努力最大的鼓励，希望你使用这套模板获得成功！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稻壳儿感谢您的支持！</a:t>
            </a:r>
            <a:br>
              <a:rPr lang="en-US" altLang="zh-CN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2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21365" r="56236" b="52362"/>
          <a:stretch>
            <a:fillRect/>
          </a:stretch>
        </p:blipFill>
        <p:spPr>
          <a:xfrm>
            <a:off x="1006655" y="2414020"/>
            <a:ext cx="3534770" cy="1555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53355" y="2302905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38417" y="1357020"/>
            <a:ext cx="25281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图片插入说明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047599" y="1872944"/>
            <a:ext cx="28239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中如何插入图片？</a:t>
            </a:r>
            <a:endParaRPr lang="zh-CN" altLang="en-US" sz="18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0" t="21365" r="11566"/>
          <a:stretch>
            <a:fillRect/>
          </a:stretch>
        </p:blipFill>
        <p:spPr>
          <a:xfrm>
            <a:off x="5936777" y="969815"/>
            <a:ext cx="5240740" cy="530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4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823" b="3096"/>
          <a:stretch>
            <a:fillRect/>
          </a:stretch>
        </p:blipFill>
        <p:spPr>
          <a:xfrm>
            <a:off x="0" y="-10161"/>
            <a:ext cx="12182475" cy="6868161"/>
          </a:xfrm>
          <a:prstGeom prst="rect">
            <a:avLst/>
          </a:prstGeom>
          <a:solidFill>
            <a:srgbClr val="071D34"/>
          </a:solidFill>
        </p:spPr>
      </p:pic>
      <p:sp>
        <p:nvSpPr>
          <p:cNvPr id="18" name="任意多边形 17"/>
          <p:cNvSpPr/>
          <p:nvPr/>
        </p:nvSpPr>
        <p:spPr>
          <a:xfrm rot="10800000">
            <a:off x="3485424" y="1635760"/>
            <a:ext cx="2000406" cy="1610714"/>
          </a:xfrm>
          <a:custGeom>
            <a:avLst/>
            <a:gdLst>
              <a:gd name="connsiteX0" fmla="*/ 2167230 w 2167230"/>
              <a:gd name="connsiteY0" fmla="*/ 1745040 h 1745040"/>
              <a:gd name="connsiteX1" fmla="*/ 0 w 2167230"/>
              <a:gd name="connsiteY1" fmla="*/ 1745040 h 1745040"/>
              <a:gd name="connsiteX2" fmla="*/ 32205 w 2167230"/>
              <a:gd name="connsiteY2" fmla="*/ 1691301 h 1745040"/>
              <a:gd name="connsiteX3" fmla="*/ 2074795 w 2167230"/>
              <a:gd name="connsiteY3" fmla="*/ 1691301 h 1745040"/>
              <a:gd name="connsiteX4" fmla="*/ 1017846 w 2167230"/>
              <a:gd name="connsiteY4" fmla="*/ 46620 h 1745040"/>
              <a:gd name="connsiteX5" fmla="*/ 1045785 w 2167230"/>
              <a:gd name="connsiteY5" fmla="*/ 0 h 1745040"/>
              <a:gd name="connsiteX6" fmla="*/ 2167230 w 2167230"/>
              <a:gd name="connsiteY6" fmla="*/ 1745040 h 174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230" h="1745040">
                <a:moveTo>
                  <a:pt x="2167230" y="1745040"/>
                </a:moveTo>
                <a:lnTo>
                  <a:pt x="0" y="1745040"/>
                </a:lnTo>
                <a:lnTo>
                  <a:pt x="32205" y="1691301"/>
                </a:lnTo>
                <a:lnTo>
                  <a:pt x="2074795" y="1691301"/>
                </a:lnTo>
                <a:lnTo>
                  <a:pt x="1017846" y="46620"/>
                </a:lnTo>
                <a:lnTo>
                  <a:pt x="1045785" y="0"/>
                </a:lnTo>
                <a:lnTo>
                  <a:pt x="2167230" y="1745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>
            <a:off x="6624673" y="1635760"/>
            <a:ext cx="2063403" cy="1661438"/>
          </a:xfrm>
          <a:custGeom>
            <a:avLst/>
            <a:gdLst>
              <a:gd name="connsiteX0" fmla="*/ 2235480 w 2235480"/>
              <a:gd name="connsiteY0" fmla="*/ 1799994 h 1799994"/>
              <a:gd name="connsiteX1" fmla="*/ 0 w 2235480"/>
              <a:gd name="connsiteY1" fmla="*/ 1799994 h 1799994"/>
              <a:gd name="connsiteX2" fmla="*/ 1156761 w 2235480"/>
              <a:gd name="connsiteY2" fmla="*/ 0 h 1799994"/>
              <a:gd name="connsiteX3" fmla="*/ 1192819 w 2235480"/>
              <a:gd name="connsiteY3" fmla="*/ 60168 h 1799994"/>
              <a:gd name="connsiteX4" fmla="*/ 109260 w 2235480"/>
              <a:gd name="connsiteY4" fmla="*/ 1746255 h 1799994"/>
              <a:gd name="connsiteX5" fmla="*/ 2203274 w 2235480"/>
              <a:gd name="connsiteY5" fmla="*/ 1746255 h 1799994"/>
              <a:gd name="connsiteX6" fmla="*/ 2235480 w 2235480"/>
              <a:gd name="connsiteY6" fmla="*/ 1799994 h 179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5480" h="1799994">
                <a:moveTo>
                  <a:pt x="2235480" y="1799994"/>
                </a:moveTo>
                <a:lnTo>
                  <a:pt x="0" y="1799994"/>
                </a:lnTo>
                <a:lnTo>
                  <a:pt x="1156761" y="0"/>
                </a:lnTo>
                <a:lnTo>
                  <a:pt x="1192819" y="60168"/>
                </a:lnTo>
                <a:lnTo>
                  <a:pt x="109260" y="1746255"/>
                </a:lnTo>
                <a:lnTo>
                  <a:pt x="2203274" y="1746255"/>
                </a:lnTo>
                <a:lnTo>
                  <a:pt x="2235480" y="1799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5157755" y="4238014"/>
            <a:ext cx="1857989" cy="1445574"/>
          </a:xfrm>
          <a:custGeom>
            <a:avLst/>
            <a:gdLst>
              <a:gd name="connsiteX0" fmla="*/ 2012936 w 2012936"/>
              <a:gd name="connsiteY0" fmla="*/ 1566128 h 1566128"/>
              <a:gd name="connsiteX1" fmla="*/ 1955036 w 2012936"/>
              <a:gd name="connsiteY1" fmla="*/ 1566128 h 1566128"/>
              <a:gd name="connsiteX2" fmla="*/ 1014880 w 2012936"/>
              <a:gd name="connsiteY2" fmla="*/ 103186 h 1566128"/>
              <a:gd name="connsiteX3" fmla="*/ 74725 w 2012936"/>
              <a:gd name="connsiteY3" fmla="*/ 1566128 h 1566128"/>
              <a:gd name="connsiteX4" fmla="*/ 0 w 2012936"/>
              <a:gd name="connsiteY4" fmla="*/ 1566128 h 1566128"/>
              <a:gd name="connsiteX5" fmla="*/ 1006468 w 2012936"/>
              <a:gd name="connsiteY5" fmla="*/ 0 h 1566128"/>
              <a:gd name="connsiteX6" fmla="*/ 2012936 w 2012936"/>
              <a:gd name="connsiteY6" fmla="*/ 1566128 h 156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936" h="1566128">
                <a:moveTo>
                  <a:pt x="2012936" y="1566128"/>
                </a:moveTo>
                <a:lnTo>
                  <a:pt x="1955036" y="1566128"/>
                </a:lnTo>
                <a:lnTo>
                  <a:pt x="1014880" y="103186"/>
                </a:lnTo>
                <a:lnTo>
                  <a:pt x="74725" y="1566128"/>
                </a:lnTo>
                <a:lnTo>
                  <a:pt x="0" y="1566128"/>
                </a:lnTo>
                <a:lnTo>
                  <a:pt x="1006468" y="0"/>
                </a:lnTo>
                <a:lnTo>
                  <a:pt x="2012936" y="1566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59778" y="1586014"/>
            <a:ext cx="18603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500" dirty="0" smtClean="0">
                <a:solidFill>
                  <a:schemeClr val="bg1"/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01</a:t>
            </a:r>
            <a:endParaRPr lang="zh-CN" altLang="en-US" sz="12500" dirty="0">
              <a:solidFill>
                <a:schemeClr val="bg1"/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85721" y="3363285"/>
            <a:ext cx="29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项目背景简介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8058" y="4121025"/>
            <a:ext cx="148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在此添加副标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1289675" y="4723473"/>
            <a:ext cx="423070" cy="405365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681693" y="4716018"/>
            <a:ext cx="407228" cy="350384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2135816" y="4723473"/>
            <a:ext cx="423070" cy="405365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525038" y="4716018"/>
            <a:ext cx="405365" cy="350384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981024" y="4723473"/>
            <a:ext cx="423070" cy="405365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3843007" y="2153368"/>
            <a:ext cx="389523" cy="421207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298062" y="2204621"/>
            <a:ext cx="421207" cy="313109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2168431" y="2209280"/>
            <a:ext cx="355044" cy="349452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699398" y="2156164"/>
            <a:ext cx="394182" cy="410024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525038" y="2171074"/>
            <a:ext cx="410024" cy="355044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782765" y="5618071"/>
            <a:ext cx="355044" cy="279562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9800471" y="2159891"/>
            <a:ext cx="324292" cy="392318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0653134" y="2156164"/>
            <a:ext cx="303791" cy="400705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8904009" y="2159891"/>
            <a:ext cx="460345" cy="392318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364225" y="5551908"/>
            <a:ext cx="258129" cy="398842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8102598" y="2156164"/>
            <a:ext cx="347589" cy="410024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7221046" y="2156164"/>
            <a:ext cx="405365" cy="407228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7208000" y="4756089"/>
            <a:ext cx="403501" cy="293540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987877" y="3006964"/>
            <a:ext cx="264652" cy="387659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928237" y="4714155"/>
            <a:ext cx="356907" cy="355044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843007" y="4716018"/>
            <a:ext cx="404433" cy="350384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6373042" y="4716018"/>
            <a:ext cx="405365" cy="350384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6373042" y="5606889"/>
            <a:ext cx="379272" cy="321496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35024" y="5595706"/>
            <a:ext cx="378340" cy="321496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1413543" y="2159891"/>
            <a:ext cx="395114" cy="395114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221878" y="5604093"/>
            <a:ext cx="113688" cy="322428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9774378" y="3050762"/>
            <a:ext cx="374613" cy="371817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395909" y="3890379"/>
            <a:ext cx="231104" cy="337338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2157249" y="3890379"/>
            <a:ext cx="390455" cy="337338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3016436" y="3890379"/>
            <a:ext cx="341997" cy="337338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3895192" y="3887583"/>
            <a:ext cx="311246" cy="340134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4723627" y="3890379"/>
            <a:ext cx="337338" cy="337338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5560449" y="3890379"/>
            <a:ext cx="337338" cy="337338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6419636" y="3890379"/>
            <a:ext cx="339202" cy="337338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7238752" y="3890379"/>
            <a:ext cx="390455" cy="337338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8152919" y="3890379"/>
            <a:ext cx="229241" cy="337338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8948739" y="3914608"/>
            <a:ext cx="339202" cy="286085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9822836" y="3874537"/>
            <a:ext cx="229241" cy="341997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10683886" y="3874537"/>
            <a:ext cx="219922" cy="341997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10635429" y="4757953"/>
            <a:ext cx="339202" cy="324292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9792084" y="4744906"/>
            <a:ext cx="339202" cy="326156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10624246" y="3033056"/>
            <a:ext cx="390455" cy="350384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682022" y="5624594"/>
            <a:ext cx="277698" cy="281426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8955262" y="5591047"/>
            <a:ext cx="325224" cy="326156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8069051" y="3031192"/>
            <a:ext cx="408160" cy="352248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2184273" y="5551908"/>
            <a:ext cx="305655" cy="398842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38801" y="5551908"/>
            <a:ext cx="301926" cy="398842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893328" y="5551908"/>
            <a:ext cx="301927" cy="398842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688216" y="5551908"/>
            <a:ext cx="313109" cy="398842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534356" y="5551908"/>
            <a:ext cx="392319" cy="398842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307381" y="3079650"/>
            <a:ext cx="371817" cy="255333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163772" y="3079650"/>
            <a:ext cx="370885" cy="255333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014572" y="3079650"/>
            <a:ext cx="369954" cy="255333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853257" y="3079650"/>
            <a:ext cx="369954" cy="255333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705921" y="3079650"/>
            <a:ext cx="355044" cy="255333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382361" y="3021874"/>
            <a:ext cx="389522" cy="374612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08000" y="3004168"/>
            <a:ext cx="423070" cy="405365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527833" y="3047966"/>
            <a:ext cx="407229" cy="328951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11418825" y="3083731"/>
            <a:ext cx="423070" cy="293540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11625701" y="3088391"/>
            <a:ext cx="214331" cy="176124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11423484" y="3088391"/>
            <a:ext cx="211535" cy="176124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11484055" y="3925790"/>
            <a:ext cx="301927" cy="301927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452286" y="3874537"/>
            <a:ext cx="326156" cy="303791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474651" y="4756088"/>
            <a:ext cx="303791" cy="303791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456580" y="5600365"/>
            <a:ext cx="303791" cy="326156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11505905" y="5593842"/>
            <a:ext cx="303791" cy="303791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11483122" y="4744906"/>
            <a:ext cx="303791" cy="326156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404302" y="2184586"/>
            <a:ext cx="352248" cy="308450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15202" y="3063808"/>
            <a:ext cx="342929" cy="33081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058370" y="2156164"/>
            <a:ext cx="273039" cy="410023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067187" y="4716018"/>
            <a:ext cx="394182" cy="343861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364655" y="2173869"/>
            <a:ext cx="420275" cy="363430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4756590" y="990677"/>
            <a:ext cx="2719014" cy="928282"/>
            <a:chOff x="4756590" y="990677"/>
            <a:chExt cx="2719014" cy="928282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5315188" y="990677"/>
              <a:ext cx="15905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7952018" y="2211761"/>
            <a:ext cx="357051" cy="337044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8772312" y="2191755"/>
            <a:ext cx="393987" cy="352433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9618768" y="2191755"/>
            <a:ext cx="395526" cy="352434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080938" y="2193293"/>
            <a:ext cx="392448" cy="353973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237560" y="2167130"/>
            <a:ext cx="393987" cy="401682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10460606" y="3068991"/>
            <a:ext cx="417073" cy="324731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3690497" y="2165591"/>
            <a:ext cx="407838" cy="407838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997585" y="2165591"/>
            <a:ext cx="407838" cy="407838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842501" y="2165591"/>
            <a:ext cx="407838" cy="407838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0471380" y="5551415"/>
            <a:ext cx="407838" cy="409377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8778468" y="5551415"/>
            <a:ext cx="407838" cy="409377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9623384" y="5551415"/>
            <a:ext cx="406299" cy="409377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191143" y="2200989"/>
            <a:ext cx="337044" cy="337044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532335" y="2170209"/>
            <a:ext cx="420151" cy="418611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381870" y="2165591"/>
            <a:ext cx="403221" cy="400143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0503699" y="2187137"/>
            <a:ext cx="333966" cy="383214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9623384" y="3008969"/>
            <a:ext cx="407838" cy="409377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2016053" y="3005891"/>
            <a:ext cx="383213" cy="409377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1169597" y="3007431"/>
            <a:ext cx="375519" cy="417072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877899" y="3084381"/>
            <a:ext cx="337044" cy="235469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732050" y="3084381"/>
            <a:ext cx="338582" cy="235469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4563116" y="3056679"/>
            <a:ext cx="353973" cy="312420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5414189" y="3056679"/>
            <a:ext cx="355512" cy="312420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245255" y="3027437"/>
            <a:ext cx="373980" cy="330888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7093250" y="3013587"/>
            <a:ext cx="372441" cy="344738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7924316" y="3012047"/>
            <a:ext cx="413994" cy="406299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8715368" y="3056679"/>
            <a:ext cx="474015" cy="353973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3716659" y="3861581"/>
            <a:ext cx="360129" cy="387831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017591" y="3876971"/>
            <a:ext cx="370903" cy="389371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535413" y="3938532"/>
            <a:ext cx="418612" cy="24932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868665" y="3864659"/>
            <a:ext cx="377058" cy="397065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10506777" y="3892361"/>
            <a:ext cx="326271" cy="352434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644930" y="3903135"/>
            <a:ext cx="352434" cy="327810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8767694" y="3863121"/>
            <a:ext cx="423229" cy="397065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274496" y="3887745"/>
            <a:ext cx="315498" cy="346277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120952" y="3887745"/>
            <a:ext cx="315498" cy="346277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401877" y="3876971"/>
            <a:ext cx="383213" cy="373980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7932011" y="3872355"/>
            <a:ext cx="403221" cy="378597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1155745" y="3935454"/>
            <a:ext cx="392448" cy="270866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1134199" y="4744974"/>
            <a:ext cx="438619" cy="346278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2034521" y="4735740"/>
            <a:ext cx="361668" cy="364746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4521563" y="5657608"/>
            <a:ext cx="430923" cy="198532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3675107" y="5657608"/>
            <a:ext cx="427845" cy="198532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309894" y="5548337"/>
            <a:ext cx="235469" cy="415534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5468054" y="5548337"/>
            <a:ext cx="235469" cy="415534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8007423" y="5543721"/>
            <a:ext cx="243164" cy="424767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147116" y="5543721"/>
            <a:ext cx="244703" cy="424767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10519089" y="4704959"/>
            <a:ext cx="306264" cy="410916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9618768" y="4712655"/>
            <a:ext cx="397065" cy="398604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8798474" y="4704959"/>
            <a:ext cx="364746" cy="403221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930472" y="4704959"/>
            <a:ext cx="403221" cy="406299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857891" y="4797300"/>
            <a:ext cx="392448" cy="241625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690497" y="4703421"/>
            <a:ext cx="406299" cy="404760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541569" y="4784988"/>
            <a:ext cx="417073" cy="277022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391104" y="4708037"/>
            <a:ext cx="404760" cy="403222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339134" y="4714193"/>
            <a:ext cx="186221" cy="392448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074782" y="4703421"/>
            <a:ext cx="417073" cy="389370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1151128" y="5556033"/>
            <a:ext cx="406299" cy="406299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008357" y="5545259"/>
            <a:ext cx="384753" cy="407838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834807" y="5611437"/>
            <a:ext cx="423229" cy="315498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11502516" y="2982002"/>
            <a:ext cx="249320" cy="410916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11420179" y="3971621"/>
            <a:ext cx="413994" cy="269326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11385992" y="4804996"/>
            <a:ext cx="413994" cy="270866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393936" y="5696851"/>
            <a:ext cx="412455" cy="263171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11386266" y="2202918"/>
            <a:ext cx="409377" cy="372442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11357850" y="5579118"/>
            <a:ext cx="410916" cy="398604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95474" y="2982806"/>
            <a:ext cx="300108" cy="401682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401629" y="3823875"/>
            <a:ext cx="306264" cy="421690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412403" y="4721085"/>
            <a:ext cx="277022" cy="424767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343308" y="2175595"/>
            <a:ext cx="404760" cy="407838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770238" y="990677"/>
            <a:ext cx="2719014" cy="928282"/>
            <a:chOff x="4770238" y="990677"/>
            <a:chExt cx="2719014" cy="928282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5315187" y="990677"/>
              <a:ext cx="163715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线框风格类商务图标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15188" y="990677"/>
            <a:ext cx="16047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3598" y="135982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常用扁平化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生活服务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矢量图标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905978" y="2241690"/>
            <a:ext cx="1058959" cy="1057564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3623" y="2643509"/>
            <a:ext cx="500878" cy="253927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798520" y="2287732"/>
            <a:ext cx="964086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0123" y="2499803"/>
            <a:ext cx="500878" cy="445070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4664069" y="2287732"/>
            <a:ext cx="962690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4277" y="2531893"/>
            <a:ext cx="500878" cy="415771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953415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5019" y="3819315"/>
            <a:ext cx="500878" cy="403214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798520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3014776" y="3833267"/>
            <a:ext cx="532967" cy="433909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4664069" y="3568179"/>
            <a:ext cx="962690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77535" y="3812339"/>
            <a:ext cx="535758" cy="410190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/>
          <p:nvPr/>
        </p:nvSpPr>
        <p:spPr bwMode="auto">
          <a:xfrm>
            <a:off x="6561357" y="2228931"/>
            <a:ext cx="1057562" cy="1057562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57139" y="2534479"/>
            <a:ext cx="464602" cy="440884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8452500" y="2274972"/>
            <a:ext cx="964084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705031" y="2534479"/>
            <a:ext cx="465998" cy="403213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10298996" y="2274972"/>
            <a:ext cx="962688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573851" y="2521923"/>
            <a:ext cx="404608" cy="461811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6607399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80858" y="3796785"/>
            <a:ext cx="465997" cy="464602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8452500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689684" y="3738187"/>
            <a:ext cx="500876" cy="537153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10298996" y="3555416"/>
            <a:ext cx="962688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10564084" y="3773067"/>
            <a:ext cx="435303" cy="484135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/>
          <p:nvPr/>
        </p:nvSpPr>
        <p:spPr bwMode="auto">
          <a:xfrm>
            <a:off x="6560956" y="4795927"/>
            <a:ext cx="1057562" cy="1060351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38601" y="5164260"/>
            <a:ext cx="517620" cy="339032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8452099" y="4841968"/>
            <a:ext cx="964084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8671145" y="5102871"/>
            <a:ext cx="538547" cy="419955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10298595" y="4841968"/>
            <a:ext cx="962688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10583216" y="5158679"/>
            <a:ext cx="394842" cy="396237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954603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1279685" y="5048459"/>
            <a:ext cx="298573" cy="514829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799704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031307" y="5130776"/>
            <a:ext cx="502272" cy="421350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4663855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983357" y="5066596"/>
            <a:ext cx="371123" cy="500877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6225392" y="2212021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6546000" y="2424495"/>
            <a:ext cx="618453" cy="618453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3383517" y="2134239"/>
            <a:ext cx="1272952" cy="1271054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3728789" y="2428290"/>
            <a:ext cx="622247" cy="643114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7607438" y="2212021"/>
            <a:ext cx="1113596" cy="111359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7766794" y="2471922"/>
            <a:ext cx="792986" cy="531186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3461299" y="4731363"/>
            <a:ext cx="1115492" cy="1115492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3635831" y="4932455"/>
            <a:ext cx="698131" cy="789192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7690910" y="4325385"/>
            <a:ext cx="946651" cy="263697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7607438" y="3473589"/>
            <a:ext cx="1113596" cy="851796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7825603" y="3655709"/>
            <a:ext cx="677264" cy="675366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6223493" y="347358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6536515" y="3623459"/>
            <a:ext cx="491347" cy="785397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3461299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3675670" y="3687961"/>
            <a:ext cx="679160" cy="694337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4843345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4974244" y="3754358"/>
            <a:ext cx="855590" cy="553953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4843345" y="4731363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5093761" y="4985574"/>
            <a:ext cx="614659" cy="605173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6223493" y="4731363"/>
            <a:ext cx="1115492" cy="1115492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6420792" y="4945734"/>
            <a:ext cx="722794" cy="682954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7605540" y="4729465"/>
            <a:ext cx="1115492" cy="1117390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7818014" y="4921072"/>
            <a:ext cx="713309" cy="711411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2057437" y="2204432"/>
            <a:ext cx="1115492" cy="1115492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2296471" y="2504174"/>
            <a:ext cx="707617" cy="516010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728509" y="2997417"/>
            <a:ext cx="1011152" cy="322506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677288" y="2204432"/>
            <a:ext cx="1113596" cy="792986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950470" y="2428290"/>
            <a:ext cx="565335" cy="667777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2051746" y="3492559"/>
            <a:ext cx="1106008" cy="1106007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2269911" y="3708828"/>
            <a:ext cx="671572" cy="673470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10365298" y="2219609"/>
            <a:ext cx="1115492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10589155" y="2483305"/>
            <a:ext cx="667777" cy="652602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8994634" y="221960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9231771" y="2413112"/>
            <a:ext cx="648808" cy="741764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665904" y="3488765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952366" y="3706931"/>
            <a:ext cx="546363" cy="684851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8983252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9252640" y="3742975"/>
            <a:ext cx="572923" cy="872665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10365298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10663141" y="3697446"/>
            <a:ext cx="521702" cy="918196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9013605" y="5473126"/>
            <a:ext cx="1054785" cy="377523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8983252" y="4735157"/>
            <a:ext cx="1115492" cy="737971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9152093" y="4977985"/>
            <a:ext cx="724692" cy="629836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2044156" y="4719980"/>
            <a:ext cx="1113596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2332515" y="4856571"/>
            <a:ext cx="536879" cy="825236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662110" y="4719980"/>
            <a:ext cx="1115492" cy="1115492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861305" y="4919175"/>
            <a:ext cx="718998" cy="720897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10365298" y="4735157"/>
            <a:ext cx="1115492" cy="1115492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10684010" y="4886925"/>
            <a:ext cx="478068" cy="811956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4845241" y="2212021"/>
            <a:ext cx="1113596" cy="111359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5067201" y="2415009"/>
            <a:ext cx="692441" cy="690543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5271646" y="990677"/>
            <a:ext cx="17088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4565306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7584165" y="2229271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7717610" y="2531635"/>
            <a:ext cx="853035" cy="513510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3430864" y="2229271"/>
            <a:ext cx="1118236" cy="1118236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3755186" y="2433662"/>
            <a:ext cx="471281" cy="741550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6200858" y="2229271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6433964" y="2462378"/>
            <a:ext cx="652023" cy="653712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4815861" y="2229271"/>
            <a:ext cx="1118236" cy="1118236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5013494" y="2404946"/>
            <a:ext cx="670604" cy="697631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6251533" y="3465749"/>
            <a:ext cx="1118236" cy="893576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6361329" y="4359325"/>
            <a:ext cx="896954" cy="224661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6601192" y="3590748"/>
            <a:ext cx="420606" cy="866549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3430864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3630187" y="3665072"/>
            <a:ext cx="719590" cy="719590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7584165" y="3465749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7830785" y="3710681"/>
            <a:ext cx="628375" cy="628374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4815861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5084440" y="3734329"/>
            <a:ext cx="581077" cy="581077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4819239" y="4702228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5047278" y="4876213"/>
            <a:ext cx="631754" cy="706076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3429174" y="4698849"/>
            <a:ext cx="1121614" cy="1123304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3692686" y="4962361"/>
            <a:ext cx="679051" cy="679050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10359506" y="2212379"/>
            <a:ext cx="1119926" cy="739860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10389912" y="2952239"/>
            <a:ext cx="1059115" cy="381754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10595991" y="2347514"/>
            <a:ext cx="648645" cy="768576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6200858" y="4700539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6390046" y="4820470"/>
            <a:ext cx="739860" cy="783779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2012614" y="2214069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2196734" y="2513053"/>
            <a:ext cx="751685" cy="521956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7584165" y="470053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7839231" y="4893105"/>
            <a:ext cx="618239" cy="699320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638750" y="3450547"/>
            <a:ext cx="1118236" cy="111823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814425" y="3578925"/>
            <a:ext cx="766887" cy="861481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10359506" y="3450547"/>
            <a:ext cx="1118236" cy="111823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10557140" y="3612708"/>
            <a:ext cx="738171" cy="805738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655641" y="2209001"/>
            <a:ext cx="1094587" cy="442565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643817" y="2651566"/>
            <a:ext cx="1118236" cy="675671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824559" y="2210691"/>
            <a:ext cx="805739" cy="1005060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2009235" y="3450547"/>
            <a:ext cx="1118236" cy="1118236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2267680" y="3658316"/>
            <a:ext cx="592902" cy="908778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8990712" y="3450547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9139360" y="3715748"/>
            <a:ext cx="820941" cy="853035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738411" y="5562020"/>
            <a:ext cx="920603" cy="243242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638749" y="4687025"/>
            <a:ext cx="1118236" cy="874994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863410" y="4788376"/>
            <a:ext cx="670604" cy="1016885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2009235" y="4687025"/>
            <a:ext cx="1118236" cy="1118236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2186599" y="4812025"/>
            <a:ext cx="597969" cy="908778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8990712" y="4967429"/>
            <a:ext cx="1118236" cy="837832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8990712" y="4687025"/>
            <a:ext cx="1111479" cy="569253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10359506" y="4687025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10511532" y="4942091"/>
            <a:ext cx="815873" cy="604726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8990712" y="2214069"/>
            <a:ext cx="1118236" cy="1118236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9110644" y="2469134"/>
            <a:ext cx="878373" cy="646956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5271646" y="990677"/>
            <a:ext cx="170154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4579820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彩色扁平化图表汇总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3482633" y="3579193"/>
            <a:ext cx="509626" cy="509626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251191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683954" y="3871835"/>
            <a:ext cx="48536" cy="41399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735345" y="3858988"/>
            <a:ext cx="19985" cy="24268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529781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616861" y="3791894"/>
            <a:ext cx="246962" cy="165593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4726006" y="3831864"/>
            <a:ext cx="32833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4803092" y="3831864"/>
            <a:ext cx="29978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4573260" y="3730511"/>
            <a:ext cx="39971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4674615" y="3730511"/>
            <a:ext cx="37116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454776" y="3584903"/>
            <a:ext cx="489641" cy="493923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3566857" y="2280961"/>
            <a:ext cx="341178" cy="351171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461220" y="4613334"/>
            <a:ext cx="513908" cy="512481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2576156" y="2313794"/>
            <a:ext cx="206991" cy="206991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2580438" y="2382315"/>
            <a:ext cx="134187" cy="252672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803132" y="2276678"/>
            <a:ext cx="131332" cy="125622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847385" y="2320932"/>
            <a:ext cx="111347" cy="118485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4486182" y="2280961"/>
            <a:ext cx="304063" cy="279794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4654630" y="2395163"/>
            <a:ext cx="259809" cy="236969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559760" y="2318077"/>
            <a:ext cx="402561" cy="321193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651121" y="2459401"/>
            <a:ext cx="158456" cy="141325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860967" y="2330924"/>
            <a:ext cx="87079" cy="91361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843836" y="2276678"/>
            <a:ext cx="182723" cy="169876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627587" y="2286671"/>
            <a:ext cx="84224" cy="7423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590471" y="2378033"/>
            <a:ext cx="128477" cy="246962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687543" y="2259548"/>
            <a:ext cx="368301" cy="409699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569059" y="3582048"/>
            <a:ext cx="506771" cy="509626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7488467" y="2298092"/>
            <a:ext cx="341178" cy="4139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7518445" y="2376606"/>
            <a:ext cx="281222" cy="151317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7481329" y="2535060"/>
            <a:ext cx="358309" cy="114202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8514856" y="2295237"/>
            <a:ext cx="244107" cy="259809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8826056" y="2295237"/>
            <a:ext cx="138470" cy="252672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8322141" y="2295237"/>
            <a:ext cx="138470" cy="262664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8380669" y="2463684"/>
            <a:ext cx="229832" cy="182723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8667601" y="2460829"/>
            <a:ext cx="232687" cy="185578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8516693" y="3670555"/>
            <a:ext cx="215556" cy="239824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8800771" y="3670555"/>
            <a:ext cx="124195" cy="232687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8333970" y="3670555"/>
            <a:ext cx="128477" cy="242679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8388216" y="3826154"/>
            <a:ext cx="209846" cy="168448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650880" y="3821872"/>
            <a:ext cx="216983" cy="172731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9421333" y="2305230"/>
            <a:ext cx="388286" cy="344033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9505967" y="3774763"/>
            <a:ext cx="189861" cy="121340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9344656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10529091" y="2403728"/>
            <a:ext cx="29978" cy="42826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10579054" y="2423714"/>
            <a:ext cx="24268" cy="37116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10393476" y="2288099"/>
            <a:ext cx="392569" cy="388286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6502049" y="2308085"/>
            <a:ext cx="202708" cy="162738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6700475" y="2295237"/>
            <a:ext cx="159883" cy="165593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6544874" y="2463684"/>
            <a:ext cx="175586" cy="192716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6707612" y="2453692"/>
            <a:ext cx="175586" cy="152745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6431082" y="3574910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5519709" y="2280961"/>
            <a:ext cx="331185" cy="371156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5681018" y="3871835"/>
            <a:ext cx="68521" cy="71376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5596795" y="3841857"/>
            <a:ext cx="71376" cy="101355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5431202" y="3582048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7557398" y="3761916"/>
            <a:ext cx="161311" cy="6709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7391805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10618007" y="3853278"/>
            <a:ext cx="29978" cy="3283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10472400" y="3826154"/>
            <a:ext cx="131332" cy="148462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10489530" y="3740503"/>
            <a:ext cx="128477" cy="142752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10449559" y="3799032"/>
            <a:ext cx="25695" cy="29978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1030680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10481268" y="4857640"/>
            <a:ext cx="142752" cy="162738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10305683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10458427" y="4827662"/>
            <a:ext cx="27123" cy="34261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10502681" y="4766279"/>
            <a:ext cx="134187" cy="152745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10636868" y="4884763"/>
            <a:ext cx="34261" cy="41399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4546138" y="4757514"/>
            <a:ext cx="39971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4708875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4420516" y="4613334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4793099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4650347" y="4757514"/>
            <a:ext cx="44254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5569671" y="4893128"/>
            <a:ext cx="81369" cy="125622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5663888" y="4923107"/>
            <a:ext cx="81369" cy="95644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5408362" y="4613334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2489077" y="4613334"/>
            <a:ext cx="512481" cy="512481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11347062" y="2446554"/>
            <a:ext cx="215556" cy="196998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11389887" y="2292381"/>
            <a:ext cx="372584" cy="346888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11638686" y="3774763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11641541" y="3734793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11448825" y="3734793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11293226" y="3574910"/>
            <a:ext cx="506771" cy="511053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9504842" y="4820525"/>
            <a:ext cx="192716" cy="121340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9346387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11644699" y="4820525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11293529" y="4604968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11454838" y="4780554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11647554" y="4780554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7563411" y="4793401"/>
            <a:ext cx="202708" cy="8136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400673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599730" y="4843165"/>
            <a:ext cx="264092" cy="178441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725352" y="4920252"/>
            <a:ext cx="22840" cy="19985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673962" y="4930244"/>
            <a:ext cx="51391" cy="44254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515506" y="4613334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6427102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41935" y="4613334"/>
            <a:ext cx="513908" cy="512481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8684017" y="4604968"/>
            <a:ext cx="202708" cy="418265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8427063" y="4874771"/>
            <a:ext cx="416837" cy="242679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8374244" y="4604968"/>
            <a:ext cx="215556" cy="438250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393473" y="2881948"/>
            <a:ext cx="847950" cy="151317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65543" y="2881948"/>
            <a:ext cx="638102" cy="145607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47679" y="2881948"/>
            <a:ext cx="635247" cy="148462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3599690" y="2884803"/>
            <a:ext cx="274084" cy="169876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543283" y="2881948"/>
            <a:ext cx="311200" cy="145607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29701" y="2881948"/>
            <a:ext cx="306918" cy="145607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6460651" y="2851970"/>
            <a:ext cx="459662" cy="145608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505598" y="2851970"/>
            <a:ext cx="309772" cy="145607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8407792" y="2851970"/>
            <a:ext cx="458235" cy="145607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312842" y="2851970"/>
            <a:ext cx="590995" cy="172731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10339230" y="2851970"/>
            <a:ext cx="459663" cy="145608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1407018" y="2851970"/>
            <a:ext cx="301208" cy="145608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610583" y="990677"/>
            <a:ext cx="2993127" cy="928282"/>
            <a:chOff x="4610583" y="990677"/>
            <a:chExt cx="2993127" cy="928282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5315187" y="990677"/>
              <a:ext cx="162266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2993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款国内常见</a:t>
              </a:r>
              <a:r>
                <a:rPr lang="zh-CN" altLang="en-US" b="1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社交网站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6321570" y="4330024"/>
            <a:ext cx="623572" cy="608494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6297877" y="5463007"/>
            <a:ext cx="624649" cy="478179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6269875" y="3380127"/>
            <a:ext cx="697883" cy="519105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5237051" y="3271352"/>
            <a:ext cx="715115" cy="549260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302232" y="3329509"/>
            <a:ext cx="504027" cy="618187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3232790" y="4419413"/>
            <a:ext cx="677421" cy="620341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174633" y="3311201"/>
            <a:ext cx="621418" cy="600955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3128323" y="5612707"/>
            <a:ext cx="695729" cy="320940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3660352" y="5483469"/>
            <a:ext cx="147547" cy="173394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4203150" y="4518495"/>
            <a:ext cx="725885" cy="429715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7423321" y="3260583"/>
            <a:ext cx="580493" cy="654804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2189196" y="3275660"/>
            <a:ext cx="448024" cy="656958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3266177" y="2257915"/>
            <a:ext cx="519105" cy="653727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1168218" y="2331149"/>
            <a:ext cx="432946" cy="537413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2118115" y="2306378"/>
            <a:ext cx="644034" cy="491103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1145602" y="3262736"/>
            <a:ext cx="516951" cy="639726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1117600" y="4388181"/>
            <a:ext cx="572954" cy="542798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1145602" y="5493162"/>
            <a:ext cx="549260" cy="455563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2125654" y="4436644"/>
            <a:ext cx="603109" cy="476025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9348963" y="2369920"/>
            <a:ext cx="689268" cy="491103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8322600" y="2194372"/>
            <a:ext cx="722654" cy="722654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7290853" y="2278376"/>
            <a:ext cx="746348" cy="608494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289214" y="4398951"/>
            <a:ext cx="789427" cy="556799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5239205" y="2237451"/>
            <a:ext cx="662344" cy="687113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223612" y="2285915"/>
            <a:ext cx="672036" cy="646188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9496509" y="3283199"/>
            <a:ext cx="521258" cy="619264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2148271" y="5391927"/>
            <a:ext cx="578339" cy="605263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10458253" y="2298839"/>
            <a:ext cx="591263" cy="595571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5300593" y="5384387"/>
            <a:ext cx="618187" cy="616032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4182686" y="5366079"/>
            <a:ext cx="712961" cy="651573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5369519" y="4395720"/>
            <a:ext cx="420022" cy="565415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8383989" y="3255198"/>
            <a:ext cx="595571" cy="641880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8339832" y="5513625"/>
            <a:ext cx="400637" cy="473871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8699544" y="5513625"/>
            <a:ext cx="338172" cy="473871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10397942" y="4365564"/>
            <a:ext cx="694653" cy="534182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9532049" y="4322485"/>
            <a:ext cx="373713" cy="666651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7380243" y="4330024"/>
            <a:ext cx="532029" cy="644034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6338802" y="2168525"/>
            <a:ext cx="588031" cy="756040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7346855" y="5363925"/>
            <a:ext cx="570800" cy="631110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10497024" y="3303661"/>
            <a:ext cx="440485" cy="623572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10502409" y="5373617"/>
            <a:ext cx="500796" cy="628956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9457738" y="5384387"/>
            <a:ext cx="492181" cy="599878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4993198" y="990677"/>
            <a:ext cx="2165978" cy="928282"/>
            <a:chOff x="4993198" y="990677"/>
            <a:chExt cx="2165978" cy="928282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5286160" y="990677"/>
              <a:ext cx="165257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4993198" y="1359825"/>
              <a:ext cx="21659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金融类超实用图标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5242617" y="990677"/>
            <a:ext cx="172628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608848" y="135982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学前教育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常用简笔线形图标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2881937" y="2418408"/>
            <a:ext cx="578783" cy="596970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738579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012757" y="2367055"/>
            <a:ext cx="633344" cy="593760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3897214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280515" y="2389522"/>
            <a:ext cx="492126" cy="593760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5095433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6455197" y="2386313"/>
            <a:ext cx="487847" cy="604458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6265836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7613833" y="2387382"/>
            <a:ext cx="561665" cy="561665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7462985" y="2270770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8755350" y="2386313"/>
            <a:ext cx="571294" cy="602319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8616271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901194" y="3691343"/>
            <a:ext cx="542408" cy="605529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738579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71598" y="3700971"/>
            <a:ext cx="515663" cy="610877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3897214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5289074" y="3695622"/>
            <a:ext cx="517802" cy="602319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5095433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6502270" y="3683854"/>
            <a:ext cx="393701" cy="665440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6265836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7577458" y="3704181"/>
            <a:ext cx="633344" cy="617297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7462985" y="3577940"/>
            <a:ext cx="863360" cy="86443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8764979" y="3687063"/>
            <a:ext cx="567014" cy="617297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8616271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3022086" y="4980325"/>
            <a:ext cx="298485" cy="602319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738579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4079087" y="5010281"/>
            <a:ext cx="500684" cy="603389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3897214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5343636" y="5010281"/>
            <a:ext cx="368024" cy="603389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5095433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6356772" y="5030608"/>
            <a:ext cx="684697" cy="559525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6265836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7577458" y="4983535"/>
            <a:ext cx="637624" cy="614087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7462985" y="4877621"/>
            <a:ext cx="863360" cy="866569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8767119" y="4985675"/>
            <a:ext cx="562735" cy="604459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8616271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9935382" y="4994768"/>
            <a:ext cx="512453" cy="609808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9757789" y="4886714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11010570" y="4990489"/>
            <a:ext cx="669719" cy="605529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10916424" y="4886714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600507" y="2391127"/>
            <a:ext cx="483567" cy="601249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409006" y="2283073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709930" y="2407174"/>
            <a:ext cx="591621" cy="590552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579409" y="2283073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9889379" y="2461201"/>
            <a:ext cx="627995" cy="579853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9772767" y="2281468"/>
            <a:ext cx="863360" cy="86336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11067271" y="2405570"/>
            <a:ext cx="581992" cy="613018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10926052" y="2281468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538457" y="5035957"/>
            <a:ext cx="574504" cy="599110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400448" y="4877621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674626" y="5007071"/>
            <a:ext cx="633344" cy="602319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559083" y="4877621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524549" y="3683319"/>
            <a:ext cx="633344" cy="602319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409006" y="3594523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712069" y="3684389"/>
            <a:ext cx="601249" cy="605529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579409" y="3594523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9923614" y="3738416"/>
            <a:ext cx="563805" cy="570224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9772767" y="3592918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11114344" y="3698832"/>
            <a:ext cx="502825" cy="616227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10926052" y="3592918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921001" y="2367299"/>
            <a:ext cx="6350000" cy="2103120"/>
          </a:xfrm>
          <a:prstGeom prst="roundRect">
            <a:avLst>
              <a:gd name="adj" fmla="val 6341"/>
            </a:avLst>
          </a:prstGeom>
          <a:solidFill>
            <a:srgbClr val="FC62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82997" y="2685035"/>
            <a:ext cx="1463040" cy="14630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59197" y="2754904"/>
            <a:ext cx="1310640" cy="131064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1101" y="3639520"/>
            <a:ext cx="38481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更多作品，欢迎搜索，你想要的，这里都有</a:t>
            </a:r>
            <a:endParaRPr lang="zh-CN" altLang="en-US" sz="1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43688" y="2992736"/>
            <a:ext cx="3542924" cy="542328"/>
            <a:chOff x="4991288" y="3310236"/>
            <a:chExt cx="3542924" cy="542328"/>
          </a:xfrm>
        </p:grpSpPr>
        <p:sp>
          <p:nvSpPr>
            <p:cNvPr id="7" name="矩形 6"/>
            <p:cNvSpPr/>
            <p:nvPr/>
          </p:nvSpPr>
          <p:spPr>
            <a:xfrm>
              <a:off x="4991288" y="3310236"/>
              <a:ext cx="3174812" cy="54232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848600" y="3310236"/>
              <a:ext cx="685612" cy="542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6200" y="3322936"/>
              <a:ext cx="14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002949" y="3396916"/>
              <a:ext cx="384640" cy="382874"/>
              <a:chOff x="8053749" y="3152442"/>
              <a:chExt cx="384640" cy="382874"/>
            </a:xfrm>
            <a:solidFill>
              <a:srgbClr val="FC621E">
                <a:alpha val="80000"/>
              </a:srgbClr>
            </a:solidFill>
          </p:grpSpPr>
          <p:sp>
            <p:nvSpPr>
              <p:cNvPr id="12" name="Freeform 201"/>
              <p:cNvSpPr>
                <a:spLocks noEditPoints="1"/>
              </p:cNvSpPr>
              <p:nvPr/>
            </p:nvSpPr>
            <p:spPr bwMode="auto">
              <a:xfrm>
                <a:off x="8053749" y="3152442"/>
                <a:ext cx="347115" cy="340849"/>
              </a:xfrm>
              <a:custGeom>
                <a:avLst/>
                <a:gdLst/>
                <a:ahLst/>
                <a:cxnLst>
                  <a:cxn ang="0">
                    <a:pos x="100" y="220"/>
                  </a:cxn>
                  <a:cxn ang="0">
                    <a:pos x="67" y="212"/>
                  </a:cxn>
                  <a:cxn ang="0">
                    <a:pos x="40" y="196"/>
                  </a:cxn>
                  <a:cxn ang="0">
                    <a:pos x="19" y="173"/>
                  </a:cxn>
                  <a:cxn ang="0">
                    <a:pos x="5" y="143"/>
                  </a:cxn>
                  <a:cxn ang="0">
                    <a:pos x="0" y="111"/>
                  </a:cxn>
                  <a:cxn ang="0">
                    <a:pos x="2" y="88"/>
                  </a:cxn>
                  <a:cxn ang="0">
                    <a:pos x="13" y="58"/>
                  </a:cxn>
                  <a:cxn ang="0">
                    <a:pos x="32" y="32"/>
                  </a:cxn>
                  <a:cxn ang="0">
                    <a:pos x="58" y="13"/>
                  </a:cxn>
                  <a:cxn ang="0">
                    <a:pos x="89" y="3"/>
                  </a:cxn>
                  <a:cxn ang="0">
                    <a:pos x="110" y="0"/>
                  </a:cxn>
                  <a:cxn ang="0">
                    <a:pos x="143" y="5"/>
                  </a:cxn>
                  <a:cxn ang="0">
                    <a:pos x="173" y="19"/>
                  </a:cxn>
                  <a:cxn ang="0">
                    <a:pos x="196" y="40"/>
                  </a:cxn>
                  <a:cxn ang="0">
                    <a:pos x="213" y="67"/>
                  </a:cxn>
                  <a:cxn ang="0">
                    <a:pos x="221" y="100"/>
                  </a:cxn>
                  <a:cxn ang="0">
                    <a:pos x="221" y="121"/>
                  </a:cxn>
                  <a:cxn ang="0">
                    <a:pos x="213" y="154"/>
                  </a:cxn>
                  <a:cxn ang="0">
                    <a:pos x="196" y="181"/>
                  </a:cxn>
                  <a:cxn ang="0">
                    <a:pos x="173" y="202"/>
                  </a:cxn>
                  <a:cxn ang="0">
                    <a:pos x="143" y="216"/>
                  </a:cxn>
                  <a:cxn ang="0">
                    <a:pos x="110" y="221"/>
                  </a:cxn>
                  <a:cxn ang="0">
                    <a:pos x="110" y="11"/>
                  </a:cxn>
                  <a:cxn ang="0">
                    <a:pos x="81" y="15"/>
                  </a:cxn>
                  <a:cxn ang="0">
                    <a:pos x="55" y="28"/>
                  </a:cxn>
                  <a:cxn ang="0">
                    <a:pos x="34" y="47"/>
                  </a:cxn>
                  <a:cxn ang="0">
                    <a:pos x="19" y="71"/>
                  </a:cxn>
                  <a:cxn ang="0">
                    <a:pos x="11" y="100"/>
                  </a:cxn>
                  <a:cxn ang="0">
                    <a:pos x="11" y="120"/>
                  </a:cxn>
                  <a:cxn ang="0">
                    <a:pos x="19" y="150"/>
                  </a:cxn>
                  <a:cxn ang="0">
                    <a:pos x="34" y="174"/>
                  </a:cxn>
                  <a:cxn ang="0">
                    <a:pos x="55" y="193"/>
                  </a:cxn>
                  <a:cxn ang="0">
                    <a:pos x="81" y="206"/>
                  </a:cxn>
                  <a:cxn ang="0">
                    <a:pos x="110" y="210"/>
                  </a:cxn>
                  <a:cxn ang="0">
                    <a:pos x="131" y="208"/>
                  </a:cxn>
                  <a:cxn ang="0">
                    <a:pos x="158" y="198"/>
                  </a:cxn>
                  <a:cxn ang="0">
                    <a:pos x="181" y="181"/>
                  </a:cxn>
                  <a:cxn ang="0">
                    <a:pos x="198" y="158"/>
                  </a:cxn>
                  <a:cxn ang="0">
                    <a:pos x="208" y="131"/>
                  </a:cxn>
                  <a:cxn ang="0">
                    <a:pos x="210" y="111"/>
                  </a:cxn>
                  <a:cxn ang="0">
                    <a:pos x="206" y="81"/>
                  </a:cxn>
                  <a:cxn ang="0">
                    <a:pos x="193" y="55"/>
                  </a:cxn>
                  <a:cxn ang="0">
                    <a:pos x="174" y="34"/>
                  </a:cxn>
                  <a:cxn ang="0">
                    <a:pos x="150" y="19"/>
                  </a:cxn>
                  <a:cxn ang="0">
                    <a:pos x="121" y="11"/>
                  </a:cxn>
                </a:cxnLst>
                <a:rect l="0" t="0" r="r" b="b"/>
                <a:pathLst>
                  <a:path w="221" h="221">
                    <a:moveTo>
                      <a:pt x="110" y="221"/>
                    </a:moveTo>
                    <a:lnTo>
                      <a:pt x="110" y="221"/>
                    </a:lnTo>
                    <a:lnTo>
                      <a:pt x="100" y="220"/>
                    </a:lnTo>
                    <a:lnTo>
                      <a:pt x="89" y="219"/>
                    </a:lnTo>
                    <a:lnTo>
                      <a:pt x="78" y="216"/>
                    </a:lnTo>
                    <a:lnTo>
                      <a:pt x="67" y="212"/>
                    </a:lnTo>
                    <a:lnTo>
                      <a:pt x="58" y="208"/>
                    </a:lnTo>
                    <a:lnTo>
                      <a:pt x="48" y="202"/>
                    </a:lnTo>
                    <a:lnTo>
                      <a:pt x="40" y="196"/>
                    </a:lnTo>
                    <a:lnTo>
                      <a:pt x="32" y="189"/>
                    </a:lnTo>
                    <a:lnTo>
                      <a:pt x="25" y="181"/>
                    </a:lnTo>
                    <a:lnTo>
                      <a:pt x="19" y="173"/>
                    </a:lnTo>
                    <a:lnTo>
                      <a:pt x="13" y="163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2" y="132"/>
                    </a:lnTo>
                    <a:lnTo>
                      <a:pt x="1" y="12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1" y="100"/>
                    </a:lnTo>
                    <a:lnTo>
                      <a:pt x="2" y="88"/>
                    </a:lnTo>
                    <a:lnTo>
                      <a:pt x="5" y="78"/>
                    </a:lnTo>
                    <a:lnTo>
                      <a:pt x="9" y="67"/>
                    </a:lnTo>
                    <a:lnTo>
                      <a:pt x="13" y="58"/>
                    </a:lnTo>
                    <a:lnTo>
                      <a:pt x="19" y="48"/>
                    </a:lnTo>
                    <a:lnTo>
                      <a:pt x="25" y="40"/>
                    </a:lnTo>
                    <a:lnTo>
                      <a:pt x="32" y="32"/>
                    </a:lnTo>
                    <a:lnTo>
                      <a:pt x="40" y="25"/>
                    </a:lnTo>
                    <a:lnTo>
                      <a:pt x="48" y="19"/>
                    </a:lnTo>
                    <a:lnTo>
                      <a:pt x="58" y="13"/>
                    </a:lnTo>
                    <a:lnTo>
                      <a:pt x="67" y="8"/>
                    </a:lnTo>
                    <a:lnTo>
                      <a:pt x="78" y="5"/>
                    </a:lnTo>
                    <a:lnTo>
                      <a:pt x="89" y="3"/>
                    </a:lnTo>
                    <a:lnTo>
                      <a:pt x="10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21" y="0"/>
                    </a:lnTo>
                    <a:lnTo>
                      <a:pt x="133" y="3"/>
                    </a:lnTo>
                    <a:lnTo>
                      <a:pt x="143" y="5"/>
                    </a:lnTo>
                    <a:lnTo>
                      <a:pt x="154" y="8"/>
                    </a:lnTo>
                    <a:lnTo>
                      <a:pt x="163" y="13"/>
                    </a:lnTo>
                    <a:lnTo>
                      <a:pt x="173" y="19"/>
                    </a:lnTo>
                    <a:lnTo>
                      <a:pt x="181" y="25"/>
                    </a:lnTo>
                    <a:lnTo>
                      <a:pt x="189" y="32"/>
                    </a:lnTo>
                    <a:lnTo>
                      <a:pt x="196" y="40"/>
                    </a:lnTo>
                    <a:lnTo>
                      <a:pt x="202" y="48"/>
                    </a:lnTo>
                    <a:lnTo>
                      <a:pt x="208" y="58"/>
                    </a:lnTo>
                    <a:lnTo>
                      <a:pt x="213" y="67"/>
                    </a:lnTo>
                    <a:lnTo>
                      <a:pt x="216" y="78"/>
                    </a:lnTo>
                    <a:lnTo>
                      <a:pt x="218" y="88"/>
                    </a:lnTo>
                    <a:lnTo>
                      <a:pt x="221" y="100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21"/>
                    </a:lnTo>
                    <a:lnTo>
                      <a:pt x="218" y="132"/>
                    </a:lnTo>
                    <a:lnTo>
                      <a:pt x="216" y="143"/>
                    </a:lnTo>
                    <a:lnTo>
                      <a:pt x="213" y="154"/>
                    </a:lnTo>
                    <a:lnTo>
                      <a:pt x="208" y="163"/>
                    </a:lnTo>
                    <a:lnTo>
                      <a:pt x="202" y="173"/>
                    </a:lnTo>
                    <a:lnTo>
                      <a:pt x="196" y="181"/>
                    </a:lnTo>
                    <a:lnTo>
                      <a:pt x="189" y="189"/>
                    </a:lnTo>
                    <a:lnTo>
                      <a:pt x="181" y="196"/>
                    </a:lnTo>
                    <a:lnTo>
                      <a:pt x="173" y="202"/>
                    </a:lnTo>
                    <a:lnTo>
                      <a:pt x="163" y="208"/>
                    </a:lnTo>
                    <a:lnTo>
                      <a:pt x="154" y="212"/>
                    </a:lnTo>
                    <a:lnTo>
                      <a:pt x="143" y="216"/>
                    </a:lnTo>
                    <a:lnTo>
                      <a:pt x="133" y="219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10" y="221"/>
                    </a:lnTo>
                    <a:close/>
                    <a:moveTo>
                      <a:pt x="110" y="11"/>
                    </a:moveTo>
                    <a:lnTo>
                      <a:pt x="110" y="11"/>
                    </a:lnTo>
                    <a:lnTo>
                      <a:pt x="100" y="11"/>
                    </a:lnTo>
                    <a:lnTo>
                      <a:pt x="90" y="12"/>
                    </a:lnTo>
                    <a:lnTo>
                      <a:pt x="81" y="15"/>
                    </a:lnTo>
                    <a:lnTo>
                      <a:pt x="71" y="19"/>
                    </a:lnTo>
                    <a:lnTo>
                      <a:pt x="63" y="23"/>
                    </a:lnTo>
                    <a:lnTo>
                      <a:pt x="55" y="28"/>
                    </a:lnTo>
                    <a:lnTo>
                      <a:pt x="47" y="34"/>
                    </a:lnTo>
                    <a:lnTo>
                      <a:pt x="40" y="40"/>
                    </a:lnTo>
                    <a:lnTo>
                      <a:pt x="34" y="47"/>
                    </a:lnTo>
                    <a:lnTo>
                      <a:pt x="28" y="55"/>
                    </a:lnTo>
                    <a:lnTo>
                      <a:pt x="23" y="63"/>
                    </a:lnTo>
                    <a:lnTo>
                      <a:pt x="19" y="71"/>
                    </a:lnTo>
                    <a:lnTo>
                      <a:pt x="15" y="81"/>
                    </a:lnTo>
                    <a:lnTo>
                      <a:pt x="13" y="90"/>
                    </a:lnTo>
                    <a:lnTo>
                      <a:pt x="11" y="100"/>
                    </a:lnTo>
                    <a:lnTo>
                      <a:pt x="11" y="111"/>
                    </a:lnTo>
                    <a:lnTo>
                      <a:pt x="11" y="111"/>
                    </a:lnTo>
                    <a:lnTo>
                      <a:pt x="11" y="120"/>
                    </a:lnTo>
                    <a:lnTo>
                      <a:pt x="13" y="131"/>
                    </a:lnTo>
                    <a:lnTo>
                      <a:pt x="15" y="140"/>
                    </a:lnTo>
                    <a:lnTo>
                      <a:pt x="19" y="150"/>
                    </a:lnTo>
                    <a:lnTo>
                      <a:pt x="23" y="158"/>
                    </a:lnTo>
                    <a:lnTo>
                      <a:pt x="28" y="166"/>
                    </a:lnTo>
                    <a:lnTo>
                      <a:pt x="34" y="174"/>
                    </a:lnTo>
                    <a:lnTo>
                      <a:pt x="40" y="181"/>
                    </a:lnTo>
                    <a:lnTo>
                      <a:pt x="47" y="188"/>
                    </a:lnTo>
                    <a:lnTo>
                      <a:pt x="55" y="193"/>
                    </a:lnTo>
                    <a:lnTo>
                      <a:pt x="63" y="198"/>
                    </a:lnTo>
                    <a:lnTo>
                      <a:pt x="71" y="202"/>
                    </a:lnTo>
                    <a:lnTo>
                      <a:pt x="81" y="206"/>
                    </a:lnTo>
                    <a:lnTo>
                      <a:pt x="90" y="208"/>
                    </a:lnTo>
                    <a:lnTo>
                      <a:pt x="100" y="209"/>
                    </a:lnTo>
                    <a:lnTo>
                      <a:pt x="110" y="210"/>
                    </a:lnTo>
                    <a:lnTo>
                      <a:pt x="110" y="210"/>
                    </a:lnTo>
                    <a:lnTo>
                      <a:pt x="121" y="209"/>
                    </a:lnTo>
                    <a:lnTo>
                      <a:pt x="131" y="208"/>
                    </a:lnTo>
                    <a:lnTo>
                      <a:pt x="140" y="206"/>
                    </a:lnTo>
                    <a:lnTo>
                      <a:pt x="150" y="202"/>
                    </a:lnTo>
                    <a:lnTo>
                      <a:pt x="158" y="198"/>
                    </a:lnTo>
                    <a:lnTo>
                      <a:pt x="166" y="193"/>
                    </a:lnTo>
                    <a:lnTo>
                      <a:pt x="174" y="188"/>
                    </a:lnTo>
                    <a:lnTo>
                      <a:pt x="181" y="181"/>
                    </a:lnTo>
                    <a:lnTo>
                      <a:pt x="187" y="174"/>
                    </a:lnTo>
                    <a:lnTo>
                      <a:pt x="193" y="166"/>
                    </a:lnTo>
                    <a:lnTo>
                      <a:pt x="198" y="158"/>
                    </a:lnTo>
                    <a:lnTo>
                      <a:pt x="202" y="150"/>
                    </a:lnTo>
                    <a:lnTo>
                      <a:pt x="206" y="140"/>
                    </a:lnTo>
                    <a:lnTo>
                      <a:pt x="208" y="131"/>
                    </a:lnTo>
                    <a:lnTo>
                      <a:pt x="210" y="120"/>
                    </a:lnTo>
                    <a:lnTo>
                      <a:pt x="210" y="111"/>
                    </a:lnTo>
                    <a:lnTo>
                      <a:pt x="210" y="111"/>
                    </a:lnTo>
                    <a:lnTo>
                      <a:pt x="210" y="100"/>
                    </a:lnTo>
                    <a:lnTo>
                      <a:pt x="208" y="90"/>
                    </a:lnTo>
                    <a:lnTo>
                      <a:pt x="206" y="81"/>
                    </a:lnTo>
                    <a:lnTo>
                      <a:pt x="202" y="71"/>
                    </a:lnTo>
                    <a:lnTo>
                      <a:pt x="198" y="63"/>
                    </a:lnTo>
                    <a:lnTo>
                      <a:pt x="193" y="55"/>
                    </a:lnTo>
                    <a:lnTo>
                      <a:pt x="187" y="47"/>
                    </a:lnTo>
                    <a:lnTo>
                      <a:pt x="181" y="40"/>
                    </a:lnTo>
                    <a:lnTo>
                      <a:pt x="174" y="34"/>
                    </a:lnTo>
                    <a:lnTo>
                      <a:pt x="166" y="28"/>
                    </a:lnTo>
                    <a:lnTo>
                      <a:pt x="158" y="23"/>
                    </a:lnTo>
                    <a:lnTo>
                      <a:pt x="150" y="19"/>
                    </a:lnTo>
                    <a:lnTo>
                      <a:pt x="140" y="15"/>
                    </a:lnTo>
                    <a:lnTo>
                      <a:pt x="131" y="12"/>
                    </a:lnTo>
                    <a:lnTo>
                      <a:pt x="121" y="11"/>
                    </a:lnTo>
                    <a:lnTo>
                      <a:pt x="110" y="11"/>
                    </a:lnTo>
                    <a:lnTo>
                      <a:pt x="11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03"/>
              <p:cNvSpPr/>
              <p:nvPr/>
            </p:nvSpPr>
            <p:spPr bwMode="auto">
              <a:xfrm>
                <a:off x="8349264" y="3446600"/>
                <a:ext cx="89125" cy="88716"/>
              </a:xfrm>
              <a:custGeom>
                <a:avLst/>
                <a:gdLst/>
                <a:ahLst/>
                <a:cxnLst>
                  <a:cxn ang="0">
                    <a:pos x="52" y="58"/>
                  </a:cxn>
                  <a:cxn ang="0">
                    <a:pos x="0" y="7"/>
                  </a:cxn>
                  <a:cxn ang="0">
                    <a:pos x="9" y="0"/>
                  </a:cxn>
                  <a:cxn ang="0">
                    <a:pos x="58" y="50"/>
                  </a:cxn>
                  <a:cxn ang="0">
                    <a:pos x="52" y="58"/>
                  </a:cxn>
                </a:cxnLst>
                <a:rect l="0" t="0" r="r" b="b"/>
                <a:pathLst>
                  <a:path w="58" h="58">
                    <a:moveTo>
                      <a:pt x="52" y="58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58" y="50"/>
                    </a:lnTo>
                    <a:lnTo>
                      <a:pt x="52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6616700" y="3396916"/>
              <a:ext cx="0" cy="38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035169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8822" y="390596"/>
            <a:ext cx="1800493" cy="244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</a:t>
            </a:r>
            <a:r>
              <a:rPr lang="zh-CN" altLang="zh-CN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可可</a:t>
            </a:r>
            <a:r>
              <a:rPr lang="zh-CN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，色彩纷呈，潮流时尚。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2012" y="4335821"/>
            <a:ext cx="6647974" cy="700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可可，色彩纷呈，潮流时尚。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0801" y="4100645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 dirty="0" smtClean="0">
                <a:solidFill>
                  <a:schemeClr val="bg1"/>
                </a:solidFill>
                <a:latin typeface="Roboto Thin" charset="0"/>
                <a:ea typeface="Roboto Thin" charset="0"/>
                <a:cs typeface="Roboto Thin" charset="0"/>
              </a:rPr>
              <a:t>SUBTITLE HERE</a:t>
            </a:r>
            <a:endParaRPr lang="en-US" sz="1200" spc="600" dirty="0" smtClean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0651" y="5398428"/>
            <a:ext cx="9410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。单击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04573" y="5168296"/>
            <a:ext cx="1182855" cy="0"/>
          </a:xfrm>
          <a:prstGeom prst="line">
            <a:avLst/>
          </a:prstGeom>
          <a:ln>
            <a:solidFill>
              <a:srgbClr val="005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1"/>
          <p:cNvSpPr/>
          <p:nvPr/>
        </p:nvSpPr>
        <p:spPr>
          <a:xfrm rot="10800000">
            <a:off x="5657693" y="3453304"/>
            <a:ext cx="876615" cy="291995"/>
          </a:xfrm>
          <a:prstGeom prst="triangl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5054" y="1035169"/>
            <a:ext cx="3053054" cy="2432648"/>
          </a:xfrm>
          <a:prstGeom prst="rect">
            <a:avLst/>
          </a:prstGeom>
          <a:blipFill dpi="0" rotWithShape="1">
            <a:blip r:embed="rId1"/>
            <a:srcRect/>
            <a:stretch>
              <a:fillRect l="-48000" t="-28000" r="-47000" b="-3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6000" y="1029071"/>
            <a:ext cx="3225800" cy="2438745"/>
          </a:xfrm>
          <a:prstGeom prst="rect">
            <a:avLst/>
          </a:prstGeom>
          <a:blipFill dpi="0" rotWithShape="1">
            <a:blip r:embed="rId2"/>
            <a:srcRect/>
            <a:stretch>
              <a:fillRect l="-7000" t="-9000" r="-15000" b="-4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8376" y="1027821"/>
            <a:ext cx="3096682" cy="2430944"/>
          </a:xfrm>
          <a:prstGeom prst="rect">
            <a:avLst/>
          </a:prstGeom>
          <a:blipFill dpi="0" rotWithShape="1">
            <a:blip r:embed="rId3"/>
            <a:srcRect/>
            <a:stretch>
              <a:fillRect t="-22000" r="-7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21800" y="1035168"/>
            <a:ext cx="2870200" cy="2438745"/>
          </a:xfrm>
          <a:prstGeom prst="rect">
            <a:avLst/>
          </a:prstGeom>
          <a:blipFill dpi="0" rotWithShape="1">
            <a:blip r:embed="rId4"/>
            <a:srcRect/>
            <a:stretch>
              <a:fillRect l="-7000" t="-22000" r="-15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>
            <a:off x="6572313" y="5054299"/>
            <a:ext cx="1608138" cy="1130300"/>
          </a:xfrm>
          <a:custGeom>
            <a:avLst/>
            <a:gdLst>
              <a:gd name="T0" fmla="*/ 122 w 461"/>
              <a:gd name="T1" fmla="*/ 300 h 324"/>
              <a:gd name="T2" fmla="*/ 66 w 461"/>
              <a:gd name="T3" fmla="*/ 151 h 324"/>
              <a:gd name="T4" fmla="*/ 10 w 461"/>
              <a:gd name="T5" fmla="*/ 32 h 324"/>
              <a:gd name="T6" fmla="*/ 23 w 461"/>
              <a:gd name="T7" fmla="*/ 9 h 324"/>
              <a:gd name="T8" fmla="*/ 366 w 461"/>
              <a:gd name="T9" fmla="*/ 0 h 324"/>
              <a:gd name="T10" fmla="*/ 447 w 461"/>
              <a:gd name="T11" fmla="*/ 199 h 324"/>
              <a:gd name="T12" fmla="*/ 122 w 461"/>
              <a:gd name="T13" fmla="*/ 30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1" h="324">
                <a:moveTo>
                  <a:pt x="122" y="300"/>
                </a:moveTo>
                <a:cubicBezTo>
                  <a:pt x="122" y="300"/>
                  <a:pt x="126" y="246"/>
                  <a:pt x="66" y="151"/>
                </a:cubicBezTo>
                <a:cubicBezTo>
                  <a:pt x="66" y="151"/>
                  <a:pt x="17" y="71"/>
                  <a:pt x="10" y="32"/>
                </a:cubicBezTo>
                <a:cubicBezTo>
                  <a:pt x="10" y="32"/>
                  <a:pt x="0" y="13"/>
                  <a:pt x="23" y="9"/>
                </a:cubicBezTo>
                <a:cubicBezTo>
                  <a:pt x="23" y="9"/>
                  <a:pt x="217" y="85"/>
                  <a:pt x="366" y="0"/>
                </a:cubicBezTo>
                <a:cubicBezTo>
                  <a:pt x="366" y="0"/>
                  <a:pt x="461" y="77"/>
                  <a:pt x="447" y="199"/>
                </a:cubicBezTo>
                <a:cubicBezTo>
                  <a:pt x="447" y="199"/>
                  <a:pt x="322" y="324"/>
                  <a:pt x="122" y="300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6592951" y="3938287"/>
            <a:ext cx="1587500" cy="1168400"/>
          </a:xfrm>
          <a:custGeom>
            <a:avLst/>
            <a:gdLst>
              <a:gd name="T0" fmla="*/ 16 w 455"/>
              <a:gd name="T1" fmla="*/ 0 h 335"/>
              <a:gd name="T2" fmla="*/ 361 w 455"/>
              <a:gd name="T3" fmla="*/ 0 h 335"/>
              <a:gd name="T4" fmla="*/ 441 w 455"/>
              <a:gd name="T5" fmla="*/ 214 h 335"/>
              <a:gd name="T6" fmla="*/ 116 w 455"/>
              <a:gd name="T7" fmla="*/ 300 h 335"/>
              <a:gd name="T8" fmla="*/ 79 w 455"/>
              <a:gd name="T9" fmla="*/ 175 h 335"/>
              <a:gd name="T10" fmla="*/ 38 w 455"/>
              <a:gd name="T11" fmla="*/ 105 h 335"/>
              <a:gd name="T12" fmla="*/ 0 w 455"/>
              <a:gd name="T13" fmla="*/ 15 h 335"/>
              <a:gd name="T14" fmla="*/ 16 w 455"/>
              <a:gd name="T15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5" h="335">
                <a:moveTo>
                  <a:pt x="16" y="0"/>
                </a:moveTo>
                <a:cubicBezTo>
                  <a:pt x="16" y="0"/>
                  <a:pt x="175" y="76"/>
                  <a:pt x="361" y="0"/>
                </a:cubicBezTo>
                <a:cubicBezTo>
                  <a:pt x="361" y="0"/>
                  <a:pt x="455" y="77"/>
                  <a:pt x="441" y="214"/>
                </a:cubicBezTo>
                <a:cubicBezTo>
                  <a:pt x="441" y="214"/>
                  <a:pt x="292" y="335"/>
                  <a:pt x="116" y="300"/>
                </a:cubicBezTo>
                <a:cubicBezTo>
                  <a:pt x="116" y="300"/>
                  <a:pt x="110" y="219"/>
                  <a:pt x="79" y="175"/>
                </a:cubicBezTo>
                <a:cubicBezTo>
                  <a:pt x="79" y="175"/>
                  <a:pt x="43" y="119"/>
                  <a:pt x="38" y="105"/>
                </a:cubicBezTo>
                <a:cubicBezTo>
                  <a:pt x="38" y="105"/>
                  <a:pt x="4" y="32"/>
                  <a:pt x="0" y="15"/>
                </a:cubicBezTo>
                <a:cubicBezTo>
                  <a:pt x="0" y="15"/>
                  <a:pt x="0" y="4"/>
                  <a:pt x="16" y="0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6583426" y="2795287"/>
            <a:ext cx="1631950" cy="1195388"/>
          </a:xfrm>
          <a:custGeom>
            <a:avLst/>
            <a:gdLst>
              <a:gd name="T0" fmla="*/ 444 w 468"/>
              <a:gd name="T1" fmla="*/ 233 h 343"/>
              <a:gd name="T2" fmla="*/ 363 w 468"/>
              <a:gd name="T3" fmla="*/ 16 h 343"/>
              <a:gd name="T4" fmla="*/ 12 w 468"/>
              <a:gd name="T5" fmla="*/ 0 h 343"/>
              <a:gd name="T6" fmla="*/ 3 w 468"/>
              <a:gd name="T7" fmla="*/ 18 h 343"/>
              <a:gd name="T8" fmla="*/ 52 w 468"/>
              <a:gd name="T9" fmla="*/ 125 h 343"/>
              <a:gd name="T10" fmla="*/ 118 w 468"/>
              <a:gd name="T11" fmla="*/ 306 h 343"/>
              <a:gd name="T12" fmla="*/ 444 w 468"/>
              <a:gd name="T13" fmla="*/ 23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343">
                <a:moveTo>
                  <a:pt x="444" y="233"/>
                </a:moveTo>
                <a:cubicBezTo>
                  <a:pt x="444" y="233"/>
                  <a:pt x="468" y="107"/>
                  <a:pt x="363" y="16"/>
                </a:cubicBezTo>
                <a:cubicBezTo>
                  <a:pt x="363" y="16"/>
                  <a:pt x="161" y="86"/>
                  <a:pt x="12" y="0"/>
                </a:cubicBezTo>
                <a:cubicBezTo>
                  <a:pt x="12" y="0"/>
                  <a:pt x="0" y="3"/>
                  <a:pt x="3" y="18"/>
                </a:cubicBezTo>
                <a:cubicBezTo>
                  <a:pt x="3" y="18"/>
                  <a:pt x="31" y="100"/>
                  <a:pt x="52" y="125"/>
                </a:cubicBezTo>
                <a:cubicBezTo>
                  <a:pt x="52" y="125"/>
                  <a:pt x="135" y="245"/>
                  <a:pt x="118" y="306"/>
                </a:cubicBezTo>
                <a:cubicBezTo>
                  <a:pt x="118" y="306"/>
                  <a:pt x="261" y="343"/>
                  <a:pt x="444" y="233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6578663" y="1647524"/>
            <a:ext cx="1579563" cy="1165225"/>
          </a:xfrm>
          <a:custGeom>
            <a:avLst/>
            <a:gdLst>
              <a:gd name="T0" fmla="*/ 14 w 453"/>
              <a:gd name="T1" fmla="*/ 0 h 334"/>
              <a:gd name="T2" fmla="*/ 354 w 453"/>
              <a:gd name="T3" fmla="*/ 30 h 334"/>
              <a:gd name="T4" fmla="*/ 381 w 453"/>
              <a:gd name="T5" fmla="*/ 53 h 334"/>
              <a:gd name="T6" fmla="*/ 444 w 453"/>
              <a:gd name="T7" fmla="*/ 252 h 334"/>
              <a:gd name="T8" fmla="*/ 121 w 453"/>
              <a:gd name="T9" fmla="*/ 306 h 334"/>
              <a:gd name="T10" fmla="*/ 72 w 453"/>
              <a:gd name="T11" fmla="*/ 154 h 334"/>
              <a:gd name="T12" fmla="*/ 5 w 453"/>
              <a:gd name="T13" fmla="*/ 16 h 334"/>
              <a:gd name="T14" fmla="*/ 14 w 453"/>
              <a:gd name="T15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334">
                <a:moveTo>
                  <a:pt x="14" y="0"/>
                </a:moveTo>
                <a:cubicBezTo>
                  <a:pt x="14" y="0"/>
                  <a:pt x="163" y="92"/>
                  <a:pt x="354" y="30"/>
                </a:cubicBezTo>
                <a:cubicBezTo>
                  <a:pt x="354" y="30"/>
                  <a:pt x="366" y="37"/>
                  <a:pt x="381" y="53"/>
                </a:cubicBezTo>
                <a:cubicBezTo>
                  <a:pt x="410" y="85"/>
                  <a:pt x="453" y="149"/>
                  <a:pt x="444" y="252"/>
                </a:cubicBezTo>
                <a:cubicBezTo>
                  <a:pt x="444" y="252"/>
                  <a:pt x="263" y="334"/>
                  <a:pt x="121" y="306"/>
                </a:cubicBezTo>
                <a:cubicBezTo>
                  <a:pt x="121" y="306"/>
                  <a:pt x="122" y="216"/>
                  <a:pt x="72" y="154"/>
                </a:cubicBezTo>
                <a:cubicBezTo>
                  <a:pt x="72" y="154"/>
                  <a:pt x="18" y="74"/>
                  <a:pt x="5" y="16"/>
                </a:cubicBezTo>
                <a:cubicBezTo>
                  <a:pt x="5" y="16"/>
                  <a:pt x="0" y="3"/>
                  <a:pt x="14" y="0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7959788" y="1225249"/>
            <a:ext cx="2046288" cy="1217613"/>
          </a:xfrm>
          <a:custGeom>
            <a:avLst/>
            <a:gdLst>
              <a:gd name="T0" fmla="*/ 0 w 587"/>
              <a:gd name="T1" fmla="*/ 137 h 349"/>
              <a:gd name="T2" fmla="*/ 191 w 587"/>
              <a:gd name="T3" fmla="*/ 73 h 349"/>
              <a:gd name="T4" fmla="*/ 479 w 587"/>
              <a:gd name="T5" fmla="*/ 43 h 349"/>
              <a:gd name="T6" fmla="*/ 422 w 587"/>
              <a:gd name="T7" fmla="*/ 258 h 349"/>
              <a:gd name="T8" fmla="*/ 244 w 587"/>
              <a:gd name="T9" fmla="*/ 285 h 349"/>
              <a:gd name="T10" fmla="*/ 112 w 587"/>
              <a:gd name="T11" fmla="*/ 349 h 349"/>
              <a:gd name="T12" fmla="*/ 0 w 587"/>
              <a:gd name="T13" fmla="*/ 137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349">
                <a:moveTo>
                  <a:pt x="0" y="137"/>
                </a:moveTo>
                <a:cubicBezTo>
                  <a:pt x="0" y="137"/>
                  <a:pt x="96" y="117"/>
                  <a:pt x="191" y="73"/>
                </a:cubicBezTo>
                <a:cubicBezTo>
                  <a:pt x="191" y="73"/>
                  <a:pt x="366" y="0"/>
                  <a:pt x="479" y="43"/>
                </a:cubicBezTo>
                <a:cubicBezTo>
                  <a:pt x="479" y="43"/>
                  <a:pt x="587" y="104"/>
                  <a:pt x="422" y="258"/>
                </a:cubicBezTo>
                <a:cubicBezTo>
                  <a:pt x="422" y="258"/>
                  <a:pt x="343" y="237"/>
                  <a:pt x="244" y="285"/>
                </a:cubicBezTo>
                <a:cubicBezTo>
                  <a:pt x="244" y="285"/>
                  <a:pt x="142" y="331"/>
                  <a:pt x="112" y="349"/>
                </a:cubicBezTo>
                <a:cubicBezTo>
                  <a:pt x="112" y="349"/>
                  <a:pt x="115" y="206"/>
                  <a:pt x="0" y="137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Freeform 13"/>
          <p:cNvSpPr/>
          <p:nvPr/>
        </p:nvSpPr>
        <p:spPr bwMode="auto">
          <a:xfrm>
            <a:off x="7974076" y="2114249"/>
            <a:ext cx="2301875" cy="1368425"/>
          </a:xfrm>
          <a:custGeom>
            <a:avLst/>
            <a:gdLst>
              <a:gd name="T0" fmla="*/ 0 w 660"/>
              <a:gd name="T1" fmla="*/ 197 h 392"/>
              <a:gd name="T2" fmla="*/ 220 w 660"/>
              <a:gd name="T3" fmla="*/ 85 h 392"/>
              <a:gd name="T4" fmla="*/ 416 w 660"/>
              <a:gd name="T5" fmla="*/ 8 h 392"/>
              <a:gd name="T6" fmla="*/ 600 w 660"/>
              <a:gd name="T7" fmla="*/ 26 h 392"/>
              <a:gd name="T8" fmla="*/ 552 w 660"/>
              <a:gd name="T9" fmla="*/ 172 h 392"/>
              <a:gd name="T10" fmla="*/ 345 w 660"/>
              <a:gd name="T11" fmla="*/ 226 h 392"/>
              <a:gd name="T12" fmla="*/ 111 w 660"/>
              <a:gd name="T13" fmla="*/ 392 h 392"/>
              <a:gd name="T14" fmla="*/ 0 w 660"/>
              <a:gd name="T15" fmla="*/ 19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0" h="392">
                <a:moveTo>
                  <a:pt x="0" y="197"/>
                </a:moveTo>
                <a:cubicBezTo>
                  <a:pt x="0" y="197"/>
                  <a:pt x="158" y="128"/>
                  <a:pt x="220" y="85"/>
                </a:cubicBezTo>
                <a:cubicBezTo>
                  <a:pt x="220" y="85"/>
                  <a:pt x="338" y="16"/>
                  <a:pt x="416" y="8"/>
                </a:cubicBezTo>
                <a:cubicBezTo>
                  <a:pt x="416" y="8"/>
                  <a:pt x="530" y="0"/>
                  <a:pt x="600" y="26"/>
                </a:cubicBezTo>
                <a:cubicBezTo>
                  <a:pt x="600" y="26"/>
                  <a:pt x="660" y="81"/>
                  <a:pt x="552" y="172"/>
                </a:cubicBezTo>
                <a:cubicBezTo>
                  <a:pt x="552" y="172"/>
                  <a:pt x="442" y="171"/>
                  <a:pt x="345" y="226"/>
                </a:cubicBezTo>
                <a:cubicBezTo>
                  <a:pt x="345" y="226"/>
                  <a:pt x="127" y="372"/>
                  <a:pt x="111" y="392"/>
                </a:cubicBezTo>
                <a:cubicBezTo>
                  <a:pt x="111" y="392"/>
                  <a:pt x="104" y="258"/>
                  <a:pt x="0" y="197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Freeform 15"/>
          <p:cNvSpPr/>
          <p:nvPr/>
        </p:nvSpPr>
        <p:spPr bwMode="auto">
          <a:xfrm>
            <a:off x="7974076" y="2714324"/>
            <a:ext cx="2570163" cy="1800225"/>
          </a:xfrm>
          <a:custGeom>
            <a:avLst/>
            <a:gdLst>
              <a:gd name="T0" fmla="*/ 108 w 737"/>
              <a:gd name="T1" fmla="*/ 516 h 516"/>
              <a:gd name="T2" fmla="*/ 218 w 737"/>
              <a:gd name="T3" fmla="*/ 420 h 516"/>
              <a:gd name="T4" fmla="*/ 331 w 737"/>
              <a:gd name="T5" fmla="*/ 318 h 516"/>
              <a:gd name="T6" fmla="*/ 472 w 737"/>
              <a:gd name="T7" fmla="*/ 222 h 516"/>
              <a:gd name="T8" fmla="*/ 635 w 737"/>
              <a:gd name="T9" fmla="*/ 190 h 516"/>
              <a:gd name="T10" fmla="*/ 685 w 737"/>
              <a:gd name="T11" fmla="*/ 54 h 516"/>
              <a:gd name="T12" fmla="*/ 510 w 737"/>
              <a:gd name="T13" fmla="*/ 20 h 516"/>
              <a:gd name="T14" fmla="*/ 274 w 737"/>
              <a:gd name="T15" fmla="*/ 140 h 516"/>
              <a:gd name="T16" fmla="*/ 0 w 737"/>
              <a:gd name="T17" fmla="*/ 330 h 516"/>
              <a:gd name="T18" fmla="*/ 108 w 737"/>
              <a:gd name="T19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7" h="516">
                <a:moveTo>
                  <a:pt x="108" y="516"/>
                </a:moveTo>
                <a:cubicBezTo>
                  <a:pt x="108" y="516"/>
                  <a:pt x="202" y="436"/>
                  <a:pt x="218" y="420"/>
                </a:cubicBezTo>
                <a:cubicBezTo>
                  <a:pt x="218" y="420"/>
                  <a:pt x="317" y="325"/>
                  <a:pt x="331" y="318"/>
                </a:cubicBezTo>
                <a:cubicBezTo>
                  <a:pt x="331" y="318"/>
                  <a:pt x="426" y="231"/>
                  <a:pt x="472" y="222"/>
                </a:cubicBezTo>
                <a:cubicBezTo>
                  <a:pt x="472" y="222"/>
                  <a:pt x="574" y="183"/>
                  <a:pt x="635" y="190"/>
                </a:cubicBezTo>
                <a:cubicBezTo>
                  <a:pt x="635" y="190"/>
                  <a:pt x="737" y="108"/>
                  <a:pt x="685" y="54"/>
                </a:cubicBezTo>
                <a:cubicBezTo>
                  <a:pt x="685" y="54"/>
                  <a:pt x="600" y="0"/>
                  <a:pt x="510" y="20"/>
                </a:cubicBezTo>
                <a:cubicBezTo>
                  <a:pt x="510" y="20"/>
                  <a:pt x="388" y="46"/>
                  <a:pt x="274" y="140"/>
                </a:cubicBezTo>
                <a:cubicBezTo>
                  <a:pt x="274" y="140"/>
                  <a:pt x="45" y="327"/>
                  <a:pt x="0" y="330"/>
                </a:cubicBezTo>
                <a:cubicBezTo>
                  <a:pt x="0" y="330"/>
                  <a:pt x="96" y="398"/>
                  <a:pt x="108" y="516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Freeform 17"/>
          <p:cNvSpPr/>
          <p:nvPr/>
        </p:nvSpPr>
        <p:spPr bwMode="auto">
          <a:xfrm>
            <a:off x="7959787" y="3423137"/>
            <a:ext cx="2717935" cy="2143925"/>
          </a:xfrm>
          <a:custGeom>
            <a:avLst/>
            <a:gdLst>
              <a:gd name="T0" fmla="*/ 761 w 794"/>
              <a:gd name="T1" fmla="*/ 63 h 657"/>
              <a:gd name="T2" fmla="*/ 470 w 794"/>
              <a:gd name="T3" fmla="*/ 93 h 657"/>
              <a:gd name="T4" fmla="*/ 330 w 794"/>
              <a:gd name="T5" fmla="*/ 201 h 657"/>
              <a:gd name="T6" fmla="*/ 0 w 794"/>
              <a:gd name="T7" fmla="*/ 492 h 657"/>
              <a:gd name="T8" fmla="*/ 109 w 794"/>
              <a:gd name="T9" fmla="*/ 657 h 657"/>
              <a:gd name="T10" fmla="*/ 250 w 794"/>
              <a:gd name="T11" fmla="*/ 497 h 657"/>
              <a:gd name="T12" fmla="*/ 366 w 794"/>
              <a:gd name="T13" fmla="*/ 365 h 657"/>
              <a:gd name="T14" fmla="*/ 704 w 794"/>
              <a:gd name="T15" fmla="*/ 197 h 657"/>
              <a:gd name="T16" fmla="*/ 761 w 794"/>
              <a:gd name="T17" fmla="*/ 63 h 657"/>
              <a:gd name="connsiteX0" fmla="*/ 9584 w 9817"/>
              <a:gd name="connsiteY0" fmla="*/ 318 h 9359"/>
              <a:gd name="connsiteX1" fmla="*/ 5919 w 9817"/>
              <a:gd name="connsiteY1" fmla="*/ 775 h 9359"/>
              <a:gd name="connsiteX2" fmla="*/ 4156 w 9817"/>
              <a:gd name="connsiteY2" fmla="*/ 2418 h 9359"/>
              <a:gd name="connsiteX3" fmla="*/ 0 w 9817"/>
              <a:gd name="connsiteY3" fmla="*/ 6848 h 9359"/>
              <a:gd name="connsiteX4" fmla="*/ 1373 w 9817"/>
              <a:gd name="connsiteY4" fmla="*/ 9359 h 9359"/>
              <a:gd name="connsiteX5" fmla="*/ 3149 w 9817"/>
              <a:gd name="connsiteY5" fmla="*/ 6924 h 9359"/>
              <a:gd name="connsiteX6" fmla="*/ 4610 w 9817"/>
              <a:gd name="connsiteY6" fmla="*/ 4915 h 9359"/>
              <a:gd name="connsiteX7" fmla="*/ 8866 w 9817"/>
              <a:gd name="connsiteY7" fmla="*/ 2357 h 9359"/>
              <a:gd name="connsiteX8" fmla="*/ 9584 w 9817"/>
              <a:gd name="connsiteY8" fmla="*/ 318 h 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7" h="9359">
                <a:moveTo>
                  <a:pt x="9584" y="318"/>
                </a:moveTo>
                <a:cubicBezTo>
                  <a:pt x="9584" y="318"/>
                  <a:pt x="7544" y="-641"/>
                  <a:pt x="5919" y="775"/>
                </a:cubicBezTo>
                <a:cubicBezTo>
                  <a:pt x="5919" y="775"/>
                  <a:pt x="4647" y="1794"/>
                  <a:pt x="4156" y="2418"/>
                </a:cubicBezTo>
                <a:cubicBezTo>
                  <a:pt x="4156" y="2418"/>
                  <a:pt x="1423" y="5995"/>
                  <a:pt x="0" y="6848"/>
                </a:cubicBezTo>
                <a:cubicBezTo>
                  <a:pt x="0" y="6848"/>
                  <a:pt x="1020" y="7365"/>
                  <a:pt x="1373" y="9359"/>
                </a:cubicBezTo>
                <a:cubicBezTo>
                  <a:pt x="1373" y="9359"/>
                  <a:pt x="2859" y="7441"/>
                  <a:pt x="3149" y="6924"/>
                </a:cubicBezTo>
                <a:cubicBezTo>
                  <a:pt x="3149" y="6924"/>
                  <a:pt x="4370" y="5189"/>
                  <a:pt x="4610" y="4915"/>
                </a:cubicBezTo>
                <a:cubicBezTo>
                  <a:pt x="4610" y="4915"/>
                  <a:pt x="5856" y="2647"/>
                  <a:pt x="8866" y="2357"/>
                </a:cubicBezTo>
                <a:cubicBezTo>
                  <a:pt x="8866" y="2357"/>
                  <a:pt x="10385" y="1126"/>
                  <a:pt x="9584" y="318"/>
                </a:cubicBezTo>
                <a:close/>
              </a:path>
            </a:pathLst>
          </a:custGeom>
          <a:solidFill>
            <a:srgbClr val="003B7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Freeform 19"/>
          <p:cNvSpPr/>
          <p:nvPr/>
        </p:nvSpPr>
        <p:spPr bwMode="auto">
          <a:xfrm>
            <a:off x="9323451" y="4444699"/>
            <a:ext cx="1230313" cy="1192213"/>
          </a:xfrm>
          <a:custGeom>
            <a:avLst/>
            <a:gdLst>
              <a:gd name="T0" fmla="*/ 0 w 353"/>
              <a:gd name="T1" fmla="*/ 98 h 342"/>
              <a:gd name="T2" fmla="*/ 112 w 353"/>
              <a:gd name="T3" fmla="*/ 342 h 342"/>
              <a:gd name="T4" fmla="*/ 241 w 353"/>
              <a:gd name="T5" fmla="*/ 342 h 342"/>
              <a:gd name="T6" fmla="*/ 353 w 353"/>
              <a:gd name="T7" fmla="*/ 86 h 342"/>
              <a:gd name="T8" fmla="*/ 312 w 353"/>
              <a:gd name="T9" fmla="*/ 86 h 342"/>
              <a:gd name="T10" fmla="*/ 302 w 353"/>
              <a:gd name="T11" fmla="*/ 74 h 342"/>
              <a:gd name="T12" fmla="*/ 260 w 353"/>
              <a:gd name="T13" fmla="*/ 55 h 342"/>
              <a:gd name="T14" fmla="*/ 207 w 353"/>
              <a:gd name="T15" fmla="*/ 97 h 342"/>
              <a:gd name="T16" fmla="*/ 191 w 353"/>
              <a:gd name="T17" fmla="*/ 75 h 342"/>
              <a:gd name="T18" fmla="*/ 158 w 353"/>
              <a:gd name="T19" fmla="*/ 59 h 342"/>
              <a:gd name="T20" fmla="*/ 99 w 353"/>
              <a:gd name="T21" fmla="*/ 86 h 342"/>
              <a:gd name="T22" fmla="*/ 61 w 353"/>
              <a:gd name="T23" fmla="*/ 64 h 342"/>
              <a:gd name="T24" fmla="*/ 20 w 353"/>
              <a:gd name="T25" fmla="*/ 107 h 342"/>
              <a:gd name="T26" fmla="*/ 0 w 353"/>
              <a:gd name="T27" fmla="*/ 98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3" h="342">
                <a:moveTo>
                  <a:pt x="0" y="98"/>
                </a:moveTo>
                <a:cubicBezTo>
                  <a:pt x="112" y="342"/>
                  <a:pt x="112" y="342"/>
                  <a:pt x="112" y="342"/>
                </a:cubicBezTo>
                <a:cubicBezTo>
                  <a:pt x="241" y="342"/>
                  <a:pt x="241" y="342"/>
                  <a:pt x="241" y="342"/>
                </a:cubicBezTo>
                <a:cubicBezTo>
                  <a:pt x="353" y="86"/>
                  <a:pt x="353" y="86"/>
                  <a:pt x="353" y="86"/>
                </a:cubicBezTo>
                <a:cubicBezTo>
                  <a:pt x="353" y="86"/>
                  <a:pt x="325" y="93"/>
                  <a:pt x="312" y="86"/>
                </a:cubicBezTo>
                <a:cubicBezTo>
                  <a:pt x="312" y="86"/>
                  <a:pt x="308" y="84"/>
                  <a:pt x="302" y="74"/>
                </a:cubicBezTo>
                <a:cubicBezTo>
                  <a:pt x="302" y="74"/>
                  <a:pt x="280" y="23"/>
                  <a:pt x="260" y="55"/>
                </a:cubicBezTo>
                <a:cubicBezTo>
                  <a:pt x="260" y="55"/>
                  <a:pt x="255" y="124"/>
                  <a:pt x="207" y="97"/>
                </a:cubicBezTo>
                <a:cubicBezTo>
                  <a:pt x="207" y="97"/>
                  <a:pt x="197" y="92"/>
                  <a:pt x="191" y="75"/>
                </a:cubicBezTo>
                <a:cubicBezTo>
                  <a:pt x="191" y="75"/>
                  <a:pt x="174" y="26"/>
                  <a:pt x="158" y="59"/>
                </a:cubicBezTo>
                <a:cubicBezTo>
                  <a:pt x="158" y="59"/>
                  <a:pt x="133" y="138"/>
                  <a:pt x="99" y="86"/>
                </a:cubicBezTo>
                <a:cubicBezTo>
                  <a:pt x="99" y="86"/>
                  <a:pt x="79" y="0"/>
                  <a:pt x="61" y="64"/>
                </a:cubicBezTo>
                <a:cubicBezTo>
                  <a:pt x="61" y="64"/>
                  <a:pt x="56" y="129"/>
                  <a:pt x="20" y="107"/>
                </a:cubicBezTo>
                <a:cubicBezTo>
                  <a:pt x="20" y="107"/>
                  <a:pt x="3" y="96"/>
                  <a:pt x="0" y="98"/>
                </a:cubicBezTo>
                <a:close/>
              </a:path>
            </a:pathLst>
          </a:custGeom>
          <a:gradFill flip="none" rotWithShape="1">
            <a:gsLst>
              <a:gs pos="15000">
                <a:srgbClr val="C17C43"/>
              </a:gs>
              <a:gs pos="25000">
                <a:srgbClr val="DEB99A"/>
              </a:gs>
              <a:gs pos="68000">
                <a:srgbClr val="D3A37B"/>
              </a:gs>
              <a:gs pos="38000">
                <a:srgbClr val="EEDACA"/>
              </a:gs>
            </a:gsLst>
            <a:lin ang="20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Freeform 20"/>
          <p:cNvSpPr/>
          <p:nvPr/>
        </p:nvSpPr>
        <p:spPr bwMode="auto">
          <a:xfrm>
            <a:off x="10264838" y="3495374"/>
            <a:ext cx="669925" cy="1296988"/>
          </a:xfrm>
          <a:custGeom>
            <a:avLst/>
            <a:gdLst>
              <a:gd name="T0" fmla="*/ 91 w 192"/>
              <a:gd name="T1" fmla="*/ 348 h 372"/>
              <a:gd name="T2" fmla="*/ 29 w 192"/>
              <a:gd name="T3" fmla="*/ 326 h 372"/>
              <a:gd name="T4" fmla="*/ 5 w 192"/>
              <a:gd name="T5" fmla="*/ 313 h 372"/>
              <a:gd name="T6" fmla="*/ 97 w 192"/>
              <a:gd name="T7" fmla="*/ 43 h 372"/>
              <a:gd name="T8" fmla="*/ 100 w 192"/>
              <a:gd name="T9" fmla="*/ 0 h 372"/>
              <a:gd name="T10" fmla="*/ 188 w 192"/>
              <a:gd name="T11" fmla="*/ 106 h 372"/>
              <a:gd name="T12" fmla="*/ 176 w 192"/>
              <a:gd name="T13" fmla="*/ 149 h 372"/>
              <a:gd name="T14" fmla="*/ 91 w 192"/>
              <a:gd name="T15" fmla="*/ 348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372">
                <a:moveTo>
                  <a:pt x="91" y="348"/>
                </a:moveTo>
                <a:cubicBezTo>
                  <a:pt x="91" y="348"/>
                  <a:pt x="45" y="372"/>
                  <a:pt x="29" y="326"/>
                </a:cubicBezTo>
                <a:cubicBezTo>
                  <a:pt x="29" y="326"/>
                  <a:pt x="18" y="305"/>
                  <a:pt x="5" y="313"/>
                </a:cubicBezTo>
                <a:cubicBezTo>
                  <a:pt x="5" y="313"/>
                  <a:pt x="0" y="169"/>
                  <a:pt x="97" y="43"/>
                </a:cubicBezTo>
                <a:cubicBezTo>
                  <a:pt x="97" y="43"/>
                  <a:pt x="110" y="23"/>
                  <a:pt x="100" y="0"/>
                </a:cubicBezTo>
                <a:cubicBezTo>
                  <a:pt x="100" y="0"/>
                  <a:pt x="134" y="22"/>
                  <a:pt x="188" y="106"/>
                </a:cubicBezTo>
                <a:cubicBezTo>
                  <a:pt x="188" y="106"/>
                  <a:pt x="192" y="124"/>
                  <a:pt x="176" y="149"/>
                </a:cubicBezTo>
                <a:cubicBezTo>
                  <a:pt x="176" y="149"/>
                  <a:pt x="119" y="214"/>
                  <a:pt x="91" y="348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21"/>
          <p:cNvSpPr/>
          <p:nvPr/>
        </p:nvSpPr>
        <p:spPr bwMode="auto">
          <a:xfrm>
            <a:off x="9713976" y="5636912"/>
            <a:ext cx="449263" cy="498475"/>
          </a:xfrm>
          <a:custGeom>
            <a:avLst/>
            <a:gdLst>
              <a:gd name="T0" fmla="*/ 129 w 129"/>
              <a:gd name="T1" fmla="*/ 0 h 143"/>
              <a:gd name="T2" fmla="*/ 0 w 129"/>
              <a:gd name="T3" fmla="*/ 0 h 143"/>
              <a:gd name="T4" fmla="*/ 51 w 129"/>
              <a:gd name="T5" fmla="*/ 113 h 143"/>
              <a:gd name="T6" fmla="*/ 81 w 129"/>
              <a:gd name="T7" fmla="*/ 113 h 143"/>
              <a:gd name="T8" fmla="*/ 129 w 129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43">
                <a:moveTo>
                  <a:pt x="129" y="0"/>
                </a:moveTo>
                <a:cubicBezTo>
                  <a:pt x="0" y="0"/>
                  <a:pt x="0" y="0"/>
                  <a:pt x="0" y="0"/>
                </a:cubicBezTo>
                <a:cubicBezTo>
                  <a:pt x="51" y="113"/>
                  <a:pt x="51" y="113"/>
                  <a:pt x="51" y="113"/>
                </a:cubicBezTo>
                <a:cubicBezTo>
                  <a:pt x="51" y="113"/>
                  <a:pt x="65" y="143"/>
                  <a:pt x="81" y="113"/>
                </a:cubicBezTo>
                <a:lnTo>
                  <a:pt x="129" y="0"/>
                </a:lnTo>
                <a:close/>
              </a:path>
            </a:pathLst>
          </a:custGeom>
          <a:gradFill flip="none" rotWithShape="1">
            <a:gsLst>
              <a:gs pos="17000">
                <a:srgbClr val="ADAEAB"/>
              </a:gs>
              <a:gs pos="47000">
                <a:schemeClr val="tx1">
                  <a:lumMod val="95000"/>
                  <a:lumOff val="5000"/>
                </a:schemeClr>
              </a:gs>
              <a:gs pos="100000">
                <a:srgbClr val="39363A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22"/>
          <p:cNvSpPr/>
          <p:nvPr/>
        </p:nvSpPr>
        <p:spPr bwMode="auto">
          <a:xfrm>
            <a:off x="9915588" y="2903237"/>
            <a:ext cx="841375" cy="1893888"/>
          </a:xfrm>
          <a:custGeom>
            <a:avLst/>
            <a:gdLst>
              <a:gd name="T0" fmla="*/ 101 w 241"/>
              <a:gd name="T1" fmla="*/ 482 h 543"/>
              <a:gd name="T2" fmla="*/ 83 w 241"/>
              <a:gd name="T3" fmla="*/ 497 h 543"/>
              <a:gd name="T4" fmla="*/ 55 w 241"/>
              <a:gd name="T5" fmla="*/ 539 h 543"/>
              <a:gd name="T6" fmla="*/ 22 w 241"/>
              <a:gd name="T7" fmla="*/ 499 h 543"/>
              <a:gd name="T8" fmla="*/ 3 w 241"/>
              <a:gd name="T9" fmla="*/ 478 h 543"/>
              <a:gd name="T10" fmla="*/ 82 w 241"/>
              <a:gd name="T11" fmla="*/ 128 h 543"/>
              <a:gd name="T12" fmla="*/ 128 w 241"/>
              <a:gd name="T13" fmla="*/ 55 h 543"/>
              <a:gd name="T14" fmla="*/ 128 w 241"/>
              <a:gd name="T15" fmla="*/ 0 h 543"/>
              <a:gd name="T16" fmla="*/ 207 w 241"/>
              <a:gd name="T17" fmla="*/ 84 h 543"/>
              <a:gd name="T18" fmla="*/ 213 w 241"/>
              <a:gd name="T19" fmla="*/ 149 h 543"/>
              <a:gd name="T20" fmla="*/ 157 w 241"/>
              <a:gd name="T21" fmla="*/ 242 h 543"/>
              <a:gd name="T22" fmla="*/ 101 w 241"/>
              <a:gd name="T23" fmla="*/ 48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1" h="543">
                <a:moveTo>
                  <a:pt x="101" y="482"/>
                </a:moveTo>
                <a:cubicBezTo>
                  <a:pt x="101" y="482"/>
                  <a:pt x="85" y="487"/>
                  <a:pt x="83" y="497"/>
                </a:cubicBezTo>
                <a:cubicBezTo>
                  <a:pt x="83" y="497"/>
                  <a:pt x="78" y="543"/>
                  <a:pt x="55" y="539"/>
                </a:cubicBezTo>
                <a:cubicBezTo>
                  <a:pt x="55" y="539"/>
                  <a:pt x="27" y="539"/>
                  <a:pt x="22" y="499"/>
                </a:cubicBezTo>
                <a:cubicBezTo>
                  <a:pt x="22" y="499"/>
                  <a:pt x="14" y="479"/>
                  <a:pt x="3" y="478"/>
                </a:cubicBezTo>
                <a:cubicBezTo>
                  <a:pt x="3" y="478"/>
                  <a:pt x="0" y="279"/>
                  <a:pt x="82" y="128"/>
                </a:cubicBezTo>
                <a:cubicBezTo>
                  <a:pt x="82" y="128"/>
                  <a:pt x="118" y="69"/>
                  <a:pt x="128" y="55"/>
                </a:cubicBezTo>
                <a:cubicBezTo>
                  <a:pt x="128" y="55"/>
                  <a:pt x="147" y="38"/>
                  <a:pt x="128" y="0"/>
                </a:cubicBezTo>
                <a:cubicBezTo>
                  <a:pt x="128" y="0"/>
                  <a:pt x="172" y="30"/>
                  <a:pt x="207" y="84"/>
                </a:cubicBezTo>
                <a:cubicBezTo>
                  <a:pt x="207" y="84"/>
                  <a:pt x="241" y="120"/>
                  <a:pt x="213" y="149"/>
                </a:cubicBezTo>
                <a:cubicBezTo>
                  <a:pt x="213" y="149"/>
                  <a:pt x="169" y="212"/>
                  <a:pt x="157" y="242"/>
                </a:cubicBezTo>
                <a:cubicBezTo>
                  <a:pt x="157" y="242"/>
                  <a:pt x="105" y="335"/>
                  <a:pt x="101" y="482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23"/>
          <p:cNvSpPr/>
          <p:nvPr/>
        </p:nvSpPr>
        <p:spPr bwMode="auto">
          <a:xfrm>
            <a:off x="9529826" y="2206324"/>
            <a:ext cx="976313" cy="2593975"/>
          </a:xfrm>
          <a:custGeom>
            <a:avLst/>
            <a:gdLst>
              <a:gd name="T0" fmla="*/ 15 w 280"/>
              <a:gd name="T1" fmla="*/ 678 h 744"/>
              <a:gd name="T2" fmla="*/ 40 w 280"/>
              <a:gd name="T3" fmla="*/ 703 h 744"/>
              <a:gd name="T4" fmla="*/ 64 w 280"/>
              <a:gd name="T5" fmla="*/ 739 h 744"/>
              <a:gd name="T6" fmla="*/ 86 w 280"/>
              <a:gd name="T7" fmla="*/ 716 h 744"/>
              <a:gd name="T8" fmla="*/ 110 w 280"/>
              <a:gd name="T9" fmla="*/ 678 h 744"/>
              <a:gd name="T10" fmla="*/ 136 w 280"/>
              <a:gd name="T11" fmla="*/ 417 h 744"/>
              <a:gd name="T12" fmla="*/ 248 w 280"/>
              <a:gd name="T13" fmla="*/ 187 h 744"/>
              <a:gd name="T14" fmla="*/ 258 w 280"/>
              <a:gd name="T15" fmla="*/ 126 h 744"/>
              <a:gd name="T16" fmla="*/ 154 w 280"/>
              <a:gd name="T17" fmla="*/ 0 h 744"/>
              <a:gd name="T18" fmla="*/ 144 w 280"/>
              <a:gd name="T19" fmla="*/ 82 h 744"/>
              <a:gd name="T20" fmla="*/ 30 w 280"/>
              <a:gd name="T21" fmla="*/ 342 h 744"/>
              <a:gd name="T22" fmla="*/ 15 w 280"/>
              <a:gd name="T23" fmla="*/ 678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" h="744">
                <a:moveTo>
                  <a:pt x="15" y="678"/>
                </a:moveTo>
                <a:cubicBezTo>
                  <a:pt x="15" y="678"/>
                  <a:pt x="33" y="676"/>
                  <a:pt x="40" y="703"/>
                </a:cubicBezTo>
                <a:cubicBezTo>
                  <a:pt x="40" y="703"/>
                  <a:pt x="46" y="744"/>
                  <a:pt x="64" y="739"/>
                </a:cubicBezTo>
                <a:cubicBezTo>
                  <a:pt x="64" y="739"/>
                  <a:pt x="76" y="744"/>
                  <a:pt x="86" y="716"/>
                </a:cubicBezTo>
                <a:cubicBezTo>
                  <a:pt x="86" y="716"/>
                  <a:pt x="92" y="682"/>
                  <a:pt x="110" y="678"/>
                </a:cubicBezTo>
                <a:cubicBezTo>
                  <a:pt x="110" y="678"/>
                  <a:pt x="106" y="484"/>
                  <a:pt x="136" y="417"/>
                </a:cubicBezTo>
                <a:cubicBezTo>
                  <a:pt x="136" y="417"/>
                  <a:pt x="186" y="268"/>
                  <a:pt x="248" y="187"/>
                </a:cubicBezTo>
                <a:cubicBezTo>
                  <a:pt x="248" y="187"/>
                  <a:pt x="280" y="157"/>
                  <a:pt x="258" y="126"/>
                </a:cubicBezTo>
                <a:cubicBezTo>
                  <a:pt x="258" y="126"/>
                  <a:pt x="182" y="11"/>
                  <a:pt x="154" y="0"/>
                </a:cubicBezTo>
                <a:cubicBezTo>
                  <a:pt x="154" y="0"/>
                  <a:pt x="175" y="42"/>
                  <a:pt x="144" y="82"/>
                </a:cubicBezTo>
                <a:cubicBezTo>
                  <a:pt x="114" y="121"/>
                  <a:pt x="57" y="240"/>
                  <a:pt x="30" y="342"/>
                </a:cubicBezTo>
                <a:cubicBezTo>
                  <a:pt x="30" y="342"/>
                  <a:pt x="0" y="440"/>
                  <a:pt x="15" y="678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24"/>
          <p:cNvSpPr/>
          <p:nvPr/>
        </p:nvSpPr>
        <p:spPr bwMode="auto">
          <a:xfrm>
            <a:off x="8996426" y="1376062"/>
            <a:ext cx="1209675" cy="3451225"/>
          </a:xfrm>
          <a:custGeom>
            <a:avLst/>
            <a:gdLst>
              <a:gd name="T0" fmla="*/ 168 w 347"/>
              <a:gd name="T1" fmla="*/ 916 h 990"/>
              <a:gd name="T2" fmla="*/ 149 w 347"/>
              <a:gd name="T3" fmla="*/ 948 h 990"/>
              <a:gd name="T4" fmla="*/ 117 w 347"/>
              <a:gd name="T5" fmla="*/ 981 h 990"/>
              <a:gd name="T6" fmla="*/ 67 w 347"/>
              <a:gd name="T7" fmla="*/ 894 h 990"/>
              <a:gd name="T8" fmla="*/ 67 w 347"/>
              <a:gd name="T9" fmla="*/ 402 h 990"/>
              <a:gd name="T10" fmla="*/ 195 w 347"/>
              <a:gd name="T11" fmla="*/ 78 h 990"/>
              <a:gd name="T12" fmla="*/ 182 w 347"/>
              <a:gd name="T13" fmla="*/ 0 h 990"/>
              <a:gd name="T14" fmla="*/ 303 w 347"/>
              <a:gd name="T15" fmla="*/ 137 h 990"/>
              <a:gd name="T16" fmla="*/ 314 w 347"/>
              <a:gd name="T17" fmla="*/ 225 h 990"/>
              <a:gd name="T18" fmla="*/ 206 w 347"/>
              <a:gd name="T19" fmla="*/ 438 h 990"/>
              <a:gd name="T20" fmla="*/ 157 w 347"/>
              <a:gd name="T21" fmla="*/ 660 h 990"/>
              <a:gd name="T22" fmla="*/ 168 w 347"/>
              <a:gd name="T23" fmla="*/ 916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7" h="990">
                <a:moveTo>
                  <a:pt x="168" y="916"/>
                </a:moveTo>
                <a:cubicBezTo>
                  <a:pt x="168" y="916"/>
                  <a:pt x="152" y="916"/>
                  <a:pt x="149" y="948"/>
                </a:cubicBezTo>
                <a:cubicBezTo>
                  <a:pt x="149" y="948"/>
                  <a:pt x="150" y="990"/>
                  <a:pt x="117" y="981"/>
                </a:cubicBezTo>
                <a:cubicBezTo>
                  <a:pt x="117" y="981"/>
                  <a:pt x="77" y="974"/>
                  <a:pt x="67" y="894"/>
                </a:cubicBezTo>
                <a:cubicBezTo>
                  <a:pt x="67" y="894"/>
                  <a:pt x="0" y="650"/>
                  <a:pt x="67" y="402"/>
                </a:cubicBezTo>
                <a:cubicBezTo>
                  <a:pt x="67" y="402"/>
                  <a:pt x="114" y="194"/>
                  <a:pt x="195" y="78"/>
                </a:cubicBezTo>
                <a:cubicBezTo>
                  <a:pt x="195" y="78"/>
                  <a:pt x="226" y="30"/>
                  <a:pt x="182" y="0"/>
                </a:cubicBezTo>
                <a:cubicBezTo>
                  <a:pt x="182" y="0"/>
                  <a:pt x="215" y="9"/>
                  <a:pt x="303" y="137"/>
                </a:cubicBezTo>
                <a:cubicBezTo>
                  <a:pt x="303" y="137"/>
                  <a:pt x="347" y="176"/>
                  <a:pt x="314" y="225"/>
                </a:cubicBezTo>
                <a:cubicBezTo>
                  <a:pt x="314" y="225"/>
                  <a:pt x="230" y="351"/>
                  <a:pt x="206" y="438"/>
                </a:cubicBezTo>
                <a:cubicBezTo>
                  <a:pt x="206" y="438"/>
                  <a:pt x="167" y="538"/>
                  <a:pt x="157" y="660"/>
                </a:cubicBezTo>
                <a:cubicBezTo>
                  <a:pt x="157" y="660"/>
                  <a:pt x="142" y="828"/>
                  <a:pt x="168" y="916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19"/>
          <p:cNvSpPr/>
          <p:nvPr/>
        </p:nvSpPr>
        <p:spPr bwMode="auto">
          <a:xfrm>
            <a:off x="10019237" y="4599650"/>
            <a:ext cx="534527" cy="1037262"/>
          </a:xfrm>
          <a:custGeom>
            <a:avLst/>
            <a:gdLst/>
            <a:ahLst/>
            <a:cxnLst/>
            <a:rect l="l" t="t" r="r" b="b"/>
            <a:pathLst>
              <a:path w="534527" h="1037262">
                <a:moveTo>
                  <a:pt x="262673" y="67"/>
                </a:moveTo>
                <a:cubicBezTo>
                  <a:pt x="313637" y="3008"/>
                  <a:pt x="356761" y="102978"/>
                  <a:pt x="356776" y="103013"/>
                </a:cubicBezTo>
                <a:cubicBezTo>
                  <a:pt x="377663" y="137832"/>
                  <a:pt x="391596" y="144829"/>
                  <a:pt x="391629" y="144845"/>
                </a:cubicBezTo>
                <a:cubicBezTo>
                  <a:pt x="436927" y="169242"/>
                  <a:pt x="534481" y="144857"/>
                  <a:pt x="534527" y="144845"/>
                </a:cubicBezTo>
                <a:cubicBezTo>
                  <a:pt x="534527" y="144845"/>
                  <a:pt x="534527" y="144845"/>
                  <a:pt x="144173" y="1037262"/>
                </a:cubicBezTo>
                <a:cubicBezTo>
                  <a:pt x="144173" y="1037262"/>
                  <a:pt x="144173" y="1037262"/>
                  <a:pt x="1928" y="1037262"/>
                </a:cubicBezTo>
                <a:lnTo>
                  <a:pt x="0" y="1034980"/>
                </a:lnTo>
                <a:lnTo>
                  <a:pt x="118388" y="200626"/>
                </a:lnTo>
                <a:cubicBezTo>
                  <a:pt x="200030" y="179569"/>
                  <a:pt x="210389" y="36846"/>
                  <a:pt x="210394" y="36779"/>
                </a:cubicBezTo>
                <a:cubicBezTo>
                  <a:pt x="227821" y="8891"/>
                  <a:pt x="245683" y="-913"/>
                  <a:pt x="262673" y="67"/>
                </a:cubicBezTo>
                <a:close/>
              </a:path>
            </a:pathLst>
          </a:custGeom>
          <a:gradFill flip="none" rotWithShape="1">
            <a:gsLst>
              <a:gs pos="84000">
                <a:srgbClr val="E5C9B1"/>
              </a:gs>
              <a:gs pos="23000">
                <a:srgbClr val="C4824C"/>
              </a:gs>
            </a:gsLst>
            <a:lin ang="1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061182" y="5240883"/>
            <a:ext cx="757131" cy="757131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172499" y="5369663"/>
            <a:ext cx="534495" cy="5344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086430" y="1887716"/>
            <a:ext cx="757131" cy="757131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197747" y="1999032"/>
            <a:ext cx="534495" cy="5344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086430" y="3006303"/>
            <a:ext cx="757131" cy="757131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086430" y="4133768"/>
            <a:ext cx="757131" cy="757131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198170" y="3117619"/>
            <a:ext cx="534495" cy="5344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194269" y="4245084"/>
            <a:ext cx="534495" cy="5344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Freeform 110"/>
          <p:cNvSpPr>
            <a:spLocks noEditPoints="1"/>
          </p:cNvSpPr>
          <p:nvPr/>
        </p:nvSpPr>
        <p:spPr bwMode="auto">
          <a:xfrm>
            <a:off x="7265582" y="2067058"/>
            <a:ext cx="400526" cy="392596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rgbClr val="071D3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reeform 119"/>
          <p:cNvSpPr>
            <a:spLocks noEditPoints="1"/>
          </p:cNvSpPr>
          <p:nvPr/>
        </p:nvSpPr>
        <p:spPr bwMode="auto">
          <a:xfrm>
            <a:off x="7276701" y="5512162"/>
            <a:ext cx="362674" cy="255350"/>
          </a:xfrm>
          <a:custGeom>
            <a:avLst/>
            <a:gdLst>
              <a:gd name="T0" fmla="*/ 65 w 91"/>
              <a:gd name="T1" fmla="*/ 9 h 64"/>
              <a:gd name="T2" fmla="*/ 34 w 91"/>
              <a:gd name="T3" fmla="*/ 9 h 64"/>
              <a:gd name="T4" fmla="*/ 27 w 91"/>
              <a:gd name="T5" fmla="*/ 0 h 64"/>
              <a:gd name="T6" fmla="*/ 5 w 91"/>
              <a:gd name="T7" fmla="*/ 0 h 64"/>
              <a:gd name="T8" fmla="*/ 0 w 91"/>
              <a:gd name="T9" fmla="*/ 4 h 64"/>
              <a:gd name="T10" fmla="*/ 0 w 91"/>
              <a:gd name="T11" fmla="*/ 50 h 64"/>
              <a:gd name="T12" fmla="*/ 4 w 91"/>
              <a:gd name="T13" fmla="*/ 54 h 64"/>
              <a:gd name="T14" fmla="*/ 14 w 91"/>
              <a:gd name="T15" fmla="*/ 25 h 64"/>
              <a:gd name="T16" fmla="*/ 20 w 91"/>
              <a:gd name="T17" fmla="*/ 18 h 64"/>
              <a:gd name="T18" fmla="*/ 29 w 91"/>
              <a:gd name="T19" fmla="*/ 14 h 64"/>
              <a:gd name="T20" fmla="*/ 60 w 91"/>
              <a:gd name="T21" fmla="*/ 14 h 64"/>
              <a:gd name="T22" fmla="*/ 65 w 91"/>
              <a:gd name="T23" fmla="*/ 9 h 64"/>
              <a:gd name="T24" fmla="*/ 72 w 91"/>
              <a:gd name="T25" fmla="*/ 15 h 64"/>
              <a:gd name="T26" fmla="*/ 66 w 91"/>
              <a:gd name="T27" fmla="*/ 15 h 64"/>
              <a:gd name="T28" fmla="*/ 79 w 91"/>
              <a:gd name="T29" fmla="*/ 1 h 64"/>
              <a:gd name="T30" fmla="*/ 90 w 91"/>
              <a:gd name="T31" fmla="*/ 15 h 64"/>
              <a:gd name="T32" fmla="*/ 85 w 91"/>
              <a:gd name="T33" fmla="*/ 15 h 64"/>
              <a:gd name="T34" fmla="*/ 59 w 91"/>
              <a:gd name="T35" fmla="*/ 36 h 64"/>
              <a:gd name="T36" fmla="*/ 59 w 91"/>
              <a:gd name="T37" fmla="*/ 33 h 64"/>
              <a:gd name="T38" fmla="*/ 72 w 91"/>
              <a:gd name="T39" fmla="*/ 15 h 64"/>
              <a:gd name="T40" fmla="*/ 79 w 91"/>
              <a:gd name="T41" fmla="*/ 64 h 64"/>
              <a:gd name="T42" fmla="*/ 11 w 91"/>
              <a:gd name="T43" fmla="*/ 64 h 64"/>
              <a:gd name="T44" fmla="*/ 22 w 91"/>
              <a:gd name="T45" fmla="*/ 31 h 64"/>
              <a:gd name="T46" fmla="*/ 26 w 91"/>
              <a:gd name="T47" fmla="*/ 26 h 64"/>
              <a:gd name="T48" fmla="*/ 33 w 91"/>
              <a:gd name="T49" fmla="*/ 23 h 64"/>
              <a:gd name="T50" fmla="*/ 63 w 91"/>
              <a:gd name="T51" fmla="*/ 23 h 64"/>
              <a:gd name="T52" fmla="*/ 57 w 91"/>
              <a:gd name="T53" fmla="*/ 28 h 64"/>
              <a:gd name="T54" fmla="*/ 54 w 91"/>
              <a:gd name="T55" fmla="*/ 30 h 64"/>
              <a:gd name="T56" fmla="*/ 54 w 91"/>
              <a:gd name="T57" fmla="*/ 41 h 64"/>
              <a:gd name="T58" fmla="*/ 59 w 91"/>
              <a:gd name="T59" fmla="*/ 41 h 64"/>
              <a:gd name="T60" fmla="*/ 87 w 91"/>
              <a:gd name="T61" fmla="*/ 23 h 64"/>
              <a:gd name="T62" fmla="*/ 89 w 91"/>
              <a:gd name="T63" fmla="*/ 24 h 64"/>
              <a:gd name="T64" fmla="*/ 91 w 91"/>
              <a:gd name="T65" fmla="*/ 25 h 64"/>
              <a:gd name="T66" fmla="*/ 91 w 91"/>
              <a:gd name="T67" fmla="*/ 28 h 64"/>
              <a:gd name="T68" fmla="*/ 91 w 91"/>
              <a:gd name="T69" fmla="*/ 30 h 64"/>
              <a:gd name="T70" fmla="*/ 79 w 91"/>
              <a:gd name="T7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1" h="64">
                <a:moveTo>
                  <a:pt x="65" y="9"/>
                </a:moveTo>
                <a:cubicBezTo>
                  <a:pt x="34" y="9"/>
                  <a:pt x="34" y="9"/>
                  <a:pt x="34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2" y="54"/>
                  <a:pt x="4" y="54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2"/>
                  <a:pt x="17" y="20"/>
                  <a:pt x="20" y="18"/>
                </a:cubicBezTo>
                <a:cubicBezTo>
                  <a:pt x="22" y="16"/>
                  <a:pt x="26" y="14"/>
                  <a:pt x="29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65" y="9"/>
                  <a:pt x="65" y="9"/>
                  <a:pt x="65" y="9"/>
                </a:cubicBezTo>
                <a:close/>
                <a:moveTo>
                  <a:pt x="72" y="15"/>
                </a:moveTo>
                <a:cubicBezTo>
                  <a:pt x="66" y="15"/>
                  <a:pt x="66" y="15"/>
                  <a:pt x="66" y="15"/>
                </a:cubicBezTo>
                <a:cubicBezTo>
                  <a:pt x="79" y="1"/>
                  <a:pt x="79" y="1"/>
                  <a:pt x="79" y="1"/>
                </a:cubicBezTo>
                <a:cubicBezTo>
                  <a:pt x="90" y="15"/>
                  <a:pt x="90" y="15"/>
                  <a:pt x="90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2" y="28"/>
                  <a:pt x="72" y="35"/>
                  <a:pt x="59" y="36"/>
                </a:cubicBezTo>
                <a:cubicBezTo>
                  <a:pt x="59" y="33"/>
                  <a:pt x="59" y="33"/>
                  <a:pt x="59" y="33"/>
                </a:cubicBezTo>
                <a:cubicBezTo>
                  <a:pt x="66" y="29"/>
                  <a:pt x="70" y="23"/>
                  <a:pt x="72" y="15"/>
                </a:cubicBezTo>
                <a:close/>
                <a:moveTo>
                  <a:pt x="79" y="64"/>
                </a:moveTo>
                <a:cubicBezTo>
                  <a:pt x="11" y="64"/>
                  <a:pt x="11" y="64"/>
                  <a:pt x="11" y="64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29"/>
                  <a:pt x="24" y="27"/>
                  <a:pt x="26" y="26"/>
                </a:cubicBezTo>
                <a:cubicBezTo>
                  <a:pt x="28" y="24"/>
                  <a:pt x="31" y="23"/>
                  <a:pt x="33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1" y="25"/>
                  <a:pt x="59" y="27"/>
                  <a:pt x="57" y="28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41"/>
                  <a:pt x="54" y="41"/>
                  <a:pt x="54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72" y="40"/>
                  <a:pt x="82" y="34"/>
                  <a:pt x="87" y="23"/>
                </a:cubicBezTo>
                <a:cubicBezTo>
                  <a:pt x="88" y="23"/>
                  <a:pt x="88" y="24"/>
                  <a:pt x="89" y="24"/>
                </a:cubicBezTo>
                <a:cubicBezTo>
                  <a:pt x="89" y="24"/>
                  <a:pt x="90" y="25"/>
                  <a:pt x="91" y="25"/>
                </a:cubicBezTo>
                <a:cubicBezTo>
                  <a:pt x="91" y="26"/>
                  <a:pt x="91" y="27"/>
                  <a:pt x="91" y="28"/>
                </a:cubicBezTo>
                <a:cubicBezTo>
                  <a:pt x="91" y="28"/>
                  <a:pt x="91" y="29"/>
                  <a:pt x="91" y="30"/>
                </a:cubicBezTo>
                <a:lnTo>
                  <a:pt x="79" y="64"/>
                </a:lnTo>
                <a:close/>
              </a:path>
            </a:pathLst>
          </a:custGeom>
          <a:solidFill>
            <a:srgbClr val="071D3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Freeform 127"/>
          <p:cNvSpPr>
            <a:spLocks noEditPoints="1"/>
          </p:cNvSpPr>
          <p:nvPr/>
        </p:nvSpPr>
        <p:spPr bwMode="auto">
          <a:xfrm>
            <a:off x="7291102" y="4343596"/>
            <a:ext cx="330305" cy="343323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071D3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174"/>
          <p:cNvSpPr>
            <a:spLocks noEditPoints="1"/>
          </p:cNvSpPr>
          <p:nvPr/>
        </p:nvSpPr>
        <p:spPr bwMode="auto">
          <a:xfrm>
            <a:off x="7311220" y="3235919"/>
            <a:ext cx="319736" cy="303748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071D3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圆角矩形 64"/>
          <p:cNvSpPr/>
          <p:nvPr/>
        </p:nvSpPr>
        <p:spPr>
          <a:xfrm rot="10800000">
            <a:off x="1485641" y="1487582"/>
            <a:ext cx="819060" cy="831308"/>
          </a:xfrm>
          <a:prstGeom prst="roundRect">
            <a:avLst>
              <a:gd name="adj" fmla="val 14622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 rot="10800000">
            <a:off x="1593557" y="1597112"/>
            <a:ext cx="603227" cy="612248"/>
          </a:xfrm>
          <a:prstGeom prst="roundRect">
            <a:avLst>
              <a:gd name="adj" fmla="val 146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64" name="TextBox 88"/>
          <p:cNvSpPr txBox="1"/>
          <p:nvPr/>
        </p:nvSpPr>
        <p:spPr>
          <a:xfrm>
            <a:off x="1564038" y="1621294"/>
            <a:ext cx="65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071D34"/>
                </a:solidFill>
              </a:rPr>
              <a:t>01</a:t>
            </a:r>
            <a:endParaRPr lang="zh-CN" altLang="en-US" sz="3200" dirty="0">
              <a:solidFill>
                <a:srgbClr val="071D34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 rot="10800000">
            <a:off x="1485641" y="2676393"/>
            <a:ext cx="819060" cy="831308"/>
          </a:xfrm>
          <a:prstGeom prst="roundRect">
            <a:avLst>
              <a:gd name="adj" fmla="val 14622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 rot="10800000">
            <a:off x="1593557" y="2785923"/>
            <a:ext cx="603227" cy="612248"/>
          </a:xfrm>
          <a:prstGeom prst="roundRect">
            <a:avLst>
              <a:gd name="adj" fmla="val 146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70" name="TextBox 89"/>
          <p:cNvSpPr txBox="1"/>
          <p:nvPr/>
        </p:nvSpPr>
        <p:spPr>
          <a:xfrm>
            <a:off x="1564038" y="2801229"/>
            <a:ext cx="65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071D34"/>
                </a:solidFill>
              </a:rPr>
              <a:t>02</a:t>
            </a:r>
            <a:endParaRPr lang="zh-CN" altLang="en-US" sz="3200" dirty="0">
              <a:solidFill>
                <a:srgbClr val="071D34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9041435" y="6159363"/>
            <a:ext cx="1794344" cy="2504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2444802" y="1524870"/>
            <a:ext cx="3613410" cy="728950"/>
            <a:chOff x="940683" y="3186317"/>
            <a:chExt cx="3613410" cy="728950"/>
          </a:xfrm>
        </p:grpSpPr>
        <p:sp>
          <p:nvSpPr>
            <p:cNvPr id="9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863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3608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内容。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444802" y="2735632"/>
            <a:ext cx="3613410" cy="728950"/>
            <a:chOff x="940683" y="3186317"/>
            <a:chExt cx="3613410" cy="728950"/>
          </a:xfrm>
        </p:grpSpPr>
        <p:sp>
          <p:nvSpPr>
            <p:cNvPr id="9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863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3608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内容。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1" name="圆角矩形 100"/>
          <p:cNvSpPr/>
          <p:nvPr/>
        </p:nvSpPr>
        <p:spPr>
          <a:xfrm rot="10800000">
            <a:off x="1485641" y="3859582"/>
            <a:ext cx="819060" cy="831308"/>
          </a:xfrm>
          <a:prstGeom prst="roundRect">
            <a:avLst>
              <a:gd name="adj" fmla="val 14622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102" name="圆角矩形 101"/>
          <p:cNvSpPr/>
          <p:nvPr/>
        </p:nvSpPr>
        <p:spPr>
          <a:xfrm rot="10800000">
            <a:off x="1593557" y="3969112"/>
            <a:ext cx="603227" cy="612248"/>
          </a:xfrm>
          <a:prstGeom prst="roundRect">
            <a:avLst>
              <a:gd name="adj" fmla="val 146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103" name="TextBox 88"/>
          <p:cNvSpPr txBox="1"/>
          <p:nvPr/>
        </p:nvSpPr>
        <p:spPr>
          <a:xfrm>
            <a:off x="1564038" y="3993294"/>
            <a:ext cx="65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071D34"/>
                </a:solidFill>
              </a:rPr>
              <a:t>01</a:t>
            </a:r>
            <a:endParaRPr lang="zh-CN" altLang="en-US" sz="3200" dirty="0">
              <a:solidFill>
                <a:srgbClr val="071D34"/>
              </a:solidFill>
            </a:endParaRPr>
          </a:p>
        </p:txBody>
      </p:sp>
      <p:sp>
        <p:nvSpPr>
          <p:cNvPr id="104" name="圆角矩形 103"/>
          <p:cNvSpPr/>
          <p:nvPr/>
        </p:nvSpPr>
        <p:spPr>
          <a:xfrm rot="10800000">
            <a:off x="1485641" y="5048393"/>
            <a:ext cx="819060" cy="831308"/>
          </a:xfrm>
          <a:prstGeom prst="roundRect">
            <a:avLst>
              <a:gd name="adj" fmla="val 14622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105" name="圆角矩形 104"/>
          <p:cNvSpPr/>
          <p:nvPr/>
        </p:nvSpPr>
        <p:spPr>
          <a:xfrm rot="10800000">
            <a:off x="1593557" y="5157923"/>
            <a:ext cx="603227" cy="612248"/>
          </a:xfrm>
          <a:prstGeom prst="roundRect">
            <a:avLst>
              <a:gd name="adj" fmla="val 146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71D34"/>
              </a:solidFill>
            </a:endParaRPr>
          </a:p>
        </p:txBody>
      </p:sp>
      <p:sp>
        <p:nvSpPr>
          <p:cNvPr id="106" name="TextBox 89"/>
          <p:cNvSpPr txBox="1"/>
          <p:nvPr/>
        </p:nvSpPr>
        <p:spPr>
          <a:xfrm>
            <a:off x="1564038" y="5173229"/>
            <a:ext cx="65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071D34"/>
                </a:solidFill>
              </a:rPr>
              <a:t>02</a:t>
            </a:r>
            <a:endParaRPr lang="zh-CN" altLang="en-US" sz="3200" dirty="0">
              <a:solidFill>
                <a:srgbClr val="071D34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2444802" y="3896870"/>
            <a:ext cx="3613410" cy="728950"/>
            <a:chOff x="940683" y="3186317"/>
            <a:chExt cx="3613410" cy="728950"/>
          </a:xfrm>
        </p:grpSpPr>
        <p:sp>
          <p:nvSpPr>
            <p:cNvPr id="10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863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3608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内容。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444802" y="5107632"/>
            <a:ext cx="3613410" cy="728950"/>
            <a:chOff x="940683" y="3186317"/>
            <a:chExt cx="3613410" cy="728950"/>
          </a:xfrm>
        </p:grpSpPr>
        <p:sp>
          <p:nvSpPr>
            <p:cNvPr id="11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863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3608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内容。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69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终止 10"/>
          <p:cNvSpPr/>
          <p:nvPr/>
        </p:nvSpPr>
        <p:spPr>
          <a:xfrm rot="926830">
            <a:off x="474357" y="3537896"/>
            <a:ext cx="1777113" cy="471522"/>
          </a:xfrm>
          <a:prstGeom prst="flowChartTerminator">
            <a:avLst/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流程图: 终止 18"/>
          <p:cNvSpPr/>
          <p:nvPr/>
        </p:nvSpPr>
        <p:spPr>
          <a:xfrm rot="926830">
            <a:off x="3181273" y="3537897"/>
            <a:ext cx="1777113" cy="471522"/>
          </a:xfrm>
          <a:prstGeom prst="flowChartTerminator">
            <a:avLst/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流程图: 终止 19"/>
          <p:cNvSpPr/>
          <p:nvPr/>
        </p:nvSpPr>
        <p:spPr>
          <a:xfrm rot="926830">
            <a:off x="5888188" y="3537897"/>
            <a:ext cx="1777113" cy="471522"/>
          </a:xfrm>
          <a:prstGeom prst="flowChartTerminator">
            <a:avLst/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流程图: 终止 20"/>
          <p:cNvSpPr/>
          <p:nvPr/>
        </p:nvSpPr>
        <p:spPr>
          <a:xfrm rot="20761641">
            <a:off x="1846459" y="3531833"/>
            <a:ext cx="1777113" cy="471522"/>
          </a:xfrm>
          <a:prstGeom prst="flowChartTerminator">
            <a:avLst/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流程图: 终止 21"/>
          <p:cNvSpPr/>
          <p:nvPr/>
        </p:nvSpPr>
        <p:spPr>
          <a:xfrm rot="20761641">
            <a:off x="4596916" y="3517319"/>
            <a:ext cx="1777113" cy="471522"/>
          </a:xfrm>
          <a:prstGeom prst="flowChartTerminator">
            <a:avLst/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流程图: 终止 22"/>
          <p:cNvSpPr/>
          <p:nvPr/>
        </p:nvSpPr>
        <p:spPr>
          <a:xfrm rot="20761641">
            <a:off x="7175088" y="3558472"/>
            <a:ext cx="1777113" cy="471522"/>
          </a:xfrm>
          <a:prstGeom prst="flowChartTerminator">
            <a:avLst/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流程图: 终止 23"/>
          <p:cNvSpPr/>
          <p:nvPr/>
        </p:nvSpPr>
        <p:spPr>
          <a:xfrm rot="926830">
            <a:off x="8544772" y="3552410"/>
            <a:ext cx="1777113" cy="471522"/>
          </a:xfrm>
          <a:prstGeom prst="flowChartTerminator">
            <a:avLst/>
          </a:prstGeom>
          <a:solidFill>
            <a:srgbClr val="0053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2288625" y="2000617"/>
            <a:ext cx="71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小标题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2295904" y="2342594"/>
            <a:ext cx="2072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2972537" y="2006973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1,530,880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88625" y="3033458"/>
            <a:ext cx="2040929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82168" y="3026700"/>
            <a:ext cx="1404373" cy="123598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稻壳儿小白白(http://dwz.cn/Wu2UP)"/>
          <p:cNvSpPr txBox="1">
            <a:spLocks noChangeArrowheads="1"/>
          </p:cNvSpPr>
          <p:nvPr/>
        </p:nvSpPr>
        <p:spPr bwMode="auto">
          <a:xfrm rot="909157">
            <a:off x="715754" y="3629094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2011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 rot="909157">
            <a:off x="3439664" y="3640322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 rot="909157">
            <a:off x="6202167" y="3664389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 rot="909157">
            <a:off x="8926077" y="3675617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 rot="20752882">
            <a:off x="2107174" y="3652476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 rot="20752882">
            <a:off x="4831084" y="3663704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 rot="20752882">
            <a:off x="7593587" y="3644229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04023" y="2248588"/>
            <a:ext cx="0" cy="1467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879899" y="2007597"/>
            <a:ext cx="248248" cy="248248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4983439" y="2006973"/>
            <a:ext cx="71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小标题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4990718" y="2348950"/>
            <a:ext cx="2072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稻壳儿小白白(http://dwz.cn/Wu2UP)"/>
          <p:cNvSpPr txBox="1">
            <a:spLocks noChangeArrowheads="1"/>
          </p:cNvSpPr>
          <p:nvPr/>
        </p:nvSpPr>
        <p:spPr bwMode="auto">
          <a:xfrm>
            <a:off x="5667351" y="2013329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1,530,880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983439" y="3039814"/>
            <a:ext cx="2040929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76982" y="3033056"/>
            <a:ext cx="1404373" cy="123598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698837" y="2254944"/>
            <a:ext cx="0" cy="1467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4574713" y="2013953"/>
            <a:ext cx="248248" cy="248248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7698084" y="2006973"/>
            <a:ext cx="71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小标题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705363" y="2348950"/>
            <a:ext cx="2072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8381996" y="2013329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1,530,880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698084" y="3039814"/>
            <a:ext cx="2040929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91627" y="3033056"/>
            <a:ext cx="1404373" cy="123598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413482" y="2254944"/>
            <a:ext cx="0" cy="1467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7289358" y="2013953"/>
            <a:ext cx="248248" cy="248248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361346" y="3923397"/>
            <a:ext cx="0" cy="1467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3251736" y="5404981"/>
            <a:ext cx="248248" cy="248248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稻壳儿小白白(http://dwz.cn/Wu2UP)"/>
          <p:cNvSpPr txBox="1">
            <a:spLocks noChangeArrowheads="1"/>
          </p:cNvSpPr>
          <p:nvPr/>
        </p:nvSpPr>
        <p:spPr bwMode="auto">
          <a:xfrm>
            <a:off x="3694234" y="5386475"/>
            <a:ext cx="71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小标题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稻壳儿小白白(http://dwz.cn/Wu2UP)"/>
          <p:cNvSpPr txBox="1">
            <a:spLocks noChangeArrowheads="1"/>
          </p:cNvSpPr>
          <p:nvPr/>
        </p:nvSpPr>
        <p:spPr bwMode="auto">
          <a:xfrm>
            <a:off x="3690780" y="4692562"/>
            <a:ext cx="2072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稻壳儿小白白(http://dwz.cn/Wu2UP)"/>
          <p:cNvSpPr txBox="1">
            <a:spLocks noChangeArrowheads="1"/>
          </p:cNvSpPr>
          <p:nvPr/>
        </p:nvSpPr>
        <p:spPr bwMode="auto">
          <a:xfrm>
            <a:off x="4378146" y="5392831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1,530,880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697237" y="4473294"/>
            <a:ext cx="2040929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690780" y="4466536"/>
            <a:ext cx="1404373" cy="123598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6108940" y="3886994"/>
            <a:ext cx="0" cy="1467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5999330" y="5368578"/>
            <a:ext cx="248248" cy="248248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稻壳儿小白白(http://dwz.cn/Wu2UP)"/>
          <p:cNvSpPr txBox="1">
            <a:spLocks noChangeArrowheads="1"/>
          </p:cNvSpPr>
          <p:nvPr/>
        </p:nvSpPr>
        <p:spPr bwMode="auto">
          <a:xfrm>
            <a:off x="6441828" y="5350072"/>
            <a:ext cx="71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小标题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稻壳儿小白白(http://dwz.cn/Wu2UP)"/>
          <p:cNvSpPr txBox="1">
            <a:spLocks noChangeArrowheads="1"/>
          </p:cNvSpPr>
          <p:nvPr/>
        </p:nvSpPr>
        <p:spPr bwMode="auto">
          <a:xfrm>
            <a:off x="6438374" y="4656159"/>
            <a:ext cx="2072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稻壳儿小白白(http://dwz.cn/Wu2UP)"/>
          <p:cNvSpPr txBox="1">
            <a:spLocks noChangeArrowheads="1"/>
          </p:cNvSpPr>
          <p:nvPr/>
        </p:nvSpPr>
        <p:spPr bwMode="auto">
          <a:xfrm>
            <a:off x="7125740" y="5356428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1,530,880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444831" y="4436891"/>
            <a:ext cx="2040929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438374" y="4430133"/>
            <a:ext cx="1404373" cy="123598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8767892" y="3920742"/>
            <a:ext cx="0" cy="1467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8658282" y="5402326"/>
            <a:ext cx="248248" cy="248248"/>
          </a:xfrm>
          <a:prstGeom prst="ellipse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4" name="稻壳儿小白白(http://dwz.cn/Wu2UP)"/>
          <p:cNvSpPr txBox="1">
            <a:spLocks noChangeArrowheads="1"/>
          </p:cNvSpPr>
          <p:nvPr/>
        </p:nvSpPr>
        <p:spPr bwMode="auto">
          <a:xfrm>
            <a:off x="9100780" y="5383820"/>
            <a:ext cx="71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小标题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稻壳儿小白白(http://dwz.cn/Wu2UP)"/>
          <p:cNvSpPr txBox="1">
            <a:spLocks noChangeArrowheads="1"/>
          </p:cNvSpPr>
          <p:nvPr/>
        </p:nvSpPr>
        <p:spPr bwMode="auto">
          <a:xfrm>
            <a:off x="9097326" y="4689907"/>
            <a:ext cx="2072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稻壳儿小白白(http://dwz.cn/Wu2UP)"/>
          <p:cNvSpPr txBox="1">
            <a:spLocks noChangeArrowheads="1"/>
          </p:cNvSpPr>
          <p:nvPr/>
        </p:nvSpPr>
        <p:spPr bwMode="auto">
          <a:xfrm>
            <a:off x="9784692" y="5390176"/>
            <a:ext cx="1173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1,530,880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103783" y="4470639"/>
            <a:ext cx="2040929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9097326" y="4463881"/>
            <a:ext cx="1404373" cy="123598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74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EditPoints="1"/>
          </p:cNvSpPr>
          <p:nvPr/>
        </p:nvSpPr>
        <p:spPr bwMode="auto">
          <a:xfrm>
            <a:off x="4078229" y="1820579"/>
            <a:ext cx="4035542" cy="4037006"/>
          </a:xfrm>
          <a:custGeom>
            <a:avLst/>
            <a:gdLst>
              <a:gd name="T0" fmla="*/ 1342 w 2684"/>
              <a:gd name="T1" fmla="*/ 134 h 2685"/>
              <a:gd name="T2" fmla="*/ 1406 w 2684"/>
              <a:gd name="T3" fmla="*/ 86 h 2685"/>
              <a:gd name="T4" fmla="*/ 2185 w 2684"/>
              <a:gd name="T5" fmla="*/ 409 h 2685"/>
              <a:gd name="T6" fmla="*/ 2177 w 2684"/>
              <a:gd name="T7" fmla="*/ 441 h 2685"/>
              <a:gd name="T8" fmla="*/ 2196 w 2684"/>
              <a:gd name="T9" fmla="*/ 488 h 2685"/>
              <a:gd name="T10" fmla="*/ 2244 w 2684"/>
              <a:gd name="T11" fmla="*/ 507 h 2685"/>
              <a:gd name="T12" fmla="*/ 2275 w 2684"/>
              <a:gd name="T13" fmla="*/ 500 h 2685"/>
              <a:gd name="T14" fmla="*/ 2598 w 2684"/>
              <a:gd name="T15" fmla="*/ 1279 h 2685"/>
              <a:gd name="T16" fmla="*/ 2550 w 2684"/>
              <a:gd name="T17" fmla="*/ 1343 h 2685"/>
              <a:gd name="T18" fmla="*/ 2598 w 2684"/>
              <a:gd name="T19" fmla="*/ 1407 h 2685"/>
              <a:gd name="T20" fmla="*/ 2298 w 2684"/>
              <a:gd name="T21" fmla="*/ 2160 h 2685"/>
              <a:gd name="T22" fmla="*/ 2268 w 2684"/>
              <a:gd name="T23" fmla="*/ 2153 h 2685"/>
              <a:gd name="T24" fmla="*/ 2221 w 2684"/>
              <a:gd name="T25" fmla="*/ 2172 h 2685"/>
              <a:gd name="T26" fmla="*/ 2201 w 2684"/>
              <a:gd name="T27" fmla="*/ 2219 h 2685"/>
              <a:gd name="T28" fmla="*/ 2210 w 2684"/>
              <a:gd name="T29" fmla="*/ 2253 h 2685"/>
              <a:gd name="T30" fmla="*/ 1406 w 2684"/>
              <a:gd name="T31" fmla="*/ 2599 h 2685"/>
              <a:gd name="T32" fmla="*/ 1342 w 2684"/>
              <a:gd name="T33" fmla="*/ 2551 h 2685"/>
              <a:gd name="T34" fmla="*/ 1278 w 2684"/>
              <a:gd name="T35" fmla="*/ 2599 h 2685"/>
              <a:gd name="T36" fmla="*/ 473 w 2684"/>
              <a:gd name="T37" fmla="*/ 2253 h 2685"/>
              <a:gd name="T38" fmla="*/ 482 w 2684"/>
              <a:gd name="T39" fmla="*/ 2219 h 2685"/>
              <a:gd name="T40" fmla="*/ 416 w 2684"/>
              <a:gd name="T41" fmla="*/ 2153 h 2685"/>
              <a:gd name="T42" fmla="*/ 386 w 2684"/>
              <a:gd name="T43" fmla="*/ 2160 h 2685"/>
              <a:gd name="T44" fmla="*/ 85 w 2684"/>
              <a:gd name="T45" fmla="*/ 1407 h 2685"/>
              <a:gd name="T46" fmla="*/ 133 w 2684"/>
              <a:gd name="T47" fmla="*/ 1343 h 2685"/>
              <a:gd name="T48" fmla="*/ 85 w 2684"/>
              <a:gd name="T49" fmla="*/ 1279 h 2685"/>
              <a:gd name="T50" fmla="*/ 432 w 2684"/>
              <a:gd name="T51" fmla="*/ 474 h 2685"/>
              <a:gd name="T52" fmla="*/ 465 w 2684"/>
              <a:gd name="T53" fmla="*/ 483 h 2685"/>
              <a:gd name="T54" fmla="*/ 512 w 2684"/>
              <a:gd name="T55" fmla="*/ 464 h 2685"/>
              <a:gd name="T56" fmla="*/ 532 w 2684"/>
              <a:gd name="T57" fmla="*/ 416 h 2685"/>
              <a:gd name="T58" fmla="*/ 524 w 2684"/>
              <a:gd name="T59" fmla="*/ 386 h 2685"/>
              <a:gd name="T60" fmla="*/ 1278 w 2684"/>
              <a:gd name="T61" fmla="*/ 86 h 2685"/>
              <a:gd name="T62" fmla="*/ 1342 w 2684"/>
              <a:gd name="T63" fmla="*/ 134 h 2685"/>
              <a:gd name="T64" fmla="*/ 1342 w 2684"/>
              <a:gd name="T65" fmla="*/ 0 h 2685"/>
              <a:gd name="T66" fmla="*/ 1277 w 2684"/>
              <a:gd name="T67" fmla="*/ 51 h 2685"/>
              <a:gd name="T68" fmla="*/ 501 w 2684"/>
              <a:gd name="T69" fmla="*/ 360 h 2685"/>
              <a:gd name="T70" fmla="*/ 465 w 2684"/>
              <a:gd name="T71" fmla="*/ 350 h 2685"/>
              <a:gd name="T72" fmla="*/ 398 w 2684"/>
              <a:gd name="T73" fmla="*/ 416 h 2685"/>
              <a:gd name="T74" fmla="*/ 407 w 2684"/>
              <a:gd name="T75" fmla="*/ 449 h 2685"/>
              <a:gd name="T76" fmla="*/ 50 w 2684"/>
              <a:gd name="T77" fmla="*/ 1278 h 2685"/>
              <a:gd name="T78" fmla="*/ 0 w 2684"/>
              <a:gd name="T79" fmla="*/ 1343 h 2685"/>
              <a:gd name="T80" fmla="*/ 50 w 2684"/>
              <a:gd name="T81" fmla="*/ 1407 h 2685"/>
              <a:gd name="T82" fmla="*/ 359 w 2684"/>
              <a:gd name="T83" fmla="*/ 2184 h 2685"/>
              <a:gd name="T84" fmla="*/ 349 w 2684"/>
              <a:gd name="T85" fmla="*/ 2219 h 2685"/>
              <a:gd name="T86" fmla="*/ 416 w 2684"/>
              <a:gd name="T87" fmla="*/ 2286 h 2685"/>
              <a:gd name="T88" fmla="*/ 449 w 2684"/>
              <a:gd name="T89" fmla="*/ 2277 h 2685"/>
              <a:gd name="T90" fmla="*/ 1277 w 2684"/>
              <a:gd name="T91" fmla="*/ 2634 h 2685"/>
              <a:gd name="T92" fmla="*/ 1342 w 2684"/>
              <a:gd name="T93" fmla="*/ 2685 h 2685"/>
              <a:gd name="T94" fmla="*/ 1406 w 2684"/>
              <a:gd name="T95" fmla="*/ 2634 h 2685"/>
              <a:gd name="T96" fmla="*/ 2235 w 2684"/>
              <a:gd name="T97" fmla="*/ 2277 h 2685"/>
              <a:gd name="T98" fmla="*/ 2268 w 2684"/>
              <a:gd name="T99" fmla="*/ 2286 h 2685"/>
              <a:gd name="T100" fmla="*/ 2335 w 2684"/>
              <a:gd name="T101" fmla="*/ 2219 h 2685"/>
              <a:gd name="T102" fmla="*/ 2324 w 2684"/>
              <a:gd name="T103" fmla="*/ 2184 h 2685"/>
              <a:gd name="T104" fmla="*/ 2633 w 2684"/>
              <a:gd name="T105" fmla="*/ 1407 h 2685"/>
              <a:gd name="T106" fmla="*/ 2684 w 2684"/>
              <a:gd name="T107" fmla="*/ 1343 h 2685"/>
              <a:gd name="T108" fmla="*/ 2633 w 2684"/>
              <a:gd name="T109" fmla="*/ 1278 h 2685"/>
              <a:gd name="T110" fmla="*/ 2301 w 2684"/>
              <a:gd name="T111" fmla="*/ 475 h 2685"/>
              <a:gd name="T112" fmla="*/ 2310 w 2684"/>
              <a:gd name="T113" fmla="*/ 441 h 2685"/>
              <a:gd name="T114" fmla="*/ 2244 w 2684"/>
              <a:gd name="T115" fmla="*/ 374 h 2685"/>
              <a:gd name="T116" fmla="*/ 2209 w 2684"/>
              <a:gd name="T117" fmla="*/ 384 h 2685"/>
              <a:gd name="T118" fmla="*/ 1406 w 2684"/>
              <a:gd name="T119" fmla="*/ 51 h 2685"/>
              <a:gd name="T120" fmla="*/ 1342 w 2684"/>
              <a:gd name="T121" fmla="*/ 0 h 2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84" h="2685">
                <a:moveTo>
                  <a:pt x="1342" y="134"/>
                </a:moveTo>
                <a:cubicBezTo>
                  <a:pt x="1372" y="134"/>
                  <a:pt x="1397" y="114"/>
                  <a:pt x="1406" y="86"/>
                </a:cubicBezTo>
                <a:cubicBezTo>
                  <a:pt x="1696" y="101"/>
                  <a:pt x="1969" y="214"/>
                  <a:pt x="2185" y="409"/>
                </a:cubicBezTo>
                <a:cubicBezTo>
                  <a:pt x="2180" y="419"/>
                  <a:pt x="2177" y="429"/>
                  <a:pt x="2177" y="441"/>
                </a:cubicBezTo>
                <a:cubicBezTo>
                  <a:pt x="2177" y="459"/>
                  <a:pt x="2184" y="475"/>
                  <a:pt x="2196" y="488"/>
                </a:cubicBezTo>
                <a:cubicBezTo>
                  <a:pt x="2209" y="501"/>
                  <a:pt x="2226" y="507"/>
                  <a:pt x="2244" y="507"/>
                </a:cubicBezTo>
                <a:cubicBezTo>
                  <a:pt x="2255" y="507"/>
                  <a:pt x="2266" y="505"/>
                  <a:pt x="2275" y="500"/>
                </a:cubicBezTo>
                <a:cubicBezTo>
                  <a:pt x="2471" y="715"/>
                  <a:pt x="2584" y="988"/>
                  <a:pt x="2598" y="1279"/>
                </a:cubicBezTo>
                <a:cubicBezTo>
                  <a:pt x="2570" y="1287"/>
                  <a:pt x="2550" y="1312"/>
                  <a:pt x="2550" y="1343"/>
                </a:cubicBezTo>
                <a:cubicBezTo>
                  <a:pt x="2550" y="1373"/>
                  <a:pt x="2570" y="1398"/>
                  <a:pt x="2598" y="1407"/>
                </a:cubicBezTo>
                <a:cubicBezTo>
                  <a:pt x="2584" y="1686"/>
                  <a:pt x="2479" y="1948"/>
                  <a:pt x="2298" y="2160"/>
                </a:cubicBezTo>
                <a:cubicBezTo>
                  <a:pt x="2289" y="2155"/>
                  <a:pt x="2279" y="2153"/>
                  <a:pt x="2268" y="2153"/>
                </a:cubicBezTo>
                <a:cubicBezTo>
                  <a:pt x="2250" y="2153"/>
                  <a:pt x="2233" y="2160"/>
                  <a:pt x="2221" y="2172"/>
                </a:cubicBezTo>
                <a:cubicBezTo>
                  <a:pt x="2208" y="2185"/>
                  <a:pt x="2201" y="2202"/>
                  <a:pt x="2201" y="2219"/>
                </a:cubicBezTo>
                <a:cubicBezTo>
                  <a:pt x="2201" y="2231"/>
                  <a:pt x="2204" y="2243"/>
                  <a:pt x="2210" y="2253"/>
                </a:cubicBezTo>
                <a:cubicBezTo>
                  <a:pt x="1990" y="2462"/>
                  <a:pt x="1708" y="2584"/>
                  <a:pt x="1406" y="2599"/>
                </a:cubicBezTo>
                <a:cubicBezTo>
                  <a:pt x="1397" y="2571"/>
                  <a:pt x="1372" y="2551"/>
                  <a:pt x="1342" y="2551"/>
                </a:cubicBezTo>
                <a:cubicBezTo>
                  <a:pt x="1312" y="2551"/>
                  <a:pt x="1286" y="2571"/>
                  <a:pt x="1278" y="2599"/>
                </a:cubicBezTo>
                <a:cubicBezTo>
                  <a:pt x="976" y="2584"/>
                  <a:pt x="693" y="2462"/>
                  <a:pt x="473" y="2253"/>
                </a:cubicBezTo>
                <a:cubicBezTo>
                  <a:pt x="479" y="2243"/>
                  <a:pt x="482" y="2232"/>
                  <a:pt x="482" y="2219"/>
                </a:cubicBezTo>
                <a:cubicBezTo>
                  <a:pt x="482" y="2183"/>
                  <a:pt x="452" y="2153"/>
                  <a:pt x="416" y="2153"/>
                </a:cubicBezTo>
                <a:cubicBezTo>
                  <a:pt x="405" y="2153"/>
                  <a:pt x="395" y="2155"/>
                  <a:pt x="386" y="2160"/>
                </a:cubicBezTo>
                <a:cubicBezTo>
                  <a:pt x="204" y="1948"/>
                  <a:pt x="99" y="1686"/>
                  <a:pt x="85" y="1407"/>
                </a:cubicBezTo>
                <a:cubicBezTo>
                  <a:pt x="113" y="1398"/>
                  <a:pt x="133" y="1373"/>
                  <a:pt x="133" y="1343"/>
                </a:cubicBezTo>
                <a:cubicBezTo>
                  <a:pt x="133" y="1312"/>
                  <a:pt x="113" y="1287"/>
                  <a:pt x="85" y="1279"/>
                </a:cubicBezTo>
                <a:cubicBezTo>
                  <a:pt x="101" y="976"/>
                  <a:pt x="222" y="694"/>
                  <a:pt x="432" y="474"/>
                </a:cubicBezTo>
                <a:cubicBezTo>
                  <a:pt x="442" y="480"/>
                  <a:pt x="453" y="483"/>
                  <a:pt x="465" y="483"/>
                </a:cubicBezTo>
                <a:cubicBezTo>
                  <a:pt x="483" y="483"/>
                  <a:pt x="499" y="476"/>
                  <a:pt x="512" y="464"/>
                </a:cubicBezTo>
                <a:cubicBezTo>
                  <a:pt x="525" y="451"/>
                  <a:pt x="532" y="434"/>
                  <a:pt x="532" y="416"/>
                </a:cubicBezTo>
                <a:cubicBezTo>
                  <a:pt x="532" y="406"/>
                  <a:pt x="529" y="395"/>
                  <a:pt x="524" y="386"/>
                </a:cubicBezTo>
                <a:cubicBezTo>
                  <a:pt x="736" y="205"/>
                  <a:pt x="998" y="100"/>
                  <a:pt x="1278" y="86"/>
                </a:cubicBezTo>
                <a:cubicBezTo>
                  <a:pt x="1286" y="114"/>
                  <a:pt x="1312" y="134"/>
                  <a:pt x="1342" y="134"/>
                </a:cubicBezTo>
                <a:moveTo>
                  <a:pt x="1342" y="0"/>
                </a:moveTo>
                <a:cubicBezTo>
                  <a:pt x="1310" y="0"/>
                  <a:pt x="1284" y="22"/>
                  <a:pt x="1277" y="51"/>
                </a:cubicBezTo>
                <a:cubicBezTo>
                  <a:pt x="989" y="65"/>
                  <a:pt x="719" y="173"/>
                  <a:pt x="501" y="360"/>
                </a:cubicBezTo>
                <a:cubicBezTo>
                  <a:pt x="490" y="354"/>
                  <a:pt x="478" y="350"/>
                  <a:pt x="465" y="350"/>
                </a:cubicBezTo>
                <a:cubicBezTo>
                  <a:pt x="428" y="350"/>
                  <a:pt x="398" y="380"/>
                  <a:pt x="398" y="416"/>
                </a:cubicBezTo>
                <a:cubicBezTo>
                  <a:pt x="398" y="428"/>
                  <a:pt x="401" y="440"/>
                  <a:pt x="407" y="449"/>
                </a:cubicBezTo>
                <a:cubicBezTo>
                  <a:pt x="191" y="675"/>
                  <a:pt x="66" y="967"/>
                  <a:pt x="50" y="1278"/>
                </a:cubicBezTo>
                <a:cubicBezTo>
                  <a:pt x="21" y="1285"/>
                  <a:pt x="0" y="1311"/>
                  <a:pt x="0" y="1343"/>
                </a:cubicBezTo>
                <a:cubicBezTo>
                  <a:pt x="0" y="1374"/>
                  <a:pt x="21" y="1400"/>
                  <a:pt x="50" y="1407"/>
                </a:cubicBezTo>
                <a:cubicBezTo>
                  <a:pt x="64" y="1695"/>
                  <a:pt x="172" y="1966"/>
                  <a:pt x="359" y="2184"/>
                </a:cubicBezTo>
                <a:cubicBezTo>
                  <a:pt x="353" y="2194"/>
                  <a:pt x="349" y="2206"/>
                  <a:pt x="349" y="2219"/>
                </a:cubicBezTo>
                <a:cubicBezTo>
                  <a:pt x="349" y="2256"/>
                  <a:pt x="379" y="2286"/>
                  <a:pt x="416" y="2286"/>
                </a:cubicBezTo>
                <a:cubicBezTo>
                  <a:pt x="428" y="2286"/>
                  <a:pt x="439" y="2283"/>
                  <a:pt x="449" y="2277"/>
                </a:cubicBezTo>
                <a:cubicBezTo>
                  <a:pt x="675" y="2494"/>
                  <a:pt x="966" y="2619"/>
                  <a:pt x="1277" y="2634"/>
                </a:cubicBezTo>
                <a:cubicBezTo>
                  <a:pt x="1284" y="2663"/>
                  <a:pt x="1310" y="2685"/>
                  <a:pt x="1342" y="2685"/>
                </a:cubicBezTo>
                <a:cubicBezTo>
                  <a:pt x="1373" y="2685"/>
                  <a:pt x="1399" y="2663"/>
                  <a:pt x="1406" y="2634"/>
                </a:cubicBezTo>
                <a:cubicBezTo>
                  <a:pt x="1718" y="2619"/>
                  <a:pt x="2009" y="2494"/>
                  <a:pt x="2235" y="2277"/>
                </a:cubicBezTo>
                <a:cubicBezTo>
                  <a:pt x="2245" y="2283"/>
                  <a:pt x="2256" y="2286"/>
                  <a:pt x="2268" y="2286"/>
                </a:cubicBezTo>
                <a:cubicBezTo>
                  <a:pt x="2305" y="2286"/>
                  <a:pt x="2335" y="2256"/>
                  <a:pt x="2335" y="2219"/>
                </a:cubicBezTo>
                <a:cubicBezTo>
                  <a:pt x="2335" y="2206"/>
                  <a:pt x="2331" y="2194"/>
                  <a:pt x="2324" y="2184"/>
                </a:cubicBezTo>
                <a:cubicBezTo>
                  <a:pt x="2511" y="1966"/>
                  <a:pt x="2619" y="1695"/>
                  <a:pt x="2633" y="1407"/>
                </a:cubicBezTo>
                <a:cubicBezTo>
                  <a:pt x="2662" y="1400"/>
                  <a:pt x="2684" y="1374"/>
                  <a:pt x="2684" y="1343"/>
                </a:cubicBezTo>
                <a:cubicBezTo>
                  <a:pt x="2684" y="1311"/>
                  <a:pt x="2662" y="1285"/>
                  <a:pt x="2633" y="1278"/>
                </a:cubicBezTo>
                <a:cubicBezTo>
                  <a:pt x="2618" y="978"/>
                  <a:pt x="2502" y="697"/>
                  <a:pt x="2301" y="475"/>
                </a:cubicBezTo>
                <a:cubicBezTo>
                  <a:pt x="2307" y="465"/>
                  <a:pt x="2310" y="453"/>
                  <a:pt x="2310" y="441"/>
                </a:cubicBezTo>
                <a:cubicBezTo>
                  <a:pt x="2310" y="404"/>
                  <a:pt x="2280" y="374"/>
                  <a:pt x="2244" y="374"/>
                </a:cubicBezTo>
                <a:cubicBezTo>
                  <a:pt x="2231" y="374"/>
                  <a:pt x="2219" y="377"/>
                  <a:pt x="2209" y="384"/>
                </a:cubicBezTo>
                <a:cubicBezTo>
                  <a:pt x="1987" y="182"/>
                  <a:pt x="1706" y="66"/>
                  <a:pt x="1406" y="51"/>
                </a:cubicBezTo>
                <a:cubicBezTo>
                  <a:pt x="1399" y="22"/>
                  <a:pt x="1373" y="0"/>
                  <a:pt x="1342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37408" y="3840453"/>
            <a:ext cx="1157906" cy="1157907"/>
          </a:xfrm>
          <a:custGeom>
            <a:avLst/>
            <a:gdLst>
              <a:gd name="T0" fmla="*/ 0 w 822"/>
              <a:gd name="T1" fmla="*/ 299 h 822"/>
              <a:gd name="T2" fmla="*/ 0 w 822"/>
              <a:gd name="T3" fmla="*/ 822 h 822"/>
              <a:gd name="T4" fmla="*/ 523 w 822"/>
              <a:gd name="T5" fmla="*/ 822 h 822"/>
              <a:gd name="T6" fmla="*/ 822 w 822"/>
              <a:gd name="T7" fmla="*/ 523 h 822"/>
              <a:gd name="T8" fmla="*/ 822 w 822"/>
              <a:gd name="T9" fmla="*/ 0 h 822"/>
              <a:gd name="T10" fmla="*/ 299 w 822"/>
              <a:gd name="T11" fmla="*/ 0 h 822"/>
              <a:gd name="T12" fmla="*/ 0 w 822"/>
              <a:gd name="T13" fmla="*/ 299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2" h="822">
                <a:moveTo>
                  <a:pt x="0" y="299"/>
                </a:moveTo>
                <a:cubicBezTo>
                  <a:pt x="0" y="822"/>
                  <a:pt x="0" y="822"/>
                  <a:pt x="0" y="822"/>
                </a:cubicBezTo>
                <a:cubicBezTo>
                  <a:pt x="523" y="822"/>
                  <a:pt x="523" y="822"/>
                  <a:pt x="523" y="822"/>
                </a:cubicBezTo>
                <a:cubicBezTo>
                  <a:pt x="687" y="822"/>
                  <a:pt x="822" y="687"/>
                  <a:pt x="822" y="523"/>
                </a:cubicBezTo>
                <a:cubicBezTo>
                  <a:pt x="822" y="0"/>
                  <a:pt x="822" y="0"/>
                  <a:pt x="822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134" y="0"/>
                  <a:pt x="0" y="134"/>
                  <a:pt x="0" y="299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5411533" y="3840453"/>
            <a:ext cx="1368933" cy="1636142"/>
          </a:xfrm>
          <a:custGeom>
            <a:avLst/>
            <a:gdLst>
              <a:gd name="T0" fmla="*/ 116 w 972"/>
              <a:gd name="T1" fmla="*/ 792 h 1162"/>
              <a:gd name="T2" fmla="*/ 486 w 972"/>
              <a:gd name="T3" fmla="*/ 1162 h 1162"/>
              <a:gd name="T4" fmla="*/ 856 w 972"/>
              <a:gd name="T5" fmla="*/ 792 h 1162"/>
              <a:gd name="T6" fmla="*/ 856 w 972"/>
              <a:gd name="T7" fmla="*/ 370 h 1162"/>
              <a:gd name="T8" fmla="*/ 486 w 972"/>
              <a:gd name="T9" fmla="*/ 0 h 1162"/>
              <a:gd name="T10" fmla="*/ 116 w 972"/>
              <a:gd name="T11" fmla="*/ 370 h 1162"/>
              <a:gd name="T12" fmla="*/ 116 w 972"/>
              <a:gd name="T13" fmla="*/ 792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2" h="1162">
                <a:moveTo>
                  <a:pt x="116" y="792"/>
                </a:moveTo>
                <a:cubicBezTo>
                  <a:pt x="486" y="1162"/>
                  <a:pt x="486" y="1162"/>
                  <a:pt x="486" y="1162"/>
                </a:cubicBezTo>
                <a:cubicBezTo>
                  <a:pt x="856" y="792"/>
                  <a:pt x="856" y="792"/>
                  <a:pt x="856" y="792"/>
                </a:cubicBezTo>
                <a:cubicBezTo>
                  <a:pt x="972" y="676"/>
                  <a:pt x="972" y="486"/>
                  <a:pt x="856" y="370"/>
                </a:cubicBezTo>
                <a:cubicBezTo>
                  <a:pt x="486" y="0"/>
                  <a:pt x="486" y="0"/>
                  <a:pt x="486" y="0"/>
                </a:cubicBezTo>
                <a:cubicBezTo>
                  <a:pt x="116" y="370"/>
                  <a:pt x="116" y="370"/>
                  <a:pt x="116" y="370"/>
                </a:cubicBezTo>
                <a:cubicBezTo>
                  <a:pt x="0" y="486"/>
                  <a:pt x="0" y="676"/>
                  <a:pt x="116" y="792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6095314" y="3840453"/>
            <a:ext cx="1157906" cy="1157907"/>
          </a:xfrm>
          <a:custGeom>
            <a:avLst/>
            <a:gdLst>
              <a:gd name="T0" fmla="*/ 299 w 822"/>
              <a:gd name="T1" fmla="*/ 822 h 822"/>
              <a:gd name="T2" fmla="*/ 822 w 822"/>
              <a:gd name="T3" fmla="*/ 822 h 822"/>
              <a:gd name="T4" fmla="*/ 822 w 822"/>
              <a:gd name="T5" fmla="*/ 299 h 822"/>
              <a:gd name="T6" fmla="*/ 523 w 822"/>
              <a:gd name="T7" fmla="*/ 0 h 822"/>
              <a:gd name="T8" fmla="*/ 0 w 822"/>
              <a:gd name="T9" fmla="*/ 0 h 822"/>
              <a:gd name="T10" fmla="*/ 0 w 822"/>
              <a:gd name="T11" fmla="*/ 523 h 822"/>
              <a:gd name="T12" fmla="*/ 299 w 822"/>
              <a:gd name="T13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2" h="822">
                <a:moveTo>
                  <a:pt x="299" y="822"/>
                </a:moveTo>
                <a:cubicBezTo>
                  <a:pt x="822" y="822"/>
                  <a:pt x="822" y="822"/>
                  <a:pt x="822" y="822"/>
                </a:cubicBezTo>
                <a:cubicBezTo>
                  <a:pt x="822" y="299"/>
                  <a:pt x="822" y="299"/>
                  <a:pt x="822" y="299"/>
                </a:cubicBezTo>
                <a:cubicBezTo>
                  <a:pt x="822" y="134"/>
                  <a:pt x="687" y="0"/>
                  <a:pt x="5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23"/>
                  <a:pt x="0" y="523"/>
                  <a:pt x="0" y="523"/>
                </a:cubicBezTo>
                <a:cubicBezTo>
                  <a:pt x="0" y="687"/>
                  <a:pt x="134" y="822"/>
                  <a:pt x="299" y="822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6095314" y="3153930"/>
            <a:ext cx="1637512" cy="1370303"/>
          </a:xfrm>
          <a:custGeom>
            <a:avLst/>
            <a:gdLst>
              <a:gd name="T0" fmla="*/ 793 w 1162"/>
              <a:gd name="T1" fmla="*/ 857 h 973"/>
              <a:gd name="T2" fmla="*/ 1162 w 1162"/>
              <a:gd name="T3" fmla="*/ 487 h 973"/>
              <a:gd name="T4" fmla="*/ 793 w 1162"/>
              <a:gd name="T5" fmla="*/ 117 h 973"/>
              <a:gd name="T6" fmla="*/ 370 w 1162"/>
              <a:gd name="T7" fmla="*/ 117 h 973"/>
              <a:gd name="T8" fmla="*/ 0 w 1162"/>
              <a:gd name="T9" fmla="*/ 487 h 973"/>
              <a:gd name="T10" fmla="*/ 370 w 1162"/>
              <a:gd name="T11" fmla="*/ 857 h 973"/>
              <a:gd name="T12" fmla="*/ 793 w 1162"/>
              <a:gd name="T13" fmla="*/ 857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2" h="973">
                <a:moveTo>
                  <a:pt x="793" y="857"/>
                </a:moveTo>
                <a:cubicBezTo>
                  <a:pt x="1162" y="487"/>
                  <a:pt x="1162" y="487"/>
                  <a:pt x="1162" y="487"/>
                </a:cubicBezTo>
                <a:cubicBezTo>
                  <a:pt x="793" y="117"/>
                  <a:pt x="793" y="117"/>
                  <a:pt x="793" y="117"/>
                </a:cubicBezTo>
                <a:cubicBezTo>
                  <a:pt x="676" y="0"/>
                  <a:pt x="486" y="0"/>
                  <a:pt x="370" y="117"/>
                </a:cubicBezTo>
                <a:cubicBezTo>
                  <a:pt x="0" y="487"/>
                  <a:pt x="0" y="487"/>
                  <a:pt x="0" y="487"/>
                </a:cubicBezTo>
                <a:cubicBezTo>
                  <a:pt x="370" y="857"/>
                  <a:pt x="370" y="857"/>
                  <a:pt x="370" y="857"/>
                </a:cubicBezTo>
                <a:cubicBezTo>
                  <a:pt x="486" y="973"/>
                  <a:pt x="676" y="973"/>
                  <a:pt x="793" y="857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6095314" y="2681176"/>
            <a:ext cx="1157906" cy="1159277"/>
          </a:xfrm>
          <a:custGeom>
            <a:avLst/>
            <a:gdLst>
              <a:gd name="T0" fmla="*/ 822 w 822"/>
              <a:gd name="T1" fmla="*/ 524 h 823"/>
              <a:gd name="T2" fmla="*/ 822 w 822"/>
              <a:gd name="T3" fmla="*/ 0 h 823"/>
              <a:gd name="T4" fmla="*/ 299 w 822"/>
              <a:gd name="T5" fmla="*/ 0 h 823"/>
              <a:gd name="T6" fmla="*/ 0 w 822"/>
              <a:gd name="T7" fmla="*/ 299 h 823"/>
              <a:gd name="T8" fmla="*/ 0 w 822"/>
              <a:gd name="T9" fmla="*/ 823 h 823"/>
              <a:gd name="T10" fmla="*/ 523 w 822"/>
              <a:gd name="T11" fmla="*/ 823 h 823"/>
              <a:gd name="T12" fmla="*/ 822 w 822"/>
              <a:gd name="T13" fmla="*/ 524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2" h="823">
                <a:moveTo>
                  <a:pt x="822" y="524"/>
                </a:moveTo>
                <a:cubicBezTo>
                  <a:pt x="822" y="0"/>
                  <a:pt x="822" y="0"/>
                  <a:pt x="822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134" y="0"/>
                  <a:pt x="0" y="135"/>
                  <a:pt x="0" y="299"/>
                </a:cubicBezTo>
                <a:cubicBezTo>
                  <a:pt x="0" y="823"/>
                  <a:pt x="0" y="823"/>
                  <a:pt x="0" y="823"/>
                </a:cubicBezTo>
                <a:cubicBezTo>
                  <a:pt x="523" y="823"/>
                  <a:pt x="523" y="823"/>
                  <a:pt x="523" y="823"/>
                </a:cubicBezTo>
                <a:cubicBezTo>
                  <a:pt x="687" y="823"/>
                  <a:pt x="822" y="688"/>
                  <a:pt x="822" y="524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5411533" y="2201570"/>
            <a:ext cx="1368933" cy="1638883"/>
          </a:xfrm>
          <a:custGeom>
            <a:avLst/>
            <a:gdLst>
              <a:gd name="T0" fmla="*/ 856 w 972"/>
              <a:gd name="T1" fmla="*/ 370 h 1163"/>
              <a:gd name="T2" fmla="*/ 486 w 972"/>
              <a:gd name="T3" fmla="*/ 0 h 1163"/>
              <a:gd name="T4" fmla="*/ 116 w 972"/>
              <a:gd name="T5" fmla="*/ 370 h 1163"/>
              <a:gd name="T6" fmla="*/ 116 w 972"/>
              <a:gd name="T7" fmla="*/ 793 h 1163"/>
              <a:gd name="T8" fmla="*/ 486 w 972"/>
              <a:gd name="T9" fmla="*/ 1163 h 1163"/>
              <a:gd name="T10" fmla="*/ 856 w 972"/>
              <a:gd name="T11" fmla="*/ 793 h 1163"/>
              <a:gd name="T12" fmla="*/ 856 w 972"/>
              <a:gd name="T13" fmla="*/ 37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2" h="1163">
                <a:moveTo>
                  <a:pt x="856" y="370"/>
                </a:moveTo>
                <a:cubicBezTo>
                  <a:pt x="486" y="0"/>
                  <a:pt x="486" y="0"/>
                  <a:pt x="486" y="0"/>
                </a:cubicBezTo>
                <a:cubicBezTo>
                  <a:pt x="116" y="370"/>
                  <a:pt x="116" y="370"/>
                  <a:pt x="116" y="370"/>
                </a:cubicBezTo>
                <a:cubicBezTo>
                  <a:pt x="0" y="486"/>
                  <a:pt x="0" y="676"/>
                  <a:pt x="116" y="793"/>
                </a:cubicBezTo>
                <a:cubicBezTo>
                  <a:pt x="486" y="1163"/>
                  <a:pt x="486" y="1163"/>
                  <a:pt x="486" y="1163"/>
                </a:cubicBezTo>
                <a:cubicBezTo>
                  <a:pt x="856" y="793"/>
                  <a:pt x="856" y="793"/>
                  <a:pt x="856" y="793"/>
                </a:cubicBezTo>
                <a:cubicBezTo>
                  <a:pt x="972" y="676"/>
                  <a:pt x="972" y="486"/>
                  <a:pt x="856" y="37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937408" y="2681176"/>
            <a:ext cx="1157906" cy="1159277"/>
          </a:xfrm>
          <a:custGeom>
            <a:avLst/>
            <a:gdLst>
              <a:gd name="T0" fmla="*/ 523 w 822"/>
              <a:gd name="T1" fmla="*/ 0 h 823"/>
              <a:gd name="T2" fmla="*/ 0 w 822"/>
              <a:gd name="T3" fmla="*/ 0 h 823"/>
              <a:gd name="T4" fmla="*/ 0 w 822"/>
              <a:gd name="T5" fmla="*/ 524 h 823"/>
              <a:gd name="T6" fmla="*/ 299 w 822"/>
              <a:gd name="T7" fmla="*/ 823 h 823"/>
              <a:gd name="T8" fmla="*/ 822 w 822"/>
              <a:gd name="T9" fmla="*/ 823 h 823"/>
              <a:gd name="T10" fmla="*/ 822 w 822"/>
              <a:gd name="T11" fmla="*/ 299 h 823"/>
              <a:gd name="T12" fmla="*/ 523 w 822"/>
              <a:gd name="T13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2" h="823">
                <a:moveTo>
                  <a:pt x="52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688"/>
                  <a:pt x="134" y="823"/>
                  <a:pt x="299" y="823"/>
                </a:cubicBezTo>
                <a:cubicBezTo>
                  <a:pt x="822" y="823"/>
                  <a:pt x="822" y="823"/>
                  <a:pt x="822" y="823"/>
                </a:cubicBezTo>
                <a:cubicBezTo>
                  <a:pt x="822" y="299"/>
                  <a:pt x="822" y="299"/>
                  <a:pt x="822" y="299"/>
                </a:cubicBezTo>
                <a:cubicBezTo>
                  <a:pt x="822" y="135"/>
                  <a:pt x="687" y="0"/>
                  <a:pt x="523" y="0"/>
                </a:cubicBezTo>
                <a:close/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4457801" y="3195125"/>
            <a:ext cx="1638335" cy="1124378"/>
          </a:xfrm>
          <a:custGeom>
            <a:avLst/>
            <a:gdLst>
              <a:gd name="connsiteX0" fmla="*/ 1897062 w 1988502"/>
              <a:gd name="connsiteY0" fmla="*/ 746843 h 1302595"/>
              <a:gd name="connsiteX1" fmla="*/ 1043569 w 1988502"/>
              <a:gd name="connsiteY1" fmla="*/ 747615 h 1302595"/>
              <a:gd name="connsiteX2" fmla="*/ 555625 w 1988502"/>
              <a:gd name="connsiteY2" fmla="*/ 1235559 h 1302595"/>
              <a:gd name="connsiteX3" fmla="*/ 555625 w 1988502"/>
              <a:gd name="connsiteY3" fmla="*/ 1302595 h 1302595"/>
              <a:gd name="connsiteX4" fmla="*/ 0 w 1988502"/>
              <a:gd name="connsiteY4" fmla="*/ 746843 h 1302595"/>
              <a:gd name="connsiteX5" fmla="*/ 603537 w 1988502"/>
              <a:gd name="connsiteY5" fmla="*/ 143169 h 1302595"/>
              <a:gd name="connsiteX6" fmla="*/ 948531 w 1988502"/>
              <a:gd name="connsiteY6" fmla="*/ 0 h 1302595"/>
              <a:gd name="connsiteX7" fmla="*/ 1293526 w 1988502"/>
              <a:gd name="connsiteY7" fmla="*/ 143169 h 1302595"/>
              <a:gd name="connsiteX8" fmla="*/ 1988502 w 1988502"/>
              <a:gd name="connsiteY8" fmla="*/ 838283 h 1302595"/>
              <a:gd name="connsiteX0-1" fmla="*/ 1897062 w 1898015"/>
              <a:gd name="connsiteY0-2" fmla="*/ 746843 h 1302595"/>
              <a:gd name="connsiteX1-3" fmla="*/ 1043569 w 1898015"/>
              <a:gd name="connsiteY1-4" fmla="*/ 747615 h 1302595"/>
              <a:gd name="connsiteX2-5" fmla="*/ 555625 w 1898015"/>
              <a:gd name="connsiteY2-6" fmla="*/ 1235559 h 1302595"/>
              <a:gd name="connsiteX3-7" fmla="*/ 555625 w 1898015"/>
              <a:gd name="connsiteY3-8" fmla="*/ 1302595 h 1302595"/>
              <a:gd name="connsiteX4-9" fmla="*/ 0 w 1898015"/>
              <a:gd name="connsiteY4-10" fmla="*/ 746843 h 1302595"/>
              <a:gd name="connsiteX5-11" fmla="*/ 603537 w 1898015"/>
              <a:gd name="connsiteY5-12" fmla="*/ 143169 h 1302595"/>
              <a:gd name="connsiteX6-13" fmla="*/ 948531 w 1898015"/>
              <a:gd name="connsiteY6-14" fmla="*/ 0 h 1302595"/>
              <a:gd name="connsiteX7-15" fmla="*/ 1293526 w 1898015"/>
              <a:gd name="connsiteY7-16" fmla="*/ 143169 h 1302595"/>
              <a:gd name="connsiteX8-17" fmla="*/ 1898015 w 1898015"/>
              <a:gd name="connsiteY8-18" fmla="*/ 743033 h 1302595"/>
              <a:gd name="connsiteX0-19" fmla="*/ 1043569 w 1898015"/>
              <a:gd name="connsiteY0-20" fmla="*/ 747615 h 1302595"/>
              <a:gd name="connsiteX1-21" fmla="*/ 555625 w 1898015"/>
              <a:gd name="connsiteY1-22" fmla="*/ 1235559 h 1302595"/>
              <a:gd name="connsiteX2-23" fmla="*/ 555625 w 1898015"/>
              <a:gd name="connsiteY2-24" fmla="*/ 1302595 h 1302595"/>
              <a:gd name="connsiteX3-25" fmla="*/ 0 w 1898015"/>
              <a:gd name="connsiteY3-26" fmla="*/ 746843 h 1302595"/>
              <a:gd name="connsiteX4-27" fmla="*/ 603537 w 1898015"/>
              <a:gd name="connsiteY4-28" fmla="*/ 143169 h 1302595"/>
              <a:gd name="connsiteX5-29" fmla="*/ 948531 w 1898015"/>
              <a:gd name="connsiteY5-30" fmla="*/ 0 h 1302595"/>
              <a:gd name="connsiteX6-31" fmla="*/ 1293526 w 1898015"/>
              <a:gd name="connsiteY6-32" fmla="*/ 143169 h 1302595"/>
              <a:gd name="connsiteX7-33" fmla="*/ 1898015 w 1898015"/>
              <a:gd name="connsiteY7-34" fmla="*/ 743033 h 13025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898015" h="1302595">
                <a:moveTo>
                  <a:pt x="1043569" y="747615"/>
                </a:moveTo>
                <a:cubicBezTo>
                  <a:pt x="774302" y="747615"/>
                  <a:pt x="555625" y="966292"/>
                  <a:pt x="555625" y="1235559"/>
                </a:cubicBezTo>
                <a:lnTo>
                  <a:pt x="555625" y="1302595"/>
                </a:lnTo>
                <a:lnTo>
                  <a:pt x="0" y="746843"/>
                </a:lnTo>
                <a:lnTo>
                  <a:pt x="603537" y="143169"/>
                </a:lnTo>
                <a:cubicBezTo>
                  <a:pt x="698145" y="47723"/>
                  <a:pt x="823338" y="0"/>
                  <a:pt x="948531" y="0"/>
                </a:cubicBezTo>
                <a:cubicBezTo>
                  <a:pt x="1073724" y="0"/>
                  <a:pt x="1135279" y="19330"/>
                  <a:pt x="1293526" y="143169"/>
                </a:cubicBezTo>
                <a:cubicBezTo>
                  <a:pt x="1451773" y="267008"/>
                  <a:pt x="1696519" y="543078"/>
                  <a:pt x="1898015" y="743033"/>
                </a:cubicBezTo>
              </a:path>
            </a:pathLst>
          </a:custGeom>
          <a:solidFill>
            <a:srgbClr val="005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4448915" y="3195125"/>
            <a:ext cx="1638335" cy="1124378"/>
          </a:xfrm>
          <a:custGeom>
            <a:avLst/>
            <a:gdLst>
              <a:gd name="connsiteX0" fmla="*/ 1897062 w 1988502"/>
              <a:gd name="connsiteY0" fmla="*/ 746843 h 1302595"/>
              <a:gd name="connsiteX1" fmla="*/ 1043569 w 1988502"/>
              <a:gd name="connsiteY1" fmla="*/ 747615 h 1302595"/>
              <a:gd name="connsiteX2" fmla="*/ 555625 w 1988502"/>
              <a:gd name="connsiteY2" fmla="*/ 1235559 h 1302595"/>
              <a:gd name="connsiteX3" fmla="*/ 555625 w 1988502"/>
              <a:gd name="connsiteY3" fmla="*/ 1302595 h 1302595"/>
              <a:gd name="connsiteX4" fmla="*/ 0 w 1988502"/>
              <a:gd name="connsiteY4" fmla="*/ 746843 h 1302595"/>
              <a:gd name="connsiteX5" fmla="*/ 603537 w 1988502"/>
              <a:gd name="connsiteY5" fmla="*/ 143169 h 1302595"/>
              <a:gd name="connsiteX6" fmla="*/ 948531 w 1988502"/>
              <a:gd name="connsiteY6" fmla="*/ 0 h 1302595"/>
              <a:gd name="connsiteX7" fmla="*/ 1293526 w 1988502"/>
              <a:gd name="connsiteY7" fmla="*/ 143169 h 1302595"/>
              <a:gd name="connsiteX8" fmla="*/ 1988502 w 1988502"/>
              <a:gd name="connsiteY8" fmla="*/ 838283 h 1302595"/>
              <a:gd name="connsiteX0-1" fmla="*/ 1897062 w 1898015"/>
              <a:gd name="connsiteY0-2" fmla="*/ 746843 h 1302595"/>
              <a:gd name="connsiteX1-3" fmla="*/ 1043569 w 1898015"/>
              <a:gd name="connsiteY1-4" fmla="*/ 747615 h 1302595"/>
              <a:gd name="connsiteX2-5" fmla="*/ 555625 w 1898015"/>
              <a:gd name="connsiteY2-6" fmla="*/ 1235559 h 1302595"/>
              <a:gd name="connsiteX3-7" fmla="*/ 555625 w 1898015"/>
              <a:gd name="connsiteY3-8" fmla="*/ 1302595 h 1302595"/>
              <a:gd name="connsiteX4-9" fmla="*/ 0 w 1898015"/>
              <a:gd name="connsiteY4-10" fmla="*/ 746843 h 1302595"/>
              <a:gd name="connsiteX5-11" fmla="*/ 603537 w 1898015"/>
              <a:gd name="connsiteY5-12" fmla="*/ 143169 h 1302595"/>
              <a:gd name="connsiteX6-13" fmla="*/ 948531 w 1898015"/>
              <a:gd name="connsiteY6-14" fmla="*/ 0 h 1302595"/>
              <a:gd name="connsiteX7-15" fmla="*/ 1293526 w 1898015"/>
              <a:gd name="connsiteY7-16" fmla="*/ 143169 h 1302595"/>
              <a:gd name="connsiteX8-17" fmla="*/ 1898015 w 1898015"/>
              <a:gd name="connsiteY8-18" fmla="*/ 743033 h 1302595"/>
              <a:gd name="connsiteX0-19" fmla="*/ 1043569 w 1898015"/>
              <a:gd name="connsiteY0-20" fmla="*/ 747615 h 1302595"/>
              <a:gd name="connsiteX1-21" fmla="*/ 555625 w 1898015"/>
              <a:gd name="connsiteY1-22" fmla="*/ 1235559 h 1302595"/>
              <a:gd name="connsiteX2-23" fmla="*/ 555625 w 1898015"/>
              <a:gd name="connsiteY2-24" fmla="*/ 1302595 h 1302595"/>
              <a:gd name="connsiteX3-25" fmla="*/ 0 w 1898015"/>
              <a:gd name="connsiteY3-26" fmla="*/ 746843 h 1302595"/>
              <a:gd name="connsiteX4-27" fmla="*/ 603537 w 1898015"/>
              <a:gd name="connsiteY4-28" fmla="*/ 143169 h 1302595"/>
              <a:gd name="connsiteX5-29" fmla="*/ 948531 w 1898015"/>
              <a:gd name="connsiteY5-30" fmla="*/ 0 h 1302595"/>
              <a:gd name="connsiteX6-31" fmla="*/ 1293526 w 1898015"/>
              <a:gd name="connsiteY6-32" fmla="*/ 143169 h 1302595"/>
              <a:gd name="connsiteX7-33" fmla="*/ 1898015 w 1898015"/>
              <a:gd name="connsiteY7-34" fmla="*/ 743033 h 1302595"/>
              <a:gd name="connsiteX0-35" fmla="*/ 555625 w 1898015"/>
              <a:gd name="connsiteY0-36" fmla="*/ 1235559 h 1302595"/>
              <a:gd name="connsiteX1-37" fmla="*/ 555625 w 1898015"/>
              <a:gd name="connsiteY1-38" fmla="*/ 1302595 h 1302595"/>
              <a:gd name="connsiteX2-39" fmla="*/ 0 w 1898015"/>
              <a:gd name="connsiteY2-40" fmla="*/ 746843 h 1302595"/>
              <a:gd name="connsiteX3-41" fmla="*/ 603537 w 1898015"/>
              <a:gd name="connsiteY3-42" fmla="*/ 143169 h 1302595"/>
              <a:gd name="connsiteX4-43" fmla="*/ 948531 w 1898015"/>
              <a:gd name="connsiteY4-44" fmla="*/ 0 h 1302595"/>
              <a:gd name="connsiteX5-45" fmla="*/ 1293526 w 1898015"/>
              <a:gd name="connsiteY5-46" fmla="*/ 143169 h 1302595"/>
              <a:gd name="connsiteX6-47" fmla="*/ 1898015 w 1898015"/>
              <a:gd name="connsiteY6-48" fmla="*/ 743033 h 1302595"/>
              <a:gd name="connsiteX0-49" fmla="*/ 555625 w 1898015"/>
              <a:gd name="connsiteY0-50" fmla="*/ 1302595 h 1302595"/>
              <a:gd name="connsiteX1-51" fmla="*/ 0 w 1898015"/>
              <a:gd name="connsiteY1-52" fmla="*/ 746843 h 1302595"/>
              <a:gd name="connsiteX2-53" fmla="*/ 603537 w 1898015"/>
              <a:gd name="connsiteY2-54" fmla="*/ 143169 h 1302595"/>
              <a:gd name="connsiteX3-55" fmla="*/ 948531 w 1898015"/>
              <a:gd name="connsiteY3-56" fmla="*/ 0 h 1302595"/>
              <a:gd name="connsiteX4-57" fmla="*/ 1293526 w 1898015"/>
              <a:gd name="connsiteY4-58" fmla="*/ 143169 h 1302595"/>
              <a:gd name="connsiteX5-59" fmla="*/ 1898015 w 1898015"/>
              <a:gd name="connsiteY5-60" fmla="*/ 743033 h 13025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98015" h="1302595">
                <a:moveTo>
                  <a:pt x="555625" y="1302595"/>
                </a:moveTo>
                <a:lnTo>
                  <a:pt x="0" y="746843"/>
                </a:lnTo>
                <a:lnTo>
                  <a:pt x="603537" y="143169"/>
                </a:lnTo>
                <a:cubicBezTo>
                  <a:pt x="698145" y="47723"/>
                  <a:pt x="823338" y="0"/>
                  <a:pt x="948531" y="0"/>
                </a:cubicBezTo>
                <a:cubicBezTo>
                  <a:pt x="1073724" y="0"/>
                  <a:pt x="1135279" y="19330"/>
                  <a:pt x="1293526" y="143169"/>
                </a:cubicBezTo>
                <a:cubicBezTo>
                  <a:pt x="1451773" y="267008"/>
                  <a:pt x="1696519" y="543078"/>
                  <a:pt x="1898015" y="743033"/>
                </a:cubicBezTo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4937408" y="3840453"/>
            <a:ext cx="1157906" cy="1157907"/>
          </a:xfrm>
          <a:custGeom>
            <a:avLst/>
            <a:gdLst>
              <a:gd name="T0" fmla="*/ 0 w 822"/>
              <a:gd name="T1" fmla="*/ 299 h 822"/>
              <a:gd name="T2" fmla="*/ 0 w 822"/>
              <a:gd name="T3" fmla="*/ 822 h 822"/>
              <a:gd name="T4" fmla="*/ 523 w 822"/>
              <a:gd name="T5" fmla="*/ 822 h 822"/>
              <a:gd name="T6" fmla="*/ 822 w 822"/>
              <a:gd name="T7" fmla="*/ 523 h 822"/>
              <a:gd name="T8" fmla="*/ 822 w 822"/>
              <a:gd name="T9" fmla="*/ 0 h 822"/>
              <a:gd name="T10" fmla="*/ 299 w 822"/>
              <a:gd name="T11" fmla="*/ 0 h 822"/>
              <a:gd name="T12" fmla="*/ 0 w 822"/>
              <a:gd name="T13" fmla="*/ 299 h 822"/>
              <a:gd name="connsiteX0" fmla="*/ 10000 w 10682"/>
              <a:gd name="connsiteY0" fmla="*/ 6363 h 10000"/>
              <a:gd name="connsiteX1" fmla="*/ 10000 w 10682"/>
              <a:gd name="connsiteY1" fmla="*/ 0 h 10000"/>
              <a:gd name="connsiteX2" fmla="*/ 3637 w 10682"/>
              <a:gd name="connsiteY2" fmla="*/ 0 h 10000"/>
              <a:gd name="connsiteX3" fmla="*/ 0 w 10682"/>
              <a:gd name="connsiteY3" fmla="*/ 3637 h 10000"/>
              <a:gd name="connsiteX4" fmla="*/ 0 w 10682"/>
              <a:gd name="connsiteY4" fmla="*/ 10000 h 10000"/>
              <a:gd name="connsiteX5" fmla="*/ 6363 w 10682"/>
              <a:gd name="connsiteY5" fmla="*/ 10000 h 10000"/>
              <a:gd name="connsiteX6" fmla="*/ 10682 w 10682"/>
              <a:gd name="connsiteY6" fmla="*/ 7045 h 10000"/>
              <a:gd name="connsiteX0-1" fmla="*/ 10000 w 10682"/>
              <a:gd name="connsiteY0-2" fmla="*/ 0 h 10000"/>
              <a:gd name="connsiteX1-3" fmla="*/ 3637 w 10682"/>
              <a:gd name="connsiteY1-4" fmla="*/ 0 h 10000"/>
              <a:gd name="connsiteX2-5" fmla="*/ 0 w 10682"/>
              <a:gd name="connsiteY2-6" fmla="*/ 3637 h 10000"/>
              <a:gd name="connsiteX3-7" fmla="*/ 0 w 10682"/>
              <a:gd name="connsiteY3-8" fmla="*/ 10000 h 10000"/>
              <a:gd name="connsiteX4-9" fmla="*/ 6363 w 10682"/>
              <a:gd name="connsiteY4-10" fmla="*/ 10000 h 10000"/>
              <a:gd name="connsiteX5-11" fmla="*/ 10682 w 10682"/>
              <a:gd name="connsiteY5-12" fmla="*/ 7045 h 10000"/>
              <a:gd name="connsiteX0-13" fmla="*/ 10000 w 10000"/>
              <a:gd name="connsiteY0-14" fmla="*/ 0 h 10000"/>
              <a:gd name="connsiteX1-15" fmla="*/ 3637 w 10000"/>
              <a:gd name="connsiteY1-16" fmla="*/ 0 h 10000"/>
              <a:gd name="connsiteX2-17" fmla="*/ 0 w 10000"/>
              <a:gd name="connsiteY2-18" fmla="*/ 3637 h 10000"/>
              <a:gd name="connsiteX3-19" fmla="*/ 0 w 10000"/>
              <a:gd name="connsiteY3-20" fmla="*/ 10000 h 10000"/>
              <a:gd name="connsiteX4-21" fmla="*/ 6363 w 10000"/>
              <a:gd name="connsiteY4-22" fmla="*/ 10000 h 10000"/>
              <a:gd name="connsiteX0-23" fmla="*/ 10000 w 10000"/>
              <a:gd name="connsiteY0-24" fmla="*/ 0 h 10000"/>
              <a:gd name="connsiteX1-25" fmla="*/ 3637 w 10000"/>
              <a:gd name="connsiteY1-26" fmla="*/ 0 h 10000"/>
              <a:gd name="connsiteX2-27" fmla="*/ 0 w 10000"/>
              <a:gd name="connsiteY2-28" fmla="*/ 3637 h 10000"/>
              <a:gd name="connsiteX3-29" fmla="*/ 0 w 10000"/>
              <a:gd name="connsiteY3-30" fmla="*/ 10000 h 10000"/>
              <a:gd name="connsiteX4-31" fmla="*/ 5751 w 10000"/>
              <a:gd name="connsiteY4-32" fmla="*/ 9982 h 10000"/>
              <a:gd name="connsiteX5-33" fmla="*/ 6363 w 10000"/>
              <a:gd name="connsiteY5-34" fmla="*/ 10000 h 10000"/>
              <a:gd name="connsiteX0-35" fmla="*/ 10000 w 10000"/>
              <a:gd name="connsiteY0-36" fmla="*/ 0 h 10000"/>
              <a:gd name="connsiteX1-37" fmla="*/ 3637 w 10000"/>
              <a:gd name="connsiteY1-38" fmla="*/ 0 h 10000"/>
              <a:gd name="connsiteX2-39" fmla="*/ 0 w 10000"/>
              <a:gd name="connsiteY2-40" fmla="*/ 3637 h 10000"/>
              <a:gd name="connsiteX3-41" fmla="*/ 0 w 10000"/>
              <a:gd name="connsiteY3-42" fmla="*/ 10000 h 10000"/>
              <a:gd name="connsiteX4-43" fmla="*/ 5751 w 10000"/>
              <a:gd name="connsiteY4-44" fmla="*/ 9982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3637" y="0"/>
                </a:lnTo>
                <a:cubicBezTo>
                  <a:pt x="1630" y="0"/>
                  <a:pt x="0" y="1630"/>
                  <a:pt x="0" y="3637"/>
                </a:cubicBezTo>
                <a:lnTo>
                  <a:pt x="0" y="10000"/>
                </a:lnTo>
                <a:lnTo>
                  <a:pt x="5751" y="9982"/>
                </a:lnTo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67812" y="3515690"/>
            <a:ext cx="657746" cy="657746"/>
          </a:xfrm>
          <a:prstGeom prst="ellipse">
            <a:avLst/>
          </a:prstGeom>
          <a:solidFill>
            <a:srgbClr val="00539F"/>
          </a:solidFill>
          <a:ln w="63500">
            <a:solidFill>
              <a:schemeClr val="bg1"/>
            </a:solidFill>
          </a:ln>
          <a:effectLst>
            <a:outerShdw blurRad="165100" dist="63500" dir="186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30910" y="1857623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387511" y="2418762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946595" y="3772622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423824" y="5092225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030226" y="5688306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636628" y="5092225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110432" y="3772622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14735" y="2383134"/>
            <a:ext cx="131549" cy="131549"/>
          </a:xfrm>
          <a:prstGeom prst="ellipse">
            <a:avLst/>
          </a:prstGeom>
          <a:solidFill>
            <a:srgbClr val="07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54417" y="3838396"/>
            <a:ext cx="405687" cy="369159"/>
            <a:chOff x="6992860" y="3594071"/>
            <a:chExt cx="469990" cy="427672"/>
          </a:xfrm>
          <a:solidFill>
            <a:schemeClr val="bg1"/>
          </a:solidFill>
        </p:grpSpPr>
        <p:sp>
          <p:nvSpPr>
            <p:cNvPr id="31" name="Freeform 6"/>
            <p:cNvSpPr/>
            <p:nvPr/>
          </p:nvSpPr>
          <p:spPr bwMode="auto">
            <a:xfrm>
              <a:off x="6992860" y="3737229"/>
              <a:ext cx="355643" cy="284514"/>
            </a:xfrm>
            <a:custGeom>
              <a:avLst/>
              <a:gdLst>
                <a:gd name="T0" fmla="*/ 109 w 167"/>
                <a:gd name="T1" fmla="*/ 62 h 134"/>
                <a:gd name="T2" fmla="*/ 77 w 167"/>
                <a:gd name="T3" fmla="*/ 84 h 134"/>
                <a:gd name="T4" fmla="*/ 77 w 167"/>
                <a:gd name="T5" fmla="*/ 50 h 134"/>
                <a:gd name="T6" fmla="*/ 42 w 167"/>
                <a:gd name="T7" fmla="*/ 0 h 134"/>
                <a:gd name="T8" fmla="*/ 0 w 167"/>
                <a:gd name="T9" fmla="*/ 49 h 134"/>
                <a:gd name="T10" fmla="*/ 84 w 167"/>
                <a:gd name="T11" fmla="*/ 106 h 134"/>
                <a:gd name="T12" fmla="*/ 110 w 167"/>
                <a:gd name="T13" fmla="*/ 104 h 134"/>
                <a:gd name="T14" fmla="*/ 140 w 167"/>
                <a:gd name="T15" fmla="*/ 134 h 134"/>
                <a:gd name="T16" fmla="*/ 132 w 167"/>
                <a:gd name="T17" fmla="*/ 96 h 134"/>
                <a:gd name="T18" fmla="*/ 167 w 167"/>
                <a:gd name="T19" fmla="*/ 59 h 134"/>
                <a:gd name="T20" fmla="*/ 133 w 167"/>
                <a:gd name="T21" fmla="*/ 64 h 134"/>
                <a:gd name="T22" fmla="*/ 109 w 167"/>
                <a:gd name="T23" fmla="*/ 6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34">
                  <a:moveTo>
                    <a:pt x="109" y="62"/>
                  </a:moveTo>
                  <a:cubicBezTo>
                    <a:pt x="105" y="64"/>
                    <a:pt x="77" y="84"/>
                    <a:pt x="77" y="84"/>
                  </a:cubicBezTo>
                  <a:cubicBezTo>
                    <a:pt x="77" y="84"/>
                    <a:pt x="77" y="56"/>
                    <a:pt x="77" y="50"/>
                  </a:cubicBezTo>
                  <a:cubicBezTo>
                    <a:pt x="55" y="38"/>
                    <a:pt x="42" y="20"/>
                    <a:pt x="42" y="0"/>
                  </a:cubicBezTo>
                  <a:cubicBezTo>
                    <a:pt x="17" y="10"/>
                    <a:pt x="0" y="28"/>
                    <a:pt x="0" y="49"/>
                  </a:cubicBezTo>
                  <a:cubicBezTo>
                    <a:pt x="0" y="81"/>
                    <a:pt x="38" y="106"/>
                    <a:pt x="84" y="106"/>
                  </a:cubicBezTo>
                  <a:cubicBezTo>
                    <a:pt x="93" y="106"/>
                    <a:pt x="102" y="105"/>
                    <a:pt x="110" y="10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50" y="88"/>
                    <a:pt x="163" y="75"/>
                    <a:pt x="167" y="59"/>
                  </a:cubicBezTo>
                  <a:cubicBezTo>
                    <a:pt x="156" y="62"/>
                    <a:pt x="145" y="64"/>
                    <a:pt x="133" y="64"/>
                  </a:cubicBezTo>
                  <a:cubicBezTo>
                    <a:pt x="125" y="64"/>
                    <a:pt x="117" y="63"/>
                    <a:pt x="109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7108107" y="3594071"/>
              <a:ext cx="354743" cy="272810"/>
            </a:xfrm>
            <a:custGeom>
              <a:avLst/>
              <a:gdLst>
                <a:gd name="T0" fmla="*/ 84 w 167"/>
                <a:gd name="T1" fmla="*/ 0 h 128"/>
                <a:gd name="T2" fmla="*/ 0 w 167"/>
                <a:gd name="T3" fmla="*/ 58 h 128"/>
                <a:gd name="T4" fmla="*/ 36 w 167"/>
                <a:gd name="T5" fmla="*/ 105 h 128"/>
                <a:gd name="T6" fmla="*/ 35 w 167"/>
                <a:gd name="T7" fmla="*/ 128 h 128"/>
                <a:gd name="T8" fmla="*/ 58 w 167"/>
                <a:gd name="T9" fmla="*/ 112 h 128"/>
                <a:gd name="T10" fmla="*/ 84 w 167"/>
                <a:gd name="T11" fmla="*/ 115 h 128"/>
                <a:gd name="T12" fmla="*/ 167 w 167"/>
                <a:gd name="T13" fmla="*/ 58 h 128"/>
                <a:gd name="T14" fmla="*/ 84 w 16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28">
                  <a:moveTo>
                    <a:pt x="84" y="0"/>
                  </a:moveTo>
                  <a:cubicBezTo>
                    <a:pt x="37" y="0"/>
                    <a:pt x="0" y="26"/>
                    <a:pt x="0" y="58"/>
                  </a:cubicBezTo>
                  <a:cubicBezTo>
                    <a:pt x="0" y="77"/>
                    <a:pt x="14" y="94"/>
                    <a:pt x="36" y="10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6" y="114"/>
                    <a:pt x="75" y="115"/>
                    <a:pt x="84" y="115"/>
                  </a:cubicBezTo>
                  <a:cubicBezTo>
                    <a:pt x="130" y="115"/>
                    <a:pt x="167" y="89"/>
                    <a:pt x="167" y="58"/>
                  </a:cubicBezTo>
                  <a:cubicBezTo>
                    <a:pt x="167" y="26"/>
                    <a:pt x="130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87440" y="4447321"/>
            <a:ext cx="419350" cy="247473"/>
            <a:chOff x="6421689" y="4243477"/>
            <a:chExt cx="485818" cy="286698"/>
          </a:xfrm>
          <a:solidFill>
            <a:schemeClr val="bg1"/>
          </a:solidFill>
        </p:grpSpPr>
        <p:sp>
          <p:nvSpPr>
            <p:cNvPr id="35" name="Freeform 12"/>
            <p:cNvSpPr/>
            <p:nvPr/>
          </p:nvSpPr>
          <p:spPr bwMode="auto">
            <a:xfrm>
              <a:off x="6421689" y="4243477"/>
              <a:ext cx="407327" cy="286698"/>
            </a:xfrm>
            <a:custGeom>
              <a:avLst/>
              <a:gdLst>
                <a:gd name="T0" fmla="*/ 192 w 209"/>
                <a:gd name="T1" fmla="*/ 104 h 147"/>
                <a:gd name="T2" fmla="*/ 166 w 209"/>
                <a:gd name="T3" fmla="*/ 130 h 147"/>
                <a:gd name="T4" fmla="*/ 103 w 209"/>
                <a:gd name="T5" fmla="*/ 130 h 147"/>
                <a:gd name="T6" fmla="*/ 77 w 209"/>
                <a:gd name="T7" fmla="*/ 104 h 147"/>
                <a:gd name="T8" fmla="*/ 77 w 209"/>
                <a:gd name="T9" fmla="*/ 44 h 147"/>
                <a:gd name="T10" fmla="*/ 103 w 209"/>
                <a:gd name="T11" fmla="*/ 18 h 147"/>
                <a:gd name="T12" fmla="*/ 166 w 209"/>
                <a:gd name="T13" fmla="*/ 18 h 147"/>
                <a:gd name="T14" fmla="*/ 192 w 209"/>
                <a:gd name="T15" fmla="*/ 44 h 147"/>
                <a:gd name="T16" fmla="*/ 192 w 209"/>
                <a:gd name="T17" fmla="*/ 51 h 147"/>
                <a:gd name="T18" fmla="*/ 209 w 209"/>
                <a:gd name="T19" fmla="*/ 51 h 147"/>
                <a:gd name="T20" fmla="*/ 209 w 209"/>
                <a:gd name="T21" fmla="*/ 44 h 147"/>
                <a:gd name="T22" fmla="*/ 166 w 209"/>
                <a:gd name="T23" fmla="*/ 0 h 147"/>
                <a:gd name="T24" fmla="*/ 103 w 209"/>
                <a:gd name="T25" fmla="*/ 0 h 147"/>
                <a:gd name="T26" fmla="*/ 60 w 209"/>
                <a:gd name="T27" fmla="*/ 44 h 147"/>
                <a:gd name="T28" fmla="*/ 60 w 209"/>
                <a:gd name="T29" fmla="*/ 65 h 147"/>
                <a:gd name="T30" fmla="*/ 34 w 209"/>
                <a:gd name="T31" fmla="*/ 65 h 147"/>
                <a:gd name="T32" fmla="*/ 45 w 209"/>
                <a:gd name="T33" fmla="*/ 54 h 147"/>
                <a:gd name="T34" fmla="*/ 33 w 209"/>
                <a:gd name="T35" fmla="*/ 41 h 147"/>
                <a:gd name="T36" fmla="*/ 7 w 209"/>
                <a:gd name="T37" fmla="*/ 68 h 147"/>
                <a:gd name="T38" fmla="*/ 7 w 209"/>
                <a:gd name="T39" fmla="*/ 68 h 147"/>
                <a:gd name="T40" fmla="*/ 0 w 209"/>
                <a:gd name="T41" fmla="*/ 74 h 147"/>
                <a:gd name="T42" fmla="*/ 33 w 209"/>
                <a:gd name="T43" fmla="*/ 106 h 147"/>
                <a:gd name="T44" fmla="*/ 45 w 209"/>
                <a:gd name="T45" fmla="*/ 94 h 147"/>
                <a:gd name="T46" fmla="*/ 34 w 209"/>
                <a:gd name="T47" fmla="*/ 83 h 147"/>
                <a:gd name="T48" fmla="*/ 60 w 209"/>
                <a:gd name="T49" fmla="*/ 83 h 147"/>
                <a:gd name="T50" fmla="*/ 60 w 209"/>
                <a:gd name="T51" fmla="*/ 104 h 147"/>
                <a:gd name="T52" fmla="*/ 103 w 209"/>
                <a:gd name="T53" fmla="*/ 147 h 147"/>
                <a:gd name="T54" fmla="*/ 166 w 209"/>
                <a:gd name="T55" fmla="*/ 147 h 147"/>
                <a:gd name="T56" fmla="*/ 209 w 209"/>
                <a:gd name="T57" fmla="*/ 104 h 147"/>
                <a:gd name="T58" fmla="*/ 209 w 209"/>
                <a:gd name="T59" fmla="*/ 96 h 147"/>
                <a:gd name="T60" fmla="*/ 192 w 209"/>
                <a:gd name="T61" fmla="*/ 96 h 147"/>
                <a:gd name="T62" fmla="*/ 192 w 209"/>
                <a:gd name="T63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147">
                  <a:moveTo>
                    <a:pt x="192" y="104"/>
                  </a:moveTo>
                  <a:cubicBezTo>
                    <a:pt x="192" y="118"/>
                    <a:pt x="180" y="130"/>
                    <a:pt x="166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89" y="130"/>
                    <a:pt x="77" y="118"/>
                    <a:pt x="77" y="10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9"/>
                    <a:pt x="89" y="18"/>
                    <a:pt x="103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80" y="18"/>
                    <a:pt x="192" y="29"/>
                    <a:pt x="192" y="44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9" y="20"/>
                    <a:pt x="189" y="0"/>
                    <a:pt x="16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9" y="0"/>
                    <a:pt x="60" y="20"/>
                    <a:pt x="60" y="44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28"/>
                    <a:pt x="79" y="147"/>
                    <a:pt x="103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89" y="147"/>
                    <a:pt x="209" y="128"/>
                    <a:pt x="209" y="104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192" y="96"/>
                    <a:pt x="192" y="96"/>
                    <a:pt x="192" y="96"/>
                  </a:cubicBezTo>
                  <a:lnTo>
                    <a:pt x="19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6682775" y="4323620"/>
              <a:ext cx="224732" cy="126412"/>
            </a:xfrm>
            <a:custGeom>
              <a:avLst/>
              <a:gdLst>
                <a:gd name="T0" fmla="*/ 78 w 272"/>
                <a:gd name="T1" fmla="*/ 56 h 153"/>
                <a:gd name="T2" fmla="*/ 107 w 272"/>
                <a:gd name="T3" fmla="*/ 30 h 153"/>
                <a:gd name="T4" fmla="*/ 78 w 272"/>
                <a:gd name="T5" fmla="*/ 0 h 153"/>
                <a:gd name="T6" fmla="*/ 14 w 272"/>
                <a:gd name="T7" fmla="*/ 63 h 153"/>
                <a:gd name="T8" fmla="*/ 0 w 272"/>
                <a:gd name="T9" fmla="*/ 78 h 153"/>
                <a:gd name="T10" fmla="*/ 78 w 272"/>
                <a:gd name="T11" fmla="*/ 153 h 153"/>
                <a:gd name="T12" fmla="*/ 107 w 272"/>
                <a:gd name="T13" fmla="*/ 125 h 153"/>
                <a:gd name="T14" fmla="*/ 78 w 272"/>
                <a:gd name="T15" fmla="*/ 99 h 153"/>
                <a:gd name="T16" fmla="*/ 272 w 272"/>
                <a:gd name="T17" fmla="*/ 99 h 153"/>
                <a:gd name="T18" fmla="*/ 272 w 272"/>
                <a:gd name="T19" fmla="*/ 56 h 153"/>
                <a:gd name="T20" fmla="*/ 78 w 272"/>
                <a:gd name="T21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153">
                  <a:moveTo>
                    <a:pt x="78" y="56"/>
                  </a:moveTo>
                  <a:lnTo>
                    <a:pt x="107" y="30"/>
                  </a:lnTo>
                  <a:lnTo>
                    <a:pt x="78" y="0"/>
                  </a:lnTo>
                  <a:lnTo>
                    <a:pt x="14" y="63"/>
                  </a:lnTo>
                  <a:lnTo>
                    <a:pt x="0" y="78"/>
                  </a:lnTo>
                  <a:lnTo>
                    <a:pt x="78" y="153"/>
                  </a:lnTo>
                  <a:lnTo>
                    <a:pt x="107" y="125"/>
                  </a:lnTo>
                  <a:lnTo>
                    <a:pt x="78" y="99"/>
                  </a:lnTo>
                  <a:lnTo>
                    <a:pt x="272" y="99"/>
                  </a:lnTo>
                  <a:lnTo>
                    <a:pt x="272" y="56"/>
                  </a:lnTo>
                  <a:lnTo>
                    <a:pt x="78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831102" y="3016579"/>
            <a:ext cx="293719" cy="302836"/>
            <a:chOff x="6933300" y="2716328"/>
            <a:chExt cx="293719" cy="302836"/>
          </a:xfrm>
          <a:solidFill>
            <a:schemeClr val="bg1"/>
          </a:solidFill>
        </p:grpSpPr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6933300" y="2716328"/>
              <a:ext cx="293719" cy="302836"/>
            </a:xfrm>
            <a:custGeom>
              <a:avLst/>
              <a:gdLst>
                <a:gd name="T0" fmla="*/ 74 w 191"/>
                <a:gd name="T1" fmla="*/ 6 h 197"/>
                <a:gd name="T2" fmla="*/ 0 w 191"/>
                <a:gd name="T3" fmla="*/ 98 h 197"/>
                <a:gd name="T4" fmla="*/ 28 w 191"/>
                <a:gd name="T5" fmla="*/ 166 h 197"/>
                <a:gd name="T6" fmla="*/ 37 w 191"/>
                <a:gd name="T7" fmla="*/ 173 h 197"/>
                <a:gd name="T8" fmla="*/ 28 w 191"/>
                <a:gd name="T9" fmla="*/ 197 h 197"/>
                <a:gd name="T10" fmla="*/ 96 w 191"/>
                <a:gd name="T11" fmla="*/ 188 h 197"/>
                <a:gd name="T12" fmla="*/ 50 w 191"/>
                <a:gd name="T13" fmla="*/ 138 h 197"/>
                <a:gd name="T14" fmla="*/ 41 w 191"/>
                <a:gd name="T15" fmla="*/ 162 h 197"/>
                <a:gd name="T16" fmla="*/ 36 w 191"/>
                <a:gd name="T17" fmla="*/ 158 h 197"/>
                <a:gd name="T18" fmla="*/ 12 w 191"/>
                <a:gd name="T19" fmla="*/ 98 h 197"/>
                <a:gd name="T20" fmla="*/ 77 w 191"/>
                <a:gd name="T21" fmla="*/ 17 h 197"/>
                <a:gd name="T22" fmla="*/ 74 w 191"/>
                <a:gd name="T23" fmla="*/ 6 h 197"/>
                <a:gd name="T24" fmla="*/ 164 w 191"/>
                <a:gd name="T25" fmla="*/ 0 h 197"/>
                <a:gd name="T26" fmla="*/ 96 w 191"/>
                <a:gd name="T27" fmla="*/ 9 h 197"/>
                <a:gd name="T28" fmla="*/ 142 w 191"/>
                <a:gd name="T29" fmla="*/ 59 h 197"/>
                <a:gd name="T30" fmla="*/ 151 w 191"/>
                <a:gd name="T31" fmla="*/ 35 h 197"/>
                <a:gd name="T32" fmla="*/ 180 w 191"/>
                <a:gd name="T33" fmla="*/ 98 h 197"/>
                <a:gd name="T34" fmla="*/ 155 w 191"/>
                <a:gd name="T35" fmla="*/ 158 h 197"/>
                <a:gd name="T36" fmla="*/ 115 w 191"/>
                <a:gd name="T37" fmla="*/ 180 h 197"/>
                <a:gd name="T38" fmla="*/ 117 w 191"/>
                <a:gd name="T39" fmla="*/ 191 h 197"/>
                <a:gd name="T40" fmla="*/ 163 w 191"/>
                <a:gd name="T41" fmla="*/ 166 h 197"/>
                <a:gd name="T42" fmla="*/ 191 w 191"/>
                <a:gd name="T43" fmla="*/ 98 h 197"/>
                <a:gd name="T44" fmla="*/ 155 w 191"/>
                <a:gd name="T45" fmla="*/ 24 h 197"/>
                <a:gd name="T46" fmla="*/ 164 w 191"/>
                <a:gd name="T4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1" h="197">
                  <a:moveTo>
                    <a:pt x="74" y="6"/>
                  </a:moveTo>
                  <a:cubicBezTo>
                    <a:pt x="32" y="15"/>
                    <a:pt x="0" y="53"/>
                    <a:pt x="0" y="98"/>
                  </a:cubicBezTo>
                  <a:cubicBezTo>
                    <a:pt x="0" y="124"/>
                    <a:pt x="10" y="148"/>
                    <a:pt x="28" y="166"/>
                  </a:cubicBezTo>
                  <a:cubicBezTo>
                    <a:pt x="31" y="169"/>
                    <a:pt x="34" y="171"/>
                    <a:pt x="37" y="173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9" y="161"/>
                    <a:pt x="38" y="159"/>
                    <a:pt x="36" y="158"/>
                  </a:cubicBezTo>
                  <a:cubicBezTo>
                    <a:pt x="20" y="142"/>
                    <a:pt x="12" y="121"/>
                    <a:pt x="12" y="98"/>
                  </a:cubicBezTo>
                  <a:cubicBezTo>
                    <a:pt x="12" y="59"/>
                    <a:pt x="40" y="25"/>
                    <a:pt x="77" y="17"/>
                  </a:cubicBezTo>
                  <a:cubicBezTo>
                    <a:pt x="74" y="6"/>
                    <a:pt x="74" y="6"/>
                    <a:pt x="74" y="6"/>
                  </a:cubicBezTo>
                  <a:moveTo>
                    <a:pt x="164" y="0"/>
                  </a:moveTo>
                  <a:cubicBezTo>
                    <a:pt x="96" y="9"/>
                    <a:pt x="96" y="9"/>
                    <a:pt x="96" y="9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69" y="50"/>
                    <a:pt x="180" y="73"/>
                    <a:pt x="180" y="98"/>
                  </a:cubicBezTo>
                  <a:cubicBezTo>
                    <a:pt x="180" y="121"/>
                    <a:pt x="171" y="142"/>
                    <a:pt x="155" y="158"/>
                  </a:cubicBezTo>
                  <a:cubicBezTo>
                    <a:pt x="144" y="169"/>
                    <a:pt x="130" y="177"/>
                    <a:pt x="115" y="180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35" y="187"/>
                    <a:pt x="150" y="179"/>
                    <a:pt x="163" y="166"/>
                  </a:cubicBezTo>
                  <a:cubicBezTo>
                    <a:pt x="181" y="148"/>
                    <a:pt x="191" y="124"/>
                    <a:pt x="191" y="98"/>
                  </a:cubicBezTo>
                  <a:cubicBezTo>
                    <a:pt x="191" y="68"/>
                    <a:pt x="177" y="41"/>
                    <a:pt x="155" y="24"/>
                  </a:cubicBez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7040758" y="2827042"/>
              <a:ext cx="80105" cy="8140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56840" y="2650755"/>
            <a:ext cx="417606" cy="416263"/>
            <a:chOff x="6159038" y="2350504"/>
            <a:chExt cx="417606" cy="416263"/>
          </a:xfrm>
          <a:solidFill>
            <a:schemeClr val="bg1"/>
          </a:solidFill>
        </p:grpSpPr>
        <p:sp>
          <p:nvSpPr>
            <p:cNvPr id="38" name="Freeform 18"/>
            <p:cNvSpPr/>
            <p:nvPr/>
          </p:nvSpPr>
          <p:spPr bwMode="auto">
            <a:xfrm>
              <a:off x="6255719" y="2350504"/>
              <a:ext cx="225588" cy="271242"/>
            </a:xfrm>
            <a:custGeom>
              <a:avLst/>
              <a:gdLst>
                <a:gd name="T0" fmla="*/ 120 w 120"/>
                <a:gd name="T1" fmla="*/ 0 h 145"/>
                <a:gd name="T2" fmla="*/ 60 w 120"/>
                <a:gd name="T3" fmla="*/ 0 h 145"/>
                <a:gd name="T4" fmla="*/ 0 w 120"/>
                <a:gd name="T5" fmla="*/ 0 h 145"/>
                <a:gd name="T6" fmla="*/ 60 w 120"/>
                <a:gd name="T7" fmla="*/ 145 h 145"/>
                <a:gd name="T8" fmla="*/ 120 w 120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5">
                  <a:moveTo>
                    <a:pt x="120" y="0"/>
                  </a:moveTo>
                  <a:cubicBezTo>
                    <a:pt x="120" y="0"/>
                    <a:pt x="80" y="0"/>
                    <a:pt x="60" y="0"/>
                  </a:cubicBezTo>
                  <a:cubicBezTo>
                    <a:pt x="40" y="0"/>
                    <a:pt x="0" y="0"/>
                    <a:pt x="0" y="0"/>
                  </a:cubicBezTo>
                  <a:cubicBezTo>
                    <a:pt x="0" y="34"/>
                    <a:pt x="9" y="133"/>
                    <a:pt x="60" y="145"/>
                  </a:cubicBezTo>
                  <a:cubicBezTo>
                    <a:pt x="111" y="133"/>
                    <a:pt x="120" y="34"/>
                    <a:pt x="1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9"/>
            <p:cNvSpPr>
              <a:spLocks noEditPoints="1"/>
            </p:cNvSpPr>
            <p:nvPr/>
          </p:nvSpPr>
          <p:spPr bwMode="auto">
            <a:xfrm>
              <a:off x="6159038" y="2353189"/>
              <a:ext cx="417606" cy="413578"/>
            </a:xfrm>
            <a:custGeom>
              <a:avLst/>
              <a:gdLst>
                <a:gd name="T0" fmla="*/ 83 w 222"/>
                <a:gd name="T1" fmla="*/ 193 h 220"/>
                <a:gd name="T2" fmla="*/ 139 w 222"/>
                <a:gd name="T3" fmla="*/ 220 h 220"/>
                <a:gd name="T4" fmla="*/ 117 w 222"/>
                <a:gd name="T5" fmla="*/ 169 h 220"/>
                <a:gd name="T6" fmla="*/ 105 w 222"/>
                <a:gd name="T7" fmla="*/ 169 h 220"/>
                <a:gd name="T8" fmla="*/ 97 w 222"/>
                <a:gd name="T9" fmla="*/ 180 h 220"/>
                <a:gd name="T10" fmla="*/ 125 w 222"/>
                <a:gd name="T11" fmla="*/ 189 h 220"/>
                <a:gd name="T12" fmla="*/ 117 w 222"/>
                <a:gd name="T13" fmla="*/ 180 h 220"/>
                <a:gd name="T14" fmla="*/ 125 w 222"/>
                <a:gd name="T15" fmla="*/ 143 h 220"/>
                <a:gd name="T16" fmla="*/ 111 w 222"/>
                <a:gd name="T17" fmla="*/ 148 h 220"/>
                <a:gd name="T18" fmla="*/ 97 w 222"/>
                <a:gd name="T19" fmla="*/ 143 h 220"/>
                <a:gd name="T20" fmla="*/ 111 w 222"/>
                <a:gd name="T21" fmla="*/ 165 h 220"/>
                <a:gd name="T22" fmla="*/ 125 w 222"/>
                <a:gd name="T23" fmla="*/ 143 h 220"/>
                <a:gd name="T24" fmla="*/ 22 w 222"/>
                <a:gd name="T25" fmla="*/ 1 h 220"/>
                <a:gd name="T26" fmla="*/ 59 w 222"/>
                <a:gd name="T27" fmla="*/ 112 h 220"/>
                <a:gd name="T28" fmla="*/ 70 w 222"/>
                <a:gd name="T29" fmla="*/ 124 h 220"/>
                <a:gd name="T30" fmla="*/ 64 w 222"/>
                <a:gd name="T31" fmla="*/ 124 h 220"/>
                <a:gd name="T32" fmla="*/ 57 w 222"/>
                <a:gd name="T33" fmla="*/ 124 h 220"/>
                <a:gd name="T34" fmla="*/ 77 w 222"/>
                <a:gd name="T35" fmla="*/ 124 h 220"/>
                <a:gd name="T36" fmla="*/ 63 w 222"/>
                <a:gd name="T37" fmla="*/ 107 h 220"/>
                <a:gd name="T38" fmla="*/ 24 w 222"/>
                <a:gd name="T39" fmla="*/ 8 h 220"/>
                <a:gd name="T40" fmla="*/ 44 w 222"/>
                <a:gd name="T41" fmla="*/ 16 h 220"/>
                <a:gd name="T42" fmla="*/ 41 w 222"/>
                <a:gd name="T43" fmla="*/ 26 h 220"/>
                <a:gd name="T44" fmla="*/ 33 w 222"/>
                <a:gd name="T45" fmla="*/ 19 h 220"/>
                <a:gd name="T46" fmla="*/ 41 w 222"/>
                <a:gd name="T47" fmla="*/ 33 h 220"/>
                <a:gd name="T48" fmla="*/ 50 w 222"/>
                <a:gd name="T49" fmla="*/ 14 h 220"/>
                <a:gd name="T50" fmla="*/ 192 w 222"/>
                <a:gd name="T51" fmla="*/ 0 h 220"/>
                <a:gd name="T52" fmla="*/ 171 w 222"/>
                <a:gd name="T53" fmla="*/ 22 h 220"/>
                <a:gd name="T54" fmla="*/ 192 w 222"/>
                <a:gd name="T55" fmla="*/ 22 h 220"/>
                <a:gd name="T56" fmla="*/ 185 w 222"/>
                <a:gd name="T57" fmla="*/ 22 h 220"/>
                <a:gd name="T58" fmla="*/ 178 w 222"/>
                <a:gd name="T59" fmla="*/ 22 h 220"/>
                <a:gd name="T60" fmla="*/ 192 w 222"/>
                <a:gd name="T61" fmla="*/ 7 h 220"/>
                <a:gd name="T62" fmla="*/ 210 w 222"/>
                <a:gd name="T63" fmla="*/ 46 h 220"/>
                <a:gd name="T64" fmla="*/ 151 w 222"/>
                <a:gd name="T65" fmla="*/ 113 h 220"/>
                <a:gd name="T66" fmla="*/ 155 w 222"/>
                <a:gd name="T67" fmla="*/ 134 h 220"/>
                <a:gd name="T68" fmla="*/ 162 w 222"/>
                <a:gd name="T69" fmla="*/ 120 h 220"/>
                <a:gd name="T70" fmla="*/ 155 w 222"/>
                <a:gd name="T71" fmla="*/ 127 h 220"/>
                <a:gd name="T72" fmla="*/ 155 w 222"/>
                <a:gd name="T73" fmla="*/ 118 h 220"/>
                <a:gd name="T74" fmla="*/ 217 w 222"/>
                <a:gd name="T75" fmla="*/ 48 h 220"/>
                <a:gd name="T76" fmla="*/ 192 w 222"/>
                <a:gd name="T7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2" h="220">
                  <a:moveTo>
                    <a:pt x="139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20"/>
                    <a:pt x="83" y="220"/>
                    <a:pt x="83" y="220"/>
                  </a:cubicBezTo>
                  <a:cubicBezTo>
                    <a:pt x="139" y="220"/>
                    <a:pt x="139" y="220"/>
                    <a:pt x="139" y="220"/>
                  </a:cubicBezTo>
                  <a:cubicBezTo>
                    <a:pt x="139" y="193"/>
                    <a:pt x="139" y="193"/>
                    <a:pt x="139" y="193"/>
                  </a:cubicBezTo>
                  <a:moveTo>
                    <a:pt x="117" y="169"/>
                  </a:moveTo>
                  <a:cubicBezTo>
                    <a:pt x="115" y="169"/>
                    <a:pt x="113" y="169"/>
                    <a:pt x="111" y="169"/>
                  </a:cubicBezTo>
                  <a:cubicBezTo>
                    <a:pt x="109" y="169"/>
                    <a:pt x="107" y="169"/>
                    <a:pt x="105" y="169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5" y="180"/>
                    <a:pt x="125" y="180"/>
                    <a:pt x="125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69"/>
                    <a:pt x="117" y="169"/>
                    <a:pt x="117" y="169"/>
                  </a:cubicBezTo>
                  <a:moveTo>
                    <a:pt x="125" y="143"/>
                  </a:moveTo>
                  <a:cubicBezTo>
                    <a:pt x="121" y="145"/>
                    <a:pt x="117" y="147"/>
                    <a:pt x="112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05" y="147"/>
                    <a:pt x="101" y="145"/>
                    <a:pt x="97" y="143"/>
                  </a:cubicBezTo>
                  <a:cubicBezTo>
                    <a:pt x="96" y="145"/>
                    <a:pt x="96" y="147"/>
                    <a:pt x="96" y="149"/>
                  </a:cubicBezTo>
                  <a:cubicBezTo>
                    <a:pt x="96" y="158"/>
                    <a:pt x="103" y="165"/>
                    <a:pt x="111" y="165"/>
                  </a:cubicBezTo>
                  <a:cubicBezTo>
                    <a:pt x="120" y="165"/>
                    <a:pt x="127" y="158"/>
                    <a:pt x="127" y="149"/>
                  </a:cubicBezTo>
                  <a:cubicBezTo>
                    <a:pt x="127" y="147"/>
                    <a:pt x="126" y="145"/>
                    <a:pt x="125" y="143"/>
                  </a:cubicBezTo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14" y="3"/>
                    <a:pt x="0" y="15"/>
                    <a:pt x="6" y="48"/>
                  </a:cubicBezTo>
                  <a:cubicBezTo>
                    <a:pt x="12" y="81"/>
                    <a:pt x="42" y="101"/>
                    <a:pt x="59" y="112"/>
                  </a:cubicBezTo>
                  <a:cubicBezTo>
                    <a:pt x="62" y="115"/>
                    <a:pt x="65" y="117"/>
                    <a:pt x="67" y="118"/>
                  </a:cubicBezTo>
                  <a:cubicBezTo>
                    <a:pt x="69" y="120"/>
                    <a:pt x="70" y="122"/>
                    <a:pt x="70" y="124"/>
                  </a:cubicBezTo>
                  <a:cubicBezTo>
                    <a:pt x="70" y="126"/>
                    <a:pt x="69" y="127"/>
                    <a:pt x="67" y="127"/>
                  </a:cubicBezTo>
                  <a:cubicBezTo>
                    <a:pt x="65" y="127"/>
                    <a:pt x="64" y="126"/>
                    <a:pt x="64" y="124"/>
                  </a:cubicBezTo>
                  <a:cubicBezTo>
                    <a:pt x="64" y="122"/>
                    <a:pt x="62" y="120"/>
                    <a:pt x="60" y="120"/>
                  </a:cubicBezTo>
                  <a:cubicBezTo>
                    <a:pt x="58" y="120"/>
                    <a:pt x="57" y="122"/>
                    <a:pt x="57" y="124"/>
                  </a:cubicBezTo>
                  <a:cubicBezTo>
                    <a:pt x="57" y="129"/>
                    <a:pt x="61" y="134"/>
                    <a:pt x="67" y="134"/>
                  </a:cubicBezTo>
                  <a:cubicBezTo>
                    <a:pt x="73" y="134"/>
                    <a:pt x="77" y="129"/>
                    <a:pt x="77" y="124"/>
                  </a:cubicBezTo>
                  <a:cubicBezTo>
                    <a:pt x="77" y="120"/>
                    <a:pt x="75" y="116"/>
                    <a:pt x="72" y="113"/>
                  </a:cubicBezTo>
                  <a:cubicBezTo>
                    <a:pt x="70" y="111"/>
                    <a:pt x="66" y="109"/>
                    <a:pt x="63" y="107"/>
                  </a:cubicBezTo>
                  <a:cubicBezTo>
                    <a:pt x="47" y="96"/>
                    <a:pt x="18" y="76"/>
                    <a:pt x="13" y="46"/>
                  </a:cubicBezTo>
                  <a:cubicBezTo>
                    <a:pt x="8" y="21"/>
                    <a:pt x="17" y="10"/>
                    <a:pt x="24" y="8"/>
                  </a:cubicBezTo>
                  <a:cubicBezTo>
                    <a:pt x="25" y="8"/>
                    <a:pt x="27" y="7"/>
                    <a:pt x="30" y="7"/>
                  </a:cubicBezTo>
                  <a:cubicBezTo>
                    <a:pt x="35" y="7"/>
                    <a:pt x="41" y="9"/>
                    <a:pt x="44" y="16"/>
                  </a:cubicBezTo>
                  <a:cubicBezTo>
                    <a:pt x="44" y="18"/>
                    <a:pt x="44" y="21"/>
                    <a:pt x="44" y="22"/>
                  </a:cubicBezTo>
                  <a:cubicBezTo>
                    <a:pt x="44" y="24"/>
                    <a:pt x="43" y="26"/>
                    <a:pt x="41" y="26"/>
                  </a:cubicBezTo>
                  <a:cubicBezTo>
                    <a:pt x="39" y="26"/>
                    <a:pt x="37" y="24"/>
                    <a:pt x="37" y="22"/>
                  </a:cubicBezTo>
                  <a:cubicBezTo>
                    <a:pt x="37" y="21"/>
                    <a:pt x="35" y="19"/>
                    <a:pt x="33" y="19"/>
                  </a:cubicBezTo>
                  <a:cubicBezTo>
                    <a:pt x="32" y="19"/>
                    <a:pt x="30" y="21"/>
                    <a:pt x="30" y="22"/>
                  </a:cubicBezTo>
                  <a:cubicBezTo>
                    <a:pt x="30" y="28"/>
                    <a:pt x="35" y="33"/>
                    <a:pt x="41" y="33"/>
                  </a:cubicBezTo>
                  <a:cubicBezTo>
                    <a:pt x="47" y="33"/>
                    <a:pt x="51" y="28"/>
                    <a:pt x="51" y="22"/>
                  </a:cubicBezTo>
                  <a:cubicBezTo>
                    <a:pt x="51" y="20"/>
                    <a:pt x="51" y="17"/>
                    <a:pt x="50" y="14"/>
                  </a:cubicBezTo>
                  <a:cubicBezTo>
                    <a:pt x="47" y="5"/>
                    <a:pt x="40" y="0"/>
                    <a:pt x="30" y="0"/>
                  </a:cubicBezTo>
                  <a:moveTo>
                    <a:pt x="192" y="0"/>
                  </a:moveTo>
                  <a:cubicBezTo>
                    <a:pt x="183" y="0"/>
                    <a:pt x="175" y="5"/>
                    <a:pt x="172" y="14"/>
                  </a:cubicBezTo>
                  <a:cubicBezTo>
                    <a:pt x="171" y="17"/>
                    <a:pt x="171" y="20"/>
                    <a:pt x="171" y="22"/>
                  </a:cubicBezTo>
                  <a:cubicBezTo>
                    <a:pt x="171" y="28"/>
                    <a:pt x="176" y="33"/>
                    <a:pt x="182" y="33"/>
                  </a:cubicBezTo>
                  <a:cubicBezTo>
                    <a:pt x="188" y="33"/>
                    <a:pt x="192" y="28"/>
                    <a:pt x="192" y="22"/>
                  </a:cubicBezTo>
                  <a:cubicBezTo>
                    <a:pt x="192" y="21"/>
                    <a:pt x="191" y="19"/>
                    <a:pt x="189" y="19"/>
                  </a:cubicBezTo>
                  <a:cubicBezTo>
                    <a:pt x="187" y="19"/>
                    <a:pt x="185" y="21"/>
                    <a:pt x="185" y="22"/>
                  </a:cubicBezTo>
                  <a:cubicBezTo>
                    <a:pt x="185" y="24"/>
                    <a:pt x="184" y="26"/>
                    <a:pt x="182" y="26"/>
                  </a:cubicBezTo>
                  <a:cubicBezTo>
                    <a:pt x="180" y="26"/>
                    <a:pt x="178" y="24"/>
                    <a:pt x="178" y="22"/>
                  </a:cubicBezTo>
                  <a:cubicBezTo>
                    <a:pt x="178" y="21"/>
                    <a:pt x="178" y="18"/>
                    <a:pt x="179" y="16"/>
                  </a:cubicBezTo>
                  <a:cubicBezTo>
                    <a:pt x="181" y="9"/>
                    <a:pt x="187" y="7"/>
                    <a:pt x="192" y="7"/>
                  </a:cubicBezTo>
                  <a:cubicBezTo>
                    <a:pt x="195" y="7"/>
                    <a:pt x="197" y="8"/>
                    <a:pt x="199" y="8"/>
                  </a:cubicBezTo>
                  <a:cubicBezTo>
                    <a:pt x="205" y="10"/>
                    <a:pt x="214" y="21"/>
                    <a:pt x="210" y="46"/>
                  </a:cubicBezTo>
                  <a:cubicBezTo>
                    <a:pt x="204" y="76"/>
                    <a:pt x="175" y="96"/>
                    <a:pt x="160" y="107"/>
                  </a:cubicBezTo>
                  <a:cubicBezTo>
                    <a:pt x="156" y="109"/>
                    <a:pt x="153" y="111"/>
                    <a:pt x="151" y="113"/>
                  </a:cubicBezTo>
                  <a:cubicBezTo>
                    <a:pt x="147" y="116"/>
                    <a:pt x="145" y="120"/>
                    <a:pt x="145" y="124"/>
                  </a:cubicBezTo>
                  <a:cubicBezTo>
                    <a:pt x="145" y="129"/>
                    <a:pt x="150" y="134"/>
                    <a:pt x="155" y="134"/>
                  </a:cubicBezTo>
                  <a:cubicBezTo>
                    <a:pt x="161" y="134"/>
                    <a:pt x="166" y="129"/>
                    <a:pt x="166" y="124"/>
                  </a:cubicBezTo>
                  <a:cubicBezTo>
                    <a:pt x="166" y="122"/>
                    <a:pt x="164" y="120"/>
                    <a:pt x="162" y="120"/>
                  </a:cubicBezTo>
                  <a:cubicBezTo>
                    <a:pt x="160" y="120"/>
                    <a:pt x="159" y="122"/>
                    <a:pt x="159" y="124"/>
                  </a:cubicBezTo>
                  <a:cubicBezTo>
                    <a:pt x="159" y="126"/>
                    <a:pt x="157" y="127"/>
                    <a:pt x="155" y="127"/>
                  </a:cubicBezTo>
                  <a:cubicBezTo>
                    <a:pt x="153" y="127"/>
                    <a:pt x="152" y="126"/>
                    <a:pt x="152" y="124"/>
                  </a:cubicBezTo>
                  <a:cubicBezTo>
                    <a:pt x="152" y="122"/>
                    <a:pt x="154" y="120"/>
                    <a:pt x="155" y="118"/>
                  </a:cubicBezTo>
                  <a:cubicBezTo>
                    <a:pt x="157" y="117"/>
                    <a:pt x="160" y="115"/>
                    <a:pt x="164" y="112"/>
                  </a:cubicBezTo>
                  <a:cubicBezTo>
                    <a:pt x="180" y="101"/>
                    <a:pt x="211" y="81"/>
                    <a:pt x="217" y="48"/>
                  </a:cubicBezTo>
                  <a:cubicBezTo>
                    <a:pt x="222" y="15"/>
                    <a:pt x="208" y="3"/>
                    <a:pt x="200" y="1"/>
                  </a:cubicBezTo>
                  <a:cubicBezTo>
                    <a:pt x="197" y="1"/>
                    <a:pt x="195" y="0"/>
                    <a:pt x="1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27586" y="4390844"/>
            <a:ext cx="402640" cy="376401"/>
            <a:chOff x="5657246" y="4178049"/>
            <a:chExt cx="466460" cy="436062"/>
          </a:xfrm>
          <a:solidFill>
            <a:schemeClr val="bg1"/>
          </a:solidFill>
        </p:grpSpPr>
        <p:sp>
          <p:nvSpPr>
            <p:cNvPr id="41" name="Freeform 7"/>
            <p:cNvSpPr/>
            <p:nvPr/>
          </p:nvSpPr>
          <p:spPr bwMode="auto">
            <a:xfrm>
              <a:off x="5727477" y="4178049"/>
              <a:ext cx="354300" cy="274635"/>
            </a:xfrm>
            <a:custGeom>
              <a:avLst/>
              <a:gdLst>
                <a:gd name="T0" fmla="*/ 82 w 338"/>
                <a:gd name="T1" fmla="*/ 170 h 262"/>
                <a:gd name="T2" fmla="*/ 144 w 338"/>
                <a:gd name="T3" fmla="*/ 231 h 262"/>
                <a:gd name="T4" fmla="*/ 151 w 338"/>
                <a:gd name="T5" fmla="*/ 238 h 262"/>
                <a:gd name="T6" fmla="*/ 158 w 338"/>
                <a:gd name="T7" fmla="*/ 231 h 262"/>
                <a:gd name="T8" fmla="*/ 290 w 338"/>
                <a:gd name="T9" fmla="*/ 71 h 262"/>
                <a:gd name="T10" fmla="*/ 324 w 338"/>
                <a:gd name="T11" fmla="*/ 97 h 262"/>
                <a:gd name="T12" fmla="*/ 338 w 338"/>
                <a:gd name="T13" fmla="*/ 0 h 262"/>
                <a:gd name="T14" fmla="*/ 246 w 338"/>
                <a:gd name="T15" fmla="*/ 30 h 262"/>
                <a:gd name="T16" fmla="*/ 276 w 338"/>
                <a:gd name="T17" fmla="*/ 56 h 262"/>
                <a:gd name="T18" fmla="*/ 151 w 338"/>
                <a:gd name="T19" fmla="*/ 210 h 262"/>
                <a:gd name="T20" fmla="*/ 87 w 338"/>
                <a:gd name="T21" fmla="*/ 149 h 262"/>
                <a:gd name="T22" fmla="*/ 80 w 338"/>
                <a:gd name="T23" fmla="*/ 139 h 262"/>
                <a:gd name="T24" fmla="*/ 73 w 338"/>
                <a:gd name="T25" fmla="*/ 149 h 262"/>
                <a:gd name="T26" fmla="*/ 0 w 338"/>
                <a:gd name="T27" fmla="*/ 250 h 262"/>
                <a:gd name="T28" fmla="*/ 14 w 338"/>
                <a:gd name="T29" fmla="*/ 262 h 262"/>
                <a:gd name="T30" fmla="*/ 82 w 338"/>
                <a:gd name="T31" fmla="*/ 17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8" h="262">
                  <a:moveTo>
                    <a:pt x="82" y="170"/>
                  </a:moveTo>
                  <a:lnTo>
                    <a:pt x="144" y="231"/>
                  </a:lnTo>
                  <a:lnTo>
                    <a:pt x="151" y="238"/>
                  </a:lnTo>
                  <a:lnTo>
                    <a:pt x="158" y="231"/>
                  </a:lnTo>
                  <a:lnTo>
                    <a:pt x="290" y="71"/>
                  </a:lnTo>
                  <a:lnTo>
                    <a:pt x="324" y="97"/>
                  </a:lnTo>
                  <a:lnTo>
                    <a:pt x="338" y="0"/>
                  </a:lnTo>
                  <a:lnTo>
                    <a:pt x="246" y="30"/>
                  </a:lnTo>
                  <a:lnTo>
                    <a:pt x="276" y="56"/>
                  </a:lnTo>
                  <a:lnTo>
                    <a:pt x="151" y="210"/>
                  </a:lnTo>
                  <a:lnTo>
                    <a:pt x="87" y="149"/>
                  </a:lnTo>
                  <a:lnTo>
                    <a:pt x="80" y="139"/>
                  </a:lnTo>
                  <a:lnTo>
                    <a:pt x="73" y="149"/>
                  </a:lnTo>
                  <a:lnTo>
                    <a:pt x="0" y="250"/>
                  </a:lnTo>
                  <a:lnTo>
                    <a:pt x="14" y="262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5657246" y="4405514"/>
              <a:ext cx="466460" cy="208597"/>
            </a:xfrm>
            <a:custGeom>
              <a:avLst/>
              <a:gdLst>
                <a:gd name="T0" fmla="*/ 414 w 445"/>
                <a:gd name="T1" fmla="*/ 173 h 199"/>
                <a:gd name="T2" fmla="*/ 414 w 445"/>
                <a:gd name="T3" fmla="*/ 0 h 199"/>
                <a:gd name="T4" fmla="*/ 317 w 445"/>
                <a:gd name="T5" fmla="*/ 0 h 199"/>
                <a:gd name="T6" fmla="*/ 317 w 445"/>
                <a:gd name="T7" fmla="*/ 173 h 199"/>
                <a:gd name="T8" fmla="*/ 270 w 445"/>
                <a:gd name="T9" fmla="*/ 173 h 199"/>
                <a:gd name="T10" fmla="*/ 270 w 445"/>
                <a:gd name="T11" fmla="*/ 43 h 199"/>
                <a:gd name="T12" fmla="*/ 173 w 445"/>
                <a:gd name="T13" fmla="*/ 43 h 199"/>
                <a:gd name="T14" fmla="*/ 173 w 445"/>
                <a:gd name="T15" fmla="*/ 173 h 199"/>
                <a:gd name="T16" fmla="*/ 128 w 445"/>
                <a:gd name="T17" fmla="*/ 173 h 199"/>
                <a:gd name="T18" fmla="*/ 128 w 445"/>
                <a:gd name="T19" fmla="*/ 73 h 199"/>
                <a:gd name="T20" fmla="*/ 29 w 445"/>
                <a:gd name="T21" fmla="*/ 73 h 199"/>
                <a:gd name="T22" fmla="*/ 29 w 445"/>
                <a:gd name="T23" fmla="*/ 173 h 199"/>
                <a:gd name="T24" fmla="*/ 0 w 445"/>
                <a:gd name="T25" fmla="*/ 173 h 199"/>
                <a:gd name="T26" fmla="*/ 0 w 445"/>
                <a:gd name="T27" fmla="*/ 199 h 199"/>
                <a:gd name="T28" fmla="*/ 445 w 445"/>
                <a:gd name="T29" fmla="*/ 199 h 199"/>
                <a:gd name="T30" fmla="*/ 445 w 445"/>
                <a:gd name="T31" fmla="*/ 173 h 199"/>
                <a:gd name="T32" fmla="*/ 414 w 445"/>
                <a:gd name="T33" fmla="*/ 17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" h="199">
                  <a:moveTo>
                    <a:pt x="414" y="173"/>
                  </a:moveTo>
                  <a:lnTo>
                    <a:pt x="414" y="0"/>
                  </a:lnTo>
                  <a:lnTo>
                    <a:pt x="317" y="0"/>
                  </a:lnTo>
                  <a:lnTo>
                    <a:pt x="317" y="173"/>
                  </a:lnTo>
                  <a:lnTo>
                    <a:pt x="270" y="173"/>
                  </a:lnTo>
                  <a:lnTo>
                    <a:pt x="270" y="43"/>
                  </a:lnTo>
                  <a:lnTo>
                    <a:pt x="173" y="43"/>
                  </a:lnTo>
                  <a:lnTo>
                    <a:pt x="173" y="173"/>
                  </a:lnTo>
                  <a:lnTo>
                    <a:pt x="128" y="173"/>
                  </a:lnTo>
                  <a:lnTo>
                    <a:pt x="128" y="73"/>
                  </a:lnTo>
                  <a:lnTo>
                    <a:pt x="29" y="73"/>
                  </a:lnTo>
                  <a:lnTo>
                    <a:pt x="29" y="173"/>
                  </a:lnTo>
                  <a:lnTo>
                    <a:pt x="0" y="173"/>
                  </a:lnTo>
                  <a:lnTo>
                    <a:pt x="0" y="199"/>
                  </a:lnTo>
                  <a:lnTo>
                    <a:pt x="445" y="199"/>
                  </a:lnTo>
                  <a:lnTo>
                    <a:pt x="445" y="173"/>
                  </a:lnTo>
                  <a:lnTo>
                    <a:pt x="41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59244" y="3954341"/>
            <a:ext cx="342268" cy="553984"/>
            <a:chOff x="4998821" y="3672359"/>
            <a:chExt cx="396518" cy="641792"/>
          </a:xfrm>
          <a:solidFill>
            <a:schemeClr val="bg1"/>
          </a:solidFill>
        </p:grpSpPr>
        <p:sp>
          <p:nvSpPr>
            <p:cNvPr id="44" name="Freeform 12"/>
            <p:cNvSpPr/>
            <p:nvPr/>
          </p:nvSpPr>
          <p:spPr bwMode="auto">
            <a:xfrm>
              <a:off x="5044387" y="4144493"/>
              <a:ext cx="304417" cy="121185"/>
            </a:xfrm>
            <a:custGeom>
              <a:avLst/>
              <a:gdLst>
                <a:gd name="T0" fmla="*/ 83 w 133"/>
                <a:gd name="T1" fmla="*/ 16 h 53"/>
                <a:gd name="T2" fmla="*/ 82 w 133"/>
                <a:gd name="T3" fmla="*/ 16 h 53"/>
                <a:gd name="T4" fmla="*/ 72 w 133"/>
                <a:gd name="T5" fmla="*/ 10 h 53"/>
                <a:gd name="T6" fmla="*/ 65 w 133"/>
                <a:gd name="T7" fmla="*/ 12 h 53"/>
                <a:gd name="T8" fmla="*/ 49 w 133"/>
                <a:gd name="T9" fmla="*/ 0 h 53"/>
                <a:gd name="T10" fmla="*/ 33 w 133"/>
                <a:gd name="T11" fmla="*/ 16 h 53"/>
                <a:gd name="T12" fmla="*/ 33 w 133"/>
                <a:gd name="T13" fmla="*/ 18 h 53"/>
                <a:gd name="T14" fmla="*/ 21 w 133"/>
                <a:gd name="T15" fmla="*/ 13 h 53"/>
                <a:gd name="T16" fmla="*/ 15 w 133"/>
                <a:gd name="T17" fmla="*/ 14 h 53"/>
                <a:gd name="T18" fmla="*/ 0 w 133"/>
                <a:gd name="T19" fmla="*/ 45 h 53"/>
                <a:gd name="T20" fmla="*/ 17 w 133"/>
                <a:gd name="T21" fmla="*/ 53 h 53"/>
                <a:gd name="T22" fmla="*/ 116 w 133"/>
                <a:gd name="T23" fmla="*/ 53 h 53"/>
                <a:gd name="T24" fmla="*/ 133 w 133"/>
                <a:gd name="T25" fmla="*/ 45 h 53"/>
                <a:gd name="T26" fmla="*/ 121 w 133"/>
                <a:gd name="T27" fmla="*/ 18 h 53"/>
                <a:gd name="T28" fmla="*/ 120 w 133"/>
                <a:gd name="T29" fmla="*/ 19 h 53"/>
                <a:gd name="T30" fmla="*/ 120 w 133"/>
                <a:gd name="T31" fmla="*/ 17 h 53"/>
                <a:gd name="T32" fmla="*/ 112 w 133"/>
                <a:gd name="T33" fmla="*/ 6 h 53"/>
                <a:gd name="T34" fmla="*/ 101 w 133"/>
                <a:gd name="T35" fmla="*/ 3 h 53"/>
                <a:gd name="T36" fmla="*/ 83 w 133"/>
                <a:gd name="T3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3">
                  <a:moveTo>
                    <a:pt x="83" y="16"/>
                  </a:move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5215985" y="3672359"/>
              <a:ext cx="43626" cy="4362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5161694" y="3803239"/>
              <a:ext cx="114399" cy="66894"/>
            </a:xfrm>
            <a:custGeom>
              <a:avLst/>
              <a:gdLst>
                <a:gd name="T0" fmla="*/ 0 w 50"/>
                <a:gd name="T1" fmla="*/ 29 h 29"/>
                <a:gd name="T2" fmla="*/ 7 w 50"/>
                <a:gd name="T3" fmla="*/ 29 h 29"/>
                <a:gd name="T4" fmla="*/ 6 w 50"/>
                <a:gd name="T5" fmla="*/ 25 h 29"/>
                <a:gd name="T6" fmla="*/ 12 w 50"/>
                <a:gd name="T7" fmla="*/ 12 h 29"/>
                <a:gd name="T8" fmla="*/ 25 w 50"/>
                <a:gd name="T9" fmla="*/ 7 h 29"/>
                <a:gd name="T10" fmla="*/ 37 w 50"/>
                <a:gd name="T11" fmla="*/ 12 h 29"/>
                <a:gd name="T12" fmla="*/ 43 w 50"/>
                <a:gd name="T13" fmla="*/ 25 h 29"/>
                <a:gd name="T14" fmla="*/ 42 w 50"/>
                <a:gd name="T15" fmla="*/ 29 h 29"/>
                <a:gd name="T16" fmla="*/ 49 w 50"/>
                <a:gd name="T17" fmla="*/ 29 h 29"/>
                <a:gd name="T18" fmla="*/ 50 w 50"/>
                <a:gd name="T19" fmla="*/ 25 h 29"/>
                <a:gd name="T20" fmla="*/ 42 w 50"/>
                <a:gd name="T21" fmla="*/ 8 h 29"/>
                <a:gd name="T22" fmla="*/ 25 w 50"/>
                <a:gd name="T23" fmla="*/ 0 h 29"/>
                <a:gd name="T24" fmla="*/ 7 w 50"/>
                <a:gd name="T25" fmla="*/ 8 h 29"/>
                <a:gd name="T26" fmla="*/ 0 w 50"/>
                <a:gd name="T27" fmla="*/ 25 h 29"/>
                <a:gd name="T28" fmla="*/ 0 w 50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6" y="26"/>
                    <a:pt x="6" y="25"/>
                  </a:cubicBezTo>
                  <a:cubicBezTo>
                    <a:pt x="6" y="20"/>
                    <a:pt x="8" y="16"/>
                    <a:pt x="12" y="12"/>
                  </a:cubicBezTo>
                  <a:cubicBezTo>
                    <a:pt x="15" y="9"/>
                    <a:pt x="20" y="7"/>
                    <a:pt x="25" y="7"/>
                  </a:cubicBezTo>
                  <a:cubicBezTo>
                    <a:pt x="29" y="7"/>
                    <a:pt x="34" y="9"/>
                    <a:pt x="37" y="12"/>
                  </a:cubicBezTo>
                  <a:cubicBezTo>
                    <a:pt x="41" y="16"/>
                    <a:pt x="43" y="20"/>
                    <a:pt x="43" y="25"/>
                  </a:cubicBezTo>
                  <a:cubicBezTo>
                    <a:pt x="43" y="26"/>
                    <a:pt x="43" y="28"/>
                    <a:pt x="42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50" y="26"/>
                    <a:pt x="50" y="25"/>
                  </a:cubicBezTo>
                  <a:cubicBezTo>
                    <a:pt x="50" y="19"/>
                    <a:pt x="47" y="12"/>
                    <a:pt x="42" y="8"/>
                  </a:cubicBezTo>
                  <a:cubicBezTo>
                    <a:pt x="38" y="3"/>
                    <a:pt x="31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26"/>
                    <a:pt x="0" y="2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5"/>
            <p:cNvSpPr>
              <a:spLocks noEditPoints="1"/>
            </p:cNvSpPr>
            <p:nvPr/>
          </p:nvSpPr>
          <p:spPr bwMode="auto">
            <a:xfrm>
              <a:off x="4998821" y="3885643"/>
              <a:ext cx="396518" cy="428508"/>
            </a:xfrm>
            <a:custGeom>
              <a:avLst/>
              <a:gdLst>
                <a:gd name="T0" fmla="*/ 37 w 173"/>
                <a:gd name="T1" fmla="*/ 173 h 187"/>
                <a:gd name="T2" fmla="*/ 13 w 173"/>
                <a:gd name="T3" fmla="*/ 158 h 187"/>
                <a:gd name="T4" fmla="*/ 44 w 173"/>
                <a:gd name="T5" fmla="*/ 105 h 187"/>
                <a:gd name="T6" fmla="*/ 74 w 173"/>
                <a:gd name="T7" fmla="*/ 50 h 187"/>
                <a:gd name="T8" fmla="*/ 74 w 173"/>
                <a:gd name="T9" fmla="*/ 13 h 187"/>
                <a:gd name="T10" fmla="*/ 99 w 173"/>
                <a:gd name="T11" fmla="*/ 13 h 187"/>
                <a:gd name="T12" fmla="*/ 99 w 173"/>
                <a:gd name="T13" fmla="*/ 50 h 187"/>
                <a:gd name="T14" fmla="*/ 129 w 173"/>
                <a:gd name="T15" fmla="*/ 105 h 187"/>
                <a:gd name="T16" fmla="*/ 159 w 173"/>
                <a:gd name="T17" fmla="*/ 158 h 187"/>
                <a:gd name="T18" fmla="*/ 136 w 173"/>
                <a:gd name="T19" fmla="*/ 173 h 187"/>
                <a:gd name="T20" fmla="*/ 37 w 173"/>
                <a:gd name="T21" fmla="*/ 173 h 187"/>
                <a:gd name="T22" fmla="*/ 125 w 173"/>
                <a:gd name="T23" fmla="*/ 0 h 187"/>
                <a:gd name="T24" fmla="*/ 48 w 173"/>
                <a:gd name="T25" fmla="*/ 0 h 187"/>
                <a:gd name="T26" fmla="*/ 41 w 173"/>
                <a:gd name="T27" fmla="*/ 6 h 187"/>
                <a:gd name="T28" fmla="*/ 48 w 173"/>
                <a:gd name="T29" fmla="*/ 13 h 187"/>
                <a:gd name="T30" fmla="*/ 60 w 173"/>
                <a:gd name="T31" fmla="*/ 13 h 187"/>
                <a:gd name="T32" fmla="*/ 60 w 173"/>
                <a:gd name="T33" fmla="*/ 50 h 187"/>
                <a:gd name="T34" fmla="*/ 33 w 173"/>
                <a:gd name="T35" fmla="*/ 96 h 187"/>
                <a:gd name="T36" fmla="*/ 0 w 173"/>
                <a:gd name="T37" fmla="*/ 158 h 187"/>
                <a:gd name="T38" fmla="*/ 37 w 173"/>
                <a:gd name="T39" fmla="*/ 187 h 187"/>
                <a:gd name="T40" fmla="*/ 136 w 173"/>
                <a:gd name="T41" fmla="*/ 187 h 187"/>
                <a:gd name="T42" fmla="*/ 173 w 173"/>
                <a:gd name="T43" fmla="*/ 158 h 187"/>
                <a:gd name="T44" fmla="*/ 140 w 173"/>
                <a:gd name="T45" fmla="*/ 96 h 187"/>
                <a:gd name="T46" fmla="*/ 112 w 173"/>
                <a:gd name="T47" fmla="*/ 50 h 187"/>
                <a:gd name="T48" fmla="*/ 112 w 173"/>
                <a:gd name="T49" fmla="*/ 13 h 187"/>
                <a:gd name="T50" fmla="*/ 125 w 173"/>
                <a:gd name="T51" fmla="*/ 13 h 187"/>
                <a:gd name="T52" fmla="*/ 132 w 173"/>
                <a:gd name="T53" fmla="*/ 6 h 187"/>
                <a:gd name="T54" fmla="*/ 125 w 173"/>
                <a:gd name="T5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187">
                  <a:moveTo>
                    <a:pt x="37" y="173"/>
                  </a:moveTo>
                  <a:cubicBezTo>
                    <a:pt x="28" y="173"/>
                    <a:pt x="13" y="171"/>
                    <a:pt x="13" y="158"/>
                  </a:cubicBezTo>
                  <a:cubicBezTo>
                    <a:pt x="13" y="143"/>
                    <a:pt x="29" y="124"/>
                    <a:pt x="44" y="105"/>
                  </a:cubicBezTo>
                  <a:cubicBezTo>
                    <a:pt x="59" y="85"/>
                    <a:pt x="74" y="67"/>
                    <a:pt x="74" y="5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67"/>
                    <a:pt x="114" y="85"/>
                    <a:pt x="129" y="105"/>
                  </a:cubicBezTo>
                  <a:cubicBezTo>
                    <a:pt x="144" y="124"/>
                    <a:pt x="159" y="143"/>
                    <a:pt x="159" y="158"/>
                  </a:cubicBezTo>
                  <a:cubicBezTo>
                    <a:pt x="159" y="171"/>
                    <a:pt x="145" y="173"/>
                    <a:pt x="136" y="173"/>
                  </a:cubicBezTo>
                  <a:cubicBezTo>
                    <a:pt x="37" y="173"/>
                    <a:pt x="37" y="173"/>
                    <a:pt x="37" y="173"/>
                  </a:cubicBezTo>
                  <a:moveTo>
                    <a:pt x="12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1" y="3"/>
                    <a:pt x="41" y="6"/>
                  </a:cubicBezTo>
                  <a:cubicBezTo>
                    <a:pt x="41" y="10"/>
                    <a:pt x="44" y="13"/>
                    <a:pt x="4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62"/>
                    <a:pt x="46" y="80"/>
                    <a:pt x="33" y="96"/>
                  </a:cubicBezTo>
                  <a:cubicBezTo>
                    <a:pt x="17" y="117"/>
                    <a:pt x="0" y="138"/>
                    <a:pt x="0" y="158"/>
                  </a:cubicBezTo>
                  <a:cubicBezTo>
                    <a:pt x="0" y="176"/>
                    <a:pt x="14" y="187"/>
                    <a:pt x="37" y="187"/>
                  </a:cubicBezTo>
                  <a:cubicBezTo>
                    <a:pt x="136" y="187"/>
                    <a:pt x="136" y="187"/>
                    <a:pt x="136" y="187"/>
                  </a:cubicBezTo>
                  <a:cubicBezTo>
                    <a:pt x="159" y="187"/>
                    <a:pt x="173" y="176"/>
                    <a:pt x="173" y="158"/>
                  </a:cubicBezTo>
                  <a:cubicBezTo>
                    <a:pt x="173" y="138"/>
                    <a:pt x="156" y="117"/>
                    <a:pt x="140" y="96"/>
                  </a:cubicBezTo>
                  <a:cubicBezTo>
                    <a:pt x="126" y="80"/>
                    <a:pt x="112" y="62"/>
                    <a:pt x="112" y="50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9" y="13"/>
                    <a:pt x="132" y="10"/>
                    <a:pt x="132" y="6"/>
                  </a:cubicBezTo>
                  <a:cubicBezTo>
                    <a:pt x="132" y="3"/>
                    <a:pt x="129" y="0"/>
                    <a:pt x="12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5044387" y="4144493"/>
              <a:ext cx="304417" cy="121185"/>
            </a:xfrm>
            <a:custGeom>
              <a:avLst/>
              <a:gdLst>
                <a:gd name="T0" fmla="*/ 49 w 133"/>
                <a:gd name="T1" fmla="*/ 0 h 53"/>
                <a:gd name="T2" fmla="*/ 33 w 133"/>
                <a:gd name="T3" fmla="*/ 16 h 53"/>
                <a:gd name="T4" fmla="*/ 33 w 133"/>
                <a:gd name="T5" fmla="*/ 18 h 53"/>
                <a:gd name="T6" fmla="*/ 21 w 133"/>
                <a:gd name="T7" fmla="*/ 13 h 53"/>
                <a:gd name="T8" fmla="*/ 15 w 133"/>
                <a:gd name="T9" fmla="*/ 14 h 53"/>
                <a:gd name="T10" fmla="*/ 0 w 133"/>
                <a:gd name="T11" fmla="*/ 45 h 53"/>
                <a:gd name="T12" fmla="*/ 17 w 133"/>
                <a:gd name="T13" fmla="*/ 53 h 53"/>
                <a:gd name="T14" fmla="*/ 116 w 133"/>
                <a:gd name="T15" fmla="*/ 53 h 53"/>
                <a:gd name="T16" fmla="*/ 133 w 133"/>
                <a:gd name="T17" fmla="*/ 45 h 53"/>
                <a:gd name="T18" fmla="*/ 121 w 133"/>
                <a:gd name="T19" fmla="*/ 18 h 53"/>
                <a:gd name="T20" fmla="*/ 120 w 133"/>
                <a:gd name="T21" fmla="*/ 19 h 53"/>
                <a:gd name="T22" fmla="*/ 120 w 133"/>
                <a:gd name="T23" fmla="*/ 17 h 53"/>
                <a:gd name="T24" fmla="*/ 112 w 133"/>
                <a:gd name="T25" fmla="*/ 6 h 53"/>
                <a:gd name="T26" fmla="*/ 101 w 133"/>
                <a:gd name="T27" fmla="*/ 3 h 53"/>
                <a:gd name="T28" fmla="*/ 83 w 133"/>
                <a:gd name="T29" fmla="*/ 16 h 53"/>
                <a:gd name="T30" fmla="*/ 82 w 133"/>
                <a:gd name="T31" fmla="*/ 16 h 53"/>
                <a:gd name="T32" fmla="*/ 72 w 133"/>
                <a:gd name="T33" fmla="*/ 10 h 53"/>
                <a:gd name="T34" fmla="*/ 65 w 133"/>
                <a:gd name="T35" fmla="*/ 12 h 53"/>
                <a:gd name="T36" fmla="*/ 49 w 133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3">
                  <a:moveTo>
                    <a:pt x="49" y="0"/>
                  </a:move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5111280" y="3734405"/>
              <a:ext cx="63986" cy="63986"/>
            </a:xfrm>
            <a:custGeom>
              <a:avLst/>
              <a:gdLst>
                <a:gd name="T0" fmla="*/ 14 w 28"/>
                <a:gd name="T1" fmla="*/ 22 h 28"/>
                <a:gd name="T2" fmla="*/ 6 w 28"/>
                <a:gd name="T3" fmla="*/ 14 h 28"/>
                <a:gd name="T4" fmla="*/ 8 w 28"/>
                <a:gd name="T5" fmla="*/ 9 h 28"/>
                <a:gd name="T6" fmla="*/ 14 w 28"/>
                <a:gd name="T7" fmla="*/ 7 h 28"/>
                <a:gd name="T8" fmla="*/ 19 w 28"/>
                <a:gd name="T9" fmla="*/ 9 h 28"/>
                <a:gd name="T10" fmla="*/ 21 w 28"/>
                <a:gd name="T11" fmla="*/ 14 h 28"/>
                <a:gd name="T12" fmla="*/ 14 w 28"/>
                <a:gd name="T13" fmla="*/ 22 h 28"/>
                <a:gd name="T14" fmla="*/ 14 w 28"/>
                <a:gd name="T15" fmla="*/ 0 h 28"/>
                <a:gd name="T16" fmla="*/ 4 w 28"/>
                <a:gd name="T17" fmla="*/ 5 h 28"/>
                <a:gd name="T18" fmla="*/ 0 w 28"/>
                <a:gd name="T19" fmla="*/ 14 h 28"/>
                <a:gd name="T20" fmla="*/ 14 w 28"/>
                <a:gd name="T21" fmla="*/ 28 h 28"/>
                <a:gd name="T22" fmla="*/ 28 w 28"/>
                <a:gd name="T23" fmla="*/ 14 h 28"/>
                <a:gd name="T24" fmla="*/ 23 w 28"/>
                <a:gd name="T25" fmla="*/ 5 h 28"/>
                <a:gd name="T26" fmla="*/ 14 w 28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8">
                  <a:moveTo>
                    <a:pt x="14" y="22"/>
                  </a:moveTo>
                  <a:cubicBezTo>
                    <a:pt x="10" y="22"/>
                    <a:pt x="6" y="18"/>
                    <a:pt x="6" y="14"/>
                  </a:cubicBezTo>
                  <a:cubicBezTo>
                    <a:pt x="6" y="12"/>
                    <a:pt x="7" y="11"/>
                    <a:pt x="8" y="9"/>
                  </a:cubicBezTo>
                  <a:cubicBezTo>
                    <a:pt x="10" y="8"/>
                    <a:pt x="12" y="7"/>
                    <a:pt x="14" y="7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0" y="11"/>
                    <a:pt x="21" y="12"/>
                    <a:pt x="21" y="14"/>
                  </a:cubicBezTo>
                  <a:cubicBezTo>
                    <a:pt x="21" y="18"/>
                    <a:pt x="18" y="22"/>
                    <a:pt x="14" y="22"/>
                  </a:cubicBezTo>
                  <a:moveTo>
                    <a:pt x="14" y="0"/>
                  </a:moveTo>
                  <a:cubicBezTo>
                    <a:pt x="10" y="0"/>
                    <a:pt x="6" y="2"/>
                    <a:pt x="4" y="5"/>
                  </a:cubicBezTo>
                  <a:cubicBezTo>
                    <a:pt x="1" y="7"/>
                    <a:pt x="0" y="11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11"/>
                    <a:pt x="26" y="7"/>
                    <a:pt x="23" y="5"/>
                  </a:cubicBezTo>
                  <a:cubicBezTo>
                    <a:pt x="21" y="2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088807" y="3288267"/>
            <a:ext cx="376321" cy="349873"/>
            <a:chOff x="5191005" y="2988016"/>
            <a:chExt cx="376321" cy="349873"/>
          </a:xfrm>
          <a:solidFill>
            <a:schemeClr val="bg1"/>
          </a:solidFill>
        </p:grpSpPr>
        <p:sp>
          <p:nvSpPr>
            <p:cNvPr id="50" name="Freeform 11"/>
            <p:cNvSpPr>
              <a:spLocks noEditPoints="1"/>
            </p:cNvSpPr>
            <p:nvPr/>
          </p:nvSpPr>
          <p:spPr bwMode="auto">
            <a:xfrm>
              <a:off x="5226521" y="3027311"/>
              <a:ext cx="305289" cy="310578"/>
            </a:xfrm>
            <a:custGeom>
              <a:avLst/>
              <a:gdLst>
                <a:gd name="T0" fmla="*/ 171 w 171"/>
                <a:gd name="T1" fmla="*/ 85 h 174"/>
                <a:gd name="T2" fmla="*/ 152 w 171"/>
                <a:gd name="T3" fmla="*/ 32 h 174"/>
                <a:gd name="T4" fmla="*/ 157 w 171"/>
                <a:gd name="T5" fmla="*/ 27 h 174"/>
                <a:gd name="T6" fmla="*/ 141 w 171"/>
                <a:gd name="T7" fmla="*/ 11 h 174"/>
                <a:gd name="T8" fmla="*/ 136 w 171"/>
                <a:gd name="T9" fmla="*/ 17 h 174"/>
                <a:gd name="T10" fmla="*/ 85 w 171"/>
                <a:gd name="T11" fmla="*/ 0 h 174"/>
                <a:gd name="T12" fmla="*/ 34 w 171"/>
                <a:gd name="T13" fmla="*/ 17 h 174"/>
                <a:gd name="T14" fmla="*/ 29 w 171"/>
                <a:gd name="T15" fmla="*/ 12 h 174"/>
                <a:gd name="T16" fmla="*/ 14 w 171"/>
                <a:gd name="T17" fmla="*/ 27 h 174"/>
                <a:gd name="T18" fmla="*/ 19 w 171"/>
                <a:gd name="T19" fmla="*/ 32 h 174"/>
                <a:gd name="T20" fmla="*/ 0 w 171"/>
                <a:gd name="T21" fmla="*/ 85 h 174"/>
                <a:gd name="T22" fmla="*/ 25 w 171"/>
                <a:gd name="T23" fmla="*/ 146 h 174"/>
                <a:gd name="T24" fmla="*/ 27 w 171"/>
                <a:gd name="T25" fmla="*/ 148 h 174"/>
                <a:gd name="T26" fmla="*/ 21 w 171"/>
                <a:gd name="T27" fmla="*/ 155 h 174"/>
                <a:gd name="T28" fmla="*/ 21 w 171"/>
                <a:gd name="T29" fmla="*/ 170 h 174"/>
                <a:gd name="T30" fmla="*/ 36 w 171"/>
                <a:gd name="T31" fmla="*/ 170 h 174"/>
                <a:gd name="T32" fmla="*/ 45 w 171"/>
                <a:gd name="T33" fmla="*/ 161 h 174"/>
                <a:gd name="T34" fmla="*/ 45 w 171"/>
                <a:gd name="T35" fmla="*/ 161 h 174"/>
                <a:gd name="T36" fmla="*/ 85 w 171"/>
                <a:gd name="T37" fmla="*/ 171 h 174"/>
                <a:gd name="T38" fmla="*/ 128 w 171"/>
                <a:gd name="T39" fmla="*/ 159 h 174"/>
                <a:gd name="T40" fmla="*/ 129 w 171"/>
                <a:gd name="T41" fmla="*/ 161 h 174"/>
                <a:gd name="T42" fmla="*/ 138 w 171"/>
                <a:gd name="T43" fmla="*/ 170 h 174"/>
                <a:gd name="T44" fmla="*/ 154 w 171"/>
                <a:gd name="T45" fmla="*/ 170 h 174"/>
                <a:gd name="T46" fmla="*/ 154 w 171"/>
                <a:gd name="T47" fmla="*/ 155 h 174"/>
                <a:gd name="T48" fmla="*/ 145 w 171"/>
                <a:gd name="T49" fmla="*/ 146 h 174"/>
                <a:gd name="T50" fmla="*/ 146 w 171"/>
                <a:gd name="T51" fmla="*/ 146 h 174"/>
                <a:gd name="T52" fmla="*/ 171 w 171"/>
                <a:gd name="T53" fmla="*/ 85 h 174"/>
                <a:gd name="T54" fmla="*/ 134 w 171"/>
                <a:gd name="T55" fmla="*/ 133 h 174"/>
                <a:gd name="T56" fmla="*/ 85 w 171"/>
                <a:gd name="T57" fmla="*/ 153 h 174"/>
                <a:gd name="T58" fmla="*/ 37 w 171"/>
                <a:gd name="T59" fmla="*/ 133 h 174"/>
                <a:gd name="T60" fmla="*/ 17 w 171"/>
                <a:gd name="T61" fmla="*/ 85 h 174"/>
                <a:gd name="T62" fmla="*/ 85 w 171"/>
                <a:gd name="T63" fmla="*/ 17 h 174"/>
                <a:gd name="T64" fmla="*/ 154 w 171"/>
                <a:gd name="T65" fmla="*/ 85 h 174"/>
                <a:gd name="T66" fmla="*/ 134 w 171"/>
                <a:gd name="T67" fmla="*/ 1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74">
                  <a:moveTo>
                    <a:pt x="171" y="85"/>
                  </a:moveTo>
                  <a:cubicBezTo>
                    <a:pt x="171" y="65"/>
                    <a:pt x="164" y="46"/>
                    <a:pt x="152" y="32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2" y="6"/>
                    <a:pt x="104" y="0"/>
                    <a:pt x="85" y="0"/>
                  </a:cubicBezTo>
                  <a:cubicBezTo>
                    <a:pt x="66" y="0"/>
                    <a:pt x="49" y="6"/>
                    <a:pt x="34" y="17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7" y="47"/>
                    <a:pt x="0" y="65"/>
                    <a:pt x="0" y="85"/>
                  </a:cubicBezTo>
                  <a:cubicBezTo>
                    <a:pt x="0" y="108"/>
                    <a:pt x="9" y="130"/>
                    <a:pt x="25" y="146"/>
                  </a:cubicBezTo>
                  <a:cubicBezTo>
                    <a:pt x="26" y="147"/>
                    <a:pt x="27" y="147"/>
                    <a:pt x="27" y="148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17" y="159"/>
                    <a:pt x="17" y="166"/>
                    <a:pt x="21" y="170"/>
                  </a:cubicBezTo>
                  <a:cubicBezTo>
                    <a:pt x="25" y="174"/>
                    <a:pt x="32" y="174"/>
                    <a:pt x="36" y="17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7"/>
                    <a:pt x="71" y="171"/>
                    <a:pt x="85" y="171"/>
                  </a:cubicBezTo>
                  <a:cubicBezTo>
                    <a:pt x="101" y="171"/>
                    <a:pt x="115" y="167"/>
                    <a:pt x="128" y="159"/>
                  </a:cubicBezTo>
                  <a:cubicBezTo>
                    <a:pt x="128" y="160"/>
                    <a:pt x="129" y="161"/>
                    <a:pt x="129" y="161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43" y="174"/>
                    <a:pt x="150" y="174"/>
                    <a:pt x="154" y="170"/>
                  </a:cubicBezTo>
                  <a:cubicBezTo>
                    <a:pt x="158" y="166"/>
                    <a:pt x="158" y="159"/>
                    <a:pt x="154" y="155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62" y="130"/>
                    <a:pt x="171" y="108"/>
                    <a:pt x="171" y="85"/>
                  </a:cubicBezTo>
                  <a:close/>
                  <a:moveTo>
                    <a:pt x="134" y="133"/>
                  </a:moveTo>
                  <a:cubicBezTo>
                    <a:pt x="121" y="146"/>
                    <a:pt x="104" y="153"/>
                    <a:pt x="85" y="153"/>
                  </a:cubicBezTo>
                  <a:cubicBezTo>
                    <a:pt x="67" y="153"/>
                    <a:pt x="50" y="146"/>
                    <a:pt x="37" y="133"/>
                  </a:cubicBezTo>
                  <a:cubicBezTo>
                    <a:pt x="24" y="121"/>
                    <a:pt x="17" y="103"/>
                    <a:pt x="17" y="85"/>
                  </a:cubicBezTo>
                  <a:cubicBezTo>
                    <a:pt x="17" y="48"/>
                    <a:pt x="48" y="17"/>
                    <a:pt x="85" y="17"/>
                  </a:cubicBezTo>
                  <a:cubicBezTo>
                    <a:pt x="123" y="17"/>
                    <a:pt x="154" y="48"/>
                    <a:pt x="154" y="85"/>
                  </a:cubicBezTo>
                  <a:cubicBezTo>
                    <a:pt x="154" y="103"/>
                    <a:pt x="146" y="121"/>
                    <a:pt x="134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5191005" y="2988016"/>
              <a:ext cx="376321" cy="228210"/>
            </a:xfrm>
            <a:custGeom>
              <a:avLst/>
              <a:gdLst>
                <a:gd name="T0" fmla="*/ 147 w 211"/>
                <a:gd name="T1" fmla="*/ 88 h 128"/>
                <a:gd name="T2" fmla="*/ 110 w 211"/>
                <a:gd name="T3" fmla="*/ 100 h 128"/>
                <a:gd name="T4" fmla="*/ 110 w 211"/>
                <a:gd name="T5" fmla="*/ 53 h 128"/>
                <a:gd name="T6" fmla="*/ 105 w 211"/>
                <a:gd name="T7" fmla="*/ 49 h 128"/>
                <a:gd name="T8" fmla="*/ 101 w 211"/>
                <a:gd name="T9" fmla="*/ 53 h 128"/>
                <a:gd name="T10" fmla="*/ 101 w 211"/>
                <a:gd name="T11" fmla="*/ 103 h 128"/>
                <a:gd name="T12" fmla="*/ 94 w 211"/>
                <a:gd name="T13" fmla="*/ 105 h 128"/>
                <a:gd name="T14" fmla="*/ 92 w 211"/>
                <a:gd name="T15" fmla="*/ 111 h 128"/>
                <a:gd name="T16" fmla="*/ 97 w 211"/>
                <a:gd name="T17" fmla="*/ 114 h 128"/>
                <a:gd name="T18" fmla="*/ 101 w 211"/>
                <a:gd name="T19" fmla="*/ 112 h 128"/>
                <a:gd name="T20" fmla="*/ 101 w 211"/>
                <a:gd name="T21" fmla="*/ 124 h 128"/>
                <a:gd name="T22" fmla="*/ 105 w 211"/>
                <a:gd name="T23" fmla="*/ 128 h 128"/>
                <a:gd name="T24" fmla="*/ 110 w 211"/>
                <a:gd name="T25" fmla="*/ 124 h 128"/>
                <a:gd name="T26" fmla="*/ 110 w 211"/>
                <a:gd name="T27" fmla="*/ 109 h 128"/>
                <a:gd name="T28" fmla="*/ 150 w 211"/>
                <a:gd name="T29" fmla="*/ 96 h 128"/>
                <a:gd name="T30" fmla="*/ 153 w 211"/>
                <a:gd name="T31" fmla="*/ 91 h 128"/>
                <a:gd name="T32" fmla="*/ 147 w 211"/>
                <a:gd name="T33" fmla="*/ 88 h 128"/>
                <a:gd name="T34" fmla="*/ 196 w 211"/>
                <a:gd name="T35" fmla="*/ 14 h 128"/>
                <a:gd name="T36" fmla="*/ 142 w 211"/>
                <a:gd name="T37" fmla="*/ 14 h 128"/>
                <a:gd name="T38" fmla="*/ 196 w 211"/>
                <a:gd name="T39" fmla="*/ 68 h 128"/>
                <a:gd name="T40" fmla="*/ 196 w 211"/>
                <a:gd name="T41" fmla="*/ 14 h 128"/>
                <a:gd name="T42" fmla="*/ 14 w 211"/>
                <a:gd name="T43" fmla="*/ 14 h 128"/>
                <a:gd name="T44" fmla="*/ 14 w 211"/>
                <a:gd name="T45" fmla="*/ 68 h 128"/>
                <a:gd name="T46" fmla="*/ 68 w 211"/>
                <a:gd name="T47" fmla="*/ 14 h 128"/>
                <a:gd name="T48" fmla="*/ 14 w 211"/>
                <a:gd name="T49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28">
                  <a:moveTo>
                    <a:pt x="147" y="88"/>
                  </a:moveTo>
                  <a:cubicBezTo>
                    <a:pt x="110" y="100"/>
                    <a:pt x="110" y="100"/>
                    <a:pt x="110" y="10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0" y="50"/>
                    <a:pt x="108" y="49"/>
                    <a:pt x="105" y="49"/>
                  </a:cubicBezTo>
                  <a:cubicBezTo>
                    <a:pt x="103" y="49"/>
                    <a:pt x="101" y="50"/>
                    <a:pt x="101" y="5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06"/>
                    <a:pt x="91" y="109"/>
                    <a:pt x="92" y="111"/>
                  </a:cubicBezTo>
                  <a:cubicBezTo>
                    <a:pt x="92" y="113"/>
                    <a:pt x="95" y="114"/>
                    <a:pt x="97" y="11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6"/>
                    <a:pt x="103" y="128"/>
                    <a:pt x="105" y="128"/>
                  </a:cubicBezTo>
                  <a:cubicBezTo>
                    <a:pt x="108" y="128"/>
                    <a:pt x="110" y="126"/>
                    <a:pt x="110" y="124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2" y="96"/>
                    <a:pt x="153" y="93"/>
                    <a:pt x="153" y="91"/>
                  </a:cubicBezTo>
                  <a:cubicBezTo>
                    <a:pt x="152" y="88"/>
                    <a:pt x="149" y="87"/>
                    <a:pt x="147" y="88"/>
                  </a:cubicBezTo>
                  <a:close/>
                  <a:moveTo>
                    <a:pt x="196" y="14"/>
                  </a:moveTo>
                  <a:cubicBezTo>
                    <a:pt x="181" y="0"/>
                    <a:pt x="157" y="0"/>
                    <a:pt x="142" y="14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211" y="53"/>
                    <a:pt x="211" y="29"/>
                    <a:pt x="196" y="14"/>
                  </a:cubicBezTo>
                  <a:close/>
                  <a:moveTo>
                    <a:pt x="14" y="14"/>
                  </a:moveTo>
                  <a:cubicBezTo>
                    <a:pt x="0" y="29"/>
                    <a:pt x="0" y="53"/>
                    <a:pt x="14" y="6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3" y="0"/>
                    <a:pt x="29" y="0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485386" y="2830111"/>
            <a:ext cx="413375" cy="360688"/>
            <a:chOff x="5587584" y="2529860"/>
            <a:chExt cx="413375" cy="360688"/>
          </a:xfrm>
          <a:solidFill>
            <a:schemeClr val="bg1"/>
          </a:solidFill>
        </p:grpSpPr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5731267" y="2621458"/>
              <a:ext cx="269692" cy="269090"/>
            </a:xfrm>
            <a:custGeom>
              <a:avLst/>
              <a:gdLst>
                <a:gd name="T0" fmla="*/ 172 w 190"/>
                <a:gd name="T1" fmla="*/ 82 h 190"/>
                <a:gd name="T2" fmla="*/ 161 w 190"/>
                <a:gd name="T3" fmla="*/ 52 h 190"/>
                <a:gd name="T4" fmla="*/ 173 w 190"/>
                <a:gd name="T5" fmla="*/ 40 h 190"/>
                <a:gd name="T6" fmla="*/ 153 w 190"/>
                <a:gd name="T7" fmla="*/ 19 h 190"/>
                <a:gd name="T8" fmla="*/ 140 w 190"/>
                <a:gd name="T9" fmla="*/ 31 h 190"/>
                <a:gd name="T10" fmla="*/ 111 w 190"/>
                <a:gd name="T11" fmla="*/ 18 h 190"/>
                <a:gd name="T12" fmla="*/ 111 w 190"/>
                <a:gd name="T13" fmla="*/ 1 h 190"/>
                <a:gd name="T14" fmla="*/ 82 w 190"/>
                <a:gd name="T15" fmla="*/ 0 h 190"/>
                <a:gd name="T16" fmla="*/ 81 w 190"/>
                <a:gd name="T17" fmla="*/ 18 h 190"/>
                <a:gd name="T18" fmla="*/ 52 w 190"/>
                <a:gd name="T19" fmla="*/ 29 h 190"/>
                <a:gd name="T20" fmla="*/ 40 w 190"/>
                <a:gd name="T21" fmla="*/ 16 h 190"/>
                <a:gd name="T22" fmla="*/ 19 w 190"/>
                <a:gd name="T23" fmla="*/ 37 h 190"/>
                <a:gd name="T24" fmla="*/ 31 w 190"/>
                <a:gd name="T25" fmla="*/ 50 h 190"/>
                <a:gd name="T26" fmla="*/ 18 w 190"/>
                <a:gd name="T27" fmla="*/ 79 h 190"/>
                <a:gd name="T28" fmla="*/ 1 w 190"/>
                <a:gd name="T29" fmla="*/ 78 h 190"/>
                <a:gd name="T30" fmla="*/ 0 w 190"/>
                <a:gd name="T31" fmla="*/ 108 h 190"/>
                <a:gd name="T32" fmla="*/ 17 w 190"/>
                <a:gd name="T33" fmla="*/ 108 h 190"/>
                <a:gd name="T34" fmla="*/ 29 w 190"/>
                <a:gd name="T35" fmla="*/ 138 h 190"/>
                <a:gd name="T36" fmla="*/ 16 w 190"/>
                <a:gd name="T37" fmla="*/ 150 h 190"/>
                <a:gd name="T38" fmla="*/ 37 w 190"/>
                <a:gd name="T39" fmla="*/ 171 h 190"/>
                <a:gd name="T40" fmla="*/ 50 w 190"/>
                <a:gd name="T41" fmla="*/ 159 h 190"/>
                <a:gd name="T42" fmla="*/ 79 w 190"/>
                <a:gd name="T43" fmla="*/ 172 h 190"/>
                <a:gd name="T44" fmla="*/ 78 w 190"/>
                <a:gd name="T45" fmla="*/ 189 h 190"/>
                <a:gd name="T46" fmla="*/ 108 w 190"/>
                <a:gd name="T47" fmla="*/ 190 h 190"/>
                <a:gd name="T48" fmla="*/ 108 w 190"/>
                <a:gd name="T49" fmla="*/ 172 h 190"/>
                <a:gd name="T50" fmla="*/ 138 w 190"/>
                <a:gd name="T51" fmla="*/ 161 h 190"/>
                <a:gd name="T52" fmla="*/ 150 w 190"/>
                <a:gd name="T53" fmla="*/ 173 h 190"/>
                <a:gd name="T54" fmla="*/ 171 w 190"/>
                <a:gd name="T55" fmla="*/ 153 h 190"/>
                <a:gd name="T56" fmla="*/ 159 w 190"/>
                <a:gd name="T57" fmla="*/ 140 h 190"/>
                <a:gd name="T58" fmla="*/ 172 w 190"/>
                <a:gd name="T59" fmla="*/ 111 h 190"/>
                <a:gd name="T60" fmla="*/ 189 w 190"/>
                <a:gd name="T61" fmla="*/ 111 h 190"/>
                <a:gd name="T62" fmla="*/ 190 w 190"/>
                <a:gd name="T63" fmla="*/ 82 h 190"/>
                <a:gd name="T64" fmla="*/ 172 w 190"/>
                <a:gd name="T65" fmla="*/ 82 h 190"/>
                <a:gd name="T66" fmla="*/ 94 w 190"/>
                <a:gd name="T67" fmla="*/ 140 h 190"/>
                <a:gd name="T68" fmla="*/ 50 w 190"/>
                <a:gd name="T69" fmla="*/ 94 h 190"/>
                <a:gd name="T70" fmla="*/ 96 w 190"/>
                <a:gd name="T71" fmla="*/ 50 h 190"/>
                <a:gd name="T72" fmla="*/ 140 w 190"/>
                <a:gd name="T73" fmla="*/ 96 h 190"/>
                <a:gd name="T74" fmla="*/ 94 w 190"/>
                <a:gd name="T75" fmla="*/ 14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0" h="190">
                  <a:moveTo>
                    <a:pt x="172" y="82"/>
                  </a:moveTo>
                  <a:cubicBezTo>
                    <a:pt x="170" y="71"/>
                    <a:pt x="166" y="61"/>
                    <a:pt x="161" y="5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1" y="25"/>
                    <a:pt x="122" y="20"/>
                    <a:pt x="111" y="18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1" y="19"/>
                    <a:pt x="61" y="23"/>
                    <a:pt x="52" y="29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5" y="58"/>
                    <a:pt x="20" y="68"/>
                    <a:pt x="18" y="7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9" y="119"/>
                    <a:pt x="23" y="129"/>
                    <a:pt x="29" y="138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8" y="165"/>
                    <a:pt x="68" y="169"/>
                    <a:pt x="79" y="172"/>
                  </a:cubicBezTo>
                  <a:cubicBezTo>
                    <a:pt x="78" y="189"/>
                    <a:pt x="78" y="189"/>
                    <a:pt x="78" y="189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19" y="170"/>
                    <a:pt x="129" y="166"/>
                    <a:pt x="138" y="161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65" y="132"/>
                    <a:pt x="169" y="122"/>
                    <a:pt x="172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90" y="82"/>
                    <a:pt x="190" y="82"/>
                    <a:pt x="190" y="82"/>
                  </a:cubicBezTo>
                  <a:lnTo>
                    <a:pt x="172" y="82"/>
                  </a:lnTo>
                  <a:close/>
                  <a:moveTo>
                    <a:pt x="94" y="140"/>
                  </a:moveTo>
                  <a:cubicBezTo>
                    <a:pt x="69" y="140"/>
                    <a:pt x="49" y="119"/>
                    <a:pt x="50" y="94"/>
                  </a:cubicBezTo>
                  <a:cubicBezTo>
                    <a:pt x="50" y="69"/>
                    <a:pt x="71" y="49"/>
                    <a:pt x="96" y="50"/>
                  </a:cubicBezTo>
                  <a:cubicBezTo>
                    <a:pt x="121" y="50"/>
                    <a:pt x="140" y="71"/>
                    <a:pt x="140" y="96"/>
                  </a:cubicBezTo>
                  <a:cubicBezTo>
                    <a:pt x="140" y="121"/>
                    <a:pt x="119" y="141"/>
                    <a:pt x="94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5587584" y="2529860"/>
              <a:ext cx="183198" cy="183197"/>
            </a:xfrm>
            <a:custGeom>
              <a:avLst/>
              <a:gdLst>
                <a:gd name="T0" fmla="*/ 117 w 129"/>
                <a:gd name="T1" fmla="*/ 55 h 129"/>
                <a:gd name="T2" fmla="*/ 109 w 129"/>
                <a:gd name="T3" fmla="*/ 35 h 129"/>
                <a:gd name="T4" fmla="*/ 118 w 129"/>
                <a:gd name="T5" fmla="*/ 27 h 129"/>
                <a:gd name="T6" fmla="*/ 104 w 129"/>
                <a:gd name="T7" fmla="*/ 12 h 129"/>
                <a:gd name="T8" fmla="*/ 95 w 129"/>
                <a:gd name="T9" fmla="*/ 21 h 129"/>
                <a:gd name="T10" fmla="*/ 75 w 129"/>
                <a:gd name="T11" fmla="*/ 12 h 129"/>
                <a:gd name="T12" fmla="*/ 76 w 129"/>
                <a:gd name="T13" fmla="*/ 0 h 129"/>
                <a:gd name="T14" fmla="*/ 56 w 129"/>
                <a:gd name="T15" fmla="*/ 0 h 129"/>
                <a:gd name="T16" fmla="*/ 55 w 129"/>
                <a:gd name="T17" fmla="*/ 12 h 129"/>
                <a:gd name="T18" fmla="*/ 35 w 129"/>
                <a:gd name="T19" fmla="*/ 20 h 129"/>
                <a:gd name="T20" fmla="*/ 27 w 129"/>
                <a:gd name="T21" fmla="*/ 11 h 129"/>
                <a:gd name="T22" fmla="*/ 13 w 129"/>
                <a:gd name="T23" fmla="*/ 25 h 129"/>
                <a:gd name="T24" fmla="*/ 21 w 129"/>
                <a:gd name="T25" fmla="*/ 33 h 129"/>
                <a:gd name="T26" fmla="*/ 12 w 129"/>
                <a:gd name="T27" fmla="*/ 53 h 129"/>
                <a:gd name="T28" fmla="*/ 0 w 129"/>
                <a:gd name="T29" fmla="*/ 53 h 129"/>
                <a:gd name="T30" fmla="*/ 0 w 129"/>
                <a:gd name="T31" fmla="*/ 73 h 129"/>
                <a:gd name="T32" fmla="*/ 12 w 129"/>
                <a:gd name="T33" fmla="*/ 73 h 129"/>
                <a:gd name="T34" fmla="*/ 20 w 129"/>
                <a:gd name="T35" fmla="*/ 93 h 129"/>
                <a:gd name="T36" fmla="*/ 11 w 129"/>
                <a:gd name="T37" fmla="*/ 102 h 129"/>
                <a:gd name="T38" fmla="*/ 25 w 129"/>
                <a:gd name="T39" fmla="*/ 116 h 129"/>
                <a:gd name="T40" fmla="*/ 34 w 129"/>
                <a:gd name="T41" fmla="*/ 108 h 129"/>
                <a:gd name="T42" fmla="*/ 53 w 129"/>
                <a:gd name="T43" fmla="*/ 116 h 129"/>
                <a:gd name="T44" fmla="*/ 53 w 129"/>
                <a:gd name="T45" fmla="*/ 128 h 129"/>
                <a:gd name="T46" fmla="*/ 73 w 129"/>
                <a:gd name="T47" fmla="*/ 129 h 129"/>
                <a:gd name="T48" fmla="*/ 73 w 129"/>
                <a:gd name="T49" fmla="*/ 117 h 129"/>
                <a:gd name="T50" fmla="*/ 93 w 129"/>
                <a:gd name="T51" fmla="*/ 109 h 129"/>
                <a:gd name="T52" fmla="*/ 102 w 129"/>
                <a:gd name="T53" fmla="*/ 117 h 129"/>
                <a:gd name="T54" fmla="*/ 116 w 129"/>
                <a:gd name="T55" fmla="*/ 104 h 129"/>
                <a:gd name="T56" fmla="*/ 108 w 129"/>
                <a:gd name="T57" fmla="*/ 95 h 129"/>
                <a:gd name="T58" fmla="*/ 117 w 129"/>
                <a:gd name="T59" fmla="*/ 75 h 129"/>
                <a:gd name="T60" fmla="*/ 128 w 129"/>
                <a:gd name="T61" fmla="*/ 75 h 129"/>
                <a:gd name="T62" fmla="*/ 129 w 129"/>
                <a:gd name="T63" fmla="*/ 55 h 129"/>
                <a:gd name="T64" fmla="*/ 117 w 129"/>
                <a:gd name="T65" fmla="*/ 55 h 129"/>
                <a:gd name="T66" fmla="*/ 64 w 129"/>
                <a:gd name="T67" fmla="*/ 100 h 129"/>
                <a:gd name="T68" fmla="*/ 28 w 129"/>
                <a:gd name="T69" fmla="*/ 63 h 129"/>
                <a:gd name="T70" fmla="*/ 65 w 129"/>
                <a:gd name="T71" fmla="*/ 28 h 129"/>
                <a:gd name="T72" fmla="*/ 100 w 129"/>
                <a:gd name="T73" fmla="*/ 65 h 129"/>
                <a:gd name="T74" fmla="*/ 64 w 129"/>
                <a:gd name="T75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129">
                  <a:moveTo>
                    <a:pt x="117" y="55"/>
                  </a:moveTo>
                  <a:cubicBezTo>
                    <a:pt x="116" y="48"/>
                    <a:pt x="113" y="41"/>
                    <a:pt x="109" y="35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89" y="17"/>
                    <a:pt x="83" y="14"/>
                    <a:pt x="75" y="1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48" y="13"/>
                    <a:pt x="41" y="16"/>
                    <a:pt x="35" y="2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7" y="39"/>
                    <a:pt x="14" y="46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3" y="81"/>
                    <a:pt x="16" y="87"/>
                    <a:pt x="20" y="9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9" y="112"/>
                    <a:pt x="46" y="115"/>
                    <a:pt x="53" y="11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81" y="115"/>
                    <a:pt x="87" y="113"/>
                    <a:pt x="93" y="109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12" y="89"/>
                    <a:pt x="115" y="82"/>
                    <a:pt x="117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9" y="55"/>
                    <a:pt x="129" y="55"/>
                    <a:pt x="129" y="55"/>
                  </a:cubicBezTo>
                  <a:lnTo>
                    <a:pt x="117" y="55"/>
                  </a:lnTo>
                  <a:close/>
                  <a:moveTo>
                    <a:pt x="64" y="100"/>
                  </a:moveTo>
                  <a:cubicBezTo>
                    <a:pt x="44" y="100"/>
                    <a:pt x="28" y="83"/>
                    <a:pt x="28" y="63"/>
                  </a:cubicBezTo>
                  <a:cubicBezTo>
                    <a:pt x="29" y="44"/>
                    <a:pt x="45" y="28"/>
                    <a:pt x="65" y="28"/>
                  </a:cubicBezTo>
                  <a:cubicBezTo>
                    <a:pt x="85" y="29"/>
                    <a:pt x="101" y="45"/>
                    <a:pt x="100" y="65"/>
                  </a:cubicBezTo>
                  <a:cubicBezTo>
                    <a:pt x="100" y="85"/>
                    <a:pt x="84" y="101"/>
                    <a:pt x="64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412164" y="2057652"/>
            <a:ext cx="2392635" cy="669653"/>
            <a:chOff x="1514362" y="1757401"/>
            <a:chExt cx="2392635" cy="669653"/>
          </a:xfrm>
        </p:grpSpPr>
        <p:sp>
          <p:nvSpPr>
            <p:cNvPr id="7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24458" y="1757401"/>
              <a:ext cx="15051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14362" y="2057722"/>
              <a:ext cx="2392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398514" y="3042587"/>
            <a:ext cx="2392635" cy="669653"/>
            <a:chOff x="1514362" y="1757401"/>
            <a:chExt cx="2392635" cy="669653"/>
          </a:xfrm>
        </p:grpSpPr>
        <p:sp>
          <p:nvSpPr>
            <p:cNvPr id="8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24458" y="1757401"/>
              <a:ext cx="15051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14362" y="2057722"/>
              <a:ext cx="2392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421808" y="3996714"/>
            <a:ext cx="2392635" cy="669653"/>
            <a:chOff x="1514362" y="1757401"/>
            <a:chExt cx="2392635" cy="669653"/>
          </a:xfrm>
        </p:grpSpPr>
        <p:sp>
          <p:nvSpPr>
            <p:cNvPr id="8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24458" y="1757401"/>
              <a:ext cx="15051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14362" y="2057722"/>
              <a:ext cx="2392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08158" y="4981649"/>
            <a:ext cx="2392635" cy="669653"/>
            <a:chOff x="1514362" y="1757401"/>
            <a:chExt cx="2392635" cy="669653"/>
          </a:xfrm>
        </p:grpSpPr>
        <p:sp>
          <p:nvSpPr>
            <p:cNvPr id="8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24458" y="1757401"/>
              <a:ext cx="15051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14362" y="2057722"/>
              <a:ext cx="2392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0" name="稻壳儿小白白(http://dwz.cn/Wu2UP)"/>
          <p:cNvSpPr txBox="1">
            <a:spLocks noChangeArrowheads="1"/>
          </p:cNvSpPr>
          <p:nvPr/>
        </p:nvSpPr>
        <p:spPr bwMode="auto">
          <a:xfrm>
            <a:off x="9331493" y="2057652"/>
            <a:ext cx="15051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稻壳儿小白白(http://dwz.cn/Wu2UP)"/>
          <p:cNvSpPr txBox="1">
            <a:spLocks noChangeArrowheads="1"/>
          </p:cNvSpPr>
          <p:nvPr/>
        </p:nvSpPr>
        <p:spPr bwMode="auto">
          <a:xfrm>
            <a:off x="8583264" y="2357973"/>
            <a:ext cx="2392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稻壳儿小白白(http://dwz.cn/Wu2UP)"/>
          <p:cNvSpPr txBox="1">
            <a:spLocks noChangeArrowheads="1"/>
          </p:cNvSpPr>
          <p:nvPr/>
        </p:nvSpPr>
        <p:spPr bwMode="auto">
          <a:xfrm>
            <a:off x="9317843" y="3042587"/>
            <a:ext cx="15051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稻壳儿小白白(http://dwz.cn/Wu2UP)"/>
          <p:cNvSpPr txBox="1">
            <a:spLocks noChangeArrowheads="1"/>
          </p:cNvSpPr>
          <p:nvPr/>
        </p:nvSpPr>
        <p:spPr bwMode="auto">
          <a:xfrm>
            <a:off x="8569614" y="3342908"/>
            <a:ext cx="2392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稻壳儿小白白(http://dwz.cn/Wu2UP)"/>
          <p:cNvSpPr txBox="1">
            <a:spLocks noChangeArrowheads="1"/>
          </p:cNvSpPr>
          <p:nvPr/>
        </p:nvSpPr>
        <p:spPr bwMode="auto">
          <a:xfrm>
            <a:off x="9341137" y="3996714"/>
            <a:ext cx="15051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稻壳儿小白白(http://dwz.cn/Wu2UP)"/>
          <p:cNvSpPr txBox="1">
            <a:spLocks noChangeArrowheads="1"/>
          </p:cNvSpPr>
          <p:nvPr/>
        </p:nvSpPr>
        <p:spPr bwMode="auto">
          <a:xfrm>
            <a:off x="8592908" y="4297035"/>
            <a:ext cx="2392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稻壳儿小白白(http://dwz.cn/Wu2UP)"/>
          <p:cNvSpPr txBox="1">
            <a:spLocks noChangeArrowheads="1"/>
          </p:cNvSpPr>
          <p:nvPr/>
        </p:nvSpPr>
        <p:spPr bwMode="auto">
          <a:xfrm>
            <a:off x="9327487" y="4981649"/>
            <a:ext cx="15051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稻壳儿小白白(http://dwz.cn/Wu2UP)"/>
          <p:cNvSpPr txBox="1">
            <a:spLocks noChangeArrowheads="1"/>
          </p:cNvSpPr>
          <p:nvPr/>
        </p:nvSpPr>
        <p:spPr bwMode="auto">
          <a:xfrm>
            <a:off x="8579258" y="5281970"/>
            <a:ext cx="2392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98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0"/>
          <p:cNvSpPr txBox="1">
            <a:spLocks noChangeArrowheads="1"/>
          </p:cNvSpPr>
          <p:nvPr/>
        </p:nvSpPr>
        <p:spPr bwMode="auto">
          <a:xfrm flipH="1">
            <a:off x="5832101" y="2564916"/>
            <a:ext cx="527798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B</a:t>
            </a:r>
            <a:endParaRPr lang="en-US" altLang="zh-CN" sz="32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60737" y="3378779"/>
            <a:ext cx="309432" cy="459159"/>
            <a:chOff x="4806810" y="6031983"/>
            <a:chExt cx="225559" cy="334703"/>
          </a:xfrm>
          <a:solidFill>
            <a:schemeClr val="bg1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4863563" y="6283010"/>
              <a:ext cx="112780" cy="8367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806810" y="6031983"/>
              <a:ext cx="225559" cy="236474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110"/>
          <p:cNvSpPr txBox="1">
            <a:spLocks noChangeArrowheads="1"/>
          </p:cNvSpPr>
          <p:nvPr/>
        </p:nvSpPr>
        <p:spPr bwMode="auto">
          <a:xfrm flipH="1">
            <a:off x="3915664" y="4502227"/>
            <a:ext cx="527798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D</a:t>
            </a:r>
            <a:endParaRPr lang="en-US" altLang="zh-CN" sz="32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45542" y="5201461"/>
            <a:ext cx="499779" cy="420638"/>
            <a:chOff x="4737409" y="4686320"/>
            <a:chExt cx="419570" cy="353130"/>
          </a:xfrm>
          <a:solidFill>
            <a:schemeClr val="bg1"/>
          </a:solidFill>
        </p:grpSpPr>
        <p:sp>
          <p:nvSpPr>
            <p:cNvPr id="12" name="Freeform 10"/>
            <p:cNvSpPr/>
            <p:nvPr/>
          </p:nvSpPr>
          <p:spPr bwMode="auto">
            <a:xfrm>
              <a:off x="4761982" y="4686320"/>
              <a:ext cx="369513" cy="230263"/>
            </a:xfrm>
            <a:custGeom>
              <a:avLst/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737409" y="4776423"/>
              <a:ext cx="419570" cy="263027"/>
            </a:xfrm>
            <a:custGeom>
              <a:avLst/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110"/>
          <p:cNvSpPr txBox="1">
            <a:spLocks noChangeArrowheads="1"/>
          </p:cNvSpPr>
          <p:nvPr/>
        </p:nvSpPr>
        <p:spPr bwMode="auto">
          <a:xfrm flipH="1">
            <a:off x="5421709" y="4042769"/>
            <a:ext cx="527798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C</a:t>
            </a:r>
            <a:endParaRPr lang="en-US" altLang="zh-CN" sz="32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36376" y="3171055"/>
            <a:ext cx="541373" cy="489566"/>
            <a:chOff x="3797233" y="3947580"/>
            <a:chExt cx="454488" cy="410996"/>
          </a:xfrm>
          <a:solidFill>
            <a:schemeClr val="bg1"/>
          </a:solidFill>
        </p:grpSpPr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3797233" y="4248813"/>
              <a:ext cx="148425" cy="87860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6"/>
            <p:cNvSpPr/>
            <p:nvPr/>
          </p:nvSpPr>
          <p:spPr bwMode="auto">
            <a:xfrm>
              <a:off x="3872939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4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4103047" y="4248813"/>
              <a:ext cx="148674" cy="87860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4149368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3915773" y="4251766"/>
              <a:ext cx="217407" cy="106810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4008165" y="4251274"/>
              <a:ext cx="32624" cy="67679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3"/>
            <p:cNvSpPr/>
            <p:nvPr/>
          </p:nvSpPr>
          <p:spPr bwMode="auto">
            <a:xfrm>
              <a:off x="3982515" y="3990649"/>
              <a:ext cx="81932" cy="11640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4"/>
            <p:cNvSpPr/>
            <p:nvPr/>
          </p:nvSpPr>
          <p:spPr bwMode="auto">
            <a:xfrm>
              <a:off x="4003683" y="4109517"/>
              <a:ext cx="39347" cy="6399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4016632" y="4007876"/>
              <a:ext cx="12950" cy="50698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4016881" y="4068910"/>
              <a:ext cx="13199" cy="13044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7"/>
            <p:cNvSpPr/>
            <p:nvPr/>
          </p:nvSpPr>
          <p:spPr bwMode="auto">
            <a:xfrm>
              <a:off x="4020119" y="3947580"/>
              <a:ext cx="6724" cy="24857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4049505" y="3958655"/>
              <a:ext cx="19425" cy="24857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4069926" y="3991633"/>
              <a:ext cx="25651" cy="15997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0"/>
            <p:cNvSpPr/>
            <p:nvPr/>
          </p:nvSpPr>
          <p:spPr bwMode="auto">
            <a:xfrm>
              <a:off x="4073661" y="4030764"/>
              <a:ext cx="25900" cy="11075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61"/>
            <p:cNvSpPr/>
            <p:nvPr/>
          </p:nvSpPr>
          <p:spPr bwMode="auto">
            <a:xfrm>
              <a:off x="3977036" y="3958655"/>
              <a:ext cx="19425" cy="24857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62"/>
            <p:cNvSpPr/>
            <p:nvPr/>
          </p:nvSpPr>
          <p:spPr bwMode="auto">
            <a:xfrm>
              <a:off x="3950140" y="3991633"/>
              <a:ext cx="25651" cy="15997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63"/>
            <p:cNvSpPr/>
            <p:nvPr/>
          </p:nvSpPr>
          <p:spPr bwMode="auto">
            <a:xfrm>
              <a:off x="3946156" y="4030764"/>
              <a:ext cx="26149" cy="11075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65"/>
            <p:cNvSpPr/>
            <p:nvPr/>
          </p:nvSpPr>
          <p:spPr bwMode="auto">
            <a:xfrm>
              <a:off x="3797233" y="4248813"/>
              <a:ext cx="148425" cy="87860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66"/>
            <p:cNvSpPr/>
            <p:nvPr/>
          </p:nvSpPr>
          <p:spPr bwMode="auto">
            <a:xfrm>
              <a:off x="3872939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6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4103047" y="4248813"/>
              <a:ext cx="148674" cy="87860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4149368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3915773" y="4251766"/>
              <a:ext cx="217407" cy="106810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4008165" y="4251274"/>
              <a:ext cx="32624" cy="67679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73"/>
            <p:cNvSpPr/>
            <p:nvPr/>
          </p:nvSpPr>
          <p:spPr bwMode="auto">
            <a:xfrm>
              <a:off x="3982515" y="3990649"/>
              <a:ext cx="81932" cy="11640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4"/>
            <p:cNvSpPr/>
            <p:nvPr/>
          </p:nvSpPr>
          <p:spPr bwMode="auto">
            <a:xfrm>
              <a:off x="4003683" y="4109517"/>
              <a:ext cx="39347" cy="6399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4016632" y="4007876"/>
              <a:ext cx="12950" cy="50698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76"/>
            <p:cNvSpPr/>
            <p:nvPr/>
          </p:nvSpPr>
          <p:spPr bwMode="auto">
            <a:xfrm>
              <a:off x="4016881" y="4068910"/>
              <a:ext cx="13199" cy="13044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77"/>
            <p:cNvSpPr/>
            <p:nvPr/>
          </p:nvSpPr>
          <p:spPr bwMode="auto">
            <a:xfrm>
              <a:off x="4020119" y="3947580"/>
              <a:ext cx="6724" cy="24857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78"/>
            <p:cNvSpPr/>
            <p:nvPr/>
          </p:nvSpPr>
          <p:spPr bwMode="auto">
            <a:xfrm>
              <a:off x="4049505" y="3958655"/>
              <a:ext cx="19425" cy="24857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79"/>
            <p:cNvSpPr/>
            <p:nvPr/>
          </p:nvSpPr>
          <p:spPr bwMode="auto">
            <a:xfrm>
              <a:off x="4069926" y="3991633"/>
              <a:ext cx="25651" cy="15997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0"/>
            <p:cNvSpPr/>
            <p:nvPr/>
          </p:nvSpPr>
          <p:spPr bwMode="auto">
            <a:xfrm>
              <a:off x="4073661" y="4030764"/>
              <a:ext cx="25900" cy="11075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81"/>
            <p:cNvSpPr/>
            <p:nvPr/>
          </p:nvSpPr>
          <p:spPr bwMode="auto">
            <a:xfrm>
              <a:off x="3977036" y="3958655"/>
              <a:ext cx="19425" cy="24857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82"/>
            <p:cNvSpPr/>
            <p:nvPr/>
          </p:nvSpPr>
          <p:spPr bwMode="auto">
            <a:xfrm>
              <a:off x="3950140" y="3991633"/>
              <a:ext cx="25651" cy="15997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83"/>
            <p:cNvSpPr/>
            <p:nvPr/>
          </p:nvSpPr>
          <p:spPr bwMode="auto">
            <a:xfrm>
              <a:off x="3946156" y="4030764"/>
              <a:ext cx="26149" cy="11075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44497" y="1450941"/>
            <a:ext cx="505121" cy="482855"/>
            <a:chOff x="6016625" y="1054100"/>
            <a:chExt cx="444500" cy="446621"/>
          </a:xfrm>
          <a:solidFill>
            <a:schemeClr val="bg1"/>
          </a:solidFill>
        </p:grpSpPr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avLst/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avLst/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110"/>
          <p:cNvSpPr txBox="1">
            <a:spLocks noChangeArrowheads="1"/>
          </p:cNvSpPr>
          <p:nvPr/>
        </p:nvSpPr>
        <p:spPr bwMode="auto">
          <a:xfrm flipH="1">
            <a:off x="7319021" y="2140349"/>
            <a:ext cx="527798" cy="754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A</a:t>
            </a:r>
            <a:endParaRPr lang="en-US" altLang="zh-CN" sz="3200" b="1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363999" y="1341798"/>
            <a:ext cx="2807342" cy="2807342"/>
            <a:chOff x="2082800" y="1958346"/>
            <a:chExt cx="2006880" cy="2006880"/>
          </a:xfrm>
          <a:solidFill>
            <a:srgbClr val="00539F"/>
          </a:solidFill>
        </p:grpSpPr>
        <p:sp>
          <p:nvSpPr>
            <p:cNvPr id="63" name="空心弧 62"/>
            <p:cNvSpPr/>
            <p:nvPr/>
          </p:nvSpPr>
          <p:spPr>
            <a:xfrm>
              <a:off x="2082800" y="1958346"/>
              <a:ext cx="2006880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64" name="空心弧 63"/>
            <p:cNvSpPr/>
            <p:nvPr/>
          </p:nvSpPr>
          <p:spPr>
            <a:xfrm>
              <a:off x="2371460" y="2261310"/>
              <a:ext cx="1442285" cy="1389186"/>
            </a:xfrm>
            <a:prstGeom prst="blockArc">
              <a:avLst>
                <a:gd name="adj1" fmla="val 10800000"/>
                <a:gd name="adj2" fmla="val 16194302"/>
                <a:gd name="adj3" fmla="val 22712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5400000">
            <a:off x="4462282" y="1379846"/>
            <a:ext cx="2807342" cy="2694805"/>
            <a:chOff x="5383995" y="2834173"/>
            <a:chExt cx="2006880" cy="1929179"/>
          </a:xfrm>
          <a:solidFill>
            <a:srgbClr val="00539F"/>
          </a:solidFill>
        </p:grpSpPr>
        <p:sp>
          <p:nvSpPr>
            <p:cNvPr id="66" name="空心弧 65"/>
            <p:cNvSpPr/>
            <p:nvPr/>
          </p:nvSpPr>
          <p:spPr>
            <a:xfrm rot="5400000">
              <a:off x="5422845" y="2795323"/>
              <a:ext cx="1929179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67" name="空心弧 66"/>
            <p:cNvSpPr/>
            <p:nvPr/>
          </p:nvSpPr>
          <p:spPr>
            <a:xfrm rot="5400000">
              <a:off x="5746209" y="3090408"/>
              <a:ext cx="1292868" cy="1385321"/>
            </a:xfrm>
            <a:prstGeom prst="blockArc">
              <a:avLst>
                <a:gd name="adj1" fmla="val 10800000"/>
                <a:gd name="adj2" fmla="val 16194128"/>
                <a:gd name="adj3" fmla="val 23634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5400000">
            <a:off x="4487725" y="3271535"/>
            <a:ext cx="2807342" cy="2807342"/>
            <a:chOff x="5339956" y="2499550"/>
            <a:chExt cx="2006880" cy="2006880"/>
          </a:xfrm>
          <a:solidFill>
            <a:srgbClr val="00539F"/>
          </a:solidFill>
        </p:grpSpPr>
        <p:sp>
          <p:nvSpPr>
            <p:cNvPr id="69" name="空心弧 68"/>
            <p:cNvSpPr/>
            <p:nvPr/>
          </p:nvSpPr>
          <p:spPr>
            <a:xfrm rot="16200000">
              <a:off x="5339956" y="2499550"/>
              <a:ext cx="2006880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70" name="空心弧 69"/>
            <p:cNvSpPr/>
            <p:nvPr/>
          </p:nvSpPr>
          <p:spPr>
            <a:xfrm rot="16200000">
              <a:off x="5658741" y="2825146"/>
              <a:ext cx="1363644" cy="1383086"/>
            </a:xfrm>
            <a:prstGeom prst="blockArc">
              <a:avLst>
                <a:gd name="adj1" fmla="val 10800000"/>
                <a:gd name="adj2" fmla="val 16194302"/>
                <a:gd name="adj3" fmla="val 22712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47843" y="3259352"/>
            <a:ext cx="2807342" cy="2807342"/>
            <a:chOff x="5390677" y="3959386"/>
            <a:chExt cx="2006880" cy="2006880"/>
          </a:xfrm>
          <a:solidFill>
            <a:srgbClr val="00539F"/>
          </a:solidFill>
        </p:grpSpPr>
        <p:sp>
          <p:nvSpPr>
            <p:cNvPr id="72" name="空心弧 71"/>
            <p:cNvSpPr/>
            <p:nvPr/>
          </p:nvSpPr>
          <p:spPr>
            <a:xfrm rot="10800000">
              <a:off x="5390677" y="3959386"/>
              <a:ext cx="2006880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73" name="空心弧 72"/>
            <p:cNvSpPr/>
            <p:nvPr/>
          </p:nvSpPr>
          <p:spPr>
            <a:xfrm rot="10800000">
              <a:off x="5725994" y="4297507"/>
              <a:ext cx="1375498" cy="1356046"/>
            </a:xfrm>
            <a:prstGeom prst="blockArc">
              <a:avLst>
                <a:gd name="adj1" fmla="val 10800000"/>
                <a:gd name="adj2" fmla="val 16194302"/>
                <a:gd name="adj3" fmla="val 22712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74" name="等腰三角形 3"/>
          <p:cNvSpPr/>
          <p:nvPr/>
        </p:nvSpPr>
        <p:spPr>
          <a:xfrm rot="16200000">
            <a:off x="6865058" y="1683019"/>
            <a:ext cx="1812921" cy="100718"/>
          </a:xfrm>
          <a:custGeom>
            <a:avLst/>
            <a:gdLst>
              <a:gd name="connsiteX0" fmla="*/ 0 w 3263900"/>
              <a:gd name="connsiteY0" fmla="*/ 266700 h 266700"/>
              <a:gd name="connsiteX1" fmla="*/ 1631950 w 3263900"/>
              <a:gd name="connsiteY1" fmla="*/ 0 h 266700"/>
              <a:gd name="connsiteX2" fmla="*/ 3263900 w 3263900"/>
              <a:gd name="connsiteY2" fmla="*/ 266700 h 266700"/>
              <a:gd name="connsiteX3" fmla="*/ 0 w 3263900"/>
              <a:gd name="connsiteY3" fmla="*/ 266700 h 266700"/>
              <a:gd name="connsiteX0-1" fmla="*/ 0 w 3263900"/>
              <a:gd name="connsiteY0-2" fmla="*/ 50800 h 50800"/>
              <a:gd name="connsiteX1-3" fmla="*/ 1638300 w 3263900"/>
              <a:gd name="connsiteY1-4" fmla="*/ 0 h 50800"/>
              <a:gd name="connsiteX2-5" fmla="*/ 3263900 w 3263900"/>
              <a:gd name="connsiteY2-6" fmla="*/ 50800 h 50800"/>
              <a:gd name="connsiteX3-7" fmla="*/ 0 w 3263900"/>
              <a:gd name="connsiteY3-8" fmla="*/ 50800 h 50800"/>
              <a:gd name="connsiteX0-9" fmla="*/ 0 w 3263900"/>
              <a:gd name="connsiteY0-10" fmla="*/ 41275 h 41275"/>
              <a:gd name="connsiteX1-11" fmla="*/ 1628775 w 3263900"/>
              <a:gd name="connsiteY1-12" fmla="*/ 0 h 41275"/>
              <a:gd name="connsiteX2-13" fmla="*/ 3263900 w 3263900"/>
              <a:gd name="connsiteY2-14" fmla="*/ 41275 h 41275"/>
              <a:gd name="connsiteX3-15" fmla="*/ 0 w 3263900"/>
              <a:gd name="connsiteY3-16" fmla="*/ 41275 h 41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5" name="等腰三角形 3"/>
          <p:cNvSpPr/>
          <p:nvPr/>
        </p:nvSpPr>
        <p:spPr>
          <a:xfrm rot="16200000">
            <a:off x="3035087" y="5534764"/>
            <a:ext cx="1812921" cy="100718"/>
          </a:xfrm>
          <a:custGeom>
            <a:avLst/>
            <a:gdLst>
              <a:gd name="connsiteX0" fmla="*/ 0 w 3263900"/>
              <a:gd name="connsiteY0" fmla="*/ 266700 h 266700"/>
              <a:gd name="connsiteX1" fmla="*/ 1631950 w 3263900"/>
              <a:gd name="connsiteY1" fmla="*/ 0 h 266700"/>
              <a:gd name="connsiteX2" fmla="*/ 3263900 w 3263900"/>
              <a:gd name="connsiteY2" fmla="*/ 266700 h 266700"/>
              <a:gd name="connsiteX3" fmla="*/ 0 w 3263900"/>
              <a:gd name="connsiteY3" fmla="*/ 266700 h 266700"/>
              <a:gd name="connsiteX0-1" fmla="*/ 0 w 3263900"/>
              <a:gd name="connsiteY0-2" fmla="*/ 50800 h 50800"/>
              <a:gd name="connsiteX1-3" fmla="*/ 1638300 w 3263900"/>
              <a:gd name="connsiteY1-4" fmla="*/ 0 h 50800"/>
              <a:gd name="connsiteX2-5" fmla="*/ 3263900 w 3263900"/>
              <a:gd name="connsiteY2-6" fmla="*/ 50800 h 50800"/>
              <a:gd name="connsiteX3-7" fmla="*/ 0 w 3263900"/>
              <a:gd name="connsiteY3-8" fmla="*/ 50800 h 50800"/>
              <a:gd name="connsiteX0-9" fmla="*/ 0 w 3263900"/>
              <a:gd name="connsiteY0-10" fmla="*/ 41275 h 41275"/>
              <a:gd name="connsiteX1-11" fmla="*/ 1628775 w 3263900"/>
              <a:gd name="connsiteY1-12" fmla="*/ 0 h 41275"/>
              <a:gd name="connsiteX2-13" fmla="*/ 3263900 w 3263900"/>
              <a:gd name="connsiteY2-14" fmla="*/ 41275 h 41275"/>
              <a:gd name="connsiteX3-15" fmla="*/ 0 w 3263900"/>
              <a:gd name="connsiteY3-16" fmla="*/ 41275 h 41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6" name="等腰三角形 3"/>
          <p:cNvSpPr/>
          <p:nvPr/>
        </p:nvSpPr>
        <p:spPr>
          <a:xfrm rot="16200000">
            <a:off x="5094036" y="3683478"/>
            <a:ext cx="1500875" cy="100718"/>
          </a:xfrm>
          <a:custGeom>
            <a:avLst/>
            <a:gdLst>
              <a:gd name="connsiteX0" fmla="*/ 0 w 3263900"/>
              <a:gd name="connsiteY0" fmla="*/ 266700 h 266700"/>
              <a:gd name="connsiteX1" fmla="*/ 1631950 w 3263900"/>
              <a:gd name="connsiteY1" fmla="*/ 0 h 266700"/>
              <a:gd name="connsiteX2" fmla="*/ 3263900 w 3263900"/>
              <a:gd name="connsiteY2" fmla="*/ 266700 h 266700"/>
              <a:gd name="connsiteX3" fmla="*/ 0 w 3263900"/>
              <a:gd name="connsiteY3" fmla="*/ 266700 h 266700"/>
              <a:gd name="connsiteX0-1" fmla="*/ 0 w 3263900"/>
              <a:gd name="connsiteY0-2" fmla="*/ 50800 h 50800"/>
              <a:gd name="connsiteX1-3" fmla="*/ 1638300 w 3263900"/>
              <a:gd name="connsiteY1-4" fmla="*/ 0 h 50800"/>
              <a:gd name="connsiteX2-5" fmla="*/ 3263900 w 3263900"/>
              <a:gd name="connsiteY2-6" fmla="*/ 50800 h 50800"/>
              <a:gd name="connsiteX3-7" fmla="*/ 0 w 3263900"/>
              <a:gd name="connsiteY3-8" fmla="*/ 50800 h 50800"/>
              <a:gd name="connsiteX0-9" fmla="*/ 0 w 3263900"/>
              <a:gd name="connsiteY0-10" fmla="*/ 41275 h 41275"/>
              <a:gd name="connsiteX1-11" fmla="*/ 1628775 w 3263900"/>
              <a:gd name="connsiteY1-12" fmla="*/ 0 h 41275"/>
              <a:gd name="connsiteX2-13" fmla="*/ 3263900 w 3263900"/>
              <a:gd name="connsiteY2-14" fmla="*/ 41275 h 41275"/>
              <a:gd name="connsiteX3-15" fmla="*/ 0 w 3263900"/>
              <a:gd name="connsiteY3-16" fmla="*/ 41275 h 41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7" name="等腰三角形 3"/>
          <p:cNvSpPr/>
          <p:nvPr/>
        </p:nvSpPr>
        <p:spPr>
          <a:xfrm>
            <a:off x="4044998" y="4590603"/>
            <a:ext cx="1715285" cy="100718"/>
          </a:xfrm>
          <a:custGeom>
            <a:avLst/>
            <a:gdLst>
              <a:gd name="connsiteX0" fmla="*/ 0 w 3263900"/>
              <a:gd name="connsiteY0" fmla="*/ 266700 h 266700"/>
              <a:gd name="connsiteX1" fmla="*/ 1631950 w 3263900"/>
              <a:gd name="connsiteY1" fmla="*/ 0 h 266700"/>
              <a:gd name="connsiteX2" fmla="*/ 3263900 w 3263900"/>
              <a:gd name="connsiteY2" fmla="*/ 266700 h 266700"/>
              <a:gd name="connsiteX3" fmla="*/ 0 w 3263900"/>
              <a:gd name="connsiteY3" fmla="*/ 266700 h 266700"/>
              <a:gd name="connsiteX0-1" fmla="*/ 0 w 3263900"/>
              <a:gd name="connsiteY0-2" fmla="*/ 50800 h 50800"/>
              <a:gd name="connsiteX1-3" fmla="*/ 1638300 w 3263900"/>
              <a:gd name="connsiteY1-4" fmla="*/ 0 h 50800"/>
              <a:gd name="connsiteX2-5" fmla="*/ 3263900 w 3263900"/>
              <a:gd name="connsiteY2-6" fmla="*/ 50800 h 50800"/>
              <a:gd name="connsiteX3-7" fmla="*/ 0 w 3263900"/>
              <a:gd name="connsiteY3-8" fmla="*/ 50800 h 50800"/>
              <a:gd name="connsiteX0-9" fmla="*/ 0 w 3263900"/>
              <a:gd name="connsiteY0-10" fmla="*/ 41275 h 41275"/>
              <a:gd name="connsiteX1-11" fmla="*/ 1628775 w 3263900"/>
              <a:gd name="connsiteY1-12" fmla="*/ 0 h 41275"/>
              <a:gd name="connsiteX2-13" fmla="*/ 3263900 w 3263900"/>
              <a:gd name="connsiteY2-14" fmla="*/ 41275 h 41275"/>
              <a:gd name="connsiteX3-15" fmla="*/ 0 w 3263900"/>
              <a:gd name="connsiteY3-16" fmla="*/ 41275 h 41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8" name="等腰三角形 3"/>
          <p:cNvSpPr/>
          <p:nvPr/>
        </p:nvSpPr>
        <p:spPr>
          <a:xfrm>
            <a:off x="6014474" y="2671281"/>
            <a:ext cx="1500875" cy="100718"/>
          </a:xfrm>
          <a:custGeom>
            <a:avLst/>
            <a:gdLst>
              <a:gd name="connsiteX0" fmla="*/ 0 w 3263900"/>
              <a:gd name="connsiteY0" fmla="*/ 266700 h 266700"/>
              <a:gd name="connsiteX1" fmla="*/ 1631950 w 3263900"/>
              <a:gd name="connsiteY1" fmla="*/ 0 h 266700"/>
              <a:gd name="connsiteX2" fmla="*/ 3263900 w 3263900"/>
              <a:gd name="connsiteY2" fmla="*/ 266700 h 266700"/>
              <a:gd name="connsiteX3" fmla="*/ 0 w 3263900"/>
              <a:gd name="connsiteY3" fmla="*/ 266700 h 266700"/>
              <a:gd name="connsiteX0-1" fmla="*/ 0 w 3263900"/>
              <a:gd name="connsiteY0-2" fmla="*/ 50800 h 50800"/>
              <a:gd name="connsiteX1-3" fmla="*/ 1638300 w 3263900"/>
              <a:gd name="connsiteY1-4" fmla="*/ 0 h 50800"/>
              <a:gd name="connsiteX2-5" fmla="*/ 3263900 w 3263900"/>
              <a:gd name="connsiteY2-6" fmla="*/ 50800 h 50800"/>
              <a:gd name="connsiteX3-7" fmla="*/ 0 w 3263900"/>
              <a:gd name="connsiteY3-8" fmla="*/ 50800 h 50800"/>
              <a:gd name="connsiteX0-9" fmla="*/ 0 w 3263900"/>
              <a:gd name="connsiteY0-10" fmla="*/ 41275 h 41275"/>
              <a:gd name="connsiteX1-11" fmla="*/ 1628775 w 3263900"/>
              <a:gd name="connsiteY1-12" fmla="*/ 0 h 41275"/>
              <a:gd name="connsiteX2-13" fmla="*/ 3263900 w 3263900"/>
              <a:gd name="connsiteY2-14" fmla="*/ 41275 h 41275"/>
              <a:gd name="connsiteX3-15" fmla="*/ 0 w 3263900"/>
              <a:gd name="connsiteY3-16" fmla="*/ 41275 h 41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963004" y="1761905"/>
            <a:ext cx="2782318" cy="971551"/>
            <a:chOff x="2602268" y="4547389"/>
            <a:chExt cx="2335785" cy="815627"/>
          </a:xfrm>
        </p:grpSpPr>
        <p:sp>
          <p:nvSpPr>
            <p:cNvPr id="8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33390" y="3869924"/>
            <a:ext cx="2782318" cy="971551"/>
            <a:chOff x="2602268" y="4547389"/>
            <a:chExt cx="2335785" cy="815627"/>
          </a:xfrm>
        </p:grpSpPr>
        <p:sp>
          <p:nvSpPr>
            <p:cNvPr id="8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051778" y="2932828"/>
            <a:ext cx="2782318" cy="971551"/>
            <a:chOff x="2602268" y="4547389"/>
            <a:chExt cx="2335785" cy="815627"/>
          </a:xfrm>
        </p:grpSpPr>
        <p:sp>
          <p:nvSpPr>
            <p:cNvPr id="8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408991" y="4739892"/>
            <a:ext cx="2782318" cy="971551"/>
            <a:chOff x="2602268" y="4547389"/>
            <a:chExt cx="2335785" cy="815627"/>
          </a:xfrm>
        </p:grpSpPr>
        <p:sp>
          <p:nvSpPr>
            <p:cNvPr id="9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833" y="714"/>
            <a:ext cx="3108450" cy="1851623"/>
            <a:chOff x="3833" y="714"/>
            <a:chExt cx="3108450" cy="1851623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7" t="2823" r="19066" b="13412"/>
            <a:stretch>
              <a:fillRect/>
            </a:stretch>
          </p:blipFill>
          <p:spPr>
            <a:xfrm rot="16200000">
              <a:off x="392841" y="-388294"/>
              <a:ext cx="1851623" cy="2629640"/>
            </a:xfrm>
            <a:custGeom>
              <a:avLst/>
              <a:gdLst>
                <a:gd name="connsiteX0" fmla="*/ 1331091 w 1331091"/>
                <a:gd name="connsiteY0" fmla="*/ 1981647 h 1981647"/>
                <a:gd name="connsiteX1" fmla="*/ 1331091 w 1331091"/>
                <a:gd name="connsiteY1" fmla="*/ 0 h 1981647"/>
                <a:gd name="connsiteX2" fmla="*/ 0 w 1331091"/>
                <a:gd name="connsiteY2" fmla="*/ 0 h 1981647"/>
                <a:gd name="connsiteX3" fmla="*/ 0 w 1331091"/>
                <a:gd name="connsiteY3" fmla="*/ 990824 h 1981647"/>
                <a:gd name="connsiteX4" fmla="*/ 1147338 w 1331091"/>
                <a:gd name="connsiteY4" fmla="*/ 990824 h 1981647"/>
                <a:gd name="connsiteX5" fmla="*/ 1147338 w 1331091"/>
                <a:gd name="connsiteY5" fmla="*/ 1981647 h 1981647"/>
                <a:gd name="connsiteX6" fmla="*/ 1331091 w 1331091"/>
                <a:gd name="connsiteY6" fmla="*/ 1981647 h 19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1" h="1981647">
                  <a:moveTo>
                    <a:pt x="1331091" y="1981647"/>
                  </a:moveTo>
                  <a:lnTo>
                    <a:pt x="1331091" y="0"/>
                  </a:lnTo>
                  <a:lnTo>
                    <a:pt x="0" y="0"/>
                  </a:lnTo>
                  <a:lnTo>
                    <a:pt x="0" y="990824"/>
                  </a:lnTo>
                  <a:lnTo>
                    <a:pt x="1147338" y="990824"/>
                  </a:lnTo>
                  <a:lnTo>
                    <a:pt x="1147338" y="1981647"/>
                  </a:lnTo>
                  <a:lnTo>
                    <a:pt x="1331091" y="1981647"/>
                  </a:lnTo>
                  <a:close/>
                </a:path>
              </a:pathLst>
            </a:custGeom>
            <a:solidFill>
              <a:srgbClr val="071D34"/>
            </a:solidFill>
          </p:spPr>
        </p:pic>
        <p:sp>
          <p:nvSpPr>
            <p:cNvPr id="100" name="文本框 9"/>
            <p:cNvSpPr txBox="1"/>
            <p:nvPr/>
          </p:nvSpPr>
          <p:spPr>
            <a:xfrm>
              <a:off x="773181" y="37851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我是一个小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823" b="3096"/>
          <a:stretch>
            <a:fillRect/>
          </a:stretch>
        </p:blipFill>
        <p:spPr>
          <a:xfrm>
            <a:off x="0" y="-10161"/>
            <a:ext cx="12182475" cy="6868161"/>
          </a:xfrm>
          <a:prstGeom prst="rect">
            <a:avLst/>
          </a:prstGeom>
          <a:solidFill>
            <a:srgbClr val="071D34"/>
          </a:solidFill>
        </p:spPr>
      </p:pic>
      <p:sp>
        <p:nvSpPr>
          <p:cNvPr id="18" name="任意多边形 17"/>
          <p:cNvSpPr/>
          <p:nvPr/>
        </p:nvSpPr>
        <p:spPr>
          <a:xfrm rot="10800000">
            <a:off x="3485424" y="1635760"/>
            <a:ext cx="2000406" cy="1610714"/>
          </a:xfrm>
          <a:custGeom>
            <a:avLst/>
            <a:gdLst>
              <a:gd name="connsiteX0" fmla="*/ 2167230 w 2167230"/>
              <a:gd name="connsiteY0" fmla="*/ 1745040 h 1745040"/>
              <a:gd name="connsiteX1" fmla="*/ 0 w 2167230"/>
              <a:gd name="connsiteY1" fmla="*/ 1745040 h 1745040"/>
              <a:gd name="connsiteX2" fmla="*/ 32205 w 2167230"/>
              <a:gd name="connsiteY2" fmla="*/ 1691301 h 1745040"/>
              <a:gd name="connsiteX3" fmla="*/ 2074795 w 2167230"/>
              <a:gd name="connsiteY3" fmla="*/ 1691301 h 1745040"/>
              <a:gd name="connsiteX4" fmla="*/ 1017846 w 2167230"/>
              <a:gd name="connsiteY4" fmla="*/ 46620 h 1745040"/>
              <a:gd name="connsiteX5" fmla="*/ 1045785 w 2167230"/>
              <a:gd name="connsiteY5" fmla="*/ 0 h 1745040"/>
              <a:gd name="connsiteX6" fmla="*/ 2167230 w 2167230"/>
              <a:gd name="connsiteY6" fmla="*/ 1745040 h 174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230" h="1745040">
                <a:moveTo>
                  <a:pt x="2167230" y="1745040"/>
                </a:moveTo>
                <a:lnTo>
                  <a:pt x="0" y="1745040"/>
                </a:lnTo>
                <a:lnTo>
                  <a:pt x="32205" y="1691301"/>
                </a:lnTo>
                <a:lnTo>
                  <a:pt x="2074795" y="1691301"/>
                </a:lnTo>
                <a:lnTo>
                  <a:pt x="1017846" y="46620"/>
                </a:lnTo>
                <a:lnTo>
                  <a:pt x="1045785" y="0"/>
                </a:lnTo>
                <a:lnTo>
                  <a:pt x="2167230" y="1745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>
            <a:off x="6624673" y="1635760"/>
            <a:ext cx="2063403" cy="1661438"/>
          </a:xfrm>
          <a:custGeom>
            <a:avLst/>
            <a:gdLst>
              <a:gd name="connsiteX0" fmla="*/ 2235480 w 2235480"/>
              <a:gd name="connsiteY0" fmla="*/ 1799994 h 1799994"/>
              <a:gd name="connsiteX1" fmla="*/ 0 w 2235480"/>
              <a:gd name="connsiteY1" fmla="*/ 1799994 h 1799994"/>
              <a:gd name="connsiteX2" fmla="*/ 1156761 w 2235480"/>
              <a:gd name="connsiteY2" fmla="*/ 0 h 1799994"/>
              <a:gd name="connsiteX3" fmla="*/ 1192819 w 2235480"/>
              <a:gd name="connsiteY3" fmla="*/ 60168 h 1799994"/>
              <a:gd name="connsiteX4" fmla="*/ 109260 w 2235480"/>
              <a:gd name="connsiteY4" fmla="*/ 1746255 h 1799994"/>
              <a:gd name="connsiteX5" fmla="*/ 2203274 w 2235480"/>
              <a:gd name="connsiteY5" fmla="*/ 1746255 h 1799994"/>
              <a:gd name="connsiteX6" fmla="*/ 2235480 w 2235480"/>
              <a:gd name="connsiteY6" fmla="*/ 1799994 h 179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5480" h="1799994">
                <a:moveTo>
                  <a:pt x="2235480" y="1799994"/>
                </a:moveTo>
                <a:lnTo>
                  <a:pt x="0" y="1799994"/>
                </a:lnTo>
                <a:lnTo>
                  <a:pt x="1156761" y="0"/>
                </a:lnTo>
                <a:lnTo>
                  <a:pt x="1192819" y="60168"/>
                </a:lnTo>
                <a:lnTo>
                  <a:pt x="109260" y="1746255"/>
                </a:lnTo>
                <a:lnTo>
                  <a:pt x="2203274" y="1746255"/>
                </a:lnTo>
                <a:lnTo>
                  <a:pt x="2235480" y="1799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5157755" y="4238014"/>
            <a:ext cx="1857989" cy="1445574"/>
          </a:xfrm>
          <a:custGeom>
            <a:avLst/>
            <a:gdLst>
              <a:gd name="connsiteX0" fmla="*/ 2012936 w 2012936"/>
              <a:gd name="connsiteY0" fmla="*/ 1566128 h 1566128"/>
              <a:gd name="connsiteX1" fmla="*/ 1955036 w 2012936"/>
              <a:gd name="connsiteY1" fmla="*/ 1566128 h 1566128"/>
              <a:gd name="connsiteX2" fmla="*/ 1014880 w 2012936"/>
              <a:gd name="connsiteY2" fmla="*/ 103186 h 1566128"/>
              <a:gd name="connsiteX3" fmla="*/ 74725 w 2012936"/>
              <a:gd name="connsiteY3" fmla="*/ 1566128 h 1566128"/>
              <a:gd name="connsiteX4" fmla="*/ 0 w 2012936"/>
              <a:gd name="connsiteY4" fmla="*/ 1566128 h 1566128"/>
              <a:gd name="connsiteX5" fmla="*/ 1006468 w 2012936"/>
              <a:gd name="connsiteY5" fmla="*/ 0 h 1566128"/>
              <a:gd name="connsiteX6" fmla="*/ 2012936 w 2012936"/>
              <a:gd name="connsiteY6" fmla="*/ 1566128 h 156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2936" h="1566128">
                <a:moveTo>
                  <a:pt x="2012936" y="1566128"/>
                </a:moveTo>
                <a:lnTo>
                  <a:pt x="1955036" y="1566128"/>
                </a:lnTo>
                <a:lnTo>
                  <a:pt x="1014880" y="103186"/>
                </a:lnTo>
                <a:lnTo>
                  <a:pt x="74725" y="1566128"/>
                </a:lnTo>
                <a:lnTo>
                  <a:pt x="0" y="1566128"/>
                </a:lnTo>
                <a:lnTo>
                  <a:pt x="1006468" y="0"/>
                </a:lnTo>
                <a:lnTo>
                  <a:pt x="2012936" y="1566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59778" y="1586014"/>
            <a:ext cx="18603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500" smtClean="0">
                <a:solidFill>
                  <a:schemeClr val="bg1"/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02</a:t>
            </a:r>
            <a:endParaRPr lang="zh-CN" altLang="en-US" sz="12500" dirty="0">
              <a:solidFill>
                <a:schemeClr val="bg1"/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85721" y="3363285"/>
            <a:ext cx="296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项目计划介绍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8058" y="4121025"/>
            <a:ext cx="148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在此添加副标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4"/>
</p:tagLst>
</file>

<file path=ppt/tags/tag8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4856</Words>
  <Application>WPS 演示</Application>
  <PresentationFormat>宽屏</PresentationFormat>
  <Paragraphs>628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Impact</vt:lpstr>
      <vt:lpstr>方正兰亭粗黑简体</vt:lpstr>
      <vt:lpstr>Roboto Thin</vt:lpstr>
      <vt:lpstr>Open Sans</vt:lpstr>
      <vt:lpstr>冬青黑体简体中文 W3</vt:lpstr>
      <vt:lpstr>Calibri</vt:lpstr>
      <vt:lpstr>Calibri Light</vt:lpstr>
      <vt:lpstr>华文细黑</vt:lpstr>
      <vt:lpstr>Lato Light</vt:lpstr>
      <vt:lpstr>Nexa Bold</vt:lpstr>
      <vt:lpstr>时尚中黑简体</vt:lpstr>
      <vt:lpstr>造字工房悦黑演示版特细体</vt:lpstr>
      <vt:lpstr>方正兰亭超细黑简体</vt:lpstr>
      <vt:lpstr>黑体</vt:lpstr>
      <vt:lpstr>Roboto</vt:lpstr>
      <vt:lpstr>Segoe Print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33</cp:revision>
  <dcterms:created xsi:type="dcterms:W3CDTF">2017-05-25T11:07:00Z</dcterms:created>
  <dcterms:modified xsi:type="dcterms:W3CDTF">2017-06-03T08:15:26Z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