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659" r:id="rId3"/>
    <p:sldId id="687" r:id="rId5"/>
    <p:sldId id="682" r:id="rId6"/>
    <p:sldId id="388" r:id="rId7"/>
    <p:sldId id="560" r:id="rId8"/>
    <p:sldId id="561" r:id="rId9"/>
    <p:sldId id="563" r:id="rId10"/>
    <p:sldId id="635" r:id="rId11"/>
    <p:sldId id="374" r:id="rId12"/>
    <p:sldId id="576" r:id="rId13"/>
    <p:sldId id="548" r:id="rId14"/>
    <p:sldId id="550" r:id="rId15"/>
    <p:sldId id="318" r:id="rId16"/>
    <p:sldId id="546" r:id="rId17"/>
    <p:sldId id="464" r:id="rId18"/>
    <p:sldId id="610" r:id="rId19"/>
    <p:sldId id="693" r:id="rId20"/>
    <p:sldId id="639" r:id="rId21"/>
    <p:sldId id="641" r:id="rId22"/>
    <p:sldId id="643" r:id="rId23"/>
    <p:sldId id="645" r:id="rId24"/>
    <p:sldId id="507" r:id="rId25"/>
    <p:sldId id="508" r:id="rId26"/>
    <p:sldId id="509" r:id="rId27"/>
    <p:sldId id="549" r:id="rId28"/>
    <p:sldId id="547" r:id="rId29"/>
    <p:sldId id="489" r:id="rId30"/>
    <p:sldId id="694" r:id="rId31"/>
    <p:sldId id="675" r:id="rId32"/>
    <p:sldId id="529" r:id="rId33"/>
    <p:sldId id="568" r:id="rId34"/>
    <p:sldId id="420" r:id="rId35"/>
    <p:sldId id="564" r:id="rId36"/>
    <p:sldId id="494" r:id="rId37"/>
    <p:sldId id="566" r:id="rId38"/>
    <p:sldId id="665" r:id="rId39"/>
    <p:sldId id="695" r:id="rId40"/>
    <p:sldId id="573" r:id="rId41"/>
    <p:sldId id="572" r:id="rId42"/>
    <p:sldId id="575" r:id="rId43"/>
    <p:sldId id="673" r:id="rId44"/>
    <p:sldId id="446" r:id="rId45"/>
    <p:sldId id="492" r:id="rId46"/>
    <p:sldId id="322" r:id="rId47"/>
    <p:sldId id="578" r:id="rId48"/>
    <p:sldId id="696" r:id="rId49"/>
    <p:sldId id="538" r:id="rId50"/>
    <p:sldId id="539" r:id="rId51"/>
    <p:sldId id="353" r:id="rId52"/>
    <p:sldId id="487" r:id="rId53"/>
    <p:sldId id="491" r:id="rId54"/>
    <p:sldId id="490" r:id="rId55"/>
    <p:sldId id="559" r:id="rId56"/>
    <p:sldId id="579" r:id="rId57"/>
    <p:sldId id="697" r:id="rId58"/>
  </p:sldIdLst>
  <p:sldSz cx="24377650" cy="13716000"/>
  <p:notesSz cx="6858000" cy="9144000"/>
  <p:embeddedFontLst>
    <p:embeddedFont>
      <p:font typeface="Lato Regular" panose="020F0502020204030203"/>
      <p:regular r:id="rId62"/>
    </p:embeddedFont>
    <p:embeddedFont>
      <p:font typeface="Lato Light" panose="020F0302020204030203"/>
      <p:regular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Arial Unicode MS" panose="020B0604020202020204" pitchFamily="34" charset="-122"/>
      <p:regular r:id="rId68"/>
    </p:embeddedFont>
    <p:embeddedFont>
      <p:font typeface="Calibri" panose="020F0502020204030204"/>
      <p:regular r:id="rId69"/>
      <p:bold r:id="rId70"/>
      <p:italic r:id="rId71"/>
      <p:boldItalic r:id="rId72"/>
    </p:embeddedFont>
    <p:embeddedFont>
      <p:font typeface="微软雅黑" panose="020B0503020204020204" charset="-122"/>
      <p:regular r:id="rId73"/>
    </p:embeddedFont>
    <p:embeddedFont>
      <p:font typeface="Lato Black" panose="020F0A02020204030203"/>
      <p:bold r:id="rId74"/>
    </p:embeddedFont>
    <p:embeddedFont>
      <p:font typeface="Verdana" panose="020B060403050404020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1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3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6666"/>
    <a:srgbClr val="445469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5" autoAdjust="0"/>
    <p:restoredTop sz="99409" autoAdjust="0"/>
  </p:normalViewPr>
  <p:slideViewPr>
    <p:cSldViewPr snapToGrid="0" snapToObjects="1">
      <p:cViewPr varScale="1">
        <p:scale>
          <a:sx n="54" d="100"/>
          <a:sy n="54" d="100"/>
        </p:scale>
        <p:origin x="294" y="186"/>
      </p:cViewPr>
      <p:guideLst>
        <p:guide orient="horz" pos="56"/>
        <p:guide pos="15355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4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font" Target="fonts/font17.fntdata"/><Relationship Id="rId77" Type="http://schemas.openxmlformats.org/officeDocument/2006/relationships/font" Target="fonts/font16.fntdata"/><Relationship Id="rId76" Type="http://schemas.openxmlformats.org/officeDocument/2006/relationships/font" Target="fonts/font15.fntdata"/><Relationship Id="rId75" Type="http://schemas.openxmlformats.org/officeDocument/2006/relationships/font" Target="fonts/font14.fntdata"/><Relationship Id="rId74" Type="http://schemas.openxmlformats.org/officeDocument/2006/relationships/font" Target="fonts/font13.fntdata"/><Relationship Id="rId73" Type="http://schemas.openxmlformats.org/officeDocument/2006/relationships/font" Target="fonts/font12.fntdata"/><Relationship Id="rId72" Type="http://schemas.openxmlformats.org/officeDocument/2006/relationships/font" Target="fonts/font11.fntdata"/><Relationship Id="rId71" Type="http://schemas.openxmlformats.org/officeDocument/2006/relationships/font" Target="fonts/font10.fntdata"/><Relationship Id="rId70" Type="http://schemas.openxmlformats.org/officeDocument/2006/relationships/font" Target="fonts/font9.fntdata"/><Relationship Id="rId7" Type="http://schemas.openxmlformats.org/officeDocument/2006/relationships/slide" Target="slides/slide4.xml"/><Relationship Id="rId69" Type="http://schemas.openxmlformats.org/officeDocument/2006/relationships/font" Target="fonts/font8.fntdata"/><Relationship Id="rId68" Type="http://schemas.openxmlformats.org/officeDocument/2006/relationships/font" Target="fonts/font7.fntdata"/><Relationship Id="rId67" Type="http://schemas.openxmlformats.org/officeDocument/2006/relationships/font" Target="fonts/font6.fntdata"/><Relationship Id="rId66" Type="http://schemas.openxmlformats.org/officeDocument/2006/relationships/font" Target="fonts/font5.fntdata"/><Relationship Id="rId65" Type="http://schemas.openxmlformats.org/officeDocument/2006/relationships/font" Target="fonts/font4.fntdata"/><Relationship Id="rId64" Type="http://schemas.openxmlformats.org/officeDocument/2006/relationships/font" Target="fonts/font3.fntdata"/><Relationship Id="rId63" Type="http://schemas.openxmlformats.org/officeDocument/2006/relationships/font" Target="fonts/font2.fntdata"/><Relationship Id="rId62" Type="http://schemas.openxmlformats.org/officeDocument/2006/relationships/font" Target="fonts/font1.fntdata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3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3360" b="1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/>
              <a:t>年销售额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451968"/>
        <c:axId val="286523392"/>
      </c:lineChart>
      <c:catAx>
        <c:axId val="28645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8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286523392"/>
        <c:crosses val="autoZero"/>
        <c:auto val="1"/>
        <c:lblAlgn val="ctr"/>
        <c:lblOffset val="100"/>
        <c:noMultiLvlLbl val="0"/>
      </c:catAx>
      <c:valAx>
        <c:axId val="286523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8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286451968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28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2800">
          <a:latin typeface="+mn-ea"/>
          <a:ea typeface="+mn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  <a:r>
              <a:rPr lang="zh-CN" altLang="en-US" dirty="0">
                <a:solidFill>
                  <a:schemeClr val="tx1"/>
                </a:solidFill>
                <a:latin typeface="Lato Light" panose="020F0302020204030203"/>
                <a:cs typeface="Lato Light" panose="020F0302020204030203"/>
              </a:rPr>
              <a:t>年销售额</a:t>
            </a:r>
            <a:endParaRPr lang="en-US" dirty="0">
              <a:solidFill>
                <a:schemeClr val="tx1"/>
              </a:solidFill>
              <a:latin typeface="Lato Light" panose="020F0302020204030203"/>
              <a:cs typeface="Lato Light" panose="020F0302020204030203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730496"/>
        <c:axId val="286732288"/>
      </c:lineChart>
      <c:catAx>
        <c:axId val="2867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732288"/>
        <c:crosses val="autoZero"/>
        <c:auto val="1"/>
        <c:lblAlgn val="ctr"/>
        <c:lblOffset val="100"/>
        <c:noMultiLvlLbl val="0"/>
      </c:catAx>
      <c:valAx>
        <c:axId val="2867322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730496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Lato Light" panose="020F0302020204030203"/>
              <a:ea typeface="+mn-ea"/>
              <a:cs typeface="Lato Light" panose="020F0302020204030203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  <a:r>
              <a:rPr lang="zh-CN" altLang="en-US" dirty="0">
                <a:solidFill>
                  <a:schemeClr val="tx1"/>
                </a:solidFill>
                <a:latin typeface="Lato Light" panose="020F0302020204030203"/>
                <a:cs typeface="Lato Light" panose="020F0302020204030203"/>
              </a:rPr>
              <a:t>年销售额</a:t>
            </a:r>
            <a:endParaRPr lang="en-US" dirty="0">
              <a:solidFill>
                <a:schemeClr val="tx1"/>
              </a:solidFill>
              <a:latin typeface="Lato Light" panose="020F0302020204030203"/>
              <a:cs typeface="Lato Light" panose="020F0302020204030203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92256"/>
        <c:axId val="286993792"/>
      </c:lineChart>
      <c:catAx>
        <c:axId val="28699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993792"/>
        <c:crosses val="autoZero"/>
        <c:auto val="1"/>
        <c:lblAlgn val="ctr"/>
        <c:lblOffset val="100"/>
        <c:noMultiLvlLbl val="0"/>
      </c:catAx>
      <c:valAx>
        <c:axId val="286993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992256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Lato Light" panose="020F0302020204030203"/>
              <a:ea typeface="+mn-ea"/>
              <a:cs typeface="Lato Light" panose="020F0302020204030203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809792"/>
        <c:axId val="297811328"/>
      </c:barChart>
      <c:dateAx>
        <c:axId val="29780979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11328"/>
        <c:crosses val="autoZero"/>
        <c:auto val="1"/>
        <c:lblOffset val="100"/>
        <c:baseTimeUnit val="months"/>
      </c:dateAx>
      <c:valAx>
        <c:axId val="297811328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097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870464"/>
        <c:axId val="297872000"/>
      </c:barChart>
      <c:dateAx>
        <c:axId val="297870464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72000"/>
        <c:crosses val="autoZero"/>
        <c:auto val="1"/>
        <c:lblOffset val="100"/>
        <c:baseTimeUnit val="months"/>
      </c:dateAx>
      <c:valAx>
        <c:axId val="297872000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7046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906560"/>
        <c:axId val="297908096"/>
      </c:barChart>
      <c:dateAx>
        <c:axId val="297906560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08096"/>
        <c:crosses val="autoZero"/>
        <c:auto val="1"/>
        <c:lblOffset val="100"/>
        <c:baseTimeUnit val="months"/>
      </c:dateAx>
      <c:valAx>
        <c:axId val="297908096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0656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991552"/>
        <c:axId val="298194048"/>
      </c:barChart>
      <c:dateAx>
        <c:axId val="29799155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8194048"/>
        <c:crosses val="autoZero"/>
        <c:auto val="1"/>
        <c:lblOffset val="100"/>
        <c:baseTimeUnit val="months"/>
      </c:dateAx>
      <c:valAx>
        <c:axId val="298194048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915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 panose="020F0302020204030203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 panose="020F0302020204030203"/>
              </a:defRPr>
            </a:lvl1pPr>
          </a:lstStyle>
          <a:p>
            <a:fld id="{EFC10EE1-B198-C942-8235-326C972CBB3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 panose="020F0302020204030203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 panose="020F0302020204030203"/>
              </a:defRPr>
            </a:lvl1pPr>
          </a:lstStyle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1pPr>
    <a:lvl2pPr marL="914400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2pPr>
    <a:lvl3pPr marL="18281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3pPr>
    <a:lvl4pPr marL="27425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4pPr>
    <a:lvl5pPr marL="36569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5pPr>
    <a:lvl6pPr marL="4571365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9" name="Oval 8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3373840" y="4327068"/>
            <a:ext cx="8842991" cy="55384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2396504" y="3559177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/>
          <p:cNvSpPr>
            <a:spLocks noGrp="1" noChangeAspect="1"/>
          </p:cNvSpPr>
          <p:nvPr>
            <p:ph type="pic" sz="quarter" idx="11"/>
          </p:nvPr>
        </p:nvSpPr>
        <p:spPr>
          <a:xfrm>
            <a:off x="8998784" y="3559177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14"/>
          <p:cNvSpPr>
            <a:spLocks noGrp="1" noChangeAspect="1"/>
          </p:cNvSpPr>
          <p:nvPr>
            <p:ph type="pic" sz="quarter" idx="12"/>
          </p:nvPr>
        </p:nvSpPr>
        <p:spPr>
          <a:xfrm>
            <a:off x="15626457" y="3568701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ort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2510525" y="3384476"/>
            <a:ext cx="8058334" cy="795593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-de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38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14070303" y="4788784"/>
            <a:ext cx="2013012" cy="47701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9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8093638" y="4787452"/>
            <a:ext cx="1840329" cy="47701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10278291" y="4349580"/>
            <a:ext cx="3493182" cy="622908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976453" y="3642013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9693" y="3965388"/>
            <a:ext cx="5078547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018945"/>
            <a:ext cx="24377650" cy="6773334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ftfoli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8998782" y="3559177"/>
            <a:ext cx="6386434" cy="453389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5613760" y="3559177"/>
            <a:ext cx="6430874" cy="453389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2419587" y="3590935"/>
            <a:ext cx="6401441" cy="450214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843024" y="3295360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2223109" y="3295360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843024" y="7922976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223109" y="7922976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3622221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9828245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6034268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6814534" y="7672403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3020557" y="7672403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675110" y="4881389"/>
            <a:ext cx="8127239" cy="764927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9793802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4062556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8318769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endParaRPr lang="en-US" dirty="0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endParaRPr lang="en-US" dirty="0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040965"/>
            <a:ext cx="24377650" cy="5676898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fld id="{FCEE2C88-6C8F-484D-AF69-578F576B1F4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200" indent="-457200" algn="l" defTabSz="182816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60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3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41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79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3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10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6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6.xml"/><Relationship Id="rId4" Type="http://schemas.openxmlformats.org/officeDocument/2006/relationships/chart" Target="../charts/chart7.xml"/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chart" Target="../charts/char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_矩形 5"/>
          <p:cNvSpPr/>
          <p:nvPr>
            <p:custDataLst>
              <p:tags r:id="rId2"/>
            </p:custDataLst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矩形 6"/>
          <p:cNvSpPr/>
          <p:nvPr>
            <p:custDataLst>
              <p:tags r:id="rId3"/>
            </p:custDataLst>
          </p:nvPr>
        </p:nvSpPr>
        <p:spPr>
          <a:xfrm>
            <a:off x="2962001" y="3657600"/>
            <a:ext cx="18453648" cy="64008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A_文本框 2"/>
          <p:cNvSpPr txBox="1"/>
          <p:nvPr>
            <p:custDataLst>
              <p:tags r:id="rId4"/>
            </p:custDataLst>
          </p:nvPr>
        </p:nvSpPr>
        <p:spPr>
          <a:xfrm>
            <a:off x="4829380" y="6412813"/>
            <a:ext cx="14718890" cy="165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高端招商加盟</a:t>
            </a:r>
            <a:r>
              <a:rPr lang="en-US" altLang="zh-CN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PPT</a:t>
            </a:r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模板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3" name="PA_文本框 59"/>
          <p:cNvSpPr txBox="1"/>
          <p:nvPr>
            <p:custDataLst>
              <p:tags r:id="rId5"/>
            </p:custDataLst>
          </p:nvPr>
        </p:nvSpPr>
        <p:spPr>
          <a:xfrm>
            <a:off x="4298495" y="5077307"/>
            <a:ext cx="1578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BUSINESS POWERPOINT</a:t>
            </a:r>
            <a:endParaRPr lang="en-US" altLang="zh-CN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4" name="PA_文本框 62"/>
          <p:cNvSpPr txBox="1"/>
          <p:nvPr>
            <p:custDataLst>
              <p:tags r:id="rId6"/>
            </p:custDataLst>
          </p:nvPr>
        </p:nvSpPr>
        <p:spPr>
          <a:xfrm>
            <a:off x="5098255" y="8058682"/>
            <a:ext cx="1418114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  <p:grpSp>
        <p:nvGrpSpPr>
          <p:cNvPr id="9" name="PA_组合 8"/>
          <p:cNvGrpSpPr/>
          <p:nvPr>
            <p:custDataLst>
              <p:tags r:id="rId7"/>
            </p:custDataLst>
          </p:nvPr>
        </p:nvGrpSpPr>
        <p:grpSpPr>
          <a:xfrm>
            <a:off x="2962001" y="9771311"/>
            <a:ext cx="18453648" cy="311046"/>
            <a:chOff x="2962001" y="10058399"/>
            <a:chExt cx="12302432" cy="469673"/>
          </a:xfrm>
        </p:grpSpPr>
        <p:sp>
          <p:nvSpPr>
            <p:cNvPr id="26" name="矩形 25"/>
            <p:cNvSpPr/>
            <p:nvPr/>
          </p:nvSpPr>
          <p:spPr>
            <a:xfrm>
              <a:off x="2962001" y="10058399"/>
              <a:ext cx="3075608" cy="4696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037609" y="10058399"/>
              <a:ext cx="3075608" cy="46967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113217" y="10058399"/>
              <a:ext cx="3075608" cy="46967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188825" y="10058399"/>
              <a:ext cx="3075608" cy="4696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PA_1 (6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486919" y="304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1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1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/>
        </p:nvSpPr>
        <p:spPr bwMode="auto">
          <a:xfrm>
            <a:off x="15138603" y="3934529"/>
            <a:ext cx="852466" cy="1350822"/>
          </a:xfrm>
          <a:custGeom>
            <a:avLst/>
            <a:gdLst>
              <a:gd name="T0" fmla="*/ 93 w 1282"/>
              <a:gd name="T1" fmla="*/ 344 h 2032"/>
              <a:gd name="T2" fmla="*/ 93 w 1282"/>
              <a:gd name="T3" fmla="*/ 344 h 2032"/>
              <a:gd name="T4" fmla="*/ 750 w 1282"/>
              <a:gd name="T5" fmla="*/ 1000 h 2032"/>
              <a:gd name="T6" fmla="*/ 93 w 1282"/>
              <a:gd name="T7" fmla="*/ 1656 h 2032"/>
              <a:gd name="T8" fmla="*/ 93 w 1282"/>
              <a:gd name="T9" fmla="*/ 1937 h 2032"/>
              <a:gd name="T10" fmla="*/ 375 w 1282"/>
              <a:gd name="T11" fmla="*/ 1937 h 2032"/>
              <a:gd name="T12" fmla="*/ 1281 w 1282"/>
              <a:gd name="T13" fmla="*/ 1000 h 2032"/>
              <a:gd name="T14" fmla="*/ 375 w 1282"/>
              <a:gd name="T15" fmla="*/ 94 h 2032"/>
              <a:gd name="T16" fmla="*/ 93 w 1282"/>
              <a:gd name="T17" fmla="*/ 94 h 2032"/>
              <a:gd name="T18" fmla="*/ 31 w 1282"/>
              <a:gd name="T19" fmla="*/ 219 h 2032"/>
              <a:gd name="T20" fmla="*/ 93 w 1282"/>
              <a:gd name="T21" fmla="*/ 344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2" h="2032">
                <a:moveTo>
                  <a:pt x="93" y="344"/>
                </a:moveTo>
                <a:lnTo>
                  <a:pt x="93" y="344"/>
                </a:lnTo>
                <a:cubicBezTo>
                  <a:pt x="750" y="1000"/>
                  <a:pt x="750" y="1000"/>
                  <a:pt x="750" y="1000"/>
                </a:cubicBezTo>
                <a:cubicBezTo>
                  <a:pt x="93" y="1656"/>
                  <a:pt x="93" y="1656"/>
                  <a:pt x="93" y="1656"/>
                </a:cubicBezTo>
                <a:cubicBezTo>
                  <a:pt x="0" y="1750"/>
                  <a:pt x="0" y="1875"/>
                  <a:pt x="93" y="1937"/>
                </a:cubicBezTo>
                <a:cubicBezTo>
                  <a:pt x="156" y="2031"/>
                  <a:pt x="281" y="2031"/>
                  <a:pt x="375" y="1937"/>
                </a:cubicBezTo>
                <a:cubicBezTo>
                  <a:pt x="1281" y="1000"/>
                  <a:pt x="1281" y="1000"/>
                  <a:pt x="1281" y="1000"/>
                </a:cubicBezTo>
                <a:cubicBezTo>
                  <a:pt x="375" y="94"/>
                  <a:pt x="375" y="94"/>
                  <a:pt x="375" y="94"/>
                </a:cubicBezTo>
                <a:cubicBezTo>
                  <a:pt x="281" y="0"/>
                  <a:pt x="156" y="0"/>
                  <a:pt x="93" y="94"/>
                </a:cubicBezTo>
                <a:cubicBezTo>
                  <a:pt x="62" y="125"/>
                  <a:pt x="31" y="156"/>
                  <a:pt x="31" y="219"/>
                </a:cubicBezTo>
                <a:cubicBezTo>
                  <a:pt x="31" y="281"/>
                  <a:pt x="62" y="313"/>
                  <a:pt x="93" y="34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82843" tIns="91422" rIns="182843" bIns="9142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36" name="Freeform 27"/>
          <p:cNvSpPr>
            <a:spLocks noChangeArrowheads="1"/>
          </p:cNvSpPr>
          <p:nvPr/>
        </p:nvSpPr>
        <p:spPr bwMode="auto">
          <a:xfrm>
            <a:off x="19371642" y="8751778"/>
            <a:ext cx="852468" cy="1330312"/>
          </a:xfrm>
          <a:custGeom>
            <a:avLst/>
            <a:gdLst>
              <a:gd name="T0" fmla="*/ 1219 w 1283"/>
              <a:gd name="T1" fmla="*/ 1656 h 2001"/>
              <a:gd name="T2" fmla="*/ 1219 w 1283"/>
              <a:gd name="T3" fmla="*/ 1656 h 2001"/>
              <a:gd name="T4" fmla="*/ 563 w 1283"/>
              <a:gd name="T5" fmla="*/ 1000 h 2001"/>
              <a:gd name="T6" fmla="*/ 1219 w 1283"/>
              <a:gd name="T7" fmla="*/ 344 h 2001"/>
              <a:gd name="T8" fmla="*/ 1219 w 1283"/>
              <a:gd name="T9" fmla="*/ 63 h 2001"/>
              <a:gd name="T10" fmla="*/ 938 w 1283"/>
              <a:gd name="T11" fmla="*/ 63 h 2001"/>
              <a:gd name="T12" fmla="*/ 0 w 1283"/>
              <a:gd name="T13" fmla="*/ 1000 h 2001"/>
              <a:gd name="T14" fmla="*/ 938 w 1283"/>
              <a:gd name="T15" fmla="*/ 1938 h 2001"/>
              <a:gd name="T16" fmla="*/ 1219 w 1283"/>
              <a:gd name="T17" fmla="*/ 1938 h 2001"/>
              <a:gd name="T18" fmla="*/ 1282 w 1283"/>
              <a:gd name="T19" fmla="*/ 1781 h 2001"/>
              <a:gd name="T20" fmla="*/ 1219 w 1283"/>
              <a:gd name="T21" fmla="*/ 1656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3" h="2001">
                <a:moveTo>
                  <a:pt x="1219" y="1656"/>
                </a:moveTo>
                <a:lnTo>
                  <a:pt x="1219" y="1656"/>
                </a:lnTo>
                <a:cubicBezTo>
                  <a:pt x="563" y="1000"/>
                  <a:pt x="563" y="1000"/>
                  <a:pt x="563" y="1000"/>
                </a:cubicBezTo>
                <a:cubicBezTo>
                  <a:pt x="1219" y="344"/>
                  <a:pt x="1219" y="344"/>
                  <a:pt x="1219" y="344"/>
                </a:cubicBezTo>
                <a:cubicBezTo>
                  <a:pt x="1282" y="250"/>
                  <a:pt x="1282" y="125"/>
                  <a:pt x="1219" y="63"/>
                </a:cubicBezTo>
                <a:cubicBezTo>
                  <a:pt x="1157" y="0"/>
                  <a:pt x="1032" y="0"/>
                  <a:pt x="938" y="63"/>
                </a:cubicBezTo>
                <a:cubicBezTo>
                  <a:pt x="0" y="1000"/>
                  <a:pt x="0" y="1000"/>
                  <a:pt x="0" y="1000"/>
                </a:cubicBezTo>
                <a:cubicBezTo>
                  <a:pt x="938" y="1938"/>
                  <a:pt x="938" y="1938"/>
                  <a:pt x="938" y="1938"/>
                </a:cubicBezTo>
                <a:cubicBezTo>
                  <a:pt x="1032" y="2000"/>
                  <a:pt x="1157" y="2000"/>
                  <a:pt x="1219" y="1938"/>
                </a:cubicBezTo>
                <a:cubicBezTo>
                  <a:pt x="1251" y="1875"/>
                  <a:pt x="1282" y="1844"/>
                  <a:pt x="1282" y="1781"/>
                </a:cubicBezTo>
                <a:cubicBezTo>
                  <a:pt x="1282" y="1719"/>
                  <a:pt x="1251" y="1688"/>
                  <a:pt x="1219" y="165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82843" tIns="91422" rIns="182843" bIns="9142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48182" y="4476614"/>
            <a:ext cx="9880994" cy="5066320"/>
            <a:chOff x="6420323" y="2550227"/>
            <a:chExt cx="4941784" cy="2533160"/>
          </a:xfrm>
          <a:solidFill>
            <a:schemeClr val="bg1">
              <a:lumMod val="65000"/>
            </a:schemeClr>
          </a:solidFill>
        </p:grpSpPr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7626100" y="2550227"/>
              <a:ext cx="134789" cy="134789"/>
            </a:xfrm>
            <a:custGeom>
              <a:avLst/>
              <a:gdLst>
                <a:gd name="T0" fmla="*/ 187 w 407"/>
                <a:gd name="T1" fmla="*/ 406 h 407"/>
                <a:gd name="T2" fmla="*/ 187 w 407"/>
                <a:gd name="T3" fmla="*/ 406 h 407"/>
                <a:gd name="T4" fmla="*/ 0 w 407"/>
                <a:gd name="T5" fmla="*/ 187 h 407"/>
                <a:gd name="T6" fmla="*/ 187 w 407"/>
                <a:gd name="T7" fmla="*/ 0 h 407"/>
                <a:gd name="T8" fmla="*/ 406 w 407"/>
                <a:gd name="T9" fmla="*/ 187 h 407"/>
                <a:gd name="T10" fmla="*/ 187 w 407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406"/>
                  </a:moveTo>
                  <a:lnTo>
                    <a:pt x="187" y="406"/>
                  </a:lnTo>
                  <a:cubicBezTo>
                    <a:pt x="94" y="406"/>
                    <a:pt x="0" y="312"/>
                    <a:pt x="0" y="187"/>
                  </a:cubicBezTo>
                  <a:cubicBezTo>
                    <a:pt x="0" y="93"/>
                    <a:pt x="94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7626100" y="4947132"/>
              <a:ext cx="134789" cy="136255"/>
            </a:xfrm>
            <a:custGeom>
              <a:avLst/>
              <a:gdLst>
                <a:gd name="T0" fmla="*/ 187 w 407"/>
                <a:gd name="T1" fmla="*/ 407 h 408"/>
                <a:gd name="T2" fmla="*/ 187 w 407"/>
                <a:gd name="T3" fmla="*/ 407 h 408"/>
                <a:gd name="T4" fmla="*/ 0 w 407"/>
                <a:gd name="T5" fmla="*/ 219 h 408"/>
                <a:gd name="T6" fmla="*/ 187 w 407"/>
                <a:gd name="T7" fmla="*/ 0 h 408"/>
                <a:gd name="T8" fmla="*/ 406 w 407"/>
                <a:gd name="T9" fmla="*/ 219 h 408"/>
                <a:gd name="T10" fmla="*/ 187 w 407"/>
                <a:gd name="T11" fmla="*/ 40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407"/>
                  </a:moveTo>
                  <a:lnTo>
                    <a:pt x="187" y="407"/>
                  </a:lnTo>
                  <a:cubicBezTo>
                    <a:pt x="94" y="407"/>
                    <a:pt x="0" y="313"/>
                    <a:pt x="0" y="219"/>
                  </a:cubicBezTo>
                  <a:cubicBezTo>
                    <a:pt x="0" y="94"/>
                    <a:pt x="94" y="0"/>
                    <a:pt x="187" y="0"/>
                  </a:cubicBez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8820158" y="3754540"/>
              <a:ext cx="134789" cy="124534"/>
            </a:xfrm>
            <a:custGeom>
              <a:avLst/>
              <a:gdLst>
                <a:gd name="T0" fmla="*/ 0 w 406"/>
                <a:gd name="T1" fmla="*/ 187 h 375"/>
                <a:gd name="T2" fmla="*/ 0 w 406"/>
                <a:gd name="T3" fmla="*/ 187 h 375"/>
                <a:gd name="T4" fmla="*/ 218 w 406"/>
                <a:gd name="T5" fmla="*/ 0 h 375"/>
                <a:gd name="T6" fmla="*/ 405 w 406"/>
                <a:gd name="T7" fmla="*/ 187 h 375"/>
                <a:gd name="T8" fmla="*/ 218 w 406"/>
                <a:gd name="T9" fmla="*/ 374 h 375"/>
                <a:gd name="T10" fmla="*/ 0 w 406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3" y="0"/>
                    <a:pt x="218" y="0"/>
                  </a:cubicBezTo>
                  <a:cubicBezTo>
                    <a:pt x="311" y="0"/>
                    <a:pt x="405" y="62"/>
                    <a:pt x="405" y="187"/>
                  </a:cubicBezTo>
                  <a:cubicBezTo>
                    <a:pt x="405" y="280"/>
                    <a:pt x="311" y="374"/>
                    <a:pt x="218" y="374"/>
                  </a:cubicBezTo>
                  <a:cubicBezTo>
                    <a:pt x="93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6420323" y="3754540"/>
              <a:ext cx="134789" cy="124534"/>
            </a:xfrm>
            <a:custGeom>
              <a:avLst/>
              <a:gdLst>
                <a:gd name="T0" fmla="*/ 0 w 407"/>
                <a:gd name="T1" fmla="*/ 187 h 375"/>
                <a:gd name="T2" fmla="*/ 0 w 407"/>
                <a:gd name="T3" fmla="*/ 187 h 375"/>
                <a:gd name="T4" fmla="*/ 219 w 407"/>
                <a:gd name="T5" fmla="*/ 0 h 375"/>
                <a:gd name="T6" fmla="*/ 406 w 407"/>
                <a:gd name="T7" fmla="*/ 187 h 375"/>
                <a:gd name="T8" fmla="*/ 219 w 407"/>
                <a:gd name="T9" fmla="*/ 374 h 375"/>
                <a:gd name="T10" fmla="*/ 0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4" y="0"/>
                    <a:pt x="219" y="0"/>
                  </a:cubicBezTo>
                  <a:cubicBezTo>
                    <a:pt x="312" y="0"/>
                    <a:pt x="406" y="62"/>
                    <a:pt x="406" y="187"/>
                  </a:cubicBezTo>
                  <a:cubicBezTo>
                    <a:pt x="406" y="280"/>
                    <a:pt x="312" y="374"/>
                    <a:pt x="219" y="374"/>
                  </a:cubicBezTo>
                  <a:cubicBezTo>
                    <a:pt x="94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6763157" y="4594043"/>
              <a:ext cx="146510" cy="145044"/>
            </a:xfrm>
            <a:custGeom>
              <a:avLst/>
              <a:gdLst>
                <a:gd name="T0" fmla="*/ 94 w 439"/>
                <a:gd name="T1" fmla="*/ 344 h 438"/>
                <a:gd name="T2" fmla="*/ 94 w 439"/>
                <a:gd name="T3" fmla="*/ 344 h 438"/>
                <a:gd name="T4" fmla="*/ 94 w 439"/>
                <a:gd name="T5" fmla="*/ 62 h 438"/>
                <a:gd name="T6" fmla="*/ 375 w 439"/>
                <a:gd name="T7" fmla="*/ 62 h 438"/>
                <a:gd name="T8" fmla="*/ 375 w 439"/>
                <a:gd name="T9" fmla="*/ 344 h 438"/>
                <a:gd name="T10" fmla="*/ 94 w 439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344"/>
                  </a:moveTo>
                  <a:lnTo>
                    <a:pt x="94" y="344"/>
                  </a:ln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8" y="156"/>
                    <a:pt x="438" y="281"/>
                    <a:pt x="375" y="344"/>
                  </a:cubicBezTo>
                  <a:cubicBezTo>
                    <a:pt x="281" y="437"/>
                    <a:pt x="156" y="437"/>
                    <a:pt x="94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8467068" y="4594043"/>
              <a:ext cx="146510" cy="145044"/>
            </a:xfrm>
            <a:custGeom>
              <a:avLst/>
              <a:gdLst>
                <a:gd name="T0" fmla="*/ 63 w 439"/>
                <a:gd name="T1" fmla="*/ 62 h 438"/>
                <a:gd name="T2" fmla="*/ 63 w 439"/>
                <a:gd name="T3" fmla="*/ 62 h 438"/>
                <a:gd name="T4" fmla="*/ 344 w 439"/>
                <a:gd name="T5" fmla="*/ 62 h 438"/>
                <a:gd name="T6" fmla="*/ 344 w 439"/>
                <a:gd name="T7" fmla="*/ 344 h 438"/>
                <a:gd name="T8" fmla="*/ 63 w 439"/>
                <a:gd name="T9" fmla="*/ 344 h 438"/>
                <a:gd name="T10" fmla="*/ 63 w 439"/>
                <a:gd name="T11" fmla="*/ 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63" y="62"/>
                  </a:moveTo>
                  <a:lnTo>
                    <a:pt x="63" y="62"/>
                  </a:lnTo>
                  <a:cubicBezTo>
                    <a:pt x="156" y="0"/>
                    <a:pt x="281" y="0"/>
                    <a:pt x="344" y="62"/>
                  </a:cubicBezTo>
                  <a:cubicBezTo>
                    <a:pt x="438" y="156"/>
                    <a:pt x="438" y="281"/>
                    <a:pt x="344" y="344"/>
                  </a:cubicBezTo>
                  <a:cubicBezTo>
                    <a:pt x="281" y="437"/>
                    <a:pt x="156" y="437"/>
                    <a:pt x="63" y="344"/>
                  </a:cubicBezTo>
                  <a:cubicBezTo>
                    <a:pt x="0" y="281"/>
                    <a:pt x="0" y="156"/>
                    <a:pt x="63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6763157" y="2891596"/>
              <a:ext cx="146510" cy="145044"/>
            </a:xfrm>
            <a:custGeom>
              <a:avLst/>
              <a:gdLst>
                <a:gd name="T0" fmla="*/ 94 w 439"/>
                <a:gd name="T1" fmla="*/ 93 h 438"/>
                <a:gd name="T2" fmla="*/ 94 w 439"/>
                <a:gd name="T3" fmla="*/ 93 h 438"/>
                <a:gd name="T4" fmla="*/ 375 w 439"/>
                <a:gd name="T5" fmla="*/ 93 h 438"/>
                <a:gd name="T6" fmla="*/ 375 w 439"/>
                <a:gd name="T7" fmla="*/ 375 h 438"/>
                <a:gd name="T8" fmla="*/ 94 w 439"/>
                <a:gd name="T9" fmla="*/ 375 h 438"/>
                <a:gd name="T10" fmla="*/ 94 w 439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93"/>
                  </a:moveTo>
                  <a:lnTo>
                    <a:pt x="94" y="93"/>
                  </a:lnTo>
                  <a:cubicBezTo>
                    <a:pt x="156" y="0"/>
                    <a:pt x="281" y="0"/>
                    <a:pt x="375" y="93"/>
                  </a:cubicBezTo>
                  <a:cubicBezTo>
                    <a:pt x="438" y="156"/>
                    <a:pt x="438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7158734" y="4853365"/>
              <a:ext cx="145045" cy="146510"/>
            </a:xfrm>
            <a:custGeom>
              <a:avLst/>
              <a:gdLst>
                <a:gd name="T0" fmla="*/ 156 w 438"/>
                <a:gd name="T1" fmla="*/ 406 h 439"/>
                <a:gd name="T2" fmla="*/ 156 w 438"/>
                <a:gd name="T3" fmla="*/ 406 h 439"/>
                <a:gd name="T4" fmla="*/ 31 w 438"/>
                <a:gd name="T5" fmla="*/ 125 h 439"/>
                <a:gd name="T6" fmla="*/ 281 w 438"/>
                <a:gd name="T7" fmla="*/ 31 h 439"/>
                <a:gd name="T8" fmla="*/ 406 w 438"/>
                <a:gd name="T9" fmla="*/ 281 h 439"/>
                <a:gd name="T10" fmla="*/ 156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56" y="406"/>
                  </a:moveTo>
                  <a:lnTo>
                    <a:pt x="156" y="406"/>
                  </a:lnTo>
                  <a:cubicBezTo>
                    <a:pt x="31" y="344"/>
                    <a:pt x="0" y="250"/>
                    <a:pt x="31" y="125"/>
                  </a:cubicBezTo>
                  <a:cubicBezTo>
                    <a:pt x="62" y="31"/>
                    <a:pt x="187" y="0"/>
                    <a:pt x="281" y="31"/>
                  </a:cubicBezTo>
                  <a:cubicBezTo>
                    <a:pt x="406" y="63"/>
                    <a:pt x="437" y="188"/>
                    <a:pt x="406" y="281"/>
                  </a:cubicBezTo>
                  <a:cubicBezTo>
                    <a:pt x="343" y="406"/>
                    <a:pt x="250" y="438"/>
                    <a:pt x="156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8726391" y="4199930"/>
              <a:ext cx="146510" cy="146510"/>
            </a:xfrm>
            <a:custGeom>
              <a:avLst/>
              <a:gdLst>
                <a:gd name="T0" fmla="*/ 32 w 439"/>
                <a:gd name="T1" fmla="*/ 157 h 439"/>
                <a:gd name="T2" fmla="*/ 32 w 439"/>
                <a:gd name="T3" fmla="*/ 157 h 439"/>
                <a:gd name="T4" fmla="*/ 282 w 439"/>
                <a:gd name="T5" fmla="*/ 32 h 439"/>
                <a:gd name="T6" fmla="*/ 407 w 439"/>
                <a:gd name="T7" fmla="*/ 313 h 439"/>
                <a:gd name="T8" fmla="*/ 157 w 439"/>
                <a:gd name="T9" fmla="*/ 407 h 439"/>
                <a:gd name="T10" fmla="*/ 32 w 439"/>
                <a:gd name="T11" fmla="*/ 15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2" y="157"/>
                  </a:moveTo>
                  <a:lnTo>
                    <a:pt x="32" y="157"/>
                  </a:lnTo>
                  <a:cubicBezTo>
                    <a:pt x="94" y="63"/>
                    <a:pt x="188" y="0"/>
                    <a:pt x="282" y="32"/>
                  </a:cubicBezTo>
                  <a:cubicBezTo>
                    <a:pt x="407" y="94"/>
                    <a:pt x="438" y="188"/>
                    <a:pt x="407" y="313"/>
                  </a:cubicBezTo>
                  <a:cubicBezTo>
                    <a:pt x="375" y="407"/>
                    <a:pt x="250" y="438"/>
                    <a:pt x="157" y="407"/>
                  </a:cubicBezTo>
                  <a:cubicBezTo>
                    <a:pt x="32" y="375"/>
                    <a:pt x="0" y="250"/>
                    <a:pt x="32" y="1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6503833" y="3275452"/>
              <a:ext cx="156766" cy="156765"/>
            </a:xfrm>
            <a:custGeom>
              <a:avLst/>
              <a:gdLst>
                <a:gd name="T0" fmla="*/ 31 w 470"/>
                <a:gd name="T1" fmla="*/ 156 h 470"/>
                <a:gd name="T2" fmla="*/ 31 w 470"/>
                <a:gd name="T3" fmla="*/ 156 h 470"/>
                <a:gd name="T4" fmla="*/ 312 w 470"/>
                <a:gd name="T5" fmla="*/ 63 h 470"/>
                <a:gd name="T6" fmla="*/ 406 w 470"/>
                <a:gd name="T7" fmla="*/ 313 h 470"/>
                <a:gd name="T8" fmla="*/ 156 w 470"/>
                <a:gd name="T9" fmla="*/ 438 h 470"/>
                <a:gd name="T10" fmla="*/ 31 w 470"/>
                <a:gd name="T11" fmla="*/ 15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1" y="156"/>
                  </a:moveTo>
                  <a:lnTo>
                    <a:pt x="31" y="156"/>
                  </a:lnTo>
                  <a:cubicBezTo>
                    <a:pt x="94" y="63"/>
                    <a:pt x="219" y="0"/>
                    <a:pt x="312" y="63"/>
                  </a:cubicBezTo>
                  <a:cubicBezTo>
                    <a:pt x="406" y="94"/>
                    <a:pt x="469" y="219"/>
                    <a:pt x="406" y="313"/>
                  </a:cubicBezTo>
                  <a:cubicBezTo>
                    <a:pt x="375" y="406"/>
                    <a:pt x="250" y="469"/>
                    <a:pt x="156" y="438"/>
                  </a:cubicBezTo>
                  <a:cubicBezTo>
                    <a:pt x="62" y="375"/>
                    <a:pt x="0" y="281"/>
                    <a:pt x="31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6503833" y="4199930"/>
              <a:ext cx="156766" cy="146510"/>
            </a:xfrm>
            <a:custGeom>
              <a:avLst/>
              <a:gdLst>
                <a:gd name="T0" fmla="*/ 31 w 470"/>
                <a:gd name="T1" fmla="*/ 313 h 439"/>
                <a:gd name="T2" fmla="*/ 31 w 470"/>
                <a:gd name="T3" fmla="*/ 313 h 439"/>
                <a:gd name="T4" fmla="*/ 156 w 470"/>
                <a:gd name="T5" fmla="*/ 32 h 439"/>
                <a:gd name="T6" fmla="*/ 406 w 470"/>
                <a:gd name="T7" fmla="*/ 157 h 439"/>
                <a:gd name="T8" fmla="*/ 312 w 470"/>
                <a:gd name="T9" fmla="*/ 407 h 439"/>
                <a:gd name="T10" fmla="*/ 31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1" y="313"/>
                  </a:moveTo>
                  <a:lnTo>
                    <a:pt x="31" y="313"/>
                  </a:lnTo>
                  <a:cubicBezTo>
                    <a:pt x="0" y="188"/>
                    <a:pt x="62" y="94"/>
                    <a:pt x="156" y="32"/>
                  </a:cubicBezTo>
                  <a:cubicBezTo>
                    <a:pt x="250" y="0"/>
                    <a:pt x="375" y="63"/>
                    <a:pt x="406" y="157"/>
                  </a:cubicBezTo>
                  <a:cubicBezTo>
                    <a:pt x="469" y="250"/>
                    <a:pt x="406" y="375"/>
                    <a:pt x="312" y="407"/>
                  </a:cubicBezTo>
                  <a:cubicBezTo>
                    <a:pt x="219" y="438"/>
                    <a:pt x="94" y="407"/>
                    <a:pt x="31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8071491" y="4853365"/>
              <a:ext cx="155301" cy="146510"/>
            </a:xfrm>
            <a:custGeom>
              <a:avLst/>
              <a:gdLst>
                <a:gd name="T0" fmla="*/ 156 w 469"/>
                <a:gd name="T1" fmla="*/ 31 h 439"/>
                <a:gd name="T2" fmla="*/ 156 w 469"/>
                <a:gd name="T3" fmla="*/ 31 h 439"/>
                <a:gd name="T4" fmla="*/ 406 w 469"/>
                <a:gd name="T5" fmla="*/ 125 h 439"/>
                <a:gd name="T6" fmla="*/ 312 w 469"/>
                <a:gd name="T7" fmla="*/ 406 h 439"/>
                <a:gd name="T8" fmla="*/ 62 w 469"/>
                <a:gd name="T9" fmla="*/ 281 h 439"/>
                <a:gd name="T10" fmla="*/ 156 w 469"/>
                <a:gd name="T11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75" y="31"/>
                    <a:pt x="406" y="125"/>
                  </a:cubicBezTo>
                  <a:cubicBezTo>
                    <a:pt x="468" y="250"/>
                    <a:pt x="406" y="344"/>
                    <a:pt x="312" y="406"/>
                  </a:cubicBezTo>
                  <a:cubicBezTo>
                    <a:pt x="218" y="438"/>
                    <a:pt x="93" y="406"/>
                    <a:pt x="62" y="281"/>
                  </a:cubicBezTo>
                  <a:cubicBezTo>
                    <a:pt x="0" y="188"/>
                    <a:pt x="62" y="6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7158734" y="2632273"/>
              <a:ext cx="145045" cy="145045"/>
            </a:xfrm>
            <a:custGeom>
              <a:avLst/>
              <a:gdLst>
                <a:gd name="T0" fmla="*/ 156 w 438"/>
                <a:gd name="T1" fmla="*/ 31 h 438"/>
                <a:gd name="T2" fmla="*/ 156 w 438"/>
                <a:gd name="T3" fmla="*/ 31 h 438"/>
                <a:gd name="T4" fmla="*/ 406 w 438"/>
                <a:gd name="T5" fmla="*/ 156 h 438"/>
                <a:gd name="T6" fmla="*/ 281 w 438"/>
                <a:gd name="T7" fmla="*/ 406 h 438"/>
                <a:gd name="T8" fmla="*/ 31 w 438"/>
                <a:gd name="T9" fmla="*/ 312 h 438"/>
                <a:gd name="T10" fmla="*/ 156 w 438"/>
                <a:gd name="T11" fmla="*/ 31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406" y="375"/>
                    <a:pt x="281" y="406"/>
                  </a:cubicBezTo>
                  <a:cubicBezTo>
                    <a:pt x="187" y="437"/>
                    <a:pt x="62" y="406"/>
                    <a:pt x="31" y="312"/>
                  </a:cubicBezTo>
                  <a:cubicBezTo>
                    <a:pt x="0" y="187"/>
                    <a:pt x="31" y="9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7385824" y="2570739"/>
              <a:ext cx="146510" cy="134789"/>
            </a:xfrm>
            <a:custGeom>
              <a:avLst/>
              <a:gdLst>
                <a:gd name="T0" fmla="*/ 250 w 439"/>
                <a:gd name="T1" fmla="*/ 406 h 407"/>
                <a:gd name="T2" fmla="*/ 250 w 439"/>
                <a:gd name="T3" fmla="*/ 406 h 407"/>
                <a:gd name="T4" fmla="*/ 0 w 439"/>
                <a:gd name="T5" fmla="*/ 250 h 407"/>
                <a:gd name="T6" fmla="*/ 156 w 439"/>
                <a:gd name="T7" fmla="*/ 0 h 407"/>
                <a:gd name="T8" fmla="*/ 406 w 439"/>
                <a:gd name="T9" fmla="*/ 156 h 407"/>
                <a:gd name="T10" fmla="*/ 250 w 439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250" y="406"/>
                  </a:moveTo>
                  <a:lnTo>
                    <a:pt x="250" y="406"/>
                  </a:lnTo>
                  <a:cubicBezTo>
                    <a:pt x="125" y="406"/>
                    <a:pt x="31" y="344"/>
                    <a:pt x="0" y="250"/>
                  </a:cubicBezTo>
                  <a:cubicBezTo>
                    <a:pt x="0" y="125"/>
                    <a:pt x="63" y="31"/>
                    <a:pt x="156" y="0"/>
                  </a:cubicBezTo>
                  <a:cubicBezTo>
                    <a:pt x="281" y="0"/>
                    <a:pt x="375" y="63"/>
                    <a:pt x="406" y="156"/>
                  </a:cubicBezTo>
                  <a:cubicBezTo>
                    <a:pt x="438" y="281"/>
                    <a:pt x="344" y="375"/>
                    <a:pt x="250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7853191" y="4916365"/>
              <a:ext cx="146510" cy="145044"/>
            </a:xfrm>
            <a:custGeom>
              <a:avLst/>
              <a:gdLst>
                <a:gd name="T0" fmla="*/ 250 w 439"/>
                <a:gd name="T1" fmla="*/ 437 h 438"/>
                <a:gd name="T2" fmla="*/ 250 w 439"/>
                <a:gd name="T3" fmla="*/ 437 h 438"/>
                <a:gd name="T4" fmla="*/ 32 w 439"/>
                <a:gd name="T5" fmla="*/ 281 h 438"/>
                <a:gd name="T6" fmla="*/ 188 w 439"/>
                <a:gd name="T7" fmla="*/ 31 h 438"/>
                <a:gd name="T8" fmla="*/ 407 w 439"/>
                <a:gd name="T9" fmla="*/ 187 h 438"/>
                <a:gd name="T10" fmla="*/ 250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250" y="437"/>
                  </a:moveTo>
                  <a:lnTo>
                    <a:pt x="250" y="437"/>
                  </a:lnTo>
                  <a:cubicBezTo>
                    <a:pt x="157" y="437"/>
                    <a:pt x="32" y="375"/>
                    <a:pt x="32" y="281"/>
                  </a:cubicBezTo>
                  <a:cubicBezTo>
                    <a:pt x="0" y="156"/>
                    <a:pt x="63" y="62"/>
                    <a:pt x="188" y="31"/>
                  </a:cubicBezTo>
                  <a:cubicBezTo>
                    <a:pt x="282" y="0"/>
                    <a:pt x="375" y="93"/>
                    <a:pt x="407" y="187"/>
                  </a:cubicBezTo>
                  <a:cubicBezTo>
                    <a:pt x="438" y="312"/>
                    <a:pt x="344" y="406"/>
                    <a:pt x="250" y="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6442299" y="3981631"/>
              <a:ext cx="146510" cy="134789"/>
            </a:xfrm>
            <a:custGeom>
              <a:avLst/>
              <a:gdLst>
                <a:gd name="T0" fmla="*/ 32 w 439"/>
                <a:gd name="T1" fmla="*/ 250 h 407"/>
                <a:gd name="T2" fmla="*/ 32 w 439"/>
                <a:gd name="T3" fmla="*/ 250 h 407"/>
                <a:gd name="T4" fmla="*/ 188 w 439"/>
                <a:gd name="T5" fmla="*/ 0 h 407"/>
                <a:gd name="T6" fmla="*/ 407 w 439"/>
                <a:gd name="T7" fmla="*/ 156 h 407"/>
                <a:gd name="T8" fmla="*/ 250 w 439"/>
                <a:gd name="T9" fmla="*/ 406 h 407"/>
                <a:gd name="T10" fmla="*/ 32 w 439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32" y="250"/>
                  </a:moveTo>
                  <a:lnTo>
                    <a:pt x="32" y="250"/>
                  </a:lnTo>
                  <a:cubicBezTo>
                    <a:pt x="0" y="125"/>
                    <a:pt x="63" y="31"/>
                    <a:pt x="188" y="0"/>
                  </a:cubicBezTo>
                  <a:cubicBezTo>
                    <a:pt x="282" y="0"/>
                    <a:pt x="375" y="63"/>
                    <a:pt x="407" y="156"/>
                  </a:cubicBezTo>
                  <a:cubicBezTo>
                    <a:pt x="438" y="281"/>
                    <a:pt x="344" y="375"/>
                    <a:pt x="250" y="406"/>
                  </a:cubicBezTo>
                  <a:cubicBezTo>
                    <a:pt x="157" y="406"/>
                    <a:pt x="32" y="344"/>
                    <a:pt x="32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6950689" y="4739087"/>
              <a:ext cx="145045" cy="146510"/>
            </a:xfrm>
            <a:custGeom>
              <a:avLst/>
              <a:gdLst>
                <a:gd name="T0" fmla="*/ 93 w 438"/>
                <a:gd name="T1" fmla="*/ 375 h 439"/>
                <a:gd name="T2" fmla="*/ 93 w 438"/>
                <a:gd name="T3" fmla="*/ 375 h 439"/>
                <a:gd name="T4" fmla="*/ 62 w 438"/>
                <a:gd name="T5" fmla="*/ 125 h 439"/>
                <a:gd name="T6" fmla="*/ 312 w 438"/>
                <a:gd name="T7" fmla="*/ 63 h 439"/>
                <a:gd name="T8" fmla="*/ 375 w 438"/>
                <a:gd name="T9" fmla="*/ 344 h 439"/>
                <a:gd name="T10" fmla="*/ 93 w 438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375"/>
                  </a:moveTo>
                  <a:lnTo>
                    <a:pt x="93" y="375"/>
                  </a:lnTo>
                  <a:cubicBezTo>
                    <a:pt x="0" y="313"/>
                    <a:pt x="0" y="219"/>
                    <a:pt x="62" y="125"/>
                  </a:cubicBezTo>
                  <a:cubicBezTo>
                    <a:pt x="125" y="32"/>
                    <a:pt x="250" y="0"/>
                    <a:pt x="312" y="63"/>
                  </a:cubicBezTo>
                  <a:cubicBezTo>
                    <a:pt x="406" y="125"/>
                    <a:pt x="437" y="250"/>
                    <a:pt x="375" y="344"/>
                  </a:cubicBezTo>
                  <a:cubicBezTo>
                    <a:pt x="312" y="438"/>
                    <a:pt x="187" y="438"/>
                    <a:pt x="9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8612114" y="4407975"/>
              <a:ext cx="155301" cy="146510"/>
            </a:xfrm>
            <a:custGeom>
              <a:avLst/>
              <a:gdLst>
                <a:gd name="T0" fmla="*/ 62 w 469"/>
                <a:gd name="T1" fmla="*/ 125 h 439"/>
                <a:gd name="T2" fmla="*/ 62 w 469"/>
                <a:gd name="T3" fmla="*/ 125 h 439"/>
                <a:gd name="T4" fmla="*/ 343 w 469"/>
                <a:gd name="T5" fmla="*/ 63 h 439"/>
                <a:gd name="T6" fmla="*/ 406 w 469"/>
                <a:gd name="T7" fmla="*/ 344 h 439"/>
                <a:gd name="T8" fmla="*/ 125 w 469"/>
                <a:gd name="T9" fmla="*/ 407 h 439"/>
                <a:gd name="T10" fmla="*/ 62 w 469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62" y="125"/>
                  </a:moveTo>
                  <a:lnTo>
                    <a:pt x="62" y="125"/>
                  </a:lnTo>
                  <a:cubicBezTo>
                    <a:pt x="125" y="32"/>
                    <a:pt x="250" y="0"/>
                    <a:pt x="343" y="63"/>
                  </a:cubicBezTo>
                  <a:cubicBezTo>
                    <a:pt x="437" y="125"/>
                    <a:pt x="468" y="250"/>
                    <a:pt x="406" y="344"/>
                  </a:cubicBezTo>
                  <a:cubicBezTo>
                    <a:pt x="343" y="438"/>
                    <a:pt x="218" y="438"/>
                    <a:pt x="125" y="407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6618111" y="3068873"/>
              <a:ext cx="145045" cy="156766"/>
            </a:xfrm>
            <a:custGeom>
              <a:avLst/>
              <a:gdLst>
                <a:gd name="T0" fmla="*/ 62 w 438"/>
                <a:gd name="T1" fmla="*/ 125 h 470"/>
                <a:gd name="T2" fmla="*/ 62 w 438"/>
                <a:gd name="T3" fmla="*/ 125 h 470"/>
                <a:gd name="T4" fmla="*/ 343 w 438"/>
                <a:gd name="T5" fmla="*/ 63 h 470"/>
                <a:gd name="T6" fmla="*/ 375 w 438"/>
                <a:gd name="T7" fmla="*/ 344 h 470"/>
                <a:gd name="T8" fmla="*/ 125 w 438"/>
                <a:gd name="T9" fmla="*/ 406 h 470"/>
                <a:gd name="T10" fmla="*/ 62 w 438"/>
                <a:gd name="T11" fmla="*/ 12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70">
                  <a:moveTo>
                    <a:pt x="62" y="125"/>
                  </a:moveTo>
                  <a:lnTo>
                    <a:pt x="62" y="125"/>
                  </a:lnTo>
                  <a:cubicBezTo>
                    <a:pt x="125" y="31"/>
                    <a:pt x="250" y="0"/>
                    <a:pt x="343" y="63"/>
                  </a:cubicBezTo>
                  <a:cubicBezTo>
                    <a:pt x="437" y="125"/>
                    <a:pt x="437" y="250"/>
                    <a:pt x="375" y="344"/>
                  </a:cubicBezTo>
                  <a:cubicBezTo>
                    <a:pt x="312" y="438"/>
                    <a:pt x="187" y="469"/>
                    <a:pt x="125" y="406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7385824" y="4916365"/>
              <a:ext cx="146510" cy="145044"/>
            </a:xfrm>
            <a:custGeom>
              <a:avLst/>
              <a:gdLst>
                <a:gd name="T0" fmla="*/ 156 w 439"/>
                <a:gd name="T1" fmla="*/ 437 h 438"/>
                <a:gd name="T2" fmla="*/ 156 w 439"/>
                <a:gd name="T3" fmla="*/ 437 h 438"/>
                <a:gd name="T4" fmla="*/ 0 w 439"/>
                <a:gd name="T5" fmla="*/ 187 h 438"/>
                <a:gd name="T6" fmla="*/ 250 w 439"/>
                <a:gd name="T7" fmla="*/ 31 h 438"/>
                <a:gd name="T8" fmla="*/ 406 w 439"/>
                <a:gd name="T9" fmla="*/ 281 h 438"/>
                <a:gd name="T10" fmla="*/ 156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156" y="437"/>
                  </a:moveTo>
                  <a:lnTo>
                    <a:pt x="156" y="437"/>
                  </a:lnTo>
                  <a:cubicBezTo>
                    <a:pt x="63" y="406"/>
                    <a:pt x="0" y="312"/>
                    <a:pt x="0" y="187"/>
                  </a:cubicBezTo>
                  <a:cubicBezTo>
                    <a:pt x="31" y="93"/>
                    <a:pt x="125" y="0"/>
                    <a:pt x="250" y="31"/>
                  </a:cubicBezTo>
                  <a:cubicBezTo>
                    <a:pt x="344" y="62"/>
                    <a:pt x="438" y="156"/>
                    <a:pt x="406" y="281"/>
                  </a:cubicBezTo>
                  <a:cubicBezTo>
                    <a:pt x="375" y="375"/>
                    <a:pt x="281" y="437"/>
                    <a:pt x="156" y="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8798181" y="3981631"/>
              <a:ext cx="145045" cy="134789"/>
            </a:xfrm>
            <a:custGeom>
              <a:avLst/>
              <a:gdLst>
                <a:gd name="T0" fmla="*/ 0 w 438"/>
                <a:gd name="T1" fmla="*/ 156 h 407"/>
                <a:gd name="T2" fmla="*/ 0 w 438"/>
                <a:gd name="T3" fmla="*/ 156 h 407"/>
                <a:gd name="T4" fmla="*/ 250 w 438"/>
                <a:gd name="T5" fmla="*/ 0 h 407"/>
                <a:gd name="T6" fmla="*/ 405 w 438"/>
                <a:gd name="T7" fmla="*/ 250 h 407"/>
                <a:gd name="T8" fmla="*/ 156 w 438"/>
                <a:gd name="T9" fmla="*/ 406 h 407"/>
                <a:gd name="T10" fmla="*/ 0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0" y="156"/>
                  </a:moveTo>
                  <a:lnTo>
                    <a:pt x="0" y="156"/>
                  </a:lnTo>
                  <a:cubicBezTo>
                    <a:pt x="31" y="63"/>
                    <a:pt x="125" y="0"/>
                    <a:pt x="250" y="0"/>
                  </a:cubicBezTo>
                  <a:cubicBezTo>
                    <a:pt x="343" y="31"/>
                    <a:pt x="437" y="125"/>
                    <a:pt x="405" y="250"/>
                  </a:cubicBezTo>
                  <a:cubicBezTo>
                    <a:pt x="374" y="344"/>
                    <a:pt x="281" y="406"/>
                    <a:pt x="156" y="406"/>
                  </a:cubicBezTo>
                  <a:cubicBezTo>
                    <a:pt x="63" y="375"/>
                    <a:pt x="0" y="281"/>
                    <a:pt x="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6442299" y="3505473"/>
              <a:ext cx="146510" cy="145045"/>
            </a:xfrm>
            <a:custGeom>
              <a:avLst/>
              <a:gdLst>
                <a:gd name="T0" fmla="*/ 32 w 439"/>
                <a:gd name="T1" fmla="*/ 187 h 438"/>
                <a:gd name="T2" fmla="*/ 32 w 439"/>
                <a:gd name="T3" fmla="*/ 187 h 438"/>
                <a:gd name="T4" fmla="*/ 250 w 439"/>
                <a:gd name="T5" fmla="*/ 31 h 438"/>
                <a:gd name="T6" fmla="*/ 407 w 439"/>
                <a:gd name="T7" fmla="*/ 281 h 438"/>
                <a:gd name="T8" fmla="*/ 188 w 439"/>
                <a:gd name="T9" fmla="*/ 437 h 438"/>
                <a:gd name="T10" fmla="*/ 32 w 439"/>
                <a:gd name="T11" fmla="*/ 18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2" y="187"/>
                  </a:moveTo>
                  <a:lnTo>
                    <a:pt x="32" y="187"/>
                  </a:lnTo>
                  <a:cubicBezTo>
                    <a:pt x="32" y="93"/>
                    <a:pt x="157" y="0"/>
                    <a:pt x="250" y="31"/>
                  </a:cubicBezTo>
                  <a:cubicBezTo>
                    <a:pt x="344" y="62"/>
                    <a:pt x="438" y="156"/>
                    <a:pt x="407" y="281"/>
                  </a:cubicBezTo>
                  <a:cubicBezTo>
                    <a:pt x="375" y="375"/>
                    <a:pt x="282" y="437"/>
                    <a:pt x="188" y="437"/>
                  </a:cubicBezTo>
                  <a:cubicBezTo>
                    <a:pt x="63" y="406"/>
                    <a:pt x="0" y="312"/>
                    <a:pt x="3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6618111" y="4407975"/>
              <a:ext cx="145045" cy="146510"/>
            </a:xfrm>
            <a:custGeom>
              <a:avLst/>
              <a:gdLst>
                <a:gd name="T0" fmla="*/ 62 w 438"/>
                <a:gd name="T1" fmla="*/ 344 h 439"/>
                <a:gd name="T2" fmla="*/ 62 w 438"/>
                <a:gd name="T3" fmla="*/ 344 h 439"/>
                <a:gd name="T4" fmla="*/ 125 w 438"/>
                <a:gd name="T5" fmla="*/ 63 h 439"/>
                <a:gd name="T6" fmla="*/ 375 w 438"/>
                <a:gd name="T7" fmla="*/ 125 h 439"/>
                <a:gd name="T8" fmla="*/ 343 w 438"/>
                <a:gd name="T9" fmla="*/ 407 h 439"/>
                <a:gd name="T10" fmla="*/ 62 w 438"/>
                <a:gd name="T11" fmla="*/ 34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62" y="344"/>
                  </a:moveTo>
                  <a:lnTo>
                    <a:pt x="62" y="344"/>
                  </a:lnTo>
                  <a:cubicBezTo>
                    <a:pt x="0" y="250"/>
                    <a:pt x="31" y="125"/>
                    <a:pt x="125" y="63"/>
                  </a:cubicBezTo>
                  <a:cubicBezTo>
                    <a:pt x="187" y="0"/>
                    <a:pt x="312" y="32"/>
                    <a:pt x="375" y="125"/>
                  </a:cubicBezTo>
                  <a:cubicBezTo>
                    <a:pt x="437" y="219"/>
                    <a:pt x="437" y="344"/>
                    <a:pt x="343" y="407"/>
                  </a:cubicBezTo>
                  <a:cubicBezTo>
                    <a:pt x="250" y="438"/>
                    <a:pt x="125" y="438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8279535" y="4739087"/>
              <a:ext cx="155301" cy="146510"/>
            </a:xfrm>
            <a:custGeom>
              <a:avLst/>
              <a:gdLst>
                <a:gd name="T0" fmla="*/ 125 w 469"/>
                <a:gd name="T1" fmla="*/ 63 h 439"/>
                <a:gd name="T2" fmla="*/ 125 w 469"/>
                <a:gd name="T3" fmla="*/ 63 h 439"/>
                <a:gd name="T4" fmla="*/ 406 w 469"/>
                <a:gd name="T5" fmla="*/ 125 h 439"/>
                <a:gd name="T6" fmla="*/ 343 w 469"/>
                <a:gd name="T7" fmla="*/ 375 h 439"/>
                <a:gd name="T8" fmla="*/ 62 w 469"/>
                <a:gd name="T9" fmla="*/ 344 h 439"/>
                <a:gd name="T10" fmla="*/ 125 w 469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25" y="63"/>
                  </a:moveTo>
                  <a:lnTo>
                    <a:pt x="125" y="63"/>
                  </a:lnTo>
                  <a:cubicBezTo>
                    <a:pt x="218" y="0"/>
                    <a:pt x="343" y="32"/>
                    <a:pt x="406" y="125"/>
                  </a:cubicBezTo>
                  <a:cubicBezTo>
                    <a:pt x="468" y="219"/>
                    <a:pt x="437" y="313"/>
                    <a:pt x="343" y="375"/>
                  </a:cubicBezTo>
                  <a:cubicBezTo>
                    <a:pt x="250" y="438"/>
                    <a:pt x="125" y="438"/>
                    <a:pt x="62" y="344"/>
                  </a:cubicBezTo>
                  <a:cubicBezTo>
                    <a:pt x="0" y="250"/>
                    <a:pt x="31" y="125"/>
                    <a:pt x="12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6950689" y="2746551"/>
              <a:ext cx="145045" cy="146510"/>
            </a:xfrm>
            <a:custGeom>
              <a:avLst/>
              <a:gdLst>
                <a:gd name="T0" fmla="*/ 93 w 438"/>
                <a:gd name="T1" fmla="*/ 63 h 439"/>
                <a:gd name="T2" fmla="*/ 93 w 438"/>
                <a:gd name="T3" fmla="*/ 63 h 439"/>
                <a:gd name="T4" fmla="*/ 375 w 438"/>
                <a:gd name="T5" fmla="*/ 94 h 439"/>
                <a:gd name="T6" fmla="*/ 312 w 438"/>
                <a:gd name="T7" fmla="*/ 375 h 439"/>
                <a:gd name="T8" fmla="*/ 62 w 438"/>
                <a:gd name="T9" fmla="*/ 313 h 439"/>
                <a:gd name="T10" fmla="*/ 93 w 438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63"/>
                  </a:moveTo>
                  <a:lnTo>
                    <a:pt x="93" y="63"/>
                  </a:lnTo>
                  <a:cubicBezTo>
                    <a:pt x="187" y="0"/>
                    <a:pt x="312" y="0"/>
                    <a:pt x="375" y="94"/>
                  </a:cubicBezTo>
                  <a:cubicBezTo>
                    <a:pt x="437" y="188"/>
                    <a:pt x="406" y="313"/>
                    <a:pt x="312" y="375"/>
                  </a:cubicBezTo>
                  <a:cubicBezTo>
                    <a:pt x="250" y="438"/>
                    <a:pt x="125" y="407"/>
                    <a:pt x="62" y="313"/>
                  </a:cubicBezTo>
                  <a:cubicBezTo>
                    <a:pt x="0" y="219"/>
                    <a:pt x="0" y="94"/>
                    <a:pt x="93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10023005" y="4947132"/>
              <a:ext cx="134789" cy="136255"/>
            </a:xfrm>
            <a:custGeom>
              <a:avLst/>
              <a:gdLst>
                <a:gd name="T0" fmla="*/ 187 w 407"/>
                <a:gd name="T1" fmla="*/ 0 h 408"/>
                <a:gd name="T2" fmla="*/ 187 w 407"/>
                <a:gd name="T3" fmla="*/ 0 h 408"/>
                <a:gd name="T4" fmla="*/ 406 w 407"/>
                <a:gd name="T5" fmla="*/ 219 h 408"/>
                <a:gd name="T6" fmla="*/ 187 w 407"/>
                <a:gd name="T7" fmla="*/ 407 h 408"/>
                <a:gd name="T8" fmla="*/ 0 w 407"/>
                <a:gd name="T9" fmla="*/ 219 h 408"/>
                <a:gd name="T10" fmla="*/ 187 w 407"/>
                <a:gd name="T11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  <a:cubicBezTo>
                    <a:pt x="93" y="407"/>
                    <a:pt x="0" y="313"/>
                    <a:pt x="0" y="219"/>
                  </a:cubicBezTo>
                  <a:cubicBezTo>
                    <a:pt x="0" y="94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10023005" y="2550227"/>
              <a:ext cx="134789" cy="134789"/>
            </a:xfrm>
            <a:custGeom>
              <a:avLst/>
              <a:gdLst>
                <a:gd name="T0" fmla="*/ 187 w 407"/>
                <a:gd name="T1" fmla="*/ 0 h 407"/>
                <a:gd name="T2" fmla="*/ 187 w 407"/>
                <a:gd name="T3" fmla="*/ 0 h 407"/>
                <a:gd name="T4" fmla="*/ 406 w 407"/>
                <a:gd name="T5" fmla="*/ 187 h 407"/>
                <a:gd name="T6" fmla="*/ 187 w 407"/>
                <a:gd name="T7" fmla="*/ 406 h 407"/>
                <a:gd name="T8" fmla="*/ 0 w 407"/>
                <a:gd name="T9" fmla="*/ 187 h 407"/>
                <a:gd name="T10" fmla="*/ 187 w 407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  <a:cubicBezTo>
                    <a:pt x="93" y="406"/>
                    <a:pt x="0" y="312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11227318" y="3754540"/>
              <a:ext cx="134789" cy="124534"/>
            </a:xfrm>
            <a:custGeom>
              <a:avLst/>
              <a:gdLst>
                <a:gd name="T0" fmla="*/ 406 w 407"/>
                <a:gd name="T1" fmla="*/ 187 h 375"/>
                <a:gd name="T2" fmla="*/ 406 w 407"/>
                <a:gd name="T3" fmla="*/ 187 h 375"/>
                <a:gd name="T4" fmla="*/ 187 w 407"/>
                <a:gd name="T5" fmla="*/ 374 h 375"/>
                <a:gd name="T6" fmla="*/ 0 w 407"/>
                <a:gd name="T7" fmla="*/ 187 h 375"/>
                <a:gd name="T8" fmla="*/ 187 w 407"/>
                <a:gd name="T9" fmla="*/ 0 h 375"/>
                <a:gd name="T10" fmla="*/ 406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406" y="187"/>
                  </a:moveTo>
                  <a:lnTo>
                    <a:pt x="406" y="187"/>
                  </a:lnTo>
                  <a:cubicBezTo>
                    <a:pt x="406" y="311"/>
                    <a:pt x="312" y="374"/>
                    <a:pt x="187" y="374"/>
                  </a:cubicBezTo>
                  <a:cubicBezTo>
                    <a:pt x="93" y="374"/>
                    <a:pt x="0" y="311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0863973" y="2891596"/>
              <a:ext cx="145045" cy="145044"/>
            </a:xfrm>
            <a:custGeom>
              <a:avLst/>
              <a:gdLst>
                <a:gd name="T0" fmla="*/ 375 w 438"/>
                <a:gd name="T1" fmla="*/ 93 h 438"/>
                <a:gd name="T2" fmla="*/ 375 w 438"/>
                <a:gd name="T3" fmla="*/ 93 h 438"/>
                <a:gd name="T4" fmla="*/ 375 w 438"/>
                <a:gd name="T5" fmla="*/ 375 h 438"/>
                <a:gd name="T6" fmla="*/ 94 w 438"/>
                <a:gd name="T7" fmla="*/ 375 h 438"/>
                <a:gd name="T8" fmla="*/ 94 w 438"/>
                <a:gd name="T9" fmla="*/ 93 h 438"/>
                <a:gd name="T10" fmla="*/ 375 w 438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93"/>
                  </a:moveTo>
                  <a:lnTo>
                    <a:pt x="375" y="93"/>
                  </a:lnTo>
                  <a:cubicBezTo>
                    <a:pt x="437" y="156"/>
                    <a:pt x="437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  <a:cubicBezTo>
                    <a:pt x="156" y="0"/>
                    <a:pt x="281" y="0"/>
                    <a:pt x="375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9171782" y="2891596"/>
              <a:ext cx="146510" cy="145044"/>
            </a:xfrm>
            <a:custGeom>
              <a:avLst/>
              <a:gdLst>
                <a:gd name="T0" fmla="*/ 344 w 439"/>
                <a:gd name="T1" fmla="*/ 375 h 438"/>
                <a:gd name="T2" fmla="*/ 344 w 439"/>
                <a:gd name="T3" fmla="*/ 375 h 438"/>
                <a:gd name="T4" fmla="*/ 63 w 439"/>
                <a:gd name="T5" fmla="*/ 375 h 438"/>
                <a:gd name="T6" fmla="*/ 63 w 439"/>
                <a:gd name="T7" fmla="*/ 93 h 438"/>
                <a:gd name="T8" fmla="*/ 344 w 439"/>
                <a:gd name="T9" fmla="*/ 93 h 438"/>
                <a:gd name="T10" fmla="*/ 344 w 439"/>
                <a:gd name="T11" fmla="*/ 37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44" y="375"/>
                  </a:moveTo>
                  <a:lnTo>
                    <a:pt x="344" y="375"/>
                  </a:lnTo>
                  <a:cubicBezTo>
                    <a:pt x="281" y="437"/>
                    <a:pt x="156" y="437"/>
                    <a:pt x="63" y="375"/>
                  </a:cubicBezTo>
                  <a:cubicBezTo>
                    <a:pt x="0" y="281"/>
                    <a:pt x="0" y="156"/>
                    <a:pt x="63" y="93"/>
                  </a:cubicBezTo>
                  <a:cubicBezTo>
                    <a:pt x="156" y="0"/>
                    <a:pt x="281" y="0"/>
                    <a:pt x="344" y="93"/>
                  </a:cubicBezTo>
                  <a:cubicBezTo>
                    <a:pt x="438" y="156"/>
                    <a:pt x="438" y="281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10863973" y="4594043"/>
              <a:ext cx="145045" cy="145044"/>
            </a:xfrm>
            <a:custGeom>
              <a:avLst/>
              <a:gdLst>
                <a:gd name="T0" fmla="*/ 375 w 438"/>
                <a:gd name="T1" fmla="*/ 344 h 438"/>
                <a:gd name="T2" fmla="*/ 375 w 438"/>
                <a:gd name="T3" fmla="*/ 344 h 438"/>
                <a:gd name="T4" fmla="*/ 94 w 438"/>
                <a:gd name="T5" fmla="*/ 344 h 438"/>
                <a:gd name="T6" fmla="*/ 94 w 438"/>
                <a:gd name="T7" fmla="*/ 62 h 438"/>
                <a:gd name="T8" fmla="*/ 375 w 438"/>
                <a:gd name="T9" fmla="*/ 62 h 438"/>
                <a:gd name="T10" fmla="*/ 375 w 438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344"/>
                  </a:moveTo>
                  <a:lnTo>
                    <a:pt x="375" y="344"/>
                  </a:lnTo>
                  <a:cubicBezTo>
                    <a:pt x="281" y="437"/>
                    <a:pt x="156" y="437"/>
                    <a:pt x="94" y="344"/>
                  </a:cubicBez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7" y="156"/>
                    <a:pt x="437" y="281"/>
                    <a:pt x="375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10480116" y="2632273"/>
              <a:ext cx="145045" cy="155301"/>
            </a:xfrm>
            <a:custGeom>
              <a:avLst/>
              <a:gdLst>
                <a:gd name="T0" fmla="*/ 281 w 438"/>
                <a:gd name="T1" fmla="*/ 31 h 469"/>
                <a:gd name="T2" fmla="*/ 281 w 438"/>
                <a:gd name="T3" fmla="*/ 31 h 469"/>
                <a:gd name="T4" fmla="*/ 406 w 438"/>
                <a:gd name="T5" fmla="*/ 312 h 469"/>
                <a:gd name="T6" fmla="*/ 125 w 438"/>
                <a:gd name="T7" fmla="*/ 406 h 469"/>
                <a:gd name="T8" fmla="*/ 31 w 438"/>
                <a:gd name="T9" fmla="*/ 156 h 469"/>
                <a:gd name="T10" fmla="*/ 281 w 438"/>
                <a:gd name="T11" fmla="*/ 3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69">
                  <a:moveTo>
                    <a:pt x="281" y="31"/>
                  </a:moveTo>
                  <a:lnTo>
                    <a:pt x="281" y="31"/>
                  </a:lnTo>
                  <a:cubicBezTo>
                    <a:pt x="375" y="93"/>
                    <a:pt x="437" y="187"/>
                    <a:pt x="406" y="312"/>
                  </a:cubicBezTo>
                  <a:cubicBezTo>
                    <a:pt x="343" y="406"/>
                    <a:pt x="250" y="468"/>
                    <a:pt x="125" y="406"/>
                  </a:cubicBezTo>
                  <a:cubicBezTo>
                    <a:pt x="31" y="375"/>
                    <a:pt x="0" y="250"/>
                    <a:pt x="31" y="156"/>
                  </a:cubicBezTo>
                  <a:cubicBezTo>
                    <a:pt x="62" y="62"/>
                    <a:pt x="187" y="0"/>
                    <a:pt x="28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4" name="Freeform 35"/>
            <p:cNvSpPr>
              <a:spLocks noChangeArrowheads="1"/>
            </p:cNvSpPr>
            <p:nvPr/>
          </p:nvSpPr>
          <p:spPr bwMode="auto">
            <a:xfrm>
              <a:off x="8902203" y="3287173"/>
              <a:ext cx="155301" cy="146510"/>
            </a:xfrm>
            <a:custGeom>
              <a:avLst/>
              <a:gdLst>
                <a:gd name="T0" fmla="*/ 437 w 469"/>
                <a:gd name="T1" fmla="*/ 282 h 439"/>
                <a:gd name="T2" fmla="*/ 437 w 469"/>
                <a:gd name="T3" fmla="*/ 282 h 439"/>
                <a:gd name="T4" fmla="*/ 156 w 469"/>
                <a:gd name="T5" fmla="*/ 407 h 439"/>
                <a:gd name="T6" fmla="*/ 62 w 469"/>
                <a:gd name="T7" fmla="*/ 125 h 439"/>
                <a:gd name="T8" fmla="*/ 312 w 469"/>
                <a:gd name="T9" fmla="*/ 32 h 439"/>
                <a:gd name="T10" fmla="*/ 437 w 469"/>
                <a:gd name="T11" fmla="*/ 28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437" y="282"/>
                  </a:moveTo>
                  <a:lnTo>
                    <a:pt x="437" y="282"/>
                  </a:lnTo>
                  <a:cubicBezTo>
                    <a:pt x="375" y="407"/>
                    <a:pt x="250" y="438"/>
                    <a:pt x="156" y="407"/>
                  </a:cubicBezTo>
                  <a:cubicBezTo>
                    <a:pt x="62" y="344"/>
                    <a:pt x="0" y="250"/>
                    <a:pt x="62" y="125"/>
                  </a:cubicBezTo>
                  <a:cubicBezTo>
                    <a:pt x="93" y="32"/>
                    <a:pt x="218" y="0"/>
                    <a:pt x="312" y="32"/>
                  </a:cubicBezTo>
                  <a:cubicBezTo>
                    <a:pt x="406" y="63"/>
                    <a:pt x="468" y="188"/>
                    <a:pt x="437" y="2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5" name="Freeform 36"/>
            <p:cNvSpPr>
              <a:spLocks noChangeArrowheads="1"/>
            </p:cNvSpPr>
            <p:nvPr/>
          </p:nvSpPr>
          <p:spPr bwMode="auto">
            <a:xfrm>
              <a:off x="11123296" y="4199930"/>
              <a:ext cx="156765" cy="156766"/>
            </a:xfrm>
            <a:custGeom>
              <a:avLst/>
              <a:gdLst>
                <a:gd name="T0" fmla="*/ 406 w 470"/>
                <a:gd name="T1" fmla="*/ 313 h 470"/>
                <a:gd name="T2" fmla="*/ 406 w 470"/>
                <a:gd name="T3" fmla="*/ 313 h 470"/>
                <a:gd name="T4" fmla="*/ 156 w 470"/>
                <a:gd name="T5" fmla="*/ 407 h 470"/>
                <a:gd name="T6" fmla="*/ 31 w 470"/>
                <a:gd name="T7" fmla="*/ 157 h 470"/>
                <a:gd name="T8" fmla="*/ 313 w 470"/>
                <a:gd name="T9" fmla="*/ 32 h 470"/>
                <a:gd name="T10" fmla="*/ 406 w 470"/>
                <a:gd name="T11" fmla="*/ 31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6" y="313"/>
                  </a:moveTo>
                  <a:lnTo>
                    <a:pt x="406" y="313"/>
                  </a:lnTo>
                  <a:cubicBezTo>
                    <a:pt x="375" y="407"/>
                    <a:pt x="250" y="469"/>
                    <a:pt x="156" y="407"/>
                  </a:cubicBezTo>
                  <a:cubicBezTo>
                    <a:pt x="63" y="375"/>
                    <a:pt x="0" y="250"/>
                    <a:pt x="31" y="157"/>
                  </a:cubicBezTo>
                  <a:cubicBezTo>
                    <a:pt x="94" y="63"/>
                    <a:pt x="219" y="0"/>
                    <a:pt x="313" y="32"/>
                  </a:cubicBezTo>
                  <a:cubicBezTo>
                    <a:pt x="406" y="94"/>
                    <a:pt x="469" y="219"/>
                    <a:pt x="406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6" name="Freeform 37"/>
            <p:cNvSpPr>
              <a:spLocks noChangeArrowheads="1"/>
            </p:cNvSpPr>
            <p:nvPr/>
          </p:nvSpPr>
          <p:spPr bwMode="auto">
            <a:xfrm>
              <a:off x="11123296" y="3287173"/>
              <a:ext cx="156765" cy="146510"/>
            </a:xfrm>
            <a:custGeom>
              <a:avLst/>
              <a:gdLst>
                <a:gd name="T0" fmla="*/ 406 w 470"/>
                <a:gd name="T1" fmla="*/ 125 h 439"/>
                <a:gd name="T2" fmla="*/ 406 w 470"/>
                <a:gd name="T3" fmla="*/ 125 h 439"/>
                <a:gd name="T4" fmla="*/ 313 w 470"/>
                <a:gd name="T5" fmla="*/ 407 h 439"/>
                <a:gd name="T6" fmla="*/ 31 w 470"/>
                <a:gd name="T7" fmla="*/ 282 h 439"/>
                <a:gd name="T8" fmla="*/ 156 w 470"/>
                <a:gd name="T9" fmla="*/ 32 h 439"/>
                <a:gd name="T10" fmla="*/ 406 w 470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6" y="125"/>
                  </a:moveTo>
                  <a:lnTo>
                    <a:pt x="406" y="125"/>
                  </a:lnTo>
                  <a:cubicBezTo>
                    <a:pt x="469" y="250"/>
                    <a:pt x="406" y="344"/>
                    <a:pt x="313" y="407"/>
                  </a:cubicBezTo>
                  <a:cubicBezTo>
                    <a:pt x="219" y="438"/>
                    <a:pt x="94" y="407"/>
                    <a:pt x="31" y="282"/>
                  </a:cubicBezTo>
                  <a:cubicBezTo>
                    <a:pt x="0" y="188"/>
                    <a:pt x="63" y="63"/>
                    <a:pt x="156" y="32"/>
                  </a:cubicBezTo>
                  <a:cubicBezTo>
                    <a:pt x="250" y="0"/>
                    <a:pt x="375" y="32"/>
                    <a:pt x="406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7" name="Freeform 38"/>
            <p:cNvSpPr>
              <a:spLocks noChangeArrowheads="1"/>
            </p:cNvSpPr>
            <p:nvPr/>
          </p:nvSpPr>
          <p:spPr bwMode="auto">
            <a:xfrm>
              <a:off x="9555638" y="2632273"/>
              <a:ext cx="146510" cy="155301"/>
            </a:xfrm>
            <a:custGeom>
              <a:avLst/>
              <a:gdLst>
                <a:gd name="T0" fmla="*/ 313 w 439"/>
                <a:gd name="T1" fmla="*/ 406 h 469"/>
                <a:gd name="T2" fmla="*/ 313 w 439"/>
                <a:gd name="T3" fmla="*/ 406 h 469"/>
                <a:gd name="T4" fmla="*/ 32 w 439"/>
                <a:gd name="T5" fmla="*/ 312 h 469"/>
                <a:gd name="T6" fmla="*/ 157 w 439"/>
                <a:gd name="T7" fmla="*/ 31 h 469"/>
                <a:gd name="T8" fmla="*/ 406 w 439"/>
                <a:gd name="T9" fmla="*/ 156 h 469"/>
                <a:gd name="T10" fmla="*/ 313 w 439"/>
                <a:gd name="T11" fmla="*/ 40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69">
                  <a:moveTo>
                    <a:pt x="313" y="406"/>
                  </a:moveTo>
                  <a:lnTo>
                    <a:pt x="313" y="406"/>
                  </a:lnTo>
                  <a:cubicBezTo>
                    <a:pt x="188" y="468"/>
                    <a:pt x="94" y="406"/>
                    <a:pt x="32" y="312"/>
                  </a:cubicBezTo>
                  <a:cubicBezTo>
                    <a:pt x="0" y="187"/>
                    <a:pt x="63" y="93"/>
                    <a:pt x="157" y="31"/>
                  </a:cubicBezTo>
                  <a:cubicBezTo>
                    <a:pt x="250" y="0"/>
                    <a:pt x="375" y="62"/>
                    <a:pt x="406" y="156"/>
                  </a:cubicBezTo>
                  <a:cubicBezTo>
                    <a:pt x="438" y="250"/>
                    <a:pt x="406" y="375"/>
                    <a:pt x="313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8" name="Freeform 39"/>
            <p:cNvSpPr>
              <a:spLocks noChangeArrowheads="1"/>
            </p:cNvSpPr>
            <p:nvPr/>
          </p:nvSpPr>
          <p:spPr bwMode="auto">
            <a:xfrm>
              <a:off x="10480116" y="4853365"/>
              <a:ext cx="145045" cy="146510"/>
            </a:xfrm>
            <a:custGeom>
              <a:avLst/>
              <a:gdLst>
                <a:gd name="T0" fmla="*/ 281 w 438"/>
                <a:gd name="T1" fmla="*/ 406 h 439"/>
                <a:gd name="T2" fmla="*/ 281 w 438"/>
                <a:gd name="T3" fmla="*/ 406 h 439"/>
                <a:gd name="T4" fmla="*/ 31 w 438"/>
                <a:gd name="T5" fmla="*/ 281 h 439"/>
                <a:gd name="T6" fmla="*/ 125 w 438"/>
                <a:gd name="T7" fmla="*/ 31 h 439"/>
                <a:gd name="T8" fmla="*/ 406 w 438"/>
                <a:gd name="T9" fmla="*/ 156 h 439"/>
                <a:gd name="T10" fmla="*/ 281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281" y="406"/>
                  </a:moveTo>
                  <a:lnTo>
                    <a:pt x="281" y="406"/>
                  </a:lnTo>
                  <a:cubicBezTo>
                    <a:pt x="187" y="438"/>
                    <a:pt x="62" y="406"/>
                    <a:pt x="31" y="281"/>
                  </a:cubicBezTo>
                  <a:cubicBezTo>
                    <a:pt x="0" y="188"/>
                    <a:pt x="31" y="63"/>
                    <a:pt x="125" y="31"/>
                  </a:cubicBez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375" y="344"/>
                    <a:pt x="281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9" name="Freeform 40"/>
            <p:cNvSpPr>
              <a:spLocks noChangeArrowheads="1"/>
            </p:cNvSpPr>
            <p:nvPr/>
          </p:nvSpPr>
          <p:spPr bwMode="auto">
            <a:xfrm>
              <a:off x="10251561" y="4926620"/>
              <a:ext cx="146510" cy="134789"/>
            </a:xfrm>
            <a:custGeom>
              <a:avLst/>
              <a:gdLst>
                <a:gd name="T0" fmla="*/ 188 w 439"/>
                <a:gd name="T1" fmla="*/ 0 h 407"/>
                <a:gd name="T2" fmla="*/ 188 w 439"/>
                <a:gd name="T3" fmla="*/ 0 h 407"/>
                <a:gd name="T4" fmla="*/ 406 w 439"/>
                <a:gd name="T5" fmla="*/ 156 h 407"/>
                <a:gd name="T6" fmla="*/ 250 w 439"/>
                <a:gd name="T7" fmla="*/ 406 h 407"/>
                <a:gd name="T8" fmla="*/ 31 w 439"/>
                <a:gd name="T9" fmla="*/ 250 h 407"/>
                <a:gd name="T10" fmla="*/ 188 w 439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188" y="0"/>
                  </a:moveTo>
                  <a:lnTo>
                    <a:pt x="188" y="0"/>
                  </a:lnTo>
                  <a:cubicBezTo>
                    <a:pt x="281" y="0"/>
                    <a:pt x="406" y="62"/>
                    <a:pt x="406" y="156"/>
                  </a:cubicBezTo>
                  <a:cubicBezTo>
                    <a:pt x="438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3" y="31"/>
                    <a:pt x="18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0" name="Freeform 41"/>
            <p:cNvSpPr>
              <a:spLocks noChangeArrowheads="1"/>
            </p:cNvSpPr>
            <p:nvPr/>
          </p:nvSpPr>
          <p:spPr bwMode="auto">
            <a:xfrm>
              <a:off x="9784194" y="2570739"/>
              <a:ext cx="145045" cy="146510"/>
            </a:xfrm>
            <a:custGeom>
              <a:avLst/>
              <a:gdLst>
                <a:gd name="T0" fmla="*/ 187 w 438"/>
                <a:gd name="T1" fmla="*/ 0 h 439"/>
                <a:gd name="T2" fmla="*/ 187 w 438"/>
                <a:gd name="T3" fmla="*/ 0 h 439"/>
                <a:gd name="T4" fmla="*/ 406 w 438"/>
                <a:gd name="T5" fmla="*/ 156 h 439"/>
                <a:gd name="T6" fmla="*/ 250 w 438"/>
                <a:gd name="T7" fmla="*/ 406 h 439"/>
                <a:gd name="T8" fmla="*/ 31 w 438"/>
                <a:gd name="T9" fmla="*/ 250 h 439"/>
                <a:gd name="T10" fmla="*/ 187 w 438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87" y="0"/>
                  </a:moveTo>
                  <a:lnTo>
                    <a:pt x="187" y="0"/>
                  </a:lnTo>
                  <a:cubicBezTo>
                    <a:pt x="281" y="0"/>
                    <a:pt x="375" y="63"/>
                    <a:pt x="406" y="156"/>
                  </a:cubicBezTo>
                  <a:cubicBezTo>
                    <a:pt x="437" y="281"/>
                    <a:pt x="375" y="375"/>
                    <a:pt x="250" y="406"/>
                  </a:cubicBezTo>
                  <a:cubicBezTo>
                    <a:pt x="156" y="438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1" name="Freeform 42"/>
            <p:cNvSpPr>
              <a:spLocks noChangeArrowheads="1"/>
            </p:cNvSpPr>
            <p:nvPr/>
          </p:nvSpPr>
          <p:spPr bwMode="auto">
            <a:xfrm>
              <a:off x="11196551" y="3515729"/>
              <a:ext cx="145045" cy="134789"/>
            </a:xfrm>
            <a:custGeom>
              <a:avLst/>
              <a:gdLst>
                <a:gd name="T0" fmla="*/ 406 w 438"/>
                <a:gd name="T1" fmla="*/ 156 h 407"/>
                <a:gd name="T2" fmla="*/ 406 w 438"/>
                <a:gd name="T3" fmla="*/ 156 h 407"/>
                <a:gd name="T4" fmla="*/ 250 w 438"/>
                <a:gd name="T5" fmla="*/ 406 h 407"/>
                <a:gd name="T6" fmla="*/ 31 w 438"/>
                <a:gd name="T7" fmla="*/ 250 h 407"/>
                <a:gd name="T8" fmla="*/ 187 w 438"/>
                <a:gd name="T9" fmla="*/ 0 h 407"/>
                <a:gd name="T10" fmla="*/ 406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6" y="156"/>
                  </a:moveTo>
                  <a:lnTo>
                    <a:pt x="406" y="156"/>
                  </a:lnTo>
                  <a:cubicBezTo>
                    <a:pt x="437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  <a:cubicBezTo>
                    <a:pt x="281" y="0"/>
                    <a:pt x="375" y="62"/>
                    <a:pt x="406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2" name="Freeform 43"/>
            <p:cNvSpPr>
              <a:spLocks noChangeArrowheads="1"/>
            </p:cNvSpPr>
            <p:nvPr/>
          </p:nvSpPr>
          <p:spPr bwMode="auto">
            <a:xfrm>
              <a:off x="10677905" y="2746551"/>
              <a:ext cx="156765" cy="146510"/>
            </a:xfrm>
            <a:custGeom>
              <a:avLst/>
              <a:gdLst>
                <a:gd name="T0" fmla="*/ 344 w 470"/>
                <a:gd name="T1" fmla="*/ 63 h 439"/>
                <a:gd name="T2" fmla="*/ 344 w 470"/>
                <a:gd name="T3" fmla="*/ 63 h 439"/>
                <a:gd name="T4" fmla="*/ 407 w 470"/>
                <a:gd name="T5" fmla="*/ 313 h 439"/>
                <a:gd name="T6" fmla="*/ 125 w 470"/>
                <a:gd name="T7" fmla="*/ 375 h 439"/>
                <a:gd name="T8" fmla="*/ 63 w 470"/>
                <a:gd name="T9" fmla="*/ 94 h 439"/>
                <a:gd name="T10" fmla="*/ 344 w 470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44" y="63"/>
                  </a:moveTo>
                  <a:lnTo>
                    <a:pt x="344" y="63"/>
                  </a:lnTo>
                  <a:cubicBezTo>
                    <a:pt x="438" y="125"/>
                    <a:pt x="469" y="250"/>
                    <a:pt x="407" y="313"/>
                  </a:cubicBez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3" name="Freeform 44"/>
            <p:cNvSpPr>
              <a:spLocks noChangeArrowheads="1"/>
            </p:cNvSpPr>
            <p:nvPr/>
          </p:nvSpPr>
          <p:spPr bwMode="auto">
            <a:xfrm>
              <a:off x="9016481" y="3079129"/>
              <a:ext cx="156765" cy="146510"/>
            </a:xfrm>
            <a:custGeom>
              <a:avLst/>
              <a:gdLst>
                <a:gd name="T0" fmla="*/ 407 w 470"/>
                <a:gd name="T1" fmla="*/ 313 h 439"/>
                <a:gd name="T2" fmla="*/ 407 w 470"/>
                <a:gd name="T3" fmla="*/ 313 h 439"/>
                <a:gd name="T4" fmla="*/ 125 w 470"/>
                <a:gd name="T5" fmla="*/ 375 h 439"/>
                <a:gd name="T6" fmla="*/ 63 w 470"/>
                <a:gd name="T7" fmla="*/ 94 h 439"/>
                <a:gd name="T8" fmla="*/ 344 w 470"/>
                <a:gd name="T9" fmla="*/ 63 h 439"/>
                <a:gd name="T10" fmla="*/ 407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313"/>
                  </a:moveTo>
                  <a:lnTo>
                    <a:pt x="407" y="313"/>
                  </a:ln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  <a:cubicBezTo>
                    <a:pt x="438" y="125"/>
                    <a:pt x="469" y="219"/>
                    <a:pt x="407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4" name="Freeform 45"/>
            <p:cNvSpPr>
              <a:spLocks noChangeArrowheads="1"/>
            </p:cNvSpPr>
            <p:nvPr/>
          </p:nvSpPr>
          <p:spPr bwMode="auto">
            <a:xfrm>
              <a:off x="11009018" y="4407975"/>
              <a:ext cx="156765" cy="156766"/>
            </a:xfrm>
            <a:custGeom>
              <a:avLst/>
              <a:gdLst>
                <a:gd name="T0" fmla="*/ 407 w 470"/>
                <a:gd name="T1" fmla="*/ 344 h 470"/>
                <a:gd name="T2" fmla="*/ 407 w 470"/>
                <a:gd name="T3" fmla="*/ 344 h 470"/>
                <a:gd name="T4" fmla="*/ 125 w 470"/>
                <a:gd name="T5" fmla="*/ 407 h 470"/>
                <a:gd name="T6" fmla="*/ 63 w 470"/>
                <a:gd name="T7" fmla="*/ 125 h 470"/>
                <a:gd name="T8" fmla="*/ 344 w 470"/>
                <a:gd name="T9" fmla="*/ 63 h 470"/>
                <a:gd name="T10" fmla="*/ 407 w 470"/>
                <a:gd name="T11" fmla="*/ 34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7" y="344"/>
                  </a:moveTo>
                  <a:lnTo>
                    <a:pt x="407" y="344"/>
                  </a:lnTo>
                  <a:cubicBezTo>
                    <a:pt x="344" y="438"/>
                    <a:pt x="219" y="469"/>
                    <a:pt x="125" y="407"/>
                  </a:cubicBezTo>
                  <a:cubicBezTo>
                    <a:pt x="32" y="344"/>
                    <a:pt x="0" y="219"/>
                    <a:pt x="63" y="125"/>
                  </a:cubicBezTo>
                  <a:cubicBezTo>
                    <a:pt x="125" y="32"/>
                    <a:pt x="250" y="0"/>
                    <a:pt x="344" y="63"/>
                  </a:cubicBezTo>
                  <a:cubicBezTo>
                    <a:pt x="438" y="125"/>
                    <a:pt x="469" y="250"/>
                    <a:pt x="407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5" name="Freeform 46"/>
            <p:cNvSpPr>
              <a:spLocks noChangeArrowheads="1"/>
            </p:cNvSpPr>
            <p:nvPr/>
          </p:nvSpPr>
          <p:spPr bwMode="auto">
            <a:xfrm>
              <a:off x="10251561" y="2570739"/>
              <a:ext cx="146510" cy="146510"/>
            </a:xfrm>
            <a:custGeom>
              <a:avLst/>
              <a:gdLst>
                <a:gd name="T0" fmla="*/ 250 w 439"/>
                <a:gd name="T1" fmla="*/ 0 h 439"/>
                <a:gd name="T2" fmla="*/ 250 w 439"/>
                <a:gd name="T3" fmla="*/ 0 h 439"/>
                <a:gd name="T4" fmla="*/ 406 w 439"/>
                <a:gd name="T5" fmla="*/ 250 h 439"/>
                <a:gd name="T6" fmla="*/ 188 w 439"/>
                <a:gd name="T7" fmla="*/ 406 h 439"/>
                <a:gd name="T8" fmla="*/ 31 w 439"/>
                <a:gd name="T9" fmla="*/ 156 h 439"/>
                <a:gd name="T10" fmla="*/ 250 w 439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250" y="0"/>
                  </a:moveTo>
                  <a:lnTo>
                    <a:pt x="250" y="0"/>
                  </a:lnTo>
                  <a:cubicBezTo>
                    <a:pt x="375" y="31"/>
                    <a:pt x="438" y="125"/>
                    <a:pt x="406" y="250"/>
                  </a:cubicBezTo>
                  <a:cubicBezTo>
                    <a:pt x="406" y="344"/>
                    <a:pt x="281" y="438"/>
                    <a:pt x="188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6" name="Freeform 47"/>
            <p:cNvSpPr>
              <a:spLocks noChangeArrowheads="1"/>
            </p:cNvSpPr>
            <p:nvPr/>
          </p:nvSpPr>
          <p:spPr bwMode="auto">
            <a:xfrm>
              <a:off x="8840669" y="3515729"/>
              <a:ext cx="145045" cy="134789"/>
            </a:xfrm>
            <a:custGeom>
              <a:avLst/>
              <a:gdLst>
                <a:gd name="T0" fmla="*/ 405 w 438"/>
                <a:gd name="T1" fmla="*/ 250 h 407"/>
                <a:gd name="T2" fmla="*/ 405 w 438"/>
                <a:gd name="T3" fmla="*/ 250 h 407"/>
                <a:gd name="T4" fmla="*/ 187 w 438"/>
                <a:gd name="T5" fmla="*/ 406 h 407"/>
                <a:gd name="T6" fmla="*/ 31 w 438"/>
                <a:gd name="T7" fmla="*/ 156 h 407"/>
                <a:gd name="T8" fmla="*/ 249 w 438"/>
                <a:gd name="T9" fmla="*/ 0 h 407"/>
                <a:gd name="T10" fmla="*/ 405 w 438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5" y="250"/>
                  </a:moveTo>
                  <a:lnTo>
                    <a:pt x="405" y="250"/>
                  </a:lnTo>
                  <a:cubicBezTo>
                    <a:pt x="405" y="344"/>
                    <a:pt x="280" y="406"/>
                    <a:pt x="187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63" y="62"/>
                    <a:pt x="156" y="0"/>
                    <a:pt x="249" y="0"/>
                  </a:cubicBezTo>
                  <a:cubicBezTo>
                    <a:pt x="374" y="31"/>
                    <a:pt x="437" y="125"/>
                    <a:pt x="405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7" name="Freeform 48"/>
            <p:cNvSpPr>
              <a:spLocks noChangeArrowheads="1"/>
            </p:cNvSpPr>
            <p:nvPr/>
          </p:nvSpPr>
          <p:spPr bwMode="auto">
            <a:xfrm>
              <a:off x="11196551" y="3981631"/>
              <a:ext cx="145045" cy="146510"/>
            </a:xfrm>
            <a:custGeom>
              <a:avLst/>
              <a:gdLst>
                <a:gd name="T0" fmla="*/ 406 w 438"/>
                <a:gd name="T1" fmla="*/ 250 h 439"/>
                <a:gd name="T2" fmla="*/ 406 w 438"/>
                <a:gd name="T3" fmla="*/ 250 h 439"/>
                <a:gd name="T4" fmla="*/ 187 w 438"/>
                <a:gd name="T5" fmla="*/ 406 h 439"/>
                <a:gd name="T6" fmla="*/ 31 w 438"/>
                <a:gd name="T7" fmla="*/ 156 h 439"/>
                <a:gd name="T8" fmla="*/ 250 w 438"/>
                <a:gd name="T9" fmla="*/ 0 h 439"/>
                <a:gd name="T10" fmla="*/ 406 w 438"/>
                <a:gd name="T11" fmla="*/ 25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406" y="250"/>
                  </a:moveTo>
                  <a:lnTo>
                    <a:pt x="406" y="250"/>
                  </a:lnTo>
                  <a:cubicBezTo>
                    <a:pt x="375" y="344"/>
                    <a:pt x="281" y="438"/>
                    <a:pt x="187" y="406"/>
                  </a:cubicBezTo>
                  <a:cubicBezTo>
                    <a:pt x="62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  <a:cubicBezTo>
                    <a:pt x="375" y="31"/>
                    <a:pt x="437" y="125"/>
                    <a:pt x="406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8" name="Freeform 49"/>
            <p:cNvSpPr>
              <a:spLocks noChangeArrowheads="1"/>
            </p:cNvSpPr>
            <p:nvPr/>
          </p:nvSpPr>
          <p:spPr bwMode="auto">
            <a:xfrm>
              <a:off x="11009018" y="3079129"/>
              <a:ext cx="156765" cy="146510"/>
            </a:xfrm>
            <a:custGeom>
              <a:avLst/>
              <a:gdLst>
                <a:gd name="T0" fmla="*/ 407 w 470"/>
                <a:gd name="T1" fmla="*/ 94 h 439"/>
                <a:gd name="T2" fmla="*/ 407 w 470"/>
                <a:gd name="T3" fmla="*/ 94 h 439"/>
                <a:gd name="T4" fmla="*/ 344 w 470"/>
                <a:gd name="T5" fmla="*/ 375 h 439"/>
                <a:gd name="T6" fmla="*/ 63 w 470"/>
                <a:gd name="T7" fmla="*/ 313 h 439"/>
                <a:gd name="T8" fmla="*/ 125 w 470"/>
                <a:gd name="T9" fmla="*/ 63 h 439"/>
                <a:gd name="T10" fmla="*/ 407 w 470"/>
                <a:gd name="T11" fmla="*/ 9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94"/>
                  </a:moveTo>
                  <a:lnTo>
                    <a:pt x="407" y="94"/>
                  </a:lnTo>
                  <a:cubicBezTo>
                    <a:pt x="469" y="188"/>
                    <a:pt x="438" y="313"/>
                    <a:pt x="344" y="375"/>
                  </a:cubicBezTo>
                  <a:cubicBezTo>
                    <a:pt x="250" y="438"/>
                    <a:pt x="125" y="407"/>
                    <a:pt x="63" y="313"/>
                  </a:cubicBezTo>
                  <a:cubicBezTo>
                    <a:pt x="0" y="219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9" name="Freeform 50"/>
            <p:cNvSpPr>
              <a:spLocks noChangeArrowheads="1"/>
            </p:cNvSpPr>
            <p:nvPr/>
          </p:nvSpPr>
          <p:spPr bwMode="auto">
            <a:xfrm>
              <a:off x="9349059" y="2746551"/>
              <a:ext cx="146510" cy="146510"/>
            </a:xfrm>
            <a:custGeom>
              <a:avLst/>
              <a:gdLst>
                <a:gd name="T0" fmla="*/ 344 w 439"/>
                <a:gd name="T1" fmla="*/ 375 h 439"/>
                <a:gd name="T2" fmla="*/ 344 w 439"/>
                <a:gd name="T3" fmla="*/ 375 h 439"/>
                <a:gd name="T4" fmla="*/ 63 w 439"/>
                <a:gd name="T5" fmla="*/ 313 h 439"/>
                <a:gd name="T6" fmla="*/ 125 w 439"/>
                <a:gd name="T7" fmla="*/ 63 h 439"/>
                <a:gd name="T8" fmla="*/ 407 w 439"/>
                <a:gd name="T9" fmla="*/ 94 h 439"/>
                <a:gd name="T10" fmla="*/ 344 w 439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44" y="375"/>
                  </a:moveTo>
                  <a:lnTo>
                    <a:pt x="344" y="375"/>
                  </a:lnTo>
                  <a:cubicBezTo>
                    <a:pt x="250" y="438"/>
                    <a:pt x="125" y="407"/>
                    <a:pt x="63" y="313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  <a:cubicBezTo>
                    <a:pt x="438" y="188"/>
                    <a:pt x="438" y="313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60" name="Freeform 51"/>
            <p:cNvSpPr>
              <a:spLocks noChangeArrowheads="1"/>
            </p:cNvSpPr>
            <p:nvPr/>
          </p:nvSpPr>
          <p:spPr bwMode="auto">
            <a:xfrm>
              <a:off x="10677905" y="4739087"/>
              <a:ext cx="156765" cy="156766"/>
            </a:xfrm>
            <a:custGeom>
              <a:avLst/>
              <a:gdLst>
                <a:gd name="T0" fmla="*/ 344 w 470"/>
                <a:gd name="T1" fmla="*/ 407 h 470"/>
                <a:gd name="T2" fmla="*/ 344 w 470"/>
                <a:gd name="T3" fmla="*/ 407 h 470"/>
                <a:gd name="T4" fmla="*/ 63 w 470"/>
                <a:gd name="T5" fmla="*/ 344 h 470"/>
                <a:gd name="T6" fmla="*/ 125 w 470"/>
                <a:gd name="T7" fmla="*/ 63 h 470"/>
                <a:gd name="T8" fmla="*/ 407 w 470"/>
                <a:gd name="T9" fmla="*/ 125 h 470"/>
                <a:gd name="T10" fmla="*/ 344 w 470"/>
                <a:gd name="T11" fmla="*/ 40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44" y="407"/>
                  </a:moveTo>
                  <a:lnTo>
                    <a:pt x="344" y="407"/>
                  </a:lnTo>
                  <a:cubicBezTo>
                    <a:pt x="250" y="469"/>
                    <a:pt x="125" y="438"/>
                    <a:pt x="63" y="344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32"/>
                    <a:pt x="407" y="125"/>
                  </a:cubicBezTo>
                  <a:cubicBezTo>
                    <a:pt x="469" y="219"/>
                    <a:pt x="438" y="344"/>
                    <a:pt x="344" y="4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17778840" y="8646413"/>
            <a:ext cx="1494949" cy="14953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66279" y="3808183"/>
            <a:ext cx="1494949" cy="14953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1" name="Title 20"/>
          <p:cNvSpPr txBox="1"/>
          <p:nvPr/>
        </p:nvSpPr>
        <p:spPr>
          <a:xfrm>
            <a:off x="1691033" y="3385968"/>
            <a:ext cx="11557875" cy="677108"/>
          </a:xfrm>
          <a:prstGeom prst="rect">
            <a:avLst/>
          </a:prstGeom>
        </p:spPr>
        <p:txBody>
          <a:bodyPr vert="horz" wrap="square" lIns="243785" tIns="0" rIns="243785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第一阶段 </a:t>
            </a:r>
            <a:r>
              <a:rPr 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: </a:t>
            </a:r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设计和工作量</a:t>
            </a:r>
            <a:endParaRPr lang="en-US" sz="4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2" name="Title 20"/>
          <p:cNvSpPr txBox="1"/>
          <p:nvPr/>
        </p:nvSpPr>
        <p:spPr>
          <a:xfrm>
            <a:off x="1691029" y="4495346"/>
            <a:ext cx="10761083" cy="168655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3" name="Title 20"/>
          <p:cNvSpPr txBox="1"/>
          <p:nvPr/>
        </p:nvSpPr>
        <p:spPr>
          <a:xfrm>
            <a:off x="1691029" y="7262772"/>
            <a:ext cx="11557875" cy="677108"/>
          </a:xfrm>
          <a:prstGeom prst="rect">
            <a:avLst/>
          </a:prstGeom>
        </p:spPr>
        <p:txBody>
          <a:bodyPr vert="horz" wrap="square" lIns="243785" tIns="0" rIns="243785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第二阶段 </a:t>
            </a:r>
            <a:r>
              <a:rPr 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: </a:t>
            </a:r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质量和产品创意</a:t>
            </a:r>
            <a:endParaRPr lang="en-US" sz="4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4" name="Title 20"/>
          <p:cNvSpPr txBox="1"/>
          <p:nvPr/>
        </p:nvSpPr>
        <p:spPr>
          <a:xfrm>
            <a:off x="1691025" y="8372148"/>
            <a:ext cx="11557883" cy="168655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1904262" y="6912386"/>
            <a:ext cx="10547850" cy="0"/>
          </a:xfrm>
          <a:prstGeom prst="line">
            <a:avLst/>
          </a:prstGeom>
          <a:ln w="12700" cmpd="sng">
            <a:solidFill>
              <a:srgbClr val="E5E5E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4698"/>
          <p:cNvGrpSpPr/>
          <p:nvPr/>
        </p:nvGrpSpPr>
        <p:grpSpPr bwMode="auto">
          <a:xfrm>
            <a:off x="16358475" y="4062017"/>
            <a:ext cx="901463" cy="883594"/>
            <a:chOff x="5427663" y="4046537"/>
            <a:chExt cx="395287" cy="387350"/>
          </a:xfrm>
          <a:solidFill>
            <a:schemeClr val="bg1"/>
          </a:solidFill>
        </p:grpSpPr>
        <p:sp>
          <p:nvSpPr>
            <p:cNvPr id="67" name="Freeform 418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  <a:gd name="T46" fmla="*/ 301 w 520"/>
                <a:gd name="T47" fmla="*/ 75 h 511"/>
                <a:gd name="T48" fmla="*/ 301 w 520"/>
                <a:gd name="T49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  <a:close/>
                  <a:moveTo>
                    <a:pt x="301" y="75"/>
                  </a:moveTo>
                  <a:lnTo>
                    <a:pt x="301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8" name="Freeform 419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9" name="Freeform 420"/>
            <p:cNvSpPr>
              <a:spLocks noChangeArrowheads="1"/>
            </p:cNvSpPr>
            <p:nvPr/>
          </p:nvSpPr>
          <p:spPr bwMode="auto">
            <a:xfrm>
              <a:off x="5743575" y="40735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0" name="Freeform 421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  <a:gd name="T54" fmla="*/ 451 w 569"/>
                <a:gd name="T55" fmla="*/ 158 h 569"/>
                <a:gd name="T56" fmla="*/ 451 w 569"/>
                <a:gd name="T57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  <a:close/>
                  <a:moveTo>
                    <a:pt x="451" y="158"/>
                  </a:moveTo>
                  <a:lnTo>
                    <a:pt x="451" y="1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1" name="Freeform 422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2" name="Freeform 423"/>
            <p:cNvSpPr>
              <a:spLocks noChangeArrowheads="1"/>
            </p:cNvSpPr>
            <p:nvPr/>
          </p:nvSpPr>
          <p:spPr bwMode="auto">
            <a:xfrm>
              <a:off x="5591175" y="4286249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3" name="Freeform 424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167 w 870"/>
                <a:gd name="T3" fmla="*/ 0 h 887"/>
                <a:gd name="T4" fmla="*/ 0 w 870"/>
                <a:gd name="T5" fmla="*/ 167 h 887"/>
                <a:gd name="T6" fmla="*/ 142 w 870"/>
                <a:gd name="T7" fmla="*/ 317 h 887"/>
                <a:gd name="T8" fmla="*/ 594 w 870"/>
                <a:gd name="T9" fmla="*/ 760 h 887"/>
                <a:gd name="T10" fmla="*/ 869 w 870"/>
                <a:gd name="T11" fmla="*/ 886 h 887"/>
                <a:gd name="T12" fmla="*/ 769 w 870"/>
                <a:gd name="T13" fmla="*/ 601 h 887"/>
                <a:gd name="T14" fmla="*/ 318 w 870"/>
                <a:gd name="T15" fmla="*/ 142 h 887"/>
                <a:gd name="T16" fmla="*/ 117 w 870"/>
                <a:gd name="T17" fmla="*/ 225 h 887"/>
                <a:gd name="T18" fmla="*/ 58 w 870"/>
                <a:gd name="T19" fmla="*/ 167 h 887"/>
                <a:gd name="T20" fmla="*/ 167 w 870"/>
                <a:gd name="T21" fmla="*/ 58 h 887"/>
                <a:gd name="T22" fmla="*/ 226 w 870"/>
                <a:gd name="T23" fmla="*/ 116 h 887"/>
                <a:gd name="T24" fmla="*/ 117 w 870"/>
                <a:gd name="T25" fmla="*/ 225 h 887"/>
                <a:gd name="T26" fmla="*/ 769 w 870"/>
                <a:gd name="T27" fmla="*/ 819 h 887"/>
                <a:gd name="T28" fmla="*/ 610 w 870"/>
                <a:gd name="T29" fmla="*/ 744 h 887"/>
                <a:gd name="T30" fmla="*/ 594 w 870"/>
                <a:gd name="T31" fmla="*/ 727 h 887"/>
                <a:gd name="T32" fmla="*/ 677 w 870"/>
                <a:gd name="T33" fmla="*/ 735 h 887"/>
                <a:gd name="T34" fmla="*/ 669 w 870"/>
                <a:gd name="T35" fmla="*/ 668 h 887"/>
                <a:gd name="T36" fmla="*/ 736 w 870"/>
                <a:gd name="T37" fmla="*/ 677 h 887"/>
                <a:gd name="T38" fmla="*/ 736 w 870"/>
                <a:gd name="T39" fmla="*/ 593 h 887"/>
                <a:gd name="T40" fmla="*/ 752 w 870"/>
                <a:gd name="T41" fmla="*/ 610 h 887"/>
                <a:gd name="T42" fmla="*/ 811 w 870"/>
                <a:gd name="T43" fmla="*/ 769 h 887"/>
                <a:gd name="T44" fmla="*/ 769 w 870"/>
                <a:gd name="T45" fmla="*/ 819 h 887"/>
                <a:gd name="T46" fmla="*/ 769 w 870"/>
                <a:gd name="T47" fmla="*/ 819 h 887"/>
                <a:gd name="T48" fmla="*/ 769 w 870"/>
                <a:gd name="T49" fmla="*/ 8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  <a:close/>
                  <a:moveTo>
                    <a:pt x="117" y="225"/>
                  </a:moveTo>
                  <a:lnTo>
                    <a:pt x="58" y="167"/>
                  </a:lnTo>
                  <a:lnTo>
                    <a:pt x="167" y="58"/>
                  </a:lnTo>
                  <a:lnTo>
                    <a:pt x="226" y="116"/>
                  </a:lnTo>
                  <a:lnTo>
                    <a:pt x="117" y="225"/>
                  </a:lnTo>
                  <a:close/>
                  <a:moveTo>
                    <a:pt x="769" y="819"/>
                  </a:moveTo>
                  <a:lnTo>
                    <a:pt x="610" y="744"/>
                  </a:lnTo>
                  <a:lnTo>
                    <a:pt x="594" y="727"/>
                  </a:lnTo>
                  <a:lnTo>
                    <a:pt x="677" y="735"/>
                  </a:lnTo>
                  <a:lnTo>
                    <a:pt x="669" y="668"/>
                  </a:lnTo>
                  <a:lnTo>
                    <a:pt x="736" y="677"/>
                  </a:lnTo>
                  <a:lnTo>
                    <a:pt x="736" y="593"/>
                  </a:lnTo>
                  <a:lnTo>
                    <a:pt x="752" y="610"/>
                  </a:lnTo>
                  <a:lnTo>
                    <a:pt x="811" y="769"/>
                  </a:lnTo>
                  <a:lnTo>
                    <a:pt x="769" y="819"/>
                  </a:lnTo>
                  <a:close/>
                  <a:moveTo>
                    <a:pt x="769" y="819"/>
                  </a:moveTo>
                  <a:lnTo>
                    <a:pt x="769" y="8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4" name="Freeform 425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318 w 870"/>
                <a:gd name="T3" fmla="*/ 142 h 887"/>
                <a:gd name="T4" fmla="*/ 167 w 870"/>
                <a:gd name="T5" fmla="*/ 0 h 887"/>
                <a:gd name="T6" fmla="*/ 0 w 870"/>
                <a:gd name="T7" fmla="*/ 167 h 887"/>
                <a:gd name="T8" fmla="*/ 142 w 870"/>
                <a:gd name="T9" fmla="*/ 317 h 887"/>
                <a:gd name="T10" fmla="*/ 142 w 870"/>
                <a:gd name="T11" fmla="*/ 317 h 887"/>
                <a:gd name="T12" fmla="*/ 594 w 870"/>
                <a:gd name="T13" fmla="*/ 760 h 887"/>
                <a:gd name="T14" fmla="*/ 869 w 870"/>
                <a:gd name="T15" fmla="*/ 886 h 887"/>
                <a:gd name="T16" fmla="*/ 769 w 870"/>
                <a:gd name="T17" fmla="*/ 601 h 887"/>
                <a:gd name="T18" fmla="*/ 318 w 870"/>
                <a:gd name="T19" fmla="*/ 142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318" y="142"/>
                  </a:ln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5" name="Freeform 426"/>
            <p:cNvSpPr>
              <a:spLocks noChangeArrowheads="1"/>
            </p:cNvSpPr>
            <p:nvPr/>
          </p:nvSpPr>
          <p:spPr bwMode="auto">
            <a:xfrm>
              <a:off x="5494338" y="4090987"/>
              <a:ext cx="60325" cy="60325"/>
            </a:xfrm>
            <a:custGeom>
              <a:avLst/>
              <a:gdLst>
                <a:gd name="T0" fmla="*/ 59 w 169"/>
                <a:gd name="T1" fmla="*/ 167 h 168"/>
                <a:gd name="T2" fmla="*/ 0 w 169"/>
                <a:gd name="T3" fmla="*/ 109 h 168"/>
                <a:gd name="T4" fmla="*/ 109 w 169"/>
                <a:gd name="T5" fmla="*/ 0 h 168"/>
                <a:gd name="T6" fmla="*/ 168 w 169"/>
                <a:gd name="T7" fmla="*/ 58 h 168"/>
                <a:gd name="T8" fmla="*/ 59 w 169"/>
                <a:gd name="T9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8">
                  <a:moveTo>
                    <a:pt x="59" y="167"/>
                  </a:moveTo>
                  <a:lnTo>
                    <a:pt x="0" y="109"/>
                  </a:lnTo>
                  <a:lnTo>
                    <a:pt x="109" y="0"/>
                  </a:lnTo>
                  <a:lnTo>
                    <a:pt x="168" y="58"/>
                  </a:lnTo>
                  <a:lnTo>
                    <a:pt x="59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6" name="Freeform 427"/>
            <p:cNvSpPr>
              <a:spLocks noChangeArrowheads="1"/>
            </p:cNvSpPr>
            <p:nvPr/>
          </p:nvSpPr>
          <p:spPr bwMode="auto">
            <a:xfrm>
              <a:off x="5688013" y="4283074"/>
              <a:ext cx="77787" cy="80963"/>
            </a:xfrm>
            <a:custGeom>
              <a:avLst/>
              <a:gdLst>
                <a:gd name="T0" fmla="*/ 175 w 218"/>
                <a:gd name="T1" fmla="*/ 226 h 227"/>
                <a:gd name="T2" fmla="*/ 16 w 218"/>
                <a:gd name="T3" fmla="*/ 151 h 227"/>
                <a:gd name="T4" fmla="*/ 0 w 218"/>
                <a:gd name="T5" fmla="*/ 134 h 227"/>
                <a:gd name="T6" fmla="*/ 83 w 218"/>
                <a:gd name="T7" fmla="*/ 142 h 227"/>
                <a:gd name="T8" fmla="*/ 75 w 218"/>
                <a:gd name="T9" fmla="*/ 75 h 227"/>
                <a:gd name="T10" fmla="*/ 142 w 218"/>
                <a:gd name="T11" fmla="*/ 84 h 227"/>
                <a:gd name="T12" fmla="*/ 142 w 218"/>
                <a:gd name="T13" fmla="*/ 0 h 227"/>
                <a:gd name="T14" fmla="*/ 158 w 218"/>
                <a:gd name="T15" fmla="*/ 17 h 227"/>
                <a:gd name="T16" fmla="*/ 217 w 218"/>
                <a:gd name="T17" fmla="*/ 176 h 227"/>
                <a:gd name="T18" fmla="*/ 175 w 218"/>
                <a:gd name="T19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27">
                  <a:moveTo>
                    <a:pt x="175" y="226"/>
                  </a:moveTo>
                  <a:lnTo>
                    <a:pt x="16" y="151"/>
                  </a:lnTo>
                  <a:lnTo>
                    <a:pt x="0" y="134"/>
                  </a:lnTo>
                  <a:lnTo>
                    <a:pt x="83" y="142"/>
                  </a:lnTo>
                  <a:lnTo>
                    <a:pt x="75" y="75"/>
                  </a:lnTo>
                  <a:lnTo>
                    <a:pt x="142" y="84"/>
                  </a:lnTo>
                  <a:lnTo>
                    <a:pt x="142" y="0"/>
                  </a:lnTo>
                  <a:lnTo>
                    <a:pt x="158" y="17"/>
                  </a:lnTo>
                  <a:lnTo>
                    <a:pt x="217" y="176"/>
                  </a:lnTo>
                  <a:lnTo>
                    <a:pt x="175" y="2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7" name="Freeform 428"/>
            <p:cNvSpPr>
              <a:spLocks noChangeArrowheads="1"/>
            </p:cNvSpPr>
            <p:nvPr/>
          </p:nvSpPr>
          <p:spPr bwMode="auto">
            <a:xfrm>
              <a:off x="5749925" y="43656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8" name="Group 4681"/>
          <p:cNvGrpSpPr/>
          <p:nvPr/>
        </p:nvGrpSpPr>
        <p:grpSpPr bwMode="auto">
          <a:xfrm>
            <a:off x="18138822" y="8854334"/>
            <a:ext cx="736408" cy="965200"/>
            <a:chOff x="4576763" y="2300287"/>
            <a:chExt cx="276225" cy="361950"/>
          </a:xfrm>
          <a:solidFill>
            <a:schemeClr val="bg1"/>
          </a:solidFill>
        </p:grpSpPr>
        <p:sp>
          <p:nvSpPr>
            <p:cNvPr id="79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0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1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2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3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4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5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6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7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8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90" name="TextBox 8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企业愿景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8" grpId="0" animBg="1"/>
      <p:bldP spid="9" grpId="0" animBg="1"/>
      <p:bldP spid="61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654251" y="2324689"/>
            <a:ext cx="3428107" cy="3327470"/>
            <a:chOff x="1000362" y="871757"/>
            <a:chExt cx="1285875" cy="1247801"/>
          </a:xfrm>
        </p:grpSpPr>
        <p:sp>
          <p:nvSpPr>
            <p:cNvPr id="26" name="Teardrop 25"/>
            <p:cNvSpPr/>
            <p:nvPr/>
          </p:nvSpPr>
          <p:spPr bwMode="auto">
            <a:xfrm rot="8100000">
              <a:off x="1430575" y="871757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 bwMode="auto">
            <a:xfrm>
              <a:off x="1000362" y="1357532"/>
              <a:ext cx="1285875" cy="76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商业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8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9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1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18552077" y="2337479"/>
            <a:ext cx="3428107" cy="3327470"/>
            <a:chOff x="9278455" y="1168739"/>
            <a:chExt cx="1714500" cy="1663735"/>
          </a:xfrm>
        </p:grpSpPr>
        <p:sp>
          <p:nvSpPr>
            <p:cNvPr id="17" name="Teardrop 16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" name="Content Placeholder 2"/>
            <p:cNvSpPr txBox="1"/>
            <p:nvPr/>
          </p:nvSpPr>
          <p:spPr bwMode="auto">
            <a:xfrm>
              <a:off x="9278455" y="1816439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用户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32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654251" y="9670931"/>
            <a:ext cx="3428107" cy="3327470"/>
            <a:chOff x="1327471" y="4835465"/>
            <a:chExt cx="1714500" cy="1663735"/>
          </a:xfrm>
        </p:grpSpPr>
        <p:sp>
          <p:nvSpPr>
            <p:cNvPr id="15" name="Teardrop 14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6" name="Content Placeholder 2"/>
            <p:cNvSpPr txBox="1"/>
            <p:nvPr/>
          </p:nvSpPr>
          <p:spPr bwMode="auto">
            <a:xfrm>
              <a:off x="1327471" y="548316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网络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34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35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2654251" y="5928871"/>
            <a:ext cx="3428107" cy="3327470"/>
            <a:chOff x="1327471" y="2964435"/>
            <a:chExt cx="1714500" cy="1663735"/>
          </a:xfrm>
        </p:grpSpPr>
        <p:sp>
          <p:nvSpPr>
            <p:cNvPr id="13" name="Teardrop 12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" name="Content Placeholder 2"/>
            <p:cNvSpPr txBox="1"/>
            <p:nvPr/>
          </p:nvSpPr>
          <p:spPr bwMode="auto">
            <a:xfrm>
              <a:off x="1327471" y="361213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财务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40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1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2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3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8552077" y="5941654"/>
            <a:ext cx="3428107" cy="3327460"/>
            <a:chOff x="9278455" y="2970827"/>
            <a:chExt cx="1714500" cy="1663730"/>
          </a:xfrm>
        </p:grpSpPr>
        <p:sp>
          <p:nvSpPr>
            <p:cNvPr id="19" name="Teardrop 18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" name="Content Placeholder 2"/>
            <p:cNvSpPr txBox="1"/>
            <p:nvPr/>
          </p:nvSpPr>
          <p:spPr bwMode="auto">
            <a:xfrm>
              <a:off x="9278455" y="3618522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系统化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49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510306" y="9687351"/>
            <a:ext cx="3428107" cy="3327470"/>
            <a:chOff x="5256522" y="4843675"/>
            <a:chExt cx="1714500" cy="1663735"/>
          </a:xfrm>
        </p:grpSpPr>
        <p:sp>
          <p:nvSpPr>
            <p:cNvPr id="23" name="Teardrop 22"/>
            <p:cNvSpPr/>
            <p:nvPr/>
          </p:nvSpPr>
          <p:spPr bwMode="auto">
            <a:xfrm rot="8100000">
              <a:off x="5830135" y="484367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 bwMode="auto">
            <a:xfrm>
              <a:off x="5256522" y="549137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合作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</a:t>
              </a:r>
              <a:endParaRPr lang="en-US" altLang="zh-CN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51" name="Group 30"/>
            <p:cNvGrpSpPr/>
            <p:nvPr/>
          </p:nvGrpSpPr>
          <p:grpSpPr bwMode="auto">
            <a:xfrm>
              <a:off x="5934076" y="4946919"/>
              <a:ext cx="357669" cy="357669"/>
              <a:chOff x="1865313" y="2312988"/>
              <a:chExt cx="446087" cy="446087"/>
            </a:xfrm>
            <a:solidFill>
              <a:schemeClr val="bg1"/>
            </a:solidFill>
          </p:grpSpPr>
          <p:sp>
            <p:nvSpPr>
              <p:cNvPr id="52" name="Freeform 205"/>
              <p:cNvSpPr>
                <a:spLocks noChangeArrowheads="1"/>
              </p:cNvSpPr>
              <p:nvPr/>
            </p:nvSpPr>
            <p:spPr bwMode="auto">
              <a:xfrm>
                <a:off x="2052638" y="2455863"/>
                <a:ext cx="112712" cy="157162"/>
              </a:xfrm>
              <a:custGeom>
                <a:avLst/>
                <a:gdLst>
                  <a:gd name="T0" fmla="*/ 302 w 313"/>
                  <a:gd name="T1" fmla="*/ 196 h 437"/>
                  <a:gd name="T2" fmla="*/ 41 w 313"/>
                  <a:gd name="T3" fmla="*/ 9 h 437"/>
                  <a:gd name="T4" fmla="*/ 10 w 313"/>
                  <a:gd name="T5" fmla="*/ 9 h 437"/>
                  <a:gd name="T6" fmla="*/ 0 w 313"/>
                  <a:gd name="T7" fmla="*/ 30 h 437"/>
                  <a:gd name="T8" fmla="*/ 0 w 313"/>
                  <a:gd name="T9" fmla="*/ 405 h 437"/>
                  <a:gd name="T10" fmla="*/ 10 w 313"/>
                  <a:gd name="T11" fmla="*/ 436 h 437"/>
                  <a:gd name="T12" fmla="*/ 31 w 313"/>
                  <a:gd name="T13" fmla="*/ 436 h 437"/>
                  <a:gd name="T14" fmla="*/ 41 w 313"/>
                  <a:gd name="T15" fmla="*/ 436 h 437"/>
                  <a:gd name="T16" fmla="*/ 302 w 313"/>
                  <a:gd name="T17" fmla="*/ 249 h 437"/>
                  <a:gd name="T18" fmla="*/ 312 w 313"/>
                  <a:gd name="T19" fmla="*/ 217 h 437"/>
                  <a:gd name="T20" fmla="*/ 302 w 313"/>
                  <a:gd name="T21" fmla="*/ 196 h 437"/>
                  <a:gd name="T22" fmla="*/ 302 w 313"/>
                  <a:gd name="T23" fmla="*/ 196 h 437"/>
                  <a:gd name="T24" fmla="*/ 302 w 313"/>
                  <a:gd name="T25" fmla="*/ 196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3" h="437">
                    <a:moveTo>
                      <a:pt x="302" y="196"/>
                    </a:moveTo>
                    <a:cubicBezTo>
                      <a:pt x="41" y="9"/>
                      <a:pt x="41" y="9"/>
                      <a:pt x="41" y="9"/>
                    </a:cubicBezTo>
                    <a:cubicBezTo>
                      <a:pt x="31" y="0"/>
                      <a:pt x="20" y="0"/>
                      <a:pt x="10" y="9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0" y="426"/>
                      <a:pt x="0" y="436"/>
                      <a:pt x="10" y="436"/>
                    </a:cubicBezTo>
                    <a:cubicBezTo>
                      <a:pt x="20" y="436"/>
                      <a:pt x="20" y="436"/>
                      <a:pt x="31" y="436"/>
                    </a:cubicBezTo>
                    <a:lnTo>
                      <a:pt x="41" y="436"/>
                    </a:lnTo>
                    <a:cubicBezTo>
                      <a:pt x="302" y="249"/>
                      <a:pt x="302" y="249"/>
                      <a:pt x="302" y="249"/>
                    </a:cubicBezTo>
                    <a:cubicBezTo>
                      <a:pt x="312" y="238"/>
                      <a:pt x="312" y="228"/>
                      <a:pt x="312" y="217"/>
                    </a:cubicBezTo>
                    <a:cubicBezTo>
                      <a:pt x="312" y="207"/>
                      <a:pt x="312" y="207"/>
                      <a:pt x="302" y="196"/>
                    </a:cubicBezTo>
                    <a:close/>
                    <a:moveTo>
                      <a:pt x="302" y="196"/>
                    </a:moveTo>
                    <a:lnTo>
                      <a:pt x="302" y="1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53" name="Freeform 206"/>
              <p:cNvSpPr>
                <a:spLocks noChangeArrowheads="1"/>
              </p:cNvSpPr>
              <p:nvPr/>
            </p:nvSpPr>
            <p:spPr bwMode="auto">
              <a:xfrm>
                <a:off x="1865313" y="2312988"/>
                <a:ext cx="446087" cy="446087"/>
              </a:xfrm>
              <a:custGeom>
                <a:avLst/>
                <a:gdLst>
                  <a:gd name="T0" fmla="*/ 614 w 1240"/>
                  <a:gd name="T1" fmla="*/ 0 h 1240"/>
                  <a:gd name="T2" fmla="*/ 0 w 1240"/>
                  <a:gd name="T3" fmla="*/ 614 h 1240"/>
                  <a:gd name="T4" fmla="*/ 614 w 1240"/>
                  <a:gd name="T5" fmla="*/ 1239 h 1240"/>
                  <a:gd name="T6" fmla="*/ 1239 w 1240"/>
                  <a:gd name="T7" fmla="*/ 614 h 1240"/>
                  <a:gd name="T8" fmla="*/ 614 w 1240"/>
                  <a:gd name="T9" fmla="*/ 0 h 1240"/>
                  <a:gd name="T10" fmla="*/ 614 w 1240"/>
                  <a:gd name="T11" fmla="*/ 1135 h 1240"/>
                  <a:gd name="T12" fmla="*/ 104 w 1240"/>
                  <a:gd name="T13" fmla="*/ 614 h 1240"/>
                  <a:gd name="T14" fmla="*/ 614 w 1240"/>
                  <a:gd name="T15" fmla="*/ 104 h 1240"/>
                  <a:gd name="T16" fmla="*/ 1135 w 1240"/>
                  <a:gd name="T17" fmla="*/ 614 h 1240"/>
                  <a:gd name="T18" fmla="*/ 614 w 1240"/>
                  <a:gd name="T19" fmla="*/ 1135 h 1240"/>
                  <a:gd name="T20" fmla="*/ 614 w 1240"/>
                  <a:gd name="T21" fmla="*/ 1135 h 1240"/>
                  <a:gd name="T22" fmla="*/ 614 w 1240"/>
                  <a:gd name="T23" fmla="*/ 1135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0" h="1240">
                    <a:moveTo>
                      <a:pt x="614" y="0"/>
                    </a:moveTo>
                    <a:cubicBezTo>
                      <a:pt x="271" y="0"/>
                      <a:pt x="0" y="271"/>
                      <a:pt x="0" y="614"/>
                    </a:cubicBezTo>
                    <a:cubicBezTo>
                      <a:pt x="0" y="958"/>
                      <a:pt x="271" y="1239"/>
                      <a:pt x="614" y="1239"/>
                    </a:cubicBezTo>
                    <a:cubicBezTo>
                      <a:pt x="969" y="1239"/>
                      <a:pt x="1239" y="958"/>
                      <a:pt x="1239" y="614"/>
                    </a:cubicBezTo>
                    <a:cubicBezTo>
                      <a:pt x="1239" y="271"/>
                      <a:pt x="969" y="0"/>
                      <a:pt x="614" y="0"/>
                    </a:cubicBezTo>
                    <a:close/>
                    <a:moveTo>
                      <a:pt x="614" y="1135"/>
                    </a:moveTo>
                    <a:cubicBezTo>
                      <a:pt x="333" y="1135"/>
                      <a:pt x="104" y="906"/>
                      <a:pt x="104" y="614"/>
                    </a:cubicBezTo>
                    <a:cubicBezTo>
                      <a:pt x="104" y="333"/>
                      <a:pt x="333" y="104"/>
                      <a:pt x="614" y="104"/>
                    </a:cubicBezTo>
                    <a:cubicBezTo>
                      <a:pt x="906" y="104"/>
                      <a:pt x="1135" y="333"/>
                      <a:pt x="1135" y="614"/>
                    </a:cubicBezTo>
                    <a:cubicBezTo>
                      <a:pt x="1135" y="906"/>
                      <a:pt x="906" y="1135"/>
                      <a:pt x="614" y="1135"/>
                    </a:cubicBezTo>
                    <a:close/>
                    <a:moveTo>
                      <a:pt x="614" y="1135"/>
                    </a:moveTo>
                    <a:lnTo>
                      <a:pt x="614" y="1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8552077" y="9683715"/>
            <a:ext cx="3428107" cy="3327470"/>
            <a:chOff x="9278455" y="4841857"/>
            <a:chExt cx="1714500" cy="1663735"/>
          </a:xfrm>
        </p:grpSpPr>
        <p:sp>
          <p:nvSpPr>
            <p:cNvPr id="21" name="Teardrop 20"/>
            <p:cNvSpPr/>
            <p:nvPr/>
          </p:nvSpPr>
          <p:spPr bwMode="auto">
            <a:xfrm rot="8100000">
              <a:off x="9852069" y="4841857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" name="Content Placeholder 2"/>
            <p:cNvSpPr txBox="1"/>
            <p:nvPr/>
          </p:nvSpPr>
          <p:spPr bwMode="auto">
            <a:xfrm>
              <a:off x="9278455" y="5489557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技术支持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56" name="Freeform 576"/>
            <p:cNvSpPr>
              <a:spLocks noChangeArrowheads="1"/>
            </p:cNvSpPr>
            <p:nvPr/>
          </p:nvSpPr>
          <p:spPr bwMode="auto">
            <a:xfrm>
              <a:off x="9974502" y="4969156"/>
              <a:ext cx="321257" cy="321257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6" name="Freeform 1"/>
          <p:cNvSpPr>
            <a:spLocks noChangeArrowheads="1"/>
          </p:cNvSpPr>
          <p:nvPr/>
        </p:nvSpPr>
        <p:spPr bwMode="auto">
          <a:xfrm>
            <a:off x="9036346" y="4522206"/>
            <a:ext cx="2723651" cy="2530492"/>
          </a:xfrm>
          <a:custGeom>
            <a:avLst/>
            <a:gdLst>
              <a:gd name="T0" fmla="*/ 2687 w 3532"/>
              <a:gd name="T1" fmla="*/ 719 h 3282"/>
              <a:gd name="T2" fmla="*/ 2687 w 3532"/>
              <a:gd name="T3" fmla="*/ 719 h 3282"/>
              <a:gd name="T4" fmla="*/ 2687 w 3532"/>
              <a:gd name="T5" fmla="*/ 594 h 3282"/>
              <a:gd name="T6" fmla="*/ 2218 w 3532"/>
              <a:gd name="T7" fmla="*/ 94 h 3282"/>
              <a:gd name="T8" fmla="*/ 1750 w 3532"/>
              <a:gd name="T9" fmla="*/ 375 h 3282"/>
              <a:gd name="T10" fmla="*/ 781 w 3532"/>
              <a:gd name="T11" fmla="*/ 0 h 3282"/>
              <a:gd name="T12" fmla="*/ 750 w 3532"/>
              <a:gd name="T13" fmla="*/ 0 h 3282"/>
              <a:gd name="T14" fmla="*/ 0 w 3532"/>
              <a:gd name="T15" fmla="*/ 3281 h 3282"/>
              <a:gd name="T16" fmla="*/ 593 w 3532"/>
              <a:gd name="T17" fmla="*/ 2906 h 3282"/>
              <a:gd name="T18" fmla="*/ 750 w 3532"/>
              <a:gd name="T19" fmla="*/ 2343 h 3282"/>
              <a:gd name="T20" fmla="*/ 1750 w 3532"/>
              <a:gd name="T21" fmla="*/ 2219 h 3282"/>
              <a:gd name="T22" fmla="*/ 2031 w 3532"/>
              <a:gd name="T23" fmla="*/ 2062 h 3282"/>
              <a:gd name="T24" fmla="*/ 2718 w 3532"/>
              <a:gd name="T25" fmla="*/ 1625 h 3282"/>
              <a:gd name="T26" fmla="*/ 3531 w 3532"/>
              <a:gd name="T27" fmla="*/ 1000 h 3282"/>
              <a:gd name="T28" fmla="*/ 2687 w 3532"/>
              <a:gd name="T29" fmla="*/ 719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32" h="3282">
                <a:moveTo>
                  <a:pt x="2687" y="719"/>
                </a:moveTo>
                <a:lnTo>
                  <a:pt x="2687" y="719"/>
                </a:lnTo>
                <a:cubicBezTo>
                  <a:pt x="2687" y="656"/>
                  <a:pt x="2687" y="625"/>
                  <a:pt x="2687" y="594"/>
                </a:cubicBezTo>
                <a:cubicBezTo>
                  <a:pt x="2687" y="312"/>
                  <a:pt x="2468" y="94"/>
                  <a:pt x="2218" y="94"/>
                </a:cubicBezTo>
                <a:cubicBezTo>
                  <a:pt x="2000" y="94"/>
                  <a:pt x="1843" y="187"/>
                  <a:pt x="1750" y="375"/>
                </a:cubicBezTo>
                <a:cubicBezTo>
                  <a:pt x="781" y="0"/>
                  <a:pt x="781" y="0"/>
                  <a:pt x="781" y="0"/>
                </a:cubicBezTo>
                <a:cubicBezTo>
                  <a:pt x="750" y="0"/>
                  <a:pt x="750" y="0"/>
                  <a:pt x="750" y="0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593" y="2906"/>
                  <a:pt x="593" y="2906"/>
                  <a:pt x="593" y="2906"/>
                </a:cubicBezTo>
                <a:cubicBezTo>
                  <a:pt x="562" y="2719"/>
                  <a:pt x="625" y="2531"/>
                  <a:pt x="750" y="2343"/>
                </a:cubicBezTo>
                <a:cubicBezTo>
                  <a:pt x="1000" y="2031"/>
                  <a:pt x="1437" y="2000"/>
                  <a:pt x="1750" y="2219"/>
                </a:cubicBezTo>
                <a:cubicBezTo>
                  <a:pt x="2031" y="2062"/>
                  <a:pt x="2031" y="2062"/>
                  <a:pt x="2031" y="2062"/>
                </a:cubicBezTo>
                <a:cubicBezTo>
                  <a:pt x="2718" y="1625"/>
                  <a:pt x="2718" y="1625"/>
                  <a:pt x="2718" y="1625"/>
                </a:cubicBezTo>
                <a:cubicBezTo>
                  <a:pt x="2937" y="1343"/>
                  <a:pt x="3218" y="1125"/>
                  <a:pt x="3531" y="1000"/>
                </a:cubicBezTo>
                <a:lnTo>
                  <a:pt x="2687" y="71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7" name="Freeform 3"/>
          <p:cNvSpPr>
            <a:spLocks noChangeArrowheads="1"/>
          </p:cNvSpPr>
          <p:nvPr/>
        </p:nvSpPr>
        <p:spPr bwMode="auto">
          <a:xfrm>
            <a:off x="9036336" y="6110570"/>
            <a:ext cx="1927978" cy="3159712"/>
          </a:xfrm>
          <a:custGeom>
            <a:avLst/>
            <a:gdLst>
              <a:gd name="T0" fmla="*/ 2500 w 2501"/>
              <a:gd name="T1" fmla="*/ 0 h 4095"/>
              <a:gd name="T2" fmla="*/ 2500 w 2501"/>
              <a:gd name="T3" fmla="*/ 0 h 4095"/>
              <a:gd name="T4" fmla="*/ 1718 w 2501"/>
              <a:gd name="T5" fmla="*/ 469 h 4095"/>
              <a:gd name="T6" fmla="*/ 1656 w 2501"/>
              <a:gd name="T7" fmla="*/ 375 h 4095"/>
              <a:gd name="T8" fmla="*/ 937 w 2501"/>
              <a:gd name="T9" fmla="*/ 438 h 4095"/>
              <a:gd name="T10" fmla="*/ 875 w 2501"/>
              <a:gd name="T11" fmla="*/ 969 h 4095"/>
              <a:gd name="T12" fmla="*/ 0 w 2501"/>
              <a:gd name="T13" fmla="*/ 1500 h 4095"/>
              <a:gd name="T14" fmla="*/ 2093 w 2501"/>
              <a:gd name="T15" fmla="*/ 4094 h 4095"/>
              <a:gd name="T16" fmla="*/ 2156 w 2501"/>
              <a:gd name="T17" fmla="*/ 3469 h 4095"/>
              <a:gd name="T18" fmla="*/ 1812 w 2501"/>
              <a:gd name="T19" fmla="*/ 3000 h 4095"/>
              <a:gd name="T20" fmla="*/ 2343 w 2501"/>
              <a:gd name="T21" fmla="*/ 2125 h 4095"/>
              <a:gd name="T22" fmla="*/ 2406 w 2501"/>
              <a:gd name="T23" fmla="*/ 1625 h 4095"/>
              <a:gd name="T24" fmla="*/ 2468 w 2501"/>
              <a:gd name="T25" fmla="*/ 1000 h 4095"/>
              <a:gd name="T26" fmla="*/ 2406 w 2501"/>
              <a:gd name="T27" fmla="*/ 532 h 4095"/>
              <a:gd name="T28" fmla="*/ 2500 w 2501"/>
              <a:gd name="T29" fmla="*/ 0 h 4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01" h="4095">
                <a:moveTo>
                  <a:pt x="2500" y="0"/>
                </a:moveTo>
                <a:lnTo>
                  <a:pt x="2500" y="0"/>
                </a:lnTo>
                <a:cubicBezTo>
                  <a:pt x="1718" y="469"/>
                  <a:pt x="1718" y="469"/>
                  <a:pt x="1718" y="469"/>
                </a:cubicBezTo>
                <a:cubicBezTo>
                  <a:pt x="1718" y="438"/>
                  <a:pt x="1687" y="407"/>
                  <a:pt x="1656" y="375"/>
                </a:cubicBezTo>
                <a:cubicBezTo>
                  <a:pt x="1437" y="219"/>
                  <a:pt x="1125" y="250"/>
                  <a:pt x="937" y="438"/>
                </a:cubicBezTo>
                <a:cubicBezTo>
                  <a:pt x="812" y="594"/>
                  <a:pt x="812" y="813"/>
                  <a:pt x="875" y="969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2093" y="4094"/>
                  <a:pt x="2093" y="4094"/>
                  <a:pt x="2093" y="4094"/>
                </a:cubicBezTo>
                <a:cubicBezTo>
                  <a:pt x="2156" y="3469"/>
                  <a:pt x="2156" y="3469"/>
                  <a:pt x="2156" y="3469"/>
                </a:cubicBezTo>
                <a:cubicBezTo>
                  <a:pt x="2000" y="3375"/>
                  <a:pt x="1875" y="3219"/>
                  <a:pt x="1812" y="3000"/>
                </a:cubicBezTo>
                <a:cubicBezTo>
                  <a:pt x="1718" y="2625"/>
                  <a:pt x="1968" y="2250"/>
                  <a:pt x="2343" y="2125"/>
                </a:cubicBezTo>
                <a:cubicBezTo>
                  <a:pt x="2406" y="1625"/>
                  <a:pt x="2406" y="1625"/>
                  <a:pt x="2406" y="1625"/>
                </a:cubicBezTo>
                <a:cubicBezTo>
                  <a:pt x="2468" y="1000"/>
                  <a:pt x="2468" y="1000"/>
                  <a:pt x="2468" y="1000"/>
                </a:cubicBezTo>
                <a:cubicBezTo>
                  <a:pt x="2437" y="844"/>
                  <a:pt x="2406" y="688"/>
                  <a:pt x="2406" y="532"/>
                </a:cubicBezTo>
                <a:cubicBezTo>
                  <a:pt x="2406" y="344"/>
                  <a:pt x="2437" y="157"/>
                  <a:pt x="2500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" name="Freeform 5"/>
          <p:cNvSpPr>
            <a:spLocks noChangeArrowheads="1"/>
          </p:cNvSpPr>
          <p:nvPr/>
        </p:nvSpPr>
        <p:spPr bwMode="auto">
          <a:xfrm>
            <a:off x="10580081" y="7222760"/>
            <a:ext cx="2771256" cy="2217580"/>
          </a:xfrm>
          <a:custGeom>
            <a:avLst/>
            <a:gdLst>
              <a:gd name="T0" fmla="*/ 3592 w 3593"/>
              <a:gd name="T1" fmla="*/ 2875 h 2876"/>
              <a:gd name="T2" fmla="*/ 3592 w 3593"/>
              <a:gd name="T3" fmla="*/ 2875 h 2876"/>
              <a:gd name="T4" fmla="*/ 3186 w 3593"/>
              <a:gd name="T5" fmla="*/ 2469 h 2876"/>
              <a:gd name="T6" fmla="*/ 2592 w 3593"/>
              <a:gd name="T7" fmla="*/ 2437 h 2876"/>
              <a:gd name="T8" fmla="*/ 2217 w 3593"/>
              <a:gd name="T9" fmla="*/ 1469 h 2876"/>
              <a:gd name="T10" fmla="*/ 1437 w 3593"/>
              <a:gd name="T11" fmla="*/ 656 h 2876"/>
              <a:gd name="T12" fmla="*/ 687 w 3593"/>
              <a:gd name="T13" fmla="*/ 0 h 2876"/>
              <a:gd name="T14" fmla="*/ 562 w 3593"/>
              <a:gd name="T15" fmla="*/ 906 h 2876"/>
              <a:gd name="T16" fmla="*/ 437 w 3593"/>
              <a:gd name="T17" fmla="*/ 937 h 2876"/>
              <a:gd name="T18" fmla="*/ 62 w 3593"/>
              <a:gd name="T19" fmla="*/ 1500 h 2876"/>
              <a:gd name="T20" fmla="*/ 437 w 3593"/>
              <a:gd name="T21" fmla="*/ 1875 h 2876"/>
              <a:gd name="T22" fmla="*/ 312 w 3593"/>
              <a:gd name="T23" fmla="*/ 2875 h 2876"/>
              <a:gd name="T24" fmla="*/ 3592 w 3593"/>
              <a:gd name="T25" fmla="*/ 2875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93" h="2876">
                <a:moveTo>
                  <a:pt x="3592" y="2875"/>
                </a:moveTo>
                <a:lnTo>
                  <a:pt x="3592" y="2875"/>
                </a:lnTo>
                <a:cubicBezTo>
                  <a:pt x="3186" y="2469"/>
                  <a:pt x="3186" y="2469"/>
                  <a:pt x="3186" y="2469"/>
                </a:cubicBezTo>
                <a:cubicBezTo>
                  <a:pt x="2999" y="2531"/>
                  <a:pt x="2780" y="2531"/>
                  <a:pt x="2592" y="2437"/>
                </a:cubicBezTo>
                <a:cubicBezTo>
                  <a:pt x="2249" y="2250"/>
                  <a:pt x="2093" y="1844"/>
                  <a:pt x="2217" y="1469"/>
                </a:cubicBezTo>
                <a:cubicBezTo>
                  <a:pt x="1437" y="656"/>
                  <a:pt x="1437" y="656"/>
                  <a:pt x="1437" y="656"/>
                </a:cubicBezTo>
                <a:cubicBezTo>
                  <a:pt x="1125" y="531"/>
                  <a:pt x="843" y="312"/>
                  <a:pt x="687" y="0"/>
                </a:cubicBezTo>
                <a:cubicBezTo>
                  <a:pt x="562" y="906"/>
                  <a:pt x="562" y="906"/>
                  <a:pt x="562" y="906"/>
                </a:cubicBezTo>
                <a:cubicBezTo>
                  <a:pt x="531" y="906"/>
                  <a:pt x="468" y="906"/>
                  <a:pt x="437" y="937"/>
                </a:cubicBezTo>
                <a:cubicBezTo>
                  <a:pt x="156" y="969"/>
                  <a:pt x="0" y="1250"/>
                  <a:pt x="62" y="1500"/>
                </a:cubicBezTo>
                <a:cubicBezTo>
                  <a:pt x="93" y="1719"/>
                  <a:pt x="250" y="1844"/>
                  <a:pt x="437" y="1875"/>
                </a:cubicBezTo>
                <a:cubicBezTo>
                  <a:pt x="312" y="2875"/>
                  <a:pt x="312" y="2875"/>
                  <a:pt x="312" y="2875"/>
                </a:cubicBezTo>
                <a:lnTo>
                  <a:pt x="3592" y="2875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" name="Freeform 7"/>
          <p:cNvSpPr>
            <a:spLocks noChangeArrowheads="1"/>
          </p:cNvSpPr>
          <p:nvPr/>
        </p:nvSpPr>
        <p:spPr bwMode="auto">
          <a:xfrm>
            <a:off x="12049022" y="7437038"/>
            <a:ext cx="3179294" cy="1999904"/>
          </a:xfrm>
          <a:custGeom>
            <a:avLst/>
            <a:gdLst>
              <a:gd name="T0" fmla="*/ 4124 w 4125"/>
              <a:gd name="T1" fmla="*/ 0 h 2595"/>
              <a:gd name="T2" fmla="*/ 4124 w 4125"/>
              <a:gd name="T3" fmla="*/ 0 h 2595"/>
              <a:gd name="T4" fmla="*/ 3499 w 4125"/>
              <a:gd name="T5" fmla="*/ 63 h 2595"/>
              <a:gd name="T6" fmla="*/ 3093 w 4125"/>
              <a:gd name="T7" fmla="*/ 500 h 2595"/>
              <a:gd name="T8" fmla="*/ 2124 w 4125"/>
              <a:gd name="T9" fmla="*/ 188 h 2595"/>
              <a:gd name="T10" fmla="*/ 999 w 4125"/>
              <a:gd name="T11" fmla="*/ 313 h 2595"/>
              <a:gd name="T12" fmla="*/ 187 w 4125"/>
              <a:gd name="T13" fmla="*/ 531 h 2595"/>
              <a:gd name="T14" fmla="*/ 0 w 4125"/>
              <a:gd name="T15" fmla="*/ 500 h 2595"/>
              <a:gd name="T16" fmla="*/ 655 w 4125"/>
              <a:gd name="T17" fmla="*/ 1156 h 2595"/>
              <a:gd name="T18" fmla="*/ 561 w 4125"/>
              <a:gd name="T19" fmla="*/ 1250 h 2595"/>
              <a:gd name="T20" fmla="*/ 811 w 4125"/>
              <a:gd name="T21" fmla="*/ 1938 h 2595"/>
              <a:gd name="T22" fmla="*/ 1311 w 4125"/>
              <a:gd name="T23" fmla="*/ 1875 h 2595"/>
              <a:gd name="T24" fmla="*/ 2030 w 4125"/>
              <a:gd name="T25" fmla="*/ 2594 h 2595"/>
              <a:gd name="T26" fmla="*/ 4124 w 4125"/>
              <a:gd name="T27" fmla="*/ 0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25" h="2595">
                <a:moveTo>
                  <a:pt x="4124" y="0"/>
                </a:moveTo>
                <a:lnTo>
                  <a:pt x="4124" y="0"/>
                </a:lnTo>
                <a:cubicBezTo>
                  <a:pt x="3499" y="63"/>
                  <a:pt x="3499" y="63"/>
                  <a:pt x="3499" y="63"/>
                </a:cubicBezTo>
                <a:cubicBezTo>
                  <a:pt x="3436" y="250"/>
                  <a:pt x="3280" y="406"/>
                  <a:pt x="3093" y="500"/>
                </a:cubicBezTo>
                <a:cubicBezTo>
                  <a:pt x="2749" y="688"/>
                  <a:pt x="2311" y="531"/>
                  <a:pt x="2124" y="188"/>
                </a:cubicBezTo>
                <a:cubicBezTo>
                  <a:pt x="999" y="313"/>
                  <a:pt x="999" y="313"/>
                  <a:pt x="999" y="313"/>
                </a:cubicBezTo>
                <a:cubicBezTo>
                  <a:pt x="749" y="438"/>
                  <a:pt x="468" y="531"/>
                  <a:pt x="187" y="531"/>
                </a:cubicBezTo>
                <a:cubicBezTo>
                  <a:pt x="125" y="531"/>
                  <a:pt x="62" y="500"/>
                  <a:pt x="0" y="500"/>
                </a:cubicBezTo>
                <a:cubicBezTo>
                  <a:pt x="655" y="1156"/>
                  <a:pt x="655" y="1156"/>
                  <a:pt x="655" y="1156"/>
                </a:cubicBezTo>
                <a:cubicBezTo>
                  <a:pt x="624" y="1188"/>
                  <a:pt x="593" y="1219"/>
                  <a:pt x="561" y="1250"/>
                </a:cubicBezTo>
                <a:cubicBezTo>
                  <a:pt x="468" y="1500"/>
                  <a:pt x="561" y="1813"/>
                  <a:pt x="811" y="1938"/>
                </a:cubicBezTo>
                <a:cubicBezTo>
                  <a:pt x="968" y="2000"/>
                  <a:pt x="1186" y="1969"/>
                  <a:pt x="1311" y="1875"/>
                </a:cubicBezTo>
                <a:cubicBezTo>
                  <a:pt x="2030" y="2594"/>
                  <a:pt x="2030" y="2594"/>
                  <a:pt x="2030" y="2594"/>
                </a:cubicBezTo>
                <a:lnTo>
                  <a:pt x="412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3130319" y="4692270"/>
            <a:ext cx="2264608" cy="3061076"/>
          </a:xfrm>
          <a:custGeom>
            <a:avLst/>
            <a:gdLst>
              <a:gd name="T0" fmla="*/ 2938 w 2939"/>
              <a:gd name="T1" fmla="*/ 3281 h 3969"/>
              <a:gd name="T2" fmla="*/ 2938 w 2939"/>
              <a:gd name="T3" fmla="*/ 3281 h 3969"/>
              <a:gd name="T4" fmla="*/ 2188 w 2939"/>
              <a:gd name="T5" fmla="*/ 0 h 3969"/>
              <a:gd name="T6" fmla="*/ 1813 w 2939"/>
              <a:gd name="T7" fmla="*/ 593 h 3969"/>
              <a:gd name="T8" fmla="*/ 1906 w 2939"/>
              <a:gd name="T9" fmla="*/ 1156 h 3969"/>
              <a:gd name="T10" fmla="*/ 1063 w 2939"/>
              <a:gd name="T11" fmla="*/ 1750 h 3969"/>
              <a:gd name="T12" fmla="*/ 469 w 2939"/>
              <a:gd name="T13" fmla="*/ 2687 h 3969"/>
              <a:gd name="T14" fmla="*/ 0 w 2939"/>
              <a:gd name="T15" fmla="*/ 3593 h 3969"/>
              <a:gd name="T16" fmla="*/ 875 w 2939"/>
              <a:gd name="T17" fmla="*/ 3499 h 3969"/>
              <a:gd name="T18" fmla="*/ 938 w 2939"/>
              <a:gd name="T19" fmla="*/ 3625 h 3969"/>
              <a:gd name="T20" fmla="*/ 1594 w 2939"/>
              <a:gd name="T21" fmla="*/ 3843 h 3969"/>
              <a:gd name="T22" fmla="*/ 1875 w 2939"/>
              <a:gd name="T23" fmla="*/ 3406 h 3969"/>
              <a:gd name="T24" fmla="*/ 2938 w 2939"/>
              <a:gd name="T25" fmla="*/ 3312 h 3969"/>
              <a:gd name="T26" fmla="*/ 2938 w 2939"/>
              <a:gd name="T27" fmla="*/ 3281 h 3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39" h="3969">
                <a:moveTo>
                  <a:pt x="2938" y="3281"/>
                </a:moveTo>
                <a:lnTo>
                  <a:pt x="2938" y="3281"/>
                </a:lnTo>
                <a:cubicBezTo>
                  <a:pt x="2188" y="0"/>
                  <a:pt x="2188" y="0"/>
                  <a:pt x="2188" y="0"/>
                </a:cubicBezTo>
                <a:cubicBezTo>
                  <a:pt x="1813" y="593"/>
                  <a:pt x="1813" y="593"/>
                  <a:pt x="1813" y="593"/>
                </a:cubicBezTo>
                <a:cubicBezTo>
                  <a:pt x="1938" y="750"/>
                  <a:pt x="1969" y="968"/>
                  <a:pt x="1906" y="1156"/>
                </a:cubicBezTo>
                <a:cubicBezTo>
                  <a:pt x="1844" y="1562"/>
                  <a:pt x="1469" y="1812"/>
                  <a:pt x="1063" y="1750"/>
                </a:cubicBezTo>
                <a:cubicBezTo>
                  <a:pt x="469" y="2687"/>
                  <a:pt x="469" y="2687"/>
                  <a:pt x="469" y="2687"/>
                </a:cubicBezTo>
                <a:cubicBezTo>
                  <a:pt x="406" y="3031"/>
                  <a:pt x="219" y="3343"/>
                  <a:pt x="0" y="3593"/>
                </a:cubicBezTo>
                <a:cubicBezTo>
                  <a:pt x="875" y="3499"/>
                  <a:pt x="875" y="3499"/>
                  <a:pt x="875" y="3499"/>
                </a:cubicBezTo>
                <a:cubicBezTo>
                  <a:pt x="906" y="3531"/>
                  <a:pt x="906" y="3562"/>
                  <a:pt x="938" y="3625"/>
                </a:cubicBezTo>
                <a:cubicBezTo>
                  <a:pt x="1031" y="3843"/>
                  <a:pt x="1344" y="3968"/>
                  <a:pt x="1594" y="3843"/>
                </a:cubicBezTo>
                <a:cubicBezTo>
                  <a:pt x="1781" y="3750"/>
                  <a:pt x="1875" y="3593"/>
                  <a:pt x="1875" y="3406"/>
                </a:cubicBezTo>
                <a:cubicBezTo>
                  <a:pt x="2938" y="3312"/>
                  <a:pt x="2938" y="3312"/>
                  <a:pt x="2938" y="3312"/>
                </a:cubicBezTo>
                <a:lnTo>
                  <a:pt x="2938" y="328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2385655" y="3290983"/>
            <a:ext cx="2387020" cy="3084886"/>
          </a:xfrm>
          <a:custGeom>
            <a:avLst/>
            <a:gdLst>
              <a:gd name="T0" fmla="*/ 2469 w 3095"/>
              <a:gd name="T1" fmla="*/ 2438 h 4001"/>
              <a:gd name="T2" fmla="*/ 2469 w 3095"/>
              <a:gd name="T3" fmla="*/ 2438 h 4001"/>
              <a:gd name="T4" fmla="*/ 3094 w 3095"/>
              <a:gd name="T5" fmla="*/ 1469 h 4001"/>
              <a:gd name="T6" fmla="*/ 0 w 3095"/>
              <a:gd name="T7" fmla="*/ 0 h 4001"/>
              <a:gd name="T8" fmla="*/ 250 w 3095"/>
              <a:gd name="T9" fmla="*/ 719 h 4001"/>
              <a:gd name="T10" fmla="*/ 750 w 3095"/>
              <a:gd name="T11" fmla="*/ 1000 h 4001"/>
              <a:gd name="T12" fmla="*/ 657 w 3095"/>
              <a:gd name="T13" fmla="*/ 2000 h 4001"/>
              <a:gd name="T14" fmla="*/ 1032 w 3095"/>
              <a:gd name="T15" fmla="*/ 3094 h 4001"/>
              <a:gd name="T16" fmla="*/ 1438 w 3095"/>
              <a:gd name="T17" fmla="*/ 4000 h 4001"/>
              <a:gd name="T18" fmla="*/ 1938 w 3095"/>
              <a:gd name="T19" fmla="*/ 3250 h 4001"/>
              <a:gd name="T20" fmla="*/ 2063 w 3095"/>
              <a:gd name="T21" fmla="*/ 3281 h 4001"/>
              <a:gd name="T22" fmla="*/ 2657 w 3095"/>
              <a:gd name="T23" fmla="*/ 2906 h 4001"/>
              <a:gd name="T24" fmla="*/ 2469 w 3095"/>
              <a:gd name="T25" fmla="*/ 2438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95" h="4001">
                <a:moveTo>
                  <a:pt x="2469" y="2438"/>
                </a:moveTo>
                <a:lnTo>
                  <a:pt x="2469" y="2438"/>
                </a:lnTo>
                <a:cubicBezTo>
                  <a:pt x="3094" y="1469"/>
                  <a:pt x="3094" y="1469"/>
                  <a:pt x="3094" y="1469"/>
                </a:cubicBezTo>
                <a:cubicBezTo>
                  <a:pt x="0" y="0"/>
                  <a:pt x="0" y="0"/>
                  <a:pt x="0" y="0"/>
                </a:cubicBezTo>
                <a:cubicBezTo>
                  <a:pt x="250" y="719"/>
                  <a:pt x="250" y="719"/>
                  <a:pt x="250" y="719"/>
                </a:cubicBezTo>
                <a:cubicBezTo>
                  <a:pt x="438" y="719"/>
                  <a:pt x="625" y="813"/>
                  <a:pt x="750" y="1000"/>
                </a:cubicBezTo>
                <a:cubicBezTo>
                  <a:pt x="1000" y="1313"/>
                  <a:pt x="969" y="1750"/>
                  <a:pt x="657" y="2000"/>
                </a:cubicBezTo>
                <a:cubicBezTo>
                  <a:pt x="1032" y="3094"/>
                  <a:pt x="1032" y="3094"/>
                  <a:pt x="1032" y="3094"/>
                </a:cubicBezTo>
                <a:cubicBezTo>
                  <a:pt x="1250" y="3344"/>
                  <a:pt x="1407" y="3656"/>
                  <a:pt x="1438" y="4000"/>
                </a:cubicBezTo>
                <a:cubicBezTo>
                  <a:pt x="1938" y="3250"/>
                  <a:pt x="1938" y="3250"/>
                  <a:pt x="1938" y="3250"/>
                </a:cubicBezTo>
                <a:cubicBezTo>
                  <a:pt x="1969" y="3281"/>
                  <a:pt x="2000" y="3281"/>
                  <a:pt x="2063" y="3281"/>
                </a:cubicBezTo>
                <a:cubicBezTo>
                  <a:pt x="2313" y="3344"/>
                  <a:pt x="2594" y="3188"/>
                  <a:pt x="2657" y="2906"/>
                </a:cubicBezTo>
                <a:cubicBezTo>
                  <a:pt x="2688" y="2719"/>
                  <a:pt x="2625" y="2531"/>
                  <a:pt x="2469" y="243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2" name="Freeform 12"/>
          <p:cNvSpPr>
            <a:spLocks noChangeArrowheads="1"/>
          </p:cNvSpPr>
          <p:nvPr/>
        </p:nvSpPr>
        <p:spPr bwMode="auto">
          <a:xfrm>
            <a:off x="9784407" y="3219550"/>
            <a:ext cx="3155490" cy="2217580"/>
          </a:xfrm>
          <a:custGeom>
            <a:avLst/>
            <a:gdLst>
              <a:gd name="T0" fmla="*/ 3843 w 4094"/>
              <a:gd name="T1" fmla="*/ 1938 h 2876"/>
              <a:gd name="T2" fmla="*/ 3843 w 4094"/>
              <a:gd name="T3" fmla="*/ 1938 h 2876"/>
              <a:gd name="T4" fmla="*/ 3937 w 4094"/>
              <a:gd name="T5" fmla="*/ 1250 h 2876"/>
              <a:gd name="T6" fmla="*/ 3437 w 4094"/>
              <a:gd name="T7" fmla="*/ 1063 h 2876"/>
              <a:gd name="T8" fmla="*/ 3094 w 4094"/>
              <a:gd name="T9" fmla="*/ 0 h 2876"/>
              <a:gd name="T10" fmla="*/ 0 w 4094"/>
              <a:gd name="T11" fmla="*/ 1500 h 2876"/>
              <a:gd name="T12" fmla="*/ 688 w 4094"/>
              <a:gd name="T13" fmla="*/ 1750 h 2876"/>
              <a:gd name="T14" fmla="*/ 1250 w 4094"/>
              <a:gd name="T15" fmla="*/ 1532 h 2876"/>
              <a:gd name="T16" fmla="*/ 1969 w 4094"/>
              <a:gd name="T17" fmla="*/ 2219 h 2876"/>
              <a:gd name="T18" fmla="*/ 3063 w 4094"/>
              <a:gd name="T19" fmla="*/ 2594 h 2876"/>
              <a:gd name="T20" fmla="*/ 3125 w 4094"/>
              <a:gd name="T21" fmla="*/ 2594 h 2876"/>
              <a:gd name="T22" fmla="*/ 4031 w 4094"/>
              <a:gd name="T23" fmla="*/ 2875 h 2876"/>
              <a:gd name="T24" fmla="*/ 3749 w 4094"/>
              <a:gd name="T25" fmla="*/ 2000 h 2876"/>
              <a:gd name="T26" fmla="*/ 3843 w 4094"/>
              <a:gd name="T27" fmla="*/ 1938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94" h="2876">
                <a:moveTo>
                  <a:pt x="3843" y="1938"/>
                </a:moveTo>
                <a:lnTo>
                  <a:pt x="3843" y="1938"/>
                </a:lnTo>
                <a:cubicBezTo>
                  <a:pt x="4062" y="1782"/>
                  <a:pt x="4093" y="1469"/>
                  <a:pt x="3937" y="1250"/>
                </a:cubicBezTo>
                <a:cubicBezTo>
                  <a:pt x="3812" y="1094"/>
                  <a:pt x="3624" y="1032"/>
                  <a:pt x="3437" y="1063"/>
                </a:cubicBezTo>
                <a:cubicBezTo>
                  <a:pt x="3094" y="0"/>
                  <a:pt x="3094" y="0"/>
                  <a:pt x="3094" y="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688" y="1750"/>
                  <a:pt x="688" y="1750"/>
                  <a:pt x="688" y="1750"/>
                </a:cubicBezTo>
                <a:cubicBezTo>
                  <a:pt x="844" y="1594"/>
                  <a:pt x="1032" y="1532"/>
                  <a:pt x="1250" y="1532"/>
                </a:cubicBezTo>
                <a:cubicBezTo>
                  <a:pt x="1625" y="1532"/>
                  <a:pt x="1969" y="1813"/>
                  <a:pt x="1969" y="2219"/>
                </a:cubicBezTo>
                <a:cubicBezTo>
                  <a:pt x="3063" y="2594"/>
                  <a:pt x="3063" y="2594"/>
                  <a:pt x="3063" y="2594"/>
                </a:cubicBezTo>
                <a:cubicBezTo>
                  <a:pt x="3094" y="2594"/>
                  <a:pt x="3094" y="2594"/>
                  <a:pt x="3125" y="2594"/>
                </a:cubicBezTo>
                <a:cubicBezTo>
                  <a:pt x="3437" y="2594"/>
                  <a:pt x="3749" y="2688"/>
                  <a:pt x="4031" y="2875"/>
                </a:cubicBezTo>
                <a:cubicBezTo>
                  <a:pt x="3749" y="2000"/>
                  <a:pt x="3749" y="2000"/>
                  <a:pt x="3749" y="2000"/>
                </a:cubicBezTo>
                <a:cubicBezTo>
                  <a:pt x="3781" y="2000"/>
                  <a:pt x="3812" y="1969"/>
                  <a:pt x="3843" y="193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6" name="Group 30"/>
          <p:cNvGrpSpPr/>
          <p:nvPr/>
        </p:nvGrpSpPr>
        <p:grpSpPr bwMode="auto">
          <a:xfrm>
            <a:off x="9741842" y="6372181"/>
            <a:ext cx="639359" cy="639526"/>
            <a:chOff x="1865313" y="2312988"/>
            <a:chExt cx="446087" cy="446087"/>
          </a:xfrm>
          <a:solidFill>
            <a:schemeClr val="bg1"/>
          </a:solidFill>
        </p:grpSpPr>
        <p:sp>
          <p:nvSpPr>
            <p:cNvPr id="37" name="Freeform 205"/>
            <p:cNvSpPr>
              <a:spLocks noChangeArrowheads="1"/>
            </p:cNvSpPr>
            <p:nvPr/>
          </p:nvSpPr>
          <p:spPr bwMode="auto">
            <a:xfrm>
              <a:off x="2052638" y="2455863"/>
              <a:ext cx="112712" cy="157162"/>
            </a:xfrm>
            <a:custGeom>
              <a:avLst/>
              <a:gdLst>
                <a:gd name="T0" fmla="*/ 302 w 313"/>
                <a:gd name="T1" fmla="*/ 196 h 437"/>
                <a:gd name="T2" fmla="*/ 41 w 313"/>
                <a:gd name="T3" fmla="*/ 9 h 437"/>
                <a:gd name="T4" fmla="*/ 10 w 313"/>
                <a:gd name="T5" fmla="*/ 9 h 437"/>
                <a:gd name="T6" fmla="*/ 0 w 313"/>
                <a:gd name="T7" fmla="*/ 30 h 437"/>
                <a:gd name="T8" fmla="*/ 0 w 313"/>
                <a:gd name="T9" fmla="*/ 405 h 437"/>
                <a:gd name="T10" fmla="*/ 10 w 313"/>
                <a:gd name="T11" fmla="*/ 436 h 437"/>
                <a:gd name="T12" fmla="*/ 31 w 313"/>
                <a:gd name="T13" fmla="*/ 436 h 437"/>
                <a:gd name="T14" fmla="*/ 41 w 313"/>
                <a:gd name="T15" fmla="*/ 436 h 437"/>
                <a:gd name="T16" fmla="*/ 302 w 313"/>
                <a:gd name="T17" fmla="*/ 249 h 437"/>
                <a:gd name="T18" fmla="*/ 312 w 313"/>
                <a:gd name="T19" fmla="*/ 217 h 437"/>
                <a:gd name="T20" fmla="*/ 302 w 313"/>
                <a:gd name="T21" fmla="*/ 196 h 437"/>
                <a:gd name="T22" fmla="*/ 302 w 313"/>
                <a:gd name="T23" fmla="*/ 196 h 437"/>
                <a:gd name="T24" fmla="*/ 302 w 313"/>
                <a:gd name="T25" fmla="*/ 19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437">
                  <a:moveTo>
                    <a:pt x="302" y="196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31" y="0"/>
                    <a:pt x="20" y="0"/>
                    <a:pt x="10" y="9"/>
                  </a:cubicBezTo>
                  <a:cubicBezTo>
                    <a:pt x="0" y="9"/>
                    <a:pt x="0" y="19"/>
                    <a:pt x="0" y="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26"/>
                    <a:pt x="0" y="436"/>
                    <a:pt x="10" y="436"/>
                  </a:cubicBezTo>
                  <a:cubicBezTo>
                    <a:pt x="20" y="436"/>
                    <a:pt x="20" y="436"/>
                    <a:pt x="31" y="436"/>
                  </a:cubicBezTo>
                  <a:lnTo>
                    <a:pt x="41" y="436"/>
                  </a:lnTo>
                  <a:cubicBezTo>
                    <a:pt x="302" y="249"/>
                    <a:pt x="302" y="249"/>
                    <a:pt x="302" y="249"/>
                  </a:cubicBezTo>
                  <a:cubicBezTo>
                    <a:pt x="312" y="238"/>
                    <a:pt x="312" y="228"/>
                    <a:pt x="312" y="217"/>
                  </a:cubicBezTo>
                  <a:cubicBezTo>
                    <a:pt x="312" y="207"/>
                    <a:pt x="312" y="207"/>
                    <a:pt x="302" y="196"/>
                  </a:cubicBezTo>
                  <a:close/>
                  <a:moveTo>
                    <a:pt x="302" y="196"/>
                  </a:moveTo>
                  <a:lnTo>
                    <a:pt x="302" y="19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" name="Freeform 206"/>
            <p:cNvSpPr>
              <a:spLocks noChangeArrowheads="1"/>
            </p:cNvSpPr>
            <p:nvPr/>
          </p:nvSpPr>
          <p:spPr bwMode="auto">
            <a:xfrm>
              <a:off x="1865313" y="2312988"/>
              <a:ext cx="446087" cy="446087"/>
            </a:xfrm>
            <a:custGeom>
              <a:avLst/>
              <a:gdLst>
                <a:gd name="T0" fmla="*/ 614 w 1240"/>
                <a:gd name="T1" fmla="*/ 0 h 1240"/>
                <a:gd name="T2" fmla="*/ 0 w 1240"/>
                <a:gd name="T3" fmla="*/ 614 h 1240"/>
                <a:gd name="T4" fmla="*/ 614 w 1240"/>
                <a:gd name="T5" fmla="*/ 1239 h 1240"/>
                <a:gd name="T6" fmla="*/ 1239 w 1240"/>
                <a:gd name="T7" fmla="*/ 614 h 1240"/>
                <a:gd name="T8" fmla="*/ 614 w 1240"/>
                <a:gd name="T9" fmla="*/ 0 h 1240"/>
                <a:gd name="T10" fmla="*/ 614 w 1240"/>
                <a:gd name="T11" fmla="*/ 1135 h 1240"/>
                <a:gd name="T12" fmla="*/ 104 w 1240"/>
                <a:gd name="T13" fmla="*/ 614 h 1240"/>
                <a:gd name="T14" fmla="*/ 614 w 1240"/>
                <a:gd name="T15" fmla="*/ 104 h 1240"/>
                <a:gd name="T16" fmla="*/ 1135 w 1240"/>
                <a:gd name="T17" fmla="*/ 614 h 1240"/>
                <a:gd name="T18" fmla="*/ 614 w 1240"/>
                <a:gd name="T19" fmla="*/ 1135 h 1240"/>
                <a:gd name="T20" fmla="*/ 614 w 1240"/>
                <a:gd name="T21" fmla="*/ 1135 h 1240"/>
                <a:gd name="T22" fmla="*/ 614 w 1240"/>
                <a:gd name="T23" fmla="*/ 1135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0" h="1240">
                  <a:moveTo>
                    <a:pt x="614" y="0"/>
                  </a:moveTo>
                  <a:cubicBezTo>
                    <a:pt x="271" y="0"/>
                    <a:pt x="0" y="271"/>
                    <a:pt x="0" y="614"/>
                  </a:cubicBezTo>
                  <a:cubicBezTo>
                    <a:pt x="0" y="958"/>
                    <a:pt x="271" y="1239"/>
                    <a:pt x="614" y="1239"/>
                  </a:cubicBezTo>
                  <a:cubicBezTo>
                    <a:pt x="969" y="1239"/>
                    <a:pt x="1239" y="958"/>
                    <a:pt x="1239" y="614"/>
                  </a:cubicBezTo>
                  <a:cubicBezTo>
                    <a:pt x="1239" y="271"/>
                    <a:pt x="969" y="0"/>
                    <a:pt x="614" y="0"/>
                  </a:cubicBezTo>
                  <a:close/>
                  <a:moveTo>
                    <a:pt x="614" y="1135"/>
                  </a:moveTo>
                  <a:cubicBezTo>
                    <a:pt x="333" y="1135"/>
                    <a:pt x="104" y="906"/>
                    <a:pt x="104" y="614"/>
                  </a:cubicBezTo>
                  <a:cubicBezTo>
                    <a:pt x="104" y="333"/>
                    <a:pt x="333" y="104"/>
                    <a:pt x="614" y="104"/>
                  </a:cubicBezTo>
                  <a:cubicBezTo>
                    <a:pt x="906" y="104"/>
                    <a:pt x="1135" y="333"/>
                    <a:pt x="1135" y="614"/>
                  </a:cubicBezTo>
                  <a:cubicBezTo>
                    <a:pt x="1135" y="906"/>
                    <a:pt x="906" y="1135"/>
                    <a:pt x="614" y="1135"/>
                  </a:cubicBezTo>
                  <a:close/>
                  <a:moveTo>
                    <a:pt x="614" y="1135"/>
                  </a:moveTo>
                  <a:lnTo>
                    <a:pt x="614" y="11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75870" y="4715281"/>
            <a:ext cx="530852" cy="630546"/>
            <a:chOff x="2060819" y="1388284"/>
            <a:chExt cx="271040" cy="321860"/>
          </a:xfrm>
          <a:solidFill>
            <a:schemeClr val="bg1"/>
          </a:solidFill>
        </p:grpSpPr>
        <p:sp>
          <p:nvSpPr>
            <p:cNvPr id="45" name="Freeform 201"/>
            <p:cNvSpPr>
              <a:spLocks noChangeArrowheads="1"/>
            </p:cNvSpPr>
            <p:nvPr/>
          </p:nvSpPr>
          <p:spPr bwMode="auto">
            <a:xfrm>
              <a:off x="2060819" y="1388284"/>
              <a:ext cx="271040" cy="307527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" name="Freeform 202"/>
            <p:cNvSpPr>
              <a:spLocks noChangeArrowheads="1"/>
            </p:cNvSpPr>
            <p:nvPr/>
          </p:nvSpPr>
          <p:spPr bwMode="auto">
            <a:xfrm>
              <a:off x="2131185" y="1637172"/>
              <a:ext cx="58639" cy="6776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" name="Freeform 203"/>
            <p:cNvSpPr>
              <a:spLocks noChangeArrowheads="1"/>
            </p:cNvSpPr>
            <p:nvPr/>
          </p:nvSpPr>
          <p:spPr bwMode="auto">
            <a:xfrm>
              <a:off x="2084274" y="1615019"/>
              <a:ext cx="76882" cy="95125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" name="Freeform 204"/>
            <p:cNvSpPr>
              <a:spLocks noChangeArrowheads="1"/>
            </p:cNvSpPr>
            <p:nvPr/>
          </p:nvSpPr>
          <p:spPr bwMode="auto">
            <a:xfrm>
              <a:off x="2075153" y="1591564"/>
              <a:ext cx="58638" cy="70366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50" name="Freeform 298"/>
          <p:cNvSpPr>
            <a:spLocks noChangeArrowheads="1"/>
          </p:cNvSpPr>
          <p:nvPr/>
        </p:nvSpPr>
        <p:spPr bwMode="auto">
          <a:xfrm>
            <a:off x="12508865" y="8278994"/>
            <a:ext cx="618525" cy="618684"/>
          </a:xfrm>
          <a:custGeom>
            <a:avLst/>
            <a:gdLst>
              <a:gd name="T0" fmla="*/ 852 w 1606"/>
              <a:gd name="T1" fmla="*/ 0 h 1607"/>
              <a:gd name="T2" fmla="*/ 0 w 1606"/>
              <a:gd name="T3" fmla="*/ 753 h 1607"/>
              <a:gd name="T4" fmla="*/ 752 w 1606"/>
              <a:gd name="T5" fmla="*/ 1606 h 1607"/>
              <a:gd name="T6" fmla="*/ 1605 w 1606"/>
              <a:gd name="T7" fmla="*/ 853 h 1607"/>
              <a:gd name="T8" fmla="*/ 501 w 1606"/>
              <a:gd name="T9" fmla="*/ 176 h 1607"/>
              <a:gd name="T10" fmla="*/ 217 w 1606"/>
              <a:gd name="T11" fmla="*/ 427 h 1607"/>
              <a:gd name="T12" fmla="*/ 158 w 1606"/>
              <a:gd name="T13" fmla="*/ 535 h 1607"/>
              <a:gd name="T14" fmla="*/ 317 w 1606"/>
              <a:gd name="T15" fmla="*/ 753 h 1607"/>
              <a:gd name="T16" fmla="*/ 158 w 1606"/>
              <a:gd name="T17" fmla="*/ 535 h 1607"/>
              <a:gd name="T18" fmla="*/ 317 w 1606"/>
              <a:gd name="T19" fmla="*/ 853 h 1607"/>
              <a:gd name="T20" fmla="*/ 158 w 1606"/>
              <a:gd name="T21" fmla="*/ 1071 h 1607"/>
              <a:gd name="T22" fmla="*/ 217 w 1606"/>
              <a:gd name="T23" fmla="*/ 1179 h 1607"/>
              <a:gd name="T24" fmla="*/ 501 w 1606"/>
              <a:gd name="T25" fmla="*/ 1430 h 1607"/>
              <a:gd name="T26" fmla="*/ 752 w 1606"/>
              <a:gd name="T27" fmla="*/ 1497 h 1607"/>
              <a:gd name="T28" fmla="*/ 752 w 1606"/>
              <a:gd name="T29" fmla="*/ 1179 h 1607"/>
              <a:gd name="T30" fmla="*/ 752 w 1606"/>
              <a:gd name="T31" fmla="*/ 1071 h 1607"/>
              <a:gd name="T32" fmla="*/ 426 w 1606"/>
              <a:gd name="T33" fmla="*/ 853 h 1607"/>
              <a:gd name="T34" fmla="*/ 752 w 1606"/>
              <a:gd name="T35" fmla="*/ 1071 h 1607"/>
              <a:gd name="T36" fmla="*/ 426 w 1606"/>
              <a:gd name="T37" fmla="*/ 753 h 1607"/>
              <a:gd name="T38" fmla="*/ 752 w 1606"/>
              <a:gd name="T39" fmla="*/ 535 h 1607"/>
              <a:gd name="T40" fmla="*/ 752 w 1606"/>
              <a:gd name="T41" fmla="*/ 427 h 1607"/>
              <a:gd name="T42" fmla="*/ 752 w 1606"/>
              <a:gd name="T43" fmla="*/ 109 h 1607"/>
              <a:gd name="T44" fmla="*/ 1387 w 1606"/>
              <a:gd name="T45" fmla="*/ 427 h 1607"/>
              <a:gd name="T46" fmla="*/ 1103 w 1606"/>
              <a:gd name="T47" fmla="*/ 176 h 1607"/>
              <a:gd name="T48" fmla="*/ 852 w 1606"/>
              <a:gd name="T49" fmla="*/ 109 h 1607"/>
              <a:gd name="T50" fmla="*/ 852 w 1606"/>
              <a:gd name="T51" fmla="*/ 427 h 1607"/>
              <a:gd name="T52" fmla="*/ 852 w 1606"/>
              <a:gd name="T53" fmla="*/ 535 h 1607"/>
              <a:gd name="T54" fmla="*/ 1178 w 1606"/>
              <a:gd name="T55" fmla="*/ 753 h 1607"/>
              <a:gd name="T56" fmla="*/ 852 w 1606"/>
              <a:gd name="T57" fmla="*/ 535 h 1607"/>
              <a:gd name="T58" fmla="*/ 1178 w 1606"/>
              <a:gd name="T59" fmla="*/ 853 h 1607"/>
              <a:gd name="T60" fmla="*/ 852 w 1606"/>
              <a:gd name="T61" fmla="*/ 1071 h 1607"/>
              <a:gd name="T62" fmla="*/ 852 w 1606"/>
              <a:gd name="T63" fmla="*/ 1497 h 1607"/>
              <a:gd name="T64" fmla="*/ 1120 w 1606"/>
              <a:gd name="T65" fmla="*/ 1179 h 1607"/>
              <a:gd name="T66" fmla="*/ 1103 w 1606"/>
              <a:gd name="T67" fmla="*/ 1430 h 1607"/>
              <a:gd name="T68" fmla="*/ 1387 w 1606"/>
              <a:gd name="T69" fmla="*/ 1179 h 1607"/>
              <a:gd name="T70" fmla="*/ 1446 w 1606"/>
              <a:gd name="T71" fmla="*/ 1071 h 1607"/>
              <a:gd name="T72" fmla="*/ 1287 w 1606"/>
              <a:gd name="T73" fmla="*/ 853 h 1607"/>
              <a:gd name="T74" fmla="*/ 1446 w 1606"/>
              <a:gd name="T75" fmla="*/ 1071 h 1607"/>
              <a:gd name="T76" fmla="*/ 1254 w 1606"/>
              <a:gd name="T77" fmla="*/ 535 h 1607"/>
              <a:gd name="T78" fmla="*/ 1496 w 1606"/>
              <a:gd name="T79" fmla="*/ 753 h 1607"/>
              <a:gd name="T80" fmla="*/ 1287 w 1606"/>
              <a:gd name="T81" fmla="*/ 753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06" h="1607">
                <a:moveTo>
                  <a:pt x="1605" y="753"/>
                </a:moveTo>
                <a:cubicBezTo>
                  <a:pt x="1580" y="352"/>
                  <a:pt x="1254" y="26"/>
                  <a:pt x="852" y="0"/>
                </a:cubicBezTo>
                <a:cubicBezTo>
                  <a:pt x="752" y="0"/>
                  <a:pt x="752" y="0"/>
                  <a:pt x="752" y="0"/>
                </a:cubicBezTo>
                <a:cubicBezTo>
                  <a:pt x="351" y="26"/>
                  <a:pt x="25" y="352"/>
                  <a:pt x="0" y="753"/>
                </a:cubicBezTo>
                <a:cubicBezTo>
                  <a:pt x="0" y="853"/>
                  <a:pt x="0" y="853"/>
                  <a:pt x="0" y="853"/>
                </a:cubicBezTo>
                <a:cubicBezTo>
                  <a:pt x="25" y="1255"/>
                  <a:pt x="351" y="1581"/>
                  <a:pt x="752" y="1606"/>
                </a:cubicBezTo>
                <a:cubicBezTo>
                  <a:pt x="852" y="1606"/>
                  <a:pt x="852" y="1606"/>
                  <a:pt x="852" y="1606"/>
                </a:cubicBezTo>
                <a:cubicBezTo>
                  <a:pt x="1254" y="1581"/>
                  <a:pt x="1580" y="1255"/>
                  <a:pt x="1605" y="853"/>
                </a:cubicBezTo>
                <a:cubicBezTo>
                  <a:pt x="1605" y="753"/>
                  <a:pt x="1605" y="753"/>
                  <a:pt x="1605" y="753"/>
                </a:cubicBezTo>
                <a:close/>
                <a:moveTo>
                  <a:pt x="501" y="176"/>
                </a:moveTo>
                <a:cubicBezTo>
                  <a:pt x="451" y="243"/>
                  <a:pt x="409" y="327"/>
                  <a:pt x="376" y="427"/>
                </a:cubicBezTo>
                <a:cubicBezTo>
                  <a:pt x="217" y="427"/>
                  <a:pt x="217" y="427"/>
                  <a:pt x="217" y="427"/>
                </a:cubicBezTo>
                <a:cubicBezTo>
                  <a:pt x="284" y="318"/>
                  <a:pt x="384" y="226"/>
                  <a:pt x="501" y="176"/>
                </a:cubicBezTo>
                <a:close/>
                <a:moveTo>
                  <a:pt x="158" y="535"/>
                </a:moveTo>
                <a:cubicBezTo>
                  <a:pt x="351" y="535"/>
                  <a:pt x="351" y="535"/>
                  <a:pt x="351" y="535"/>
                </a:cubicBezTo>
                <a:cubicBezTo>
                  <a:pt x="334" y="602"/>
                  <a:pt x="326" y="678"/>
                  <a:pt x="317" y="753"/>
                </a:cubicBezTo>
                <a:cubicBezTo>
                  <a:pt x="108" y="753"/>
                  <a:pt x="108" y="753"/>
                  <a:pt x="108" y="753"/>
                </a:cubicBezTo>
                <a:cubicBezTo>
                  <a:pt x="108" y="678"/>
                  <a:pt x="133" y="602"/>
                  <a:pt x="158" y="535"/>
                </a:cubicBezTo>
                <a:close/>
                <a:moveTo>
                  <a:pt x="108" y="853"/>
                </a:moveTo>
                <a:cubicBezTo>
                  <a:pt x="317" y="853"/>
                  <a:pt x="317" y="853"/>
                  <a:pt x="317" y="853"/>
                </a:cubicBezTo>
                <a:cubicBezTo>
                  <a:pt x="326" y="929"/>
                  <a:pt x="334" y="1004"/>
                  <a:pt x="351" y="1071"/>
                </a:cubicBezTo>
                <a:cubicBezTo>
                  <a:pt x="158" y="1071"/>
                  <a:pt x="158" y="1071"/>
                  <a:pt x="158" y="1071"/>
                </a:cubicBezTo>
                <a:cubicBezTo>
                  <a:pt x="133" y="1004"/>
                  <a:pt x="108" y="929"/>
                  <a:pt x="108" y="853"/>
                </a:cubicBezTo>
                <a:close/>
                <a:moveTo>
                  <a:pt x="217" y="1179"/>
                </a:moveTo>
                <a:cubicBezTo>
                  <a:pt x="376" y="1179"/>
                  <a:pt x="376" y="1179"/>
                  <a:pt x="376" y="1179"/>
                </a:cubicBezTo>
                <a:cubicBezTo>
                  <a:pt x="409" y="1280"/>
                  <a:pt x="451" y="1363"/>
                  <a:pt x="501" y="1430"/>
                </a:cubicBezTo>
                <a:cubicBezTo>
                  <a:pt x="384" y="1380"/>
                  <a:pt x="284" y="1288"/>
                  <a:pt x="217" y="1179"/>
                </a:cubicBezTo>
                <a:close/>
                <a:moveTo>
                  <a:pt x="752" y="1497"/>
                </a:moveTo>
                <a:cubicBezTo>
                  <a:pt x="635" y="1464"/>
                  <a:pt x="543" y="1346"/>
                  <a:pt x="484" y="1179"/>
                </a:cubicBezTo>
                <a:cubicBezTo>
                  <a:pt x="752" y="1179"/>
                  <a:pt x="752" y="1179"/>
                  <a:pt x="752" y="1179"/>
                </a:cubicBezTo>
                <a:lnTo>
                  <a:pt x="752" y="1497"/>
                </a:lnTo>
                <a:close/>
                <a:moveTo>
                  <a:pt x="752" y="1071"/>
                </a:moveTo>
                <a:cubicBezTo>
                  <a:pt x="459" y="1071"/>
                  <a:pt x="459" y="1071"/>
                  <a:pt x="459" y="1071"/>
                </a:cubicBezTo>
                <a:cubicBezTo>
                  <a:pt x="443" y="1004"/>
                  <a:pt x="434" y="929"/>
                  <a:pt x="426" y="853"/>
                </a:cubicBezTo>
                <a:cubicBezTo>
                  <a:pt x="752" y="853"/>
                  <a:pt x="752" y="853"/>
                  <a:pt x="752" y="853"/>
                </a:cubicBezTo>
                <a:lnTo>
                  <a:pt x="752" y="1071"/>
                </a:lnTo>
                <a:close/>
                <a:moveTo>
                  <a:pt x="752" y="753"/>
                </a:moveTo>
                <a:cubicBezTo>
                  <a:pt x="426" y="753"/>
                  <a:pt x="426" y="753"/>
                  <a:pt x="426" y="753"/>
                </a:cubicBezTo>
                <a:cubicBezTo>
                  <a:pt x="434" y="678"/>
                  <a:pt x="443" y="602"/>
                  <a:pt x="459" y="535"/>
                </a:cubicBezTo>
                <a:cubicBezTo>
                  <a:pt x="752" y="535"/>
                  <a:pt x="752" y="535"/>
                  <a:pt x="752" y="535"/>
                </a:cubicBezTo>
                <a:lnTo>
                  <a:pt x="752" y="753"/>
                </a:lnTo>
                <a:close/>
                <a:moveTo>
                  <a:pt x="752" y="427"/>
                </a:moveTo>
                <a:cubicBezTo>
                  <a:pt x="484" y="427"/>
                  <a:pt x="484" y="427"/>
                  <a:pt x="484" y="427"/>
                </a:cubicBezTo>
                <a:cubicBezTo>
                  <a:pt x="543" y="260"/>
                  <a:pt x="635" y="142"/>
                  <a:pt x="752" y="109"/>
                </a:cubicBezTo>
                <a:lnTo>
                  <a:pt x="752" y="427"/>
                </a:lnTo>
                <a:close/>
                <a:moveTo>
                  <a:pt x="1387" y="427"/>
                </a:moveTo>
                <a:cubicBezTo>
                  <a:pt x="1229" y="427"/>
                  <a:pt x="1229" y="427"/>
                  <a:pt x="1229" y="427"/>
                </a:cubicBezTo>
                <a:cubicBezTo>
                  <a:pt x="1195" y="327"/>
                  <a:pt x="1153" y="243"/>
                  <a:pt x="1103" y="176"/>
                </a:cubicBezTo>
                <a:cubicBezTo>
                  <a:pt x="1220" y="226"/>
                  <a:pt x="1320" y="318"/>
                  <a:pt x="1387" y="427"/>
                </a:cubicBezTo>
                <a:close/>
                <a:moveTo>
                  <a:pt x="852" y="109"/>
                </a:moveTo>
                <a:cubicBezTo>
                  <a:pt x="969" y="142"/>
                  <a:pt x="1061" y="260"/>
                  <a:pt x="1120" y="427"/>
                </a:cubicBezTo>
                <a:cubicBezTo>
                  <a:pt x="852" y="427"/>
                  <a:pt x="852" y="427"/>
                  <a:pt x="852" y="427"/>
                </a:cubicBezTo>
                <a:lnTo>
                  <a:pt x="852" y="109"/>
                </a:lnTo>
                <a:close/>
                <a:moveTo>
                  <a:pt x="852" y="535"/>
                </a:moveTo>
                <a:cubicBezTo>
                  <a:pt x="1153" y="535"/>
                  <a:pt x="1153" y="535"/>
                  <a:pt x="1153" y="535"/>
                </a:cubicBezTo>
                <a:cubicBezTo>
                  <a:pt x="1162" y="602"/>
                  <a:pt x="1170" y="678"/>
                  <a:pt x="1178" y="753"/>
                </a:cubicBezTo>
                <a:cubicBezTo>
                  <a:pt x="852" y="753"/>
                  <a:pt x="852" y="753"/>
                  <a:pt x="852" y="753"/>
                </a:cubicBezTo>
                <a:lnTo>
                  <a:pt x="852" y="535"/>
                </a:lnTo>
                <a:close/>
                <a:moveTo>
                  <a:pt x="852" y="853"/>
                </a:moveTo>
                <a:cubicBezTo>
                  <a:pt x="1178" y="853"/>
                  <a:pt x="1178" y="853"/>
                  <a:pt x="1178" y="853"/>
                </a:cubicBezTo>
                <a:cubicBezTo>
                  <a:pt x="1170" y="929"/>
                  <a:pt x="1162" y="1004"/>
                  <a:pt x="1153" y="1071"/>
                </a:cubicBezTo>
                <a:cubicBezTo>
                  <a:pt x="852" y="1071"/>
                  <a:pt x="852" y="1071"/>
                  <a:pt x="852" y="1071"/>
                </a:cubicBezTo>
                <a:lnTo>
                  <a:pt x="852" y="853"/>
                </a:lnTo>
                <a:close/>
                <a:moveTo>
                  <a:pt x="852" y="1497"/>
                </a:moveTo>
                <a:cubicBezTo>
                  <a:pt x="852" y="1179"/>
                  <a:pt x="852" y="1179"/>
                  <a:pt x="852" y="1179"/>
                </a:cubicBezTo>
                <a:cubicBezTo>
                  <a:pt x="1120" y="1179"/>
                  <a:pt x="1120" y="1179"/>
                  <a:pt x="1120" y="1179"/>
                </a:cubicBezTo>
                <a:cubicBezTo>
                  <a:pt x="1061" y="1346"/>
                  <a:pt x="969" y="1464"/>
                  <a:pt x="852" y="1497"/>
                </a:cubicBezTo>
                <a:close/>
                <a:moveTo>
                  <a:pt x="1103" y="1430"/>
                </a:moveTo>
                <a:cubicBezTo>
                  <a:pt x="1153" y="1363"/>
                  <a:pt x="1195" y="1280"/>
                  <a:pt x="1229" y="1179"/>
                </a:cubicBezTo>
                <a:cubicBezTo>
                  <a:pt x="1387" y="1179"/>
                  <a:pt x="1387" y="1179"/>
                  <a:pt x="1387" y="1179"/>
                </a:cubicBezTo>
                <a:cubicBezTo>
                  <a:pt x="1320" y="1288"/>
                  <a:pt x="1220" y="1380"/>
                  <a:pt x="1103" y="1430"/>
                </a:cubicBezTo>
                <a:close/>
                <a:moveTo>
                  <a:pt x="1446" y="1071"/>
                </a:moveTo>
                <a:cubicBezTo>
                  <a:pt x="1254" y="1071"/>
                  <a:pt x="1254" y="1071"/>
                  <a:pt x="1254" y="1071"/>
                </a:cubicBezTo>
                <a:cubicBezTo>
                  <a:pt x="1270" y="1004"/>
                  <a:pt x="1279" y="929"/>
                  <a:pt x="1287" y="853"/>
                </a:cubicBezTo>
                <a:cubicBezTo>
                  <a:pt x="1496" y="853"/>
                  <a:pt x="1496" y="853"/>
                  <a:pt x="1496" y="853"/>
                </a:cubicBezTo>
                <a:cubicBezTo>
                  <a:pt x="1496" y="929"/>
                  <a:pt x="1471" y="1004"/>
                  <a:pt x="1446" y="1071"/>
                </a:cubicBezTo>
                <a:close/>
                <a:moveTo>
                  <a:pt x="1287" y="753"/>
                </a:moveTo>
                <a:cubicBezTo>
                  <a:pt x="1279" y="678"/>
                  <a:pt x="1270" y="602"/>
                  <a:pt x="1254" y="535"/>
                </a:cubicBezTo>
                <a:cubicBezTo>
                  <a:pt x="1446" y="535"/>
                  <a:pt x="1446" y="535"/>
                  <a:pt x="1446" y="535"/>
                </a:cubicBezTo>
                <a:cubicBezTo>
                  <a:pt x="1471" y="602"/>
                  <a:pt x="1496" y="678"/>
                  <a:pt x="1496" y="753"/>
                </a:cubicBezTo>
                <a:lnTo>
                  <a:pt x="1287" y="753"/>
                </a:lnTo>
                <a:close/>
                <a:moveTo>
                  <a:pt x="1287" y="753"/>
                </a:moveTo>
                <a:lnTo>
                  <a:pt x="1287" y="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4" name="Freeform 526"/>
          <p:cNvSpPr>
            <a:spLocks noChangeArrowheads="1"/>
          </p:cNvSpPr>
          <p:nvPr/>
        </p:nvSpPr>
        <p:spPr bwMode="auto">
          <a:xfrm rot="20348499">
            <a:off x="12322575" y="4042948"/>
            <a:ext cx="511397" cy="662956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Freeform 168"/>
          <p:cNvSpPr>
            <a:spLocks noChangeArrowheads="1"/>
          </p:cNvSpPr>
          <p:nvPr/>
        </p:nvSpPr>
        <p:spPr bwMode="auto">
          <a:xfrm>
            <a:off x="13860458" y="5220505"/>
            <a:ext cx="488927" cy="489050"/>
          </a:xfrm>
          <a:custGeom>
            <a:avLst/>
            <a:gdLst>
              <a:gd name="T0" fmla="*/ 521 w 1043"/>
              <a:gd name="T1" fmla="*/ 0 h 1043"/>
              <a:gd name="T2" fmla="*/ 0 w 1043"/>
              <a:gd name="T3" fmla="*/ 521 h 1043"/>
              <a:gd name="T4" fmla="*/ 521 w 1043"/>
              <a:gd name="T5" fmla="*/ 1042 h 1043"/>
              <a:gd name="T6" fmla="*/ 1042 w 1043"/>
              <a:gd name="T7" fmla="*/ 521 h 1043"/>
              <a:gd name="T8" fmla="*/ 521 w 1043"/>
              <a:gd name="T9" fmla="*/ 0 h 1043"/>
              <a:gd name="T10" fmla="*/ 323 w 1043"/>
              <a:gd name="T11" fmla="*/ 781 h 1043"/>
              <a:gd name="T12" fmla="*/ 323 w 1043"/>
              <a:gd name="T13" fmla="*/ 260 h 1043"/>
              <a:gd name="T14" fmla="*/ 844 w 1043"/>
              <a:gd name="T15" fmla="*/ 521 h 1043"/>
              <a:gd name="T16" fmla="*/ 323 w 1043"/>
              <a:gd name="T17" fmla="*/ 781 h 1043"/>
              <a:gd name="T18" fmla="*/ 323 w 1043"/>
              <a:gd name="T19" fmla="*/ 781 h 1043"/>
              <a:gd name="T20" fmla="*/ 323 w 1043"/>
              <a:gd name="T21" fmla="*/ 781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3" h="1043">
                <a:moveTo>
                  <a:pt x="521" y="0"/>
                </a:moveTo>
                <a:cubicBezTo>
                  <a:pt x="229" y="0"/>
                  <a:pt x="0" y="240"/>
                  <a:pt x="0" y="521"/>
                </a:cubicBezTo>
                <a:cubicBezTo>
                  <a:pt x="0" y="812"/>
                  <a:pt x="229" y="1042"/>
                  <a:pt x="521" y="1042"/>
                </a:cubicBezTo>
                <a:cubicBezTo>
                  <a:pt x="802" y="1042"/>
                  <a:pt x="1042" y="812"/>
                  <a:pt x="1042" y="521"/>
                </a:cubicBezTo>
                <a:cubicBezTo>
                  <a:pt x="1042" y="240"/>
                  <a:pt x="802" y="0"/>
                  <a:pt x="521" y="0"/>
                </a:cubicBezTo>
                <a:close/>
                <a:moveTo>
                  <a:pt x="323" y="781"/>
                </a:moveTo>
                <a:cubicBezTo>
                  <a:pt x="323" y="260"/>
                  <a:pt x="323" y="260"/>
                  <a:pt x="323" y="260"/>
                </a:cubicBezTo>
                <a:cubicBezTo>
                  <a:pt x="844" y="521"/>
                  <a:pt x="844" y="521"/>
                  <a:pt x="844" y="521"/>
                </a:cubicBezTo>
                <a:lnTo>
                  <a:pt x="323" y="781"/>
                </a:lnTo>
                <a:close/>
                <a:moveTo>
                  <a:pt x="323" y="781"/>
                </a:moveTo>
                <a:lnTo>
                  <a:pt x="323" y="7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7" name="Freeform 576"/>
          <p:cNvSpPr>
            <a:spLocks noChangeArrowheads="1"/>
          </p:cNvSpPr>
          <p:nvPr/>
        </p:nvSpPr>
        <p:spPr bwMode="auto">
          <a:xfrm>
            <a:off x="13924152" y="7047250"/>
            <a:ext cx="574272" cy="574420"/>
          </a:xfrm>
          <a:custGeom>
            <a:avLst/>
            <a:gdLst>
              <a:gd name="T0" fmla="*/ 1664 w 1690"/>
              <a:gd name="T1" fmla="*/ 1037 h 1690"/>
              <a:gd name="T2" fmla="*/ 1689 w 1690"/>
              <a:gd name="T3" fmla="*/ 1037 h 1690"/>
              <a:gd name="T4" fmla="*/ 1689 w 1690"/>
              <a:gd name="T5" fmla="*/ 669 h 1690"/>
              <a:gd name="T6" fmla="*/ 1446 w 1690"/>
              <a:gd name="T7" fmla="*/ 669 h 1690"/>
              <a:gd name="T8" fmla="*/ 1396 w 1690"/>
              <a:gd name="T9" fmla="*/ 543 h 1690"/>
              <a:gd name="T10" fmla="*/ 1547 w 1690"/>
              <a:gd name="T11" fmla="*/ 393 h 1690"/>
              <a:gd name="T12" fmla="*/ 1572 w 1690"/>
              <a:gd name="T13" fmla="*/ 376 h 1690"/>
              <a:gd name="T14" fmla="*/ 1547 w 1690"/>
              <a:gd name="T15" fmla="*/ 359 h 1690"/>
              <a:gd name="T16" fmla="*/ 1329 w 1690"/>
              <a:gd name="T17" fmla="*/ 134 h 1690"/>
              <a:gd name="T18" fmla="*/ 1312 w 1690"/>
              <a:gd name="T19" fmla="*/ 117 h 1690"/>
              <a:gd name="T20" fmla="*/ 1288 w 1690"/>
              <a:gd name="T21" fmla="*/ 134 h 1690"/>
              <a:gd name="T22" fmla="*/ 1137 w 1690"/>
              <a:gd name="T23" fmla="*/ 284 h 1690"/>
              <a:gd name="T24" fmla="*/ 1020 w 1690"/>
              <a:gd name="T25" fmla="*/ 234 h 1690"/>
              <a:gd name="T26" fmla="*/ 1020 w 1690"/>
              <a:gd name="T27" fmla="*/ 0 h 1690"/>
              <a:gd name="T28" fmla="*/ 660 w 1690"/>
              <a:gd name="T29" fmla="*/ 0 h 1690"/>
              <a:gd name="T30" fmla="*/ 660 w 1690"/>
              <a:gd name="T31" fmla="*/ 234 h 1690"/>
              <a:gd name="T32" fmla="*/ 552 w 1690"/>
              <a:gd name="T33" fmla="*/ 284 h 1690"/>
              <a:gd name="T34" fmla="*/ 401 w 1690"/>
              <a:gd name="T35" fmla="*/ 134 h 1690"/>
              <a:gd name="T36" fmla="*/ 385 w 1690"/>
              <a:gd name="T37" fmla="*/ 117 h 1690"/>
              <a:gd name="T38" fmla="*/ 125 w 1690"/>
              <a:gd name="T39" fmla="*/ 376 h 1690"/>
              <a:gd name="T40" fmla="*/ 142 w 1690"/>
              <a:gd name="T41" fmla="*/ 393 h 1690"/>
              <a:gd name="T42" fmla="*/ 284 w 1690"/>
              <a:gd name="T43" fmla="*/ 535 h 1690"/>
              <a:gd name="T44" fmla="*/ 234 w 1690"/>
              <a:gd name="T45" fmla="*/ 660 h 1690"/>
              <a:gd name="T46" fmla="*/ 0 w 1690"/>
              <a:gd name="T47" fmla="*/ 660 h 1690"/>
              <a:gd name="T48" fmla="*/ 0 w 1690"/>
              <a:gd name="T49" fmla="*/ 1028 h 1690"/>
              <a:gd name="T50" fmla="*/ 234 w 1690"/>
              <a:gd name="T51" fmla="*/ 1028 h 1690"/>
              <a:gd name="T52" fmla="*/ 284 w 1690"/>
              <a:gd name="T53" fmla="*/ 1154 h 1690"/>
              <a:gd name="T54" fmla="*/ 142 w 1690"/>
              <a:gd name="T55" fmla="*/ 1296 h 1690"/>
              <a:gd name="T56" fmla="*/ 125 w 1690"/>
              <a:gd name="T57" fmla="*/ 1312 h 1690"/>
              <a:gd name="T58" fmla="*/ 142 w 1690"/>
              <a:gd name="T59" fmla="*/ 1338 h 1690"/>
              <a:gd name="T60" fmla="*/ 359 w 1690"/>
              <a:gd name="T61" fmla="*/ 1555 h 1690"/>
              <a:gd name="T62" fmla="*/ 385 w 1690"/>
              <a:gd name="T63" fmla="*/ 1572 h 1690"/>
              <a:gd name="T64" fmla="*/ 401 w 1690"/>
              <a:gd name="T65" fmla="*/ 1555 h 1690"/>
              <a:gd name="T66" fmla="*/ 552 w 1690"/>
              <a:gd name="T67" fmla="*/ 1413 h 1690"/>
              <a:gd name="T68" fmla="*/ 669 w 1690"/>
              <a:gd name="T69" fmla="*/ 1455 h 1690"/>
              <a:gd name="T70" fmla="*/ 669 w 1690"/>
              <a:gd name="T71" fmla="*/ 1689 h 1690"/>
              <a:gd name="T72" fmla="*/ 1037 w 1690"/>
              <a:gd name="T73" fmla="*/ 1689 h 1690"/>
              <a:gd name="T74" fmla="*/ 1037 w 1690"/>
              <a:gd name="T75" fmla="*/ 1455 h 1690"/>
              <a:gd name="T76" fmla="*/ 1137 w 1690"/>
              <a:gd name="T77" fmla="*/ 1404 h 1690"/>
              <a:gd name="T78" fmla="*/ 1312 w 1690"/>
              <a:gd name="T79" fmla="*/ 1572 h 1690"/>
              <a:gd name="T80" fmla="*/ 1329 w 1690"/>
              <a:gd name="T81" fmla="*/ 1555 h 1690"/>
              <a:gd name="T82" fmla="*/ 1547 w 1690"/>
              <a:gd name="T83" fmla="*/ 1338 h 1690"/>
              <a:gd name="T84" fmla="*/ 1572 w 1690"/>
              <a:gd name="T85" fmla="*/ 1312 h 1690"/>
              <a:gd name="T86" fmla="*/ 1396 w 1690"/>
              <a:gd name="T87" fmla="*/ 1145 h 1690"/>
              <a:gd name="T88" fmla="*/ 1446 w 1690"/>
              <a:gd name="T89" fmla="*/ 1037 h 1690"/>
              <a:gd name="T90" fmla="*/ 1664 w 1690"/>
              <a:gd name="T91" fmla="*/ 1037 h 1690"/>
              <a:gd name="T92" fmla="*/ 1221 w 1690"/>
              <a:gd name="T93" fmla="*/ 844 h 1690"/>
              <a:gd name="T94" fmla="*/ 844 w 1690"/>
              <a:gd name="T95" fmla="*/ 1229 h 1690"/>
              <a:gd name="T96" fmla="*/ 460 w 1690"/>
              <a:gd name="T97" fmla="*/ 844 h 1690"/>
              <a:gd name="T98" fmla="*/ 844 w 1690"/>
              <a:gd name="T99" fmla="*/ 468 h 1690"/>
              <a:gd name="T100" fmla="*/ 1221 w 1690"/>
              <a:gd name="T101" fmla="*/ 844 h 1690"/>
              <a:gd name="T102" fmla="*/ 1221 w 1690"/>
              <a:gd name="T103" fmla="*/ 844 h 1690"/>
              <a:gd name="T104" fmla="*/ 1221 w 1690"/>
              <a:gd name="T105" fmla="*/ 844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90" h="1690">
                <a:moveTo>
                  <a:pt x="1664" y="1037"/>
                </a:moveTo>
                <a:cubicBezTo>
                  <a:pt x="1689" y="1037"/>
                  <a:pt x="1689" y="1037"/>
                  <a:pt x="1689" y="1037"/>
                </a:cubicBezTo>
                <a:cubicBezTo>
                  <a:pt x="1689" y="669"/>
                  <a:pt x="1689" y="669"/>
                  <a:pt x="1689" y="669"/>
                </a:cubicBezTo>
                <a:cubicBezTo>
                  <a:pt x="1446" y="669"/>
                  <a:pt x="1446" y="669"/>
                  <a:pt x="1446" y="669"/>
                </a:cubicBezTo>
                <a:cubicBezTo>
                  <a:pt x="1438" y="627"/>
                  <a:pt x="1421" y="585"/>
                  <a:pt x="1396" y="543"/>
                </a:cubicBezTo>
                <a:cubicBezTo>
                  <a:pt x="1547" y="393"/>
                  <a:pt x="1547" y="393"/>
                  <a:pt x="1547" y="393"/>
                </a:cubicBezTo>
                <a:cubicBezTo>
                  <a:pt x="1572" y="376"/>
                  <a:pt x="1572" y="376"/>
                  <a:pt x="1572" y="376"/>
                </a:cubicBezTo>
                <a:cubicBezTo>
                  <a:pt x="1547" y="359"/>
                  <a:pt x="1547" y="359"/>
                  <a:pt x="1547" y="359"/>
                </a:cubicBezTo>
                <a:cubicBezTo>
                  <a:pt x="1329" y="134"/>
                  <a:pt x="1329" y="134"/>
                  <a:pt x="1329" y="134"/>
                </a:cubicBezTo>
                <a:cubicBezTo>
                  <a:pt x="1312" y="117"/>
                  <a:pt x="1312" y="117"/>
                  <a:pt x="1312" y="117"/>
                </a:cubicBezTo>
                <a:cubicBezTo>
                  <a:pt x="1288" y="134"/>
                  <a:pt x="1288" y="134"/>
                  <a:pt x="1288" y="134"/>
                </a:cubicBezTo>
                <a:cubicBezTo>
                  <a:pt x="1137" y="284"/>
                  <a:pt x="1137" y="284"/>
                  <a:pt x="1137" y="284"/>
                </a:cubicBezTo>
                <a:cubicBezTo>
                  <a:pt x="1104" y="267"/>
                  <a:pt x="1062" y="251"/>
                  <a:pt x="1020" y="234"/>
                </a:cubicBezTo>
                <a:cubicBezTo>
                  <a:pt x="1020" y="0"/>
                  <a:pt x="1020" y="0"/>
                  <a:pt x="1020" y="0"/>
                </a:cubicBezTo>
                <a:cubicBezTo>
                  <a:pt x="660" y="0"/>
                  <a:pt x="660" y="0"/>
                  <a:pt x="660" y="0"/>
                </a:cubicBezTo>
                <a:cubicBezTo>
                  <a:pt x="660" y="234"/>
                  <a:pt x="660" y="234"/>
                  <a:pt x="660" y="234"/>
                </a:cubicBezTo>
                <a:cubicBezTo>
                  <a:pt x="619" y="251"/>
                  <a:pt x="585" y="267"/>
                  <a:pt x="552" y="284"/>
                </a:cubicBezTo>
                <a:cubicBezTo>
                  <a:pt x="401" y="134"/>
                  <a:pt x="401" y="134"/>
                  <a:pt x="401" y="134"/>
                </a:cubicBezTo>
                <a:cubicBezTo>
                  <a:pt x="385" y="117"/>
                  <a:pt x="385" y="117"/>
                  <a:pt x="385" y="117"/>
                </a:cubicBezTo>
                <a:cubicBezTo>
                  <a:pt x="125" y="376"/>
                  <a:pt x="125" y="376"/>
                  <a:pt x="125" y="376"/>
                </a:cubicBezTo>
                <a:cubicBezTo>
                  <a:pt x="142" y="393"/>
                  <a:pt x="142" y="393"/>
                  <a:pt x="142" y="393"/>
                </a:cubicBezTo>
                <a:cubicBezTo>
                  <a:pt x="284" y="535"/>
                  <a:pt x="284" y="535"/>
                  <a:pt x="284" y="535"/>
                </a:cubicBezTo>
                <a:cubicBezTo>
                  <a:pt x="267" y="577"/>
                  <a:pt x="251" y="619"/>
                  <a:pt x="234" y="660"/>
                </a:cubicBezTo>
                <a:cubicBezTo>
                  <a:pt x="0" y="660"/>
                  <a:pt x="0" y="660"/>
                  <a:pt x="0" y="660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234" y="1028"/>
                  <a:pt x="234" y="1028"/>
                  <a:pt x="234" y="1028"/>
                </a:cubicBezTo>
                <a:cubicBezTo>
                  <a:pt x="242" y="1070"/>
                  <a:pt x="259" y="1112"/>
                  <a:pt x="284" y="1154"/>
                </a:cubicBezTo>
                <a:cubicBezTo>
                  <a:pt x="142" y="1296"/>
                  <a:pt x="142" y="1296"/>
                  <a:pt x="142" y="1296"/>
                </a:cubicBezTo>
                <a:cubicBezTo>
                  <a:pt x="125" y="1312"/>
                  <a:pt x="125" y="1312"/>
                  <a:pt x="125" y="1312"/>
                </a:cubicBezTo>
                <a:cubicBezTo>
                  <a:pt x="142" y="1338"/>
                  <a:pt x="142" y="1338"/>
                  <a:pt x="142" y="1338"/>
                </a:cubicBezTo>
                <a:cubicBezTo>
                  <a:pt x="359" y="1555"/>
                  <a:pt x="359" y="1555"/>
                  <a:pt x="359" y="1555"/>
                </a:cubicBezTo>
                <a:cubicBezTo>
                  <a:pt x="385" y="1572"/>
                  <a:pt x="385" y="1572"/>
                  <a:pt x="385" y="1572"/>
                </a:cubicBezTo>
                <a:cubicBezTo>
                  <a:pt x="401" y="1555"/>
                  <a:pt x="401" y="1555"/>
                  <a:pt x="401" y="1555"/>
                </a:cubicBezTo>
                <a:cubicBezTo>
                  <a:pt x="552" y="1413"/>
                  <a:pt x="552" y="1413"/>
                  <a:pt x="552" y="1413"/>
                </a:cubicBezTo>
                <a:cubicBezTo>
                  <a:pt x="585" y="1430"/>
                  <a:pt x="627" y="1446"/>
                  <a:pt x="669" y="1455"/>
                </a:cubicBezTo>
                <a:cubicBezTo>
                  <a:pt x="669" y="1689"/>
                  <a:pt x="669" y="1689"/>
                  <a:pt x="669" y="1689"/>
                </a:cubicBezTo>
                <a:cubicBezTo>
                  <a:pt x="1037" y="1689"/>
                  <a:pt x="1037" y="1689"/>
                  <a:pt x="1037" y="1689"/>
                </a:cubicBezTo>
                <a:cubicBezTo>
                  <a:pt x="1037" y="1455"/>
                  <a:pt x="1037" y="1455"/>
                  <a:pt x="1037" y="1455"/>
                </a:cubicBezTo>
                <a:cubicBezTo>
                  <a:pt x="1070" y="1438"/>
                  <a:pt x="1104" y="1421"/>
                  <a:pt x="1137" y="1404"/>
                </a:cubicBezTo>
                <a:cubicBezTo>
                  <a:pt x="1312" y="1572"/>
                  <a:pt x="1312" y="1572"/>
                  <a:pt x="1312" y="1572"/>
                </a:cubicBezTo>
                <a:cubicBezTo>
                  <a:pt x="1329" y="1555"/>
                  <a:pt x="1329" y="1555"/>
                  <a:pt x="1329" y="1555"/>
                </a:cubicBezTo>
                <a:cubicBezTo>
                  <a:pt x="1547" y="1338"/>
                  <a:pt x="1547" y="1338"/>
                  <a:pt x="1547" y="1338"/>
                </a:cubicBezTo>
                <a:cubicBezTo>
                  <a:pt x="1572" y="1312"/>
                  <a:pt x="1572" y="1312"/>
                  <a:pt x="1572" y="1312"/>
                </a:cubicBezTo>
                <a:cubicBezTo>
                  <a:pt x="1396" y="1145"/>
                  <a:pt x="1396" y="1145"/>
                  <a:pt x="1396" y="1145"/>
                </a:cubicBezTo>
                <a:cubicBezTo>
                  <a:pt x="1421" y="1112"/>
                  <a:pt x="1438" y="1070"/>
                  <a:pt x="1446" y="1037"/>
                </a:cubicBezTo>
                <a:cubicBezTo>
                  <a:pt x="1664" y="1037"/>
                  <a:pt x="1664" y="1037"/>
                  <a:pt x="1664" y="1037"/>
                </a:cubicBezTo>
                <a:close/>
                <a:moveTo>
                  <a:pt x="1221" y="844"/>
                </a:moveTo>
                <a:cubicBezTo>
                  <a:pt x="1221" y="1053"/>
                  <a:pt x="1053" y="1229"/>
                  <a:pt x="844" y="1229"/>
                </a:cubicBezTo>
                <a:cubicBezTo>
                  <a:pt x="635" y="1229"/>
                  <a:pt x="460" y="1053"/>
                  <a:pt x="460" y="844"/>
                </a:cubicBezTo>
                <a:cubicBezTo>
                  <a:pt x="460" y="635"/>
                  <a:pt x="635" y="468"/>
                  <a:pt x="844" y="468"/>
                </a:cubicBezTo>
                <a:cubicBezTo>
                  <a:pt x="1053" y="468"/>
                  <a:pt x="1221" y="635"/>
                  <a:pt x="1221" y="844"/>
                </a:cubicBezTo>
                <a:close/>
                <a:moveTo>
                  <a:pt x="1221" y="844"/>
                </a:moveTo>
                <a:lnTo>
                  <a:pt x="1221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8" name="Freeform 523"/>
          <p:cNvSpPr>
            <a:spLocks noChangeArrowheads="1"/>
          </p:cNvSpPr>
          <p:nvPr/>
        </p:nvSpPr>
        <p:spPr bwMode="auto">
          <a:xfrm>
            <a:off x="10720384" y="8036523"/>
            <a:ext cx="487879" cy="484946"/>
          </a:xfrm>
          <a:custGeom>
            <a:avLst/>
            <a:gdLst>
              <a:gd name="T0" fmla="*/ 268 w 1406"/>
              <a:gd name="T1" fmla="*/ 786 h 1397"/>
              <a:gd name="T2" fmla="*/ 268 w 1406"/>
              <a:gd name="T3" fmla="*/ 1396 h 1397"/>
              <a:gd name="T4" fmla="*/ 310 w 1406"/>
              <a:gd name="T5" fmla="*/ 1396 h 1397"/>
              <a:gd name="T6" fmla="*/ 351 w 1406"/>
              <a:gd name="T7" fmla="*/ 1396 h 1397"/>
              <a:gd name="T8" fmla="*/ 351 w 1406"/>
              <a:gd name="T9" fmla="*/ 786 h 1397"/>
              <a:gd name="T10" fmla="*/ 310 w 1406"/>
              <a:gd name="T11" fmla="*/ 786 h 1397"/>
              <a:gd name="T12" fmla="*/ 268 w 1406"/>
              <a:gd name="T13" fmla="*/ 786 h 1397"/>
              <a:gd name="T14" fmla="*/ 1054 w 1406"/>
              <a:gd name="T15" fmla="*/ 786 h 1397"/>
              <a:gd name="T16" fmla="*/ 1054 w 1406"/>
              <a:gd name="T17" fmla="*/ 1396 h 1397"/>
              <a:gd name="T18" fmla="*/ 1096 w 1406"/>
              <a:gd name="T19" fmla="*/ 1396 h 1397"/>
              <a:gd name="T20" fmla="*/ 1137 w 1406"/>
              <a:gd name="T21" fmla="*/ 1396 h 1397"/>
              <a:gd name="T22" fmla="*/ 1137 w 1406"/>
              <a:gd name="T23" fmla="*/ 786 h 1397"/>
              <a:gd name="T24" fmla="*/ 1096 w 1406"/>
              <a:gd name="T25" fmla="*/ 786 h 1397"/>
              <a:gd name="T26" fmla="*/ 1054 w 1406"/>
              <a:gd name="T27" fmla="*/ 786 h 1397"/>
              <a:gd name="T28" fmla="*/ 1405 w 1406"/>
              <a:gd name="T29" fmla="*/ 702 h 1397"/>
              <a:gd name="T30" fmla="*/ 703 w 1406"/>
              <a:gd name="T31" fmla="*/ 0 h 1397"/>
              <a:gd name="T32" fmla="*/ 0 w 1406"/>
              <a:gd name="T33" fmla="*/ 702 h 1397"/>
              <a:gd name="T34" fmla="*/ 42 w 1406"/>
              <a:gd name="T35" fmla="*/ 936 h 1397"/>
              <a:gd name="T36" fmla="*/ 0 w 1406"/>
              <a:gd name="T37" fmla="*/ 1095 h 1397"/>
              <a:gd name="T38" fmla="*/ 176 w 1406"/>
              <a:gd name="T39" fmla="*/ 1371 h 1397"/>
              <a:gd name="T40" fmla="*/ 176 w 1406"/>
              <a:gd name="T41" fmla="*/ 811 h 1397"/>
              <a:gd name="T42" fmla="*/ 101 w 1406"/>
              <a:gd name="T43" fmla="*/ 870 h 1397"/>
              <a:gd name="T44" fmla="*/ 92 w 1406"/>
              <a:gd name="T45" fmla="*/ 744 h 1397"/>
              <a:gd name="T46" fmla="*/ 703 w 1406"/>
              <a:gd name="T47" fmla="*/ 134 h 1397"/>
              <a:gd name="T48" fmla="*/ 1313 w 1406"/>
              <a:gd name="T49" fmla="*/ 744 h 1397"/>
              <a:gd name="T50" fmla="*/ 1305 w 1406"/>
              <a:gd name="T51" fmla="*/ 870 h 1397"/>
              <a:gd name="T52" fmla="*/ 1229 w 1406"/>
              <a:gd name="T53" fmla="*/ 811 h 1397"/>
              <a:gd name="T54" fmla="*/ 1229 w 1406"/>
              <a:gd name="T55" fmla="*/ 1371 h 1397"/>
              <a:gd name="T56" fmla="*/ 1405 w 1406"/>
              <a:gd name="T57" fmla="*/ 1095 h 1397"/>
              <a:gd name="T58" fmla="*/ 1363 w 1406"/>
              <a:gd name="T59" fmla="*/ 936 h 1397"/>
              <a:gd name="T60" fmla="*/ 1405 w 1406"/>
              <a:gd name="T61" fmla="*/ 702 h 1397"/>
              <a:gd name="T62" fmla="*/ 1405 w 1406"/>
              <a:gd name="T63" fmla="*/ 702 h 1397"/>
              <a:gd name="T64" fmla="*/ 1405 w 1406"/>
              <a:gd name="T65" fmla="*/ 702 h 1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6" h="1397">
                <a:moveTo>
                  <a:pt x="268" y="786"/>
                </a:moveTo>
                <a:cubicBezTo>
                  <a:pt x="268" y="1396"/>
                  <a:pt x="268" y="1396"/>
                  <a:pt x="268" y="1396"/>
                </a:cubicBezTo>
                <a:cubicBezTo>
                  <a:pt x="276" y="1396"/>
                  <a:pt x="293" y="1396"/>
                  <a:pt x="310" y="1396"/>
                </a:cubicBezTo>
                <a:cubicBezTo>
                  <a:pt x="351" y="1396"/>
                  <a:pt x="351" y="1396"/>
                  <a:pt x="351" y="1396"/>
                </a:cubicBezTo>
                <a:cubicBezTo>
                  <a:pt x="351" y="786"/>
                  <a:pt x="351" y="786"/>
                  <a:pt x="351" y="786"/>
                </a:cubicBezTo>
                <a:cubicBezTo>
                  <a:pt x="310" y="786"/>
                  <a:pt x="310" y="786"/>
                  <a:pt x="310" y="786"/>
                </a:cubicBezTo>
                <a:cubicBezTo>
                  <a:pt x="293" y="786"/>
                  <a:pt x="276" y="786"/>
                  <a:pt x="268" y="786"/>
                </a:cubicBezTo>
                <a:close/>
                <a:moveTo>
                  <a:pt x="1054" y="786"/>
                </a:moveTo>
                <a:cubicBezTo>
                  <a:pt x="1054" y="1396"/>
                  <a:pt x="1054" y="1396"/>
                  <a:pt x="1054" y="1396"/>
                </a:cubicBezTo>
                <a:cubicBezTo>
                  <a:pt x="1096" y="1396"/>
                  <a:pt x="1096" y="1396"/>
                  <a:pt x="1096" y="1396"/>
                </a:cubicBezTo>
                <a:cubicBezTo>
                  <a:pt x="1112" y="1396"/>
                  <a:pt x="1129" y="1396"/>
                  <a:pt x="1137" y="1396"/>
                </a:cubicBezTo>
                <a:cubicBezTo>
                  <a:pt x="1137" y="786"/>
                  <a:pt x="1137" y="786"/>
                  <a:pt x="1137" y="786"/>
                </a:cubicBezTo>
                <a:cubicBezTo>
                  <a:pt x="1129" y="786"/>
                  <a:pt x="1112" y="786"/>
                  <a:pt x="1096" y="786"/>
                </a:cubicBezTo>
                <a:lnTo>
                  <a:pt x="1054" y="786"/>
                </a:lnTo>
                <a:close/>
                <a:moveTo>
                  <a:pt x="1405" y="702"/>
                </a:moveTo>
                <a:cubicBezTo>
                  <a:pt x="1405" y="309"/>
                  <a:pt x="1087" y="0"/>
                  <a:pt x="703" y="0"/>
                </a:cubicBezTo>
                <a:cubicBezTo>
                  <a:pt x="318" y="0"/>
                  <a:pt x="0" y="309"/>
                  <a:pt x="0" y="702"/>
                </a:cubicBezTo>
                <a:cubicBezTo>
                  <a:pt x="0" y="786"/>
                  <a:pt x="17" y="861"/>
                  <a:pt x="42" y="936"/>
                </a:cubicBezTo>
                <a:cubicBezTo>
                  <a:pt x="17" y="978"/>
                  <a:pt x="0" y="1037"/>
                  <a:pt x="0" y="1095"/>
                </a:cubicBezTo>
                <a:cubicBezTo>
                  <a:pt x="0" y="1212"/>
                  <a:pt x="76" y="1321"/>
                  <a:pt x="176" y="1371"/>
                </a:cubicBezTo>
                <a:cubicBezTo>
                  <a:pt x="176" y="811"/>
                  <a:pt x="176" y="811"/>
                  <a:pt x="176" y="811"/>
                </a:cubicBezTo>
                <a:cubicBezTo>
                  <a:pt x="151" y="828"/>
                  <a:pt x="126" y="844"/>
                  <a:pt x="101" y="870"/>
                </a:cubicBezTo>
                <a:cubicBezTo>
                  <a:pt x="92" y="828"/>
                  <a:pt x="92" y="786"/>
                  <a:pt x="92" y="744"/>
                </a:cubicBezTo>
                <a:cubicBezTo>
                  <a:pt x="92" y="401"/>
                  <a:pt x="368" y="134"/>
                  <a:pt x="703" y="134"/>
                </a:cubicBezTo>
                <a:cubicBezTo>
                  <a:pt x="1037" y="134"/>
                  <a:pt x="1313" y="401"/>
                  <a:pt x="1313" y="744"/>
                </a:cubicBezTo>
                <a:cubicBezTo>
                  <a:pt x="1313" y="786"/>
                  <a:pt x="1313" y="828"/>
                  <a:pt x="1305" y="870"/>
                </a:cubicBezTo>
                <a:cubicBezTo>
                  <a:pt x="1279" y="844"/>
                  <a:pt x="1254" y="828"/>
                  <a:pt x="1229" y="811"/>
                </a:cubicBezTo>
                <a:cubicBezTo>
                  <a:pt x="1229" y="1371"/>
                  <a:pt x="1229" y="1371"/>
                  <a:pt x="1229" y="1371"/>
                </a:cubicBezTo>
                <a:cubicBezTo>
                  <a:pt x="1330" y="1321"/>
                  <a:pt x="1405" y="1212"/>
                  <a:pt x="1405" y="1095"/>
                </a:cubicBezTo>
                <a:cubicBezTo>
                  <a:pt x="1405" y="1037"/>
                  <a:pt x="1388" y="978"/>
                  <a:pt x="1363" y="936"/>
                </a:cubicBezTo>
                <a:cubicBezTo>
                  <a:pt x="1388" y="861"/>
                  <a:pt x="1405" y="786"/>
                  <a:pt x="1405" y="702"/>
                </a:cubicBezTo>
                <a:close/>
                <a:moveTo>
                  <a:pt x="1405" y="702"/>
                </a:moveTo>
                <a:lnTo>
                  <a:pt x="1405" y="7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68" name="TextBox 6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我们的目标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50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4096"/>
          <p:cNvSpPr/>
          <p:nvPr/>
        </p:nvSpPr>
        <p:spPr>
          <a:xfrm>
            <a:off x="8268046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2" name="Shape 4113"/>
          <p:cNvSpPr/>
          <p:nvPr/>
        </p:nvSpPr>
        <p:spPr>
          <a:xfrm>
            <a:off x="3708085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3" name="Shape 4114"/>
          <p:cNvSpPr/>
          <p:nvPr/>
        </p:nvSpPr>
        <p:spPr>
          <a:xfrm>
            <a:off x="17271290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4" name="Shape 4115"/>
          <p:cNvSpPr/>
          <p:nvPr/>
        </p:nvSpPr>
        <p:spPr>
          <a:xfrm>
            <a:off x="12742530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7743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57637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2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516556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076450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3341592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2014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1" name="Text Placeholder 2"/>
          <p:cNvSpPr txBox="1"/>
          <p:nvPr/>
        </p:nvSpPr>
        <p:spPr>
          <a:xfrm>
            <a:off x="7953797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2015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12399708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2016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17011913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2017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41" name="Content Placeholder 2"/>
          <p:cNvSpPr txBox="1"/>
          <p:nvPr/>
        </p:nvSpPr>
        <p:spPr bwMode="auto">
          <a:xfrm>
            <a:off x="3662094" y="850561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2" name="Content Placeholder 2"/>
          <p:cNvSpPr txBox="1"/>
          <p:nvPr/>
        </p:nvSpPr>
        <p:spPr bwMode="auto">
          <a:xfrm>
            <a:off x="8268045" y="850561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3" name="Content Placeholder 2"/>
          <p:cNvSpPr txBox="1"/>
          <p:nvPr/>
        </p:nvSpPr>
        <p:spPr bwMode="auto">
          <a:xfrm>
            <a:off x="12721932" y="8511907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4" name="Content Placeholder 2"/>
          <p:cNvSpPr txBox="1"/>
          <p:nvPr/>
        </p:nvSpPr>
        <p:spPr bwMode="auto">
          <a:xfrm>
            <a:off x="17291240" y="8493871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曾获奖励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1" grpId="0"/>
      <p:bldP spid="33" grpId="0"/>
      <p:bldP spid="35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644002" y="3557417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926" y="3557417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583" y="3557409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253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4370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37439" y="10902426"/>
            <a:ext cx="1046909" cy="0"/>
          </a:xfrm>
          <a:prstGeom prst="line">
            <a:avLst/>
          </a:prstGeom>
          <a:ln w="6350">
            <a:solidFill>
              <a:schemeClr val="accent1"/>
            </a:solidFill>
            <a:prstDash val="lg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66181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8305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481374" y="10902426"/>
            <a:ext cx="1046909" cy="0"/>
          </a:xfrm>
          <a:prstGeom prst="line">
            <a:avLst/>
          </a:prstGeom>
          <a:ln w="6350">
            <a:solidFill>
              <a:schemeClr val="accent2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09592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3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01727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224796" y="10902426"/>
            <a:ext cx="1046909" cy="0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0" name="TextBox 2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优秀的团队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41"/>
          <a:stretch>
            <a:fillRect/>
          </a:stretch>
        </p:blipFill>
        <p:spPr>
          <a:xfrm>
            <a:off x="2397125" y="3559175"/>
            <a:ext cx="6411913" cy="6276975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" b="1040"/>
          <a:stretch>
            <a:fillRect/>
          </a:stretch>
        </p:blipFill>
        <p:spPr>
          <a:xfrm>
            <a:off x="8999538" y="3559175"/>
            <a:ext cx="6410325" cy="6276975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" b="799"/>
          <a:stretch>
            <a:fillRect/>
          </a:stretch>
        </p:blipFill>
        <p:spPr>
          <a:xfrm>
            <a:off x="15625763" y="3568700"/>
            <a:ext cx="6411912" cy="6276975"/>
          </a:xfr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13" grpId="0"/>
      <p:bldP spid="14" grpId="0"/>
      <p:bldP spid="16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6530334" y="3612381"/>
            <a:ext cx="0" cy="7670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491159" y="3777480"/>
            <a:ext cx="0" cy="7670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3"/>
          <p:cNvSpPr txBox="1"/>
          <p:nvPr/>
        </p:nvSpPr>
        <p:spPr bwMode="auto">
          <a:xfrm>
            <a:off x="7410637" y="3815581"/>
            <a:ext cx="672078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97" tIns="121899" rIns="243797" bIns="1218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r>
              <a:rPr lang="zh-CN" altLang="en-US" sz="5300" dirty="0">
                <a:latin typeface="+mn-ea"/>
                <a:ea typeface="+mn-ea"/>
                <a:cs typeface="Lato Regular" panose="020F0502020204030203"/>
              </a:rPr>
              <a:t>个人简介</a:t>
            </a:r>
            <a:endParaRPr lang="en-US" sz="5300" dirty="0">
              <a:latin typeface="+mn-ea"/>
              <a:ea typeface="+mn-ea"/>
              <a:cs typeface="Lato Regular" panose="020F0502020204030203"/>
            </a:endParaRPr>
          </a:p>
        </p:txBody>
      </p:sp>
      <p:grpSp>
        <p:nvGrpSpPr>
          <p:cNvPr id="42" name="Group 41"/>
          <p:cNvGrpSpPr/>
          <p:nvPr/>
        </p:nvGrpSpPr>
        <p:grpSpPr bwMode="auto">
          <a:xfrm>
            <a:off x="19641789" y="9433215"/>
            <a:ext cx="964950" cy="736600"/>
            <a:chOff x="6383291" y="2991297"/>
            <a:chExt cx="361257" cy="276450"/>
          </a:xfrm>
        </p:grpSpPr>
        <p:sp>
          <p:nvSpPr>
            <p:cNvPr id="43" name="Rectangle 42"/>
            <p:cNvSpPr/>
            <p:nvPr/>
          </p:nvSpPr>
          <p:spPr>
            <a:xfrm>
              <a:off x="6383291" y="3019895"/>
              <a:ext cx="361257" cy="1731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6500541" y="3193074"/>
              <a:ext cx="126757" cy="74673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" name="TextBox 120"/>
            <p:cNvSpPr txBox="1">
              <a:spLocks noChangeArrowheads="1"/>
            </p:cNvSpPr>
            <p:nvPr/>
          </p:nvSpPr>
          <p:spPr bwMode="auto">
            <a:xfrm>
              <a:off x="6404824" y="2991297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 bwMode="auto">
          <a:xfrm>
            <a:off x="19104294" y="7934615"/>
            <a:ext cx="964950" cy="736600"/>
            <a:chOff x="6383290" y="2556942"/>
            <a:chExt cx="361257" cy="276450"/>
          </a:xfrm>
        </p:grpSpPr>
        <p:sp>
          <p:nvSpPr>
            <p:cNvPr id="47" name="Rectangle 46"/>
            <p:cNvSpPr/>
            <p:nvPr/>
          </p:nvSpPr>
          <p:spPr>
            <a:xfrm>
              <a:off x="6383290" y="2585540"/>
              <a:ext cx="361257" cy="1731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 flipV="1">
              <a:off x="6500540" y="2758719"/>
              <a:ext cx="126757" cy="74673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" name="TextBox 124"/>
            <p:cNvSpPr txBox="1">
              <a:spLocks noChangeArrowheads="1"/>
            </p:cNvSpPr>
            <p:nvPr/>
          </p:nvSpPr>
          <p:spPr bwMode="auto">
            <a:xfrm>
              <a:off x="6404824" y="2556942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 bwMode="auto">
          <a:xfrm>
            <a:off x="18300173" y="6338649"/>
            <a:ext cx="960719" cy="736600"/>
            <a:chOff x="6383336" y="2052886"/>
            <a:chExt cx="361166" cy="276450"/>
          </a:xfrm>
        </p:grpSpPr>
        <p:sp>
          <p:nvSpPr>
            <p:cNvPr id="51" name="Rectangle 50"/>
            <p:cNvSpPr/>
            <p:nvPr/>
          </p:nvSpPr>
          <p:spPr>
            <a:xfrm>
              <a:off x="6383336" y="2081484"/>
              <a:ext cx="361166" cy="1731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 flipV="1">
              <a:off x="6501072" y="2254662"/>
              <a:ext cx="125692" cy="7467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" name="TextBox 128"/>
            <p:cNvSpPr txBox="1">
              <a:spLocks noChangeArrowheads="1"/>
            </p:cNvSpPr>
            <p:nvPr/>
          </p:nvSpPr>
          <p:spPr bwMode="auto">
            <a:xfrm>
              <a:off x="6404163" y="2052886"/>
              <a:ext cx="31951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15515360" y="5657081"/>
            <a:ext cx="595475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5515358" y="5657081"/>
            <a:ext cx="4608901" cy="381000"/>
          </a:xfrm>
          <a:prstGeom prst="round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5515360" y="7189548"/>
            <a:ext cx="5954750" cy="38523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5515359" y="7189548"/>
            <a:ext cx="3267282" cy="385235"/>
          </a:xfrm>
          <a:prstGeom prst="round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515360" y="8747415"/>
            <a:ext cx="595475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5515358" y="8747415"/>
            <a:ext cx="4096800" cy="381000"/>
          </a:xfrm>
          <a:prstGeom prst="round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515360" y="10262948"/>
            <a:ext cx="5954750" cy="38523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5515358" y="10262948"/>
            <a:ext cx="4608901" cy="385235"/>
          </a:xfrm>
          <a:prstGeom prst="roundRect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 bwMode="auto">
          <a:xfrm>
            <a:off x="19610558" y="4805968"/>
            <a:ext cx="964950" cy="736600"/>
            <a:chOff x="6383290" y="1395641"/>
            <a:chExt cx="361257" cy="276450"/>
          </a:xfrm>
        </p:grpSpPr>
        <p:sp>
          <p:nvSpPr>
            <p:cNvPr id="63" name="Rectangle 62"/>
            <p:cNvSpPr/>
            <p:nvPr/>
          </p:nvSpPr>
          <p:spPr>
            <a:xfrm>
              <a:off x="6383290" y="1424239"/>
              <a:ext cx="361257" cy="173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4" name="TextBox 139"/>
            <p:cNvSpPr txBox="1">
              <a:spLocks noChangeArrowheads="1"/>
            </p:cNvSpPr>
            <p:nvPr/>
          </p:nvSpPr>
          <p:spPr bwMode="auto">
            <a:xfrm>
              <a:off x="6404824" y="1395641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65" name="Isosceles Triangle 64"/>
            <p:cNvSpPr/>
            <p:nvPr/>
          </p:nvSpPr>
          <p:spPr>
            <a:xfrm flipV="1">
              <a:off x="6500540" y="1597418"/>
              <a:ext cx="126757" cy="7467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66" name="Title 13"/>
          <p:cNvSpPr txBox="1"/>
          <p:nvPr/>
        </p:nvSpPr>
        <p:spPr bwMode="auto">
          <a:xfrm>
            <a:off x="15261426" y="3815581"/>
            <a:ext cx="671655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97" tIns="121899" rIns="243797" bIns="1218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r>
              <a:rPr lang="zh-CN" altLang="en-US" sz="5300" dirty="0">
                <a:latin typeface="+mn-ea"/>
                <a:ea typeface="+mn-ea"/>
                <a:cs typeface="Lato Regular" panose="020F0502020204030203"/>
              </a:rPr>
              <a:t>专业技能</a:t>
            </a:r>
            <a:endParaRPr lang="en-US" sz="5300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7" name="Content Placeholder 2"/>
          <p:cNvSpPr txBox="1"/>
          <p:nvPr/>
        </p:nvSpPr>
        <p:spPr>
          <a:xfrm>
            <a:off x="15278112" y="5039015"/>
            <a:ext cx="2962562" cy="656168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68" name="Content Placeholder 2"/>
          <p:cNvSpPr txBox="1"/>
          <p:nvPr/>
        </p:nvSpPr>
        <p:spPr>
          <a:xfrm>
            <a:off x="15278112" y="6626515"/>
            <a:ext cx="2962562" cy="656165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69" name="Content Placeholder 2"/>
          <p:cNvSpPr txBox="1"/>
          <p:nvPr/>
        </p:nvSpPr>
        <p:spPr>
          <a:xfrm>
            <a:off x="15278112" y="8146281"/>
            <a:ext cx="2962562" cy="656168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0" name="Content Placeholder 2"/>
          <p:cNvSpPr txBox="1"/>
          <p:nvPr/>
        </p:nvSpPr>
        <p:spPr>
          <a:xfrm>
            <a:off x="15278112" y="9691448"/>
            <a:ext cx="2962562" cy="661677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5" name="TextBox 30"/>
          <p:cNvSpPr txBox="1">
            <a:spLocks noChangeArrowheads="1"/>
          </p:cNvSpPr>
          <p:nvPr/>
        </p:nvSpPr>
        <p:spPr bwMode="auto">
          <a:xfrm>
            <a:off x="7638983" y="4881224"/>
            <a:ext cx="594191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  <a:p>
            <a:endParaRPr lang="en-US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b="1" dirty="0">
                <a:latin typeface="+mn-ea"/>
                <a:ea typeface="+mn-ea"/>
                <a:cs typeface="Lato Light" panose="020F0302020204030203"/>
              </a:rPr>
              <a:t>此处添加详细文本描述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，建议与标题相关并符合整体语言风格，语言描述尽量简洁生动。</a:t>
            </a:r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endParaRPr lang="pt-BR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此处添加详细文本描述，建议与标题相关并符合整体语言风格，语言描述尽量简洁生动尽量将每页幻灯片</a:t>
            </a:r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的字数控制在</a:t>
            </a:r>
            <a:r>
              <a:rPr lang="en-US" altLang="zh-CN" sz="2400" dirty="0"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59070" y="7374266"/>
            <a:ext cx="3944438" cy="1428183"/>
            <a:chOff x="1859070" y="7374266"/>
            <a:chExt cx="3944438" cy="1428183"/>
          </a:xfrm>
        </p:grpSpPr>
        <p:sp>
          <p:nvSpPr>
            <p:cNvPr id="31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altLang="zh-CN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Lato Light" panose="020F0302020204030203"/>
                </a:rPr>
                <a:t>市场运营部</a:t>
              </a:r>
              <a:endParaRPr lang="en-US" sz="2400" dirty="0">
                <a:solidFill>
                  <a:schemeClr val="tx1"/>
                </a:solidFill>
                <a:latin typeface="+mn-ea"/>
                <a:cs typeface="Lato Light" panose="020F0302020204030203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81" name="Rectangle 80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8" name="TextBox 8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优秀的团队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r="483"/>
          <a:stretch>
            <a:fillRect/>
          </a:stretch>
        </p:blipFill>
        <p:spPr>
          <a:xfrm>
            <a:off x="1976438" y="3641725"/>
            <a:ext cx="3643312" cy="364966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/>
      <p:bldP spid="67" grpId="0"/>
      <p:bldP spid="68" grpId="0"/>
      <p:bldP spid="69" grpId="0"/>
      <p:bldP spid="7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/>
          <p:nvPr/>
        </p:nvSpPr>
        <p:spPr bwMode="auto">
          <a:xfrm>
            <a:off x="17548418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0" name="AutoShape 7"/>
          <p:cNvSpPr/>
          <p:nvPr/>
        </p:nvSpPr>
        <p:spPr bwMode="auto">
          <a:xfrm>
            <a:off x="14804344" y="6736190"/>
            <a:ext cx="3015465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1" name="AutoShape 8"/>
          <p:cNvSpPr/>
          <p:nvPr/>
        </p:nvSpPr>
        <p:spPr bwMode="auto">
          <a:xfrm>
            <a:off x="12071383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2" name="AutoShape 9"/>
          <p:cNvSpPr/>
          <p:nvPr/>
        </p:nvSpPr>
        <p:spPr bwMode="auto">
          <a:xfrm>
            <a:off x="9351115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3" name="AutoShape 10"/>
          <p:cNvSpPr/>
          <p:nvPr/>
        </p:nvSpPr>
        <p:spPr bwMode="auto">
          <a:xfrm>
            <a:off x="6619740" y="6736190"/>
            <a:ext cx="3015465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4" name="AutoShape 11"/>
          <p:cNvSpPr/>
          <p:nvPr/>
        </p:nvSpPr>
        <p:spPr bwMode="auto">
          <a:xfrm>
            <a:off x="3839165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16973" y="5963078"/>
            <a:ext cx="669752" cy="1255715"/>
            <a:chOff x="3616973" y="5963078"/>
            <a:chExt cx="669752" cy="1255715"/>
          </a:xfrm>
        </p:grpSpPr>
        <p:grpSp>
          <p:nvGrpSpPr>
            <p:cNvPr id="2" name="组合 1"/>
            <p:cNvGrpSpPr/>
            <p:nvPr/>
          </p:nvGrpSpPr>
          <p:grpSpPr>
            <a:xfrm>
              <a:off x="3616973" y="6548867"/>
              <a:ext cx="669752" cy="669926"/>
              <a:chOff x="3616973" y="6548867"/>
              <a:chExt cx="669752" cy="669926"/>
            </a:xfrm>
          </p:grpSpPr>
          <p:sp>
            <p:nvSpPr>
              <p:cNvPr id="16" name="AutoShape 13"/>
              <p:cNvSpPr/>
              <p:nvPr/>
            </p:nvSpPr>
            <p:spPr bwMode="auto">
              <a:xfrm>
                <a:off x="3616973" y="6548867"/>
                <a:ext cx="669752" cy="669926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1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5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7" name="AutoShape 14"/>
              <p:cNvSpPr/>
              <p:nvPr/>
            </p:nvSpPr>
            <p:spPr bwMode="auto">
              <a:xfrm>
                <a:off x="3807423" y="6739366"/>
                <a:ext cx="288851" cy="288924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bg1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5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36" name="AutoShape 54"/>
            <p:cNvSpPr/>
            <p:nvPr/>
          </p:nvSpPr>
          <p:spPr bwMode="auto">
            <a:xfrm rot="21599989">
              <a:off x="3689977" y="5963078"/>
              <a:ext cx="498346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162252" y="5963078"/>
            <a:ext cx="668164" cy="1255715"/>
            <a:chOff x="9162252" y="5963078"/>
            <a:chExt cx="668164" cy="1255715"/>
          </a:xfrm>
        </p:grpSpPr>
        <p:sp>
          <p:nvSpPr>
            <p:cNvPr id="31" name="AutoShape 28"/>
            <p:cNvSpPr/>
            <p:nvPr/>
          </p:nvSpPr>
          <p:spPr bwMode="auto">
            <a:xfrm>
              <a:off x="9162252" y="6548867"/>
              <a:ext cx="668164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2" name="AutoShape 29"/>
            <p:cNvSpPr/>
            <p:nvPr/>
          </p:nvSpPr>
          <p:spPr bwMode="auto">
            <a:xfrm>
              <a:off x="9351115" y="6739366"/>
              <a:ext cx="290438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7" name="AutoShape 55"/>
            <p:cNvSpPr/>
            <p:nvPr/>
          </p:nvSpPr>
          <p:spPr bwMode="auto">
            <a:xfrm rot="21599989">
              <a:off x="9243192" y="5963078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617069" y="5963078"/>
            <a:ext cx="669752" cy="1255715"/>
            <a:chOff x="14617069" y="5963078"/>
            <a:chExt cx="669752" cy="1255715"/>
          </a:xfrm>
        </p:grpSpPr>
        <p:sp>
          <p:nvSpPr>
            <p:cNvPr id="34" name="AutoShape 31"/>
            <p:cNvSpPr/>
            <p:nvPr/>
          </p:nvSpPr>
          <p:spPr bwMode="auto">
            <a:xfrm>
              <a:off x="14617069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5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5" name="AutoShape 32"/>
            <p:cNvSpPr/>
            <p:nvPr/>
          </p:nvSpPr>
          <p:spPr bwMode="auto">
            <a:xfrm>
              <a:off x="14807519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8" name="AutoShape 56"/>
            <p:cNvSpPr/>
            <p:nvPr/>
          </p:nvSpPr>
          <p:spPr bwMode="auto">
            <a:xfrm rot="21599989">
              <a:off x="14702770" y="5963078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095692" y="5963078"/>
            <a:ext cx="669752" cy="1255715"/>
            <a:chOff x="20095692" y="5963078"/>
            <a:chExt cx="669752" cy="1255715"/>
          </a:xfrm>
        </p:grpSpPr>
        <p:sp>
          <p:nvSpPr>
            <p:cNvPr id="28" name="AutoShape 25"/>
            <p:cNvSpPr/>
            <p:nvPr/>
          </p:nvSpPr>
          <p:spPr bwMode="auto">
            <a:xfrm>
              <a:off x="20095692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solidFill>
                  <a:srgbClr val="2BB1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9" name="AutoShape 26"/>
            <p:cNvSpPr/>
            <p:nvPr/>
          </p:nvSpPr>
          <p:spPr bwMode="auto">
            <a:xfrm>
              <a:off x="20286142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9" name="AutoShape 57"/>
            <p:cNvSpPr/>
            <p:nvPr/>
          </p:nvSpPr>
          <p:spPr bwMode="auto">
            <a:xfrm rot="21599989">
              <a:off x="20173460" y="5963078"/>
              <a:ext cx="499932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354794" y="6548867"/>
            <a:ext cx="669752" cy="1293813"/>
            <a:chOff x="17354794" y="6548867"/>
            <a:chExt cx="669752" cy="1293813"/>
          </a:xfrm>
        </p:grpSpPr>
        <p:sp>
          <p:nvSpPr>
            <p:cNvPr id="25" name="AutoShape 22"/>
            <p:cNvSpPr/>
            <p:nvPr/>
          </p:nvSpPr>
          <p:spPr bwMode="auto">
            <a:xfrm>
              <a:off x="17354794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solidFill>
                  <a:srgbClr val="2BB1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6" name="AutoShape 23"/>
            <p:cNvSpPr/>
            <p:nvPr/>
          </p:nvSpPr>
          <p:spPr bwMode="auto">
            <a:xfrm>
              <a:off x="17545244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0" name="AutoShape 58"/>
            <p:cNvSpPr/>
            <p:nvPr/>
          </p:nvSpPr>
          <p:spPr bwMode="auto">
            <a:xfrm rot="10799989">
              <a:off x="17450019" y="7509304"/>
              <a:ext cx="499932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885693" y="6548867"/>
            <a:ext cx="669752" cy="1293813"/>
            <a:chOff x="11885693" y="6548867"/>
            <a:chExt cx="669752" cy="1293813"/>
          </a:xfrm>
        </p:grpSpPr>
        <p:sp>
          <p:nvSpPr>
            <p:cNvPr id="19" name="AutoShape 16"/>
            <p:cNvSpPr/>
            <p:nvPr/>
          </p:nvSpPr>
          <p:spPr bwMode="auto">
            <a:xfrm>
              <a:off x="11885693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0" name="AutoShape 17"/>
            <p:cNvSpPr/>
            <p:nvPr/>
          </p:nvSpPr>
          <p:spPr bwMode="auto">
            <a:xfrm>
              <a:off x="12076143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1" name="AutoShape 59"/>
            <p:cNvSpPr/>
            <p:nvPr/>
          </p:nvSpPr>
          <p:spPr bwMode="auto">
            <a:xfrm rot="10799989">
              <a:off x="11966633" y="7509304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29290" y="6548867"/>
            <a:ext cx="669752" cy="1293813"/>
            <a:chOff x="6429290" y="6548867"/>
            <a:chExt cx="669752" cy="1293813"/>
          </a:xfrm>
        </p:grpSpPr>
        <p:sp>
          <p:nvSpPr>
            <p:cNvPr id="22" name="AutoShape 19"/>
            <p:cNvSpPr/>
            <p:nvPr/>
          </p:nvSpPr>
          <p:spPr bwMode="auto">
            <a:xfrm>
              <a:off x="6429290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3" name="AutoShape 20"/>
            <p:cNvSpPr/>
            <p:nvPr/>
          </p:nvSpPr>
          <p:spPr bwMode="auto">
            <a:xfrm>
              <a:off x="6619740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2" name="AutoShape 60"/>
            <p:cNvSpPr/>
            <p:nvPr/>
          </p:nvSpPr>
          <p:spPr bwMode="auto">
            <a:xfrm rot="10799989">
              <a:off x="6519752" y="7509304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7" name="TextBox 56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技术支持团队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9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18" name="图片占位符 17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>
            <a:fillRect/>
          </a:stretch>
        </p:blipFill>
        <p:spPr>
          <a:xfrm>
            <a:off x="2735263" y="3206750"/>
            <a:ext cx="2519362" cy="2516188"/>
          </a:xfrm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>
          <a:xfrm>
            <a:off x="8267700" y="3184525"/>
            <a:ext cx="2517775" cy="2517775"/>
          </a:xfrm>
        </p:spPr>
      </p:pic>
      <p:pic>
        <p:nvPicPr>
          <p:cNvPr id="30" name="图片占位符 2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>
          <a:xfrm>
            <a:off x="13676313" y="3217863"/>
            <a:ext cx="2519362" cy="2517775"/>
          </a:xfrm>
        </p:spPr>
      </p:pic>
      <p:pic>
        <p:nvPicPr>
          <p:cNvPr id="43" name="图片占位符 4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" b="144"/>
          <a:stretch>
            <a:fillRect/>
          </a:stretch>
        </p:blipFill>
        <p:spPr>
          <a:xfrm>
            <a:off x="19123025" y="3217863"/>
            <a:ext cx="2519363" cy="2517775"/>
          </a:xfrm>
        </p:spPr>
      </p:pic>
      <p:pic>
        <p:nvPicPr>
          <p:cNvPr id="33" name="图片占位符 3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xfrm>
            <a:off x="16424275" y="8108950"/>
            <a:ext cx="2519363" cy="2517775"/>
          </a:xfrm>
        </p:spPr>
      </p:pic>
      <p:pic>
        <p:nvPicPr>
          <p:cNvPr id="27" name="图片占位符 2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>
          <a:xfrm>
            <a:off x="10996613" y="8108950"/>
            <a:ext cx="2519362" cy="2517775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" b="364"/>
          <a:stretch>
            <a:fillRect/>
          </a:stretch>
        </p:blipFill>
        <p:spPr>
          <a:xfrm>
            <a:off x="5510213" y="8080375"/>
            <a:ext cx="2519362" cy="25177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4"/>
          <p:cNvGrpSpPr>
            <a:grpSpLocks noChangeAspect="1"/>
          </p:cNvGrpSpPr>
          <p:nvPr/>
        </p:nvGrpSpPr>
        <p:grpSpPr bwMode="auto">
          <a:xfrm>
            <a:off x="10870002" y="1634834"/>
            <a:ext cx="12284223" cy="8832359"/>
            <a:chOff x="-9" y="5"/>
            <a:chExt cx="5769" cy="4314"/>
          </a:xfrm>
          <a:solidFill>
            <a:schemeClr val="tx2"/>
          </a:solidFill>
        </p:grpSpPr>
        <p:sp>
          <p:nvSpPr>
            <p:cNvPr id="162" name="Freeform 5"/>
            <p:cNvSpPr/>
            <p:nvPr/>
          </p:nvSpPr>
          <p:spPr bwMode="auto">
            <a:xfrm>
              <a:off x="3679" y="4064"/>
              <a:ext cx="312" cy="255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3" name="Freeform 6"/>
            <p:cNvSpPr/>
            <p:nvPr/>
          </p:nvSpPr>
          <p:spPr bwMode="auto">
            <a:xfrm>
              <a:off x="-9" y="633"/>
              <a:ext cx="2307" cy="1593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4" name="Freeform 7"/>
            <p:cNvSpPr/>
            <p:nvPr/>
          </p:nvSpPr>
          <p:spPr bwMode="auto">
            <a:xfrm>
              <a:off x="271" y="2094"/>
              <a:ext cx="2249" cy="1097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5" name="Freeform 8"/>
            <p:cNvSpPr/>
            <p:nvPr/>
          </p:nvSpPr>
          <p:spPr bwMode="auto">
            <a:xfrm>
              <a:off x="1496" y="1832"/>
              <a:ext cx="1455" cy="934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6" name="Freeform 9"/>
            <p:cNvSpPr/>
            <p:nvPr/>
          </p:nvSpPr>
          <p:spPr bwMode="auto">
            <a:xfrm>
              <a:off x="4417" y="5"/>
              <a:ext cx="1343" cy="1064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solidFill>
              <a:schemeClr val="accent3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7" name="Freeform 10"/>
            <p:cNvSpPr/>
            <p:nvPr/>
          </p:nvSpPr>
          <p:spPr bwMode="auto">
            <a:xfrm>
              <a:off x="4491" y="1174"/>
              <a:ext cx="677" cy="606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solidFill>
              <a:schemeClr val="accent1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8" name="Freeform 11"/>
            <p:cNvSpPr/>
            <p:nvPr/>
          </p:nvSpPr>
          <p:spPr bwMode="auto">
            <a:xfrm>
              <a:off x="4637" y="856"/>
              <a:ext cx="985" cy="609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9" name="Freeform 12"/>
            <p:cNvSpPr/>
            <p:nvPr/>
          </p:nvSpPr>
          <p:spPr bwMode="auto">
            <a:xfrm>
              <a:off x="2375" y="68"/>
              <a:ext cx="2536" cy="2030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0" name="Freeform 13"/>
            <p:cNvSpPr/>
            <p:nvPr/>
          </p:nvSpPr>
          <p:spPr bwMode="auto">
            <a:xfrm>
              <a:off x="3796" y="3407"/>
              <a:ext cx="875" cy="659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1" name="Freeform 14"/>
            <p:cNvSpPr/>
            <p:nvPr/>
          </p:nvSpPr>
          <p:spPr bwMode="auto">
            <a:xfrm>
              <a:off x="3625" y="2903"/>
              <a:ext cx="665" cy="64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2" name="Freeform 15"/>
            <p:cNvSpPr/>
            <p:nvPr/>
          </p:nvSpPr>
          <p:spPr bwMode="auto">
            <a:xfrm>
              <a:off x="2302" y="3034"/>
              <a:ext cx="1049" cy="967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3" name="Freeform 16"/>
            <p:cNvSpPr/>
            <p:nvPr/>
          </p:nvSpPr>
          <p:spPr bwMode="auto">
            <a:xfrm>
              <a:off x="3140" y="3330"/>
              <a:ext cx="916" cy="601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3238" y="1805"/>
              <a:ext cx="590" cy="92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5" name="Freeform 18"/>
            <p:cNvSpPr/>
            <p:nvPr/>
          </p:nvSpPr>
          <p:spPr bwMode="auto">
            <a:xfrm>
              <a:off x="3030" y="3028"/>
              <a:ext cx="700" cy="551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6" name="Freeform 19"/>
            <p:cNvSpPr/>
            <p:nvPr/>
          </p:nvSpPr>
          <p:spPr bwMode="auto">
            <a:xfrm>
              <a:off x="2330" y="2463"/>
              <a:ext cx="1424" cy="954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solidFill>
              <a:schemeClr val="accent4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7" name="Freeform 20"/>
            <p:cNvSpPr/>
            <p:nvPr/>
          </p:nvSpPr>
          <p:spPr bwMode="auto">
            <a:xfrm>
              <a:off x="1990" y="1454"/>
              <a:ext cx="1563" cy="1204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8" name="Freeform 21"/>
            <p:cNvSpPr/>
            <p:nvPr/>
          </p:nvSpPr>
          <p:spPr bwMode="auto">
            <a:xfrm>
              <a:off x="3110" y="1852"/>
              <a:ext cx="303" cy="480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9" name="Freeform 22"/>
            <p:cNvSpPr/>
            <p:nvPr/>
          </p:nvSpPr>
          <p:spPr bwMode="auto">
            <a:xfrm>
              <a:off x="4177" y="2831"/>
              <a:ext cx="568" cy="690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solidFill>
              <a:schemeClr val="accent2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0" name="Freeform 23"/>
            <p:cNvSpPr/>
            <p:nvPr/>
          </p:nvSpPr>
          <p:spPr bwMode="auto">
            <a:xfrm>
              <a:off x="3549" y="2533"/>
              <a:ext cx="896" cy="494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1" name="Freeform 24"/>
            <p:cNvSpPr/>
            <p:nvPr/>
          </p:nvSpPr>
          <p:spPr bwMode="auto">
            <a:xfrm>
              <a:off x="4490" y="2997"/>
              <a:ext cx="504" cy="574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2" name="Freeform 25"/>
            <p:cNvSpPr/>
            <p:nvPr/>
          </p:nvSpPr>
          <p:spPr bwMode="auto">
            <a:xfrm>
              <a:off x="3696" y="1645"/>
              <a:ext cx="410" cy="745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3" name="Freeform 26"/>
            <p:cNvSpPr/>
            <p:nvPr/>
          </p:nvSpPr>
          <p:spPr bwMode="auto">
            <a:xfrm>
              <a:off x="3730" y="2139"/>
              <a:ext cx="699" cy="563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4" name="Freeform 27"/>
            <p:cNvSpPr/>
            <p:nvPr/>
          </p:nvSpPr>
          <p:spPr bwMode="auto">
            <a:xfrm>
              <a:off x="4247" y="2313"/>
              <a:ext cx="563" cy="58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5" name="Freeform 28"/>
            <p:cNvSpPr/>
            <p:nvPr/>
          </p:nvSpPr>
          <p:spPr bwMode="auto">
            <a:xfrm>
              <a:off x="4378" y="2218"/>
              <a:ext cx="671" cy="46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6" name="Freeform 29"/>
            <p:cNvSpPr/>
            <p:nvPr/>
          </p:nvSpPr>
          <p:spPr bwMode="auto">
            <a:xfrm>
              <a:off x="4661" y="2651"/>
              <a:ext cx="455" cy="451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7" name="Freeform 30"/>
            <p:cNvSpPr/>
            <p:nvPr/>
          </p:nvSpPr>
          <p:spPr bwMode="auto">
            <a:xfrm>
              <a:off x="4939" y="2557"/>
              <a:ext cx="128" cy="134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8" name="Freeform 31"/>
            <p:cNvSpPr/>
            <p:nvPr/>
          </p:nvSpPr>
          <p:spPr bwMode="auto">
            <a:xfrm>
              <a:off x="4205" y="1864"/>
              <a:ext cx="781" cy="475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9" name="Freeform 32"/>
            <p:cNvSpPr/>
            <p:nvPr/>
          </p:nvSpPr>
          <p:spPr bwMode="auto">
            <a:xfrm>
              <a:off x="4003" y="1366"/>
              <a:ext cx="624" cy="80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0" name="Freeform 33"/>
            <p:cNvSpPr/>
            <p:nvPr/>
          </p:nvSpPr>
          <p:spPr bwMode="auto">
            <a:xfrm>
              <a:off x="4183" y="1579"/>
              <a:ext cx="205" cy="193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1" name="Freeform 34"/>
            <p:cNvSpPr/>
            <p:nvPr/>
          </p:nvSpPr>
          <p:spPr bwMode="auto">
            <a:xfrm>
              <a:off x="4323" y="1664"/>
              <a:ext cx="141" cy="196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2" name="Freeform 35"/>
            <p:cNvSpPr/>
            <p:nvPr/>
          </p:nvSpPr>
          <p:spPr bwMode="auto">
            <a:xfrm>
              <a:off x="5023" y="3295"/>
              <a:ext cx="201" cy="412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3" name="Freeform 36"/>
            <p:cNvSpPr/>
            <p:nvPr/>
          </p:nvSpPr>
          <p:spPr bwMode="auto">
            <a:xfrm>
              <a:off x="5438" y="3349"/>
              <a:ext cx="38" cy="22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5489" y="3325"/>
              <a:ext cx="25" cy="32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5" name="Freeform 38"/>
            <p:cNvSpPr/>
            <p:nvPr/>
          </p:nvSpPr>
          <p:spPr bwMode="auto">
            <a:xfrm>
              <a:off x="5605" y="3264"/>
              <a:ext cx="36" cy="26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33503" y="3555024"/>
            <a:ext cx="7623522" cy="1306058"/>
            <a:chOff x="2366663" y="4178864"/>
            <a:chExt cx="7623522" cy="1306058"/>
          </a:xfrm>
        </p:grpSpPr>
        <p:grpSp>
          <p:nvGrpSpPr>
            <p:cNvPr id="47" name="Group 46"/>
            <p:cNvGrpSpPr/>
            <p:nvPr/>
          </p:nvGrpSpPr>
          <p:grpSpPr>
            <a:xfrm>
              <a:off x="3599459" y="4178864"/>
              <a:ext cx="6390726" cy="1306058"/>
              <a:chOff x="4224467" y="4470338"/>
              <a:chExt cx="6390726" cy="1306058"/>
            </a:xfrm>
          </p:grpSpPr>
          <p:sp>
            <p:nvSpPr>
              <p:cNvPr id="48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49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66663" y="4244581"/>
              <a:ext cx="1070738" cy="10710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3" name="AutoShape 124"/>
            <p:cNvSpPr/>
            <p:nvPr/>
          </p:nvSpPr>
          <p:spPr bwMode="auto">
            <a:xfrm>
              <a:off x="2567897" y="4512038"/>
              <a:ext cx="666162" cy="5324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503" y="8296154"/>
            <a:ext cx="7622743" cy="1306058"/>
            <a:chOff x="2366663" y="8897714"/>
            <a:chExt cx="7622743" cy="1306058"/>
          </a:xfrm>
        </p:grpSpPr>
        <p:grpSp>
          <p:nvGrpSpPr>
            <p:cNvPr id="56" name="Group 55"/>
            <p:cNvGrpSpPr/>
            <p:nvPr/>
          </p:nvGrpSpPr>
          <p:grpSpPr>
            <a:xfrm>
              <a:off x="3598680" y="8897714"/>
              <a:ext cx="6390726" cy="1306058"/>
              <a:chOff x="4224467" y="4470338"/>
              <a:chExt cx="6390726" cy="1306058"/>
            </a:xfrm>
          </p:grpSpPr>
          <p:sp>
            <p:nvSpPr>
              <p:cNvPr id="57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8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2366663" y="9023088"/>
              <a:ext cx="1070738" cy="107101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4" name="AutoShape 14"/>
            <p:cNvSpPr/>
            <p:nvPr/>
          </p:nvSpPr>
          <p:spPr bwMode="auto">
            <a:xfrm>
              <a:off x="2650408" y="9327366"/>
              <a:ext cx="481001" cy="5271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561" y="5503"/>
                  </a:moveTo>
                  <a:cubicBezTo>
                    <a:pt x="20836" y="5503"/>
                    <a:pt x="21078" y="5553"/>
                    <a:pt x="21285" y="5656"/>
                  </a:cubicBezTo>
                  <a:cubicBezTo>
                    <a:pt x="21498" y="5760"/>
                    <a:pt x="21599" y="5889"/>
                    <a:pt x="21599" y="6045"/>
                  </a:cubicBezTo>
                  <a:cubicBezTo>
                    <a:pt x="21599" y="6136"/>
                    <a:pt x="21585" y="6208"/>
                    <a:pt x="21556" y="6261"/>
                  </a:cubicBezTo>
                  <a:lnTo>
                    <a:pt x="8488" y="21266"/>
                  </a:lnTo>
                  <a:cubicBezTo>
                    <a:pt x="8333" y="21489"/>
                    <a:pt x="8000" y="21599"/>
                    <a:pt x="7493" y="21599"/>
                  </a:cubicBezTo>
                  <a:cubicBezTo>
                    <a:pt x="7217" y="21599"/>
                    <a:pt x="6961" y="21549"/>
                    <a:pt x="6729" y="21446"/>
                  </a:cubicBezTo>
                  <a:cubicBezTo>
                    <a:pt x="6497" y="21343"/>
                    <a:pt x="6381" y="21213"/>
                    <a:pt x="6381" y="21057"/>
                  </a:cubicBezTo>
                  <a:cubicBezTo>
                    <a:pt x="6381" y="21014"/>
                    <a:pt x="6406" y="20973"/>
                    <a:pt x="6454" y="20947"/>
                  </a:cubicBezTo>
                  <a:lnTo>
                    <a:pt x="11169" y="10444"/>
                  </a:lnTo>
                  <a:cubicBezTo>
                    <a:pt x="10985" y="10473"/>
                    <a:pt x="10613" y="10531"/>
                    <a:pt x="10058" y="10610"/>
                  </a:cubicBezTo>
                  <a:cubicBezTo>
                    <a:pt x="9502" y="10689"/>
                    <a:pt x="8874" y="10776"/>
                    <a:pt x="8164" y="10867"/>
                  </a:cubicBezTo>
                  <a:cubicBezTo>
                    <a:pt x="7454" y="10960"/>
                    <a:pt x="6705" y="11061"/>
                    <a:pt x="5922" y="11171"/>
                  </a:cubicBezTo>
                  <a:cubicBezTo>
                    <a:pt x="5135" y="11284"/>
                    <a:pt x="4401" y="11387"/>
                    <a:pt x="3724" y="11483"/>
                  </a:cubicBezTo>
                  <a:cubicBezTo>
                    <a:pt x="3043" y="11579"/>
                    <a:pt x="2459" y="11654"/>
                    <a:pt x="1966" y="11707"/>
                  </a:cubicBezTo>
                  <a:cubicBezTo>
                    <a:pt x="1473" y="11760"/>
                    <a:pt x="1178" y="11786"/>
                    <a:pt x="1087" y="11786"/>
                  </a:cubicBezTo>
                  <a:cubicBezTo>
                    <a:pt x="777" y="11786"/>
                    <a:pt x="521" y="11733"/>
                    <a:pt x="314" y="11623"/>
                  </a:cubicBezTo>
                  <a:cubicBezTo>
                    <a:pt x="106" y="11510"/>
                    <a:pt x="0" y="11385"/>
                    <a:pt x="0" y="11248"/>
                  </a:cubicBezTo>
                  <a:cubicBezTo>
                    <a:pt x="0" y="11186"/>
                    <a:pt x="14" y="11150"/>
                    <a:pt x="43" y="11133"/>
                  </a:cubicBezTo>
                  <a:lnTo>
                    <a:pt x="4879" y="424"/>
                  </a:lnTo>
                  <a:cubicBezTo>
                    <a:pt x="4942" y="302"/>
                    <a:pt x="5067" y="201"/>
                    <a:pt x="5261" y="120"/>
                  </a:cubicBezTo>
                  <a:cubicBezTo>
                    <a:pt x="5454" y="40"/>
                    <a:pt x="5671" y="0"/>
                    <a:pt x="5922" y="0"/>
                  </a:cubicBezTo>
                  <a:lnTo>
                    <a:pt x="13874" y="0"/>
                  </a:lnTo>
                  <a:cubicBezTo>
                    <a:pt x="14155" y="0"/>
                    <a:pt x="14396" y="52"/>
                    <a:pt x="14604" y="153"/>
                  </a:cubicBezTo>
                  <a:cubicBezTo>
                    <a:pt x="14812" y="256"/>
                    <a:pt x="14918" y="386"/>
                    <a:pt x="14918" y="539"/>
                  </a:cubicBezTo>
                  <a:cubicBezTo>
                    <a:pt x="14918" y="585"/>
                    <a:pt x="14908" y="623"/>
                    <a:pt x="14894" y="652"/>
                  </a:cubicBezTo>
                  <a:cubicBezTo>
                    <a:pt x="14879" y="686"/>
                    <a:pt x="14855" y="729"/>
                    <a:pt x="14821" y="779"/>
                  </a:cubicBezTo>
                  <a:lnTo>
                    <a:pt x="10662" y="6801"/>
                  </a:lnTo>
                  <a:cubicBezTo>
                    <a:pt x="10845" y="6770"/>
                    <a:pt x="11208" y="6719"/>
                    <a:pt x="11749" y="6647"/>
                  </a:cubicBezTo>
                  <a:cubicBezTo>
                    <a:pt x="12290" y="6573"/>
                    <a:pt x="12913" y="6491"/>
                    <a:pt x="13618" y="6398"/>
                  </a:cubicBezTo>
                  <a:cubicBezTo>
                    <a:pt x="14329" y="6307"/>
                    <a:pt x="15063" y="6206"/>
                    <a:pt x="15821" y="6095"/>
                  </a:cubicBezTo>
                  <a:cubicBezTo>
                    <a:pt x="16575" y="5983"/>
                    <a:pt x="17290" y="5884"/>
                    <a:pt x="17971" y="5800"/>
                  </a:cubicBezTo>
                  <a:cubicBezTo>
                    <a:pt x="18648" y="5719"/>
                    <a:pt x="19227" y="5647"/>
                    <a:pt x="19706" y="5589"/>
                  </a:cubicBezTo>
                  <a:cubicBezTo>
                    <a:pt x="20179" y="5534"/>
                    <a:pt x="20464" y="5503"/>
                    <a:pt x="20561" y="550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3503" y="5167237"/>
            <a:ext cx="7621379" cy="1306058"/>
            <a:chOff x="2366663" y="5791077"/>
            <a:chExt cx="7621379" cy="1306058"/>
          </a:xfrm>
        </p:grpSpPr>
        <p:grpSp>
          <p:nvGrpSpPr>
            <p:cNvPr id="50" name="Group 49"/>
            <p:cNvGrpSpPr/>
            <p:nvPr/>
          </p:nvGrpSpPr>
          <p:grpSpPr>
            <a:xfrm>
              <a:off x="3597316" y="5791077"/>
              <a:ext cx="6390726" cy="1306058"/>
              <a:chOff x="4224467" y="4470338"/>
              <a:chExt cx="6390726" cy="1306058"/>
            </a:xfrm>
          </p:grpSpPr>
          <p:sp>
            <p:nvSpPr>
              <p:cNvPr id="51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2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2366663" y="5879292"/>
              <a:ext cx="1070738" cy="10710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5" name="AutoShape 38"/>
            <p:cNvSpPr/>
            <p:nvPr/>
          </p:nvSpPr>
          <p:spPr bwMode="auto">
            <a:xfrm>
              <a:off x="2650408" y="6183269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33503" y="6756441"/>
            <a:ext cx="7622838" cy="1306058"/>
            <a:chOff x="2366663" y="7380281"/>
            <a:chExt cx="7622838" cy="1306058"/>
          </a:xfrm>
        </p:grpSpPr>
        <p:grpSp>
          <p:nvGrpSpPr>
            <p:cNvPr id="53" name="Group 52"/>
            <p:cNvGrpSpPr/>
            <p:nvPr/>
          </p:nvGrpSpPr>
          <p:grpSpPr>
            <a:xfrm>
              <a:off x="3598775" y="7380281"/>
              <a:ext cx="6390726" cy="1306058"/>
              <a:chOff x="4224467" y="4470338"/>
              <a:chExt cx="6390726" cy="1306058"/>
            </a:xfrm>
          </p:grpSpPr>
          <p:sp>
            <p:nvSpPr>
              <p:cNvPr id="54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5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2366663" y="7478254"/>
              <a:ext cx="1070738" cy="10710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6" name="AutoShape 84"/>
            <p:cNvSpPr/>
            <p:nvPr/>
          </p:nvSpPr>
          <p:spPr bwMode="auto">
            <a:xfrm>
              <a:off x="2633701" y="7745984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2731661" y="10681401"/>
            <a:ext cx="4581937" cy="609651"/>
            <a:chOff x="991211" y="4381500"/>
            <a:chExt cx="1718674" cy="228619"/>
          </a:xfrm>
        </p:grpSpPr>
        <p:sp>
          <p:nvSpPr>
            <p:cNvPr id="440" name="Rounded Rectangle 439"/>
            <p:cNvSpPr/>
            <p:nvPr/>
          </p:nvSpPr>
          <p:spPr>
            <a:xfrm>
              <a:off x="991211" y="4381500"/>
              <a:ext cx="1718674" cy="228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1" name="Rectangle 129"/>
            <p:cNvSpPr/>
            <p:nvPr/>
          </p:nvSpPr>
          <p:spPr bwMode="auto">
            <a:xfrm>
              <a:off x="1040523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556913" y="10681401"/>
            <a:ext cx="4581937" cy="609651"/>
            <a:chOff x="2801152" y="4381500"/>
            <a:chExt cx="1718674" cy="228619"/>
          </a:xfrm>
        </p:grpSpPr>
        <p:sp>
          <p:nvSpPr>
            <p:cNvPr id="443" name="Rounded Rectangle 442"/>
            <p:cNvSpPr/>
            <p:nvPr/>
          </p:nvSpPr>
          <p:spPr>
            <a:xfrm>
              <a:off x="2801152" y="4381500"/>
              <a:ext cx="1718674" cy="228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4" name="Rectangle 129"/>
            <p:cNvSpPr/>
            <p:nvPr/>
          </p:nvSpPr>
          <p:spPr bwMode="auto">
            <a:xfrm>
              <a:off x="2850025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12382166" y="10681401"/>
            <a:ext cx="4581937" cy="609651"/>
            <a:chOff x="4611093" y="4381500"/>
            <a:chExt cx="1718674" cy="228619"/>
          </a:xfrm>
          <a:solidFill>
            <a:schemeClr val="accent3"/>
          </a:solidFill>
        </p:grpSpPr>
        <p:sp>
          <p:nvSpPr>
            <p:cNvPr id="446" name="Rounded Rectangle 445"/>
            <p:cNvSpPr/>
            <p:nvPr/>
          </p:nvSpPr>
          <p:spPr>
            <a:xfrm>
              <a:off x="4611093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7" name="Rectangle 129"/>
            <p:cNvSpPr/>
            <p:nvPr/>
          </p:nvSpPr>
          <p:spPr bwMode="auto">
            <a:xfrm>
              <a:off x="4661479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17207418" y="10681401"/>
            <a:ext cx="4581937" cy="609651"/>
            <a:chOff x="6421034" y="4381500"/>
            <a:chExt cx="1718674" cy="228619"/>
          </a:xfrm>
          <a:solidFill>
            <a:schemeClr val="accent4"/>
          </a:solidFill>
        </p:grpSpPr>
        <p:sp>
          <p:nvSpPr>
            <p:cNvPr id="449" name="Rounded Rectangle 448"/>
            <p:cNvSpPr/>
            <p:nvPr/>
          </p:nvSpPr>
          <p:spPr>
            <a:xfrm>
              <a:off x="6421034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50" name="Rectangle 129"/>
            <p:cNvSpPr/>
            <p:nvPr/>
          </p:nvSpPr>
          <p:spPr bwMode="auto">
            <a:xfrm>
              <a:off x="6463908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58" name="TextBox 15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公司版图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6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" y="2679"/>
            <a:ext cx="24377650" cy="137106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8" name="矩形 7"/>
          <p:cNvSpPr/>
          <p:nvPr/>
        </p:nvSpPr>
        <p:spPr>
          <a:xfrm>
            <a:off x="0" y="4649147"/>
            <a:ext cx="24377650" cy="49412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TWO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产品服务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21136" y="812642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136" y="877500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202" y="914827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47146" y="813105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7146" y="877963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0212" y="915290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37025" y="811930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37025" y="876788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60094" y="914115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0" name="TextBox 2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b="710"/>
          <a:stretch>
            <a:fillRect/>
          </a:stretch>
        </p:blipFill>
        <p:spPr>
          <a:xfrm>
            <a:off x="2419350" y="3590925"/>
            <a:ext cx="6402388" cy="4502150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2761"/>
          <a:stretch>
            <a:fillRect/>
          </a:stretch>
        </p:blipFill>
        <p:spPr>
          <a:xfrm>
            <a:off x="15613063" y="3559175"/>
            <a:ext cx="6430962" cy="4533900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30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78498" y="3295359"/>
            <a:ext cx="4631754" cy="4630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56723" y="3295359"/>
            <a:ext cx="4631754" cy="46305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78498" y="7922975"/>
            <a:ext cx="4631754" cy="46305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54553" y="7922975"/>
            <a:ext cx="4631754" cy="463058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6" name="Subtitle 2"/>
          <p:cNvSpPr txBox="1"/>
          <p:nvPr/>
        </p:nvSpPr>
        <p:spPr>
          <a:xfrm>
            <a:off x="7478498" y="43709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#1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16856723" y="43709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#2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8" name="Subtitle 2"/>
          <p:cNvSpPr txBox="1"/>
          <p:nvPr/>
        </p:nvSpPr>
        <p:spPr>
          <a:xfrm>
            <a:off x="7478498" y="90246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#3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16856723" y="90246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#4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5" name="TextBox 2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>
            <a:fillRect/>
          </a:stretch>
        </p:blipFill>
        <p:spPr>
          <a:xfrm>
            <a:off x="2843213" y="7923213"/>
            <a:ext cx="4633912" cy="4630737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13093"/>
          <a:stretch>
            <a:fillRect/>
          </a:stretch>
        </p:blipFill>
        <p:spPr>
          <a:xfrm>
            <a:off x="2843213" y="3295650"/>
            <a:ext cx="4633912" cy="4630738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>
          <a:xfrm>
            <a:off x="12223750" y="3295650"/>
            <a:ext cx="4632325" cy="4630738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6703"/>
          <a:stretch>
            <a:fillRect/>
          </a:stretch>
        </p:blipFill>
        <p:spPr>
          <a:xfrm>
            <a:off x="12223750" y="7923213"/>
            <a:ext cx="4632325" cy="463073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3912739"/>
            <a:ext cx="8210901" cy="5290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Oval 21"/>
          <p:cNvSpPr/>
          <p:nvPr/>
        </p:nvSpPr>
        <p:spPr>
          <a:xfrm>
            <a:off x="9691537" y="5889123"/>
            <a:ext cx="1331480" cy="133148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02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15" name="Oval 34"/>
          <p:cNvSpPr/>
          <p:nvPr/>
        </p:nvSpPr>
        <p:spPr>
          <a:xfrm>
            <a:off x="9691537" y="3912739"/>
            <a:ext cx="1331480" cy="133148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01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1193536" y="6174777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产品介绍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8" name="TextBox 44"/>
          <p:cNvSpPr txBox="1"/>
          <p:nvPr/>
        </p:nvSpPr>
        <p:spPr>
          <a:xfrm>
            <a:off x="11193536" y="8159622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服务领域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9" name="TextBox 35"/>
          <p:cNvSpPr txBox="1"/>
          <p:nvPr/>
        </p:nvSpPr>
        <p:spPr>
          <a:xfrm>
            <a:off x="17951441" y="4215315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市场分析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0" name="TextBox 47"/>
          <p:cNvSpPr txBox="1"/>
          <p:nvPr/>
        </p:nvSpPr>
        <p:spPr>
          <a:xfrm>
            <a:off x="17951441" y="6200160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财务分析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2" name="Oval 43"/>
          <p:cNvSpPr/>
          <p:nvPr/>
        </p:nvSpPr>
        <p:spPr>
          <a:xfrm>
            <a:off x="9691537" y="7865507"/>
            <a:ext cx="1331480" cy="1331480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03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25" name="Oval 32"/>
          <p:cNvSpPr/>
          <p:nvPr/>
        </p:nvSpPr>
        <p:spPr>
          <a:xfrm>
            <a:off x="16449442" y="5889122"/>
            <a:ext cx="1331480" cy="133148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05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31" name="Oval 39"/>
          <p:cNvSpPr/>
          <p:nvPr/>
        </p:nvSpPr>
        <p:spPr>
          <a:xfrm>
            <a:off x="16449442" y="3912739"/>
            <a:ext cx="1331480" cy="133148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04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37" name="TextBox 38"/>
          <p:cNvSpPr txBox="1"/>
          <p:nvPr/>
        </p:nvSpPr>
        <p:spPr>
          <a:xfrm>
            <a:off x="11193536" y="4189932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企业简介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38" name="TextBox 1"/>
          <p:cNvSpPr txBox="1"/>
          <p:nvPr/>
        </p:nvSpPr>
        <p:spPr>
          <a:xfrm>
            <a:off x="471807" y="5376859"/>
            <a:ext cx="7193059" cy="14459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目录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5695" y="6784283"/>
            <a:ext cx="7025283" cy="101526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+mn-ea"/>
              </a:rPr>
              <a:t>CONTENT</a:t>
            </a:r>
            <a:endParaRPr lang="en-US" altLang="zh-CN" sz="6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TextBox 47"/>
          <p:cNvSpPr txBox="1"/>
          <p:nvPr/>
        </p:nvSpPr>
        <p:spPr>
          <a:xfrm>
            <a:off x="17951441" y="8183025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联系我们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9" name="Oval 32"/>
          <p:cNvSpPr/>
          <p:nvPr/>
        </p:nvSpPr>
        <p:spPr>
          <a:xfrm>
            <a:off x="16449442" y="7871987"/>
            <a:ext cx="1331480" cy="133148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06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5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99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99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49"/>
                            </p:stCondLst>
                            <p:childTnLst>
                              <p:par>
                                <p:cTn id="6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49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99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99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750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15" grpId="0" animBg="1"/>
      <p:bldP spid="17" grpId="0"/>
      <p:bldP spid="18" grpId="0"/>
      <p:bldP spid="19" grpId="0"/>
      <p:bldP spid="20" grpId="0"/>
      <p:bldP spid="22" grpId="0" animBg="1"/>
      <p:bldP spid="25" grpId="0" animBg="1"/>
      <p:bldP spid="31" grpId="0" animBg="1"/>
      <p:bldP spid="37" grpId="0"/>
      <p:bldP spid="38" grpId="0"/>
      <p:bldP spid="39" grpId="0"/>
      <p:bldP spid="46" grpId="0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3622675" y="3446463"/>
            <a:ext cx="4714875" cy="471170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9828213" y="3446463"/>
            <a:ext cx="4714875" cy="4711700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16033750" y="3446463"/>
            <a:ext cx="4714875" cy="4711700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13020675" y="7672388"/>
            <a:ext cx="4714875" cy="4711700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6815138" y="7672388"/>
            <a:ext cx="4714875" cy="4711700"/>
          </a:xfrm>
        </p:spPr>
      </p:pic>
      <p:sp>
        <p:nvSpPr>
          <p:cNvPr id="33" name="Rounded Rectangle 32"/>
          <p:cNvSpPr/>
          <p:nvPr/>
        </p:nvSpPr>
        <p:spPr>
          <a:xfrm>
            <a:off x="6754073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#1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195748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#2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9249121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#3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064625" y="8309343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#4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06299" y="8309343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latin typeface="+mn-ea"/>
                <a:cs typeface="Lato Light" panose="020F0302020204030203"/>
              </a:rPr>
              <a:t> #5</a:t>
            </a:r>
            <a:endParaRPr lang="en-US" sz="3000" dirty="0">
              <a:latin typeface="+mn-ea"/>
              <a:cs typeface="Lato Light" panose="020F030202020403020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3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93800" y="4881389"/>
            <a:ext cx="4287845" cy="38246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9758187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58562" y="4881389"/>
            <a:ext cx="4335503" cy="38246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5" name="Title 20"/>
          <p:cNvSpPr txBox="1"/>
          <p:nvPr/>
        </p:nvSpPr>
        <p:spPr>
          <a:xfrm>
            <a:off x="14093690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19925" y="4881389"/>
            <a:ext cx="4286689" cy="3824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7" name="Title 20"/>
          <p:cNvSpPr txBox="1"/>
          <p:nvPr/>
        </p:nvSpPr>
        <p:spPr>
          <a:xfrm>
            <a:off x="18452270" y="5289854"/>
            <a:ext cx="4154344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8" name="Title 20"/>
          <p:cNvSpPr txBox="1"/>
          <p:nvPr/>
        </p:nvSpPr>
        <p:spPr>
          <a:xfrm>
            <a:off x="1836697" y="2986940"/>
            <a:ext cx="20793000" cy="1206428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分钟之内。此处添加详细文本描述，建议与标题相关并符合整体语言风格，语言描述尽量简洁生动。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2" name="TextBox 2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" b="2949"/>
          <a:stretch>
            <a:fillRect/>
          </a:stretch>
        </p:blipFill>
        <p:spPr>
          <a:xfrm>
            <a:off x="1674813" y="4881563"/>
            <a:ext cx="8128000" cy="7648575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9793288" y="8705850"/>
            <a:ext cx="4287837" cy="3824288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4062075" y="8705850"/>
            <a:ext cx="4287838" cy="3824288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8318163" y="8705850"/>
            <a:ext cx="4287837" cy="3824288"/>
          </a:xfr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9038" y="3767110"/>
            <a:ext cx="3207119" cy="68284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9489" y="3767110"/>
            <a:ext cx="3207119" cy="682848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267" y="3031318"/>
            <a:ext cx="4158039" cy="8853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1538" y="4062008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搜索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2366" y="4746856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1538" y="6427956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标记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2366" y="7112802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1538" y="8707076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信息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366" y="9391924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25304" y="4014796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质量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95910" y="4674558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25304" y="6425302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安全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95910" y="7085064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25304" y="8682142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优势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95910" y="9319624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61722" y="4073673"/>
            <a:ext cx="1521602" cy="1591898"/>
            <a:chOff x="1523720" y="4073671"/>
            <a:chExt cx="1522197" cy="1591898"/>
          </a:xfrm>
        </p:grpSpPr>
        <p:sp>
          <p:nvSpPr>
            <p:cNvPr id="20" name="Oval 19"/>
            <p:cNvSpPr/>
            <p:nvPr/>
          </p:nvSpPr>
          <p:spPr>
            <a:xfrm>
              <a:off x="1523720" y="4073671"/>
              <a:ext cx="1522197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" name="AutoShape 115"/>
            <p:cNvSpPr/>
            <p:nvPr/>
          </p:nvSpPr>
          <p:spPr bwMode="auto">
            <a:xfrm>
              <a:off x="1911609" y="4451102"/>
              <a:ext cx="820217" cy="8276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7621" y="6417535"/>
            <a:ext cx="1521602" cy="1591898"/>
            <a:chOff x="1549628" y="6417533"/>
            <a:chExt cx="1522197" cy="1591898"/>
          </a:xfrm>
        </p:grpSpPr>
        <p:sp>
          <p:nvSpPr>
            <p:cNvPr id="23" name="Oval 22"/>
            <p:cNvSpPr/>
            <p:nvPr/>
          </p:nvSpPr>
          <p:spPr>
            <a:xfrm>
              <a:off x="1549628" y="6417533"/>
              <a:ext cx="1522197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" name="AutoShape 60"/>
            <p:cNvSpPr>
              <a:spLocks noChangeAspect="1"/>
            </p:cNvSpPr>
            <p:nvPr/>
          </p:nvSpPr>
          <p:spPr bwMode="auto">
            <a:xfrm>
              <a:off x="1940525" y="6858000"/>
              <a:ext cx="889082" cy="788146"/>
            </a:xfrm>
            <a:custGeom>
              <a:avLst/>
              <a:gdLst>
                <a:gd name="T0" fmla="*/ 10800 w 21600"/>
                <a:gd name="T1" fmla="*/ 10796 h 21592"/>
                <a:gd name="T2" fmla="*/ 10800 w 21600"/>
                <a:gd name="T3" fmla="*/ 10796 h 21592"/>
                <a:gd name="T4" fmla="*/ 10800 w 21600"/>
                <a:gd name="T5" fmla="*/ 10796 h 21592"/>
                <a:gd name="T6" fmla="*/ 10800 w 21600"/>
                <a:gd name="T7" fmla="*/ 10796 h 2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92">
                  <a:moveTo>
                    <a:pt x="16719" y="11484"/>
                  </a:moveTo>
                  <a:cubicBezTo>
                    <a:pt x="16972" y="11823"/>
                    <a:pt x="17102" y="12217"/>
                    <a:pt x="17111" y="12666"/>
                  </a:cubicBezTo>
                  <a:cubicBezTo>
                    <a:pt x="17118" y="13118"/>
                    <a:pt x="16986" y="13503"/>
                    <a:pt x="16719" y="13825"/>
                  </a:cubicBezTo>
                  <a:lnTo>
                    <a:pt x="10660" y="21039"/>
                  </a:lnTo>
                  <a:cubicBezTo>
                    <a:pt x="10393" y="21361"/>
                    <a:pt x="10061" y="21530"/>
                    <a:pt x="9664" y="21548"/>
                  </a:cubicBezTo>
                  <a:cubicBezTo>
                    <a:pt x="9270" y="21568"/>
                    <a:pt x="8950" y="21398"/>
                    <a:pt x="8704" y="21039"/>
                  </a:cubicBezTo>
                  <a:lnTo>
                    <a:pt x="991" y="10768"/>
                  </a:lnTo>
                  <a:cubicBezTo>
                    <a:pt x="721" y="10408"/>
                    <a:pt x="488" y="9960"/>
                    <a:pt x="293" y="9416"/>
                  </a:cubicBezTo>
                  <a:cubicBezTo>
                    <a:pt x="98" y="8878"/>
                    <a:pt x="0" y="8375"/>
                    <a:pt x="0" y="7918"/>
                  </a:cubicBezTo>
                  <a:lnTo>
                    <a:pt x="0" y="1668"/>
                  </a:lnTo>
                  <a:cubicBezTo>
                    <a:pt x="0" y="1216"/>
                    <a:pt x="134" y="825"/>
                    <a:pt x="401" y="497"/>
                  </a:cubicBezTo>
                  <a:cubicBezTo>
                    <a:pt x="671" y="166"/>
                    <a:pt x="1003" y="0"/>
                    <a:pt x="1392" y="0"/>
                  </a:cubicBezTo>
                  <a:lnTo>
                    <a:pt x="6619" y="0"/>
                  </a:lnTo>
                  <a:cubicBezTo>
                    <a:pt x="6811" y="0"/>
                    <a:pt x="7016" y="28"/>
                    <a:pt x="7237" y="83"/>
                  </a:cubicBezTo>
                  <a:cubicBezTo>
                    <a:pt x="7456" y="138"/>
                    <a:pt x="7677" y="224"/>
                    <a:pt x="7899" y="336"/>
                  </a:cubicBezTo>
                  <a:cubicBezTo>
                    <a:pt x="8120" y="451"/>
                    <a:pt x="8332" y="580"/>
                    <a:pt x="8524" y="724"/>
                  </a:cubicBezTo>
                  <a:cubicBezTo>
                    <a:pt x="8719" y="865"/>
                    <a:pt x="8880" y="1021"/>
                    <a:pt x="9005" y="1185"/>
                  </a:cubicBezTo>
                  <a:lnTo>
                    <a:pt x="16719" y="11484"/>
                  </a:lnTo>
                  <a:close/>
                  <a:moveTo>
                    <a:pt x="3603" y="5922"/>
                  </a:moveTo>
                  <a:cubicBezTo>
                    <a:pt x="3964" y="5922"/>
                    <a:pt x="4279" y="5761"/>
                    <a:pt x="4548" y="5441"/>
                  </a:cubicBezTo>
                  <a:cubicBezTo>
                    <a:pt x="4815" y="5116"/>
                    <a:pt x="4952" y="4740"/>
                    <a:pt x="4952" y="4311"/>
                  </a:cubicBezTo>
                  <a:cubicBezTo>
                    <a:pt x="4952" y="3862"/>
                    <a:pt x="4815" y="3477"/>
                    <a:pt x="4548" y="3160"/>
                  </a:cubicBezTo>
                  <a:cubicBezTo>
                    <a:pt x="4281" y="2844"/>
                    <a:pt x="3966" y="2686"/>
                    <a:pt x="3603" y="2686"/>
                  </a:cubicBezTo>
                  <a:cubicBezTo>
                    <a:pt x="3227" y="2686"/>
                    <a:pt x="2908" y="2844"/>
                    <a:pt x="2643" y="3160"/>
                  </a:cubicBezTo>
                  <a:cubicBezTo>
                    <a:pt x="2378" y="3477"/>
                    <a:pt x="2246" y="3862"/>
                    <a:pt x="2246" y="4311"/>
                  </a:cubicBezTo>
                  <a:cubicBezTo>
                    <a:pt x="2246" y="4739"/>
                    <a:pt x="2378" y="5116"/>
                    <a:pt x="2643" y="5441"/>
                  </a:cubicBezTo>
                  <a:cubicBezTo>
                    <a:pt x="2905" y="5761"/>
                    <a:pt x="3225" y="5922"/>
                    <a:pt x="3603" y="5922"/>
                  </a:cubicBezTo>
                  <a:moveTo>
                    <a:pt x="21198" y="11510"/>
                  </a:moveTo>
                  <a:cubicBezTo>
                    <a:pt x="21465" y="11852"/>
                    <a:pt x="21599" y="12252"/>
                    <a:pt x="21599" y="12709"/>
                  </a:cubicBezTo>
                  <a:cubicBezTo>
                    <a:pt x="21599" y="13167"/>
                    <a:pt x="21465" y="13558"/>
                    <a:pt x="21198" y="13880"/>
                  </a:cubicBezTo>
                  <a:lnTo>
                    <a:pt x="15163" y="21093"/>
                  </a:lnTo>
                  <a:cubicBezTo>
                    <a:pt x="14896" y="21415"/>
                    <a:pt x="14564" y="21582"/>
                    <a:pt x="14174" y="21591"/>
                  </a:cubicBezTo>
                  <a:cubicBezTo>
                    <a:pt x="13782" y="21600"/>
                    <a:pt x="13450" y="21433"/>
                    <a:pt x="13183" y="21093"/>
                  </a:cubicBezTo>
                  <a:lnTo>
                    <a:pt x="13044" y="20903"/>
                  </a:lnTo>
                  <a:lnTo>
                    <a:pt x="18963" y="13825"/>
                  </a:lnTo>
                  <a:cubicBezTo>
                    <a:pt x="19230" y="13503"/>
                    <a:pt x="19365" y="13118"/>
                    <a:pt x="19360" y="12660"/>
                  </a:cubicBezTo>
                  <a:cubicBezTo>
                    <a:pt x="19355" y="12206"/>
                    <a:pt x="19223" y="11812"/>
                    <a:pt x="18963" y="11484"/>
                  </a:cubicBezTo>
                  <a:lnTo>
                    <a:pt x="11247" y="1185"/>
                  </a:lnTo>
                  <a:cubicBezTo>
                    <a:pt x="11009" y="865"/>
                    <a:pt x="10689" y="604"/>
                    <a:pt x="10282" y="408"/>
                  </a:cubicBezTo>
                  <a:cubicBezTo>
                    <a:pt x="9873" y="210"/>
                    <a:pt x="9484" y="83"/>
                    <a:pt x="9109" y="28"/>
                  </a:cubicBezTo>
                  <a:lnTo>
                    <a:pt x="11112" y="28"/>
                  </a:lnTo>
                  <a:cubicBezTo>
                    <a:pt x="11502" y="28"/>
                    <a:pt x="11935" y="141"/>
                    <a:pt x="12406" y="365"/>
                  </a:cubicBezTo>
                  <a:cubicBezTo>
                    <a:pt x="12878" y="589"/>
                    <a:pt x="13236" y="874"/>
                    <a:pt x="13481" y="1213"/>
                  </a:cubicBezTo>
                  <a:lnTo>
                    <a:pt x="21198" y="11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15724" y="8769748"/>
            <a:ext cx="1521602" cy="1591900"/>
            <a:chOff x="1577743" y="8769748"/>
            <a:chExt cx="1522197" cy="1591899"/>
          </a:xfrm>
        </p:grpSpPr>
        <p:sp>
          <p:nvSpPr>
            <p:cNvPr id="26" name="Oval 25"/>
            <p:cNvSpPr/>
            <p:nvPr/>
          </p:nvSpPr>
          <p:spPr>
            <a:xfrm>
              <a:off x="1577743" y="8769748"/>
              <a:ext cx="1522197" cy="15918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" name="AutoShape 71"/>
            <p:cNvSpPr>
              <a:spLocks noChangeAspect="1"/>
            </p:cNvSpPr>
            <p:nvPr/>
          </p:nvSpPr>
          <p:spPr bwMode="auto">
            <a:xfrm>
              <a:off x="1976987" y="9202286"/>
              <a:ext cx="767800" cy="745703"/>
            </a:xfrm>
            <a:custGeom>
              <a:avLst/>
              <a:gdLst>
                <a:gd name="T0" fmla="*/ 10800 w 21600"/>
                <a:gd name="T1" fmla="*/ 10794 h 21588"/>
                <a:gd name="T2" fmla="*/ 10800 w 21600"/>
                <a:gd name="T3" fmla="*/ 10794 h 21588"/>
                <a:gd name="T4" fmla="*/ 10800 w 21600"/>
                <a:gd name="T5" fmla="*/ 10794 h 21588"/>
                <a:gd name="T6" fmla="*/ 10800 w 21600"/>
                <a:gd name="T7" fmla="*/ 10794 h 2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599" y="8156"/>
                    <a:pt x="21599" y="9468"/>
                  </a:cubicBezTo>
                  <a:cubicBezTo>
                    <a:pt x="21599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600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155266" y="4001372"/>
            <a:ext cx="1521602" cy="1591900"/>
            <a:chOff x="17369805" y="4186092"/>
            <a:chExt cx="1522197" cy="1591899"/>
          </a:xfrm>
        </p:grpSpPr>
        <p:sp>
          <p:nvSpPr>
            <p:cNvPr id="29" name="Oval 28"/>
            <p:cNvSpPr/>
            <p:nvPr/>
          </p:nvSpPr>
          <p:spPr>
            <a:xfrm>
              <a:off x="17369805" y="4186092"/>
              <a:ext cx="1522197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0" name="AutoShape 119"/>
            <p:cNvSpPr>
              <a:spLocks noChangeAspect="1"/>
            </p:cNvSpPr>
            <p:nvPr/>
          </p:nvSpPr>
          <p:spPr bwMode="auto">
            <a:xfrm>
              <a:off x="17756187" y="4572000"/>
              <a:ext cx="760654" cy="7387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599" y="9409"/>
                    <a:pt x="21599" y="10002"/>
                  </a:cubicBezTo>
                  <a:cubicBezTo>
                    <a:pt x="21599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181163" y="6345234"/>
            <a:ext cx="1521602" cy="1591900"/>
            <a:chOff x="17395712" y="6529953"/>
            <a:chExt cx="1522197" cy="1591899"/>
          </a:xfrm>
        </p:grpSpPr>
        <p:sp>
          <p:nvSpPr>
            <p:cNvPr id="32" name="Oval 31"/>
            <p:cNvSpPr/>
            <p:nvPr/>
          </p:nvSpPr>
          <p:spPr>
            <a:xfrm>
              <a:off x="17395712" y="6529953"/>
              <a:ext cx="1522197" cy="15918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3" name="AutoShape 94"/>
            <p:cNvSpPr>
              <a:spLocks noChangeAspect="1"/>
            </p:cNvSpPr>
            <p:nvPr/>
          </p:nvSpPr>
          <p:spPr bwMode="auto">
            <a:xfrm>
              <a:off x="17859994" y="6901722"/>
              <a:ext cx="625458" cy="7379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71" y="9829"/>
                  </a:moveTo>
                  <a:cubicBezTo>
                    <a:pt x="20671" y="9939"/>
                    <a:pt x="20995" y="10131"/>
                    <a:pt x="21232" y="10408"/>
                  </a:cubicBezTo>
                  <a:cubicBezTo>
                    <a:pt x="21481" y="10681"/>
                    <a:pt x="21599" y="11001"/>
                    <a:pt x="21599" y="11358"/>
                  </a:cubicBezTo>
                  <a:lnTo>
                    <a:pt x="21599" y="19987"/>
                  </a:lnTo>
                  <a:cubicBezTo>
                    <a:pt x="21599" y="20419"/>
                    <a:pt x="21398" y="20796"/>
                    <a:pt x="21002" y="21116"/>
                  </a:cubicBezTo>
                  <a:cubicBezTo>
                    <a:pt x="20606" y="21438"/>
                    <a:pt x="20138" y="21599"/>
                    <a:pt x="19598" y="21599"/>
                  </a:cubicBezTo>
                  <a:lnTo>
                    <a:pt x="2016" y="21599"/>
                  </a:lnTo>
                  <a:cubicBezTo>
                    <a:pt x="1476" y="21599"/>
                    <a:pt x="1004" y="21438"/>
                    <a:pt x="604" y="21116"/>
                  </a:cubicBezTo>
                  <a:cubicBezTo>
                    <a:pt x="198" y="20796"/>
                    <a:pt x="0" y="20419"/>
                    <a:pt x="0" y="19987"/>
                  </a:cubicBezTo>
                  <a:lnTo>
                    <a:pt x="0" y="11358"/>
                  </a:lnTo>
                  <a:cubicBezTo>
                    <a:pt x="0" y="11001"/>
                    <a:pt x="122" y="10681"/>
                    <a:pt x="367" y="10408"/>
                  </a:cubicBezTo>
                  <a:cubicBezTo>
                    <a:pt x="619" y="10131"/>
                    <a:pt x="939" y="9938"/>
                    <a:pt x="1346" y="9829"/>
                  </a:cubicBezTo>
                  <a:lnTo>
                    <a:pt x="1346" y="7566"/>
                  </a:lnTo>
                  <a:cubicBezTo>
                    <a:pt x="1346" y="6530"/>
                    <a:pt x="1591" y="5551"/>
                    <a:pt x="2084" y="4632"/>
                  </a:cubicBezTo>
                  <a:cubicBezTo>
                    <a:pt x="2581" y="3711"/>
                    <a:pt x="3254" y="2908"/>
                    <a:pt x="4108" y="2219"/>
                  </a:cubicBezTo>
                  <a:cubicBezTo>
                    <a:pt x="4968" y="1531"/>
                    <a:pt x="5973" y="990"/>
                    <a:pt x="7125" y="593"/>
                  </a:cubicBezTo>
                  <a:cubicBezTo>
                    <a:pt x="8281" y="198"/>
                    <a:pt x="9509" y="0"/>
                    <a:pt x="10809" y="0"/>
                  </a:cubicBezTo>
                  <a:cubicBezTo>
                    <a:pt x="12105" y="0"/>
                    <a:pt x="13329" y="198"/>
                    <a:pt x="14478" y="593"/>
                  </a:cubicBezTo>
                  <a:cubicBezTo>
                    <a:pt x="15630" y="990"/>
                    <a:pt x="16634" y="1531"/>
                    <a:pt x="17495" y="2219"/>
                  </a:cubicBezTo>
                  <a:cubicBezTo>
                    <a:pt x="18355" y="2908"/>
                    <a:pt x="19036" y="3714"/>
                    <a:pt x="19533" y="4641"/>
                  </a:cubicBezTo>
                  <a:cubicBezTo>
                    <a:pt x="20022" y="5562"/>
                    <a:pt x="20271" y="6538"/>
                    <a:pt x="20271" y="7566"/>
                  </a:cubicBezTo>
                  <a:lnTo>
                    <a:pt x="20271" y="9829"/>
                  </a:lnTo>
                  <a:close/>
                  <a:moveTo>
                    <a:pt x="16202" y="7566"/>
                  </a:moveTo>
                  <a:cubicBezTo>
                    <a:pt x="16202" y="6961"/>
                    <a:pt x="16062" y="6394"/>
                    <a:pt x="15781" y="5870"/>
                  </a:cubicBezTo>
                  <a:cubicBezTo>
                    <a:pt x="15496" y="5349"/>
                    <a:pt x="15108" y="4894"/>
                    <a:pt x="14614" y="4508"/>
                  </a:cubicBezTo>
                  <a:cubicBezTo>
                    <a:pt x="14125" y="4123"/>
                    <a:pt x="13545" y="3817"/>
                    <a:pt x="12886" y="3593"/>
                  </a:cubicBezTo>
                  <a:cubicBezTo>
                    <a:pt x="12224" y="3365"/>
                    <a:pt x="11532" y="3253"/>
                    <a:pt x="10809" y="3253"/>
                  </a:cubicBezTo>
                  <a:cubicBezTo>
                    <a:pt x="10049" y="3253"/>
                    <a:pt x="9347" y="3365"/>
                    <a:pt x="8706" y="3593"/>
                  </a:cubicBezTo>
                  <a:cubicBezTo>
                    <a:pt x="8061" y="3817"/>
                    <a:pt x="7489" y="4123"/>
                    <a:pt x="6988" y="4508"/>
                  </a:cubicBezTo>
                  <a:cubicBezTo>
                    <a:pt x="6488" y="4894"/>
                    <a:pt x="6099" y="5352"/>
                    <a:pt x="5818" y="5879"/>
                  </a:cubicBezTo>
                  <a:cubicBezTo>
                    <a:pt x="5537" y="6406"/>
                    <a:pt x="5397" y="6970"/>
                    <a:pt x="5397" y="7566"/>
                  </a:cubicBezTo>
                  <a:lnTo>
                    <a:pt x="5397" y="9717"/>
                  </a:lnTo>
                  <a:lnTo>
                    <a:pt x="16202" y="9717"/>
                  </a:lnTo>
                  <a:lnTo>
                    <a:pt x="16202" y="7566"/>
                  </a:lnTo>
                  <a:close/>
                  <a:moveTo>
                    <a:pt x="11964" y="15409"/>
                  </a:moveTo>
                  <a:cubicBezTo>
                    <a:pt x="12296" y="15245"/>
                    <a:pt x="12569" y="15020"/>
                    <a:pt x="12782" y="14744"/>
                  </a:cubicBezTo>
                  <a:cubicBezTo>
                    <a:pt x="12990" y="14462"/>
                    <a:pt x="13098" y="14159"/>
                    <a:pt x="13098" y="13840"/>
                  </a:cubicBezTo>
                  <a:cubicBezTo>
                    <a:pt x="13098" y="13333"/>
                    <a:pt x="12875" y="12898"/>
                    <a:pt x="12429" y="12530"/>
                  </a:cubicBezTo>
                  <a:cubicBezTo>
                    <a:pt x="11979" y="12161"/>
                    <a:pt x="11439" y="11980"/>
                    <a:pt x="10809" y="11980"/>
                  </a:cubicBezTo>
                  <a:cubicBezTo>
                    <a:pt x="10175" y="11980"/>
                    <a:pt x="9638" y="12161"/>
                    <a:pt x="9188" y="12530"/>
                  </a:cubicBezTo>
                  <a:cubicBezTo>
                    <a:pt x="8738" y="12898"/>
                    <a:pt x="8515" y="13333"/>
                    <a:pt x="8515" y="13840"/>
                  </a:cubicBezTo>
                  <a:cubicBezTo>
                    <a:pt x="8515" y="14159"/>
                    <a:pt x="8616" y="14462"/>
                    <a:pt x="8825" y="14744"/>
                  </a:cubicBezTo>
                  <a:cubicBezTo>
                    <a:pt x="9033" y="15020"/>
                    <a:pt x="9300" y="15233"/>
                    <a:pt x="9638" y="15383"/>
                  </a:cubicBezTo>
                  <a:lnTo>
                    <a:pt x="8515" y="19339"/>
                  </a:lnTo>
                  <a:lnTo>
                    <a:pt x="13098" y="19339"/>
                  </a:lnTo>
                  <a:lnTo>
                    <a:pt x="11964" y="154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209260" y="8697451"/>
            <a:ext cx="1521602" cy="1591898"/>
            <a:chOff x="17423820" y="8882170"/>
            <a:chExt cx="1522197" cy="1591898"/>
          </a:xfrm>
        </p:grpSpPr>
        <p:sp>
          <p:nvSpPr>
            <p:cNvPr id="35" name="Oval 34"/>
            <p:cNvSpPr/>
            <p:nvPr/>
          </p:nvSpPr>
          <p:spPr>
            <a:xfrm>
              <a:off x="17423820" y="8882170"/>
              <a:ext cx="1522197" cy="159189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6" name="AutoShape 17"/>
            <p:cNvSpPr>
              <a:spLocks noChangeAspect="1"/>
            </p:cNvSpPr>
            <p:nvPr/>
          </p:nvSpPr>
          <p:spPr bwMode="auto">
            <a:xfrm>
              <a:off x="17859994" y="9324011"/>
              <a:ext cx="711429" cy="6937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3" y="0"/>
                  </a:moveTo>
                  <a:cubicBezTo>
                    <a:pt x="20173" y="0"/>
                    <a:pt x="20638" y="158"/>
                    <a:pt x="21023" y="469"/>
                  </a:cubicBezTo>
                  <a:cubicBezTo>
                    <a:pt x="21405" y="780"/>
                    <a:pt x="21599" y="1154"/>
                    <a:pt x="21599" y="1586"/>
                  </a:cubicBezTo>
                  <a:lnTo>
                    <a:pt x="21599" y="20013"/>
                  </a:lnTo>
                  <a:cubicBezTo>
                    <a:pt x="21599" y="20445"/>
                    <a:pt x="21405" y="20816"/>
                    <a:pt x="21023" y="21130"/>
                  </a:cubicBezTo>
                  <a:cubicBezTo>
                    <a:pt x="20638" y="21438"/>
                    <a:pt x="20173" y="21599"/>
                    <a:pt x="19633" y="21599"/>
                  </a:cubicBezTo>
                  <a:cubicBezTo>
                    <a:pt x="19093" y="21599"/>
                    <a:pt x="18632" y="21447"/>
                    <a:pt x="18254" y="21145"/>
                  </a:cubicBezTo>
                  <a:lnTo>
                    <a:pt x="10807" y="15190"/>
                  </a:lnTo>
                  <a:lnTo>
                    <a:pt x="3359" y="21145"/>
                  </a:lnTo>
                  <a:cubicBezTo>
                    <a:pt x="2981" y="21447"/>
                    <a:pt x="2520" y="21599"/>
                    <a:pt x="1980" y="21599"/>
                  </a:cubicBezTo>
                  <a:cubicBezTo>
                    <a:pt x="1440" y="21599"/>
                    <a:pt x="975" y="21441"/>
                    <a:pt x="583" y="21130"/>
                  </a:cubicBezTo>
                  <a:cubicBezTo>
                    <a:pt x="194" y="20816"/>
                    <a:pt x="0" y="20445"/>
                    <a:pt x="0" y="20013"/>
                  </a:cubicBezTo>
                  <a:lnTo>
                    <a:pt x="0" y="1586"/>
                  </a:lnTo>
                  <a:cubicBezTo>
                    <a:pt x="0" y="1154"/>
                    <a:pt x="194" y="780"/>
                    <a:pt x="583" y="469"/>
                  </a:cubicBezTo>
                  <a:cubicBezTo>
                    <a:pt x="975" y="158"/>
                    <a:pt x="1440" y="0"/>
                    <a:pt x="1980" y="0"/>
                  </a:cubicBezTo>
                  <a:lnTo>
                    <a:pt x="19633" y="0"/>
                  </a:lnTo>
                  <a:close/>
                  <a:moveTo>
                    <a:pt x="2722" y="2150"/>
                  </a:moveTo>
                  <a:lnTo>
                    <a:pt x="2722" y="18608"/>
                  </a:lnTo>
                  <a:lnTo>
                    <a:pt x="10807" y="12115"/>
                  </a:lnTo>
                  <a:lnTo>
                    <a:pt x="18891" y="18608"/>
                  </a:lnTo>
                  <a:lnTo>
                    <a:pt x="18891" y="2150"/>
                  </a:lnTo>
                  <a:lnTo>
                    <a:pt x="2722" y="2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8" r="22978"/>
          <a:stretch>
            <a:fillRect/>
          </a:stretch>
        </p:blipFill>
        <p:spPr>
          <a:xfrm>
            <a:off x="8093075" y="4787900"/>
            <a:ext cx="1841500" cy="4770438"/>
          </a:xfr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7951"/>
          <a:stretch>
            <a:fillRect/>
          </a:stretch>
        </p:blipFill>
        <p:spPr>
          <a:xfrm>
            <a:off x="10279063" y="4349750"/>
            <a:ext cx="3492500" cy="6229350"/>
          </a:xfrm>
        </p:spPr>
      </p:pic>
      <p:pic>
        <p:nvPicPr>
          <p:cNvPr id="42" name="图片占位符 4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r="22768"/>
          <a:stretch>
            <a:fillRect/>
          </a:stretch>
        </p:blipFill>
        <p:spPr>
          <a:xfrm>
            <a:off x="14070013" y="4789488"/>
            <a:ext cx="2012950" cy="47688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29466" y="2437591"/>
            <a:ext cx="13314926" cy="10362710"/>
            <a:chOff x="2101597" y="594889"/>
            <a:chExt cx="4994398" cy="388601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997545" y="4114801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9574" y="4867737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97545" y="648074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9574" y="723368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97545" y="875986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09574" y="951280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64509" y="4201719"/>
            <a:ext cx="1591483" cy="1591898"/>
            <a:chOff x="15270472" y="4509046"/>
            <a:chExt cx="1592106" cy="1591898"/>
          </a:xfrm>
        </p:grpSpPr>
        <p:sp>
          <p:nvSpPr>
            <p:cNvPr id="18" name="Oval 17"/>
            <p:cNvSpPr/>
            <p:nvPr/>
          </p:nvSpPr>
          <p:spPr>
            <a:xfrm>
              <a:off x="15270472" y="4509046"/>
              <a:ext cx="1592106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7" name="AutoShape 81"/>
            <p:cNvSpPr/>
            <p:nvPr/>
          </p:nvSpPr>
          <p:spPr bwMode="auto">
            <a:xfrm>
              <a:off x="15630214" y="4980611"/>
              <a:ext cx="841202" cy="6162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599"/>
                    <a:pt x="20265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5428" y="6545580"/>
            <a:ext cx="1591483" cy="1591900"/>
            <a:chOff x="15251383" y="6852908"/>
            <a:chExt cx="1592106" cy="1591899"/>
          </a:xfrm>
        </p:grpSpPr>
        <p:sp>
          <p:nvSpPr>
            <p:cNvPr id="16" name="Oval 15"/>
            <p:cNvSpPr/>
            <p:nvPr/>
          </p:nvSpPr>
          <p:spPr>
            <a:xfrm>
              <a:off x="15251383" y="6852908"/>
              <a:ext cx="1592106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9" name="AutoShape 104"/>
            <p:cNvSpPr/>
            <p:nvPr/>
          </p:nvSpPr>
          <p:spPr bwMode="auto">
            <a:xfrm>
              <a:off x="15604797" y="7287590"/>
              <a:ext cx="861467" cy="694250"/>
            </a:xfrm>
            <a:custGeom>
              <a:avLst/>
              <a:gdLst>
                <a:gd name="T0" fmla="+- 0 10800 41"/>
                <a:gd name="T1" fmla="*/ T0 w 21518"/>
                <a:gd name="T2" fmla="+- 0 10800 84"/>
                <a:gd name="T3" fmla="*/ 10800 h 21432"/>
                <a:gd name="T4" fmla="+- 0 10800 41"/>
                <a:gd name="T5" fmla="*/ T4 w 21518"/>
                <a:gd name="T6" fmla="+- 0 10800 84"/>
                <a:gd name="T7" fmla="*/ 10800 h 21432"/>
                <a:gd name="T8" fmla="+- 0 10800 41"/>
                <a:gd name="T9" fmla="*/ T8 w 21518"/>
                <a:gd name="T10" fmla="+- 0 10800 84"/>
                <a:gd name="T11" fmla="*/ 10800 h 21432"/>
                <a:gd name="T12" fmla="+- 0 10800 41"/>
                <a:gd name="T13" fmla="*/ T12 w 21518"/>
                <a:gd name="T14" fmla="+- 0 10800 84"/>
                <a:gd name="T15" fmla="*/ 10800 h 21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18" h="21432">
                  <a:moveTo>
                    <a:pt x="18959" y="13478"/>
                  </a:moveTo>
                  <a:cubicBezTo>
                    <a:pt x="19078" y="13531"/>
                    <a:pt x="19165" y="13624"/>
                    <a:pt x="19216" y="13755"/>
                  </a:cubicBezTo>
                  <a:cubicBezTo>
                    <a:pt x="19268" y="13884"/>
                    <a:pt x="19272" y="14021"/>
                    <a:pt x="19228" y="14164"/>
                  </a:cubicBezTo>
                  <a:cubicBezTo>
                    <a:pt x="18832" y="15579"/>
                    <a:pt x="18235" y="16805"/>
                    <a:pt x="17439" y="17841"/>
                  </a:cubicBezTo>
                  <a:cubicBezTo>
                    <a:pt x="16642" y="18886"/>
                    <a:pt x="15731" y="19706"/>
                    <a:pt x="14707" y="20308"/>
                  </a:cubicBezTo>
                  <a:cubicBezTo>
                    <a:pt x="13684" y="20911"/>
                    <a:pt x="12578" y="21275"/>
                    <a:pt x="11389" y="21395"/>
                  </a:cubicBezTo>
                  <a:cubicBezTo>
                    <a:pt x="10201" y="21516"/>
                    <a:pt x="9023" y="21336"/>
                    <a:pt x="7856" y="20866"/>
                  </a:cubicBezTo>
                  <a:cubicBezTo>
                    <a:pt x="6847" y="20443"/>
                    <a:pt x="5945" y="19849"/>
                    <a:pt x="5149" y="19068"/>
                  </a:cubicBezTo>
                  <a:cubicBezTo>
                    <a:pt x="4353" y="18292"/>
                    <a:pt x="3683" y="17362"/>
                    <a:pt x="3137" y="16281"/>
                  </a:cubicBezTo>
                  <a:lnTo>
                    <a:pt x="839" y="17623"/>
                  </a:lnTo>
                  <a:cubicBezTo>
                    <a:pt x="518" y="17827"/>
                    <a:pt x="282" y="17853"/>
                    <a:pt x="129" y="17693"/>
                  </a:cubicBezTo>
                  <a:cubicBezTo>
                    <a:pt x="-25" y="17539"/>
                    <a:pt x="-41" y="17250"/>
                    <a:pt x="78" y="16828"/>
                  </a:cubicBezTo>
                  <a:lnTo>
                    <a:pt x="1760" y="10972"/>
                  </a:lnTo>
                  <a:cubicBezTo>
                    <a:pt x="1835" y="10675"/>
                    <a:pt x="1985" y="10476"/>
                    <a:pt x="2200" y="10370"/>
                  </a:cubicBezTo>
                  <a:cubicBezTo>
                    <a:pt x="2416" y="10260"/>
                    <a:pt x="2638" y="10244"/>
                    <a:pt x="2863" y="10314"/>
                  </a:cubicBezTo>
                  <a:lnTo>
                    <a:pt x="7772" y="12327"/>
                  </a:lnTo>
                  <a:cubicBezTo>
                    <a:pt x="8109" y="12470"/>
                    <a:pt x="8280" y="12649"/>
                    <a:pt x="8287" y="12868"/>
                  </a:cubicBezTo>
                  <a:cubicBezTo>
                    <a:pt x="8297" y="13089"/>
                    <a:pt x="8140" y="13302"/>
                    <a:pt x="7819" y="13506"/>
                  </a:cubicBezTo>
                  <a:lnTo>
                    <a:pt x="5552" y="14845"/>
                  </a:lnTo>
                  <a:cubicBezTo>
                    <a:pt x="5948" y="15542"/>
                    <a:pt x="6409" y="16144"/>
                    <a:pt x="6938" y="16648"/>
                  </a:cubicBezTo>
                  <a:cubicBezTo>
                    <a:pt x="7465" y="17155"/>
                    <a:pt x="8063" y="17539"/>
                    <a:pt x="8739" y="17808"/>
                  </a:cubicBezTo>
                  <a:cubicBezTo>
                    <a:pt x="9569" y="18141"/>
                    <a:pt x="10395" y="18264"/>
                    <a:pt x="11222" y="18186"/>
                  </a:cubicBezTo>
                  <a:cubicBezTo>
                    <a:pt x="12049" y="18105"/>
                    <a:pt x="12827" y="17855"/>
                    <a:pt x="13543" y="17432"/>
                  </a:cubicBezTo>
                  <a:cubicBezTo>
                    <a:pt x="14265" y="17015"/>
                    <a:pt x="14900" y="16438"/>
                    <a:pt x="15448" y="15702"/>
                  </a:cubicBezTo>
                  <a:cubicBezTo>
                    <a:pt x="15998" y="14971"/>
                    <a:pt x="16410" y="14111"/>
                    <a:pt x="16687" y="13114"/>
                  </a:cubicBezTo>
                  <a:cubicBezTo>
                    <a:pt x="16734" y="12971"/>
                    <a:pt x="16808" y="12873"/>
                    <a:pt x="16919" y="12823"/>
                  </a:cubicBezTo>
                  <a:cubicBezTo>
                    <a:pt x="17026" y="12767"/>
                    <a:pt x="17141" y="12758"/>
                    <a:pt x="17261" y="12795"/>
                  </a:cubicBezTo>
                  <a:lnTo>
                    <a:pt x="18959" y="13478"/>
                  </a:lnTo>
                  <a:close/>
                  <a:moveTo>
                    <a:pt x="20675" y="3811"/>
                  </a:moveTo>
                  <a:cubicBezTo>
                    <a:pt x="20999" y="3609"/>
                    <a:pt x="21235" y="3581"/>
                    <a:pt x="21390" y="3741"/>
                  </a:cubicBezTo>
                  <a:cubicBezTo>
                    <a:pt x="21542" y="3895"/>
                    <a:pt x="21558" y="4175"/>
                    <a:pt x="21439" y="4576"/>
                  </a:cubicBezTo>
                  <a:lnTo>
                    <a:pt x="19755" y="10462"/>
                  </a:lnTo>
                  <a:cubicBezTo>
                    <a:pt x="19682" y="10756"/>
                    <a:pt x="19535" y="10961"/>
                    <a:pt x="19317" y="11064"/>
                  </a:cubicBezTo>
                  <a:cubicBezTo>
                    <a:pt x="19099" y="11173"/>
                    <a:pt x="18879" y="11190"/>
                    <a:pt x="18656" y="11117"/>
                  </a:cubicBezTo>
                  <a:lnTo>
                    <a:pt x="13745" y="9109"/>
                  </a:lnTo>
                  <a:cubicBezTo>
                    <a:pt x="13408" y="8964"/>
                    <a:pt x="13234" y="8782"/>
                    <a:pt x="13227" y="8563"/>
                  </a:cubicBezTo>
                  <a:cubicBezTo>
                    <a:pt x="13220" y="8345"/>
                    <a:pt x="13370" y="8132"/>
                    <a:pt x="13675" y="7928"/>
                  </a:cubicBezTo>
                  <a:lnTo>
                    <a:pt x="15942" y="6586"/>
                  </a:lnTo>
                  <a:cubicBezTo>
                    <a:pt x="15560" y="5889"/>
                    <a:pt x="15103" y="5287"/>
                    <a:pt x="14569" y="4786"/>
                  </a:cubicBezTo>
                  <a:cubicBezTo>
                    <a:pt x="14033" y="4279"/>
                    <a:pt x="13438" y="3892"/>
                    <a:pt x="12778" y="3626"/>
                  </a:cubicBezTo>
                  <a:cubicBezTo>
                    <a:pt x="11948" y="3293"/>
                    <a:pt x="11119" y="3170"/>
                    <a:pt x="10292" y="3248"/>
                  </a:cubicBezTo>
                  <a:cubicBezTo>
                    <a:pt x="9466" y="3329"/>
                    <a:pt x="8693" y="3581"/>
                    <a:pt x="7974" y="3999"/>
                  </a:cubicBezTo>
                  <a:cubicBezTo>
                    <a:pt x="7252" y="4421"/>
                    <a:pt x="6615" y="4998"/>
                    <a:pt x="6067" y="5732"/>
                  </a:cubicBezTo>
                  <a:cubicBezTo>
                    <a:pt x="5519" y="6463"/>
                    <a:pt x="5107" y="7326"/>
                    <a:pt x="4830" y="8317"/>
                  </a:cubicBezTo>
                  <a:cubicBezTo>
                    <a:pt x="4784" y="8460"/>
                    <a:pt x="4706" y="8558"/>
                    <a:pt x="4598" y="8614"/>
                  </a:cubicBezTo>
                  <a:cubicBezTo>
                    <a:pt x="4491" y="8664"/>
                    <a:pt x="4376" y="8672"/>
                    <a:pt x="4257" y="8639"/>
                  </a:cubicBezTo>
                  <a:lnTo>
                    <a:pt x="2549" y="7953"/>
                  </a:lnTo>
                  <a:cubicBezTo>
                    <a:pt x="2430" y="7902"/>
                    <a:pt x="2345" y="7810"/>
                    <a:pt x="2294" y="7681"/>
                  </a:cubicBezTo>
                  <a:cubicBezTo>
                    <a:pt x="2242" y="7552"/>
                    <a:pt x="2238" y="7415"/>
                    <a:pt x="2282" y="7270"/>
                  </a:cubicBezTo>
                  <a:cubicBezTo>
                    <a:pt x="2678" y="5878"/>
                    <a:pt x="3275" y="4654"/>
                    <a:pt x="4071" y="3604"/>
                  </a:cubicBezTo>
                  <a:cubicBezTo>
                    <a:pt x="4868" y="2554"/>
                    <a:pt x="5779" y="1727"/>
                    <a:pt x="6800" y="1125"/>
                  </a:cubicBezTo>
                  <a:cubicBezTo>
                    <a:pt x="7826" y="520"/>
                    <a:pt x="8927" y="156"/>
                    <a:pt x="10107" y="36"/>
                  </a:cubicBezTo>
                  <a:cubicBezTo>
                    <a:pt x="11290" y="-84"/>
                    <a:pt x="12471" y="95"/>
                    <a:pt x="13654" y="568"/>
                  </a:cubicBezTo>
                  <a:cubicBezTo>
                    <a:pt x="14647" y="988"/>
                    <a:pt x="15548" y="1587"/>
                    <a:pt x="16349" y="2363"/>
                  </a:cubicBezTo>
                  <a:cubicBezTo>
                    <a:pt x="17153" y="3144"/>
                    <a:pt x="17827" y="4071"/>
                    <a:pt x="18373" y="5152"/>
                  </a:cubicBezTo>
                  <a:lnTo>
                    <a:pt x="20675" y="3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274822" y="8897797"/>
            <a:ext cx="1591483" cy="1591898"/>
            <a:chOff x="15280790" y="9205123"/>
            <a:chExt cx="1592106" cy="1591898"/>
          </a:xfrm>
        </p:grpSpPr>
        <p:sp>
          <p:nvSpPr>
            <p:cNvPr id="14" name="Oval 13"/>
            <p:cNvSpPr/>
            <p:nvPr/>
          </p:nvSpPr>
          <p:spPr>
            <a:xfrm>
              <a:off x="15280790" y="9205123"/>
              <a:ext cx="1592106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0" name="AutoShape 131"/>
            <p:cNvSpPr>
              <a:spLocks noChangeAspect="1"/>
            </p:cNvSpPr>
            <p:nvPr/>
          </p:nvSpPr>
          <p:spPr bwMode="auto">
            <a:xfrm>
              <a:off x="15768361" y="9625274"/>
              <a:ext cx="653595" cy="637338"/>
            </a:xfrm>
            <a:custGeom>
              <a:avLst/>
              <a:gdLst>
                <a:gd name="T0" fmla="*/ 10800 w 21600"/>
                <a:gd name="T1" fmla="+- 0 10800 114"/>
                <a:gd name="T2" fmla="*/ 10800 h 21373"/>
                <a:gd name="T3" fmla="*/ 10800 w 21600"/>
                <a:gd name="T4" fmla="+- 0 10800 114"/>
                <a:gd name="T5" fmla="*/ 10800 h 21373"/>
                <a:gd name="T6" fmla="*/ 10800 w 21600"/>
                <a:gd name="T7" fmla="+- 0 10800 114"/>
                <a:gd name="T8" fmla="*/ 10800 h 21373"/>
                <a:gd name="T9" fmla="*/ 10800 w 21600"/>
                <a:gd name="T10" fmla="+- 0 10800 114"/>
                <a:gd name="T11" fmla="*/ 10800 h 2137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73">
                  <a:moveTo>
                    <a:pt x="13251" y="718"/>
                  </a:moveTo>
                  <a:cubicBezTo>
                    <a:pt x="13802" y="111"/>
                    <a:pt x="14278" y="-114"/>
                    <a:pt x="14670" y="54"/>
                  </a:cubicBezTo>
                  <a:cubicBezTo>
                    <a:pt x="15062" y="219"/>
                    <a:pt x="15263" y="737"/>
                    <a:pt x="15263" y="1596"/>
                  </a:cubicBezTo>
                  <a:lnTo>
                    <a:pt x="15263" y="19775"/>
                  </a:lnTo>
                  <a:cubicBezTo>
                    <a:pt x="15263" y="20634"/>
                    <a:pt x="15065" y="21152"/>
                    <a:pt x="14681" y="21320"/>
                  </a:cubicBezTo>
                  <a:cubicBezTo>
                    <a:pt x="14292" y="21486"/>
                    <a:pt x="13816" y="21264"/>
                    <a:pt x="13251" y="20656"/>
                  </a:cubicBezTo>
                  <a:lnTo>
                    <a:pt x="7758" y="14803"/>
                  </a:lnTo>
                  <a:lnTo>
                    <a:pt x="660" y="14803"/>
                  </a:lnTo>
                  <a:cubicBezTo>
                    <a:pt x="480" y="14803"/>
                    <a:pt x="324" y="14736"/>
                    <a:pt x="194" y="14604"/>
                  </a:cubicBezTo>
                  <a:cubicBezTo>
                    <a:pt x="67" y="14473"/>
                    <a:pt x="0" y="14304"/>
                    <a:pt x="0" y="14098"/>
                  </a:cubicBezTo>
                  <a:lnTo>
                    <a:pt x="0" y="7277"/>
                  </a:lnTo>
                  <a:cubicBezTo>
                    <a:pt x="0" y="7082"/>
                    <a:pt x="67" y="6917"/>
                    <a:pt x="194" y="6778"/>
                  </a:cubicBezTo>
                  <a:cubicBezTo>
                    <a:pt x="324" y="6643"/>
                    <a:pt x="480" y="6571"/>
                    <a:pt x="660" y="6571"/>
                  </a:cubicBezTo>
                  <a:lnTo>
                    <a:pt x="7758" y="6571"/>
                  </a:lnTo>
                  <a:lnTo>
                    <a:pt x="13251" y="718"/>
                  </a:lnTo>
                  <a:close/>
                  <a:moveTo>
                    <a:pt x="18002" y="3322"/>
                  </a:moveTo>
                  <a:cubicBezTo>
                    <a:pt x="18331" y="3127"/>
                    <a:pt x="18666" y="3086"/>
                    <a:pt x="19023" y="3179"/>
                  </a:cubicBezTo>
                  <a:cubicBezTo>
                    <a:pt x="19379" y="3273"/>
                    <a:pt x="19654" y="3495"/>
                    <a:pt x="19838" y="3844"/>
                  </a:cubicBezTo>
                  <a:cubicBezTo>
                    <a:pt x="21017" y="6023"/>
                    <a:pt x="21599" y="8301"/>
                    <a:pt x="21599" y="10687"/>
                  </a:cubicBezTo>
                  <a:cubicBezTo>
                    <a:pt x="21599" y="13092"/>
                    <a:pt x="21017" y="15373"/>
                    <a:pt x="19838" y="17527"/>
                  </a:cubicBezTo>
                  <a:cubicBezTo>
                    <a:pt x="19584" y="18018"/>
                    <a:pt x="19189" y="18266"/>
                    <a:pt x="18659" y="18266"/>
                  </a:cubicBezTo>
                  <a:cubicBezTo>
                    <a:pt x="18437" y="18266"/>
                    <a:pt x="18214" y="18195"/>
                    <a:pt x="17999" y="18049"/>
                  </a:cubicBezTo>
                  <a:cubicBezTo>
                    <a:pt x="17671" y="17857"/>
                    <a:pt x="17459" y="17572"/>
                    <a:pt x="17353" y="17189"/>
                  </a:cubicBezTo>
                  <a:cubicBezTo>
                    <a:pt x="17254" y="16807"/>
                    <a:pt x="17289" y="16439"/>
                    <a:pt x="17473" y="16090"/>
                  </a:cubicBezTo>
                  <a:cubicBezTo>
                    <a:pt x="18419" y="14353"/>
                    <a:pt x="18892" y="12552"/>
                    <a:pt x="18892" y="10687"/>
                  </a:cubicBezTo>
                  <a:cubicBezTo>
                    <a:pt x="18892" y="8819"/>
                    <a:pt x="18415" y="7014"/>
                    <a:pt x="17473" y="5277"/>
                  </a:cubicBezTo>
                  <a:cubicBezTo>
                    <a:pt x="17289" y="4932"/>
                    <a:pt x="17254" y="4567"/>
                    <a:pt x="17353" y="4181"/>
                  </a:cubicBezTo>
                  <a:cubicBezTo>
                    <a:pt x="17459" y="3802"/>
                    <a:pt x="17674" y="3514"/>
                    <a:pt x="18002" y="33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5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5179"/>
          <a:stretch>
            <a:fillRect/>
          </a:stretch>
        </p:blipFill>
        <p:spPr>
          <a:xfrm>
            <a:off x="3373438" y="4327525"/>
            <a:ext cx="8843962" cy="5537200"/>
          </a:xfrm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iMac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92" y="2323580"/>
            <a:ext cx="11813291" cy="1035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39566" y="376610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1595" y="451904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9566" y="6132057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1595" y="6884993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39566" y="8411177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51595" y="9164113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306530" y="3853027"/>
            <a:ext cx="1591483" cy="1591898"/>
            <a:chOff x="15270472" y="4509046"/>
            <a:chExt cx="1592106" cy="1591898"/>
          </a:xfrm>
        </p:grpSpPr>
        <p:sp>
          <p:nvSpPr>
            <p:cNvPr id="35" name="Oval 34"/>
            <p:cNvSpPr/>
            <p:nvPr/>
          </p:nvSpPr>
          <p:spPr>
            <a:xfrm>
              <a:off x="15270472" y="4509046"/>
              <a:ext cx="1592106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6" name="AutoShape 81"/>
            <p:cNvSpPr/>
            <p:nvPr/>
          </p:nvSpPr>
          <p:spPr bwMode="auto">
            <a:xfrm>
              <a:off x="15630214" y="4980611"/>
              <a:ext cx="841202" cy="6162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599"/>
                    <a:pt x="20265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87449" y="6196888"/>
            <a:ext cx="1591483" cy="1591900"/>
            <a:chOff x="15251383" y="6852908"/>
            <a:chExt cx="1592106" cy="1591899"/>
          </a:xfrm>
        </p:grpSpPr>
        <p:sp>
          <p:nvSpPr>
            <p:cNvPr id="38" name="Oval 37"/>
            <p:cNvSpPr/>
            <p:nvPr/>
          </p:nvSpPr>
          <p:spPr>
            <a:xfrm>
              <a:off x="15251383" y="6852908"/>
              <a:ext cx="1592106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9" name="AutoShape 104"/>
            <p:cNvSpPr/>
            <p:nvPr/>
          </p:nvSpPr>
          <p:spPr bwMode="auto">
            <a:xfrm>
              <a:off x="15604797" y="7287590"/>
              <a:ext cx="861467" cy="694250"/>
            </a:xfrm>
            <a:custGeom>
              <a:avLst/>
              <a:gdLst>
                <a:gd name="T0" fmla="+- 0 10800 41"/>
                <a:gd name="T1" fmla="*/ T0 w 21518"/>
                <a:gd name="T2" fmla="+- 0 10800 84"/>
                <a:gd name="T3" fmla="*/ 10800 h 21432"/>
                <a:gd name="T4" fmla="+- 0 10800 41"/>
                <a:gd name="T5" fmla="*/ T4 w 21518"/>
                <a:gd name="T6" fmla="+- 0 10800 84"/>
                <a:gd name="T7" fmla="*/ 10800 h 21432"/>
                <a:gd name="T8" fmla="+- 0 10800 41"/>
                <a:gd name="T9" fmla="*/ T8 w 21518"/>
                <a:gd name="T10" fmla="+- 0 10800 84"/>
                <a:gd name="T11" fmla="*/ 10800 h 21432"/>
                <a:gd name="T12" fmla="+- 0 10800 41"/>
                <a:gd name="T13" fmla="*/ T12 w 21518"/>
                <a:gd name="T14" fmla="+- 0 10800 84"/>
                <a:gd name="T15" fmla="*/ 10800 h 21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18" h="21432">
                  <a:moveTo>
                    <a:pt x="18959" y="13478"/>
                  </a:moveTo>
                  <a:cubicBezTo>
                    <a:pt x="19078" y="13531"/>
                    <a:pt x="19165" y="13624"/>
                    <a:pt x="19216" y="13755"/>
                  </a:cubicBezTo>
                  <a:cubicBezTo>
                    <a:pt x="19268" y="13884"/>
                    <a:pt x="19272" y="14021"/>
                    <a:pt x="19228" y="14164"/>
                  </a:cubicBezTo>
                  <a:cubicBezTo>
                    <a:pt x="18832" y="15579"/>
                    <a:pt x="18235" y="16805"/>
                    <a:pt x="17439" y="17841"/>
                  </a:cubicBezTo>
                  <a:cubicBezTo>
                    <a:pt x="16642" y="18886"/>
                    <a:pt x="15731" y="19706"/>
                    <a:pt x="14707" y="20308"/>
                  </a:cubicBezTo>
                  <a:cubicBezTo>
                    <a:pt x="13684" y="20911"/>
                    <a:pt x="12578" y="21275"/>
                    <a:pt x="11389" y="21395"/>
                  </a:cubicBezTo>
                  <a:cubicBezTo>
                    <a:pt x="10201" y="21516"/>
                    <a:pt x="9023" y="21336"/>
                    <a:pt x="7856" y="20866"/>
                  </a:cubicBezTo>
                  <a:cubicBezTo>
                    <a:pt x="6847" y="20443"/>
                    <a:pt x="5945" y="19849"/>
                    <a:pt x="5149" y="19068"/>
                  </a:cubicBezTo>
                  <a:cubicBezTo>
                    <a:pt x="4353" y="18292"/>
                    <a:pt x="3683" y="17362"/>
                    <a:pt x="3137" y="16281"/>
                  </a:cubicBezTo>
                  <a:lnTo>
                    <a:pt x="839" y="17623"/>
                  </a:lnTo>
                  <a:cubicBezTo>
                    <a:pt x="518" y="17827"/>
                    <a:pt x="282" y="17853"/>
                    <a:pt x="129" y="17693"/>
                  </a:cubicBezTo>
                  <a:cubicBezTo>
                    <a:pt x="-25" y="17539"/>
                    <a:pt x="-41" y="17250"/>
                    <a:pt x="78" y="16828"/>
                  </a:cubicBezTo>
                  <a:lnTo>
                    <a:pt x="1760" y="10972"/>
                  </a:lnTo>
                  <a:cubicBezTo>
                    <a:pt x="1835" y="10675"/>
                    <a:pt x="1985" y="10476"/>
                    <a:pt x="2200" y="10370"/>
                  </a:cubicBezTo>
                  <a:cubicBezTo>
                    <a:pt x="2416" y="10260"/>
                    <a:pt x="2638" y="10244"/>
                    <a:pt x="2863" y="10314"/>
                  </a:cubicBezTo>
                  <a:lnTo>
                    <a:pt x="7772" y="12327"/>
                  </a:lnTo>
                  <a:cubicBezTo>
                    <a:pt x="8109" y="12470"/>
                    <a:pt x="8280" y="12649"/>
                    <a:pt x="8287" y="12868"/>
                  </a:cubicBezTo>
                  <a:cubicBezTo>
                    <a:pt x="8297" y="13089"/>
                    <a:pt x="8140" y="13302"/>
                    <a:pt x="7819" y="13506"/>
                  </a:cubicBezTo>
                  <a:lnTo>
                    <a:pt x="5552" y="14845"/>
                  </a:lnTo>
                  <a:cubicBezTo>
                    <a:pt x="5948" y="15542"/>
                    <a:pt x="6409" y="16144"/>
                    <a:pt x="6938" y="16648"/>
                  </a:cubicBezTo>
                  <a:cubicBezTo>
                    <a:pt x="7465" y="17155"/>
                    <a:pt x="8063" y="17539"/>
                    <a:pt x="8739" y="17808"/>
                  </a:cubicBezTo>
                  <a:cubicBezTo>
                    <a:pt x="9569" y="18141"/>
                    <a:pt x="10395" y="18264"/>
                    <a:pt x="11222" y="18186"/>
                  </a:cubicBezTo>
                  <a:cubicBezTo>
                    <a:pt x="12049" y="18105"/>
                    <a:pt x="12827" y="17855"/>
                    <a:pt x="13543" y="17432"/>
                  </a:cubicBezTo>
                  <a:cubicBezTo>
                    <a:pt x="14265" y="17015"/>
                    <a:pt x="14900" y="16438"/>
                    <a:pt x="15448" y="15702"/>
                  </a:cubicBezTo>
                  <a:cubicBezTo>
                    <a:pt x="15998" y="14971"/>
                    <a:pt x="16410" y="14111"/>
                    <a:pt x="16687" y="13114"/>
                  </a:cubicBezTo>
                  <a:cubicBezTo>
                    <a:pt x="16734" y="12971"/>
                    <a:pt x="16808" y="12873"/>
                    <a:pt x="16919" y="12823"/>
                  </a:cubicBezTo>
                  <a:cubicBezTo>
                    <a:pt x="17026" y="12767"/>
                    <a:pt x="17141" y="12758"/>
                    <a:pt x="17261" y="12795"/>
                  </a:cubicBezTo>
                  <a:lnTo>
                    <a:pt x="18959" y="13478"/>
                  </a:lnTo>
                  <a:close/>
                  <a:moveTo>
                    <a:pt x="20675" y="3811"/>
                  </a:moveTo>
                  <a:cubicBezTo>
                    <a:pt x="20999" y="3609"/>
                    <a:pt x="21235" y="3581"/>
                    <a:pt x="21390" y="3741"/>
                  </a:cubicBezTo>
                  <a:cubicBezTo>
                    <a:pt x="21542" y="3895"/>
                    <a:pt x="21558" y="4175"/>
                    <a:pt x="21439" y="4576"/>
                  </a:cubicBezTo>
                  <a:lnTo>
                    <a:pt x="19755" y="10462"/>
                  </a:lnTo>
                  <a:cubicBezTo>
                    <a:pt x="19682" y="10756"/>
                    <a:pt x="19535" y="10961"/>
                    <a:pt x="19317" y="11064"/>
                  </a:cubicBezTo>
                  <a:cubicBezTo>
                    <a:pt x="19099" y="11173"/>
                    <a:pt x="18879" y="11190"/>
                    <a:pt x="18656" y="11117"/>
                  </a:cubicBezTo>
                  <a:lnTo>
                    <a:pt x="13745" y="9109"/>
                  </a:lnTo>
                  <a:cubicBezTo>
                    <a:pt x="13408" y="8964"/>
                    <a:pt x="13234" y="8782"/>
                    <a:pt x="13227" y="8563"/>
                  </a:cubicBezTo>
                  <a:cubicBezTo>
                    <a:pt x="13220" y="8345"/>
                    <a:pt x="13370" y="8132"/>
                    <a:pt x="13675" y="7928"/>
                  </a:cubicBezTo>
                  <a:lnTo>
                    <a:pt x="15942" y="6586"/>
                  </a:lnTo>
                  <a:cubicBezTo>
                    <a:pt x="15560" y="5889"/>
                    <a:pt x="15103" y="5287"/>
                    <a:pt x="14569" y="4786"/>
                  </a:cubicBezTo>
                  <a:cubicBezTo>
                    <a:pt x="14033" y="4279"/>
                    <a:pt x="13438" y="3892"/>
                    <a:pt x="12778" y="3626"/>
                  </a:cubicBezTo>
                  <a:cubicBezTo>
                    <a:pt x="11948" y="3293"/>
                    <a:pt x="11119" y="3170"/>
                    <a:pt x="10292" y="3248"/>
                  </a:cubicBezTo>
                  <a:cubicBezTo>
                    <a:pt x="9466" y="3329"/>
                    <a:pt x="8693" y="3581"/>
                    <a:pt x="7974" y="3999"/>
                  </a:cubicBezTo>
                  <a:cubicBezTo>
                    <a:pt x="7252" y="4421"/>
                    <a:pt x="6615" y="4998"/>
                    <a:pt x="6067" y="5732"/>
                  </a:cubicBezTo>
                  <a:cubicBezTo>
                    <a:pt x="5519" y="6463"/>
                    <a:pt x="5107" y="7326"/>
                    <a:pt x="4830" y="8317"/>
                  </a:cubicBezTo>
                  <a:cubicBezTo>
                    <a:pt x="4784" y="8460"/>
                    <a:pt x="4706" y="8558"/>
                    <a:pt x="4598" y="8614"/>
                  </a:cubicBezTo>
                  <a:cubicBezTo>
                    <a:pt x="4491" y="8664"/>
                    <a:pt x="4376" y="8672"/>
                    <a:pt x="4257" y="8639"/>
                  </a:cubicBezTo>
                  <a:lnTo>
                    <a:pt x="2549" y="7953"/>
                  </a:lnTo>
                  <a:cubicBezTo>
                    <a:pt x="2430" y="7902"/>
                    <a:pt x="2345" y="7810"/>
                    <a:pt x="2294" y="7681"/>
                  </a:cubicBezTo>
                  <a:cubicBezTo>
                    <a:pt x="2242" y="7552"/>
                    <a:pt x="2238" y="7415"/>
                    <a:pt x="2282" y="7270"/>
                  </a:cubicBezTo>
                  <a:cubicBezTo>
                    <a:pt x="2678" y="5878"/>
                    <a:pt x="3275" y="4654"/>
                    <a:pt x="4071" y="3604"/>
                  </a:cubicBezTo>
                  <a:cubicBezTo>
                    <a:pt x="4868" y="2554"/>
                    <a:pt x="5779" y="1727"/>
                    <a:pt x="6800" y="1125"/>
                  </a:cubicBezTo>
                  <a:cubicBezTo>
                    <a:pt x="7826" y="520"/>
                    <a:pt x="8927" y="156"/>
                    <a:pt x="10107" y="36"/>
                  </a:cubicBezTo>
                  <a:cubicBezTo>
                    <a:pt x="11290" y="-84"/>
                    <a:pt x="12471" y="95"/>
                    <a:pt x="13654" y="568"/>
                  </a:cubicBezTo>
                  <a:cubicBezTo>
                    <a:pt x="14647" y="988"/>
                    <a:pt x="15548" y="1587"/>
                    <a:pt x="16349" y="2363"/>
                  </a:cubicBezTo>
                  <a:cubicBezTo>
                    <a:pt x="17153" y="3144"/>
                    <a:pt x="17827" y="4071"/>
                    <a:pt x="18373" y="5152"/>
                  </a:cubicBezTo>
                  <a:lnTo>
                    <a:pt x="20675" y="3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16843" y="8549105"/>
            <a:ext cx="1591483" cy="1591898"/>
            <a:chOff x="15280790" y="9205123"/>
            <a:chExt cx="1592106" cy="1591898"/>
          </a:xfrm>
        </p:grpSpPr>
        <p:sp>
          <p:nvSpPr>
            <p:cNvPr id="41" name="Oval 40"/>
            <p:cNvSpPr/>
            <p:nvPr/>
          </p:nvSpPr>
          <p:spPr>
            <a:xfrm>
              <a:off x="15280790" y="9205123"/>
              <a:ext cx="1592106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2" name="AutoShape 131"/>
            <p:cNvSpPr>
              <a:spLocks noChangeAspect="1"/>
            </p:cNvSpPr>
            <p:nvPr/>
          </p:nvSpPr>
          <p:spPr bwMode="auto">
            <a:xfrm>
              <a:off x="15768361" y="9625274"/>
              <a:ext cx="653595" cy="637338"/>
            </a:xfrm>
            <a:custGeom>
              <a:avLst/>
              <a:gdLst>
                <a:gd name="T0" fmla="*/ 10800 w 21600"/>
                <a:gd name="T1" fmla="+- 0 10800 114"/>
                <a:gd name="T2" fmla="*/ 10800 h 21373"/>
                <a:gd name="T3" fmla="*/ 10800 w 21600"/>
                <a:gd name="T4" fmla="+- 0 10800 114"/>
                <a:gd name="T5" fmla="*/ 10800 h 21373"/>
                <a:gd name="T6" fmla="*/ 10800 w 21600"/>
                <a:gd name="T7" fmla="+- 0 10800 114"/>
                <a:gd name="T8" fmla="*/ 10800 h 21373"/>
                <a:gd name="T9" fmla="*/ 10800 w 21600"/>
                <a:gd name="T10" fmla="+- 0 10800 114"/>
                <a:gd name="T11" fmla="*/ 10800 h 2137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73">
                  <a:moveTo>
                    <a:pt x="13251" y="718"/>
                  </a:moveTo>
                  <a:cubicBezTo>
                    <a:pt x="13802" y="111"/>
                    <a:pt x="14278" y="-114"/>
                    <a:pt x="14670" y="54"/>
                  </a:cubicBezTo>
                  <a:cubicBezTo>
                    <a:pt x="15062" y="219"/>
                    <a:pt x="15263" y="737"/>
                    <a:pt x="15263" y="1596"/>
                  </a:cubicBezTo>
                  <a:lnTo>
                    <a:pt x="15263" y="19775"/>
                  </a:lnTo>
                  <a:cubicBezTo>
                    <a:pt x="15263" y="20634"/>
                    <a:pt x="15065" y="21152"/>
                    <a:pt x="14681" y="21320"/>
                  </a:cubicBezTo>
                  <a:cubicBezTo>
                    <a:pt x="14292" y="21486"/>
                    <a:pt x="13816" y="21264"/>
                    <a:pt x="13251" y="20656"/>
                  </a:cubicBezTo>
                  <a:lnTo>
                    <a:pt x="7758" y="14803"/>
                  </a:lnTo>
                  <a:lnTo>
                    <a:pt x="660" y="14803"/>
                  </a:lnTo>
                  <a:cubicBezTo>
                    <a:pt x="480" y="14803"/>
                    <a:pt x="324" y="14736"/>
                    <a:pt x="194" y="14604"/>
                  </a:cubicBezTo>
                  <a:cubicBezTo>
                    <a:pt x="67" y="14473"/>
                    <a:pt x="0" y="14304"/>
                    <a:pt x="0" y="14098"/>
                  </a:cubicBezTo>
                  <a:lnTo>
                    <a:pt x="0" y="7277"/>
                  </a:lnTo>
                  <a:cubicBezTo>
                    <a:pt x="0" y="7082"/>
                    <a:pt x="67" y="6917"/>
                    <a:pt x="194" y="6778"/>
                  </a:cubicBezTo>
                  <a:cubicBezTo>
                    <a:pt x="324" y="6643"/>
                    <a:pt x="480" y="6571"/>
                    <a:pt x="660" y="6571"/>
                  </a:cubicBezTo>
                  <a:lnTo>
                    <a:pt x="7758" y="6571"/>
                  </a:lnTo>
                  <a:lnTo>
                    <a:pt x="13251" y="718"/>
                  </a:lnTo>
                  <a:close/>
                  <a:moveTo>
                    <a:pt x="18002" y="3322"/>
                  </a:moveTo>
                  <a:cubicBezTo>
                    <a:pt x="18331" y="3127"/>
                    <a:pt x="18666" y="3086"/>
                    <a:pt x="19023" y="3179"/>
                  </a:cubicBezTo>
                  <a:cubicBezTo>
                    <a:pt x="19379" y="3273"/>
                    <a:pt x="19654" y="3495"/>
                    <a:pt x="19838" y="3844"/>
                  </a:cubicBezTo>
                  <a:cubicBezTo>
                    <a:pt x="21017" y="6023"/>
                    <a:pt x="21599" y="8301"/>
                    <a:pt x="21599" y="10687"/>
                  </a:cubicBezTo>
                  <a:cubicBezTo>
                    <a:pt x="21599" y="13092"/>
                    <a:pt x="21017" y="15373"/>
                    <a:pt x="19838" y="17527"/>
                  </a:cubicBezTo>
                  <a:cubicBezTo>
                    <a:pt x="19584" y="18018"/>
                    <a:pt x="19189" y="18266"/>
                    <a:pt x="18659" y="18266"/>
                  </a:cubicBezTo>
                  <a:cubicBezTo>
                    <a:pt x="18437" y="18266"/>
                    <a:pt x="18214" y="18195"/>
                    <a:pt x="17999" y="18049"/>
                  </a:cubicBezTo>
                  <a:cubicBezTo>
                    <a:pt x="17671" y="17857"/>
                    <a:pt x="17459" y="17572"/>
                    <a:pt x="17353" y="17189"/>
                  </a:cubicBezTo>
                  <a:cubicBezTo>
                    <a:pt x="17254" y="16807"/>
                    <a:pt x="17289" y="16439"/>
                    <a:pt x="17473" y="16090"/>
                  </a:cubicBezTo>
                  <a:cubicBezTo>
                    <a:pt x="18419" y="14353"/>
                    <a:pt x="18892" y="12552"/>
                    <a:pt x="18892" y="10687"/>
                  </a:cubicBezTo>
                  <a:cubicBezTo>
                    <a:pt x="18892" y="8819"/>
                    <a:pt x="18415" y="7014"/>
                    <a:pt x="17473" y="5277"/>
                  </a:cubicBezTo>
                  <a:cubicBezTo>
                    <a:pt x="17289" y="4932"/>
                    <a:pt x="17254" y="4567"/>
                    <a:pt x="17353" y="4181"/>
                  </a:cubicBezTo>
                  <a:cubicBezTo>
                    <a:pt x="17459" y="3802"/>
                    <a:pt x="17674" y="3514"/>
                    <a:pt x="18002" y="33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6911"/>
          <a:stretch>
            <a:fillRect/>
          </a:stretch>
        </p:blipFill>
        <p:spPr>
          <a:xfrm>
            <a:off x="13420725" y="3752850"/>
            <a:ext cx="8675688" cy="49815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-3878" y="10325870"/>
            <a:ext cx="24407572" cy="3413220"/>
          </a:xfrm>
          <a:prstGeom prst="rect">
            <a:avLst/>
          </a:prstGeom>
          <a:solidFill>
            <a:srgbClr val="1E27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0" name="Content Placeholder 2"/>
          <p:cNvSpPr txBox="1"/>
          <p:nvPr/>
        </p:nvSpPr>
        <p:spPr bwMode="auto">
          <a:xfrm>
            <a:off x="13292087" y="9549474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修改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151671" y="6131755"/>
            <a:ext cx="2141508" cy="214629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617867" y="4531555"/>
            <a:ext cx="2056864" cy="2053166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303379" y="4429955"/>
            <a:ext cx="2226154" cy="2226734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latin typeface="+mn-ea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6873104" y="5831186"/>
            <a:ext cx="2128813" cy="212936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1599744" y="7461022"/>
            <a:ext cx="1984917" cy="81703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6"/>
            <a:endCxn id="53" idx="1"/>
          </p:cNvCxnSpPr>
          <p:nvPr/>
        </p:nvCxnSpPr>
        <p:spPr>
          <a:xfrm>
            <a:off x="6529532" y="5543321"/>
            <a:ext cx="935324" cy="90170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293181" y="7461022"/>
            <a:ext cx="2306565" cy="1524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366972" y="6584721"/>
            <a:ext cx="232771" cy="87630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5" idx="7"/>
          </p:cNvCxnSpPr>
          <p:nvPr/>
        </p:nvCxnSpPr>
        <p:spPr>
          <a:xfrm flipV="1">
            <a:off x="15163284" y="4692420"/>
            <a:ext cx="1709821" cy="32004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56" idx="0"/>
          </p:cNvCxnSpPr>
          <p:nvPr/>
        </p:nvCxnSpPr>
        <p:spPr>
          <a:xfrm>
            <a:off x="16873103" y="4755921"/>
            <a:ext cx="1062291" cy="1075266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15620365" y="2662115"/>
            <a:ext cx="2090721" cy="2091266"/>
          </a:xfrm>
          <a:prstGeom prst="ellipse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solidFill>
                <a:srgbClr val="A5CD00"/>
              </a:solidFill>
              <a:latin typeface="+mn-ea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525411" y="7613423"/>
            <a:ext cx="1921433" cy="191769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7" name="Group 66"/>
          <p:cNvGrpSpPr/>
          <p:nvPr/>
        </p:nvGrpSpPr>
        <p:grpSpPr bwMode="auto">
          <a:xfrm>
            <a:off x="6159406" y="10464410"/>
            <a:ext cx="1466234" cy="1466616"/>
            <a:chOff x="1166350" y="3547680"/>
            <a:chExt cx="1054377" cy="1054377"/>
          </a:xfrm>
        </p:grpSpPr>
        <p:sp>
          <p:nvSpPr>
            <p:cNvPr id="118" name="Oval 117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 bwMode="auto">
          <a:xfrm>
            <a:off x="8300914" y="10464410"/>
            <a:ext cx="1466234" cy="1466616"/>
            <a:chOff x="1166350" y="3547680"/>
            <a:chExt cx="1054377" cy="1054377"/>
          </a:xfrm>
        </p:grpSpPr>
        <p:sp>
          <p:nvSpPr>
            <p:cNvPr id="113" name="Oval 112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0" name="Group 69"/>
          <p:cNvGrpSpPr/>
          <p:nvPr/>
        </p:nvGrpSpPr>
        <p:grpSpPr bwMode="auto">
          <a:xfrm>
            <a:off x="10392577" y="10464410"/>
            <a:ext cx="1466234" cy="1466616"/>
            <a:chOff x="1166350" y="3547680"/>
            <a:chExt cx="1054377" cy="1054377"/>
          </a:xfrm>
        </p:grpSpPr>
        <p:sp>
          <p:nvSpPr>
            <p:cNvPr id="108" name="Oval 107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1" name="Group 70"/>
          <p:cNvGrpSpPr/>
          <p:nvPr/>
        </p:nvGrpSpPr>
        <p:grpSpPr bwMode="auto">
          <a:xfrm>
            <a:off x="12529470" y="10488930"/>
            <a:ext cx="1466234" cy="1466616"/>
            <a:chOff x="1166350" y="3547680"/>
            <a:chExt cx="1054377" cy="1054377"/>
          </a:xfrm>
        </p:grpSpPr>
        <p:sp>
          <p:nvSpPr>
            <p:cNvPr id="106" name="Oval 105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3" name="Group 72"/>
          <p:cNvGrpSpPr/>
          <p:nvPr/>
        </p:nvGrpSpPr>
        <p:grpSpPr bwMode="auto">
          <a:xfrm>
            <a:off x="14534698" y="10512020"/>
            <a:ext cx="1466234" cy="1466616"/>
            <a:chOff x="1166350" y="3547680"/>
            <a:chExt cx="1054377" cy="1054377"/>
          </a:xfrm>
        </p:grpSpPr>
        <p:sp>
          <p:nvSpPr>
            <p:cNvPr id="84" name="Oval 83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4" name="Group 73"/>
          <p:cNvGrpSpPr/>
          <p:nvPr/>
        </p:nvGrpSpPr>
        <p:grpSpPr bwMode="auto">
          <a:xfrm>
            <a:off x="16608966" y="10477664"/>
            <a:ext cx="1466234" cy="1466616"/>
            <a:chOff x="1166350" y="3547680"/>
            <a:chExt cx="1054377" cy="1054377"/>
          </a:xfrm>
        </p:grpSpPr>
        <p:sp>
          <p:nvSpPr>
            <p:cNvPr id="75" name="Oval 74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20" name="Group 588"/>
          <p:cNvGrpSpPr/>
          <p:nvPr/>
        </p:nvGrpSpPr>
        <p:grpSpPr bwMode="auto">
          <a:xfrm>
            <a:off x="6588082" y="10887547"/>
            <a:ext cx="678199" cy="607374"/>
            <a:chOff x="2061431" y="5656262"/>
            <a:chExt cx="583344" cy="522287"/>
          </a:xfrm>
          <a:solidFill>
            <a:schemeClr val="bg1"/>
          </a:solidFill>
        </p:grpSpPr>
        <p:sp>
          <p:nvSpPr>
            <p:cNvPr id="121" name="Freeform 539"/>
            <p:cNvSpPr>
              <a:spLocks noChangeArrowheads="1"/>
            </p:cNvSpPr>
            <p:nvPr/>
          </p:nvSpPr>
          <p:spPr bwMode="auto">
            <a:xfrm>
              <a:off x="2403475" y="5656262"/>
              <a:ext cx="241300" cy="238125"/>
            </a:xfrm>
            <a:custGeom>
              <a:avLst/>
              <a:gdLst>
                <a:gd name="T0" fmla="*/ 159 w 670"/>
                <a:gd name="T1" fmla="*/ 660 h 661"/>
                <a:gd name="T2" fmla="*/ 259 w 670"/>
                <a:gd name="T3" fmla="*/ 635 h 661"/>
                <a:gd name="T4" fmla="*/ 669 w 670"/>
                <a:gd name="T5" fmla="*/ 225 h 661"/>
                <a:gd name="T6" fmla="*/ 435 w 670"/>
                <a:gd name="T7" fmla="*/ 0 h 661"/>
                <a:gd name="T8" fmla="*/ 33 w 670"/>
                <a:gd name="T9" fmla="*/ 409 h 661"/>
                <a:gd name="T10" fmla="*/ 0 w 670"/>
                <a:gd name="T11" fmla="*/ 510 h 661"/>
                <a:gd name="T12" fmla="*/ 159 w 670"/>
                <a:gd name="T13" fmla="*/ 660 h 661"/>
                <a:gd name="T14" fmla="*/ 159 w 670"/>
                <a:gd name="T15" fmla="*/ 660 h 661"/>
                <a:gd name="T16" fmla="*/ 159 w 670"/>
                <a:gd name="T17" fmla="*/ 66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0" h="661">
                  <a:moveTo>
                    <a:pt x="159" y="660"/>
                  </a:moveTo>
                  <a:cubicBezTo>
                    <a:pt x="184" y="643"/>
                    <a:pt x="226" y="635"/>
                    <a:pt x="259" y="635"/>
                  </a:cubicBezTo>
                  <a:cubicBezTo>
                    <a:pt x="669" y="225"/>
                    <a:pt x="669" y="225"/>
                    <a:pt x="669" y="225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33" y="409"/>
                    <a:pt x="33" y="409"/>
                    <a:pt x="33" y="409"/>
                  </a:cubicBezTo>
                  <a:cubicBezTo>
                    <a:pt x="33" y="443"/>
                    <a:pt x="25" y="485"/>
                    <a:pt x="0" y="510"/>
                  </a:cubicBezTo>
                  <a:lnTo>
                    <a:pt x="159" y="660"/>
                  </a:lnTo>
                  <a:close/>
                  <a:moveTo>
                    <a:pt x="159" y="660"/>
                  </a:moveTo>
                  <a:lnTo>
                    <a:pt x="15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2" name="Freeform 540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  <a:gd name="T22" fmla="*/ 226 w 545"/>
                <a:gd name="T23" fmla="*/ 259 h 544"/>
                <a:gd name="T24" fmla="*/ 226 w 545"/>
                <a:gd name="T25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  <a:close/>
                  <a:moveTo>
                    <a:pt x="226" y="259"/>
                  </a:moveTo>
                  <a:lnTo>
                    <a:pt x="226" y="2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3" name="Freeform 541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4" name="Freeform 542"/>
            <p:cNvSpPr>
              <a:spLocks noChangeArrowheads="1"/>
            </p:cNvSpPr>
            <p:nvPr/>
          </p:nvSpPr>
          <p:spPr bwMode="auto">
            <a:xfrm>
              <a:off x="2205038" y="6075362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5" name="Freeform 543"/>
            <p:cNvSpPr>
              <a:spLocks noChangeArrowheads="1"/>
            </p:cNvSpPr>
            <p:nvPr/>
          </p:nvSpPr>
          <p:spPr bwMode="auto">
            <a:xfrm>
              <a:off x="2061431" y="5662612"/>
              <a:ext cx="520701" cy="515937"/>
            </a:xfrm>
            <a:custGeom>
              <a:avLst/>
              <a:gdLst>
                <a:gd name="T0" fmla="*/ 644 w 1448"/>
                <a:gd name="T1" fmla="*/ 427 h 1431"/>
                <a:gd name="T2" fmla="*/ 561 w 1448"/>
                <a:gd name="T3" fmla="*/ 117 h 1431"/>
                <a:gd name="T4" fmla="*/ 251 w 1448"/>
                <a:gd name="T5" fmla="*/ 34 h 1431"/>
                <a:gd name="T6" fmla="*/ 435 w 1448"/>
                <a:gd name="T7" fmla="*/ 209 h 1431"/>
                <a:gd name="T8" fmla="*/ 385 w 1448"/>
                <a:gd name="T9" fmla="*/ 385 h 1431"/>
                <a:gd name="T10" fmla="*/ 210 w 1448"/>
                <a:gd name="T11" fmla="*/ 435 h 1431"/>
                <a:gd name="T12" fmla="*/ 34 w 1448"/>
                <a:gd name="T13" fmla="*/ 251 h 1431"/>
                <a:gd name="T14" fmla="*/ 109 w 1448"/>
                <a:gd name="T15" fmla="*/ 561 h 1431"/>
                <a:gd name="T16" fmla="*/ 435 w 1448"/>
                <a:gd name="T17" fmla="*/ 644 h 1431"/>
                <a:gd name="T18" fmla="*/ 1179 w 1448"/>
                <a:gd name="T19" fmla="*/ 1380 h 1431"/>
                <a:gd name="T20" fmla="*/ 1288 w 1448"/>
                <a:gd name="T21" fmla="*/ 1430 h 1431"/>
                <a:gd name="T22" fmla="*/ 1388 w 1448"/>
                <a:gd name="T23" fmla="*/ 1380 h 1431"/>
                <a:gd name="T24" fmla="*/ 1388 w 1448"/>
                <a:gd name="T25" fmla="*/ 1171 h 1431"/>
                <a:gd name="T26" fmla="*/ 644 w 1448"/>
                <a:gd name="T27" fmla="*/ 427 h 1431"/>
                <a:gd name="T28" fmla="*/ 1296 w 1448"/>
                <a:gd name="T29" fmla="*/ 1355 h 1431"/>
                <a:gd name="T30" fmla="*/ 1238 w 1448"/>
                <a:gd name="T31" fmla="*/ 1305 h 1431"/>
                <a:gd name="T32" fmla="*/ 1296 w 1448"/>
                <a:gd name="T33" fmla="*/ 1246 h 1431"/>
                <a:gd name="T34" fmla="*/ 1355 w 1448"/>
                <a:gd name="T35" fmla="*/ 1305 h 1431"/>
                <a:gd name="T36" fmla="*/ 1296 w 1448"/>
                <a:gd name="T37" fmla="*/ 1355 h 1431"/>
                <a:gd name="T38" fmla="*/ 1296 w 1448"/>
                <a:gd name="T39" fmla="*/ 1355 h 1431"/>
                <a:gd name="T40" fmla="*/ 1296 w 1448"/>
                <a:gd name="T41" fmla="*/ 13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8" h="1431">
                  <a:moveTo>
                    <a:pt x="644" y="427"/>
                  </a:moveTo>
                  <a:cubicBezTo>
                    <a:pt x="678" y="318"/>
                    <a:pt x="644" y="201"/>
                    <a:pt x="561" y="117"/>
                  </a:cubicBezTo>
                  <a:cubicBezTo>
                    <a:pt x="477" y="34"/>
                    <a:pt x="360" y="0"/>
                    <a:pt x="251" y="34"/>
                  </a:cubicBezTo>
                  <a:cubicBezTo>
                    <a:pt x="435" y="209"/>
                    <a:pt x="435" y="209"/>
                    <a:pt x="435" y="209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210" y="435"/>
                    <a:pt x="210" y="435"/>
                    <a:pt x="210" y="435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0" y="360"/>
                    <a:pt x="25" y="477"/>
                    <a:pt x="109" y="561"/>
                  </a:cubicBezTo>
                  <a:cubicBezTo>
                    <a:pt x="201" y="653"/>
                    <a:pt x="326" y="677"/>
                    <a:pt x="435" y="644"/>
                  </a:cubicBezTo>
                  <a:cubicBezTo>
                    <a:pt x="1179" y="1380"/>
                    <a:pt x="1179" y="1380"/>
                    <a:pt x="1179" y="1380"/>
                  </a:cubicBezTo>
                  <a:cubicBezTo>
                    <a:pt x="1204" y="1413"/>
                    <a:pt x="1246" y="1430"/>
                    <a:pt x="1288" y="1430"/>
                  </a:cubicBezTo>
                  <a:cubicBezTo>
                    <a:pt x="1321" y="1430"/>
                    <a:pt x="1363" y="1413"/>
                    <a:pt x="1388" y="1380"/>
                  </a:cubicBezTo>
                  <a:cubicBezTo>
                    <a:pt x="1447" y="1321"/>
                    <a:pt x="1447" y="1229"/>
                    <a:pt x="1388" y="1171"/>
                  </a:cubicBezTo>
                  <a:lnTo>
                    <a:pt x="644" y="427"/>
                  </a:lnTo>
                  <a:close/>
                  <a:moveTo>
                    <a:pt x="1296" y="1355"/>
                  </a:moveTo>
                  <a:cubicBezTo>
                    <a:pt x="1263" y="1355"/>
                    <a:pt x="1238" y="1330"/>
                    <a:pt x="1238" y="1305"/>
                  </a:cubicBezTo>
                  <a:cubicBezTo>
                    <a:pt x="1238" y="1271"/>
                    <a:pt x="1263" y="1246"/>
                    <a:pt x="1296" y="1246"/>
                  </a:cubicBezTo>
                  <a:cubicBezTo>
                    <a:pt x="1330" y="1246"/>
                    <a:pt x="1355" y="1271"/>
                    <a:pt x="1355" y="1305"/>
                  </a:cubicBezTo>
                  <a:cubicBezTo>
                    <a:pt x="1355" y="1330"/>
                    <a:pt x="1330" y="1355"/>
                    <a:pt x="1296" y="1355"/>
                  </a:cubicBezTo>
                  <a:close/>
                  <a:moveTo>
                    <a:pt x="1296" y="1355"/>
                  </a:moveTo>
                  <a:lnTo>
                    <a:pt x="1296" y="13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26" name="Freeform 545"/>
          <p:cNvSpPr>
            <a:spLocks noChangeArrowheads="1"/>
          </p:cNvSpPr>
          <p:nvPr/>
        </p:nvSpPr>
        <p:spPr bwMode="auto">
          <a:xfrm>
            <a:off x="10810586" y="10925666"/>
            <a:ext cx="748061" cy="527896"/>
          </a:xfrm>
          <a:custGeom>
            <a:avLst/>
            <a:gdLst>
              <a:gd name="T0" fmla="*/ 1363 w 1364"/>
              <a:gd name="T1" fmla="*/ 460 h 962"/>
              <a:gd name="T2" fmla="*/ 1355 w 1364"/>
              <a:gd name="T3" fmla="*/ 443 h 962"/>
              <a:gd name="T4" fmla="*/ 1146 w 1364"/>
              <a:gd name="T5" fmla="*/ 134 h 962"/>
              <a:gd name="T6" fmla="*/ 1113 w 1364"/>
              <a:gd name="T7" fmla="*/ 117 h 962"/>
              <a:gd name="T8" fmla="*/ 837 w 1364"/>
              <a:gd name="T9" fmla="*/ 117 h 962"/>
              <a:gd name="T10" fmla="*/ 795 w 1364"/>
              <a:gd name="T11" fmla="*/ 151 h 962"/>
              <a:gd name="T12" fmla="*/ 795 w 1364"/>
              <a:gd name="T13" fmla="*/ 753 h 962"/>
              <a:gd name="T14" fmla="*/ 837 w 1364"/>
              <a:gd name="T15" fmla="*/ 794 h 962"/>
              <a:gd name="T16" fmla="*/ 912 w 1364"/>
              <a:gd name="T17" fmla="*/ 794 h 962"/>
              <a:gd name="T18" fmla="*/ 1079 w 1364"/>
              <a:gd name="T19" fmla="*/ 961 h 962"/>
              <a:gd name="T20" fmla="*/ 1246 w 1364"/>
              <a:gd name="T21" fmla="*/ 794 h 962"/>
              <a:gd name="T22" fmla="*/ 1322 w 1364"/>
              <a:gd name="T23" fmla="*/ 794 h 962"/>
              <a:gd name="T24" fmla="*/ 1363 w 1364"/>
              <a:gd name="T25" fmla="*/ 753 h 962"/>
              <a:gd name="T26" fmla="*/ 1363 w 1364"/>
              <a:gd name="T27" fmla="*/ 468 h 962"/>
              <a:gd name="T28" fmla="*/ 1363 w 1364"/>
              <a:gd name="T29" fmla="*/ 460 h 962"/>
              <a:gd name="T30" fmla="*/ 962 w 1364"/>
              <a:gd name="T31" fmla="*/ 452 h 962"/>
              <a:gd name="T32" fmla="*/ 962 w 1364"/>
              <a:gd name="T33" fmla="*/ 226 h 962"/>
              <a:gd name="T34" fmla="*/ 1113 w 1364"/>
              <a:gd name="T35" fmla="*/ 226 h 962"/>
              <a:gd name="T36" fmla="*/ 1263 w 1364"/>
              <a:gd name="T37" fmla="*/ 452 h 962"/>
              <a:gd name="T38" fmla="*/ 962 w 1364"/>
              <a:gd name="T39" fmla="*/ 452 h 962"/>
              <a:gd name="T40" fmla="*/ 1079 w 1364"/>
              <a:gd name="T41" fmla="*/ 878 h 962"/>
              <a:gd name="T42" fmla="*/ 995 w 1364"/>
              <a:gd name="T43" fmla="*/ 794 h 962"/>
              <a:gd name="T44" fmla="*/ 1079 w 1364"/>
              <a:gd name="T45" fmla="*/ 711 h 962"/>
              <a:gd name="T46" fmla="*/ 1163 w 1364"/>
              <a:gd name="T47" fmla="*/ 794 h 962"/>
              <a:gd name="T48" fmla="*/ 1079 w 1364"/>
              <a:gd name="T49" fmla="*/ 878 h 962"/>
              <a:gd name="T50" fmla="*/ 686 w 1364"/>
              <a:gd name="T51" fmla="*/ 0 h 962"/>
              <a:gd name="T52" fmla="*/ 51 w 1364"/>
              <a:gd name="T53" fmla="*/ 0 h 962"/>
              <a:gd name="T54" fmla="*/ 0 w 1364"/>
              <a:gd name="T55" fmla="*/ 50 h 962"/>
              <a:gd name="T56" fmla="*/ 0 w 1364"/>
              <a:gd name="T57" fmla="*/ 744 h 962"/>
              <a:gd name="T58" fmla="*/ 51 w 1364"/>
              <a:gd name="T59" fmla="*/ 794 h 962"/>
              <a:gd name="T60" fmla="*/ 176 w 1364"/>
              <a:gd name="T61" fmla="*/ 794 h 962"/>
              <a:gd name="T62" fmla="*/ 343 w 1364"/>
              <a:gd name="T63" fmla="*/ 961 h 962"/>
              <a:gd name="T64" fmla="*/ 511 w 1364"/>
              <a:gd name="T65" fmla="*/ 794 h 962"/>
              <a:gd name="T66" fmla="*/ 686 w 1364"/>
              <a:gd name="T67" fmla="*/ 794 h 962"/>
              <a:gd name="T68" fmla="*/ 736 w 1364"/>
              <a:gd name="T69" fmla="*/ 744 h 962"/>
              <a:gd name="T70" fmla="*/ 736 w 1364"/>
              <a:gd name="T71" fmla="*/ 50 h 962"/>
              <a:gd name="T72" fmla="*/ 686 w 1364"/>
              <a:gd name="T73" fmla="*/ 0 h 962"/>
              <a:gd name="T74" fmla="*/ 343 w 1364"/>
              <a:gd name="T75" fmla="*/ 878 h 962"/>
              <a:gd name="T76" fmla="*/ 260 w 1364"/>
              <a:gd name="T77" fmla="*/ 794 h 962"/>
              <a:gd name="T78" fmla="*/ 343 w 1364"/>
              <a:gd name="T79" fmla="*/ 711 h 962"/>
              <a:gd name="T80" fmla="*/ 427 w 1364"/>
              <a:gd name="T81" fmla="*/ 794 h 962"/>
              <a:gd name="T82" fmla="*/ 343 w 1364"/>
              <a:gd name="T83" fmla="*/ 878 h 962"/>
              <a:gd name="T84" fmla="*/ 343 w 1364"/>
              <a:gd name="T85" fmla="*/ 878 h 962"/>
              <a:gd name="T86" fmla="*/ 343 w 1364"/>
              <a:gd name="T87" fmla="*/ 878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4" h="962">
                <a:moveTo>
                  <a:pt x="1363" y="460"/>
                </a:moveTo>
                <a:cubicBezTo>
                  <a:pt x="1363" y="460"/>
                  <a:pt x="1363" y="452"/>
                  <a:pt x="1355" y="443"/>
                </a:cubicBezTo>
                <a:cubicBezTo>
                  <a:pt x="1146" y="134"/>
                  <a:pt x="1146" y="134"/>
                  <a:pt x="1146" y="134"/>
                </a:cubicBezTo>
                <a:cubicBezTo>
                  <a:pt x="1138" y="117"/>
                  <a:pt x="1129" y="117"/>
                  <a:pt x="1113" y="117"/>
                </a:cubicBezTo>
                <a:cubicBezTo>
                  <a:pt x="837" y="117"/>
                  <a:pt x="837" y="117"/>
                  <a:pt x="837" y="117"/>
                </a:cubicBezTo>
                <a:cubicBezTo>
                  <a:pt x="812" y="117"/>
                  <a:pt x="795" y="134"/>
                  <a:pt x="795" y="151"/>
                </a:cubicBezTo>
                <a:cubicBezTo>
                  <a:pt x="795" y="753"/>
                  <a:pt x="795" y="753"/>
                  <a:pt x="795" y="753"/>
                </a:cubicBezTo>
                <a:cubicBezTo>
                  <a:pt x="795" y="778"/>
                  <a:pt x="812" y="794"/>
                  <a:pt x="837" y="794"/>
                </a:cubicBezTo>
                <a:cubicBezTo>
                  <a:pt x="912" y="794"/>
                  <a:pt x="912" y="794"/>
                  <a:pt x="912" y="794"/>
                </a:cubicBezTo>
                <a:cubicBezTo>
                  <a:pt x="912" y="886"/>
                  <a:pt x="987" y="961"/>
                  <a:pt x="1079" y="961"/>
                </a:cubicBezTo>
                <a:cubicBezTo>
                  <a:pt x="1171" y="961"/>
                  <a:pt x="1246" y="886"/>
                  <a:pt x="1246" y="794"/>
                </a:cubicBezTo>
                <a:cubicBezTo>
                  <a:pt x="1322" y="794"/>
                  <a:pt x="1322" y="794"/>
                  <a:pt x="1322" y="794"/>
                </a:cubicBezTo>
                <a:cubicBezTo>
                  <a:pt x="1347" y="794"/>
                  <a:pt x="1363" y="778"/>
                  <a:pt x="1363" y="753"/>
                </a:cubicBezTo>
                <a:cubicBezTo>
                  <a:pt x="1363" y="468"/>
                  <a:pt x="1363" y="468"/>
                  <a:pt x="1363" y="468"/>
                </a:cubicBezTo>
                <a:lnTo>
                  <a:pt x="1363" y="460"/>
                </a:lnTo>
                <a:close/>
                <a:moveTo>
                  <a:pt x="962" y="452"/>
                </a:moveTo>
                <a:cubicBezTo>
                  <a:pt x="962" y="226"/>
                  <a:pt x="962" y="226"/>
                  <a:pt x="962" y="226"/>
                </a:cubicBezTo>
                <a:cubicBezTo>
                  <a:pt x="1113" y="226"/>
                  <a:pt x="1113" y="226"/>
                  <a:pt x="1113" y="226"/>
                </a:cubicBezTo>
                <a:cubicBezTo>
                  <a:pt x="1263" y="452"/>
                  <a:pt x="1263" y="452"/>
                  <a:pt x="1263" y="452"/>
                </a:cubicBezTo>
                <a:lnTo>
                  <a:pt x="962" y="452"/>
                </a:lnTo>
                <a:close/>
                <a:moveTo>
                  <a:pt x="1079" y="878"/>
                </a:moveTo>
                <a:cubicBezTo>
                  <a:pt x="1029" y="878"/>
                  <a:pt x="995" y="836"/>
                  <a:pt x="995" y="794"/>
                </a:cubicBezTo>
                <a:cubicBezTo>
                  <a:pt x="995" y="744"/>
                  <a:pt x="1029" y="711"/>
                  <a:pt x="1079" y="711"/>
                </a:cubicBezTo>
                <a:cubicBezTo>
                  <a:pt x="1129" y="711"/>
                  <a:pt x="1163" y="744"/>
                  <a:pt x="1163" y="794"/>
                </a:cubicBezTo>
                <a:cubicBezTo>
                  <a:pt x="1163" y="836"/>
                  <a:pt x="1129" y="878"/>
                  <a:pt x="1079" y="878"/>
                </a:cubicBezTo>
                <a:close/>
                <a:moveTo>
                  <a:pt x="686" y="0"/>
                </a:move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0" y="25"/>
                  <a:pt x="0" y="50"/>
                </a:cubicBezTo>
                <a:cubicBezTo>
                  <a:pt x="0" y="744"/>
                  <a:pt x="0" y="744"/>
                  <a:pt x="0" y="744"/>
                </a:cubicBezTo>
                <a:cubicBezTo>
                  <a:pt x="0" y="769"/>
                  <a:pt x="26" y="794"/>
                  <a:pt x="51" y="794"/>
                </a:cubicBezTo>
                <a:cubicBezTo>
                  <a:pt x="176" y="794"/>
                  <a:pt x="176" y="794"/>
                  <a:pt x="176" y="794"/>
                </a:cubicBezTo>
                <a:cubicBezTo>
                  <a:pt x="176" y="886"/>
                  <a:pt x="251" y="961"/>
                  <a:pt x="343" y="961"/>
                </a:cubicBezTo>
                <a:cubicBezTo>
                  <a:pt x="435" y="961"/>
                  <a:pt x="511" y="886"/>
                  <a:pt x="511" y="794"/>
                </a:cubicBezTo>
                <a:cubicBezTo>
                  <a:pt x="686" y="794"/>
                  <a:pt x="686" y="794"/>
                  <a:pt x="686" y="794"/>
                </a:cubicBezTo>
                <a:cubicBezTo>
                  <a:pt x="720" y="794"/>
                  <a:pt x="736" y="769"/>
                  <a:pt x="736" y="744"/>
                </a:cubicBezTo>
                <a:cubicBezTo>
                  <a:pt x="736" y="50"/>
                  <a:pt x="736" y="50"/>
                  <a:pt x="736" y="50"/>
                </a:cubicBezTo>
                <a:cubicBezTo>
                  <a:pt x="736" y="25"/>
                  <a:pt x="720" y="0"/>
                  <a:pt x="686" y="0"/>
                </a:cubicBezTo>
                <a:close/>
                <a:moveTo>
                  <a:pt x="343" y="878"/>
                </a:moveTo>
                <a:cubicBezTo>
                  <a:pt x="293" y="878"/>
                  <a:pt x="260" y="836"/>
                  <a:pt x="260" y="794"/>
                </a:cubicBezTo>
                <a:cubicBezTo>
                  <a:pt x="260" y="744"/>
                  <a:pt x="293" y="711"/>
                  <a:pt x="343" y="711"/>
                </a:cubicBezTo>
                <a:cubicBezTo>
                  <a:pt x="394" y="711"/>
                  <a:pt x="427" y="744"/>
                  <a:pt x="427" y="794"/>
                </a:cubicBezTo>
                <a:cubicBezTo>
                  <a:pt x="427" y="836"/>
                  <a:pt x="394" y="878"/>
                  <a:pt x="343" y="878"/>
                </a:cubicBezTo>
                <a:close/>
                <a:moveTo>
                  <a:pt x="343" y="878"/>
                </a:moveTo>
                <a:lnTo>
                  <a:pt x="343" y="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27" name="Group 4700"/>
          <p:cNvGrpSpPr/>
          <p:nvPr/>
        </p:nvGrpSpPr>
        <p:grpSpPr bwMode="auto">
          <a:xfrm>
            <a:off x="12895412" y="10857937"/>
            <a:ext cx="810847" cy="811058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128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9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0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1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32" name="Freeform 290"/>
          <p:cNvSpPr>
            <a:spLocks noChangeArrowheads="1"/>
          </p:cNvSpPr>
          <p:nvPr/>
        </p:nvSpPr>
        <p:spPr bwMode="auto">
          <a:xfrm>
            <a:off x="8676495" y="10963350"/>
            <a:ext cx="766650" cy="59380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33" name="Freeform 417"/>
          <p:cNvSpPr>
            <a:spLocks noChangeArrowheads="1"/>
          </p:cNvSpPr>
          <p:nvPr/>
        </p:nvSpPr>
        <p:spPr bwMode="auto">
          <a:xfrm>
            <a:off x="14967542" y="10861823"/>
            <a:ext cx="695413" cy="695594"/>
          </a:xfrm>
          <a:custGeom>
            <a:avLst/>
            <a:gdLst>
              <a:gd name="T0" fmla="*/ 0 w 904"/>
              <a:gd name="T1" fmla="*/ 686 h 904"/>
              <a:gd name="T2" fmla="*/ 218 w 904"/>
              <a:gd name="T3" fmla="*/ 903 h 904"/>
              <a:gd name="T4" fmla="*/ 0 w 904"/>
              <a:gd name="T5" fmla="*/ 903 h 904"/>
              <a:gd name="T6" fmla="*/ 0 w 904"/>
              <a:gd name="T7" fmla="*/ 686 h 904"/>
              <a:gd name="T8" fmla="*/ 552 w 904"/>
              <a:gd name="T9" fmla="*/ 42 h 904"/>
              <a:gd name="T10" fmla="*/ 627 w 904"/>
              <a:gd name="T11" fmla="*/ 276 h 904"/>
              <a:gd name="T12" fmla="*/ 861 w 904"/>
              <a:gd name="T13" fmla="*/ 351 h 904"/>
              <a:gd name="T14" fmla="*/ 786 w 904"/>
              <a:gd name="T15" fmla="*/ 117 h 904"/>
              <a:gd name="T16" fmla="*/ 552 w 904"/>
              <a:gd name="T17" fmla="*/ 42 h 904"/>
              <a:gd name="T18" fmla="*/ 677 w 904"/>
              <a:gd name="T19" fmla="*/ 385 h 904"/>
              <a:gd name="T20" fmla="*/ 276 w 904"/>
              <a:gd name="T21" fmla="*/ 778 h 904"/>
              <a:gd name="T22" fmla="*/ 360 w 904"/>
              <a:gd name="T23" fmla="*/ 862 h 904"/>
              <a:gd name="T24" fmla="*/ 795 w 904"/>
              <a:gd name="T25" fmla="*/ 427 h 904"/>
              <a:gd name="T26" fmla="*/ 677 w 904"/>
              <a:gd name="T27" fmla="*/ 385 h 904"/>
              <a:gd name="T28" fmla="*/ 594 w 904"/>
              <a:gd name="T29" fmla="*/ 318 h 904"/>
              <a:gd name="T30" fmla="*/ 552 w 904"/>
              <a:gd name="T31" fmla="*/ 276 h 904"/>
              <a:gd name="T32" fmla="*/ 159 w 904"/>
              <a:gd name="T33" fmla="*/ 661 h 904"/>
              <a:gd name="T34" fmla="*/ 243 w 904"/>
              <a:gd name="T35" fmla="*/ 744 h 904"/>
              <a:gd name="T36" fmla="*/ 636 w 904"/>
              <a:gd name="T37" fmla="*/ 351 h 904"/>
              <a:gd name="T38" fmla="*/ 594 w 904"/>
              <a:gd name="T39" fmla="*/ 318 h 904"/>
              <a:gd name="T40" fmla="*/ 477 w 904"/>
              <a:gd name="T41" fmla="*/ 109 h 904"/>
              <a:gd name="T42" fmla="*/ 50 w 904"/>
              <a:gd name="T43" fmla="*/ 544 h 904"/>
              <a:gd name="T44" fmla="*/ 126 w 904"/>
              <a:gd name="T45" fmla="*/ 628 h 904"/>
              <a:gd name="T46" fmla="*/ 519 w 904"/>
              <a:gd name="T47" fmla="*/ 226 h 904"/>
              <a:gd name="T48" fmla="*/ 477 w 904"/>
              <a:gd name="T49" fmla="*/ 109 h 904"/>
              <a:gd name="T50" fmla="*/ 477 w 904"/>
              <a:gd name="T51" fmla="*/ 109 h 904"/>
              <a:gd name="T52" fmla="*/ 477 w 904"/>
              <a:gd name="T53" fmla="*/ 1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4" h="904">
                <a:moveTo>
                  <a:pt x="0" y="686"/>
                </a:moveTo>
                <a:cubicBezTo>
                  <a:pt x="218" y="903"/>
                  <a:pt x="218" y="903"/>
                  <a:pt x="218" y="903"/>
                </a:cubicBezTo>
                <a:cubicBezTo>
                  <a:pt x="0" y="903"/>
                  <a:pt x="0" y="903"/>
                  <a:pt x="0" y="903"/>
                </a:cubicBezTo>
                <a:lnTo>
                  <a:pt x="0" y="686"/>
                </a:lnTo>
                <a:close/>
                <a:moveTo>
                  <a:pt x="552" y="42"/>
                </a:moveTo>
                <a:cubicBezTo>
                  <a:pt x="510" y="84"/>
                  <a:pt x="544" y="193"/>
                  <a:pt x="627" y="276"/>
                </a:cubicBezTo>
                <a:cubicBezTo>
                  <a:pt x="719" y="360"/>
                  <a:pt x="820" y="393"/>
                  <a:pt x="861" y="351"/>
                </a:cubicBezTo>
                <a:cubicBezTo>
                  <a:pt x="903" y="310"/>
                  <a:pt x="870" y="209"/>
                  <a:pt x="786" y="117"/>
                </a:cubicBezTo>
                <a:cubicBezTo>
                  <a:pt x="703" y="34"/>
                  <a:pt x="594" y="0"/>
                  <a:pt x="552" y="42"/>
                </a:cubicBezTo>
                <a:close/>
                <a:moveTo>
                  <a:pt x="677" y="385"/>
                </a:moveTo>
                <a:cubicBezTo>
                  <a:pt x="276" y="778"/>
                  <a:pt x="276" y="778"/>
                  <a:pt x="276" y="778"/>
                </a:cubicBezTo>
                <a:cubicBezTo>
                  <a:pt x="360" y="862"/>
                  <a:pt x="360" y="862"/>
                  <a:pt x="360" y="862"/>
                </a:cubicBezTo>
                <a:cubicBezTo>
                  <a:pt x="795" y="427"/>
                  <a:pt x="795" y="427"/>
                  <a:pt x="795" y="427"/>
                </a:cubicBezTo>
                <a:cubicBezTo>
                  <a:pt x="753" y="418"/>
                  <a:pt x="719" y="410"/>
                  <a:pt x="677" y="385"/>
                </a:cubicBezTo>
                <a:close/>
                <a:moveTo>
                  <a:pt x="594" y="318"/>
                </a:moveTo>
                <a:cubicBezTo>
                  <a:pt x="577" y="301"/>
                  <a:pt x="569" y="285"/>
                  <a:pt x="552" y="276"/>
                </a:cubicBezTo>
                <a:cubicBezTo>
                  <a:pt x="159" y="661"/>
                  <a:pt x="159" y="661"/>
                  <a:pt x="159" y="661"/>
                </a:cubicBezTo>
                <a:cubicBezTo>
                  <a:pt x="243" y="744"/>
                  <a:pt x="243" y="744"/>
                  <a:pt x="243" y="744"/>
                </a:cubicBezTo>
                <a:cubicBezTo>
                  <a:pt x="636" y="351"/>
                  <a:pt x="636" y="351"/>
                  <a:pt x="636" y="351"/>
                </a:cubicBezTo>
                <a:cubicBezTo>
                  <a:pt x="619" y="343"/>
                  <a:pt x="602" y="327"/>
                  <a:pt x="594" y="318"/>
                </a:cubicBezTo>
                <a:close/>
                <a:moveTo>
                  <a:pt x="477" y="109"/>
                </a:moveTo>
                <a:cubicBezTo>
                  <a:pt x="50" y="544"/>
                  <a:pt x="50" y="544"/>
                  <a:pt x="50" y="544"/>
                </a:cubicBezTo>
                <a:cubicBezTo>
                  <a:pt x="126" y="628"/>
                  <a:pt x="126" y="628"/>
                  <a:pt x="126" y="628"/>
                </a:cubicBezTo>
                <a:cubicBezTo>
                  <a:pt x="519" y="226"/>
                  <a:pt x="519" y="226"/>
                  <a:pt x="519" y="226"/>
                </a:cubicBezTo>
                <a:cubicBezTo>
                  <a:pt x="502" y="184"/>
                  <a:pt x="485" y="151"/>
                  <a:pt x="477" y="109"/>
                </a:cubicBezTo>
                <a:close/>
                <a:moveTo>
                  <a:pt x="477" y="109"/>
                </a:moveTo>
                <a:lnTo>
                  <a:pt x="477" y="1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34" name="Freeform 237"/>
          <p:cNvSpPr>
            <a:spLocks noChangeArrowheads="1"/>
          </p:cNvSpPr>
          <p:nvPr/>
        </p:nvSpPr>
        <p:spPr bwMode="auto">
          <a:xfrm>
            <a:off x="16970918" y="10935766"/>
            <a:ext cx="782666" cy="574960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35" name="Group 588"/>
          <p:cNvGrpSpPr/>
          <p:nvPr/>
        </p:nvGrpSpPr>
        <p:grpSpPr bwMode="auto">
          <a:xfrm>
            <a:off x="4915328" y="5043999"/>
            <a:ext cx="1059148" cy="948538"/>
            <a:chOff x="2061431" y="5656262"/>
            <a:chExt cx="583344" cy="522287"/>
          </a:xfrm>
          <a:solidFill>
            <a:schemeClr val="accent1"/>
          </a:solidFill>
        </p:grpSpPr>
        <p:sp>
          <p:nvSpPr>
            <p:cNvPr id="136" name="Freeform 539"/>
            <p:cNvSpPr>
              <a:spLocks noChangeArrowheads="1"/>
            </p:cNvSpPr>
            <p:nvPr/>
          </p:nvSpPr>
          <p:spPr bwMode="auto">
            <a:xfrm>
              <a:off x="2403475" y="5656262"/>
              <a:ext cx="241300" cy="238125"/>
            </a:xfrm>
            <a:custGeom>
              <a:avLst/>
              <a:gdLst>
                <a:gd name="T0" fmla="*/ 159 w 670"/>
                <a:gd name="T1" fmla="*/ 660 h 661"/>
                <a:gd name="T2" fmla="*/ 259 w 670"/>
                <a:gd name="T3" fmla="*/ 635 h 661"/>
                <a:gd name="T4" fmla="*/ 669 w 670"/>
                <a:gd name="T5" fmla="*/ 225 h 661"/>
                <a:gd name="T6" fmla="*/ 435 w 670"/>
                <a:gd name="T7" fmla="*/ 0 h 661"/>
                <a:gd name="T8" fmla="*/ 33 w 670"/>
                <a:gd name="T9" fmla="*/ 409 h 661"/>
                <a:gd name="T10" fmla="*/ 0 w 670"/>
                <a:gd name="T11" fmla="*/ 510 h 661"/>
                <a:gd name="T12" fmla="*/ 159 w 670"/>
                <a:gd name="T13" fmla="*/ 660 h 661"/>
                <a:gd name="T14" fmla="*/ 159 w 670"/>
                <a:gd name="T15" fmla="*/ 660 h 661"/>
                <a:gd name="T16" fmla="*/ 159 w 670"/>
                <a:gd name="T17" fmla="*/ 66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0" h="661">
                  <a:moveTo>
                    <a:pt x="159" y="660"/>
                  </a:moveTo>
                  <a:cubicBezTo>
                    <a:pt x="184" y="643"/>
                    <a:pt x="226" y="635"/>
                    <a:pt x="259" y="635"/>
                  </a:cubicBezTo>
                  <a:cubicBezTo>
                    <a:pt x="669" y="225"/>
                    <a:pt x="669" y="225"/>
                    <a:pt x="669" y="225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33" y="409"/>
                    <a:pt x="33" y="409"/>
                    <a:pt x="33" y="409"/>
                  </a:cubicBezTo>
                  <a:cubicBezTo>
                    <a:pt x="33" y="443"/>
                    <a:pt x="25" y="485"/>
                    <a:pt x="0" y="510"/>
                  </a:cubicBezTo>
                  <a:lnTo>
                    <a:pt x="159" y="660"/>
                  </a:lnTo>
                  <a:close/>
                  <a:moveTo>
                    <a:pt x="159" y="660"/>
                  </a:moveTo>
                  <a:lnTo>
                    <a:pt x="15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7" name="Freeform 540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  <a:gd name="T22" fmla="*/ 226 w 545"/>
                <a:gd name="T23" fmla="*/ 259 h 544"/>
                <a:gd name="T24" fmla="*/ 226 w 545"/>
                <a:gd name="T25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  <a:close/>
                  <a:moveTo>
                    <a:pt x="226" y="259"/>
                  </a:moveTo>
                  <a:lnTo>
                    <a:pt x="226" y="2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8" name="Freeform 541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9" name="Freeform 542"/>
            <p:cNvSpPr>
              <a:spLocks noChangeArrowheads="1"/>
            </p:cNvSpPr>
            <p:nvPr/>
          </p:nvSpPr>
          <p:spPr bwMode="auto">
            <a:xfrm>
              <a:off x="2205038" y="6075362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0" name="Freeform 543"/>
            <p:cNvSpPr>
              <a:spLocks noChangeArrowheads="1"/>
            </p:cNvSpPr>
            <p:nvPr/>
          </p:nvSpPr>
          <p:spPr bwMode="auto">
            <a:xfrm>
              <a:off x="2061431" y="5662612"/>
              <a:ext cx="520701" cy="515937"/>
            </a:xfrm>
            <a:custGeom>
              <a:avLst/>
              <a:gdLst>
                <a:gd name="T0" fmla="*/ 644 w 1448"/>
                <a:gd name="T1" fmla="*/ 427 h 1431"/>
                <a:gd name="T2" fmla="*/ 561 w 1448"/>
                <a:gd name="T3" fmla="*/ 117 h 1431"/>
                <a:gd name="T4" fmla="*/ 251 w 1448"/>
                <a:gd name="T5" fmla="*/ 34 h 1431"/>
                <a:gd name="T6" fmla="*/ 435 w 1448"/>
                <a:gd name="T7" fmla="*/ 209 h 1431"/>
                <a:gd name="T8" fmla="*/ 385 w 1448"/>
                <a:gd name="T9" fmla="*/ 385 h 1431"/>
                <a:gd name="T10" fmla="*/ 210 w 1448"/>
                <a:gd name="T11" fmla="*/ 435 h 1431"/>
                <a:gd name="T12" fmla="*/ 34 w 1448"/>
                <a:gd name="T13" fmla="*/ 251 h 1431"/>
                <a:gd name="T14" fmla="*/ 109 w 1448"/>
                <a:gd name="T15" fmla="*/ 561 h 1431"/>
                <a:gd name="T16" fmla="*/ 435 w 1448"/>
                <a:gd name="T17" fmla="*/ 644 h 1431"/>
                <a:gd name="T18" fmla="*/ 1179 w 1448"/>
                <a:gd name="T19" fmla="*/ 1380 h 1431"/>
                <a:gd name="T20" fmla="*/ 1288 w 1448"/>
                <a:gd name="T21" fmla="*/ 1430 h 1431"/>
                <a:gd name="T22" fmla="*/ 1388 w 1448"/>
                <a:gd name="T23" fmla="*/ 1380 h 1431"/>
                <a:gd name="T24" fmla="*/ 1388 w 1448"/>
                <a:gd name="T25" fmla="*/ 1171 h 1431"/>
                <a:gd name="T26" fmla="*/ 644 w 1448"/>
                <a:gd name="T27" fmla="*/ 427 h 1431"/>
                <a:gd name="T28" fmla="*/ 1296 w 1448"/>
                <a:gd name="T29" fmla="*/ 1355 h 1431"/>
                <a:gd name="T30" fmla="*/ 1238 w 1448"/>
                <a:gd name="T31" fmla="*/ 1305 h 1431"/>
                <a:gd name="T32" fmla="*/ 1296 w 1448"/>
                <a:gd name="T33" fmla="*/ 1246 h 1431"/>
                <a:gd name="T34" fmla="*/ 1355 w 1448"/>
                <a:gd name="T35" fmla="*/ 1305 h 1431"/>
                <a:gd name="T36" fmla="*/ 1296 w 1448"/>
                <a:gd name="T37" fmla="*/ 1355 h 1431"/>
                <a:gd name="T38" fmla="*/ 1296 w 1448"/>
                <a:gd name="T39" fmla="*/ 1355 h 1431"/>
                <a:gd name="T40" fmla="*/ 1296 w 1448"/>
                <a:gd name="T41" fmla="*/ 13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8" h="1431">
                  <a:moveTo>
                    <a:pt x="644" y="427"/>
                  </a:moveTo>
                  <a:cubicBezTo>
                    <a:pt x="678" y="318"/>
                    <a:pt x="644" y="201"/>
                    <a:pt x="561" y="117"/>
                  </a:cubicBezTo>
                  <a:cubicBezTo>
                    <a:pt x="477" y="34"/>
                    <a:pt x="360" y="0"/>
                    <a:pt x="251" y="34"/>
                  </a:cubicBezTo>
                  <a:cubicBezTo>
                    <a:pt x="435" y="209"/>
                    <a:pt x="435" y="209"/>
                    <a:pt x="435" y="209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210" y="435"/>
                    <a:pt x="210" y="435"/>
                    <a:pt x="210" y="435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0" y="360"/>
                    <a:pt x="25" y="477"/>
                    <a:pt x="109" y="561"/>
                  </a:cubicBezTo>
                  <a:cubicBezTo>
                    <a:pt x="201" y="653"/>
                    <a:pt x="326" y="677"/>
                    <a:pt x="435" y="644"/>
                  </a:cubicBezTo>
                  <a:cubicBezTo>
                    <a:pt x="1179" y="1380"/>
                    <a:pt x="1179" y="1380"/>
                    <a:pt x="1179" y="1380"/>
                  </a:cubicBezTo>
                  <a:cubicBezTo>
                    <a:pt x="1204" y="1413"/>
                    <a:pt x="1246" y="1430"/>
                    <a:pt x="1288" y="1430"/>
                  </a:cubicBezTo>
                  <a:cubicBezTo>
                    <a:pt x="1321" y="1430"/>
                    <a:pt x="1363" y="1413"/>
                    <a:pt x="1388" y="1380"/>
                  </a:cubicBezTo>
                  <a:cubicBezTo>
                    <a:pt x="1447" y="1321"/>
                    <a:pt x="1447" y="1229"/>
                    <a:pt x="1388" y="1171"/>
                  </a:cubicBezTo>
                  <a:lnTo>
                    <a:pt x="644" y="427"/>
                  </a:lnTo>
                  <a:close/>
                  <a:moveTo>
                    <a:pt x="1296" y="1355"/>
                  </a:moveTo>
                  <a:cubicBezTo>
                    <a:pt x="1263" y="1355"/>
                    <a:pt x="1238" y="1330"/>
                    <a:pt x="1238" y="1305"/>
                  </a:cubicBezTo>
                  <a:cubicBezTo>
                    <a:pt x="1238" y="1271"/>
                    <a:pt x="1263" y="1246"/>
                    <a:pt x="1296" y="1246"/>
                  </a:cubicBezTo>
                  <a:cubicBezTo>
                    <a:pt x="1330" y="1246"/>
                    <a:pt x="1355" y="1271"/>
                    <a:pt x="1355" y="1305"/>
                  </a:cubicBezTo>
                  <a:cubicBezTo>
                    <a:pt x="1355" y="1330"/>
                    <a:pt x="1330" y="1355"/>
                    <a:pt x="1296" y="1355"/>
                  </a:cubicBezTo>
                  <a:close/>
                  <a:moveTo>
                    <a:pt x="1296" y="1355"/>
                  </a:moveTo>
                  <a:lnTo>
                    <a:pt x="1296" y="13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41" name="Freeform 545"/>
          <p:cNvSpPr>
            <a:spLocks noChangeArrowheads="1"/>
          </p:cNvSpPr>
          <p:nvPr/>
        </p:nvSpPr>
        <p:spPr bwMode="auto">
          <a:xfrm>
            <a:off x="11148483" y="5148701"/>
            <a:ext cx="1168250" cy="824418"/>
          </a:xfrm>
          <a:custGeom>
            <a:avLst/>
            <a:gdLst>
              <a:gd name="T0" fmla="*/ 1363 w 1364"/>
              <a:gd name="T1" fmla="*/ 460 h 962"/>
              <a:gd name="T2" fmla="*/ 1355 w 1364"/>
              <a:gd name="T3" fmla="*/ 443 h 962"/>
              <a:gd name="T4" fmla="*/ 1146 w 1364"/>
              <a:gd name="T5" fmla="*/ 134 h 962"/>
              <a:gd name="T6" fmla="*/ 1113 w 1364"/>
              <a:gd name="T7" fmla="*/ 117 h 962"/>
              <a:gd name="T8" fmla="*/ 837 w 1364"/>
              <a:gd name="T9" fmla="*/ 117 h 962"/>
              <a:gd name="T10" fmla="*/ 795 w 1364"/>
              <a:gd name="T11" fmla="*/ 151 h 962"/>
              <a:gd name="T12" fmla="*/ 795 w 1364"/>
              <a:gd name="T13" fmla="*/ 753 h 962"/>
              <a:gd name="T14" fmla="*/ 837 w 1364"/>
              <a:gd name="T15" fmla="*/ 794 h 962"/>
              <a:gd name="T16" fmla="*/ 912 w 1364"/>
              <a:gd name="T17" fmla="*/ 794 h 962"/>
              <a:gd name="T18" fmla="*/ 1079 w 1364"/>
              <a:gd name="T19" fmla="*/ 961 h 962"/>
              <a:gd name="T20" fmla="*/ 1246 w 1364"/>
              <a:gd name="T21" fmla="*/ 794 h 962"/>
              <a:gd name="T22" fmla="*/ 1322 w 1364"/>
              <a:gd name="T23" fmla="*/ 794 h 962"/>
              <a:gd name="T24" fmla="*/ 1363 w 1364"/>
              <a:gd name="T25" fmla="*/ 753 h 962"/>
              <a:gd name="T26" fmla="*/ 1363 w 1364"/>
              <a:gd name="T27" fmla="*/ 468 h 962"/>
              <a:gd name="T28" fmla="*/ 1363 w 1364"/>
              <a:gd name="T29" fmla="*/ 460 h 962"/>
              <a:gd name="T30" fmla="*/ 962 w 1364"/>
              <a:gd name="T31" fmla="*/ 452 h 962"/>
              <a:gd name="T32" fmla="*/ 962 w 1364"/>
              <a:gd name="T33" fmla="*/ 226 h 962"/>
              <a:gd name="T34" fmla="*/ 1113 w 1364"/>
              <a:gd name="T35" fmla="*/ 226 h 962"/>
              <a:gd name="T36" fmla="*/ 1263 w 1364"/>
              <a:gd name="T37" fmla="*/ 452 h 962"/>
              <a:gd name="T38" fmla="*/ 962 w 1364"/>
              <a:gd name="T39" fmla="*/ 452 h 962"/>
              <a:gd name="T40" fmla="*/ 1079 w 1364"/>
              <a:gd name="T41" fmla="*/ 878 h 962"/>
              <a:gd name="T42" fmla="*/ 995 w 1364"/>
              <a:gd name="T43" fmla="*/ 794 h 962"/>
              <a:gd name="T44" fmla="*/ 1079 w 1364"/>
              <a:gd name="T45" fmla="*/ 711 h 962"/>
              <a:gd name="T46" fmla="*/ 1163 w 1364"/>
              <a:gd name="T47" fmla="*/ 794 h 962"/>
              <a:gd name="T48" fmla="*/ 1079 w 1364"/>
              <a:gd name="T49" fmla="*/ 878 h 962"/>
              <a:gd name="T50" fmla="*/ 686 w 1364"/>
              <a:gd name="T51" fmla="*/ 0 h 962"/>
              <a:gd name="T52" fmla="*/ 51 w 1364"/>
              <a:gd name="T53" fmla="*/ 0 h 962"/>
              <a:gd name="T54" fmla="*/ 0 w 1364"/>
              <a:gd name="T55" fmla="*/ 50 h 962"/>
              <a:gd name="T56" fmla="*/ 0 w 1364"/>
              <a:gd name="T57" fmla="*/ 744 h 962"/>
              <a:gd name="T58" fmla="*/ 51 w 1364"/>
              <a:gd name="T59" fmla="*/ 794 h 962"/>
              <a:gd name="T60" fmla="*/ 176 w 1364"/>
              <a:gd name="T61" fmla="*/ 794 h 962"/>
              <a:gd name="T62" fmla="*/ 343 w 1364"/>
              <a:gd name="T63" fmla="*/ 961 h 962"/>
              <a:gd name="T64" fmla="*/ 511 w 1364"/>
              <a:gd name="T65" fmla="*/ 794 h 962"/>
              <a:gd name="T66" fmla="*/ 686 w 1364"/>
              <a:gd name="T67" fmla="*/ 794 h 962"/>
              <a:gd name="T68" fmla="*/ 736 w 1364"/>
              <a:gd name="T69" fmla="*/ 744 h 962"/>
              <a:gd name="T70" fmla="*/ 736 w 1364"/>
              <a:gd name="T71" fmla="*/ 50 h 962"/>
              <a:gd name="T72" fmla="*/ 686 w 1364"/>
              <a:gd name="T73" fmla="*/ 0 h 962"/>
              <a:gd name="T74" fmla="*/ 343 w 1364"/>
              <a:gd name="T75" fmla="*/ 878 h 962"/>
              <a:gd name="T76" fmla="*/ 260 w 1364"/>
              <a:gd name="T77" fmla="*/ 794 h 962"/>
              <a:gd name="T78" fmla="*/ 343 w 1364"/>
              <a:gd name="T79" fmla="*/ 711 h 962"/>
              <a:gd name="T80" fmla="*/ 427 w 1364"/>
              <a:gd name="T81" fmla="*/ 794 h 962"/>
              <a:gd name="T82" fmla="*/ 343 w 1364"/>
              <a:gd name="T83" fmla="*/ 878 h 962"/>
              <a:gd name="T84" fmla="*/ 343 w 1364"/>
              <a:gd name="T85" fmla="*/ 878 h 962"/>
              <a:gd name="T86" fmla="*/ 343 w 1364"/>
              <a:gd name="T87" fmla="*/ 878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4" h="962">
                <a:moveTo>
                  <a:pt x="1363" y="460"/>
                </a:moveTo>
                <a:cubicBezTo>
                  <a:pt x="1363" y="460"/>
                  <a:pt x="1363" y="452"/>
                  <a:pt x="1355" y="443"/>
                </a:cubicBezTo>
                <a:cubicBezTo>
                  <a:pt x="1146" y="134"/>
                  <a:pt x="1146" y="134"/>
                  <a:pt x="1146" y="134"/>
                </a:cubicBezTo>
                <a:cubicBezTo>
                  <a:pt x="1138" y="117"/>
                  <a:pt x="1129" y="117"/>
                  <a:pt x="1113" y="117"/>
                </a:cubicBezTo>
                <a:cubicBezTo>
                  <a:pt x="837" y="117"/>
                  <a:pt x="837" y="117"/>
                  <a:pt x="837" y="117"/>
                </a:cubicBezTo>
                <a:cubicBezTo>
                  <a:pt x="812" y="117"/>
                  <a:pt x="795" y="134"/>
                  <a:pt x="795" y="151"/>
                </a:cubicBezTo>
                <a:cubicBezTo>
                  <a:pt x="795" y="753"/>
                  <a:pt x="795" y="753"/>
                  <a:pt x="795" y="753"/>
                </a:cubicBezTo>
                <a:cubicBezTo>
                  <a:pt x="795" y="778"/>
                  <a:pt x="812" y="794"/>
                  <a:pt x="837" y="794"/>
                </a:cubicBezTo>
                <a:cubicBezTo>
                  <a:pt x="912" y="794"/>
                  <a:pt x="912" y="794"/>
                  <a:pt x="912" y="794"/>
                </a:cubicBezTo>
                <a:cubicBezTo>
                  <a:pt x="912" y="886"/>
                  <a:pt x="987" y="961"/>
                  <a:pt x="1079" y="961"/>
                </a:cubicBezTo>
                <a:cubicBezTo>
                  <a:pt x="1171" y="961"/>
                  <a:pt x="1246" y="886"/>
                  <a:pt x="1246" y="794"/>
                </a:cubicBezTo>
                <a:cubicBezTo>
                  <a:pt x="1322" y="794"/>
                  <a:pt x="1322" y="794"/>
                  <a:pt x="1322" y="794"/>
                </a:cubicBezTo>
                <a:cubicBezTo>
                  <a:pt x="1347" y="794"/>
                  <a:pt x="1363" y="778"/>
                  <a:pt x="1363" y="753"/>
                </a:cubicBezTo>
                <a:cubicBezTo>
                  <a:pt x="1363" y="468"/>
                  <a:pt x="1363" y="468"/>
                  <a:pt x="1363" y="468"/>
                </a:cubicBezTo>
                <a:lnTo>
                  <a:pt x="1363" y="460"/>
                </a:lnTo>
                <a:close/>
                <a:moveTo>
                  <a:pt x="962" y="452"/>
                </a:moveTo>
                <a:cubicBezTo>
                  <a:pt x="962" y="226"/>
                  <a:pt x="962" y="226"/>
                  <a:pt x="962" y="226"/>
                </a:cubicBezTo>
                <a:cubicBezTo>
                  <a:pt x="1113" y="226"/>
                  <a:pt x="1113" y="226"/>
                  <a:pt x="1113" y="226"/>
                </a:cubicBezTo>
                <a:cubicBezTo>
                  <a:pt x="1263" y="452"/>
                  <a:pt x="1263" y="452"/>
                  <a:pt x="1263" y="452"/>
                </a:cubicBezTo>
                <a:lnTo>
                  <a:pt x="962" y="452"/>
                </a:lnTo>
                <a:close/>
                <a:moveTo>
                  <a:pt x="1079" y="878"/>
                </a:moveTo>
                <a:cubicBezTo>
                  <a:pt x="1029" y="878"/>
                  <a:pt x="995" y="836"/>
                  <a:pt x="995" y="794"/>
                </a:cubicBezTo>
                <a:cubicBezTo>
                  <a:pt x="995" y="744"/>
                  <a:pt x="1029" y="711"/>
                  <a:pt x="1079" y="711"/>
                </a:cubicBezTo>
                <a:cubicBezTo>
                  <a:pt x="1129" y="711"/>
                  <a:pt x="1163" y="744"/>
                  <a:pt x="1163" y="794"/>
                </a:cubicBezTo>
                <a:cubicBezTo>
                  <a:pt x="1163" y="836"/>
                  <a:pt x="1129" y="878"/>
                  <a:pt x="1079" y="878"/>
                </a:cubicBezTo>
                <a:close/>
                <a:moveTo>
                  <a:pt x="686" y="0"/>
                </a:move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0" y="25"/>
                  <a:pt x="0" y="50"/>
                </a:cubicBezTo>
                <a:cubicBezTo>
                  <a:pt x="0" y="744"/>
                  <a:pt x="0" y="744"/>
                  <a:pt x="0" y="744"/>
                </a:cubicBezTo>
                <a:cubicBezTo>
                  <a:pt x="0" y="769"/>
                  <a:pt x="26" y="794"/>
                  <a:pt x="51" y="794"/>
                </a:cubicBezTo>
                <a:cubicBezTo>
                  <a:pt x="176" y="794"/>
                  <a:pt x="176" y="794"/>
                  <a:pt x="176" y="794"/>
                </a:cubicBezTo>
                <a:cubicBezTo>
                  <a:pt x="176" y="886"/>
                  <a:pt x="251" y="961"/>
                  <a:pt x="343" y="961"/>
                </a:cubicBezTo>
                <a:cubicBezTo>
                  <a:pt x="435" y="961"/>
                  <a:pt x="511" y="886"/>
                  <a:pt x="511" y="794"/>
                </a:cubicBezTo>
                <a:cubicBezTo>
                  <a:pt x="686" y="794"/>
                  <a:pt x="686" y="794"/>
                  <a:pt x="686" y="794"/>
                </a:cubicBezTo>
                <a:cubicBezTo>
                  <a:pt x="720" y="794"/>
                  <a:pt x="736" y="769"/>
                  <a:pt x="736" y="744"/>
                </a:cubicBezTo>
                <a:cubicBezTo>
                  <a:pt x="736" y="50"/>
                  <a:pt x="736" y="50"/>
                  <a:pt x="736" y="50"/>
                </a:cubicBezTo>
                <a:cubicBezTo>
                  <a:pt x="736" y="25"/>
                  <a:pt x="720" y="0"/>
                  <a:pt x="686" y="0"/>
                </a:cubicBezTo>
                <a:close/>
                <a:moveTo>
                  <a:pt x="343" y="878"/>
                </a:moveTo>
                <a:cubicBezTo>
                  <a:pt x="293" y="878"/>
                  <a:pt x="260" y="836"/>
                  <a:pt x="260" y="794"/>
                </a:cubicBezTo>
                <a:cubicBezTo>
                  <a:pt x="260" y="744"/>
                  <a:pt x="293" y="711"/>
                  <a:pt x="343" y="711"/>
                </a:cubicBezTo>
                <a:cubicBezTo>
                  <a:pt x="394" y="711"/>
                  <a:pt x="427" y="744"/>
                  <a:pt x="427" y="794"/>
                </a:cubicBezTo>
                <a:cubicBezTo>
                  <a:pt x="427" y="836"/>
                  <a:pt x="394" y="878"/>
                  <a:pt x="343" y="878"/>
                </a:cubicBezTo>
                <a:close/>
                <a:moveTo>
                  <a:pt x="343" y="878"/>
                </a:moveTo>
                <a:lnTo>
                  <a:pt x="343" y="8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42" name="Group 4700"/>
          <p:cNvGrpSpPr/>
          <p:nvPr/>
        </p:nvGrpSpPr>
        <p:grpSpPr bwMode="auto">
          <a:xfrm>
            <a:off x="13936853" y="7960553"/>
            <a:ext cx="1266304" cy="1266634"/>
            <a:chOff x="3062288" y="3998912"/>
            <a:chExt cx="412750" cy="412750"/>
          </a:xfrm>
          <a:solidFill>
            <a:schemeClr val="accent4"/>
          </a:solidFill>
        </p:grpSpPr>
        <p:sp>
          <p:nvSpPr>
            <p:cNvPr id="143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4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5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6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47" name="Freeform 290"/>
          <p:cNvSpPr>
            <a:spLocks noChangeArrowheads="1"/>
          </p:cNvSpPr>
          <p:nvPr/>
        </p:nvSpPr>
        <p:spPr bwMode="auto">
          <a:xfrm>
            <a:off x="7657737" y="6789547"/>
            <a:ext cx="1197282" cy="927342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48" name="Freeform 417"/>
          <p:cNvSpPr>
            <a:spLocks noChangeArrowheads="1"/>
          </p:cNvSpPr>
          <p:nvPr/>
        </p:nvSpPr>
        <p:spPr bwMode="auto">
          <a:xfrm>
            <a:off x="16178191" y="3084203"/>
            <a:ext cx="1086031" cy="1086314"/>
          </a:xfrm>
          <a:custGeom>
            <a:avLst/>
            <a:gdLst>
              <a:gd name="T0" fmla="*/ 0 w 904"/>
              <a:gd name="T1" fmla="*/ 686 h 904"/>
              <a:gd name="T2" fmla="*/ 218 w 904"/>
              <a:gd name="T3" fmla="*/ 903 h 904"/>
              <a:gd name="T4" fmla="*/ 0 w 904"/>
              <a:gd name="T5" fmla="*/ 903 h 904"/>
              <a:gd name="T6" fmla="*/ 0 w 904"/>
              <a:gd name="T7" fmla="*/ 686 h 904"/>
              <a:gd name="T8" fmla="*/ 552 w 904"/>
              <a:gd name="T9" fmla="*/ 42 h 904"/>
              <a:gd name="T10" fmla="*/ 627 w 904"/>
              <a:gd name="T11" fmla="*/ 276 h 904"/>
              <a:gd name="T12" fmla="*/ 861 w 904"/>
              <a:gd name="T13" fmla="*/ 351 h 904"/>
              <a:gd name="T14" fmla="*/ 786 w 904"/>
              <a:gd name="T15" fmla="*/ 117 h 904"/>
              <a:gd name="T16" fmla="*/ 552 w 904"/>
              <a:gd name="T17" fmla="*/ 42 h 904"/>
              <a:gd name="T18" fmla="*/ 677 w 904"/>
              <a:gd name="T19" fmla="*/ 385 h 904"/>
              <a:gd name="T20" fmla="*/ 276 w 904"/>
              <a:gd name="T21" fmla="*/ 778 h 904"/>
              <a:gd name="T22" fmla="*/ 360 w 904"/>
              <a:gd name="T23" fmla="*/ 862 h 904"/>
              <a:gd name="T24" fmla="*/ 795 w 904"/>
              <a:gd name="T25" fmla="*/ 427 h 904"/>
              <a:gd name="T26" fmla="*/ 677 w 904"/>
              <a:gd name="T27" fmla="*/ 385 h 904"/>
              <a:gd name="T28" fmla="*/ 594 w 904"/>
              <a:gd name="T29" fmla="*/ 318 h 904"/>
              <a:gd name="T30" fmla="*/ 552 w 904"/>
              <a:gd name="T31" fmla="*/ 276 h 904"/>
              <a:gd name="T32" fmla="*/ 159 w 904"/>
              <a:gd name="T33" fmla="*/ 661 h 904"/>
              <a:gd name="T34" fmla="*/ 243 w 904"/>
              <a:gd name="T35" fmla="*/ 744 h 904"/>
              <a:gd name="T36" fmla="*/ 636 w 904"/>
              <a:gd name="T37" fmla="*/ 351 h 904"/>
              <a:gd name="T38" fmla="*/ 594 w 904"/>
              <a:gd name="T39" fmla="*/ 318 h 904"/>
              <a:gd name="T40" fmla="*/ 477 w 904"/>
              <a:gd name="T41" fmla="*/ 109 h 904"/>
              <a:gd name="T42" fmla="*/ 50 w 904"/>
              <a:gd name="T43" fmla="*/ 544 h 904"/>
              <a:gd name="T44" fmla="*/ 126 w 904"/>
              <a:gd name="T45" fmla="*/ 628 h 904"/>
              <a:gd name="T46" fmla="*/ 519 w 904"/>
              <a:gd name="T47" fmla="*/ 226 h 904"/>
              <a:gd name="T48" fmla="*/ 477 w 904"/>
              <a:gd name="T49" fmla="*/ 109 h 904"/>
              <a:gd name="T50" fmla="*/ 477 w 904"/>
              <a:gd name="T51" fmla="*/ 109 h 904"/>
              <a:gd name="T52" fmla="*/ 477 w 904"/>
              <a:gd name="T53" fmla="*/ 1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4" h="904">
                <a:moveTo>
                  <a:pt x="0" y="686"/>
                </a:moveTo>
                <a:cubicBezTo>
                  <a:pt x="218" y="903"/>
                  <a:pt x="218" y="903"/>
                  <a:pt x="218" y="903"/>
                </a:cubicBezTo>
                <a:cubicBezTo>
                  <a:pt x="0" y="903"/>
                  <a:pt x="0" y="903"/>
                  <a:pt x="0" y="903"/>
                </a:cubicBezTo>
                <a:lnTo>
                  <a:pt x="0" y="686"/>
                </a:lnTo>
                <a:close/>
                <a:moveTo>
                  <a:pt x="552" y="42"/>
                </a:moveTo>
                <a:cubicBezTo>
                  <a:pt x="510" y="84"/>
                  <a:pt x="544" y="193"/>
                  <a:pt x="627" y="276"/>
                </a:cubicBezTo>
                <a:cubicBezTo>
                  <a:pt x="719" y="360"/>
                  <a:pt x="820" y="393"/>
                  <a:pt x="861" y="351"/>
                </a:cubicBezTo>
                <a:cubicBezTo>
                  <a:pt x="903" y="310"/>
                  <a:pt x="870" y="209"/>
                  <a:pt x="786" y="117"/>
                </a:cubicBezTo>
                <a:cubicBezTo>
                  <a:pt x="703" y="34"/>
                  <a:pt x="594" y="0"/>
                  <a:pt x="552" y="42"/>
                </a:cubicBezTo>
                <a:close/>
                <a:moveTo>
                  <a:pt x="677" y="385"/>
                </a:moveTo>
                <a:cubicBezTo>
                  <a:pt x="276" y="778"/>
                  <a:pt x="276" y="778"/>
                  <a:pt x="276" y="778"/>
                </a:cubicBezTo>
                <a:cubicBezTo>
                  <a:pt x="360" y="862"/>
                  <a:pt x="360" y="862"/>
                  <a:pt x="360" y="862"/>
                </a:cubicBezTo>
                <a:cubicBezTo>
                  <a:pt x="795" y="427"/>
                  <a:pt x="795" y="427"/>
                  <a:pt x="795" y="427"/>
                </a:cubicBezTo>
                <a:cubicBezTo>
                  <a:pt x="753" y="418"/>
                  <a:pt x="719" y="410"/>
                  <a:pt x="677" y="385"/>
                </a:cubicBezTo>
                <a:close/>
                <a:moveTo>
                  <a:pt x="594" y="318"/>
                </a:moveTo>
                <a:cubicBezTo>
                  <a:pt x="577" y="301"/>
                  <a:pt x="569" y="285"/>
                  <a:pt x="552" y="276"/>
                </a:cubicBezTo>
                <a:cubicBezTo>
                  <a:pt x="159" y="661"/>
                  <a:pt x="159" y="661"/>
                  <a:pt x="159" y="661"/>
                </a:cubicBezTo>
                <a:cubicBezTo>
                  <a:pt x="243" y="744"/>
                  <a:pt x="243" y="744"/>
                  <a:pt x="243" y="744"/>
                </a:cubicBezTo>
                <a:cubicBezTo>
                  <a:pt x="636" y="351"/>
                  <a:pt x="636" y="351"/>
                  <a:pt x="636" y="351"/>
                </a:cubicBezTo>
                <a:cubicBezTo>
                  <a:pt x="619" y="343"/>
                  <a:pt x="602" y="327"/>
                  <a:pt x="594" y="318"/>
                </a:cubicBezTo>
                <a:close/>
                <a:moveTo>
                  <a:pt x="477" y="109"/>
                </a:moveTo>
                <a:cubicBezTo>
                  <a:pt x="50" y="544"/>
                  <a:pt x="50" y="544"/>
                  <a:pt x="50" y="544"/>
                </a:cubicBezTo>
                <a:cubicBezTo>
                  <a:pt x="126" y="628"/>
                  <a:pt x="126" y="628"/>
                  <a:pt x="126" y="628"/>
                </a:cubicBezTo>
                <a:cubicBezTo>
                  <a:pt x="519" y="226"/>
                  <a:pt x="519" y="226"/>
                  <a:pt x="519" y="226"/>
                </a:cubicBezTo>
                <a:cubicBezTo>
                  <a:pt x="502" y="184"/>
                  <a:pt x="485" y="151"/>
                  <a:pt x="477" y="109"/>
                </a:cubicBezTo>
                <a:close/>
                <a:moveTo>
                  <a:pt x="477" y="109"/>
                </a:moveTo>
                <a:lnTo>
                  <a:pt x="477" y="10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49" name="Freeform 237"/>
          <p:cNvSpPr>
            <a:spLocks noChangeArrowheads="1"/>
          </p:cNvSpPr>
          <p:nvPr/>
        </p:nvSpPr>
        <p:spPr bwMode="auto">
          <a:xfrm>
            <a:off x="17356060" y="6490179"/>
            <a:ext cx="1222292" cy="897918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50" name="Content Placeholder 2"/>
          <p:cNvSpPr txBox="1"/>
          <p:nvPr/>
        </p:nvSpPr>
        <p:spPr bwMode="auto">
          <a:xfrm>
            <a:off x="4141335" y="6731938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技术支持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1" name="Content Placeholder 2"/>
          <p:cNvSpPr txBox="1"/>
          <p:nvPr/>
        </p:nvSpPr>
        <p:spPr bwMode="auto">
          <a:xfrm>
            <a:off x="6959400" y="8362788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产品描述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2" name="Content Placeholder 2"/>
          <p:cNvSpPr txBox="1"/>
          <p:nvPr/>
        </p:nvSpPr>
        <p:spPr bwMode="auto">
          <a:xfrm>
            <a:off x="10403703" y="3594900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产品交付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3" name="Content Placeholder 2"/>
          <p:cNvSpPr txBox="1"/>
          <p:nvPr/>
        </p:nvSpPr>
        <p:spPr bwMode="auto">
          <a:xfrm>
            <a:off x="17725643" y="3184728"/>
            <a:ext cx="2122216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重新设计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4" name="Content Placeholder 2"/>
          <p:cNvSpPr txBox="1"/>
          <p:nvPr/>
        </p:nvSpPr>
        <p:spPr bwMode="auto">
          <a:xfrm>
            <a:off x="16715923" y="8099282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联系方式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5" name="Content Placeholder 2"/>
          <p:cNvSpPr txBox="1"/>
          <p:nvPr/>
        </p:nvSpPr>
        <p:spPr bwMode="auto">
          <a:xfrm>
            <a:off x="1875474" y="12004218"/>
            <a:ext cx="20473417" cy="157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just"/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7" name="TextBox 76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9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0" grpId="0"/>
      <p:bldP spid="53" grpId="0" animBg="1"/>
      <p:bldP spid="54" grpId="0" animBg="1"/>
      <p:bldP spid="55" grpId="0" animBg="1"/>
      <p:bldP spid="56" grpId="0" animBg="1"/>
      <p:bldP spid="64" grpId="0" animBg="1"/>
      <p:bldP spid="65" grpId="0" animBg="1"/>
      <p:bldP spid="126" grpId="0" animBg="1"/>
      <p:bldP spid="132" grpId="0" animBg="1"/>
      <p:bldP spid="133" grpId="0" animBg="1"/>
      <p:bldP spid="134" grpId="0" animBg="1"/>
      <p:bldP spid="141" grpId="0" animBg="1"/>
      <p:bldP spid="147" grpId="0" animBg="1"/>
      <p:bldP spid="148" grpId="0" animBg="1"/>
      <p:bldP spid="149" grpId="0" animBg="1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7684596" y="2815665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7690423" y="8174051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7442170" y="4348631"/>
            <a:ext cx="5150344" cy="2248812"/>
            <a:chOff x="6217425" y="2328987"/>
            <a:chExt cx="4458527" cy="1124406"/>
          </a:xfrm>
        </p:grpSpPr>
        <p:sp>
          <p:nvSpPr>
            <p:cNvPr id="119" name="TextBox 118"/>
            <p:cNvSpPr txBox="1"/>
            <p:nvPr/>
          </p:nvSpPr>
          <p:spPr>
            <a:xfrm>
              <a:off x="6217427" y="2328987"/>
              <a:ext cx="135881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响应率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17425" y="2576230"/>
              <a:ext cx="445852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472181" y="9829697"/>
            <a:ext cx="5313812" cy="2825900"/>
            <a:chOff x="6217425" y="3333319"/>
            <a:chExt cx="4458527" cy="1412950"/>
          </a:xfrm>
        </p:grpSpPr>
        <p:sp>
          <p:nvSpPr>
            <p:cNvPr id="122" name="TextBox 121"/>
            <p:cNvSpPr txBox="1"/>
            <p:nvPr/>
          </p:nvSpPr>
          <p:spPr>
            <a:xfrm>
              <a:off x="6217427" y="3333319"/>
              <a:ext cx="92965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成就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217425" y="3592107"/>
              <a:ext cx="445852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5570308" y="2807811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551951" y="8145827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1710282" y="4380895"/>
            <a:ext cx="5500661" cy="2251324"/>
            <a:chOff x="6217425" y="2316186"/>
            <a:chExt cx="4058835" cy="1125662"/>
          </a:xfrm>
        </p:grpSpPr>
        <p:sp>
          <p:nvSpPr>
            <p:cNvPr id="155" name="TextBox 154"/>
            <p:cNvSpPr txBox="1"/>
            <p:nvPr/>
          </p:nvSpPr>
          <p:spPr>
            <a:xfrm>
              <a:off x="7400031" y="2316186"/>
              <a:ext cx="275769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响应率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217425" y="2564685"/>
              <a:ext cx="405883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1831206" y="9871927"/>
            <a:ext cx="5428200" cy="2251324"/>
            <a:chOff x="6217425" y="2316186"/>
            <a:chExt cx="4058835" cy="1125662"/>
          </a:xfrm>
        </p:grpSpPr>
        <p:sp>
          <p:nvSpPr>
            <p:cNvPr id="170" name="TextBox 169"/>
            <p:cNvSpPr txBox="1"/>
            <p:nvPr/>
          </p:nvSpPr>
          <p:spPr>
            <a:xfrm>
              <a:off x="6470595" y="2316186"/>
              <a:ext cx="3687131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成就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17425" y="2564685"/>
              <a:ext cx="405883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78" name="AutoShape 124"/>
          <p:cNvSpPr/>
          <p:nvPr/>
        </p:nvSpPr>
        <p:spPr bwMode="auto">
          <a:xfrm>
            <a:off x="5848360" y="3177365"/>
            <a:ext cx="920458" cy="73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79" name="AutoShape 122"/>
          <p:cNvSpPr/>
          <p:nvPr/>
        </p:nvSpPr>
        <p:spPr bwMode="auto">
          <a:xfrm>
            <a:off x="18010636" y="8452931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0" name="AutoShape 123"/>
          <p:cNvSpPr/>
          <p:nvPr/>
        </p:nvSpPr>
        <p:spPr bwMode="auto">
          <a:xfrm>
            <a:off x="18035822" y="3104853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3" name="AutoShape 38"/>
          <p:cNvSpPr/>
          <p:nvPr/>
        </p:nvSpPr>
        <p:spPr bwMode="auto">
          <a:xfrm>
            <a:off x="5919826" y="8565842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44" name="Freeform 43"/>
          <p:cNvSpPr>
            <a:spLocks noChangeArrowheads="1"/>
          </p:cNvSpPr>
          <p:nvPr/>
        </p:nvSpPr>
        <p:spPr bwMode="auto">
          <a:xfrm>
            <a:off x="12189511" y="4057985"/>
            <a:ext cx="2833434" cy="2744626"/>
          </a:xfrm>
          <a:custGeom>
            <a:avLst/>
            <a:gdLst>
              <a:gd name="T0" fmla="*/ 4968 w 6000"/>
              <a:gd name="T1" fmla="*/ 3500 h 5814"/>
              <a:gd name="T2" fmla="*/ 4968 w 6000"/>
              <a:gd name="T3" fmla="*/ 3500 h 5814"/>
              <a:gd name="T4" fmla="*/ 5999 w 6000"/>
              <a:gd name="T5" fmla="*/ 2469 h 5814"/>
              <a:gd name="T6" fmla="*/ 5999 w 6000"/>
              <a:gd name="T7" fmla="*/ 2469 h 5814"/>
              <a:gd name="T8" fmla="*/ 0 w 6000"/>
              <a:gd name="T9" fmla="*/ 0 h 5814"/>
              <a:gd name="T10" fmla="*/ 0 w 6000"/>
              <a:gd name="T11" fmla="*/ 4688 h 5814"/>
              <a:gd name="T12" fmla="*/ 2656 w 6000"/>
              <a:gd name="T13" fmla="*/ 5813 h 5814"/>
              <a:gd name="T14" fmla="*/ 2656 w 6000"/>
              <a:gd name="T15" fmla="*/ 5813 h 5814"/>
              <a:gd name="T16" fmla="*/ 3937 w 6000"/>
              <a:gd name="T17" fmla="*/ 4532 h 5814"/>
              <a:gd name="T18" fmla="*/ 4905 w 6000"/>
              <a:gd name="T19" fmla="*/ 4500 h 5814"/>
              <a:gd name="T20" fmla="*/ 4968 w 6000"/>
              <a:gd name="T21" fmla="*/ 3500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0" h="5814">
                <a:moveTo>
                  <a:pt x="4968" y="3500"/>
                </a:moveTo>
                <a:lnTo>
                  <a:pt x="4968" y="3500"/>
                </a:lnTo>
                <a:cubicBezTo>
                  <a:pt x="5999" y="2469"/>
                  <a:pt x="5999" y="2469"/>
                  <a:pt x="5999" y="2469"/>
                </a:cubicBezTo>
                <a:lnTo>
                  <a:pt x="5999" y="2469"/>
                </a:lnTo>
                <a:cubicBezTo>
                  <a:pt x="4343" y="813"/>
                  <a:pt x="2156" y="0"/>
                  <a:pt x="0" y="0"/>
                </a:cubicBezTo>
                <a:cubicBezTo>
                  <a:pt x="0" y="4688"/>
                  <a:pt x="0" y="4688"/>
                  <a:pt x="0" y="4688"/>
                </a:cubicBezTo>
                <a:cubicBezTo>
                  <a:pt x="968" y="4688"/>
                  <a:pt x="1937" y="5063"/>
                  <a:pt x="2656" y="5813"/>
                </a:cubicBezTo>
                <a:lnTo>
                  <a:pt x="2656" y="5813"/>
                </a:lnTo>
                <a:cubicBezTo>
                  <a:pt x="3937" y="4532"/>
                  <a:pt x="3937" y="4532"/>
                  <a:pt x="3937" y="4532"/>
                </a:cubicBezTo>
                <a:cubicBezTo>
                  <a:pt x="4905" y="4500"/>
                  <a:pt x="4905" y="4500"/>
                  <a:pt x="4905" y="4500"/>
                </a:cubicBezTo>
                <a:lnTo>
                  <a:pt x="4968" y="350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5" name="Freeform 44"/>
          <p:cNvSpPr>
            <a:spLocks noChangeArrowheads="1"/>
          </p:cNvSpPr>
          <p:nvPr/>
        </p:nvSpPr>
        <p:spPr bwMode="auto">
          <a:xfrm>
            <a:off x="9370652" y="4048897"/>
            <a:ext cx="3141548" cy="2744626"/>
          </a:xfrm>
          <a:custGeom>
            <a:avLst/>
            <a:gdLst>
              <a:gd name="T0" fmla="*/ 5968 w 6656"/>
              <a:gd name="T1" fmla="*/ 1438 h 5814"/>
              <a:gd name="T2" fmla="*/ 5968 w 6656"/>
              <a:gd name="T3" fmla="*/ 1438 h 5814"/>
              <a:gd name="T4" fmla="*/ 5968 w 6656"/>
              <a:gd name="T5" fmla="*/ 0 h 5814"/>
              <a:gd name="T6" fmla="*/ 5968 w 6656"/>
              <a:gd name="T7" fmla="*/ 0 h 5814"/>
              <a:gd name="T8" fmla="*/ 0 w 6656"/>
              <a:gd name="T9" fmla="*/ 2469 h 5814"/>
              <a:gd name="T10" fmla="*/ 3312 w 6656"/>
              <a:gd name="T11" fmla="*/ 5813 h 5814"/>
              <a:gd name="T12" fmla="*/ 5968 w 6656"/>
              <a:gd name="T13" fmla="*/ 4688 h 5814"/>
              <a:gd name="T14" fmla="*/ 5968 w 6656"/>
              <a:gd name="T15" fmla="*/ 4688 h 5814"/>
              <a:gd name="T16" fmla="*/ 5968 w 6656"/>
              <a:gd name="T17" fmla="*/ 2907 h 5814"/>
              <a:gd name="T18" fmla="*/ 6655 w 6656"/>
              <a:gd name="T19" fmla="*/ 2188 h 5814"/>
              <a:gd name="T20" fmla="*/ 5968 w 6656"/>
              <a:gd name="T21" fmla="*/ 1438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56" h="5814">
                <a:moveTo>
                  <a:pt x="5968" y="1438"/>
                </a:moveTo>
                <a:lnTo>
                  <a:pt x="5968" y="1438"/>
                </a:lnTo>
                <a:cubicBezTo>
                  <a:pt x="5968" y="0"/>
                  <a:pt x="5968" y="0"/>
                  <a:pt x="5968" y="0"/>
                </a:cubicBezTo>
                <a:lnTo>
                  <a:pt x="5968" y="0"/>
                </a:lnTo>
                <a:cubicBezTo>
                  <a:pt x="3625" y="0"/>
                  <a:pt x="1531" y="938"/>
                  <a:pt x="0" y="2469"/>
                </a:cubicBezTo>
                <a:cubicBezTo>
                  <a:pt x="3312" y="5813"/>
                  <a:pt x="3312" y="5813"/>
                  <a:pt x="3312" y="5813"/>
                </a:cubicBezTo>
                <a:cubicBezTo>
                  <a:pt x="4000" y="5125"/>
                  <a:pt x="4937" y="4688"/>
                  <a:pt x="5968" y="4688"/>
                </a:cubicBezTo>
                <a:lnTo>
                  <a:pt x="5968" y="4688"/>
                </a:lnTo>
                <a:cubicBezTo>
                  <a:pt x="5968" y="2907"/>
                  <a:pt x="5968" y="2907"/>
                  <a:pt x="5968" y="2907"/>
                </a:cubicBezTo>
                <a:cubicBezTo>
                  <a:pt x="6655" y="2188"/>
                  <a:pt x="6655" y="2188"/>
                  <a:pt x="6655" y="2188"/>
                </a:cubicBezTo>
                <a:lnTo>
                  <a:pt x="5968" y="14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6" name="Freeform 45"/>
          <p:cNvSpPr>
            <a:spLocks noChangeArrowheads="1"/>
          </p:cNvSpPr>
          <p:nvPr/>
        </p:nvSpPr>
        <p:spPr bwMode="auto">
          <a:xfrm>
            <a:off x="8190228" y="5215051"/>
            <a:ext cx="2743911" cy="2834170"/>
          </a:xfrm>
          <a:custGeom>
            <a:avLst/>
            <a:gdLst>
              <a:gd name="T0" fmla="*/ 0 w 5814"/>
              <a:gd name="T1" fmla="*/ 6000 h 6001"/>
              <a:gd name="T2" fmla="*/ 0 w 5814"/>
              <a:gd name="T3" fmla="*/ 6000 h 6001"/>
              <a:gd name="T4" fmla="*/ 4719 w 5814"/>
              <a:gd name="T5" fmla="*/ 6000 h 6001"/>
              <a:gd name="T6" fmla="*/ 5813 w 5814"/>
              <a:gd name="T7" fmla="*/ 3344 h 6001"/>
              <a:gd name="T8" fmla="*/ 4532 w 5814"/>
              <a:gd name="T9" fmla="*/ 2063 h 6001"/>
              <a:gd name="T10" fmla="*/ 4501 w 5814"/>
              <a:gd name="T11" fmla="*/ 1031 h 6001"/>
              <a:gd name="T12" fmla="*/ 3532 w 5814"/>
              <a:gd name="T13" fmla="*/ 1031 h 6001"/>
              <a:gd name="T14" fmla="*/ 2501 w 5814"/>
              <a:gd name="T15" fmla="*/ 0 h 6001"/>
              <a:gd name="T16" fmla="*/ 0 w 5814"/>
              <a:gd name="T17" fmla="*/ 6000 h 6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001">
                <a:moveTo>
                  <a:pt x="0" y="6000"/>
                </a:moveTo>
                <a:lnTo>
                  <a:pt x="0" y="6000"/>
                </a:lnTo>
                <a:cubicBezTo>
                  <a:pt x="4719" y="6000"/>
                  <a:pt x="4719" y="6000"/>
                  <a:pt x="4719" y="6000"/>
                </a:cubicBezTo>
                <a:cubicBezTo>
                  <a:pt x="4719" y="5031"/>
                  <a:pt x="5094" y="4063"/>
                  <a:pt x="5813" y="3344"/>
                </a:cubicBezTo>
                <a:cubicBezTo>
                  <a:pt x="4532" y="2063"/>
                  <a:pt x="4532" y="2063"/>
                  <a:pt x="4532" y="2063"/>
                </a:cubicBezTo>
                <a:cubicBezTo>
                  <a:pt x="4501" y="1031"/>
                  <a:pt x="4501" y="1031"/>
                  <a:pt x="4501" y="1031"/>
                </a:cubicBezTo>
                <a:cubicBezTo>
                  <a:pt x="3532" y="1031"/>
                  <a:pt x="3532" y="1031"/>
                  <a:pt x="3532" y="1031"/>
                </a:cubicBezTo>
                <a:cubicBezTo>
                  <a:pt x="2501" y="0"/>
                  <a:pt x="2501" y="0"/>
                  <a:pt x="2501" y="0"/>
                </a:cubicBezTo>
                <a:cubicBezTo>
                  <a:pt x="844" y="1656"/>
                  <a:pt x="0" y="3813"/>
                  <a:pt x="0" y="600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7" name="Freeform 46"/>
          <p:cNvSpPr>
            <a:spLocks noChangeArrowheads="1"/>
          </p:cNvSpPr>
          <p:nvPr/>
        </p:nvSpPr>
        <p:spPr bwMode="auto">
          <a:xfrm>
            <a:off x="8190228" y="7724363"/>
            <a:ext cx="2743911" cy="3142370"/>
          </a:xfrm>
          <a:custGeom>
            <a:avLst/>
            <a:gdLst>
              <a:gd name="T0" fmla="*/ 2501 w 5814"/>
              <a:gd name="T1" fmla="*/ 6655 h 6656"/>
              <a:gd name="T2" fmla="*/ 2501 w 5814"/>
              <a:gd name="T3" fmla="*/ 6655 h 6656"/>
              <a:gd name="T4" fmla="*/ 5813 w 5814"/>
              <a:gd name="T5" fmla="*/ 3342 h 6656"/>
              <a:gd name="T6" fmla="*/ 4719 w 5814"/>
              <a:gd name="T7" fmla="*/ 687 h 6656"/>
              <a:gd name="T8" fmla="*/ 2907 w 5814"/>
              <a:gd name="T9" fmla="*/ 687 h 6656"/>
              <a:gd name="T10" fmla="*/ 2157 w 5814"/>
              <a:gd name="T11" fmla="*/ 0 h 6656"/>
              <a:gd name="T12" fmla="*/ 1469 w 5814"/>
              <a:gd name="T13" fmla="*/ 687 h 6656"/>
              <a:gd name="T14" fmla="*/ 0 w 5814"/>
              <a:gd name="T15" fmla="*/ 687 h 6656"/>
              <a:gd name="T16" fmla="*/ 2501 w 5814"/>
              <a:gd name="T17" fmla="*/ 6655 h 6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656">
                <a:moveTo>
                  <a:pt x="2501" y="6655"/>
                </a:moveTo>
                <a:lnTo>
                  <a:pt x="2501" y="6655"/>
                </a:lnTo>
                <a:cubicBezTo>
                  <a:pt x="5813" y="3342"/>
                  <a:pt x="5813" y="3342"/>
                  <a:pt x="5813" y="3342"/>
                </a:cubicBezTo>
                <a:cubicBezTo>
                  <a:pt x="5126" y="2655"/>
                  <a:pt x="4719" y="1717"/>
                  <a:pt x="4719" y="687"/>
                </a:cubicBezTo>
                <a:cubicBezTo>
                  <a:pt x="2907" y="687"/>
                  <a:pt x="2907" y="687"/>
                  <a:pt x="2907" y="687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1469" y="687"/>
                  <a:pt x="1469" y="687"/>
                  <a:pt x="1469" y="687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2999"/>
                  <a:pt x="969" y="5123"/>
                  <a:pt x="2501" y="66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8" name="Freeform 47"/>
          <p:cNvSpPr>
            <a:spLocks noChangeArrowheads="1"/>
          </p:cNvSpPr>
          <p:nvPr/>
        </p:nvSpPr>
        <p:spPr bwMode="auto">
          <a:xfrm>
            <a:off x="9370652" y="9302837"/>
            <a:ext cx="2818860" cy="2744626"/>
          </a:xfrm>
          <a:custGeom>
            <a:avLst/>
            <a:gdLst>
              <a:gd name="T0" fmla="*/ 5968 w 5969"/>
              <a:gd name="T1" fmla="*/ 5813 h 5814"/>
              <a:gd name="T2" fmla="*/ 5968 w 5969"/>
              <a:gd name="T3" fmla="*/ 5813 h 5814"/>
              <a:gd name="T4" fmla="*/ 5968 w 5969"/>
              <a:gd name="T5" fmla="*/ 1094 h 5814"/>
              <a:gd name="T6" fmla="*/ 3312 w 5969"/>
              <a:gd name="T7" fmla="*/ 0 h 5814"/>
              <a:gd name="T8" fmla="*/ 2031 w 5969"/>
              <a:gd name="T9" fmla="*/ 1250 h 5814"/>
              <a:gd name="T10" fmla="*/ 1031 w 5969"/>
              <a:gd name="T11" fmla="*/ 1313 h 5814"/>
              <a:gd name="T12" fmla="*/ 1031 w 5969"/>
              <a:gd name="T13" fmla="*/ 2282 h 5814"/>
              <a:gd name="T14" fmla="*/ 0 w 5969"/>
              <a:gd name="T15" fmla="*/ 3313 h 5814"/>
              <a:gd name="T16" fmla="*/ 5968 w 5969"/>
              <a:gd name="T17" fmla="*/ 58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9" h="5814">
                <a:moveTo>
                  <a:pt x="5968" y="5813"/>
                </a:moveTo>
                <a:lnTo>
                  <a:pt x="5968" y="5813"/>
                </a:lnTo>
                <a:cubicBezTo>
                  <a:pt x="5968" y="1094"/>
                  <a:pt x="5968" y="1094"/>
                  <a:pt x="5968" y="1094"/>
                </a:cubicBezTo>
                <a:cubicBezTo>
                  <a:pt x="5000" y="1094"/>
                  <a:pt x="4062" y="719"/>
                  <a:pt x="3312" y="0"/>
                </a:cubicBezTo>
                <a:cubicBezTo>
                  <a:pt x="2031" y="1250"/>
                  <a:pt x="2031" y="1250"/>
                  <a:pt x="2031" y="1250"/>
                </a:cubicBezTo>
                <a:cubicBezTo>
                  <a:pt x="1031" y="1313"/>
                  <a:pt x="1031" y="1313"/>
                  <a:pt x="1031" y="1313"/>
                </a:cubicBezTo>
                <a:cubicBezTo>
                  <a:pt x="1031" y="2282"/>
                  <a:pt x="1031" y="2282"/>
                  <a:pt x="1031" y="2282"/>
                </a:cubicBezTo>
                <a:cubicBezTo>
                  <a:pt x="0" y="3313"/>
                  <a:pt x="0" y="3313"/>
                  <a:pt x="0" y="3313"/>
                </a:cubicBezTo>
                <a:cubicBezTo>
                  <a:pt x="1625" y="4969"/>
                  <a:pt x="3812" y="5813"/>
                  <a:pt x="5968" y="58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9" name="Freeform 48"/>
          <p:cNvSpPr>
            <a:spLocks noChangeArrowheads="1"/>
          </p:cNvSpPr>
          <p:nvPr/>
        </p:nvSpPr>
        <p:spPr bwMode="auto">
          <a:xfrm>
            <a:off x="11862654" y="9302837"/>
            <a:ext cx="3156126" cy="2744626"/>
          </a:xfrm>
          <a:custGeom>
            <a:avLst/>
            <a:gdLst>
              <a:gd name="T0" fmla="*/ 6686 w 6687"/>
              <a:gd name="T1" fmla="*/ 3313 h 5814"/>
              <a:gd name="T2" fmla="*/ 6686 w 6687"/>
              <a:gd name="T3" fmla="*/ 3313 h 5814"/>
              <a:gd name="T4" fmla="*/ 3343 w 6687"/>
              <a:gd name="T5" fmla="*/ 0 h 5814"/>
              <a:gd name="T6" fmla="*/ 687 w 6687"/>
              <a:gd name="T7" fmla="*/ 1094 h 5814"/>
              <a:gd name="T8" fmla="*/ 687 w 6687"/>
              <a:gd name="T9" fmla="*/ 2907 h 5814"/>
              <a:gd name="T10" fmla="*/ 0 w 6687"/>
              <a:gd name="T11" fmla="*/ 3625 h 5814"/>
              <a:gd name="T12" fmla="*/ 687 w 6687"/>
              <a:gd name="T13" fmla="*/ 4344 h 5814"/>
              <a:gd name="T14" fmla="*/ 687 w 6687"/>
              <a:gd name="T15" fmla="*/ 5813 h 5814"/>
              <a:gd name="T16" fmla="*/ 6686 w 6687"/>
              <a:gd name="T17" fmla="*/ 33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87" h="5814">
                <a:moveTo>
                  <a:pt x="6686" y="3313"/>
                </a:moveTo>
                <a:lnTo>
                  <a:pt x="6686" y="3313"/>
                </a:lnTo>
                <a:cubicBezTo>
                  <a:pt x="3343" y="0"/>
                  <a:pt x="3343" y="0"/>
                  <a:pt x="3343" y="0"/>
                </a:cubicBezTo>
                <a:cubicBezTo>
                  <a:pt x="2655" y="657"/>
                  <a:pt x="1718" y="1094"/>
                  <a:pt x="687" y="1094"/>
                </a:cubicBezTo>
                <a:cubicBezTo>
                  <a:pt x="687" y="2907"/>
                  <a:pt x="687" y="2907"/>
                  <a:pt x="687" y="2907"/>
                </a:cubicBezTo>
                <a:cubicBezTo>
                  <a:pt x="0" y="3625"/>
                  <a:pt x="0" y="3625"/>
                  <a:pt x="0" y="3625"/>
                </a:cubicBezTo>
                <a:cubicBezTo>
                  <a:pt x="687" y="4344"/>
                  <a:pt x="687" y="4344"/>
                  <a:pt x="687" y="4344"/>
                </a:cubicBezTo>
                <a:cubicBezTo>
                  <a:pt x="687" y="5813"/>
                  <a:pt x="687" y="5813"/>
                  <a:pt x="687" y="5813"/>
                </a:cubicBezTo>
                <a:cubicBezTo>
                  <a:pt x="3030" y="5813"/>
                  <a:pt x="5155" y="4844"/>
                  <a:pt x="6686" y="33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0" name="Freeform 49"/>
          <p:cNvSpPr>
            <a:spLocks noChangeArrowheads="1"/>
          </p:cNvSpPr>
          <p:nvPr/>
        </p:nvSpPr>
        <p:spPr bwMode="auto">
          <a:xfrm>
            <a:off x="13440018" y="8052817"/>
            <a:ext cx="2743911" cy="2819594"/>
          </a:xfrm>
          <a:custGeom>
            <a:avLst/>
            <a:gdLst>
              <a:gd name="T0" fmla="*/ 2312 w 5813"/>
              <a:gd name="T1" fmla="*/ 4937 h 5969"/>
              <a:gd name="T2" fmla="*/ 2312 w 5813"/>
              <a:gd name="T3" fmla="*/ 4937 h 5969"/>
              <a:gd name="T4" fmla="*/ 3343 w 5813"/>
              <a:gd name="T5" fmla="*/ 5968 h 5969"/>
              <a:gd name="T6" fmla="*/ 3343 w 5813"/>
              <a:gd name="T7" fmla="*/ 5968 h 5969"/>
              <a:gd name="T8" fmla="*/ 5812 w 5813"/>
              <a:gd name="T9" fmla="*/ 0 h 5969"/>
              <a:gd name="T10" fmla="*/ 1093 w 5813"/>
              <a:gd name="T11" fmla="*/ 0 h 5969"/>
              <a:gd name="T12" fmla="*/ 0 w 5813"/>
              <a:gd name="T13" fmla="*/ 2655 h 5969"/>
              <a:gd name="T14" fmla="*/ 0 w 5813"/>
              <a:gd name="T15" fmla="*/ 2655 h 5969"/>
              <a:gd name="T16" fmla="*/ 1281 w 5813"/>
              <a:gd name="T17" fmla="*/ 3905 h 5969"/>
              <a:gd name="T18" fmla="*/ 1281 w 5813"/>
              <a:gd name="T19" fmla="*/ 4905 h 5969"/>
              <a:gd name="T20" fmla="*/ 2312 w 5813"/>
              <a:gd name="T21" fmla="*/ 4937 h 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5969">
                <a:moveTo>
                  <a:pt x="2312" y="4937"/>
                </a:moveTo>
                <a:lnTo>
                  <a:pt x="2312" y="4937"/>
                </a:lnTo>
                <a:cubicBezTo>
                  <a:pt x="3343" y="5968"/>
                  <a:pt x="3343" y="5968"/>
                  <a:pt x="3343" y="5968"/>
                </a:cubicBezTo>
                <a:lnTo>
                  <a:pt x="3343" y="5968"/>
                </a:lnTo>
                <a:cubicBezTo>
                  <a:pt x="5000" y="4312"/>
                  <a:pt x="5812" y="2155"/>
                  <a:pt x="5812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93" y="937"/>
                  <a:pt x="750" y="1905"/>
                  <a:pt x="0" y="2655"/>
                </a:cubicBezTo>
                <a:lnTo>
                  <a:pt x="0" y="2655"/>
                </a:lnTo>
                <a:cubicBezTo>
                  <a:pt x="1281" y="3905"/>
                  <a:pt x="1281" y="3905"/>
                  <a:pt x="1281" y="3905"/>
                </a:cubicBezTo>
                <a:cubicBezTo>
                  <a:pt x="1281" y="4905"/>
                  <a:pt x="1281" y="4905"/>
                  <a:pt x="1281" y="4905"/>
                </a:cubicBezTo>
                <a:lnTo>
                  <a:pt x="2312" y="493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1" name="Freeform 50"/>
          <p:cNvSpPr>
            <a:spLocks noChangeArrowheads="1"/>
          </p:cNvSpPr>
          <p:nvPr/>
        </p:nvSpPr>
        <p:spPr bwMode="auto">
          <a:xfrm>
            <a:off x="13441734" y="5224048"/>
            <a:ext cx="2743911" cy="3156944"/>
          </a:xfrm>
          <a:custGeom>
            <a:avLst/>
            <a:gdLst>
              <a:gd name="T0" fmla="*/ 4343 w 5813"/>
              <a:gd name="T1" fmla="*/ 6000 h 6687"/>
              <a:gd name="T2" fmla="*/ 4343 w 5813"/>
              <a:gd name="T3" fmla="*/ 6000 h 6687"/>
              <a:gd name="T4" fmla="*/ 5812 w 5813"/>
              <a:gd name="T5" fmla="*/ 6000 h 6687"/>
              <a:gd name="T6" fmla="*/ 5812 w 5813"/>
              <a:gd name="T7" fmla="*/ 6000 h 6687"/>
              <a:gd name="T8" fmla="*/ 3343 w 5813"/>
              <a:gd name="T9" fmla="*/ 0 h 6687"/>
              <a:gd name="T10" fmla="*/ 0 w 5813"/>
              <a:gd name="T11" fmla="*/ 3344 h 6687"/>
              <a:gd name="T12" fmla="*/ 1093 w 5813"/>
              <a:gd name="T13" fmla="*/ 6000 h 6687"/>
              <a:gd name="T14" fmla="*/ 1093 w 5813"/>
              <a:gd name="T15" fmla="*/ 6000 h 6687"/>
              <a:gd name="T16" fmla="*/ 2906 w 5813"/>
              <a:gd name="T17" fmla="*/ 6000 h 6687"/>
              <a:gd name="T18" fmla="*/ 3625 w 5813"/>
              <a:gd name="T19" fmla="*/ 6686 h 6687"/>
              <a:gd name="T20" fmla="*/ 4343 w 5813"/>
              <a:gd name="T21" fmla="*/ 6000 h 6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6687">
                <a:moveTo>
                  <a:pt x="4343" y="6000"/>
                </a:moveTo>
                <a:lnTo>
                  <a:pt x="4343" y="6000"/>
                </a:lnTo>
                <a:cubicBezTo>
                  <a:pt x="5812" y="6000"/>
                  <a:pt x="5812" y="6000"/>
                  <a:pt x="5812" y="6000"/>
                </a:cubicBezTo>
                <a:lnTo>
                  <a:pt x="5812" y="6000"/>
                </a:lnTo>
                <a:cubicBezTo>
                  <a:pt x="5812" y="3656"/>
                  <a:pt x="4875" y="1531"/>
                  <a:pt x="3343" y="0"/>
                </a:cubicBezTo>
                <a:cubicBezTo>
                  <a:pt x="0" y="3344"/>
                  <a:pt x="0" y="3344"/>
                  <a:pt x="0" y="3344"/>
                </a:cubicBezTo>
                <a:cubicBezTo>
                  <a:pt x="687" y="4000"/>
                  <a:pt x="1093" y="4938"/>
                  <a:pt x="1093" y="6000"/>
                </a:cubicBezTo>
                <a:lnTo>
                  <a:pt x="1093" y="6000"/>
                </a:lnTo>
                <a:cubicBezTo>
                  <a:pt x="2906" y="6000"/>
                  <a:pt x="2906" y="6000"/>
                  <a:pt x="2906" y="6000"/>
                </a:cubicBezTo>
                <a:cubicBezTo>
                  <a:pt x="3625" y="6686"/>
                  <a:pt x="3625" y="6686"/>
                  <a:pt x="3625" y="6686"/>
                </a:cubicBezTo>
                <a:lnTo>
                  <a:pt x="4343" y="600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2" name="Freeform 51"/>
          <p:cNvSpPr>
            <a:spLocks noChangeArrowheads="1"/>
          </p:cNvSpPr>
          <p:nvPr/>
        </p:nvSpPr>
        <p:spPr bwMode="auto">
          <a:xfrm>
            <a:off x="14046544" y="5702336"/>
            <a:ext cx="487159" cy="472708"/>
          </a:xfrm>
          <a:custGeom>
            <a:avLst/>
            <a:gdLst>
              <a:gd name="T0" fmla="*/ 1031 w 1032"/>
              <a:gd name="T1" fmla="*/ 0 h 1001"/>
              <a:gd name="T2" fmla="*/ 968 w 1032"/>
              <a:gd name="T3" fmla="*/ 1000 h 1001"/>
              <a:gd name="T4" fmla="*/ 0 w 1032"/>
              <a:gd name="T5" fmla="*/ 1000 h 1001"/>
              <a:gd name="T6" fmla="*/ 1031 w 1032"/>
              <a:gd name="T7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2" h="1001">
                <a:moveTo>
                  <a:pt x="1031" y="0"/>
                </a:moveTo>
                <a:lnTo>
                  <a:pt x="968" y="1000"/>
                </a:lnTo>
                <a:lnTo>
                  <a:pt x="0" y="1000"/>
                </a:lnTo>
                <a:lnTo>
                  <a:pt x="10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5" name="Freeform 41"/>
          <p:cNvSpPr>
            <a:spLocks noEditPoints="1"/>
          </p:cNvSpPr>
          <p:nvPr/>
        </p:nvSpPr>
        <p:spPr bwMode="auto">
          <a:xfrm>
            <a:off x="10505411" y="10455864"/>
            <a:ext cx="1094943" cy="821736"/>
          </a:xfrm>
          <a:custGeom>
            <a:avLst/>
            <a:gdLst>
              <a:gd name="T0" fmla="*/ 899 w 1092"/>
              <a:gd name="T1" fmla="*/ 20 h 819"/>
              <a:gd name="T2" fmla="*/ 242 w 1092"/>
              <a:gd name="T3" fmla="*/ 0 h 819"/>
              <a:gd name="T4" fmla="*/ 20 w 1092"/>
              <a:gd name="T5" fmla="*/ 193 h 819"/>
              <a:gd name="T6" fmla="*/ 17 w 1092"/>
              <a:gd name="T7" fmla="*/ 287 h 819"/>
              <a:gd name="T8" fmla="*/ 546 w 1092"/>
              <a:gd name="T9" fmla="*/ 819 h 819"/>
              <a:gd name="T10" fmla="*/ 1075 w 1092"/>
              <a:gd name="T11" fmla="*/ 287 h 819"/>
              <a:gd name="T12" fmla="*/ 1072 w 1092"/>
              <a:gd name="T13" fmla="*/ 193 h 819"/>
              <a:gd name="T14" fmla="*/ 470 w 1092"/>
              <a:gd name="T15" fmla="*/ 239 h 819"/>
              <a:gd name="T16" fmla="*/ 622 w 1092"/>
              <a:gd name="T17" fmla="*/ 239 h 819"/>
              <a:gd name="T18" fmla="*/ 666 w 1092"/>
              <a:gd name="T19" fmla="*/ 76 h 819"/>
              <a:gd name="T20" fmla="*/ 648 w 1092"/>
              <a:gd name="T21" fmla="*/ 217 h 819"/>
              <a:gd name="T22" fmla="*/ 444 w 1092"/>
              <a:gd name="T23" fmla="*/ 217 h 819"/>
              <a:gd name="T24" fmla="*/ 426 w 1092"/>
              <a:gd name="T25" fmla="*/ 76 h 819"/>
              <a:gd name="T26" fmla="*/ 444 w 1092"/>
              <a:gd name="T27" fmla="*/ 217 h 819"/>
              <a:gd name="T28" fmla="*/ 546 w 1092"/>
              <a:gd name="T29" fmla="*/ 698 h 819"/>
              <a:gd name="T30" fmla="*/ 631 w 1092"/>
              <a:gd name="T31" fmla="*/ 273 h 819"/>
              <a:gd name="T32" fmla="*/ 833 w 1092"/>
              <a:gd name="T33" fmla="*/ 273 h 819"/>
              <a:gd name="T34" fmla="*/ 666 w 1092"/>
              <a:gd name="T35" fmla="*/ 273 h 819"/>
              <a:gd name="T36" fmla="*/ 759 w 1092"/>
              <a:gd name="T37" fmla="*/ 169 h 819"/>
              <a:gd name="T38" fmla="*/ 675 w 1092"/>
              <a:gd name="T39" fmla="*/ 239 h 819"/>
              <a:gd name="T40" fmla="*/ 826 w 1092"/>
              <a:gd name="T41" fmla="*/ 68 h 819"/>
              <a:gd name="T42" fmla="*/ 707 w 1092"/>
              <a:gd name="T43" fmla="*/ 68 h 819"/>
              <a:gd name="T44" fmla="*/ 470 w 1092"/>
              <a:gd name="T45" fmla="*/ 68 h 819"/>
              <a:gd name="T46" fmla="*/ 546 w 1092"/>
              <a:gd name="T47" fmla="*/ 131 h 819"/>
              <a:gd name="T48" fmla="*/ 266 w 1092"/>
              <a:gd name="T49" fmla="*/ 68 h 819"/>
              <a:gd name="T50" fmla="*/ 331 w 1092"/>
              <a:gd name="T51" fmla="*/ 123 h 819"/>
              <a:gd name="T52" fmla="*/ 417 w 1092"/>
              <a:gd name="T53" fmla="*/ 239 h 819"/>
              <a:gd name="T54" fmla="*/ 333 w 1092"/>
              <a:gd name="T55" fmla="*/ 169 h 819"/>
              <a:gd name="T56" fmla="*/ 510 w 1092"/>
              <a:gd name="T57" fmla="*/ 692 h 819"/>
              <a:gd name="T58" fmla="*/ 426 w 1092"/>
              <a:gd name="T59" fmla="*/ 273 h 819"/>
              <a:gd name="T60" fmla="*/ 98 w 1092"/>
              <a:gd name="T61" fmla="*/ 273 h 819"/>
              <a:gd name="T62" fmla="*/ 434 w 1092"/>
              <a:gd name="T63" fmla="*/ 631 h 819"/>
              <a:gd name="T64" fmla="*/ 994 w 1092"/>
              <a:gd name="T65" fmla="*/ 273 h 819"/>
              <a:gd name="T66" fmla="*/ 873 w 1092"/>
              <a:gd name="T67" fmla="*/ 273 h 819"/>
              <a:gd name="T68" fmla="*/ 785 w 1092"/>
              <a:gd name="T69" fmla="*/ 147 h 819"/>
              <a:gd name="T70" fmla="*/ 1021 w 1092"/>
              <a:gd name="T71" fmla="*/ 239 h 819"/>
              <a:gd name="T72" fmla="*/ 228 w 1092"/>
              <a:gd name="T73" fmla="*/ 82 h 819"/>
              <a:gd name="T74" fmla="*/ 215 w 1092"/>
              <a:gd name="T75" fmla="*/ 239 h 819"/>
              <a:gd name="T76" fmla="*/ 228 w 1092"/>
              <a:gd name="T77" fmla="*/ 82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92" h="819">
                <a:moveTo>
                  <a:pt x="1072" y="193"/>
                </a:moveTo>
                <a:cubicBezTo>
                  <a:pt x="899" y="20"/>
                  <a:pt x="899" y="20"/>
                  <a:pt x="899" y="20"/>
                </a:cubicBezTo>
                <a:cubicBezTo>
                  <a:pt x="886" y="7"/>
                  <a:pt x="868" y="0"/>
                  <a:pt x="850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24" y="0"/>
                  <a:pt x="206" y="7"/>
                  <a:pt x="193" y="20"/>
                </a:cubicBezTo>
                <a:cubicBezTo>
                  <a:pt x="20" y="193"/>
                  <a:pt x="20" y="193"/>
                  <a:pt x="20" y="193"/>
                </a:cubicBezTo>
                <a:cubicBezTo>
                  <a:pt x="7" y="207"/>
                  <a:pt x="0" y="224"/>
                  <a:pt x="0" y="242"/>
                </a:cubicBezTo>
                <a:cubicBezTo>
                  <a:pt x="0" y="258"/>
                  <a:pt x="6" y="274"/>
                  <a:pt x="17" y="287"/>
                </a:cubicBezTo>
                <a:cubicBezTo>
                  <a:pt x="495" y="796"/>
                  <a:pt x="495" y="796"/>
                  <a:pt x="495" y="796"/>
                </a:cubicBezTo>
                <a:cubicBezTo>
                  <a:pt x="508" y="810"/>
                  <a:pt x="527" y="819"/>
                  <a:pt x="546" y="819"/>
                </a:cubicBezTo>
                <a:cubicBezTo>
                  <a:pt x="565" y="819"/>
                  <a:pt x="584" y="810"/>
                  <a:pt x="597" y="796"/>
                </a:cubicBezTo>
                <a:cubicBezTo>
                  <a:pt x="1075" y="287"/>
                  <a:pt x="1075" y="287"/>
                  <a:pt x="1075" y="287"/>
                </a:cubicBezTo>
                <a:cubicBezTo>
                  <a:pt x="1086" y="274"/>
                  <a:pt x="1092" y="257"/>
                  <a:pt x="1092" y="241"/>
                </a:cubicBezTo>
                <a:cubicBezTo>
                  <a:pt x="1092" y="224"/>
                  <a:pt x="1085" y="207"/>
                  <a:pt x="1072" y="193"/>
                </a:cubicBezTo>
                <a:close/>
                <a:moveTo>
                  <a:pt x="622" y="239"/>
                </a:moveTo>
                <a:cubicBezTo>
                  <a:pt x="470" y="239"/>
                  <a:pt x="470" y="239"/>
                  <a:pt x="470" y="239"/>
                </a:cubicBezTo>
                <a:cubicBezTo>
                  <a:pt x="546" y="176"/>
                  <a:pt x="546" y="176"/>
                  <a:pt x="546" y="176"/>
                </a:cubicBezTo>
                <a:lnTo>
                  <a:pt x="622" y="239"/>
                </a:lnTo>
                <a:close/>
                <a:moveTo>
                  <a:pt x="573" y="154"/>
                </a:moveTo>
                <a:cubicBezTo>
                  <a:pt x="666" y="76"/>
                  <a:pt x="666" y="76"/>
                  <a:pt x="666" y="76"/>
                </a:cubicBezTo>
                <a:cubicBezTo>
                  <a:pt x="735" y="145"/>
                  <a:pt x="735" y="145"/>
                  <a:pt x="735" y="145"/>
                </a:cubicBezTo>
                <a:cubicBezTo>
                  <a:pt x="648" y="217"/>
                  <a:pt x="648" y="217"/>
                  <a:pt x="648" y="217"/>
                </a:cubicBezTo>
                <a:lnTo>
                  <a:pt x="573" y="154"/>
                </a:lnTo>
                <a:close/>
                <a:moveTo>
                  <a:pt x="444" y="217"/>
                </a:moveTo>
                <a:cubicBezTo>
                  <a:pt x="357" y="145"/>
                  <a:pt x="357" y="145"/>
                  <a:pt x="357" y="145"/>
                </a:cubicBezTo>
                <a:cubicBezTo>
                  <a:pt x="426" y="76"/>
                  <a:pt x="426" y="76"/>
                  <a:pt x="426" y="76"/>
                </a:cubicBezTo>
                <a:cubicBezTo>
                  <a:pt x="519" y="154"/>
                  <a:pt x="519" y="154"/>
                  <a:pt x="519" y="154"/>
                </a:cubicBezTo>
                <a:lnTo>
                  <a:pt x="444" y="217"/>
                </a:lnTo>
                <a:close/>
                <a:moveTo>
                  <a:pt x="631" y="273"/>
                </a:moveTo>
                <a:cubicBezTo>
                  <a:pt x="546" y="698"/>
                  <a:pt x="546" y="698"/>
                  <a:pt x="546" y="698"/>
                </a:cubicBezTo>
                <a:cubicBezTo>
                  <a:pt x="461" y="273"/>
                  <a:pt x="461" y="273"/>
                  <a:pt x="461" y="273"/>
                </a:cubicBezTo>
                <a:lnTo>
                  <a:pt x="631" y="273"/>
                </a:lnTo>
                <a:close/>
                <a:moveTo>
                  <a:pt x="666" y="273"/>
                </a:moveTo>
                <a:cubicBezTo>
                  <a:pt x="833" y="273"/>
                  <a:pt x="833" y="273"/>
                  <a:pt x="833" y="273"/>
                </a:cubicBezTo>
                <a:cubicBezTo>
                  <a:pt x="582" y="692"/>
                  <a:pt x="582" y="692"/>
                  <a:pt x="582" y="692"/>
                </a:cubicBezTo>
                <a:lnTo>
                  <a:pt x="666" y="273"/>
                </a:lnTo>
                <a:close/>
                <a:moveTo>
                  <a:pt x="675" y="239"/>
                </a:moveTo>
                <a:cubicBezTo>
                  <a:pt x="759" y="169"/>
                  <a:pt x="759" y="169"/>
                  <a:pt x="759" y="169"/>
                </a:cubicBezTo>
                <a:cubicBezTo>
                  <a:pt x="829" y="239"/>
                  <a:pt x="829" y="239"/>
                  <a:pt x="829" y="239"/>
                </a:cubicBezTo>
                <a:lnTo>
                  <a:pt x="675" y="239"/>
                </a:lnTo>
                <a:close/>
                <a:moveTo>
                  <a:pt x="707" y="68"/>
                </a:moveTo>
                <a:cubicBezTo>
                  <a:pt x="826" y="68"/>
                  <a:pt x="826" y="68"/>
                  <a:pt x="826" y="68"/>
                </a:cubicBezTo>
                <a:cubicBezTo>
                  <a:pt x="761" y="123"/>
                  <a:pt x="761" y="123"/>
                  <a:pt x="761" y="123"/>
                </a:cubicBezTo>
                <a:lnTo>
                  <a:pt x="707" y="68"/>
                </a:lnTo>
                <a:close/>
                <a:moveTo>
                  <a:pt x="546" y="131"/>
                </a:moveTo>
                <a:cubicBezTo>
                  <a:pt x="470" y="68"/>
                  <a:pt x="470" y="68"/>
                  <a:pt x="470" y="68"/>
                </a:cubicBezTo>
                <a:cubicBezTo>
                  <a:pt x="622" y="68"/>
                  <a:pt x="622" y="68"/>
                  <a:pt x="622" y="68"/>
                </a:cubicBezTo>
                <a:lnTo>
                  <a:pt x="546" y="131"/>
                </a:lnTo>
                <a:close/>
                <a:moveTo>
                  <a:pt x="331" y="123"/>
                </a:moveTo>
                <a:cubicBezTo>
                  <a:pt x="266" y="68"/>
                  <a:pt x="266" y="68"/>
                  <a:pt x="266" y="68"/>
                </a:cubicBezTo>
                <a:cubicBezTo>
                  <a:pt x="385" y="68"/>
                  <a:pt x="385" y="68"/>
                  <a:pt x="385" y="68"/>
                </a:cubicBezTo>
                <a:lnTo>
                  <a:pt x="331" y="123"/>
                </a:lnTo>
                <a:close/>
                <a:moveTo>
                  <a:pt x="333" y="169"/>
                </a:moveTo>
                <a:cubicBezTo>
                  <a:pt x="417" y="239"/>
                  <a:pt x="417" y="239"/>
                  <a:pt x="417" y="239"/>
                </a:cubicBezTo>
                <a:cubicBezTo>
                  <a:pt x="263" y="239"/>
                  <a:pt x="263" y="239"/>
                  <a:pt x="263" y="239"/>
                </a:cubicBezTo>
                <a:lnTo>
                  <a:pt x="333" y="169"/>
                </a:lnTo>
                <a:close/>
                <a:moveTo>
                  <a:pt x="426" y="273"/>
                </a:moveTo>
                <a:cubicBezTo>
                  <a:pt x="510" y="692"/>
                  <a:pt x="510" y="692"/>
                  <a:pt x="510" y="692"/>
                </a:cubicBezTo>
                <a:cubicBezTo>
                  <a:pt x="259" y="273"/>
                  <a:pt x="259" y="273"/>
                  <a:pt x="259" y="273"/>
                </a:cubicBezTo>
                <a:lnTo>
                  <a:pt x="426" y="273"/>
                </a:lnTo>
                <a:close/>
                <a:moveTo>
                  <a:pt x="434" y="631"/>
                </a:moveTo>
                <a:cubicBezTo>
                  <a:pt x="98" y="273"/>
                  <a:pt x="98" y="273"/>
                  <a:pt x="98" y="273"/>
                </a:cubicBezTo>
                <a:cubicBezTo>
                  <a:pt x="219" y="273"/>
                  <a:pt x="219" y="273"/>
                  <a:pt x="219" y="273"/>
                </a:cubicBezTo>
                <a:lnTo>
                  <a:pt x="434" y="631"/>
                </a:lnTo>
                <a:close/>
                <a:moveTo>
                  <a:pt x="873" y="273"/>
                </a:moveTo>
                <a:cubicBezTo>
                  <a:pt x="994" y="273"/>
                  <a:pt x="994" y="273"/>
                  <a:pt x="994" y="273"/>
                </a:cubicBezTo>
                <a:cubicBezTo>
                  <a:pt x="658" y="631"/>
                  <a:pt x="658" y="631"/>
                  <a:pt x="658" y="631"/>
                </a:cubicBezTo>
                <a:lnTo>
                  <a:pt x="873" y="273"/>
                </a:lnTo>
                <a:close/>
                <a:moveTo>
                  <a:pt x="877" y="239"/>
                </a:moveTo>
                <a:cubicBezTo>
                  <a:pt x="785" y="147"/>
                  <a:pt x="785" y="147"/>
                  <a:pt x="785" y="147"/>
                </a:cubicBezTo>
                <a:cubicBezTo>
                  <a:pt x="864" y="82"/>
                  <a:pt x="864" y="82"/>
                  <a:pt x="864" y="82"/>
                </a:cubicBezTo>
                <a:cubicBezTo>
                  <a:pt x="1021" y="239"/>
                  <a:pt x="1021" y="239"/>
                  <a:pt x="1021" y="239"/>
                </a:cubicBezTo>
                <a:lnTo>
                  <a:pt x="877" y="239"/>
                </a:lnTo>
                <a:close/>
                <a:moveTo>
                  <a:pt x="228" y="82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15" y="239"/>
                  <a:pt x="215" y="239"/>
                  <a:pt x="215" y="239"/>
                </a:cubicBezTo>
                <a:cubicBezTo>
                  <a:pt x="68" y="239"/>
                  <a:pt x="68" y="239"/>
                  <a:pt x="68" y="239"/>
                </a:cubicBezTo>
                <a:lnTo>
                  <a:pt x="228" y="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56" name="Freeform 45"/>
          <p:cNvSpPr>
            <a:spLocks noEditPoints="1"/>
          </p:cNvSpPr>
          <p:nvPr/>
        </p:nvSpPr>
        <p:spPr bwMode="auto">
          <a:xfrm>
            <a:off x="10457045" y="4523525"/>
            <a:ext cx="1112032" cy="1112322"/>
          </a:xfrm>
          <a:custGeom>
            <a:avLst/>
            <a:gdLst>
              <a:gd name="T0" fmla="*/ 419 w 425"/>
              <a:gd name="T1" fmla="*/ 2 h 425"/>
              <a:gd name="T2" fmla="*/ 411 w 425"/>
              <a:gd name="T3" fmla="*/ 0 h 425"/>
              <a:gd name="T4" fmla="*/ 404 w 425"/>
              <a:gd name="T5" fmla="*/ 3 h 425"/>
              <a:gd name="T6" fmla="*/ 6 w 425"/>
              <a:gd name="T7" fmla="*/ 268 h 425"/>
              <a:gd name="T8" fmla="*/ 0 w 425"/>
              <a:gd name="T9" fmla="*/ 280 h 425"/>
              <a:gd name="T10" fmla="*/ 8 w 425"/>
              <a:gd name="T11" fmla="*/ 291 h 425"/>
              <a:gd name="T12" fmla="*/ 112 w 425"/>
              <a:gd name="T13" fmla="*/ 333 h 425"/>
              <a:gd name="T14" fmla="*/ 161 w 425"/>
              <a:gd name="T15" fmla="*/ 418 h 425"/>
              <a:gd name="T16" fmla="*/ 172 w 425"/>
              <a:gd name="T17" fmla="*/ 425 h 425"/>
              <a:gd name="T18" fmla="*/ 173 w 425"/>
              <a:gd name="T19" fmla="*/ 425 h 425"/>
              <a:gd name="T20" fmla="*/ 184 w 425"/>
              <a:gd name="T21" fmla="*/ 419 h 425"/>
              <a:gd name="T22" fmla="*/ 211 w 425"/>
              <a:gd name="T23" fmla="*/ 373 h 425"/>
              <a:gd name="T24" fmla="*/ 340 w 425"/>
              <a:gd name="T25" fmla="*/ 424 h 425"/>
              <a:gd name="T26" fmla="*/ 345 w 425"/>
              <a:gd name="T27" fmla="*/ 425 h 425"/>
              <a:gd name="T28" fmla="*/ 352 w 425"/>
              <a:gd name="T29" fmla="*/ 423 h 425"/>
              <a:gd name="T30" fmla="*/ 358 w 425"/>
              <a:gd name="T31" fmla="*/ 414 h 425"/>
              <a:gd name="T32" fmla="*/ 424 w 425"/>
              <a:gd name="T33" fmla="*/ 16 h 425"/>
              <a:gd name="T34" fmla="*/ 419 w 425"/>
              <a:gd name="T35" fmla="*/ 2 h 425"/>
              <a:gd name="T36" fmla="*/ 42 w 425"/>
              <a:gd name="T37" fmla="*/ 276 h 425"/>
              <a:gd name="T38" fmla="*/ 349 w 425"/>
              <a:gd name="T39" fmla="*/ 71 h 425"/>
              <a:gd name="T40" fmla="*/ 126 w 425"/>
              <a:gd name="T41" fmla="*/ 310 h 425"/>
              <a:gd name="T42" fmla="*/ 122 w 425"/>
              <a:gd name="T43" fmla="*/ 308 h 425"/>
              <a:gd name="T44" fmla="*/ 42 w 425"/>
              <a:gd name="T45" fmla="*/ 276 h 425"/>
              <a:gd name="T46" fmla="*/ 135 w 425"/>
              <a:gd name="T47" fmla="*/ 320 h 425"/>
              <a:gd name="T48" fmla="*/ 135 w 425"/>
              <a:gd name="T49" fmla="*/ 320 h 425"/>
              <a:gd name="T50" fmla="*/ 386 w 425"/>
              <a:gd name="T51" fmla="*/ 51 h 425"/>
              <a:gd name="T52" fmla="*/ 172 w 425"/>
              <a:gd name="T53" fmla="*/ 384 h 425"/>
              <a:gd name="T54" fmla="*/ 135 w 425"/>
              <a:gd name="T55" fmla="*/ 320 h 425"/>
              <a:gd name="T56" fmla="*/ 335 w 425"/>
              <a:gd name="T57" fmla="*/ 393 h 425"/>
              <a:gd name="T58" fmla="*/ 221 w 425"/>
              <a:gd name="T59" fmla="*/ 348 h 425"/>
              <a:gd name="T60" fmla="*/ 213 w 425"/>
              <a:gd name="T61" fmla="*/ 346 h 425"/>
              <a:gd name="T62" fmla="*/ 388 w 425"/>
              <a:gd name="T63" fmla="*/ 76 h 425"/>
              <a:gd name="T64" fmla="*/ 335 w 425"/>
              <a:gd name="T65" fmla="*/ 39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5" h="425">
                <a:moveTo>
                  <a:pt x="419" y="2"/>
                </a:moveTo>
                <a:cubicBezTo>
                  <a:pt x="416" y="1"/>
                  <a:pt x="414" y="0"/>
                  <a:pt x="411" y="0"/>
                </a:cubicBezTo>
                <a:cubicBezTo>
                  <a:pt x="409" y="0"/>
                  <a:pt x="406" y="1"/>
                  <a:pt x="404" y="3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71"/>
                  <a:pt x="0" y="276"/>
                  <a:pt x="0" y="280"/>
                </a:cubicBezTo>
                <a:cubicBezTo>
                  <a:pt x="1" y="285"/>
                  <a:pt x="4" y="290"/>
                  <a:pt x="8" y="291"/>
                </a:cubicBezTo>
                <a:cubicBezTo>
                  <a:pt x="112" y="333"/>
                  <a:pt x="112" y="333"/>
                  <a:pt x="112" y="333"/>
                </a:cubicBezTo>
                <a:cubicBezTo>
                  <a:pt x="161" y="418"/>
                  <a:pt x="161" y="418"/>
                  <a:pt x="161" y="418"/>
                </a:cubicBezTo>
                <a:cubicBezTo>
                  <a:pt x="163" y="422"/>
                  <a:pt x="168" y="425"/>
                  <a:pt x="172" y="425"/>
                </a:cubicBezTo>
                <a:cubicBezTo>
                  <a:pt x="172" y="425"/>
                  <a:pt x="172" y="425"/>
                  <a:pt x="173" y="425"/>
                </a:cubicBezTo>
                <a:cubicBezTo>
                  <a:pt x="177" y="425"/>
                  <a:pt x="181" y="423"/>
                  <a:pt x="184" y="419"/>
                </a:cubicBezTo>
                <a:cubicBezTo>
                  <a:pt x="211" y="373"/>
                  <a:pt x="211" y="373"/>
                  <a:pt x="211" y="373"/>
                </a:cubicBezTo>
                <a:cubicBezTo>
                  <a:pt x="340" y="424"/>
                  <a:pt x="340" y="424"/>
                  <a:pt x="340" y="424"/>
                </a:cubicBezTo>
                <a:cubicBezTo>
                  <a:pt x="342" y="425"/>
                  <a:pt x="343" y="425"/>
                  <a:pt x="345" y="425"/>
                </a:cubicBezTo>
                <a:cubicBezTo>
                  <a:pt x="347" y="425"/>
                  <a:pt x="350" y="424"/>
                  <a:pt x="352" y="423"/>
                </a:cubicBezTo>
                <a:cubicBezTo>
                  <a:pt x="355" y="421"/>
                  <a:pt x="357" y="418"/>
                  <a:pt x="358" y="414"/>
                </a:cubicBezTo>
                <a:cubicBezTo>
                  <a:pt x="424" y="16"/>
                  <a:pt x="424" y="16"/>
                  <a:pt x="424" y="16"/>
                </a:cubicBezTo>
                <a:cubicBezTo>
                  <a:pt x="425" y="11"/>
                  <a:pt x="423" y="5"/>
                  <a:pt x="419" y="2"/>
                </a:cubicBezTo>
                <a:close/>
                <a:moveTo>
                  <a:pt x="42" y="276"/>
                </a:moveTo>
                <a:cubicBezTo>
                  <a:pt x="349" y="71"/>
                  <a:pt x="349" y="71"/>
                  <a:pt x="349" y="71"/>
                </a:cubicBezTo>
                <a:cubicBezTo>
                  <a:pt x="126" y="310"/>
                  <a:pt x="126" y="310"/>
                  <a:pt x="126" y="310"/>
                </a:cubicBezTo>
                <a:cubicBezTo>
                  <a:pt x="124" y="310"/>
                  <a:pt x="123" y="309"/>
                  <a:pt x="122" y="308"/>
                </a:cubicBezTo>
                <a:lnTo>
                  <a:pt x="42" y="276"/>
                </a:lnTo>
                <a:close/>
                <a:moveTo>
                  <a:pt x="135" y="320"/>
                </a:moveTo>
                <a:cubicBezTo>
                  <a:pt x="135" y="320"/>
                  <a:pt x="135" y="320"/>
                  <a:pt x="135" y="320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172" y="384"/>
                  <a:pt x="172" y="384"/>
                  <a:pt x="172" y="384"/>
                </a:cubicBezTo>
                <a:lnTo>
                  <a:pt x="135" y="320"/>
                </a:lnTo>
                <a:close/>
                <a:moveTo>
                  <a:pt x="335" y="393"/>
                </a:moveTo>
                <a:cubicBezTo>
                  <a:pt x="221" y="348"/>
                  <a:pt x="221" y="348"/>
                  <a:pt x="221" y="348"/>
                </a:cubicBezTo>
                <a:cubicBezTo>
                  <a:pt x="219" y="347"/>
                  <a:pt x="216" y="347"/>
                  <a:pt x="213" y="346"/>
                </a:cubicBezTo>
                <a:cubicBezTo>
                  <a:pt x="388" y="76"/>
                  <a:pt x="388" y="76"/>
                  <a:pt x="388" y="76"/>
                </a:cubicBezTo>
                <a:lnTo>
                  <a:pt x="335" y="3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4531697" y="8800183"/>
            <a:ext cx="979937" cy="104831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58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9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0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61" name="Freeform 73"/>
          <p:cNvSpPr>
            <a:spLocks noEditPoints="1"/>
          </p:cNvSpPr>
          <p:nvPr/>
        </p:nvSpPr>
        <p:spPr bwMode="auto">
          <a:xfrm>
            <a:off x="12832585" y="10342561"/>
            <a:ext cx="919405" cy="104831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706829" y="6428757"/>
            <a:ext cx="716981" cy="104831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63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4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2858804" y="4776217"/>
            <a:ext cx="1049939" cy="883690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66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8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939789" y="8557429"/>
            <a:ext cx="738980" cy="1083338"/>
            <a:chOff x="1559893" y="2241774"/>
            <a:chExt cx="174947" cy="256404"/>
          </a:xfrm>
          <a:solidFill>
            <a:schemeClr val="bg1"/>
          </a:solidFill>
        </p:grpSpPr>
        <p:sp>
          <p:nvSpPr>
            <p:cNvPr id="70" name="Oval 49"/>
            <p:cNvSpPr>
              <a:spLocks noChangeArrowheads="1"/>
            </p:cNvSpPr>
            <p:nvPr/>
          </p:nvSpPr>
          <p:spPr bwMode="auto">
            <a:xfrm>
              <a:off x="1630705" y="2313975"/>
              <a:ext cx="16662" cy="16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Oval 50"/>
            <p:cNvSpPr>
              <a:spLocks noChangeArrowheads="1"/>
            </p:cNvSpPr>
            <p:nvPr/>
          </p:nvSpPr>
          <p:spPr bwMode="auto">
            <a:xfrm>
              <a:off x="1630705" y="2410242"/>
              <a:ext cx="16662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Oval 51"/>
            <p:cNvSpPr>
              <a:spLocks noChangeArrowheads="1"/>
            </p:cNvSpPr>
            <p:nvPr/>
          </p:nvSpPr>
          <p:spPr bwMode="auto">
            <a:xfrm>
              <a:off x="1583960" y="2362108"/>
              <a:ext cx="15273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Oval 52"/>
            <p:cNvSpPr>
              <a:spLocks noChangeArrowheads="1"/>
            </p:cNvSpPr>
            <p:nvPr/>
          </p:nvSpPr>
          <p:spPr bwMode="auto">
            <a:xfrm>
              <a:off x="1679301" y="2362108"/>
              <a:ext cx="16199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4" name="Freeform 53"/>
            <p:cNvSpPr/>
            <p:nvPr/>
          </p:nvSpPr>
          <p:spPr bwMode="auto">
            <a:xfrm>
              <a:off x="1596919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54"/>
            <p:cNvSpPr/>
            <p:nvPr/>
          </p:nvSpPr>
          <p:spPr bwMode="auto">
            <a:xfrm>
              <a:off x="1596919" y="2326934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55"/>
            <p:cNvSpPr/>
            <p:nvPr/>
          </p:nvSpPr>
          <p:spPr bwMode="auto">
            <a:xfrm>
              <a:off x="1664953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56"/>
            <p:cNvSpPr>
              <a:spLocks noEditPoints="1"/>
            </p:cNvSpPr>
            <p:nvPr/>
          </p:nvSpPr>
          <p:spPr bwMode="auto">
            <a:xfrm>
              <a:off x="1559893" y="2241774"/>
              <a:ext cx="174947" cy="256404"/>
            </a:xfrm>
            <a:custGeom>
              <a:avLst/>
              <a:gdLst>
                <a:gd name="T0" fmla="*/ 146 w 160"/>
                <a:gd name="T1" fmla="*/ 103 h 234"/>
                <a:gd name="T2" fmla="*/ 144 w 160"/>
                <a:gd name="T3" fmla="*/ 103 h 234"/>
                <a:gd name="T4" fmla="*/ 128 w 160"/>
                <a:gd name="T5" fmla="*/ 69 h 234"/>
                <a:gd name="T6" fmla="*/ 117 w 160"/>
                <a:gd name="T7" fmla="*/ 12 h 234"/>
                <a:gd name="T8" fmla="*/ 103 w 160"/>
                <a:gd name="T9" fmla="*/ 0 h 234"/>
                <a:gd name="T10" fmla="*/ 44 w 160"/>
                <a:gd name="T11" fmla="*/ 0 h 234"/>
                <a:gd name="T12" fmla="*/ 30 w 160"/>
                <a:gd name="T13" fmla="*/ 12 h 234"/>
                <a:gd name="T14" fmla="*/ 20 w 160"/>
                <a:gd name="T15" fmla="*/ 67 h 234"/>
                <a:gd name="T16" fmla="*/ 0 w 160"/>
                <a:gd name="T17" fmla="*/ 117 h 234"/>
                <a:gd name="T18" fmla="*/ 19 w 160"/>
                <a:gd name="T19" fmla="*/ 166 h 234"/>
                <a:gd name="T20" fmla="*/ 29 w 160"/>
                <a:gd name="T21" fmla="*/ 222 h 234"/>
                <a:gd name="T22" fmla="*/ 44 w 160"/>
                <a:gd name="T23" fmla="*/ 234 h 234"/>
                <a:gd name="T24" fmla="*/ 102 w 160"/>
                <a:gd name="T25" fmla="*/ 234 h 234"/>
                <a:gd name="T26" fmla="*/ 116 w 160"/>
                <a:gd name="T27" fmla="*/ 222 h 234"/>
                <a:gd name="T28" fmla="*/ 127 w 160"/>
                <a:gd name="T29" fmla="*/ 166 h 234"/>
                <a:gd name="T30" fmla="*/ 144 w 160"/>
                <a:gd name="T31" fmla="*/ 131 h 234"/>
                <a:gd name="T32" fmla="*/ 146 w 160"/>
                <a:gd name="T33" fmla="*/ 132 h 234"/>
                <a:gd name="T34" fmla="*/ 160 w 160"/>
                <a:gd name="T35" fmla="*/ 117 h 234"/>
                <a:gd name="T36" fmla="*/ 146 w 160"/>
                <a:gd name="T37" fmla="*/ 103 h 234"/>
                <a:gd name="T38" fmla="*/ 44 w 160"/>
                <a:gd name="T39" fmla="*/ 15 h 234"/>
                <a:gd name="T40" fmla="*/ 103 w 160"/>
                <a:gd name="T41" fmla="*/ 15 h 234"/>
                <a:gd name="T42" fmla="*/ 110 w 160"/>
                <a:gd name="T43" fmla="*/ 54 h 234"/>
                <a:gd name="T44" fmla="*/ 73 w 160"/>
                <a:gd name="T45" fmla="*/ 44 h 234"/>
                <a:gd name="T46" fmla="*/ 37 w 160"/>
                <a:gd name="T47" fmla="*/ 54 h 234"/>
                <a:gd name="T48" fmla="*/ 44 w 160"/>
                <a:gd name="T49" fmla="*/ 15 h 234"/>
                <a:gd name="T50" fmla="*/ 102 w 160"/>
                <a:gd name="T51" fmla="*/ 219 h 234"/>
                <a:gd name="T52" fmla="*/ 44 w 160"/>
                <a:gd name="T53" fmla="*/ 219 h 234"/>
                <a:gd name="T54" fmla="*/ 36 w 160"/>
                <a:gd name="T55" fmla="*/ 180 h 234"/>
                <a:gd name="T56" fmla="*/ 73 w 160"/>
                <a:gd name="T57" fmla="*/ 190 h 234"/>
                <a:gd name="T58" fmla="*/ 109 w 160"/>
                <a:gd name="T59" fmla="*/ 180 h 234"/>
                <a:gd name="T60" fmla="*/ 102 w 160"/>
                <a:gd name="T61" fmla="*/ 219 h 234"/>
                <a:gd name="T62" fmla="*/ 73 w 160"/>
                <a:gd name="T63" fmla="*/ 176 h 234"/>
                <a:gd name="T64" fmla="*/ 14 w 160"/>
                <a:gd name="T65" fmla="*/ 117 h 234"/>
                <a:gd name="T66" fmla="*/ 73 w 160"/>
                <a:gd name="T67" fmla="*/ 59 h 234"/>
                <a:gd name="T68" fmla="*/ 131 w 160"/>
                <a:gd name="T69" fmla="*/ 117 h 234"/>
                <a:gd name="T70" fmla="*/ 73 w 160"/>
                <a:gd name="T71" fmla="*/ 17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234">
                  <a:moveTo>
                    <a:pt x="146" y="103"/>
                  </a:moveTo>
                  <a:cubicBezTo>
                    <a:pt x="145" y="103"/>
                    <a:pt x="145" y="103"/>
                    <a:pt x="144" y="103"/>
                  </a:cubicBezTo>
                  <a:cubicBezTo>
                    <a:pt x="142" y="90"/>
                    <a:pt x="136" y="79"/>
                    <a:pt x="128" y="69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6" y="5"/>
                    <a:pt x="110" y="0"/>
                    <a:pt x="10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1" y="5"/>
                    <a:pt x="30" y="12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7" y="80"/>
                    <a:pt x="0" y="98"/>
                    <a:pt x="0" y="117"/>
                  </a:cubicBezTo>
                  <a:cubicBezTo>
                    <a:pt x="0" y="136"/>
                    <a:pt x="7" y="153"/>
                    <a:pt x="19" y="166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30" y="229"/>
                    <a:pt x="36" y="234"/>
                    <a:pt x="44" y="234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9" y="234"/>
                    <a:pt x="115" y="229"/>
                    <a:pt x="116" y="222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35" y="156"/>
                    <a:pt x="142" y="145"/>
                    <a:pt x="144" y="131"/>
                  </a:cubicBezTo>
                  <a:cubicBezTo>
                    <a:pt x="145" y="132"/>
                    <a:pt x="145" y="132"/>
                    <a:pt x="146" y="132"/>
                  </a:cubicBezTo>
                  <a:cubicBezTo>
                    <a:pt x="154" y="132"/>
                    <a:pt x="160" y="125"/>
                    <a:pt x="160" y="117"/>
                  </a:cubicBezTo>
                  <a:cubicBezTo>
                    <a:pt x="160" y="109"/>
                    <a:pt x="154" y="103"/>
                    <a:pt x="146" y="103"/>
                  </a:cubicBezTo>
                  <a:close/>
                  <a:moveTo>
                    <a:pt x="44" y="15"/>
                  </a:moveTo>
                  <a:cubicBezTo>
                    <a:pt x="103" y="15"/>
                    <a:pt x="103" y="15"/>
                    <a:pt x="103" y="15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99" y="48"/>
                    <a:pt x="87" y="44"/>
                    <a:pt x="73" y="44"/>
                  </a:cubicBezTo>
                  <a:cubicBezTo>
                    <a:pt x="60" y="44"/>
                    <a:pt x="48" y="48"/>
                    <a:pt x="37" y="54"/>
                  </a:cubicBezTo>
                  <a:lnTo>
                    <a:pt x="44" y="15"/>
                  </a:lnTo>
                  <a:close/>
                  <a:moveTo>
                    <a:pt x="102" y="219"/>
                  </a:moveTo>
                  <a:cubicBezTo>
                    <a:pt x="44" y="219"/>
                    <a:pt x="44" y="219"/>
                    <a:pt x="44" y="21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47" y="186"/>
                    <a:pt x="59" y="190"/>
                    <a:pt x="73" y="190"/>
                  </a:cubicBezTo>
                  <a:cubicBezTo>
                    <a:pt x="86" y="190"/>
                    <a:pt x="98" y="186"/>
                    <a:pt x="109" y="180"/>
                  </a:cubicBezTo>
                  <a:lnTo>
                    <a:pt x="102" y="219"/>
                  </a:lnTo>
                  <a:close/>
                  <a:moveTo>
                    <a:pt x="73" y="176"/>
                  </a:moveTo>
                  <a:cubicBezTo>
                    <a:pt x="40" y="176"/>
                    <a:pt x="14" y="149"/>
                    <a:pt x="14" y="117"/>
                  </a:cubicBezTo>
                  <a:cubicBezTo>
                    <a:pt x="14" y="85"/>
                    <a:pt x="40" y="59"/>
                    <a:pt x="73" y="59"/>
                  </a:cubicBezTo>
                  <a:cubicBezTo>
                    <a:pt x="105" y="59"/>
                    <a:pt x="131" y="85"/>
                    <a:pt x="131" y="117"/>
                  </a:cubicBezTo>
                  <a:cubicBezTo>
                    <a:pt x="131" y="149"/>
                    <a:pt x="105" y="176"/>
                    <a:pt x="73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1630705" y="2329248"/>
              <a:ext cx="49522" cy="48134"/>
            </a:xfrm>
            <a:custGeom>
              <a:avLst/>
              <a:gdLst>
                <a:gd name="T0" fmla="*/ 44 w 45"/>
                <a:gd name="T1" fmla="*/ 1 h 44"/>
                <a:gd name="T2" fmla="*/ 40 w 45"/>
                <a:gd name="T3" fmla="*/ 1 h 44"/>
                <a:gd name="T4" fmla="*/ 3 w 45"/>
                <a:gd name="T5" fmla="*/ 32 h 44"/>
                <a:gd name="T6" fmla="*/ 0 w 45"/>
                <a:gd name="T7" fmla="*/ 37 h 44"/>
                <a:gd name="T8" fmla="*/ 3 w 45"/>
                <a:gd name="T9" fmla="*/ 42 h 44"/>
                <a:gd name="T10" fmla="*/ 8 w 45"/>
                <a:gd name="T11" fmla="*/ 44 h 44"/>
                <a:gd name="T12" fmla="*/ 13 w 45"/>
                <a:gd name="T13" fmla="*/ 42 h 44"/>
                <a:gd name="T14" fmla="*/ 26 w 45"/>
                <a:gd name="T15" fmla="*/ 26 h 44"/>
                <a:gd name="T16" fmla="*/ 44 w 45"/>
                <a:gd name="T17" fmla="*/ 4 h 44"/>
                <a:gd name="T18" fmla="*/ 44 w 45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4" y="1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4" y="44"/>
                    <a:pt x="6" y="44"/>
                    <a:pt x="8" y="44"/>
                  </a:cubicBezTo>
                  <a:cubicBezTo>
                    <a:pt x="10" y="44"/>
                    <a:pt x="11" y="44"/>
                    <a:pt x="13" y="4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2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057266" y="6325986"/>
            <a:ext cx="837628" cy="783400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81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4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5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6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7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8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9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0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92" name="TextBox 9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140" grpId="0" animBg="1"/>
      <p:bldP spid="1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0"/>
          <p:cNvSpPr txBox="1"/>
          <p:nvPr/>
        </p:nvSpPr>
        <p:spPr>
          <a:xfrm>
            <a:off x="12280530" y="4151714"/>
            <a:ext cx="10638083" cy="738664"/>
          </a:xfrm>
          <a:prstGeom prst="rect">
            <a:avLst/>
          </a:prstGeom>
        </p:spPr>
        <p:txBody>
          <a:bodyPr vert="horz" wrap="square" lIns="182843" tIns="0" rIns="18284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呼叫中心提供 </a:t>
            </a:r>
            <a:r>
              <a:rPr lang="en-US" altLang="zh-CN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7x</a:t>
            </a:r>
            <a:r>
              <a:rPr 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24 </a:t>
            </a:r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服务</a:t>
            </a:r>
            <a:endParaRPr lang="en-US" sz="48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9" name="Title 20"/>
          <p:cNvSpPr txBox="1"/>
          <p:nvPr/>
        </p:nvSpPr>
        <p:spPr>
          <a:xfrm>
            <a:off x="12280526" y="5296937"/>
            <a:ext cx="10638087" cy="1745057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6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0" name="Title 20"/>
          <p:cNvSpPr txBox="1"/>
          <p:nvPr/>
        </p:nvSpPr>
        <p:spPr>
          <a:xfrm>
            <a:off x="12280530" y="7705500"/>
            <a:ext cx="10638083" cy="738664"/>
          </a:xfrm>
          <a:prstGeom prst="rect">
            <a:avLst/>
          </a:prstGeom>
        </p:spPr>
        <p:txBody>
          <a:bodyPr vert="horz" wrap="square" lIns="182843" tIns="0" rIns="18284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在线技术支持</a:t>
            </a:r>
            <a:endParaRPr lang="en-US" sz="48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1" name="Title 20"/>
          <p:cNvSpPr txBox="1"/>
          <p:nvPr/>
        </p:nvSpPr>
        <p:spPr>
          <a:xfrm>
            <a:off x="12280526" y="8850725"/>
            <a:ext cx="10638087" cy="1745057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6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3" name="Freeform 106"/>
          <p:cNvSpPr>
            <a:spLocks noChangeAspect="1" noChangeArrowheads="1"/>
          </p:cNvSpPr>
          <p:nvPr/>
        </p:nvSpPr>
        <p:spPr bwMode="auto">
          <a:xfrm rot="262758">
            <a:off x="11492975" y="7847349"/>
            <a:ext cx="776192" cy="671746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32" name="Freeform 165"/>
          <p:cNvSpPr>
            <a:spLocks noChangeAspect="1" noChangeArrowheads="1"/>
          </p:cNvSpPr>
          <p:nvPr/>
        </p:nvSpPr>
        <p:spPr bwMode="auto">
          <a:xfrm rot="623985">
            <a:off x="11551078" y="4228786"/>
            <a:ext cx="716099" cy="716280"/>
          </a:xfrm>
          <a:custGeom>
            <a:avLst/>
            <a:gdLst>
              <a:gd name="T0" fmla="*/ 177 w 553"/>
              <a:gd name="T1" fmla="*/ 186 h 552"/>
              <a:gd name="T2" fmla="*/ 52 w 553"/>
              <a:gd name="T3" fmla="*/ 61 h 552"/>
              <a:gd name="T4" fmla="*/ 104 w 553"/>
              <a:gd name="T5" fmla="*/ 9 h 552"/>
              <a:gd name="T6" fmla="*/ 125 w 553"/>
              <a:gd name="T7" fmla="*/ 9 h 552"/>
              <a:gd name="T8" fmla="*/ 229 w 553"/>
              <a:gd name="T9" fmla="*/ 103 h 552"/>
              <a:gd name="T10" fmla="*/ 229 w 553"/>
              <a:gd name="T11" fmla="*/ 134 h 552"/>
              <a:gd name="T12" fmla="*/ 187 w 553"/>
              <a:gd name="T13" fmla="*/ 176 h 552"/>
              <a:gd name="T14" fmla="*/ 177 w 553"/>
              <a:gd name="T15" fmla="*/ 186 h 552"/>
              <a:gd name="T16" fmla="*/ 281 w 553"/>
              <a:gd name="T17" fmla="*/ 384 h 552"/>
              <a:gd name="T18" fmla="*/ 219 w 553"/>
              <a:gd name="T19" fmla="*/ 332 h 552"/>
              <a:gd name="T20" fmla="*/ 167 w 553"/>
              <a:gd name="T21" fmla="*/ 269 h 552"/>
              <a:gd name="T22" fmla="*/ 156 w 553"/>
              <a:gd name="T23" fmla="*/ 207 h 552"/>
              <a:gd name="T24" fmla="*/ 31 w 553"/>
              <a:gd name="T25" fmla="*/ 82 h 552"/>
              <a:gd name="T26" fmla="*/ 31 w 553"/>
              <a:gd name="T27" fmla="*/ 259 h 552"/>
              <a:gd name="T28" fmla="*/ 84 w 553"/>
              <a:gd name="T29" fmla="*/ 332 h 552"/>
              <a:gd name="T30" fmla="*/ 146 w 553"/>
              <a:gd name="T31" fmla="*/ 405 h 552"/>
              <a:gd name="T32" fmla="*/ 219 w 553"/>
              <a:gd name="T33" fmla="*/ 467 h 552"/>
              <a:gd name="T34" fmla="*/ 292 w 553"/>
              <a:gd name="T35" fmla="*/ 519 h 552"/>
              <a:gd name="T36" fmla="*/ 469 w 553"/>
              <a:gd name="T37" fmla="*/ 530 h 552"/>
              <a:gd name="T38" fmla="*/ 344 w 553"/>
              <a:gd name="T39" fmla="*/ 394 h 552"/>
              <a:gd name="T40" fmla="*/ 281 w 553"/>
              <a:gd name="T41" fmla="*/ 384 h 552"/>
              <a:gd name="T42" fmla="*/ 542 w 553"/>
              <a:gd name="T43" fmla="*/ 426 h 552"/>
              <a:gd name="T44" fmla="*/ 448 w 553"/>
              <a:gd name="T45" fmla="*/ 321 h 552"/>
              <a:gd name="T46" fmla="*/ 417 w 553"/>
              <a:gd name="T47" fmla="*/ 321 h 552"/>
              <a:gd name="T48" fmla="*/ 396 w 553"/>
              <a:gd name="T49" fmla="*/ 353 h 552"/>
              <a:gd name="T50" fmla="*/ 375 w 553"/>
              <a:gd name="T51" fmla="*/ 363 h 552"/>
              <a:gd name="T52" fmla="*/ 364 w 553"/>
              <a:gd name="T53" fmla="*/ 374 h 552"/>
              <a:gd name="T54" fmla="*/ 500 w 553"/>
              <a:gd name="T55" fmla="*/ 499 h 552"/>
              <a:gd name="T56" fmla="*/ 542 w 553"/>
              <a:gd name="T57" fmla="*/ 446 h 552"/>
              <a:gd name="T58" fmla="*/ 542 w 553"/>
              <a:gd name="T59" fmla="*/ 426 h 552"/>
              <a:gd name="T60" fmla="*/ 542 w 553"/>
              <a:gd name="T61" fmla="*/ 426 h 552"/>
              <a:gd name="T62" fmla="*/ 542 w 553"/>
              <a:gd name="T63" fmla="*/ 426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3" h="552">
                <a:moveTo>
                  <a:pt x="177" y="186"/>
                </a:moveTo>
                <a:cubicBezTo>
                  <a:pt x="52" y="61"/>
                  <a:pt x="52" y="61"/>
                  <a:pt x="52" y="61"/>
                </a:cubicBezTo>
                <a:cubicBezTo>
                  <a:pt x="73" y="40"/>
                  <a:pt x="84" y="19"/>
                  <a:pt x="104" y="9"/>
                </a:cubicBezTo>
                <a:cubicBezTo>
                  <a:pt x="104" y="0"/>
                  <a:pt x="125" y="0"/>
                  <a:pt x="125" y="9"/>
                </a:cubicBezTo>
                <a:cubicBezTo>
                  <a:pt x="229" y="103"/>
                  <a:pt x="229" y="103"/>
                  <a:pt x="229" y="103"/>
                </a:cubicBezTo>
                <a:cubicBezTo>
                  <a:pt x="229" y="113"/>
                  <a:pt x="229" y="124"/>
                  <a:pt x="229" y="134"/>
                </a:cubicBezTo>
                <a:cubicBezTo>
                  <a:pt x="187" y="176"/>
                  <a:pt x="187" y="176"/>
                  <a:pt x="187" y="176"/>
                </a:cubicBezTo>
                <a:cubicBezTo>
                  <a:pt x="177" y="176"/>
                  <a:pt x="177" y="176"/>
                  <a:pt x="177" y="186"/>
                </a:cubicBezTo>
                <a:close/>
                <a:moveTo>
                  <a:pt x="281" y="384"/>
                </a:moveTo>
                <a:cubicBezTo>
                  <a:pt x="260" y="374"/>
                  <a:pt x="239" y="353"/>
                  <a:pt x="219" y="332"/>
                </a:cubicBezTo>
                <a:cubicBezTo>
                  <a:pt x="198" y="311"/>
                  <a:pt x="187" y="290"/>
                  <a:pt x="167" y="269"/>
                </a:cubicBezTo>
                <a:cubicBezTo>
                  <a:pt x="146" y="259"/>
                  <a:pt x="146" y="228"/>
                  <a:pt x="156" y="207"/>
                </a:cubicBezTo>
                <a:cubicBezTo>
                  <a:pt x="31" y="82"/>
                  <a:pt x="31" y="82"/>
                  <a:pt x="31" y="82"/>
                </a:cubicBezTo>
                <a:cubicBezTo>
                  <a:pt x="0" y="113"/>
                  <a:pt x="0" y="186"/>
                  <a:pt x="31" y="259"/>
                </a:cubicBezTo>
                <a:cubicBezTo>
                  <a:pt x="52" y="280"/>
                  <a:pt x="63" y="311"/>
                  <a:pt x="84" y="332"/>
                </a:cubicBezTo>
                <a:cubicBezTo>
                  <a:pt x="104" y="363"/>
                  <a:pt x="125" y="384"/>
                  <a:pt x="146" y="405"/>
                </a:cubicBezTo>
                <a:cubicBezTo>
                  <a:pt x="167" y="426"/>
                  <a:pt x="187" y="446"/>
                  <a:pt x="219" y="467"/>
                </a:cubicBezTo>
                <a:cubicBezTo>
                  <a:pt x="239" y="488"/>
                  <a:pt x="271" y="509"/>
                  <a:pt x="292" y="519"/>
                </a:cubicBezTo>
                <a:cubicBezTo>
                  <a:pt x="364" y="551"/>
                  <a:pt x="437" y="551"/>
                  <a:pt x="469" y="530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23" y="405"/>
                  <a:pt x="292" y="405"/>
                  <a:pt x="281" y="384"/>
                </a:cubicBezTo>
                <a:close/>
                <a:moveTo>
                  <a:pt x="542" y="426"/>
                </a:moveTo>
                <a:cubicBezTo>
                  <a:pt x="448" y="321"/>
                  <a:pt x="448" y="321"/>
                  <a:pt x="448" y="321"/>
                </a:cubicBezTo>
                <a:cubicBezTo>
                  <a:pt x="437" y="321"/>
                  <a:pt x="427" y="321"/>
                  <a:pt x="417" y="321"/>
                </a:cubicBezTo>
                <a:cubicBezTo>
                  <a:pt x="396" y="353"/>
                  <a:pt x="396" y="353"/>
                  <a:pt x="396" y="353"/>
                </a:cubicBezTo>
                <a:cubicBezTo>
                  <a:pt x="375" y="363"/>
                  <a:pt x="375" y="363"/>
                  <a:pt x="375" y="363"/>
                </a:cubicBezTo>
                <a:cubicBezTo>
                  <a:pt x="375" y="374"/>
                  <a:pt x="375" y="374"/>
                  <a:pt x="364" y="374"/>
                </a:cubicBezTo>
                <a:cubicBezTo>
                  <a:pt x="500" y="499"/>
                  <a:pt x="500" y="499"/>
                  <a:pt x="500" y="499"/>
                </a:cubicBezTo>
                <a:cubicBezTo>
                  <a:pt x="510" y="488"/>
                  <a:pt x="531" y="467"/>
                  <a:pt x="542" y="446"/>
                </a:cubicBezTo>
                <a:cubicBezTo>
                  <a:pt x="552" y="446"/>
                  <a:pt x="552" y="436"/>
                  <a:pt x="542" y="426"/>
                </a:cubicBezTo>
                <a:close/>
                <a:moveTo>
                  <a:pt x="542" y="426"/>
                </a:moveTo>
                <a:lnTo>
                  <a:pt x="542" y="4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5" name="TextBox 3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r="16244"/>
          <a:stretch>
            <a:fillRect/>
          </a:stretch>
        </p:blipFill>
        <p:spPr>
          <a:xfrm>
            <a:off x="2509838" y="3384550"/>
            <a:ext cx="8059737" cy="79565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" y="2679"/>
            <a:ext cx="24377650" cy="137106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8" name="矩形 7"/>
          <p:cNvSpPr/>
          <p:nvPr/>
        </p:nvSpPr>
        <p:spPr>
          <a:xfrm>
            <a:off x="0" y="4649147"/>
            <a:ext cx="24377650" cy="49412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THREE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市场分析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40982" y="3243003"/>
            <a:ext cx="3678179" cy="4701838"/>
            <a:chOff x="8596422" y="3243003"/>
            <a:chExt cx="3678179" cy="4701838"/>
          </a:xfrm>
        </p:grpSpPr>
        <p:sp>
          <p:nvSpPr>
            <p:cNvPr id="51" name="Freeform 5"/>
            <p:cNvSpPr/>
            <p:nvPr/>
          </p:nvSpPr>
          <p:spPr bwMode="auto">
            <a:xfrm rot="18900000">
              <a:off x="8596422" y="3243003"/>
              <a:ext cx="3678179" cy="4701838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53104" y="3981103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S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558323" y="3754352"/>
            <a:ext cx="4700613" cy="3679138"/>
            <a:chOff x="11513763" y="3754352"/>
            <a:chExt cx="4700613" cy="3679138"/>
          </a:xfrm>
        </p:grpSpPr>
        <p:sp>
          <p:nvSpPr>
            <p:cNvPr id="52" name="Freeform 5"/>
            <p:cNvSpPr/>
            <p:nvPr/>
          </p:nvSpPr>
          <p:spPr bwMode="auto">
            <a:xfrm rot="2700000">
              <a:off x="12024501" y="3243614"/>
              <a:ext cx="3679138" cy="4700613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459131" y="3981102"/>
              <a:ext cx="2858554" cy="283150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3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W</a:t>
              </a:r>
              <a:endParaRPr lang="id-ID" sz="173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29760" y="7177666"/>
            <a:ext cx="4700613" cy="3679138"/>
            <a:chOff x="8085200" y="7177666"/>
            <a:chExt cx="4700613" cy="3679138"/>
          </a:xfrm>
        </p:grpSpPr>
        <p:sp>
          <p:nvSpPr>
            <p:cNvPr id="53" name="Freeform 5"/>
            <p:cNvSpPr/>
            <p:nvPr/>
          </p:nvSpPr>
          <p:spPr bwMode="auto">
            <a:xfrm rot="2700000" flipH="1">
              <a:off x="8595938" y="6666928"/>
              <a:ext cx="3679138" cy="4700613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75384" y="7389911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O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069538" y="6666318"/>
            <a:ext cx="3678179" cy="4701838"/>
            <a:chOff x="12024978" y="6666318"/>
            <a:chExt cx="3678179" cy="4701838"/>
          </a:xfrm>
        </p:grpSpPr>
        <p:sp>
          <p:nvSpPr>
            <p:cNvPr id="54" name="Freeform 5"/>
            <p:cNvSpPr/>
            <p:nvPr/>
          </p:nvSpPr>
          <p:spPr bwMode="auto">
            <a:xfrm rot="18900000" flipH="1">
              <a:off x="12024978" y="6666318"/>
              <a:ext cx="3678179" cy="4701838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347732" y="7389911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T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63222" y="4477634"/>
            <a:ext cx="5456719" cy="1692743"/>
            <a:chOff x="2163222" y="4477634"/>
            <a:chExt cx="5456719" cy="1692743"/>
          </a:xfrm>
        </p:grpSpPr>
        <p:sp>
          <p:nvSpPr>
            <p:cNvPr id="23" name="TextBox 22"/>
            <p:cNvSpPr txBox="1"/>
            <p:nvPr/>
          </p:nvSpPr>
          <p:spPr>
            <a:xfrm>
              <a:off x="3715656" y="4477634"/>
              <a:ext cx="3904285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产品优势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163222" y="4675182"/>
              <a:ext cx="1312452" cy="1312794"/>
              <a:chOff x="2163222" y="4675182"/>
              <a:chExt cx="1312452" cy="131279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163222" y="4675182"/>
                <a:ext cx="1312452" cy="13127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4" name="Freeform 2"/>
              <p:cNvSpPr>
                <a:spLocks noChangeArrowheads="1"/>
              </p:cNvSpPr>
              <p:nvPr/>
            </p:nvSpPr>
            <p:spPr bwMode="auto">
              <a:xfrm>
                <a:off x="2492792" y="4959721"/>
                <a:ext cx="693093" cy="693273"/>
              </a:xfrm>
              <a:custGeom>
                <a:avLst/>
                <a:gdLst>
                  <a:gd name="T0" fmla="*/ 3437 w 6844"/>
                  <a:gd name="T1" fmla="*/ 1719 h 6844"/>
                  <a:gd name="T2" fmla="*/ 3437 w 6844"/>
                  <a:gd name="T3" fmla="*/ 2875 h 6844"/>
                  <a:gd name="T4" fmla="*/ 3437 w 6844"/>
                  <a:gd name="T5" fmla="*/ 1719 h 6844"/>
                  <a:gd name="T6" fmla="*/ 6843 w 6844"/>
                  <a:gd name="T7" fmla="*/ 188 h 6844"/>
                  <a:gd name="T8" fmla="*/ 5437 w 6844"/>
                  <a:gd name="T9" fmla="*/ 2375 h 6844"/>
                  <a:gd name="T10" fmla="*/ 5124 w 6844"/>
                  <a:gd name="T11" fmla="*/ 1250 h 6844"/>
                  <a:gd name="T12" fmla="*/ 5093 w 6844"/>
                  <a:gd name="T13" fmla="*/ 2719 h 6844"/>
                  <a:gd name="T14" fmla="*/ 4437 w 6844"/>
                  <a:gd name="T15" fmla="*/ 3749 h 6844"/>
                  <a:gd name="T16" fmla="*/ 5218 w 6844"/>
                  <a:gd name="T17" fmla="*/ 4562 h 6844"/>
                  <a:gd name="T18" fmla="*/ 5218 w 6844"/>
                  <a:gd name="T19" fmla="*/ 4593 h 6844"/>
                  <a:gd name="T20" fmla="*/ 5124 w 6844"/>
                  <a:gd name="T21" fmla="*/ 6624 h 6844"/>
                  <a:gd name="T22" fmla="*/ 4812 w 6844"/>
                  <a:gd name="T23" fmla="*/ 6843 h 6844"/>
                  <a:gd name="T24" fmla="*/ 4812 w 6844"/>
                  <a:gd name="T25" fmla="*/ 5093 h 6844"/>
                  <a:gd name="T26" fmla="*/ 2594 w 6844"/>
                  <a:gd name="T27" fmla="*/ 5812 h 6844"/>
                  <a:gd name="T28" fmla="*/ 2438 w 6844"/>
                  <a:gd name="T29" fmla="*/ 5968 h 6844"/>
                  <a:gd name="T30" fmla="*/ 875 w 6844"/>
                  <a:gd name="T31" fmla="*/ 6843 h 6844"/>
                  <a:gd name="T32" fmla="*/ 719 w 6844"/>
                  <a:gd name="T33" fmla="*/ 6312 h 6844"/>
                  <a:gd name="T34" fmla="*/ 2844 w 6844"/>
                  <a:gd name="T35" fmla="*/ 4562 h 6844"/>
                  <a:gd name="T36" fmla="*/ 1782 w 6844"/>
                  <a:gd name="T37" fmla="*/ 2750 h 6844"/>
                  <a:gd name="T38" fmla="*/ 1719 w 6844"/>
                  <a:gd name="T39" fmla="*/ 2594 h 6844"/>
                  <a:gd name="T40" fmla="*/ 1250 w 6844"/>
                  <a:gd name="T41" fmla="*/ 1313 h 6844"/>
                  <a:gd name="T42" fmla="*/ 407 w 6844"/>
                  <a:gd name="T43" fmla="*/ 2563 h 6844"/>
                  <a:gd name="T44" fmla="*/ 1032 w 6844"/>
                  <a:gd name="T45" fmla="*/ 32 h 6844"/>
                  <a:gd name="T46" fmla="*/ 1813 w 6844"/>
                  <a:gd name="T47" fmla="*/ 938 h 6844"/>
                  <a:gd name="T48" fmla="*/ 2157 w 6844"/>
                  <a:gd name="T49" fmla="*/ 907 h 6844"/>
                  <a:gd name="T50" fmla="*/ 4718 w 6844"/>
                  <a:gd name="T51" fmla="*/ 907 h 6844"/>
                  <a:gd name="T52" fmla="*/ 5031 w 6844"/>
                  <a:gd name="T53" fmla="*/ 938 h 6844"/>
                  <a:gd name="T54" fmla="*/ 5812 w 6844"/>
                  <a:gd name="T55" fmla="*/ 0 h 6844"/>
                  <a:gd name="T56" fmla="*/ 4562 w 6844"/>
                  <a:gd name="T57" fmla="*/ 1188 h 6844"/>
                  <a:gd name="T58" fmla="*/ 3437 w 6844"/>
                  <a:gd name="T59" fmla="*/ 1157 h 6844"/>
                  <a:gd name="T60" fmla="*/ 2282 w 6844"/>
                  <a:gd name="T61" fmla="*/ 2469 h 6844"/>
                  <a:gd name="T62" fmla="*/ 3718 w 6844"/>
                  <a:gd name="T63" fmla="*/ 3157 h 6844"/>
                  <a:gd name="T64" fmla="*/ 4562 w 6844"/>
                  <a:gd name="T65" fmla="*/ 1188 h 6844"/>
                  <a:gd name="T66" fmla="*/ 4562 w 6844"/>
                  <a:gd name="T67" fmla="*/ 1188 h 6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44" h="6844">
                    <a:moveTo>
                      <a:pt x="3437" y="1719"/>
                    </a:moveTo>
                    <a:lnTo>
                      <a:pt x="3437" y="1719"/>
                    </a:lnTo>
                    <a:cubicBezTo>
                      <a:pt x="3749" y="1719"/>
                      <a:pt x="3999" y="2000"/>
                      <a:pt x="3999" y="2313"/>
                    </a:cubicBezTo>
                    <a:cubicBezTo>
                      <a:pt x="3999" y="2625"/>
                      <a:pt x="3749" y="2875"/>
                      <a:pt x="3437" y="2875"/>
                    </a:cubicBezTo>
                    <a:cubicBezTo>
                      <a:pt x="3125" y="2875"/>
                      <a:pt x="2844" y="2625"/>
                      <a:pt x="2844" y="2313"/>
                    </a:cubicBezTo>
                    <a:cubicBezTo>
                      <a:pt x="2844" y="2000"/>
                      <a:pt x="3125" y="1719"/>
                      <a:pt x="3437" y="1719"/>
                    </a:cubicBezTo>
                    <a:close/>
                    <a:moveTo>
                      <a:pt x="6843" y="188"/>
                    </a:moveTo>
                    <a:lnTo>
                      <a:pt x="6843" y="188"/>
                    </a:lnTo>
                    <a:cubicBezTo>
                      <a:pt x="6437" y="2532"/>
                      <a:pt x="6437" y="2532"/>
                      <a:pt x="6437" y="2532"/>
                    </a:cubicBezTo>
                    <a:cubicBezTo>
                      <a:pt x="5437" y="2375"/>
                      <a:pt x="5437" y="2375"/>
                      <a:pt x="5437" y="2375"/>
                    </a:cubicBezTo>
                    <a:cubicBezTo>
                      <a:pt x="5593" y="1282"/>
                      <a:pt x="5593" y="1282"/>
                      <a:pt x="5593" y="1282"/>
                    </a:cubicBezTo>
                    <a:cubicBezTo>
                      <a:pt x="5468" y="1282"/>
                      <a:pt x="5312" y="1250"/>
                      <a:pt x="5124" y="1250"/>
                    </a:cubicBezTo>
                    <a:cubicBezTo>
                      <a:pt x="5124" y="2594"/>
                      <a:pt x="5124" y="2594"/>
                      <a:pt x="5124" y="2594"/>
                    </a:cubicBezTo>
                    <a:cubicBezTo>
                      <a:pt x="5124" y="2625"/>
                      <a:pt x="5124" y="2688"/>
                      <a:pt x="5093" y="2719"/>
                    </a:cubicBezTo>
                    <a:lnTo>
                      <a:pt x="5093" y="2750"/>
                    </a:lnTo>
                    <a:cubicBezTo>
                      <a:pt x="4437" y="3749"/>
                      <a:pt x="4437" y="3749"/>
                      <a:pt x="4437" y="3749"/>
                    </a:cubicBezTo>
                    <a:cubicBezTo>
                      <a:pt x="4249" y="4281"/>
                      <a:pt x="4249" y="4281"/>
                      <a:pt x="4249" y="4281"/>
                    </a:cubicBezTo>
                    <a:cubicBezTo>
                      <a:pt x="5218" y="4562"/>
                      <a:pt x="5218" y="4562"/>
                      <a:pt x="5218" y="4562"/>
                    </a:cubicBezTo>
                    <a:cubicBezTo>
                      <a:pt x="5218" y="4562"/>
                      <a:pt x="5218" y="4562"/>
                      <a:pt x="5187" y="4593"/>
                    </a:cubicBezTo>
                    <a:cubicBezTo>
                      <a:pt x="5218" y="4593"/>
                      <a:pt x="5218" y="4593"/>
                      <a:pt x="5218" y="4593"/>
                    </a:cubicBezTo>
                    <a:cubicBezTo>
                      <a:pt x="5343" y="4624"/>
                      <a:pt x="5437" y="4749"/>
                      <a:pt x="5406" y="4906"/>
                    </a:cubicBezTo>
                    <a:cubicBezTo>
                      <a:pt x="5124" y="6624"/>
                      <a:pt x="5124" y="6624"/>
                      <a:pt x="5124" y="6624"/>
                    </a:cubicBezTo>
                    <a:cubicBezTo>
                      <a:pt x="5093" y="6749"/>
                      <a:pt x="4999" y="6843"/>
                      <a:pt x="4843" y="6843"/>
                    </a:cubicBezTo>
                    <a:lnTo>
                      <a:pt x="4812" y="6843"/>
                    </a:lnTo>
                    <a:cubicBezTo>
                      <a:pt x="4656" y="6812"/>
                      <a:pt x="4531" y="6687"/>
                      <a:pt x="4562" y="6531"/>
                    </a:cubicBezTo>
                    <a:cubicBezTo>
                      <a:pt x="4812" y="5093"/>
                      <a:pt x="4812" y="5093"/>
                      <a:pt x="4812" y="5093"/>
                    </a:cubicBezTo>
                    <a:cubicBezTo>
                      <a:pt x="3531" y="5124"/>
                      <a:pt x="3531" y="5124"/>
                      <a:pt x="3531" y="5124"/>
                    </a:cubicBezTo>
                    <a:cubicBezTo>
                      <a:pt x="2594" y="5812"/>
                      <a:pt x="2594" y="5812"/>
                      <a:pt x="2594" y="5812"/>
                    </a:cubicBezTo>
                    <a:cubicBezTo>
                      <a:pt x="2500" y="5906"/>
                      <a:pt x="2500" y="5906"/>
                      <a:pt x="2500" y="5906"/>
                    </a:cubicBezTo>
                    <a:cubicBezTo>
                      <a:pt x="2469" y="5937"/>
                      <a:pt x="2469" y="5937"/>
                      <a:pt x="2438" y="5968"/>
                    </a:cubicBezTo>
                    <a:cubicBezTo>
                      <a:pt x="1000" y="6812"/>
                      <a:pt x="1000" y="6812"/>
                      <a:pt x="1000" y="6812"/>
                    </a:cubicBezTo>
                    <a:cubicBezTo>
                      <a:pt x="969" y="6843"/>
                      <a:pt x="907" y="6843"/>
                      <a:pt x="875" y="6843"/>
                    </a:cubicBezTo>
                    <a:cubicBezTo>
                      <a:pt x="782" y="6843"/>
                      <a:pt x="688" y="6812"/>
                      <a:pt x="625" y="6718"/>
                    </a:cubicBezTo>
                    <a:cubicBezTo>
                      <a:pt x="532" y="6562"/>
                      <a:pt x="594" y="6406"/>
                      <a:pt x="719" y="6312"/>
                    </a:cubicBezTo>
                    <a:cubicBezTo>
                      <a:pt x="1969" y="5562"/>
                      <a:pt x="1969" y="5562"/>
                      <a:pt x="1969" y="5562"/>
                    </a:cubicBezTo>
                    <a:cubicBezTo>
                      <a:pt x="2844" y="4562"/>
                      <a:pt x="2844" y="4562"/>
                      <a:pt x="2844" y="4562"/>
                    </a:cubicBezTo>
                    <a:cubicBezTo>
                      <a:pt x="2563" y="3718"/>
                      <a:pt x="2563" y="3718"/>
                      <a:pt x="2563" y="3718"/>
                    </a:cubicBezTo>
                    <a:cubicBezTo>
                      <a:pt x="1782" y="2750"/>
                      <a:pt x="1782" y="2750"/>
                      <a:pt x="1782" y="2750"/>
                    </a:cubicBezTo>
                    <a:lnTo>
                      <a:pt x="1782" y="2750"/>
                    </a:lnTo>
                    <a:cubicBezTo>
                      <a:pt x="1750" y="2688"/>
                      <a:pt x="1719" y="2657"/>
                      <a:pt x="1719" y="2594"/>
                    </a:cubicBezTo>
                    <a:cubicBezTo>
                      <a:pt x="1719" y="1250"/>
                      <a:pt x="1719" y="1250"/>
                      <a:pt x="1719" y="1250"/>
                    </a:cubicBezTo>
                    <a:cubicBezTo>
                      <a:pt x="1532" y="1250"/>
                      <a:pt x="1375" y="1282"/>
                      <a:pt x="1250" y="1313"/>
                    </a:cubicBezTo>
                    <a:cubicBezTo>
                      <a:pt x="1407" y="2375"/>
                      <a:pt x="1407" y="2375"/>
                      <a:pt x="1407" y="2375"/>
                    </a:cubicBezTo>
                    <a:cubicBezTo>
                      <a:pt x="407" y="2563"/>
                      <a:pt x="407" y="2563"/>
                      <a:pt x="407" y="2563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032" y="32"/>
                      <a:pt x="1032" y="32"/>
                      <a:pt x="1032" y="32"/>
                    </a:cubicBezTo>
                    <a:cubicBezTo>
                      <a:pt x="1188" y="1032"/>
                      <a:pt x="1188" y="1032"/>
                      <a:pt x="1188" y="1032"/>
                    </a:cubicBezTo>
                    <a:cubicBezTo>
                      <a:pt x="1375" y="1000"/>
                      <a:pt x="1594" y="969"/>
                      <a:pt x="1813" y="938"/>
                    </a:cubicBezTo>
                    <a:cubicBezTo>
                      <a:pt x="1875" y="907"/>
                      <a:pt x="1938" y="875"/>
                      <a:pt x="2000" y="875"/>
                    </a:cubicBezTo>
                    <a:cubicBezTo>
                      <a:pt x="2063" y="875"/>
                      <a:pt x="2094" y="907"/>
                      <a:pt x="2157" y="907"/>
                    </a:cubicBezTo>
                    <a:cubicBezTo>
                      <a:pt x="2532" y="907"/>
                      <a:pt x="2938" y="875"/>
                      <a:pt x="3437" y="875"/>
                    </a:cubicBezTo>
                    <a:cubicBezTo>
                      <a:pt x="3906" y="875"/>
                      <a:pt x="4343" y="907"/>
                      <a:pt x="4718" y="907"/>
                    </a:cubicBezTo>
                    <a:cubicBezTo>
                      <a:pt x="4749" y="907"/>
                      <a:pt x="4781" y="875"/>
                      <a:pt x="4843" y="875"/>
                    </a:cubicBezTo>
                    <a:cubicBezTo>
                      <a:pt x="4906" y="875"/>
                      <a:pt x="4968" y="907"/>
                      <a:pt x="5031" y="938"/>
                    </a:cubicBezTo>
                    <a:cubicBezTo>
                      <a:pt x="5281" y="969"/>
                      <a:pt x="5468" y="1000"/>
                      <a:pt x="5656" y="1000"/>
                    </a:cubicBezTo>
                    <a:cubicBezTo>
                      <a:pt x="5812" y="0"/>
                      <a:pt x="5812" y="0"/>
                      <a:pt x="5812" y="0"/>
                    </a:cubicBezTo>
                    <a:lnTo>
                      <a:pt x="6843" y="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ubicBezTo>
                      <a:pt x="4218" y="1188"/>
                      <a:pt x="3843" y="1157"/>
                      <a:pt x="3437" y="1157"/>
                    </a:cubicBezTo>
                    <a:cubicBezTo>
                      <a:pt x="3000" y="1157"/>
                      <a:pt x="2625" y="1188"/>
                      <a:pt x="2282" y="1188"/>
                    </a:cubicBezTo>
                    <a:cubicBezTo>
                      <a:pt x="2282" y="2469"/>
                      <a:pt x="2282" y="2469"/>
                      <a:pt x="2282" y="2469"/>
                    </a:cubicBezTo>
                    <a:cubicBezTo>
                      <a:pt x="3157" y="3157"/>
                      <a:pt x="3157" y="3157"/>
                      <a:pt x="3157" y="3157"/>
                    </a:cubicBezTo>
                    <a:cubicBezTo>
                      <a:pt x="3718" y="3157"/>
                      <a:pt x="3718" y="3157"/>
                      <a:pt x="3718" y="3157"/>
                    </a:cubicBezTo>
                    <a:cubicBezTo>
                      <a:pt x="4562" y="2469"/>
                      <a:pt x="4562" y="2469"/>
                      <a:pt x="4562" y="2469"/>
                    </a:cubicBezTo>
                    <a:lnTo>
                      <a:pt x="4562" y="1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6961077" y="4466790"/>
            <a:ext cx="5557226" cy="1692743"/>
            <a:chOff x="16961077" y="4466790"/>
            <a:chExt cx="5557226" cy="1692743"/>
          </a:xfrm>
        </p:grpSpPr>
        <p:sp>
          <p:nvSpPr>
            <p:cNvPr id="26" name="TextBox 25"/>
            <p:cNvSpPr txBox="1"/>
            <p:nvPr/>
          </p:nvSpPr>
          <p:spPr>
            <a:xfrm>
              <a:off x="18513512" y="4466790"/>
              <a:ext cx="4004791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产品劣势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6961077" y="4664338"/>
              <a:ext cx="1312454" cy="1312794"/>
              <a:chOff x="16961077" y="4664338"/>
              <a:chExt cx="1312454" cy="131279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6961077" y="4664338"/>
                <a:ext cx="1312454" cy="131279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r>
                  <a:rPr lang="en-US" dirty="0">
                    <a:latin typeface="+mn-ea"/>
                  </a:rPr>
                  <a:t> </a:t>
                </a:r>
                <a:endParaRPr lang="en-US" dirty="0">
                  <a:latin typeface="+mn-ea"/>
                </a:endParaRPr>
              </a:p>
            </p:txBody>
          </p:sp>
          <p:sp>
            <p:nvSpPr>
              <p:cNvPr id="65" name="Freeform 3"/>
              <p:cNvSpPr>
                <a:spLocks noChangeArrowheads="1"/>
              </p:cNvSpPr>
              <p:nvPr/>
            </p:nvSpPr>
            <p:spPr bwMode="auto">
              <a:xfrm>
                <a:off x="17321877" y="5035861"/>
                <a:ext cx="670572" cy="514855"/>
              </a:xfrm>
              <a:custGeom>
                <a:avLst/>
                <a:gdLst>
                  <a:gd name="T0" fmla="*/ 3034 w 6392"/>
                  <a:gd name="T1" fmla="*/ 2260 h 4907"/>
                  <a:gd name="T2" fmla="*/ 2582 w 6392"/>
                  <a:gd name="T3" fmla="*/ 1937 h 4907"/>
                  <a:gd name="T4" fmla="*/ 1421 w 6392"/>
                  <a:gd name="T5" fmla="*/ 2196 h 4907"/>
                  <a:gd name="T6" fmla="*/ 388 w 6392"/>
                  <a:gd name="T7" fmla="*/ 4583 h 4907"/>
                  <a:gd name="T8" fmla="*/ 2712 w 6392"/>
                  <a:gd name="T9" fmla="*/ 3551 h 4907"/>
                  <a:gd name="T10" fmla="*/ 3034 w 6392"/>
                  <a:gd name="T11" fmla="*/ 2260 h 4907"/>
                  <a:gd name="T12" fmla="*/ 2454 w 6392"/>
                  <a:gd name="T13" fmla="*/ 3228 h 4907"/>
                  <a:gd name="T14" fmla="*/ 711 w 6392"/>
                  <a:gd name="T15" fmla="*/ 4261 h 4907"/>
                  <a:gd name="T16" fmla="*/ 1679 w 6392"/>
                  <a:gd name="T17" fmla="*/ 2518 h 4907"/>
                  <a:gd name="T18" fmla="*/ 1874 w 6392"/>
                  <a:gd name="T19" fmla="*/ 2648 h 4907"/>
                  <a:gd name="T20" fmla="*/ 2260 w 6392"/>
                  <a:gd name="T21" fmla="*/ 3034 h 4907"/>
                  <a:gd name="T22" fmla="*/ 2454 w 6392"/>
                  <a:gd name="T23" fmla="*/ 3228 h 4907"/>
                  <a:gd name="T24" fmla="*/ 6197 w 6392"/>
                  <a:gd name="T25" fmla="*/ 710 h 4907"/>
                  <a:gd name="T26" fmla="*/ 3615 w 6392"/>
                  <a:gd name="T27" fmla="*/ 646 h 4907"/>
                  <a:gd name="T28" fmla="*/ 2776 w 6392"/>
                  <a:gd name="T29" fmla="*/ 1679 h 4907"/>
                  <a:gd name="T30" fmla="*/ 3034 w 6392"/>
                  <a:gd name="T31" fmla="*/ 2196 h 4907"/>
                  <a:gd name="T32" fmla="*/ 4326 w 6392"/>
                  <a:gd name="T33" fmla="*/ 2454 h 4907"/>
                  <a:gd name="T34" fmla="*/ 6197 w 6392"/>
                  <a:gd name="T35" fmla="*/ 710 h 4907"/>
                  <a:gd name="T36" fmla="*/ 5489 w 6392"/>
                  <a:gd name="T37" fmla="*/ 1549 h 4907"/>
                  <a:gd name="T38" fmla="*/ 3681 w 6392"/>
                  <a:gd name="T39" fmla="*/ 1937 h 4907"/>
                  <a:gd name="T40" fmla="*/ 4067 w 6392"/>
                  <a:gd name="T41" fmla="*/ 1485 h 4907"/>
                  <a:gd name="T42" fmla="*/ 3487 w 6392"/>
                  <a:gd name="T43" fmla="*/ 1421 h 4907"/>
                  <a:gd name="T44" fmla="*/ 5164 w 6392"/>
                  <a:gd name="T45" fmla="*/ 582 h 4907"/>
                  <a:gd name="T46" fmla="*/ 5489 w 6392"/>
                  <a:gd name="T47" fmla="*/ 1549 h 4907"/>
                  <a:gd name="T48" fmla="*/ 3165 w 6392"/>
                  <a:gd name="T49" fmla="*/ 2260 h 4907"/>
                  <a:gd name="T50" fmla="*/ 3423 w 6392"/>
                  <a:gd name="T51" fmla="*/ 3098 h 4907"/>
                  <a:gd name="T52" fmla="*/ 3423 w 6392"/>
                  <a:gd name="T53" fmla="*/ 2582 h 4907"/>
                  <a:gd name="T54" fmla="*/ 3165 w 6392"/>
                  <a:gd name="T55" fmla="*/ 2260 h 4907"/>
                  <a:gd name="T56" fmla="*/ 2196 w 6392"/>
                  <a:gd name="T57" fmla="*/ 1615 h 4907"/>
                  <a:gd name="T58" fmla="*/ 2066 w 6392"/>
                  <a:gd name="T59" fmla="*/ 1163 h 4907"/>
                  <a:gd name="T60" fmla="*/ 2518 w 6392"/>
                  <a:gd name="T61" fmla="*/ 1549 h 4907"/>
                  <a:gd name="T62" fmla="*/ 2582 w 6392"/>
                  <a:gd name="T63" fmla="*/ 1873 h 4907"/>
                  <a:gd name="T64" fmla="*/ 2196 w 6392"/>
                  <a:gd name="T65" fmla="*/ 1615 h 4907"/>
                  <a:gd name="T66" fmla="*/ 2196 w 6392"/>
                  <a:gd name="T67" fmla="*/ 1615 h 4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92" h="4907">
                    <a:moveTo>
                      <a:pt x="3034" y="2260"/>
                    </a:moveTo>
                    <a:lnTo>
                      <a:pt x="3034" y="2260"/>
                    </a:lnTo>
                    <a:cubicBezTo>
                      <a:pt x="2776" y="2196"/>
                      <a:pt x="2776" y="2196"/>
                      <a:pt x="2776" y="2196"/>
                    </a:cubicBezTo>
                    <a:cubicBezTo>
                      <a:pt x="2582" y="1937"/>
                      <a:pt x="2582" y="1937"/>
                      <a:pt x="2582" y="1937"/>
                    </a:cubicBezTo>
                    <a:cubicBezTo>
                      <a:pt x="2454" y="2001"/>
                      <a:pt x="2454" y="2001"/>
                      <a:pt x="2454" y="2001"/>
                    </a:cubicBezTo>
                    <a:cubicBezTo>
                      <a:pt x="2132" y="1873"/>
                      <a:pt x="1679" y="1937"/>
                      <a:pt x="1421" y="2196"/>
                    </a:cubicBezTo>
                    <a:cubicBezTo>
                      <a:pt x="388" y="3228"/>
                      <a:pt x="388" y="3228"/>
                      <a:pt x="388" y="3228"/>
                    </a:cubicBezTo>
                    <a:cubicBezTo>
                      <a:pt x="0" y="3615"/>
                      <a:pt x="0" y="4197"/>
                      <a:pt x="388" y="4583"/>
                    </a:cubicBezTo>
                    <a:cubicBezTo>
                      <a:pt x="775" y="4906"/>
                      <a:pt x="1357" y="4906"/>
                      <a:pt x="1743" y="4583"/>
                    </a:cubicBezTo>
                    <a:cubicBezTo>
                      <a:pt x="2712" y="3551"/>
                      <a:pt x="2712" y="3551"/>
                      <a:pt x="2712" y="3551"/>
                    </a:cubicBezTo>
                    <a:cubicBezTo>
                      <a:pt x="3034" y="3228"/>
                      <a:pt x="3099" y="2776"/>
                      <a:pt x="2906" y="2454"/>
                    </a:cubicBezTo>
                    <a:lnTo>
                      <a:pt x="3034" y="2260"/>
                    </a:lnTo>
                    <a:close/>
                    <a:moveTo>
                      <a:pt x="2454" y="3228"/>
                    </a:moveTo>
                    <a:lnTo>
                      <a:pt x="2454" y="3228"/>
                    </a:lnTo>
                    <a:cubicBezTo>
                      <a:pt x="1421" y="4261"/>
                      <a:pt x="1421" y="4261"/>
                      <a:pt x="1421" y="4261"/>
                    </a:cubicBezTo>
                    <a:cubicBezTo>
                      <a:pt x="1227" y="4455"/>
                      <a:pt x="905" y="4455"/>
                      <a:pt x="711" y="4261"/>
                    </a:cubicBezTo>
                    <a:cubicBezTo>
                      <a:pt x="516" y="4067"/>
                      <a:pt x="516" y="3745"/>
                      <a:pt x="711" y="3551"/>
                    </a:cubicBezTo>
                    <a:cubicBezTo>
                      <a:pt x="1679" y="2518"/>
                      <a:pt x="1679" y="2518"/>
                      <a:pt x="1679" y="2518"/>
                    </a:cubicBezTo>
                    <a:cubicBezTo>
                      <a:pt x="1807" y="2390"/>
                      <a:pt x="2002" y="2324"/>
                      <a:pt x="2132" y="2390"/>
                    </a:cubicBezTo>
                    <a:cubicBezTo>
                      <a:pt x="1874" y="2648"/>
                      <a:pt x="1874" y="2648"/>
                      <a:pt x="1874" y="2648"/>
                    </a:cubicBezTo>
                    <a:cubicBezTo>
                      <a:pt x="1743" y="2776"/>
                      <a:pt x="1743" y="2970"/>
                      <a:pt x="1874" y="3034"/>
                    </a:cubicBezTo>
                    <a:cubicBezTo>
                      <a:pt x="1938" y="3164"/>
                      <a:pt x="2132" y="3164"/>
                      <a:pt x="2260" y="3034"/>
                    </a:cubicBezTo>
                    <a:cubicBezTo>
                      <a:pt x="2582" y="2776"/>
                      <a:pt x="2582" y="2776"/>
                      <a:pt x="2582" y="2776"/>
                    </a:cubicBezTo>
                    <a:cubicBezTo>
                      <a:pt x="2582" y="2906"/>
                      <a:pt x="2582" y="3098"/>
                      <a:pt x="2454" y="3228"/>
                    </a:cubicBezTo>
                    <a:close/>
                    <a:moveTo>
                      <a:pt x="6197" y="710"/>
                    </a:moveTo>
                    <a:lnTo>
                      <a:pt x="6197" y="710"/>
                    </a:lnTo>
                    <a:cubicBezTo>
                      <a:pt x="6005" y="258"/>
                      <a:pt x="5489" y="0"/>
                      <a:pt x="4972" y="194"/>
                    </a:cubicBezTo>
                    <a:cubicBezTo>
                      <a:pt x="3615" y="646"/>
                      <a:pt x="3615" y="646"/>
                      <a:pt x="3615" y="646"/>
                    </a:cubicBezTo>
                    <a:cubicBezTo>
                      <a:pt x="3229" y="841"/>
                      <a:pt x="3034" y="1163"/>
                      <a:pt x="3034" y="1549"/>
                    </a:cubicBezTo>
                    <a:cubicBezTo>
                      <a:pt x="2776" y="1679"/>
                      <a:pt x="2776" y="1679"/>
                      <a:pt x="2776" y="1679"/>
                    </a:cubicBezTo>
                    <a:cubicBezTo>
                      <a:pt x="2840" y="2001"/>
                      <a:pt x="2840" y="2001"/>
                      <a:pt x="2840" y="2001"/>
                    </a:cubicBezTo>
                    <a:cubicBezTo>
                      <a:pt x="3034" y="2196"/>
                      <a:pt x="3034" y="2196"/>
                      <a:pt x="3034" y="2196"/>
                    </a:cubicBezTo>
                    <a:cubicBezTo>
                      <a:pt x="3229" y="2132"/>
                      <a:pt x="3229" y="2132"/>
                      <a:pt x="3229" y="2132"/>
                    </a:cubicBezTo>
                    <a:cubicBezTo>
                      <a:pt x="3487" y="2454"/>
                      <a:pt x="3939" y="2582"/>
                      <a:pt x="4326" y="2454"/>
                    </a:cubicBezTo>
                    <a:cubicBezTo>
                      <a:pt x="5681" y="1937"/>
                      <a:pt x="5681" y="1937"/>
                      <a:pt x="5681" y="1937"/>
                    </a:cubicBezTo>
                    <a:cubicBezTo>
                      <a:pt x="6133" y="1743"/>
                      <a:pt x="6391" y="1227"/>
                      <a:pt x="6197" y="710"/>
                    </a:cubicBezTo>
                    <a:close/>
                    <a:moveTo>
                      <a:pt x="5489" y="1549"/>
                    </a:moveTo>
                    <a:lnTo>
                      <a:pt x="5489" y="1549"/>
                    </a:lnTo>
                    <a:cubicBezTo>
                      <a:pt x="4131" y="2065"/>
                      <a:pt x="4131" y="2065"/>
                      <a:pt x="4131" y="2065"/>
                    </a:cubicBezTo>
                    <a:cubicBezTo>
                      <a:pt x="4003" y="2132"/>
                      <a:pt x="3809" y="2065"/>
                      <a:pt x="3681" y="1937"/>
                    </a:cubicBezTo>
                    <a:cubicBezTo>
                      <a:pt x="3939" y="1873"/>
                      <a:pt x="3939" y="1873"/>
                      <a:pt x="3939" y="1873"/>
                    </a:cubicBezTo>
                    <a:cubicBezTo>
                      <a:pt x="4067" y="1807"/>
                      <a:pt x="4131" y="1679"/>
                      <a:pt x="4067" y="1485"/>
                    </a:cubicBezTo>
                    <a:cubicBezTo>
                      <a:pt x="4003" y="1357"/>
                      <a:pt x="3873" y="1291"/>
                      <a:pt x="3681" y="1291"/>
                    </a:cubicBezTo>
                    <a:cubicBezTo>
                      <a:pt x="3487" y="1421"/>
                      <a:pt x="3487" y="1421"/>
                      <a:pt x="3487" y="1421"/>
                    </a:cubicBezTo>
                    <a:cubicBezTo>
                      <a:pt x="3551" y="1227"/>
                      <a:pt x="3615" y="1163"/>
                      <a:pt x="3809" y="1099"/>
                    </a:cubicBezTo>
                    <a:cubicBezTo>
                      <a:pt x="5164" y="582"/>
                      <a:pt x="5164" y="582"/>
                      <a:pt x="5164" y="582"/>
                    </a:cubicBezTo>
                    <a:cubicBezTo>
                      <a:pt x="5422" y="452"/>
                      <a:pt x="5681" y="646"/>
                      <a:pt x="5811" y="905"/>
                    </a:cubicBezTo>
                    <a:cubicBezTo>
                      <a:pt x="5875" y="1163"/>
                      <a:pt x="5747" y="1421"/>
                      <a:pt x="5489" y="1549"/>
                    </a:cubicBezTo>
                    <a:close/>
                    <a:moveTo>
                      <a:pt x="3165" y="2260"/>
                    </a:moveTo>
                    <a:lnTo>
                      <a:pt x="3165" y="2260"/>
                    </a:lnTo>
                    <a:cubicBezTo>
                      <a:pt x="3551" y="2518"/>
                      <a:pt x="3551" y="2518"/>
                      <a:pt x="3551" y="2518"/>
                    </a:cubicBezTo>
                    <a:cubicBezTo>
                      <a:pt x="3423" y="3098"/>
                      <a:pt x="3423" y="3098"/>
                      <a:pt x="3423" y="3098"/>
                    </a:cubicBezTo>
                    <a:cubicBezTo>
                      <a:pt x="3293" y="3098"/>
                      <a:pt x="3293" y="3098"/>
                      <a:pt x="3293" y="3098"/>
                    </a:cubicBezTo>
                    <a:cubicBezTo>
                      <a:pt x="3423" y="2582"/>
                      <a:pt x="3423" y="2582"/>
                      <a:pt x="3423" y="2582"/>
                    </a:cubicBezTo>
                    <a:cubicBezTo>
                      <a:pt x="3034" y="2324"/>
                      <a:pt x="3034" y="2324"/>
                      <a:pt x="3034" y="2324"/>
                    </a:cubicBezTo>
                    <a:lnTo>
                      <a:pt x="3165" y="2260"/>
                    </a:lnTo>
                    <a:close/>
                    <a:moveTo>
                      <a:pt x="2196" y="1615"/>
                    </a:moveTo>
                    <a:lnTo>
                      <a:pt x="2196" y="1615"/>
                    </a:lnTo>
                    <a:cubicBezTo>
                      <a:pt x="1938" y="1163"/>
                      <a:pt x="1938" y="1163"/>
                      <a:pt x="1938" y="1163"/>
                    </a:cubicBezTo>
                    <a:cubicBezTo>
                      <a:pt x="2066" y="1163"/>
                      <a:pt x="2066" y="1163"/>
                      <a:pt x="2066" y="1163"/>
                    </a:cubicBezTo>
                    <a:cubicBezTo>
                      <a:pt x="2260" y="1549"/>
                      <a:pt x="2260" y="1549"/>
                      <a:pt x="2260" y="1549"/>
                    </a:cubicBezTo>
                    <a:cubicBezTo>
                      <a:pt x="2518" y="1549"/>
                      <a:pt x="2518" y="1549"/>
                      <a:pt x="2518" y="1549"/>
                    </a:cubicBezTo>
                    <a:cubicBezTo>
                      <a:pt x="2648" y="1807"/>
                      <a:pt x="2648" y="1807"/>
                      <a:pt x="2648" y="1807"/>
                    </a:cubicBezTo>
                    <a:cubicBezTo>
                      <a:pt x="2582" y="1873"/>
                      <a:pt x="2582" y="1873"/>
                      <a:pt x="2582" y="1873"/>
                    </a:cubicBezTo>
                    <a:cubicBezTo>
                      <a:pt x="2454" y="1679"/>
                      <a:pt x="2454" y="1679"/>
                      <a:pt x="2454" y="1679"/>
                    </a:cubicBezTo>
                    <a:lnTo>
                      <a:pt x="2196" y="1615"/>
                    </a:lnTo>
                    <a:close/>
                    <a:moveTo>
                      <a:pt x="2196" y="1615"/>
                    </a:moveTo>
                    <a:lnTo>
                      <a:pt x="2196" y="16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2185502" y="8064673"/>
            <a:ext cx="5434439" cy="1692743"/>
            <a:chOff x="2185502" y="8064673"/>
            <a:chExt cx="5434439" cy="1692743"/>
          </a:xfrm>
        </p:grpSpPr>
        <p:sp>
          <p:nvSpPr>
            <p:cNvPr id="25" name="TextBox 24"/>
            <p:cNvSpPr txBox="1"/>
            <p:nvPr/>
          </p:nvSpPr>
          <p:spPr>
            <a:xfrm>
              <a:off x="3737937" y="8064673"/>
              <a:ext cx="3882004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机会点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185502" y="8262221"/>
              <a:ext cx="1312452" cy="1312794"/>
              <a:chOff x="2185502" y="8262221"/>
              <a:chExt cx="1312452" cy="131279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185502" y="8262221"/>
                <a:ext cx="1312452" cy="131279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6" name="Freeform 1"/>
              <p:cNvSpPr>
                <a:spLocks noChangeArrowheads="1"/>
              </p:cNvSpPr>
              <p:nvPr/>
            </p:nvSpPr>
            <p:spPr bwMode="auto">
              <a:xfrm>
                <a:off x="2601873" y="8668010"/>
                <a:ext cx="478384" cy="478508"/>
              </a:xfrm>
              <a:custGeom>
                <a:avLst/>
                <a:gdLst>
                  <a:gd name="T0" fmla="*/ 4905 w 5031"/>
                  <a:gd name="T1" fmla="*/ 0 h 5031"/>
                  <a:gd name="T2" fmla="*/ 4905 w 5031"/>
                  <a:gd name="T3" fmla="*/ 0 h 5031"/>
                  <a:gd name="T4" fmla="*/ 125 w 5031"/>
                  <a:gd name="T5" fmla="*/ 0 h 5031"/>
                  <a:gd name="T6" fmla="*/ 0 w 5031"/>
                  <a:gd name="T7" fmla="*/ 125 h 5031"/>
                  <a:gd name="T8" fmla="*/ 0 w 5031"/>
                  <a:gd name="T9" fmla="*/ 4905 h 5031"/>
                  <a:gd name="T10" fmla="*/ 125 w 5031"/>
                  <a:gd name="T11" fmla="*/ 5030 h 5031"/>
                  <a:gd name="T12" fmla="*/ 4905 w 5031"/>
                  <a:gd name="T13" fmla="*/ 5030 h 5031"/>
                  <a:gd name="T14" fmla="*/ 5030 w 5031"/>
                  <a:gd name="T15" fmla="*/ 4905 h 5031"/>
                  <a:gd name="T16" fmla="*/ 5030 w 5031"/>
                  <a:gd name="T17" fmla="*/ 125 h 5031"/>
                  <a:gd name="T18" fmla="*/ 4905 w 5031"/>
                  <a:gd name="T19" fmla="*/ 0 h 5031"/>
                  <a:gd name="T20" fmla="*/ 3687 w 5031"/>
                  <a:gd name="T21" fmla="*/ 2624 h 5031"/>
                  <a:gd name="T22" fmla="*/ 3687 w 5031"/>
                  <a:gd name="T23" fmla="*/ 2624 h 5031"/>
                  <a:gd name="T24" fmla="*/ 3624 w 5031"/>
                  <a:gd name="T25" fmla="*/ 2687 h 5031"/>
                  <a:gd name="T26" fmla="*/ 3562 w 5031"/>
                  <a:gd name="T27" fmla="*/ 2687 h 5031"/>
                  <a:gd name="T28" fmla="*/ 3187 w 5031"/>
                  <a:gd name="T29" fmla="*/ 2313 h 5031"/>
                  <a:gd name="T30" fmla="*/ 1688 w 5031"/>
                  <a:gd name="T31" fmla="*/ 3812 h 5031"/>
                  <a:gd name="T32" fmla="*/ 1625 w 5031"/>
                  <a:gd name="T33" fmla="*/ 3843 h 5031"/>
                  <a:gd name="T34" fmla="*/ 1563 w 5031"/>
                  <a:gd name="T35" fmla="*/ 3812 h 5031"/>
                  <a:gd name="T36" fmla="*/ 1219 w 5031"/>
                  <a:gd name="T37" fmla="*/ 3468 h 5031"/>
                  <a:gd name="T38" fmla="*/ 1188 w 5031"/>
                  <a:gd name="T39" fmla="*/ 3405 h 5031"/>
                  <a:gd name="T40" fmla="*/ 1219 w 5031"/>
                  <a:gd name="T41" fmla="*/ 3343 h 5031"/>
                  <a:gd name="T42" fmla="*/ 2718 w 5031"/>
                  <a:gd name="T43" fmla="*/ 1844 h 5031"/>
                  <a:gd name="T44" fmla="*/ 2344 w 5031"/>
                  <a:gd name="T45" fmla="*/ 1469 h 5031"/>
                  <a:gd name="T46" fmla="*/ 2344 w 5031"/>
                  <a:gd name="T47" fmla="*/ 1406 h 5031"/>
                  <a:gd name="T48" fmla="*/ 2406 w 5031"/>
                  <a:gd name="T49" fmla="*/ 1344 h 5031"/>
                  <a:gd name="T50" fmla="*/ 3749 w 5031"/>
                  <a:gd name="T51" fmla="*/ 1188 h 5031"/>
                  <a:gd name="T52" fmla="*/ 3812 w 5031"/>
                  <a:gd name="T53" fmla="*/ 1219 h 5031"/>
                  <a:gd name="T54" fmla="*/ 3843 w 5031"/>
                  <a:gd name="T55" fmla="*/ 1281 h 5031"/>
                  <a:gd name="T56" fmla="*/ 3687 w 5031"/>
                  <a:gd name="T57" fmla="*/ 2624 h 5031"/>
                  <a:gd name="T58" fmla="*/ 3687 w 5031"/>
                  <a:gd name="T59" fmla="*/ 2624 h 5031"/>
                  <a:gd name="T60" fmla="*/ 3687 w 5031"/>
                  <a:gd name="T61" fmla="*/ 2624 h 5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31" h="5031">
                    <a:moveTo>
                      <a:pt x="4905" y="0"/>
                    </a:moveTo>
                    <a:lnTo>
                      <a:pt x="4905" y="0"/>
                    </a:lnTo>
                    <a:cubicBezTo>
                      <a:pt x="125" y="0"/>
                      <a:pt x="125" y="0"/>
                      <a:pt x="125" y="0"/>
                    </a:cubicBezTo>
                    <a:cubicBezTo>
                      <a:pt x="62" y="0"/>
                      <a:pt x="0" y="62"/>
                      <a:pt x="0" y="125"/>
                    </a:cubicBezTo>
                    <a:cubicBezTo>
                      <a:pt x="0" y="4905"/>
                      <a:pt x="0" y="4905"/>
                      <a:pt x="0" y="4905"/>
                    </a:cubicBezTo>
                    <a:cubicBezTo>
                      <a:pt x="0" y="4968"/>
                      <a:pt x="62" y="5030"/>
                      <a:pt x="125" y="5030"/>
                    </a:cubicBezTo>
                    <a:cubicBezTo>
                      <a:pt x="4905" y="5030"/>
                      <a:pt x="4905" y="5030"/>
                      <a:pt x="4905" y="5030"/>
                    </a:cubicBezTo>
                    <a:cubicBezTo>
                      <a:pt x="4968" y="5030"/>
                      <a:pt x="5030" y="4968"/>
                      <a:pt x="5030" y="4905"/>
                    </a:cubicBezTo>
                    <a:cubicBezTo>
                      <a:pt x="5030" y="125"/>
                      <a:pt x="5030" y="125"/>
                      <a:pt x="5030" y="125"/>
                    </a:cubicBezTo>
                    <a:cubicBezTo>
                      <a:pt x="5030" y="62"/>
                      <a:pt x="4968" y="0"/>
                      <a:pt x="4905" y="0"/>
                    </a:cubicBezTo>
                    <a:close/>
                    <a:moveTo>
                      <a:pt x="3687" y="2624"/>
                    </a:moveTo>
                    <a:lnTo>
                      <a:pt x="3687" y="2624"/>
                    </a:lnTo>
                    <a:cubicBezTo>
                      <a:pt x="3687" y="2655"/>
                      <a:pt x="3655" y="2687"/>
                      <a:pt x="3624" y="2687"/>
                    </a:cubicBezTo>
                    <a:cubicBezTo>
                      <a:pt x="3593" y="2687"/>
                      <a:pt x="3562" y="2687"/>
                      <a:pt x="3562" y="2687"/>
                    </a:cubicBezTo>
                    <a:cubicBezTo>
                      <a:pt x="3187" y="2313"/>
                      <a:pt x="3187" y="2313"/>
                      <a:pt x="3187" y="2313"/>
                    </a:cubicBezTo>
                    <a:cubicBezTo>
                      <a:pt x="1688" y="3812"/>
                      <a:pt x="1688" y="3812"/>
                      <a:pt x="1688" y="3812"/>
                    </a:cubicBezTo>
                    <a:cubicBezTo>
                      <a:pt x="1656" y="3812"/>
                      <a:pt x="1625" y="3843"/>
                      <a:pt x="1625" y="3843"/>
                    </a:cubicBezTo>
                    <a:cubicBezTo>
                      <a:pt x="1594" y="3843"/>
                      <a:pt x="1594" y="3812"/>
                      <a:pt x="1563" y="3812"/>
                    </a:cubicBezTo>
                    <a:cubicBezTo>
                      <a:pt x="1219" y="3468"/>
                      <a:pt x="1219" y="3468"/>
                      <a:pt x="1219" y="3468"/>
                    </a:cubicBezTo>
                    <a:cubicBezTo>
                      <a:pt x="1219" y="3437"/>
                      <a:pt x="1188" y="3437"/>
                      <a:pt x="1188" y="3405"/>
                    </a:cubicBezTo>
                    <a:cubicBezTo>
                      <a:pt x="1188" y="3374"/>
                      <a:pt x="1219" y="3374"/>
                      <a:pt x="1219" y="3343"/>
                    </a:cubicBezTo>
                    <a:cubicBezTo>
                      <a:pt x="2718" y="1844"/>
                      <a:pt x="2718" y="1844"/>
                      <a:pt x="2718" y="1844"/>
                    </a:cubicBezTo>
                    <a:cubicBezTo>
                      <a:pt x="2344" y="1469"/>
                      <a:pt x="2344" y="1469"/>
                      <a:pt x="2344" y="1469"/>
                    </a:cubicBezTo>
                    <a:cubicBezTo>
                      <a:pt x="2344" y="1469"/>
                      <a:pt x="2313" y="1438"/>
                      <a:pt x="2344" y="1406"/>
                    </a:cubicBezTo>
                    <a:cubicBezTo>
                      <a:pt x="2344" y="1375"/>
                      <a:pt x="2375" y="1344"/>
                      <a:pt x="2406" y="1344"/>
                    </a:cubicBezTo>
                    <a:cubicBezTo>
                      <a:pt x="3749" y="1188"/>
                      <a:pt x="3749" y="1188"/>
                      <a:pt x="3749" y="1188"/>
                    </a:cubicBezTo>
                    <a:cubicBezTo>
                      <a:pt x="3780" y="1188"/>
                      <a:pt x="3780" y="1188"/>
                      <a:pt x="3812" y="1219"/>
                    </a:cubicBezTo>
                    <a:cubicBezTo>
                      <a:pt x="3812" y="1250"/>
                      <a:pt x="3843" y="1250"/>
                      <a:pt x="3843" y="1281"/>
                    </a:cubicBezTo>
                    <a:lnTo>
                      <a:pt x="3687" y="2624"/>
                    </a:lnTo>
                    <a:close/>
                    <a:moveTo>
                      <a:pt x="3687" y="2624"/>
                    </a:moveTo>
                    <a:lnTo>
                      <a:pt x="3687" y="26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6961077" y="8030666"/>
            <a:ext cx="5557226" cy="1692743"/>
            <a:chOff x="16961077" y="8030666"/>
            <a:chExt cx="5557226" cy="1692743"/>
          </a:xfrm>
        </p:grpSpPr>
        <p:sp>
          <p:nvSpPr>
            <p:cNvPr id="28" name="TextBox 27"/>
            <p:cNvSpPr txBox="1"/>
            <p:nvPr/>
          </p:nvSpPr>
          <p:spPr>
            <a:xfrm>
              <a:off x="18513513" y="8030666"/>
              <a:ext cx="4004790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风险点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6961077" y="8228214"/>
              <a:ext cx="1312452" cy="1312794"/>
              <a:chOff x="16961077" y="8228214"/>
              <a:chExt cx="1312452" cy="131279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6961077" y="8228214"/>
                <a:ext cx="1312452" cy="131279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7" name="Freeform 4"/>
              <p:cNvSpPr>
                <a:spLocks noChangeArrowheads="1"/>
              </p:cNvSpPr>
              <p:nvPr/>
            </p:nvSpPr>
            <p:spPr bwMode="auto">
              <a:xfrm>
                <a:off x="17344156" y="8604489"/>
                <a:ext cx="586436" cy="586589"/>
              </a:xfrm>
              <a:custGeom>
                <a:avLst/>
                <a:gdLst>
                  <a:gd name="T0" fmla="*/ 2374 w 2594"/>
                  <a:gd name="T1" fmla="*/ 0 h 2594"/>
                  <a:gd name="T2" fmla="*/ 2374 w 2594"/>
                  <a:gd name="T3" fmla="*/ 0 h 2594"/>
                  <a:gd name="T4" fmla="*/ 219 w 2594"/>
                  <a:gd name="T5" fmla="*/ 0 h 2594"/>
                  <a:gd name="T6" fmla="*/ 0 w 2594"/>
                  <a:gd name="T7" fmla="*/ 219 h 2594"/>
                  <a:gd name="T8" fmla="*/ 0 w 2594"/>
                  <a:gd name="T9" fmla="*/ 2374 h 2594"/>
                  <a:gd name="T10" fmla="*/ 219 w 2594"/>
                  <a:gd name="T11" fmla="*/ 2593 h 2594"/>
                  <a:gd name="T12" fmla="*/ 2374 w 2594"/>
                  <a:gd name="T13" fmla="*/ 2593 h 2594"/>
                  <a:gd name="T14" fmla="*/ 2593 w 2594"/>
                  <a:gd name="T15" fmla="*/ 2374 h 2594"/>
                  <a:gd name="T16" fmla="*/ 2593 w 2594"/>
                  <a:gd name="T17" fmla="*/ 219 h 2594"/>
                  <a:gd name="T18" fmla="*/ 2374 w 2594"/>
                  <a:gd name="T19" fmla="*/ 0 h 2594"/>
                  <a:gd name="T20" fmla="*/ 2249 w 2594"/>
                  <a:gd name="T21" fmla="*/ 250 h 2594"/>
                  <a:gd name="T22" fmla="*/ 2249 w 2594"/>
                  <a:gd name="T23" fmla="*/ 250 h 2594"/>
                  <a:gd name="T24" fmla="*/ 2343 w 2594"/>
                  <a:gd name="T25" fmla="*/ 313 h 2594"/>
                  <a:gd name="T26" fmla="*/ 2249 w 2594"/>
                  <a:gd name="T27" fmla="*/ 407 h 2594"/>
                  <a:gd name="T28" fmla="*/ 2156 w 2594"/>
                  <a:gd name="T29" fmla="*/ 313 h 2594"/>
                  <a:gd name="T30" fmla="*/ 2249 w 2594"/>
                  <a:gd name="T31" fmla="*/ 250 h 2594"/>
                  <a:gd name="T32" fmla="*/ 1937 w 2594"/>
                  <a:gd name="T33" fmla="*/ 250 h 2594"/>
                  <a:gd name="T34" fmla="*/ 1937 w 2594"/>
                  <a:gd name="T35" fmla="*/ 250 h 2594"/>
                  <a:gd name="T36" fmla="*/ 2031 w 2594"/>
                  <a:gd name="T37" fmla="*/ 313 h 2594"/>
                  <a:gd name="T38" fmla="*/ 1937 w 2594"/>
                  <a:gd name="T39" fmla="*/ 407 h 2594"/>
                  <a:gd name="T40" fmla="*/ 1843 w 2594"/>
                  <a:gd name="T41" fmla="*/ 313 h 2594"/>
                  <a:gd name="T42" fmla="*/ 1937 w 2594"/>
                  <a:gd name="T43" fmla="*/ 250 h 2594"/>
                  <a:gd name="T44" fmla="*/ 2343 w 2594"/>
                  <a:gd name="T45" fmla="*/ 2343 h 2594"/>
                  <a:gd name="T46" fmla="*/ 2343 w 2594"/>
                  <a:gd name="T47" fmla="*/ 2343 h 2594"/>
                  <a:gd name="T48" fmla="*/ 250 w 2594"/>
                  <a:gd name="T49" fmla="*/ 2343 h 2594"/>
                  <a:gd name="T50" fmla="*/ 250 w 2594"/>
                  <a:gd name="T51" fmla="*/ 625 h 2594"/>
                  <a:gd name="T52" fmla="*/ 2343 w 2594"/>
                  <a:gd name="T53" fmla="*/ 625 h 2594"/>
                  <a:gd name="T54" fmla="*/ 2343 w 2594"/>
                  <a:gd name="T55" fmla="*/ 2343 h 2594"/>
                  <a:gd name="T56" fmla="*/ 594 w 2594"/>
                  <a:gd name="T57" fmla="*/ 2093 h 2594"/>
                  <a:gd name="T58" fmla="*/ 594 w 2594"/>
                  <a:gd name="T59" fmla="*/ 2093 h 2594"/>
                  <a:gd name="T60" fmla="*/ 1999 w 2594"/>
                  <a:gd name="T61" fmla="*/ 2093 h 2594"/>
                  <a:gd name="T62" fmla="*/ 2031 w 2594"/>
                  <a:gd name="T63" fmla="*/ 2062 h 2594"/>
                  <a:gd name="T64" fmla="*/ 2031 w 2594"/>
                  <a:gd name="T65" fmla="*/ 2031 h 2594"/>
                  <a:gd name="T66" fmla="*/ 1343 w 2594"/>
                  <a:gd name="T67" fmla="*/ 844 h 2594"/>
                  <a:gd name="T68" fmla="*/ 1312 w 2594"/>
                  <a:gd name="T69" fmla="*/ 813 h 2594"/>
                  <a:gd name="T70" fmla="*/ 1250 w 2594"/>
                  <a:gd name="T71" fmla="*/ 844 h 2594"/>
                  <a:gd name="T72" fmla="*/ 563 w 2594"/>
                  <a:gd name="T73" fmla="*/ 2031 h 2594"/>
                  <a:gd name="T74" fmla="*/ 563 w 2594"/>
                  <a:gd name="T75" fmla="*/ 2093 h 2594"/>
                  <a:gd name="T76" fmla="*/ 594 w 2594"/>
                  <a:gd name="T77" fmla="*/ 2093 h 2594"/>
                  <a:gd name="T78" fmla="*/ 1374 w 2594"/>
                  <a:gd name="T79" fmla="*/ 1937 h 2594"/>
                  <a:gd name="T80" fmla="*/ 1374 w 2594"/>
                  <a:gd name="T81" fmla="*/ 1937 h 2594"/>
                  <a:gd name="T82" fmla="*/ 1343 w 2594"/>
                  <a:gd name="T83" fmla="*/ 1968 h 2594"/>
                  <a:gd name="T84" fmla="*/ 1250 w 2594"/>
                  <a:gd name="T85" fmla="*/ 1968 h 2594"/>
                  <a:gd name="T86" fmla="*/ 1219 w 2594"/>
                  <a:gd name="T87" fmla="*/ 1937 h 2594"/>
                  <a:gd name="T88" fmla="*/ 1219 w 2594"/>
                  <a:gd name="T89" fmla="*/ 1843 h 2594"/>
                  <a:gd name="T90" fmla="*/ 1250 w 2594"/>
                  <a:gd name="T91" fmla="*/ 1812 h 2594"/>
                  <a:gd name="T92" fmla="*/ 1343 w 2594"/>
                  <a:gd name="T93" fmla="*/ 1812 h 2594"/>
                  <a:gd name="T94" fmla="*/ 1374 w 2594"/>
                  <a:gd name="T95" fmla="*/ 1843 h 2594"/>
                  <a:gd name="T96" fmla="*/ 1374 w 2594"/>
                  <a:gd name="T97" fmla="*/ 1937 h 2594"/>
                  <a:gd name="T98" fmla="*/ 1219 w 2594"/>
                  <a:gd name="T99" fmla="*/ 1125 h 2594"/>
                  <a:gd name="T100" fmla="*/ 1219 w 2594"/>
                  <a:gd name="T101" fmla="*/ 1125 h 2594"/>
                  <a:gd name="T102" fmla="*/ 1374 w 2594"/>
                  <a:gd name="T103" fmla="*/ 1125 h 2594"/>
                  <a:gd name="T104" fmla="*/ 1406 w 2594"/>
                  <a:gd name="T105" fmla="*/ 1157 h 2594"/>
                  <a:gd name="T106" fmla="*/ 1374 w 2594"/>
                  <a:gd name="T107" fmla="*/ 1718 h 2594"/>
                  <a:gd name="T108" fmla="*/ 1343 w 2594"/>
                  <a:gd name="T109" fmla="*/ 1749 h 2594"/>
                  <a:gd name="T110" fmla="*/ 1250 w 2594"/>
                  <a:gd name="T111" fmla="*/ 1749 h 2594"/>
                  <a:gd name="T112" fmla="*/ 1219 w 2594"/>
                  <a:gd name="T113" fmla="*/ 1718 h 2594"/>
                  <a:gd name="T114" fmla="*/ 1219 w 2594"/>
                  <a:gd name="T115" fmla="*/ 1157 h 2594"/>
                  <a:gd name="T116" fmla="*/ 1219 w 2594"/>
                  <a:gd name="T117" fmla="*/ 1125 h 2594"/>
                  <a:gd name="T118" fmla="*/ 1219 w 2594"/>
                  <a:gd name="T119" fmla="*/ 1125 h 2594"/>
                  <a:gd name="T120" fmla="*/ 1219 w 2594"/>
                  <a:gd name="T121" fmla="*/ 1125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4" h="2594">
                    <a:moveTo>
                      <a:pt x="2374" y="0"/>
                    </a:moveTo>
                    <a:lnTo>
                      <a:pt x="2374" y="0"/>
                    </a:lnTo>
                    <a:cubicBezTo>
                      <a:pt x="219" y="0"/>
                      <a:pt x="219" y="0"/>
                      <a:pt x="219" y="0"/>
                    </a:cubicBezTo>
                    <a:cubicBezTo>
                      <a:pt x="94" y="0"/>
                      <a:pt x="0" y="94"/>
                      <a:pt x="0" y="219"/>
                    </a:cubicBezTo>
                    <a:cubicBezTo>
                      <a:pt x="0" y="2374"/>
                      <a:pt x="0" y="2374"/>
                      <a:pt x="0" y="2374"/>
                    </a:cubicBezTo>
                    <a:cubicBezTo>
                      <a:pt x="0" y="2499"/>
                      <a:pt x="94" y="2593"/>
                      <a:pt x="219" y="2593"/>
                    </a:cubicBezTo>
                    <a:cubicBezTo>
                      <a:pt x="2374" y="2593"/>
                      <a:pt x="2374" y="2593"/>
                      <a:pt x="2374" y="2593"/>
                    </a:cubicBezTo>
                    <a:cubicBezTo>
                      <a:pt x="2499" y="2593"/>
                      <a:pt x="2593" y="2499"/>
                      <a:pt x="2593" y="2374"/>
                    </a:cubicBezTo>
                    <a:cubicBezTo>
                      <a:pt x="2593" y="219"/>
                      <a:pt x="2593" y="219"/>
                      <a:pt x="2593" y="219"/>
                    </a:cubicBezTo>
                    <a:cubicBezTo>
                      <a:pt x="2593" y="94"/>
                      <a:pt x="2499" y="0"/>
                      <a:pt x="2374" y="0"/>
                    </a:cubicBezTo>
                    <a:close/>
                    <a:moveTo>
                      <a:pt x="2249" y="250"/>
                    </a:moveTo>
                    <a:lnTo>
                      <a:pt x="2249" y="250"/>
                    </a:lnTo>
                    <a:cubicBezTo>
                      <a:pt x="2312" y="250"/>
                      <a:pt x="2343" y="282"/>
                      <a:pt x="2343" y="313"/>
                    </a:cubicBezTo>
                    <a:cubicBezTo>
                      <a:pt x="2343" y="375"/>
                      <a:pt x="2312" y="407"/>
                      <a:pt x="2249" y="407"/>
                    </a:cubicBezTo>
                    <a:cubicBezTo>
                      <a:pt x="2187" y="407"/>
                      <a:pt x="2156" y="375"/>
                      <a:pt x="2156" y="313"/>
                    </a:cubicBezTo>
                    <a:cubicBezTo>
                      <a:pt x="2156" y="282"/>
                      <a:pt x="2187" y="250"/>
                      <a:pt x="2249" y="250"/>
                    </a:cubicBezTo>
                    <a:close/>
                    <a:moveTo>
                      <a:pt x="1937" y="250"/>
                    </a:moveTo>
                    <a:lnTo>
                      <a:pt x="1937" y="250"/>
                    </a:lnTo>
                    <a:cubicBezTo>
                      <a:pt x="1999" y="250"/>
                      <a:pt x="2031" y="282"/>
                      <a:pt x="2031" y="313"/>
                    </a:cubicBezTo>
                    <a:cubicBezTo>
                      <a:pt x="2031" y="375"/>
                      <a:pt x="1999" y="407"/>
                      <a:pt x="1937" y="407"/>
                    </a:cubicBezTo>
                    <a:cubicBezTo>
                      <a:pt x="1906" y="407"/>
                      <a:pt x="1843" y="375"/>
                      <a:pt x="1843" y="313"/>
                    </a:cubicBezTo>
                    <a:cubicBezTo>
                      <a:pt x="1843" y="282"/>
                      <a:pt x="1906" y="250"/>
                      <a:pt x="1937" y="250"/>
                    </a:cubicBezTo>
                    <a:close/>
                    <a:moveTo>
                      <a:pt x="2343" y="2343"/>
                    </a:moveTo>
                    <a:lnTo>
                      <a:pt x="2343" y="2343"/>
                    </a:lnTo>
                    <a:cubicBezTo>
                      <a:pt x="250" y="2343"/>
                      <a:pt x="250" y="2343"/>
                      <a:pt x="250" y="2343"/>
                    </a:cubicBezTo>
                    <a:cubicBezTo>
                      <a:pt x="250" y="625"/>
                      <a:pt x="250" y="625"/>
                      <a:pt x="250" y="625"/>
                    </a:cubicBezTo>
                    <a:cubicBezTo>
                      <a:pt x="2343" y="625"/>
                      <a:pt x="2343" y="625"/>
                      <a:pt x="2343" y="625"/>
                    </a:cubicBezTo>
                    <a:lnTo>
                      <a:pt x="2343" y="2343"/>
                    </a:lnTo>
                    <a:close/>
                    <a:moveTo>
                      <a:pt x="594" y="2093"/>
                    </a:moveTo>
                    <a:lnTo>
                      <a:pt x="594" y="2093"/>
                    </a:lnTo>
                    <a:cubicBezTo>
                      <a:pt x="1999" y="2093"/>
                      <a:pt x="1999" y="2093"/>
                      <a:pt x="1999" y="2093"/>
                    </a:cubicBezTo>
                    <a:cubicBezTo>
                      <a:pt x="2031" y="2093"/>
                      <a:pt x="2031" y="2093"/>
                      <a:pt x="2031" y="2062"/>
                    </a:cubicBezTo>
                    <a:lnTo>
                      <a:pt x="2031" y="2031"/>
                    </a:lnTo>
                    <a:cubicBezTo>
                      <a:pt x="1343" y="844"/>
                      <a:pt x="1343" y="844"/>
                      <a:pt x="1343" y="844"/>
                    </a:cubicBezTo>
                    <a:cubicBezTo>
                      <a:pt x="1343" y="813"/>
                      <a:pt x="1312" y="813"/>
                      <a:pt x="1312" y="813"/>
                    </a:cubicBezTo>
                    <a:cubicBezTo>
                      <a:pt x="1281" y="813"/>
                      <a:pt x="1281" y="813"/>
                      <a:pt x="1250" y="844"/>
                    </a:cubicBezTo>
                    <a:cubicBezTo>
                      <a:pt x="563" y="2031"/>
                      <a:pt x="563" y="2031"/>
                      <a:pt x="563" y="2031"/>
                    </a:cubicBezTo>
                    <a:cubicBezTo>
                      <a:pt x="563" y="2062"/>
                      <a:pt x="563" y="2062"/>
                      <a:pt x="563" y="2093"/>
                    </a:cubicBezTo>
                    <a:lnTo>
                      <a:pt x="594" y="2093"/>
                    </a:lnTo>
                    <a:close/>
                    <a:moveTo>
                      <a:pt x="1374" y="1937"/>
                    </a:moveTo>
                    <a:lnTo>
                      <a:pt x="1374" y="1937"/>
                    </a:lnTo>
                    <a:cubicBezTo>
                      <a:pt x="1374" y="1968"/>
                      <a:pt x="1374" y="1968"/>
                      <a:pt x="1343" y="1968"/>
                    </a:cubicBezTo>
                    <a:cubicBezTo>
                      <a:pt x="1250" y="1968"/>
                      <a:pt x="1250" y="1968"/>
                      <a:pt x="1250" y="1968"/>
                    </a:cubicBezTo>
                    <a:cubicBezTo>
                      <a:pt x="1219" y="1968"/>
                      <a:pt x="1219" y="1968"/>
                      <a:pt x="1219" y="1937"/>
                    </a:cubicBezTo>
                    <a:cubicBezTo>
                      <a:pt x="1219" y="1843"/>
                      <a:pt x="1219" y="1843"/>
                      <a:pt x="1219" y="1843"/>
                    </a:cubicBezTo>
                    <a:cubicBezTo>
                      <a:pt x="1219" y="1812"/>
                      <a:pt x="1219" y="1812"/>
                      <a:pt x="1250" y="1812"/>
                    </a:cubicBezTo>
                    <a:cubicBezTo>
                      <a:pt x="1343" y="1812"/>
                      <a:pt x="1343" y="1812"/>
                      <a:pt x="1343" y="1812"/>
                    </a:cubicBezTo>
                    <a:cubicBezTo>
                      <a:pt x="1374" y="1812"/>
                      <a:pt x="1374" y="1812"/>
                      <a:pt x="1374" y="1843"/>
                    </a:cubicBezTo>
                    <a:lnTo>
                      <a:pt x="1374" y="1937"/>
                    </a:lnTo>
                    <a:close/>
                    <a:moveTo>
                      <a:pt x="1219" y="1125"/>
                    </a:moveTo>
                    <a:lnTo>
                      <a:pt x="1219" y="1125"/>
                    </a:lnTo>
                    <a:cubicBezTo>
                      <a:pt x="1374" y="1125"/>
                      <a:pt x="1374" y="1125"/>
                      <a:pt x="1374" y="1125"/>
                    </a:cubicBezTo>
                    <a:lnTo>
                      <a:pt x="1406" y="1157"/>
                    </a:lnTo>
                    <a:cubicBezTo>
                      <a:pt x="1374" y="1718"/>
                      <a:pt x="1374" y="1718"/>
                      <a:pt x="1374" y="1718"/>
                    </a:cubicBezTo>
                    <a:cubicBezTo>
                      <a:pt x="1374" y="1749"/>
                      <a:pt x="1374" y="1749"/>
                      <a:pt x="1343" y="1749"/>
                    </a:cubicBezTo>
                    <a:cubicBezTo>
                      <a:pt x="1250" y="1749"/>
                      <a:pt x="1250" y="1749"/>
                      <a:pt x="1250" y="1749"/>
                    </a:cubicBezTo>
                    <a:cubicBezTo>
                      <a:pt x="1219" y="1749"/>
                      <a:pt x="1219" y="1749"/>
                      <a:pt x="1219" y="1718"/>
                    </a:cubicBezTo>
                    <a:cubicBezTo>
                      <a:pt x="1219" y="1157"/>
                      <a:pt x="1219" y="1157"/>
                      <a:pt x="1219" y="1157"/>
                    </a:cubicBezTo>
                    <a:lnTo>
                      <a:pt x="1219" y="1125"/>
                    </a:lnTo>
                    <a:close/>
                    <a:moveTo>
                      <a:pt x="1219" y="1125"/>
                    </a:moveTo>
                    <a:lnTo>
                      <a:pt x="1219" y="11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" y="2679"/>
            <a:ext cx="24377650" cy="137106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8" name="矩形 7"/>
          <p:cNvSpPr/>
          <p:nvPr/>
        </p:nvSpPr>
        <p:spPr>
          <a:xfrm>
            <a:off x="0" y="4649147"/>
            <a:ext cx="24377650" cy="49412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ONE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企业简介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3921"/>
          <p:cNvSpPr/>
          <p:nvPr/>
        </p:nvSpPr>
        <p:spPr>
          <a:xfrm>
            <a:off x="8084218" y="5557441"/>
            <a:ext cx="4422644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14" name="Shape 3922"/>
          <p:cNvSpPr/>
          <p:nvPr/>
        </p:nvSpPr>
        <p:spPr>
          <a:xfrm>
            <a:off x="11787103" y="5557441"/>
            <a:ext cx="4422646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grpSp>
        <p:nvGrpSpPr>
          <p:cNvPr id="216" name="Group 3929"/>
          <p:cNvGrpSpPr/>
          <p:nvPr/>
        </p:nvGrpSpPr>
        <p:grpSpPr>
          <a:xfrm>
            <a:off x="9802959" y="6525579"/>
            <a:ext cx="985167" cy="2487522"/>
            <a:chOff x="0" y="0"/>
            <a:chExt cx="1037079" cy="2617920"/>
          </a:xfrm>
        </p:grpSpPr>
        <p:sp>
          <p:nvSpPr>
            <p:cNvPr id="220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21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217" name="Group 3932"/>
          <p:cNvGrpSpPr/>
          <p:nvPr/>
        </p:nvGrpSpPr>
        <p:grpSpPr>
          <a:xfrm>
            <a:off x="13426682" y="6530909"/>
            <a:ext cx="1143492" cy="2482194"/>
            <a:chOff x="0" y="0"/>
            <a:chExt cx="1203747" cy="2612311"/>
          </a:xfrm>
        </p:grpSpPr>
        <p:sp>
          <p:nvSpPr>
            <p:cNvPr id="218" name="Shape 3930"/>
            <p:cNvSpPr/>
            <p:nvPr/>
          </p:nvSpPr>
          <p:spPr>
            <a:xfrm>
              <a:off x="399397" y="0"/>
              <a:ext cx="386804" cy="38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19" name="Shape 3931"/>
            <p:cNvSpPr/>
            <p:nvPr/>
          </p:nvSpPr>
          <p:spPr>
            <a:xfrm>
              <a:off x="-1" y="465283"/>
              <a:ext cx="1203749" cy="214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sp>
        <p:nvSpPr>
          <p:cNvPr id="222" name="Shape 3958"/>
          <p:cNvSpPr/>
          <p:nvPr/>
        </p:nvSpPr>
        <p:spPr>
          <a:xfrm>
            <a:off x="5764300" y="3787281"/>
            <a:ext cx="3692648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14" y="9302"/>
                  <a:pt x="13014" y="2102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3" name="Shape 3959"/>
          <p:cNvSpPr/>
          <p:nvPr/>
        </p:nvSpPr>
        <p:spPr>
          <a:xfrm>
            <a:off x="5865873" y="9434564"/>
            <a:ext cx="3591075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21600" y="0"/>
                </a:moveTo>
                <a:cubicBezTo>
                  <a:pt x="15161" y="16259"/>
                  <a:pt x="7961" y="21600"/>
                  <a:pt x="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4" name="Shape 3960"/>
          <p:cNvSpPr/>
          <p:nvPr/>
        </p:nvSpPr>
        <p:spPr>
          <a:xfrm>
            <a:off x="5662726" y="7394081"/>
            <a:ext cx="2962062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85" y="8290"/>
                  <a:pt x="11985" y="1090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5" name="Shape 3961"/>
          <p:cNvSpPr/>
          <p:nvPr/>
        </p:nvSpPr>
        <p:spPr>
          <a:xfrm>
            <a:off x="14920704" y="3787281"/>
            <a:ext cx="4225909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386" y="9302"/>
                  <a:pt x="8586" y="2102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6" name="Shape 3962"/>
          <p:cNvSpPr/>
          <p:nvPr/>
        </p:nvSpPr>
        <p:spPr>
          <a:xfrm>
            <a:off x="14902307" y="9434564"/>
            <a:ext cx="4117337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0" y="0"/>
                </a:moveTo>
                <a:cubicBezTo>
                  <a:pt x="6439" y="16259"/>
                  <a:pt x="13639" y="21600"/>
                  <a:pt x="2160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7" name="Shape 3963"/>
          <p:cNvSpPr/>
          <p:nvPr/>
        </p:nvSpPr>
        <p:spPr>
          <a:xfrm>
            <a:off x="15702853" y="7394081"/>
            <a:ext cx="3189827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15" y="8290"/>
                  <a:pt x="9615" y="1090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grpSp>
        <p:nvGrpSpPr>
          <p:cNvPr id="240" name="Group 239"/>
          <p:cNvGrpSpPr/>
          <p:nvPr/>
        </p:nvGrpSpPr>
        <p:grpSpPr>
          <a:xfrm>
            <a:off x="2654251" y="2124171"/>
            <a:ext cx="3428107" cy="3327470"/>
            <a:chOff x="1000362" y="871756"/>
            <a:chExt cx="1285875" cy="1247799"/>
          </a:xfrm>
        </p:grpSpPr>
        <p:sp>
          <p:nvSpPr>
            <p:cNvPr id="241" name="Teardrop 240"/>
            <p:cNvSpPr/>
            <p:nvPr/>
          </p:nvSpPr>
          <p:spPr bwMode="auto">
            <a:xfrm rot="8100000">
              <a:off x="1430575" y="871756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2" name="Content Placeholder 2"/>
            <p:cNvSpPr txBox="1"/>
            <p:nvPr/>
          </p:nvSpPr>
          <p:spPr bwMode="auto">
            <a:xfrm>
              <a:off x="1000362" y="1357530"/>
              <a:ext cx="1285875" cy="7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收入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43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44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5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6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18552077" y="2136959"/>
            <a:ext cx="3428107" cy="3327470"/>
            <a:chOff x="9278455" y="1168739"/>
            <a:chExt cx="1714500" cy="1663735"/>
          </a:xfrm>
        </p:grpSpPr>
        <p:sp>
          <p:nvSpPr>
            <p:cNvPr id="248" name="Teardrop 247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9" name="Content Placeholder 2"/>
            <p:cNvSpPr txBox="1"/>
            <p:nvPr/>
          </p:nvSpPr>
          <p:spPr bwMode="auto">
            <a:xfrm>
              <a:off x="9278455" y="1816439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使用率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50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654251" y="9470411"/>
            <a:ext cx="3428107" cy="3327470"/>
            <a:chOff x="1327471" y="4835465"/>
            <a:chExt cx="1714500" cy="1663735"/>
          </a:xfrm>
        </p:grpSpPr>
        <p:sp>
          <p:nvSpPr>
            <p:cNvPr id="252" name="Teardrop 251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3" name="Content Placeholder 2"/>
            <p:cNvSpPr txBox="1"/>
            <p:nvPr/>
          </p:nvSpPr>
          <p:spPr bwMode="auto">
            <a:xfrm>
              <a:off x="1327471" y="548316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本地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255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6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57" name="Group 256"/>
          <p:cNvGrpSpPr/>
          <p:nvPr/>
        </p:nvGrpSpPr>
        <p:grpSpPr>
          <a:xfrm>
            <a:off x="2654251" y="5728351"/>
            <a:ext cx="3428107" cy="3327470"/>
            <a:chOff x="1327471" y="2964435"/>
            <a:chExt cx="1714500" cy="1663735"/>
          </a:xfrm>
        </p:grpSpPr>
        <p:sp>
          <p:nvSpPr>
            <p:cNvPr id="258" name="Teardrop 257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9" name="Content Placeholder 2"/>
            <p:cNvSpPr txBox="1"/>
            <p:nvPr/>
          </p:nvSpPr>
          <p:spPr bwMode="auto">
            <a:xfrm>
              <a:off x="1327471" y="361213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出差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261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2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3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4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65" name="Group 264"/>
          <p:cNvGrpSpPr/>
          <p:nvPr/>
        </p:nvGrpSpPr>
        <p:grpSpPr>
          <a:xfrm>
            <a:off x="18552077" y="5741134"/>
            <a:ext cx="3428107" cy="3327460"/>
            <a:chOff x="9278455" y="2970827"/>
            <a:chExt cx="1714500" cy="1663730"/>
          </a:xfrm>
        </p:grpSpPr>
        <p:sp>
          <p:nvSpPr>
            <p:cNvPr id="266" name="Teardrop 265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7" name="Content Placeholder 2"/>
            <p:cNvSpPr txBox="1"/>
            <p:nvPr/>
          </p:nvSpPr>
          <p:spPr bwMode="auto">
            <a:xfrm>
              <a:off x="9278455" y="3618522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生活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8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8552077" y="9483195"/>
            <a:ext cx="3428107" cy="3327470"/>
            <a:chOff x="9278455" y="4841857"/>
            <a:chExt cx="1714500" cy="1663735"/>
          </a:xfrm>
        </p:grpSpPr>
        <p:sp>
          <p:nvSpPr>
            <p:cNvPr id="270" name="Teardrop 269"/>
            <p:cNvSpPr/>
            <p:nvPr/>
          </p:nvSpPr>
          <p:spPr bwMode="auto">
            <a:xfrm rot="8100000">
              <a:off x="9852069" y="4841857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1" name="Content Placeholder 2"/>
            <p:cNvSpPr txBox="1"/>
            <p:nvPr/>
          </p:nvSpPr>
          <p:spPr bwMode="auto">
            <a:xfrm>
              <a:off x="9278455" y="5489557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购物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72" name="Freeform 576"/>
            <p:cNvSpPr>
              <a:spLocks noChangeArrowheads="1"/>
            </p:cNvSpPr>
            <p:nvPr/>
          </p:nvSpPr>
          <p:spPr bwMode="auto">
            <a:xfrm>
              <a:off x="9974502" y="4969156"/>
              <a:ext cx="321257" cy="321257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2" name="TextBox 5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14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17193017" y="3840275"/>
            <a:ext cx="2833434" cy="2744626"/>
          </a:xfrm>
          <a:custGeom>
            <a:avLst/>
            <a:gdLst>
              <a:gd name="T0" fmla="*/ 4968 w 6000"/>
              <a:gd name="T1" fmla="*/ 3500 h 5814"/>
              <a:gd name="T2" fmla="*/ 4968 w 6000"/>
              <a:gd name="T3" fmla="*/ 3500 h 5814"/>
              <a:gd name="T4" fmla="*/ 5999 w 6000"/>
              <a:gd name="T5" fmla="*/ 2469 h 5814"/>
              <a:gd name="T6" fmla="*/ 5999 w 6000"/>
              <a:gd name="T7" fmla="*/ 2469 h 5814"/>
              <a:gd name="T8" fmla="*/ 0 w 6000"/>
              <a:gd name="T9" fmla="*/ 0 h 5814"/>
              <a:gd name="T10" fmla="*/ 0 w 6000"/>
              <a:gd name="T11" fmla="*/ 4688 h 5814"/>
              <a:gd name="T12" fmla="*/ 2656 w 6000"/>
              <a:gd name="T13" fmla="*/ 5813 h 5814"/>
              <a:gd name="T14" fmla="*/ 2656 w 6000"/>
              <a:gd name="T15" fmla="*/ 5813 h 5814"/>
              <a:gd name="T16" fmla="*/ 3937 w 6000"/>
              <a:gd name="T17" fmla="*/ 4532 h 5814"/>
              <a:gd name="T18" fmla="*/ 4905 w 6000"/>
              <a:gd name="T19" fmla="*/ 4500 h 5814"/>
              <a:gd name="T20" fmla="*/ 4968 w 6000"/>
              <a:gd name="T21" fmla="*/ 3500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0" h="5814">
                <a:moveTo>
                  <a:pt x="4968" y="3500"/>
                </a:moveTo>
                <a:lnTo>
                  <a:pt x="4968" y="3500"/>
                </a:lnTo>
                <a:cubicBezTo>
                  <a:pt x="5999" y="2469"/>
                  <a:pt x="5999" y="2469"/>
                  <a:pt x="5999" y="2469"/>
                </a:cubicBezTo>
                <a:lnTo>
                  <a:pt x="5999" y="2469"/>
                </a:lnTo>
                <a:cubicBezTo>
                  <a:pt x="4343" y="813"/>
                  <a:pt x="2156" y="0"/>
                  <a:pt x="0" y="0"/>
                </a:cubicBezTo>
                <a:cubicBezTo>
                  <a:pt x="0" y="4688"/>
                  <a:pt x="0" y="4688"/>
                  <a:pt x="0" y="4688"/>
                </a:cubicBezTo>
                <a:cubicBezTo>
                  <a:pt x="968" y="4688"/>
                  <a:pt x="1937" y="5063"/>
                  <a:pt x="2656" y="5813"/>
                </a:cubicBezTo>
                <a:lnTo>
                  <a:pt x="2656" y="5813"/>
                </a:lnTo>
                <a:cubicBezTo>
                  <a:pt x="3937" y="4532"/>
                  <a:pt x="3937" y="4532"/>
                  <a:pt x="3937" y="4532"/>
                </a:cubicBezTo>
                <a:cubicBezTo>
                  <a:pt x="4905" y="4500"/>
                  <a:pt x="4905" y="4500"/>
                  <a:pt x="4905" y="4500"/>
                </a:cubicBezTo>
                <a:lnTo>
                  <a:pt x="4968" y="350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35772" y="3490786"/>
            <a:ext cx="1966598" cy="5129784"/>
            <a:chOff x="2323305" y="2203133"/>
            <a:chExt cx="979488" cy="2554284"/>
          </a:xfrm>
          <a:solidFill>
            <a:schemeClr val="accent2"/>
          </a:solidFill>
        </p:grpSpPr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2323305" y="2720656"/>
              <a:ext cx="979488" cy="2036761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65278" y="3520217"/>
            <a:ext cx="2250772" cy="5129770"/>
            <a:chOff x="5481408" y="1426062"/>
            <a:chExt cx="341669" cy="778500"/>
          </a:xfrm>
          <a:solidFill>
            <a:schemeClr val="accent3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5481408" y="1565662"/>
              <a:ext cx="341669" cy="63890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345397" y="9072474"/>
            <a:ext cx="4996802" cy="2462204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14400" b="1" dirty="0">
                <a:solidFill>
                  <a:schemeClr val="accent2"/>
                </a:solidFill>
                <a:latin typeface="+mn-ea"/>
              </a:rPr>
              <a:t>55%</a:t>
            </a:r>
            <a:endParaRPr lang="en-US" sz="144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5964" y="8977056"/>
            <a:ext cx="5441403" cy="2462204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14400" b="1" dirty="0">
                <a:solidFill>
                  <a:schemeClr val="accent3"/>
                </a:solidFill>
                <a:latin typeface="+mn-ea"/>
              </a:rPr>
              <a:t>65%</a:t>
            </a:r>
            <a:endParaRPr lang="en-US" sz="144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1772" y="11110462"/>
            <a:ext cx="4161346" cy="738635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000" dirty="0">
              <a:latin typeface="+mn-ea"/>
              <a:cs typeface="Lato Light" panose="020F030202020403020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16899" y="11141418"/>
            <a:ext cx="4161346" cy="738635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000" dirty="0">
              <a:latin typeface="+mn-ea"/>
              <a:cs typeface="Lato Light" panose="020F0302020204030203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096" y="8770135"/>
            <a:ext cx="2569561" cy="769438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42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男性</a:t>
            </a:r>
            <a:endParaRPr lang="en-US" sz="42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88798" y="8750379"/>
            <a:ext cx="2569561" cy="769438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42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女性</a:t>
            </a:r>
            <a:endParaRPr lang="en-US" sz="42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14374159" y="3831187"/>
            <a:ext cx="3141548" cy="2744626"/>
          </a:xfrm>
          <a:custGeom>
            <a:avLst/>
            <a:gdLst>
              <a:gd name="T0" fmla="*/ 5968 w 6656"/>
              <a:gd name="T1" fmla="*/ 1438 h 5814"/>
              <a:gd name="T2" fmla="*/ 5968 w 6656"/>
              <a:gd name="T3" fmla="*/ 1438 h 5814"/>
              <a:gd name="T4" fmla="*/ 5968 w 6656"/>
              <a:gd name="T5" fmla="*/ 0 h 5814"/>
              <a:gd name="T6" fmla="*/ 5968 w 6656"/>
              <a:gd name="T7" fmla="*/ 0 h 5814"/>
              <a:gd name="T8" fmla="*/ 0 w 6656"/>
              <a:gd name="T9" fmla="*/ 2469 h 5814"/>
              <a:gd name="T10" fmla="*/ 3312 w 6656"/>
              <a:gd name="T11" fmla="*/ 5813 h 5814"/>
              <a:gd name="T12" fmla="*/ 5968 w 6656"/>
              <a:gd name="T13" fmla="*/ 4688 h 5814"/>
              <a:gd name="T14" fmla="*/ 5968 w 6656"/>
              <a:gd name="T15" fmla="*/ 4688 h 5814"/>
              <a:gd name="T16" fmla="*/ 5968 w 6656"/>
              <a:gd name="T17" fmla="*/ 2907 h 5814"/>
              <a:gd name="T18" fmla="*/ 6655 w 6656"/>
              <a:gd name="T19" fmla="*/ 2188 h 5814"/>
              <a:gd name="T20" fmla="*/ 5968 w 6656"/>
              <a:gd name="T21" fmla="*/ 1438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56" h="5814">
                <a:moveTo>
                  <a:pt x="5968" y="1438"/>
                </a:moveTo>
                <a:lnTo>
                  <a:pt x="5968" y="1438"/>
                </a:lnTo>
                <a:cubicBezTo>
                  <a:pt x="5968" y="0"/>
                  <a:pt x="5968" y="0"/>
                  <a:pt x="5968" y="0"/>
                </a:cubicBezTo>
                <a:lnTo>
                  <a:pt x="5968" y="0"/>
                </a:lnTo>
                <a:cubicBezTo>
                  <a:pt x="3625" y="0"/>
                  <a:pt x="1531" y="938"/>
                  <a:pt x="0" y="2469"/>
                </a:cubicBezTo>
                <a:cubicBezTo>
                  <a:pt x="3312" y="5813"/>
                  <a:pt x="3312" y="5813"/>
                  <a:pt x="3312" y="5813"/>
                </a:cubicBezTo>
                <a:cubicBezTo>
                  <a:pt x="4000" y="5125"/>
                  <a:pt x="4937" y="4688"/>
                  <a:pt x="5968" y="4688"/>
                </a:cubicBezTo>
                <a:lnTo>
                  <a:pt x="5968" y="4688"/>
                </a:lnTo>
                <a:cubicBezTo>
                  <a:pt x="5968" y="2907"/>
                  <a:pt x="5968" y="2907"/>
                  <a:pt x="5968" y="2907"/>
                </a:cubicBezTo>
                <a:cubicBezTo>
                  <a:pt x="6655" y="2188"/>
                  <a:pt x="6655" y="2188"/>
                  <a:pt x="6655" y="2188"/>
                </a:cubicBezTo>
                <a:lnTo>
                  <a:pt x="5968" y="14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13193734" y="4997341"/>
            <a:ext cx="2743911" cy="2834170"/>
          </a:xfrm>
          <a:custGeom>
            <a:avLst/>
            <a:gdLst>
              <a:gd name="T0" fmla="*/ 0 w 5814"/>
              <a:gd name="T1" fmla="*/ 6000 h 6001"/>
              <a:gd name="T2" fmla="*/ 0 w 5814"/>
              <a:gd name="T3" fmla="*/ 6000 h 6001"/>
              <a:gd name="T4" fmla="*/ 4719 w 5814"/>
              <a:gd name="T5" fmla="*/ 6000 h 6001"/>
              <a:gd name="T6" fmla="*/ 5813 w 5814"/>
              <a:gd name="T7" fmla="*/ 3344 h 6001"/>
              <a:gd name="T8" fmla="*/ 4532 w 5814"/>
              <a:gd name="T9" fmla="*/ 2063 h 6001"/>
              <a:gd name="T10" fmla="*/ 4501 w 5814"/>
              <a:gd name="T11" fmla="*/ 1031 h 6001"/>
              <a:gd name="T12" fmla="*/ 3532 w 5814"/>
              <a:gd name="T13" fmla="*/ 1031 h 6001"/>
              <a:gd name="T14" fmla="*/ 2501 w 5814"/>
              <a:gd name="T15" fmla="*/ 0 h 6001"/>
              <a:gd name="T16" fmla="*/ 0 w 5814"/>
              <a:gd name="T17" fmla="*/ 6000 h 6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001">
                <a:moveTo>
                  <a:pt x="0" y="6000"/>
                </a:moveTo>
                <a:lnTo>
                  <a:pt x="0" y="6000"/>
                </a:lnTo>
                <a:cubicBezTo>
                  <a:pt x="4719" y="6000"/>
                  <a:pt x="4719" y="6000"/>
                  <a:pt x="4719" y="6000"/>
                </a:cubicBezTo>
                <a:cubicBezTo>
                  <a:pt x="4719" y="5031"/>
                  <a:pt x="5094" y="4063"/>
                  <a:pt x="5813" y="3344"/>
                </a:cubicBezTo>
                <a:cubicBezTo>
                  <a:pt x="4532" y="2063"/>
                  <a:pt x="4532" y="2063"/>
                  <a:pt x="4532" y="2063"/>
                </a:cubicBezTo>
                <a:cubicBezTo>
                  <a:pt x="4501" y="1031"/>
                  <a:pt x="4501" y="1031"/>
                  <a:pt x="4501" y="1031"/>
                </a:cubicBezTo>
                <a:cubicBezTo>
                  <a:pt x="3532" y="1031"/>
                  <a:pt x="3532" y="1031"/>
                  <a:pt x="3532" y="1031"/>
                </a:cubicBezTo>
                <a:cubicBezTo>
                  <a:pt x="2501" y="0"/>
                  <a:pt x="2501" y="0"/>
                  <a:pt x="2501" y="0"/>
                </a:cubicBezTo>
                <a:cubicBezTo>
                  <a:pt x="844" y="1656"/>
                  <a:pt x="0" y="3813"/>
                  <a:pt x="0" y="600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3193734" y="7506653"/>
            <a:ext cx="2743911" cy="3142370"/>
          </a:xfrm>
          <a:custGeom>
            <a:avLst/>
            <a:gdLst>
              <a:gd name="T0" fmla="*/ 2501 w 5814"/>
              <a:gd name="T1" fmla="*/ 6655 h 6656"/>
              <a:gd name="T2" fmla="*/ 2501 w 5814"/>
              <a:gd name="T3" fmla="*/ 6655 h 6656"/>
              <a:gd name="T4" fmla="*/ 5813 w 5814"/>
              <a:gd name="T5" fmla="*/ 3342 h 6656"/>
              <a:gd name="T6" fmla="*/ 4719 w 5814"/>
              <a:gd name="T7" fmla="*/ 687 h 6656"/>
              <a:gd name="T8" fmla="*/ 2907 w 5814"/>
              <a:gd name="T9" fmla="*/ 687 h 6656"/>
              <a:gd name="T10" fmla="*/ 2157 w 5814"/>
              <a:gd name="T11" fmla="*/ 0 h 6656"/>
              <a:gd name="T12" fmla="*/ 1469 w 5814"/>
              <a:gd name="T13" fmla="*/ 687 h 6656"/>
              <a:gd name="T14" fmla="*/ 0 w 5814"/>
              <a:gd name="T15" fmla="*/ 687 h 6656"/>
              <a:gd name="T16" fmla="*/ 2501 w 5814"/>
              <a:gd name="T17" fmla="*/ 6655 h 6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656">
                <a:moveTo>
                  <a:pt x="2501" y="6655"/>
                </a:moveTo>
                <a:lnTo>
                  <a:pt x="2501" y="6655"/>
                </a:lnTo>
                <a:cubicBezTo>
                  <a:pt x="5813" y="3342"/>
                  <a:pt x="5813" y="3342"/>
                  <a:pt x="5813" y="3342"/>
                </a:cubicBezTo>
                <a:cubicBezTo>
                  <a:pt x="5126" y="2655"/>
                  <a:pt x="4719" y="1717"/>
                  <a:pt x="4719" y="687"/>
                </a:cubicBezTo>
                <a:cubicBezTo>
                  <a:pt x="2907" y="687"/>
                  <a:pt x="2907" y="687"/>
                  <a:pt x="2907" y="687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1469" y="687"/>
                  <a:pt x="1469" y="687"/>
                  <a:pt x="1469" y="687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2999"/>
                  <a:pt x="969" y="5123"/>
                  <a:pt x="2501" y="66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14374159" y="9085127"/>
            <a:ext cx="2818860" cy="2744626"/>
          </a:xfrm>
          <a:custGeom>
            <a:avLst/>
            <a:gdLst>
              <a:gd name="T0" fmla="*/ 5968 w 5969"/>
              <a:gd name="T1" fmla="*/ 5813 h 5814"/>
              <a:gd name="T2" fmla="*/ 5968 w 5969"/>
              <a:gd name="T3" fmla="*/ 5813 h 5814"/>
              <a:gd name="T4" fmla="*/ 5968 w 5969"/>
              <a:gd name="T5" fmla="*/ 1094 h 5814"/>
              <a:gd name="T6" fmla="*/ 3312 w 5969"/>
              <a:gd name="T7" fmla="*/ 0 h 5814"/>
              <a:gd name="T8" fmla="*/ 2031 w 5969"/>
              <a:gd name="T9" fmla="*/ 1250 h 5814"/>
              <a:gd name="T10" fmla="*/ 1031 w 5969"/>
              <a:gd name="T11" fmla="*/ 1313 h 5814"/>
              <a:gd name="T12" fmla="*/ 1031 w 5969"/>
              <a:gd name="T13" fmla="*/ 2282 h 5814"/>
              <a:gd name="T14" fmla="*/ 0 w 5969"/>
              <a:gd name="T15" fmla="*/ 3313 h 5814"/>
              <a:gd name="T16" fmla="*/ 5968 w 5969"/>
              <a:gd name="T17" fmla="*/ 58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9" h="5814">
                <a:moveTo>
                  <a:pt x="5968" y="5813"/>
                </a:moveTo>
                <a:lnTo>
                  <a:pt x="5968" y="5813"/>
                </a:lnTo>
                <a:cubicBezTo>
                  <a:pt x="5968" y="1094"/>
                  <a:pt x="5968" y="1094"/>
                  <a:pt x="5968" y="1094"/>
                </a:cubicBezTo>
                <a:cubicBezTo>
                  <a:pt x="5000" y="1094"/>
                  <a:pt x="4062" y="719"/>
                  <a:pt x="3312" y="0"/>
                </a:cubicBezTo>
                <a:cubicBezTo>
                  <a:pt x="2031" y="1250"/>
                  <a:pt x="2031" y="1250"/>
                  <a:pt x="2031" y="1250"/>
                </a:cubicBezTo>
                <a:cubicBezTo>
                  <a:pt x="1031" y="1313"/>
                  <a:pt x="1031" y="1313"/>
                  <a:pt x="1031" y="1313"/>
                </a:cubicBezTo>
                <a:cubicBezTo>
                  <a:pt x="1031" y="2282"/>
                  <a:pt x="1031" y="2282"/>
                  <a:pt x="1031" y="2282"/>
                </a:cubicBezTo>
                <a:cubicBezTo>
                  <a:pt x="0" y="3313"/>
                  <a:pt x="0" y="3313"/>
                  <a:pt x="0" y="3313"/>
                </a:cubicBezTo>
                <a:cubicBezTo>
                  <a:pt x="1625" y="4969"/>
                  <a:pt x="3812" y="5813"/>
                  <a:pt x="5968" y="58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6866161" y="9085127"/>
            <a:ext cx="3156126" cy="2744626"/>
          </a:xfrm>
          <a:custGeom>
            <a:avLst/>
            <a:gdLst>
              <a:gd name="T0" fmla="*/ 6686 w 6687"/>
              <a:gd name="T1" fmla="*/ 3313 h 5814"/>
              <a:gd name="T2" fmla="*/ 6686 w 6687"/>
              <a:gd name="T3" fmla="*/ 3313 h 5814"/>
              <a:gd name="T4" fmla="*/ 3343 w 6687"/>
              <a:gd name="T5" fmla="*/ 0 h 5814"/>
              <a:gd name="T6" fmla="*/ 687 w 6687"/>
              <a:gd name="T7" fmla="*/ 1094 h 5814"/>
              <a:gd name="T8" fmla="*/ 687 w 6687"/>
              <a:gd name="T9" fmla="*/ 2907 h 5814"/>
              <a:gd name="T10" fmla="*/ 0 w 6687"/>
              <a:gd name="T11" fmla="*/ 3625 h 5814"/>
              <a:gd name="T12" fmla="*/ 687 w 6687"/>
              <a:gd name="T13" fmla="*/ 4344 h 5814"/>
              <a:gd name="T14" fmla="*/ 687 w 6687"/>
              <a:gd name="T15" fmla="*/ 5813 h 5814"/>
              <a:gd name="T16" fmla="*/ 6686 w 6687"/>
              <a:gd name="T17" fmla="*/ 33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87" h="5814">
                <a:moveTo>
                  <a:pt x="6686" y="3313"/>
                </a:moveTo>
                <a:lnTo>
                  <a:pt x="6686" y="3313"/>
                </a:lnTo>
                <a:cubicBezTo>
                  <a:pt x="3343" y="0"/>
                  <a:pt x="3343" y="0"/>
                  <a:pt x="3343" y="0"/>
                </a:cubicBezTo>
                <a:cubicBezTo>
                  <a:pt x="2655" y="657"/>
                  <a:pt x="1718" y="1094"/>
                  <a:pt x="687" y="1094"/>
                </a:cubicBezTo>
                <a:cubicBezTo>
                  <a:pt x="687" y="2907"/>
                  <a:pt x="687" y="2907"/>
                  <a:pt x="687" y="2907"/>
                </a:cubicBezTo>
                <a:cubicBezTo>
                  <a:pt x="0" y="3625"/>
                  <a:pt x="0" y="3625"/>
                  <a:pt x="0" y="3625"/>
                </a:cubicBezTo>
                <a:cubicBezTo>
                  <a:pt x="687" y="4344"/>
                  <a:pt x="687" y="4344"/>
                  <a:pt x="687" y="4344"/>
                </a:cubicBezTo>
                <a:cubicBezTo>
                  <a:pt x="687" y="5813"/>
                  <a:pt x="687" y="5813"/>
                  <a:pt x="687" y="5813"/>
                </a:cubicBezTo>
                <a:cubicBezTo>
                  <a:pt x="3030" y="5813"/>
                  <a:pt x="5155" y="4844"/>
                  <a:pt x="6686" y="33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18443525" y="7835107"/>
            <a:ext cx="2743911" cy="2819594"/>
          </a:xfrm>
          <a:custGeom>
            <a:avLst/>
            <a:gdLst>
              <a:gd name="T0" fmla="*/ 2312 w 5813"/>
              <a:gd name="T1" fmla="*/ 4937 h 5969"/>
              <a:gd name="T2" fmla="*/ 2312 w 5813"/>
              <a:gd name="T3" fmla="*/ 4937 h 5969"/>
              <a:gd name="T4" fmla="*/ 3343 w 5813"/>
              <a:gd name="T5" fmla="*/ 5968 h 5969"/>
              <a:gd name="T6" fmla="*/ 3343 w 5813"/>
              <a:gd name="T7" fmla="*/ 5968 h 5969"/>
              <a:gd name="T8" fmla="*/ 5812 w 5813"/>
              <a:gd name="T9" fmla="*/ 0 h 5969"/>
              <a:gd name="T10" fmla="*/ 1093 w 5813"/>
              <a:gd name="T11" fmla="*/ 0 h 5969"/>
              <a:gd name="T12" fmla="*/ 0 w 5813"/>
              <a:gd name="T13" fmla="*/ 2655 h 5969"/>
              <a:gd name="T14" fmla="*/ 0 w 5813"/>
              <a:gd name="T15" fmla="*/ 2655 h 5969"/>
              <a:gd name="T16" fmla="*/ 1281 w 5813"/>
              <a:gd name="T17" fmla="*/ 3905 h 5969"/>
              <a:gd name="T18" fmla="*/ 1281 w 5813"/>
              <a:gd name="T19" fmla="*/ 4905 h 5969"/>
              <a:gd name="T20" fmla="*/ 2312 w 5813"/>
              <a:gd name="T21" fmla="*/ 4937 h 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5969">
                <a:moveTo>
                  <a:pt x="2312" y="4937"/>
                </a:moveTo>
                <a:lnTo>
                  <a:pt x="2312" y="4937"/>
                </a:lnTo>
                <a:cubicBezTo>
                  <a:pt x="3343" y="5968"/>
                  <a:pt x="3343" y="5968"/>
                  <a:pt x="3343" y="5968"/>
                </a:cubicBezTo>
                <a:lnTo>
                  <a:pt x="3343" y="5968"/>
                </a:lnTo>
                <a:cubicBezTo>
                  <a:pt x="5000" y="4312"/>
                  <a:pt x="5812" y="2155"/>
                  <a:pt x="5812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93" y="937"/>
                  <a:pt x="750" y="1905"/>
                  <a:pt x="0" y="2655"/>
                </a:cubicBezTo>
                <a:lnTo>
                  <a:pt x="0" y="2655"/>
                </a:lnTo>
                <a:cubicBezTo>
                  <a:pt x="1281" y="3905"/>
                  <a:pt x="1281" y="3905"/>
                  <a:pt x="1281" y="3905"/>
                </a:cubicBezTo>
                <a:cubicBezTo>
                  <a:pt x="1281" y="4905"/>
                  <a:pt x="1281" y="4905"/>
                  <a:pt x="1281" y="4905"/>
                </a:cubicBezTo>
                <a:lnTo>
                  <a:pt x="2312" y="493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18445240" y="5006338"/>
            <a:ext cx="2743911" cy="3156944"/>
          </a:xfrm>
          <a:custGeom>
            <a:avLst/>
            <a:gdLst>
              <a:gd name="T0" fmla="*/ 4343 w 5813"/>
              <a:gd name="T1" fmla="*/ 6000 h 6687"/>
              <a:gd name="T2" fmla="*/ 4343 w 5813"/>
              <a:gd name="T3" fmla="*/ 6000 h 6687"/>
              <a:gd name="T4" fmla="*/ 5812 w 5813"/>
              <a:gd name="T5" fmla="*/ 6000 h 6687"/>
              <a:gd name="T6" fmla="*/ 5812 w 5813"/>
              <a:gd name="T7" fmla="*/ 6000 h 6687"/>
              <a:gd name="T8" fmla="*/ 3343 w 5813"/>
              <a:gd name="T9" fmla="*/ 0 h 6687"/>
              <a:gd name="T10" fmla="*/ 0 w 5813"/>
              <a:gd name="T11" fmla="*/ 3344 h 6687"/>
              <a:gd name="T12" fmla="*/ 1093 w 5813"/>
              <a:gd name="T13" fmla="*/ 6000 h 6687"/>
              <a:gd name="T14" fmla="*/ 1093 w 5813"/>
              <a:gd name="T15" fmla="*/ 6000 h 6687"/>
              <a:gd name="T16" fmla="*/ 2906 w 5813"/>
              <a:gd name="T17" fmla="*/ 6000 h 6687"/>
              <a:gd name="T18" fmla="*/ 3625 w 5813"/>
              <a:gd name="T19" fmla="*/ 6686 h 6687"/>
              <a:gd name="T20" fmla="*/ 4343 w 5813"/>
              <a:gd name="T21" fmla="*/ 6000 h 6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6687">
                <a:moveTo>
                  <a:pt x="4343" y="6000"/>
                </a:moveTo>
                <a:lnTo>
                  <a:pt x="4343" y="6000"/>
                </a:lnTo>
                <a:cubicBezTo>
                  <a:pt x="5812" y="6000"/>
                  <a:pt x="5812" y="6000"/>
                  <a:pt x="5812" y="6000"/>
                </a:cubicBezTo>
                <a:lnTo>
                  <a:pt x="5812" y="6000"/>
                </a:lnTo>
                <a:cubicBezTo>
                  <a:pt x="5812" y="3656"/>
                  <a:pt x="4875" y="1531"/>
                  <a:pt x="3343" y="0"/>
                </a:cubicBezTo>
                <a:cubicBezTo>
                  <a:pt x="0" y="3344"/>
                  <a:pt x="0" y="3344"/>
                  <a:pt x="0" y="3344"/>
                </a:cubicBezTo>
                <a:cubicBezTo>
                  <a:pt x="687" y="4000"/>
                  <a:pt x="1093" y="4938"/>
                  <a:pt x="1093" y="6000"/>
                </a:cubicBezTo>
                <a:lnTo>
                  <a:pt x="1093" y="6000"/>
                </a:lnTo>
                <a:cubicBezTo>
                  <a:pt x="2906" y="6000"/>
                  <a:pt x="2906" y="6000"/>
                  <a:pt x="2906" y="6000"/>
                </a:cubicBezTo>
                <a:cubicBezTo>
                  <a:pt x="3625" y="6686"/>
                  <a:pt x="3625" y="6686"/>
                  <a:pt x="3625" y="6686"/>
                </a:cubicBezTo>
                <a:lnTo>
                  <a:pt x="4343" y="600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19050051" y="5484626"/>
            <a:ext cx="487159" cy="472708"/>
          </a:xfrm>
          <a:custGeom>
            <a:avLst/>
            <a:gdLst>
              <a:gd name="T0" fmla="*/ 1031 w 1032"/>
              <a:gd name="T1" fmla="*/ 0 h 1001"/>
              <a:gd name="T2" fmla="*/ 968 w 1032"/>
              <a:gd name="T3" fmla="*/ 1000 h 1001"/>
              <a:gd name="T4" fmla="*/ 0 w 1032"/>
              <a:gd name="T5" fmla="*/ 1000 h 1001"/>
              <a:gd name="T6" fmla="*/ 1031 w 1032"/>
              <a:gd name="T7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2" h="1001">
                <a:moveTo>
                  <a:pt x="1031" y="0"/>
                </a:moveTo>
                <a:lnTo>
                  <a:pt x="968" y="1000"/>
                </a:lnTo>
                <a:lnTo>
                  <a:pt x="0" y="1000"/>
                </a:lnTo>
                <a:lnTo>
                  <a:pt x="10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31825" y="5908153"/>
            <a:ext cx="3067987" cy="3200763"/>
          </a:xfrm>
          <a:prstGeom prst="rect">
            <a:avLst/>
          </a:prstGeom>
          <a:noFill/>
        </p:spPr>
        <p:txBody>
          <a:bodyPr wrap="square" lIns="243731" tIns="121864" rIns="243731" bIns="121864" rtlCol="0">
            <a:spAutoFit/>
          </a:bodyPr>
          <a:lstStyle/>
          <a:p>
            <a:pPr algn="ctr"/>
            <a:r>
              <a:rPr lang="ru-RU" sz="19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Sosa Regular"/>
              </a:rPr>
              <a:t>:</a:t>
            </a:r>
            <a:endParaRPr lang="ru-RU" sz="19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Sosa Regular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2201525" y="4093832"/>
            <a:ext cx="0" cy="74906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1"/>
          <p:cNvSpPr>
            <a:spLocks noEditPoints="1"/>
          </p:cNvSpPr>
          <p:nvPr/>
        </p:nvSpPr>
        <p:spPr bwMode="auto">
          <a:xfrm>
            <a:off x="15508918" y="10238154"/>
            <a:ext cx="1094943" cy="821736"/>
          </a:xfrm>
          <a:custGeom>
            <a:avLst/>
            <a:gdLst>
              <a:gd name="T0" fmla="*/ 899 w 1092"/>
              <a:gd name="T1" fmla="*/ 20 h 819"/>
              <a:gd name="T2" fmla="*/ 242 w 1092"/>
              <a:gd name="T3" fmla="*/ 0 h 819"/>
              <a:gd name="T4" fmla="*/ 20 w 1092"/>
              <a:gd name="T5" fmla="*/ 193 h 819"/>
              <a:gd name="T6" fmla="*/ 17 w 1092"/>
              <a:gd name="T7" fmla="*/ 287 h 819"/>
              <a:gd name="T8" fmla="*/ 546 w 1092"/>
              <a:gd name="T9" fmla="*/ 819 h 819"/>
              <a:gd name="T10" fmla="*/ 1075 w 1092"/>
              <a:gd name="T11" fmla="*/ 287 h 819"/>
              <a:gd name="T12" fmla="*/ 1072 w 1092"/>
              <a:gd name="T13" fmla="*/ 193 h 819"/>
              <a:gd name="T14" fmla="*/ 470 w 1092"/>
              <a:gd name="T15" fmla="*/ 239 h 819"/>
              <a:gd name="T16" fmla="*/ 622 w 1092"/>
              <a:gd name="T17" fmla="*/ 239 h 819"/>
              <a:gd name="T18" fmla="*/ 666 w 1092"/>
              <a:gd name="T19" fmla="*/ 76 h 819"/>
              <a:gd name="T20" fmla="*/ 648 w 1092"/>
              <a:gd name="T21" fmla="*/ 217 h 819"/>
              <a:gd name="T22" fmla="*/ 444 w 1092"/>
              <a:gd name="T23" fmla="*/ 217 h 819"/>
              <a:gd name="T24" fmla="*/ 426 w 1092"/>
              <a:gd name="T25" fmla="*/ 76 h 819"/>
              <a:gd name="T26" fmla="*/ 444 w 1092"/>
              <a:gd name="T27" fmla="*/ 217 h 819"/>
              <a:gd name="T28" fmla="*/ 546 w 1092"/>
              <a:gd name="T29" fmla="*/ 698 h 819"/>
              <a:gd name="T30" fmla="*/ 631 w 1092"/>
              <a:gd name="T31" fmla="*/ 273 h 819"/>
              <a:gd name="T32" fmla="*/ 833 w 1092"/>
              <a:gd name="T33" fmla="*/ 273 h 819"/>
              <a:gd name="T34" fmla="*/ 666 w 1092"/>
              <a:gd name="T35" fmla="*/ 273 h 819"/>
              <a:gd name="T36" fmla="*/ 759 w 1092"/>
              <a:gd name="T37" fmla="*/ 169 h 819"/>
              <a:gd name="T38" fmla="*/ 675 w 1092"/>
              <a:gd name="T39" fmla="*/ 239 h 819"/>
              <a:gd name="T40" fmla="*/ 826 w 1092"/>
              <a:gd name="T41" fmla="*/ 68 h 819"/>
              <a:gd name="T42" fmla="*/ 707 w 1092"/>
              <a:gd name="T43" fmla="*/ 68 h 819"/>
              <a:gd name="T44" fmla="*/ 470 w 1092"/>
              <a:gd name="T45" fmla="*/ 68 h 819"/>
              <a:gd name="T46" fmla="*/ 546 w 1092"/>
              <a:gd name="T47" fmla="*/ 131 h 819"/>
              <a:gd name="T48" fmla="*/ 266 w 1092"/>
              <a:gd name="T49" fmla="*/ 68 h 819"/>
              <a:gd name="T50" fmla="*/ 331 w 1092"/>
              <a:gd name="T51" fmla="*/ 123 h 819"/>
              <a:gd name="T52" fmla="*/ 417 w 1092"/>
              <a:gd name="T53" fmla="*/ 239 h 819"/>
              <a:gd name="T54" fmla="*/ 333 w 1092"/>
              <a:gd name="T55" fmla="*/ 169 h 819"/>
              <a:gd name="T56" fmla="*/ 510 w 1092"/>
              <a:gd name="T57" fmla="*/ 692 h 819"/>
              <a:gd name="T58" fmla="*/ 426 w 1092"/>
              <a:gd name="T59" fmla="*/ 273 h 819"/>
              <a:gd name="T60" fmla="*/ 98 w 1092"/>
              <a:gd name="T61" fmla="*/ 273 h 819"/>
              <a:gd name="T62" fmla="*/ 434 w 1092"/>
              <a:gd name="T63" fmla="*/ 631 h 819"/>
              <a:gd name="T64" fmla="*/ 994 w 1092"/>
              <a:gd name="T65" fmla="*/ 273 h 819"/>
              <a:gd name="T66" fmla="*/ 873 w 1092"/>
              <a:gd name="T67" fmla="*/ 273 h 819"/>
              <a:gd name="T68" fmla="*/ 785 w 1092"/>
              <a:gd name="T69" fmla="*/ 147 h 819"/>
              <a:gd name="T70" fmla="*/ 1021 w 1092"/>
              <a:gd name="T71" fmla="*/ 239 h 819"/>
              <a:gd name="T72" fmla="*/ 228 w 1092"/>
              <a:gd name="T73" fmla="*/ 82 h 819"/>
              <a:gd name="T74" fmla="*/ 215 w 1092"/>
              <a:gd name="T75" fmla="*/ 239 h 819"/>
              <a:gd name="T76" fmla="*/ 228 w 1092"/>
              <a:gd name="T77" fmla="*/ 82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92" h="819">
                <a:moveTo>
                  <a:pt x="1072" y="193"/>
                </a:moveTo>
                <a:cubicBezTo>
                  <a:pt x="899" y="20"/>
                  <a:pt x="899" y="20"/>
                  <a:pt x="899" y="20"/>
                </a:cubicBezTo>
                <a:cubicBezTo>
                  <a:pt x="886" y="7"/>
                  <a:pt x="868" y="0"/>
                  <a:pt x="850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24" y="0"/>
                  <a:pt x="206" y="7"/>
                  <a:pt x="193" y="20"/>
                </a:cubicBezTo>
                <a:cubicBezTo>
                  <a:pt x="20" y="193"/>
                  <a:pt x="20" y="193"/>
                  <a:pt x="20" y="193"/>
                </a:cubicBezTo>
                <a:cubicBezTo>
                  <a:pt x="7" y="207"/>
                  <a:pt x="0" y="224"/>
                  <a:pt x="0" y="242"/>
                </a:cubicBezTo>
                <a:cubicBezTo>
                  <a:pt x="0" y="258"/>
                  <a:pt x="6" y="274"/>
                  <a:pt x="17" y="287"/>
                </a:cubicBezTo>
                <a:cubicBezTo>
                  <a:pt x="495" y="796"/>
                  <a:pt x="495" y="796"/>
                  <a:pt x="495" y="796"/>
                </a:cubicBezTo>
                <a:cubicBezTo>
                  <a:pt x="508" y="810"/>
                  <a:pt x="527" y="819"/>
                  <a:pt x="546" y="819"/>
                </a:cubicBezTo>
                <a:cubicBezTo>
                  <a:pt x="565" y="819"/>
                  <a:pt x="584" y="810"/>
                  <a:pt x="597" y="796"/>
                </a:cubicBezTo>
                <a:cubicBezTo>
                  <a:pt x="1075" y="287"/>
                  <a:pt x="1075" y="287"/>
                  <a:pt x="1075" y="287"/>
                </a:cubicBezTo>
                <a:cubicBezTo>
                  <a:pt x="1086" y="274"/>
                  <a:pt x="1092" y="257"/>
                  <a:pt x="1092" y="241"/>
                </a:cubicBezTo>
                <a:cubicBezTo>
                  <a:pt x="1092" y="224"/>
                  <a:pt x="1085" y="207"/>
                  <a:pt x="1072" y="193"/>
                </a:cubicBezTo>
                <a:close/>
                <a:moveTo>
                  <a:pt x="622" y="239"/>
                </a:moveTo>
                <a:cubicBezTo>
                  <a:pt x="470" y="239"/>
                  <a:pt x="470" y="239"/>
                  <a:pt x="470" y="239"/>
                </a:cubicBezTo>
                <a:cubicBezTo>
                  <a:pt x="546" y="176"/>
                  <a:pt x="546" y="176"/>
                  <a:pt x="546" y="176"/>
                </a:cubicBezTo>
                <a:lnTo>
                  <a:pt x="622" y="239"/>
                </a:lnTo>
                <a:close/>
                <a:moveTo>
                  <a:pt x="573" y="154"/>
                </a:moveTo>
                <a:cubicBezTo>
                  <a:pt x="666" y="76"/>
                  <a:pt x="666" y="76"/>
                  <a:pt x="666" y="76"/>
                </a:cubicBezTo>
                <a:cubicBezTo>
                  <a:pt x="735" y="145"/>
                  <a:pt x="735" y="145"/>
                  <a:pt x="735" y="145"/>
                </a:cubicBezTo>
                <a:cubicBezTo>
                  <a:pt x="648" y="217"/>
                  <a:pt x="648" y="217"/>
                  <a:pt x="648" y="217"/>
                </a:cubicBezTo>
                <a:lnTo>
                  <a:pt x="573" y="154"/>
                </a:lnTo>
                <a:close/>
                <a:moveTo>
                  <a:pt x="444" y="217"/>
                </a:moveTo>
                <a:cubicBezTo>
                  <a:pt x="357" y="145"/>
                  <a:pt x="357" y="145"/>
                  <a:pt x="357" y="145"/>
                </a:cubicBezTo>
                <a:cubicBezTo>
                  <a:pt x="426" y="76"/>
                  <a:pt x="426" y="76"/>
                  <a:pt x="426" y="76"/>
                </a:cubicBezTo>
                <a:cubicBezTo>
                  <a:pt x="519" y="154"/>
                  <a:pt x="519" y="154"/>
                  <a:pt x="519" y="154"/>
                </a:cubicBezTo>
                <a:lnTo>
                  <a:pt x="444" y="217"/>
                </a:lnTo>
                <a:close/>
                <a:moveTo>
                  <a:pt x="631" y="273"/>
                </a:moveTo>
                <a:cubicBezTo>
                  <a:pt x="546" y="698"/>
                  <a:pt x="546" y="698"/>
                  <a:pt x="546" y="698"/>
                </a:cubicBezTo>
                <a:cubicBezTo>
                  <a:pt x="461" y="273"/>
                  <a:pt x="461" y="273"/>
                  <a:pt x="461" y="273"/>
                </a:cubicBezTo>
                <a:lnTo>
                  <a:pt x="631" y="273"/>
                </a:lnTo>
                <a:close/>
                <a:moveTo>
                  <a:pt x="666" y="273"/>
                </a:moveTo>
                <a:cubicBezTo>
                  <a:pt x="833" y="273"/>
                  <a:pt x="833" y="273"/>
                  <a:pt x="833" y="273"/>
                </a:cubicBezTo>
                <a:cubicBezTo>
                  <a:pt x="582" y="692"/>
                  <a:pt x="582" y="692"/>
                  <a:pt x="582" y="692"/>
                </a:cubicBezTo>
                <a:lnTo>
                  <a:pt x="666" y="273"/>
                </a:lnTo>
                <a:close/>
                <a:moveTo>
                  <a:pt x="675" y="239"/>
                </a:moveTo>
                <a:cubicBezTo>
                  <a:pt x="759" y="169"/>
                  <a:pt x="759" y="169"/>
                  <a:pt x="759" y="169"/>
                </a:cubicBezTo>
                <a:cubicBezTo>
                  <a:pt x="829" y="239"/>
                  <a:pt x="829" y="239"/>
                  <a:pt x="829" y="239"/>
                </a:cubicBezTo>
                <a:lnTo>
                  <a:pt x="675" y="239"/>
                </a:lnTo>
                <a:close/>
                <a:moveTo>
                  <a:pt x="707" y="68"/>
                </a:moveTo>
                <a:cubicBezTo>
                  <a:pt x="826" y="68"/>
                  <a:pt x="826" y="68"/>
                  <a:pt x="826" y="68"/>
                </a:cubicBezTo>
                <a:cubicBezTo>
                  <a:pt x="761" y="123"/>
                  <a:pt x="761" y="123"/>
                  <a:pt x="761" y="123"/>
                </a:cubicBezTo>
                <a:lnTo>
                  <a:pt x="707" y="68"/>
                </a:lnTo>
                <a:close/>
                <a:moveTo>
                  <a:pt x="546" y="131"/>
                </a:moveTo>
                <a:cubicBezTo>
                  <a:pt x="470" y="68"/>
                  <a:pt x="470" y="68"/>
                  <a:pt x="470" y="68"/>
                </a:cubicBezTo>
                <a:cubicBezTo>
                  <a:pt x="622" y="68"/>
                  <a:pt x="622" y="68"/>
                  <a:pt x="622" y="68"/>
                </a:cubicBezTo>
                <a:lnTo>
                  <a:pt x="546" y="131"/>
                </a:lnTo>
                <a:close/>
                <a:moveTo>
                  <a:pt x="331" y="123"/>
                </a:moveTo>
                <a:cubicBezTo>
                  <a:pt x="266" y="68"/>
                  <a:pt x="266" y="68"/>
                  <a:pt x="266" y="68"/>
                </a:cubicBezTo>
                <a:cubicBezTo>
                  <a:pt x="385" y="68"/>
                  <a:pt x="385" y="68"/>
                  <a:pt x="385" y="68"/>
                </a:cubicBezTo>
                <a:lnTo>
                  <a:pt x="331" y="123"/>
                </a:lnTo>
                <a:close/>
                <a:moveTo>
                  <a:pt x="333" y="169"/>
                </a:moveTo>
                <a:cubicBezTo>
                  <a:pt x="417" y="239"/>
                  <a:pt x="417" y="239"/>
                  <a:pt x="417" y="239"/>
                </a:cubicBezTo>
                <a:cubicBezTo>
                  <a:pt x="263" y="239"/>
                  <a:pt x="263" y="239"/>
                  <a:pt x="263" y="239"/>
                </a:cubicBezTo>
                <a:lnTo>
                  <a:pt x="333" y="169"/>
                </a:lnTo>
                <a:close/>
                <a:moveTo>
                  <a:pt x="426" y="273"/>
                </a:moveTo>
                <a:cubicBezTo>
                  <a:pt x="510" y="692"/>
                  <a:pt x="510" y="692"/>
                  <a:pt x="510" y="692"/>
                </a:cubicBezTo>
                <a:cubicBezTo>
                  <a:pt x="259" y="273"/>
                  <a:pt x="259" y="273"/>
                  <a:pt x="259" y="273"/>
                </a:cubicBezTo>
                <a:lnTo>
                  <a:pt x="426" y="273"/>
                </a:lnTo>
                <a:close/>
                <a:moveTo>
                  <a:pt x="434" y="631"/>
                </a:moveTo>
                <a:cubicBezTo>
                  <a:pt x="98" y="273"/>
                  <a:pt x="98" y="273"/>
                  <a:pt x="98" y="273"/>
                </a:cubicBezTo>
                <a:cubicBezTo>
                  <a:pt x="219" y="273"/>
                  <a:pt x="219" y="273"/>
                  <a:pt x="219" y="273"/>
                </a:cubicBezTo>
                <a:lnTo>
                  <a:pt x="434" y="631"/>
                </a:lnTo>
                <a:close/>
                <a:moveTo>
                  <a:pt x="873" y="273"/>
                </a:moveTo>
                <a:cubicBezTo>
                  <a:pt x="994" y="273"/>
                  <a:pt x="994" y="273"/>
                  <a:pt x="994" y="273"/>
                </a:cubicBezTo>
                <a:cubicBezTo>
                  <a:pt x="658" y="631"/>
                  <a:pt x="658" y="631"/>
                  <a:pt x="658" y="631"/>
                </a:cubicBezTo>
                <a:lnTo>
                  <a:pt x="873" y="273"/>
                </a:lnTo>
                <a:close/>
                <a:moveTo>
                  <a:pt x="877" y="239"/>
                </a:moveTo>
                <a:cubicBezTo>
                  <a:pt x="785" y="147"/>
                  <a:pt x="785" y="147"/>
                  <a:pt x="785" y="147"/>
                </a:cubicBezTo>
                <a:cubicBezTo>
                  <a:pt x="864" y="82"/>
                  <a:pt x="864" y="82"/>
                  <a:pt x="864" y="82"/>
                </a:cubicBezTo>
                <a:cubicBezTo>
                  <a:pt x="1021" y="239"/>
                  <a:pt x="1021" y="239"/>
                  <a:pt x="1021" y="239"/>
                </a:cubicBezTo>
                <a:lnTo>
                  <a:pt x="877" y="239"/>
                </a:lnTo>
                <a:close/>
                <a:moveTo>
                  <a:pt x="228" y="82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15" y="239"/>
                  <a:pt x="215" y="239"/>
                  <a:pt x="215" y="239"/>
                </a:cubicBezTo>
                <a:cubicBezTo>
                  <a:pt x="68" y="239"/>
                  <a:pt x="68" y="239"/>
                  <a:pt x="68" y="239"/>
                </a:cubicBezTo>
                <a:lnTo>
                  <a:pt x="228" y="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42" name="Freeform 45"/>
          <p:cNvSpPr>
            <a:spLocks noEditPoints="1"/>
          </p:cNvSpPr>
          <p:nvPr/>
        </p:nvSpPr>
        <p:spPr bwMode="auto">
          <a:xfrm>
            <a:off x="15460552" y="4305815"/>
            <a:ext cx="1112032" cy="1112322"/>
          </a:xfrm>
          <a:custGeom>
            <a:avLst/>
            <a:gdLst>
              <a:gd name="T0" fmla="*/ 419 w 425"/>
              <a:gd name="T1" fmla="*/ 2 h 425"/>
              <a:gd name="T2" fmla="*/ 411 w 425"/>
              <a:gd name="T3" fmla="*/ 0 h 425"/>
              <a:gd name="T4" fmla="*/ 404 w 425"/>
              <a:gd name="T5" fmla="*/ 3 h 425"/>
              <a:gd name="T6" fmla="*/ 6 w 425"/>
              <a:gd name="T7" fmla="*/ 268 h 425"/>
              <a:gd name="T8" fmla="*/ 0 w 425"/>
              <a:gd name="T9" fmla="*/ 280 h 425"/>
              <a:gd name="T10" fmla="*/ 8 w 425"/>
              <a:gd name="T11" fmla="*/ 291 h 425"/>
              <a:gd name="T12" fmla="*/ 112 w 425"/>
              <a:gd name="T13" fmla="*/ 333 h 425"/>
              <a:gd name="T14" fmla="*/ 161 w 425"/>
              <a:gd name="T15" fmla="*/ 418 h 425"/>
              <a:gd name="T16" fmla="*/ 172 w 425"/>
              <a:gd name="T17" fmla="*/ 425 h 425"/>
              <a:gd name="T18" fmla="*/ 173 w 425"/>
              <a:gd name="T19" fmla="*/ 425 h 425"/>
              <a:gd name="T20" fmla="*/ 184 w 425"/>
              <a:gd name="T21" fmla="*/ 419 h 425"/>
              <a:gd name="T22" fmla="*/ 211 w 425"/>
              <a:gd name="T23" fmla="*/ 373 h 425"/>
              <a:gd name="T24" fmla="*/ 340 w 425"/>
              <a:gd name="T25" fmla="*/ 424 h 425"/>
              <a:gd name="T26" fmla="*/ 345 w 425"/>
              <a:gd name="T27" fmla="*/ 425 h 425"/>
              <a:gd name="T28" fmla="*/ 352 w 425"/>
              <a:gd name="T29" fmla="*/ 423 h 425"/>
              <a:gd name="T30" fmla="*/ 358 w 425"/>
              <a:gd name="T31" fmla="*/ 414 h 425"/>
              <a:gd name="T32" fmla="*/ 424 w 425"/>
              <a:gd name="T33" fmla="*/ 16 h 425"/>
              <a:gd name="T34" fmla="*/ 419 w 425"/>
              <a:gd name="T35" fmla="*/ 2 h 425"/>
              <a:gd name="T36" fmla="*/ 42 w 425"/>
              <a:gd name="T37" fmla="*/ 276 h 425"/>
              <a:gd name="T38" fmla="*/ 349 w 425"/>
              <a:gd name="T39" fmla="*/ 71 h 425"/>
              <a:gd name="T40" fmla="*/ 126 w 425"/>
              <a:gd name="T41" fmla="*/ 310 h 425"/>
              <a:gd name="T42" fmla="*/ 122 w 425"/>
              <a:gd name="T43" fmla="*/ 308 h 425"/>
              <a:gd name="T44" fmla="*/ 42 w 425"/>
              <a:gd name="T45" fmla="*/ 276 h 425"/>
              <a:gd name="T46" fmla="*/ 135 w 425"/>
              <a:gd name="T47" fmla="*/ 320 h 425"/>
              <a:gd name="T48" fmla="*/ 135 w 425"/>
              <a:gd name="T49" fmla="*/ 320 h 425"/>
              <a:gd name="T50" fmla="*/ 386 w 425"/>
              <a:gd name="T51" fmla="*/ 51 h 425"/>
              <a:gd name="T52" fmla="*/ 172 w 425"/>
              <a:gd name="T53" fmla="*/ 384 h 425"/>
              <a:gd name="T54" fmla="*/ 135 w 425"/>
              <a:gd name="T55" fmla="*/ 320 h 425"/>
              <a:gd name="T56" fmla="*/ 335 w 425"/>
              <a:gd name="T57" fmla="*/ 393 h 425"/>
              <a:gd name="T58" fmla="*/ 221 w 425"/>
              <a:gd name="T59" fmla="*/ 348 h 425"/>
              <a:gd name="T60" fmla="*/ 213 w 425"/>
              <a:gd name="T61" fmla="*/ 346 h 425"/>
              <a:gd name="T62" fmla="*/ 388 w 425"/>
              <a:gd name="T63" fmla="*/ 76 h 425"/>
              <a:gd name="T64" fmla="*/ 335 w 425"/>
              <a:gd name="T65" fmla="*/ 39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5" h="425">
                <a:moveTo>
                  <a:pt x="419" y="2"/>
                </a:moveTo>
                <a:cubicBezTo>
                  <a:pt x="416" y="1"/>
                  <a:pt x="414" y="0"/>
                  <a:pt x="411" y="0"/>
                </a:cubicBezTo>
                <a:cubicBezTo>
                  <a:pt x="409" y="0"/>
                  <a:pt x="406" y="1"/>
                  <a:pt x="404" y="3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71"/>
                  <a:pt x="0" y="276"/>
                  <a:pt x="0" y="280"/>
                </a:cubicBezTo>
                <a:cubicBezTo>
                  <a:pt x="1" y="285"/>
                  <a:pt x="4" y="290"/>
                  <a:pt x="8" y="291"/>
                </a:cubicBezTo>
                <a:cubicBezTo>
                  <a:pt x="112" y="333"/>
                  <a:pt x="112" y="333"/>
                  <a:pt x="112" y="333"/>
                </a:cubicBezTo>
                <a:cubicBezTo>
                  <a:pt x="161" y="418"/>
                  <a:pt x="161" y="418"/>
                  <a:pt x="161" y="418"/>
                </a:cubicBezTo>
                <a:cubicBezTo>
                  <a:pt x="163" y="422"/>
                  <a:pt x="168" y="425"/>
                  <a:pt x="172" y="425"/>
                </a:cubicBezTo>
                <a:cubicBezTo>
                  <a:pt x="172" y="425"/>
                  <a:pt x="172" y="425"/>
                  <a:pt x="173" y="425"/>
                </a:cubicBezTo>
                <a:cubicBezTo>
                  <a:pt x="177" y="425"/>
                  <a:pt x="181" y="423"/>
                  <a:pt x="184" y="419"/>
                </a:cubicBezTo>
                <a:cubicBezTo>
                  <a:pt x="211" y="373"/>
                  <a:pt x="211" y="373"/>
                  <a:pt x="211" y="373"/>
                </a:cubicBezTo>
                <a:cubicBezTo>
                  <a:pt x="340" y="424"/>
                  <a:pt x="340" y="424"/>
                  <a:pt x="340" y="424"/>
                </a:cubicBezTo>
                <a:cubicBezTo>
                  <a:pt x="342" y="425"/>
                  <a:pt x="343" y="425"/>
                  <a:pt x="345" y="425"/>
                </a:cubicBezTo>
                <a:cubicBezTo>
                  <a:pt x="347" y="425"/>
                  <a:pt x="350" y="424"/>
                  <a:pt x="352" y="423"/>
                </a:cubicBezTo>
                <a:cubicBezTo>
                  <a:pt x="355" y="421"/>
                  <a:pt x="357" y="418"/>
                  <a:pt x="358" y="414"/>
                </a:cubicBezTo>
                <a:cubicBezTo>
                  <a:pt x="424" y="16"/>
                  <a:pt x="424" y="16"/>
                  <a:pt x="424" y="16"/>
                </a:cubicBezTo>
                <a:cubicBezTo>
                  <a:pt x="425" y="11"/>
                  <a:pt x="423" y="5"/>
                  <a:pt x="419" y="2"/>
                </a:cubicBezTo>
                <a:close/>
                <a:moveTo>
                  <a:pt x="42" y="276"/>
                </a:moveTo>
                <a:cubicBezTo>
                  <a:pt x="349" y="71"/>
                  <a:pt x="349" y="71"/>
                  <a:pt x="349" y="71"/>
                </a:cubicBezTo>
                <a:cubicBezTo>
                  <a:pt x="126" y="310"/>
                  <a:pt x="126" y="310"/>
                  <a:pt x="126" y="310"/>
                </a:cubicBezTo>
                <a:cubicBezTo>
                  <a:pt x="124" y="310"/>
                  <a:pt x="123" y="309"/>
                  <a:pt x="122" y="308"/>
                </a:cubicBezTo>
                <a:lnTo>
                  <a:pt x="42" y="276"/>
                </a:lnTo>
                <a:close/>
                <a:moveTo>
                  <a:pt x="135" y="320"/>
                </a:moveTo>
                <a:cubicBezTo>
                  <a:pt x="135" y="320"/>
                  <a:pt x="135" y="320"/>
                  <a:pt x="135" y="320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172" y="384"/>
                  <a:pt x="172" y="384"/>
                  <a:pt x="172" y="384"/>
                </a:cubicBezTo>
                <a:lnTo>
                  <a:pt x="135" y="320"/>
                </a:lnTo>
                <a:close/>
                <a:moveTo>
                  <a:pt x="335" y="393"/>
                </a:moveTo>
                <a:cubicBezTo>
                  <a:pt x="221" y="348"/>
                  <a:pt x="221" y="348"/>
                  <a:pt x="221" y="348"/>
                </a:cubicBezTo>
                <a:cubicBezTo>
                  <a:pt x="219" y="347"/>
                  <a:pt x="216" y="347"/>
                  <a:pt x="213" y="346"/>
                </a:cubicBezTo>
                <a:cubicBezTo>
                  <a:pt x="388" y="76"/>
                  <a:pt x="388" y="76"/>
                  <a:pt x="388" y="76"/>
                </a:cubicBezTo>
                <a:lnTo>
                  <a:pt x="335" y="3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9535203" y="8582473"/>
            <a:ext cx="979937" cy="104831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44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47" name="Freeform 73"/>
          <p:cNvSpPr>
            <a:spLocks noEditPoints="1"/>
          </p:cNvSpPr>
          <p:nvPr/>
        </p:nvSpPr>
        <p:spPr bwMode="auto">
          <a:xfrm>
            <a:off x="17836092" y="10124851"/>
            <a:ext cx="919405" cy="104831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9710336" y="6211047"/>
            <a:ext cx="716981" cy="104831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49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862311" y="4558507"/>
            <a:ext cx="1049939" cy="883690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52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943296" y="8339719"/>
            <a:ext cx="738980" cy="1083338"/>
            <a:chOff x="1559893" y="2241774"/>
            <a:chExt cx="174947" cy="256404"/>
          </a:xfrm>
          <a:solidFill>
            <a:schemeClr val="bg1"/>
          </a:solidFill>
        </p:grpSpPr>
        <p:sp>
          <p:nvSpPr>
            <p:cNvPr id="60" name="Oval 49"/>
            <p:cNvSpPr>
              <a:spLocks noChangeArrowheads="1"/>
            </p:cNvSpPr>
            <p:nvPr/>
          </p:nvSpPr>
          <p:spPr bwMode="auto">
            <a:xfrm>
              <a:off x="1630705" y="2313975"/>
              <a:ext cx="16662" cy="16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1" name="Oval 50"/>
            <p:cNvSpPr>
              <a:spLocks noChangeArrowheads="1"/>
            </p:cNvSpPr>
            <p:nvPr/>
          </p:nvSpPr>
          <p:spPr bwMode="auto">
            <a:xfrm>
              <a:off x="1630705" y="2410242"/>
              <a:ext cx="16662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2" name="Oval 51"/>
            <p:cNvSpPr>
              <a:spLocks noChangeArrowheads="1"/>
            </p:cNvSpPr>
            <p:nvPr/>
          </p:nvSpPr>
          <p:spPr bwMode="auto">
            <a:xfrm>
              <a:off x="1583960" y="2362108"/>
              <a:ext cx="15273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3" name="Oval 52"/>
            <p:cNvSpPr>
              <a:spLocks noChangeArrowheads="1"/>
            </p:cNvSpPr>
            <p:nvPr/>
          </p:nvSpPr>
          <p:spPr bwMode="auto">
            <a:xfrm>
              <a:off x="1679301" y="2362108"/>
              <a:ext cx="16199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4" name="Freeform 53"/>
            <p:cNvSpPr/>
            <p:nvPr/>
          </p:nvSpPr>
          <p:spPr bwMode="auto">
            <a:xfrm>
              <a:off x="1596919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5" name="Freeform 54"/>
            <p:cNvSpPr/>
            <p:nvPr/>
          </p:nvSpPr>
          <p:spPr bwMode="auto">
            <a:xfrm>
              <a:off x="1596919" y="2326934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6" name="Freeform 55"/>
            <p:cNvSpPr/>
            <p:nvPr/>
          </p:nvSpPr>
          <p:spPr bwMode="auto">
            <a:xfrm>
              <a:off x="1664953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56"/>
            <p:cNvSpPr>
              <a:spLocks noEditPoints="1"/>
            </p:cNvSpPr>
            <p:nvPr/>
          </p:nvSpPr>
          <p:spPr bwMode="auto">
            <a:xfrm>
              <a:off x="1559893" y="2241774"/>
              <a:ext cx="174947" cy="256404"/>
            </a:xfrm>
            <a:custGeom>
              <a:avLst/>
              <a:gdLst>
                <a:gd name="T0" fmla="*/ 146 w 160"/>
                <a:gd name="T1" fmla="*/ 103 h 234"/>
                <a:gd name="T2" fmla="*/ 144 w 160"/>
                <a:gd name="T3" fmla="*/ 103 h 234"/>
                <a:gd name="T4" fmla="*/ 128 w 160"/>
                <a:gd name="T5" fmla="*/ 69 h 234"/>
                <a:gd name="T6" fmla="*/ 117 w 160"/>
                <a:gd name="T7" fmla="*/ 12 h 234"/>
                <a:gd name="T8" fmla="*/ 103 w 160"/>
                <a:gd name="T9" fmla="*/ 0 h 234"/>
                <a:gd name="T10" fmla="*/ 44 w 160"/>
                <a:gd name="T11" fmla="*/ 0 h 234"/>
                <a:gd name="T12" fmla="*/ 30 w 160"/>
                <a:gd name="T13" fmla="*/ 12 h 234"/>
                <a:gd name="T14" fmla="*/ 20 w 160"/>
                <a:gd name="T15" fmla="*/ 67 h 234"/>
                <a:gd name="T16" fmla="*/ 0 w 160"/>
                <a:gd name="T17" fmla="*/ 117 h 234"/>
                <a:gd name="T18" fmla="*/ 19 w 160"/>
                <a:gd name="T19" fmla="*/ 166 h 234"/>
                <a:gd name="T20" fmla="*/ 29 w 160"/>
                <a:gd name="T21" fmla="*/ 222 h 234"/>
                <a:gd name="T22" fmla="*/ 44 w 160"/>
                <a:gd name="T23" fmla="*/ 234 h 234"/>
                <a:gd name="T24" fmla="*/ 102 w 160"/>
                <a:gd name="T25" fmla="*/ 234 h 234"/>
                <a:gd name="T26" fmla="*/ 116 w 160"/>
                <a:gd name="T27" fmla="*/ 222 h 234"/>
                <a:gd name="T28" fmla="*/ 127 w 160"/>
                <a:gd name="T29" fmla="*/ 166 h 234"/>
                <a:gd name="T30" fmla="*/ 144 w 160"/>
                <a:gd name="T31" fmla="*/ 131 h 234"/>
                <a:gd name="T32" fmla="*/ 146 w 160"/>
                <a:gd name="T33" fmla="*/ 132 h 234"/>
                <a:gd name="T34" fmla="*/ 160 w 160"/>
                <a:gd name="T35" fmla="*/ 117 h 234"/>
                <a:gd name="T36" fmla="*/ 146 w 160"/>
                <a:gd name="T37" fmla="*/ 103 h 234"/>
                <a:gd name="T38" fmla="*/ 44 w 160"/>
                <a:gd name="T39" fmla="*/ 15 h 234"/>
                <a:gd name="T40" fmla="*/ 103 w 160"/>
                <a:gd name="T41" fmla="*/ 15 h 234"/>
                <a:gd name="T42" fmla="*/ 110 w 160"/>
                <a:gd name="T43" fmla="*/ 54 h 234"/>
                <a:gd name="T44" fmla="*/ 73 w 160"/>
                <a:gd name="T45" fmla="*/ 44 h 234"/>
                <a:gd name="T46" fmla="*/ 37 w 160"/>
                <a:gd name="T47" fmla="*/ 54 h 234"/>
                <a:gd name="T48" fmla="*/ 44 w 160"/>
                <a:gd name="T49" fmla="*/ 15 h 234"/>
                <a:gd name="T50" fmla="*/ 102 w 160"/>
                <a:gd name="T51" fmla="*/ 219 h 234"/>
                <a:gd name="T52" fmla="*/ 44 w 160"/>
                <a:gd name="T53" fmla="*/ 219 h 234"/>
                <a:gd name="T54" fmla="*/ 36 w 160"/>
                <a:gd name="T55" fmla="*/ 180 h 234"/>
                <a:gd name="T56" fmla="*/ 73 w 160"/>
                <a:gd name="T57" fmla="*/ 190 h 234"/>
                <a:gd name="T58" fmla="*/ 109 w 160"/>
                <a:gd name="T59" fmla="*/ 180 h 234"/>
                <a:gd name="T60" fmla="*/ 102 w 160"/>
                <a:gd name="T61" fmla="*/ 219 h 234"/>
                <a:gd name="T62" fmla="*/ 73 w 160"/>
                <a:gd name="T63" fmla="*/ 176 h 234"/>
                <a:gd name="T64" fmla="*/ 14 w 160"/>
                <a:gd name="T65" fmla="*/ 117 h 234"/>
                <a:gd name="T66" fmla="*/ 73 w 160"/>
                <a:gd name="T67" fmla="*/ 59 h 234"/>
                <a:gd name="T68" fmla="*/ 131 w 160"/>
                <a:gd name="T69" fmla="*/ 117 h 234"/>
                <a:gd name="T70" fmla="*/ 73 w 160"/>
                <a:gd name="T71" fmla="*/ 17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234">
                  <a:moveTo>
                    <a:pt x="146" y="103"/>
                  </a:moveTo>
                  <a:cubicBezTo>
                    <a:pt x="145" y="103"/>
                    <a:pt x="145" y="103"/>
                    <a:pt x="144" y="103"/>
                  </a:cubicBezTo>
                  <a:cubicBezTo>
                    <a:pt x="142" y="90"/>
                    <a:pt x="136" y="79"/>
                    <a:pt x="128" y="69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6" y="5"/>
                    <a:pt x="110" y="0"/>
                    <a:pt x="10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1" y="5"/>
                    <a:pt x="30" y="12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7" y="80"/>
                    <a:pt x="0" y="98"/>
                    <a:pt x="0" y="117"/>
                  </a:cubicBezTo>
                  <a:cubicBezTo>
                    <a:pt x="0" y="136"/>
                    <a:pt x="7" y="153"/>
                    <a:pt x="19" y="166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30" y="229"/>
                    <a:pt x="36" y="234"/>
                    <a:pt x="44" y="234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9" y="234"/>
                    <a:pt x="115" y="229"/>
                    <a:pt x="116" y="222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35" y="156"/>
                    <a:pt x="142" y="145"/>
                    <a:pt x="144" y="131"/>
                  </a:cubicBezTo>
                  <a:cubicBezTo>
                    <a:pt x="145" y="132"/>
                    <a:pt x="145" y="132"/>
                    <a:pt x="146" y="132"/>
                  </a:cubicBezTo>
                  <a:cubicBezTo>
                    <a:pt x="154" y="132"/>
                    <a:pt x="160" y="125"/>
                    <a:pt x="160" y="117"/>
                  </a:cubicBezTo>
                  <a:cubicBezTo>
                    <a:pt x="160" y="109"/>
                    <a:pt x="154" y="103"/>
                    <a:pt x="146" y="103"/>
                  </a:cubicBezTo>
                  <a:close/>
                  <a:moveTo>
                    <a:pt x="44" y="15"/>
                  </a:moveTo>
                  <a:cubicBezTo>
                    <a:pt x="103" y="15"/>
                    <a:pt x="103" y="15"/>
                    <a:pt x="103" y="15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99" y="48"/>
                    <a:pt x="87" y="44"/>
                    <a:pt x="73" y="44"/>
                  </a:cubicBezTo>
                  <a:cubicBezTo>
                    <a:pt x="60" y="44"/>
                    <a:pt x="48" y="48"/>
                    <a:pt x="37" y="54"/>
                  </a:cubicBezTo>
                  <a:lnTo>
                    <a:pt x="44" y="15"/>
                  </a:lnTo>
                  <a:close/>
                  <a:moveTo>
                    <a:pt x="102" y="219"/>
                  </a:moveTo>
                  <a:cubicBezTo>
                    <a:pt x="44" y="219"/>
                    <a:pt x="44" y="219"/>
                    <a:pt x="44" y="21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47" y="186"/>
                    <a:pt x="59" y="190"/>
                    <a:pt x="73" y="190"/>
                  </a:cubicBezTo>
                  <a:cubicBezTo>
                    <a:pt x="86" y="190"/>
                    <a:pt x="98" y="186"/>
                    <a:pt x="109" y="180"/>
                  </a:cubicBezTo>
                  <a:lnTo>
                    <a:pt x="102" y="219"/>
                  </a:lnTo>
                  <a:close/>
                  <a:moveTo>
                    <a:pt x="73" y="176"/>
                  </a:moveTo>
                  <a:cubicBezTo>
                    <a:pt x="40" y="176"/>
                    <a:pt x="14" y="149"/>
                    <a:pt x="14" y="117"/>
                  </a:cubicBezTo>
                  <a:cubicBezTo>
                    <a:pt x="14" y="85"/>
                    <a:pt x="40" y="59"/>
                    <a:pt x="73" y="59"/>
                  </a:cubicBezTo>
                  <a:cubicBezTo>
                    <a:pt x="105" y="59"/>
                    <a:pt x="131" y="85"/>
                    <a:pt x="131" y="117"/>
                  </a:cubicBezTo>
                  <a:cubicBezTo>
                    <a:pt x="131" y="149"/>
                    <a:pt x="105" y="176"/>
                    <a:pt x="73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8" name="Freeform 57"/>
            <p:cNvSpPr/>
            <p:nvPr/>
          </p:nvSpPr>
          <p:spPr bwMode="auto">
            <a:xfrm>
              <a:off x="1630705" y="2329248"/>
              <a:ext cx="49522" cy="48134"/>
            </a:xfrm>
            <a:custGeom>
              <a:avLst/>
              <a:gdLst>
                <a:gd name="T0" fmla="*/ 44 w 45"/>
                <a:gd name="T1" fmla="*/ 1 h 44"/>
                <a:gd name="T2" fmla="*/ 40 w 45"/>
                <a:gd name="T3" fmla="*/ 1 h 44"/>
                <a:gd name="T4" fmla="*/ 3 w 45"/>
                <a:gd name="T5" fmla="*/ 32 h 44"/>
                <a:gd name="T6" fmla="*/ 0 w 45"/>
                <a:gd name="T7" fmla="*/ 37 h 44"/>
                <a:gd name="T8" fmla="*/ 3 w 45"/>
                <a:gd name="T9" fmla="*/ 42 h 44"/>
                <a:gd name="T10" fmla="*/ 8 w 45"/>
                <a:gd name="T11" fmla="*/ 44 h 44"/>
                <a:gd name="T12" fmla="*/ 13 w 45"/>
                <a:gd name="T13" fmla="*/ 42 h 44"/>
                <a:gd name="T14" fmla="*/ 26 w 45"/>
                <a:gd name="T15" fmla="*/ 26 h 44"/>
                <a:gd name="T16" fmla="*/ 44 w 45"/>
                <a:gd name="T17" fmla="*/ 4 h 44"/>
                <a:gd name="T18" fmla="*/ 44 w 45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4" y="1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4" y="44"/>
                    <a:pt x="6" y="44"/>
                    <a:pt x="8" y="44"/>
                  </a:cubicBezTo>
                  <a:cubicBezTo>
                    <a:pt x="10" y="44"/>
                    <a:pt x="11" y="44"/>
                    <a:pt x="13" y="4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2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060772" y="6108276"/>
            <a:ext cx="837628" cy="783400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70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4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0" name="TextBox 7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1" grpId="0"/>
      <p:bldP spid="32" grpId="0"/>
      <p:bldP spid="33" grpId="0"/>
      <p:bldP spid="34" grpId="0"/>
      <p:bldP spid="3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/>
      <p:bldP spid="41" grpId="0" animBg="1"/>
      <p:bldP spid="42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111593" y="738699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7" name="Freeform 6"/>
          <p:cNvSpPr/>
          <p:nvPr/>
        </p:nvSpPr>
        <p:spPr>
          <a:xfrm flipV="1">
            <a:off x="2233331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868116" y="738699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9" name="Freeform 8"/>
          <p:cNvSpPr/>
          <p:nvPr/>
        </p:nvSpPr>
        <p:spPr>
          <a:xfrm flipV="1">
            <a:off x="9989855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10" name="Freeform 9"/>
          <p:cNvSpPr/>
          <p:nvPr/>
        </p:nvSpPr>
        <p:spPr>
          <a:xfrm flipV="1">
            <a:off x="17746378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01381" y="8939553"/>
            <a:ext cx="3299820" cy="2163866"/>
            <a:chOff x="1413150" y="4179496"/>
            <a:chExt cx="1650340" cy="1081933"/>
          </a:xfrm>
        </p:grpSpPr>
        <p:sp>
          <p:nvSpPr>
            <p:cNvPr id="11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2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3302418" y="6225190"/>
            <a:ext cx="2297745" cy="22983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185091" y="6225190"/>
            <a:ext cx="2297745" cy="22983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1063352" y="6225190"/>
            <a:ext cx="2297745" cy="22983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941614" y="6225190"/>
            <a:ext cx="2297745" cy="22983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8819876" y="6225190"/>
            <a:ext cx="2297745" cy="22983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r>
              <a:rPr lang="en-AU" sz="6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</a:t>
            </a:r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90034" y="4028875"/>
            <a:ext cx="3299820" cy="2163866"/>
            <a:chOff x="1413150" y="4179496"/>
            <a:chExt cx="1650340" cy="1081933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446557" y="4021191"/>
            <a:ext cx="3299820" cy="2163866"/>
            <a:chOff x="1413150" y="4179496"/>
            <a:chExt cx="1650340" cy="1081933"/>
          </a:xfrm>
        </p:grpSpPr>
        <p:sp>
          <p:nvSpPr>
            <p:cNvPr id="30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1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564506" y="8939553"/>
            <a:ext cx="3299820" cy="2163866"/>
            <a:chOff x="1413150" y="4179496"/>
            <a:chExt cx="1650340" cy="1081933"/>
          </a:xfrm>
        </p:grpSpPr>
        <p:sp>
          <p:nvSpPr>
            <p:cNvPr id="33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4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84569" y="8915363"/>
            <a:ext cx="3299820" cy="2163866"/>
            <a:chOff x="1413150" y="4179496"/>
            <a:chExt cx="1650340" cy="1081933"/>
          </a:xfrm>
        </p:grpSpPr>
        <p:sp>
          <p:nvSpPr>
            <p:cNvPr id="36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7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8900000">
            <a:off x="3810220" y="6717587"/>
            <a:ext cx="1273132" cy="1268930"/>
            <a:chOff x="-15875" y="-1587"/>
            <a:chExt cx="4014788" cy="4000501"/>
          </a:xfrm>
          <a:solidFill>
            <a:schemeClr val="bg1"/>
          </a:solidFill>
        </p:grpSpPr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1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4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53176" y="6814007"/>
            <a:ext cx="1075632" cy="1011830"/>
            <a:chOff x="-1587" y="-3175"/>
            <a:chExt cx="506412" cy="476250"/>
          </a:xfrm>
          <a:solidFill>
            <a:schemeClr val="bg1"/>
          </a:solidFill>
        </p:grpSpPr>
        <p:sp>
          <p:nvSpPr>
            <p:cNvPr id="46" name="Oval 14"/>
            <p:cNvSpPr>
              <a:spLocks noChangeArrowheads="1"/>
            </p:cNvSpPr>
            <p:nvPr/>
          </p:nvSpPr>
          <p:spPr bwMode="auto">
            <a:xfrm>
              <a:off x="244475" y="257175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-1587" y="-3175"/>
              <a:ext cx="506412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436594" y="6677434"/>
            <a:ext cx="1185069" cy="1185892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49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1762090" y="6833916"/>
            <a:ext cx="940383" cy="1075996"/>
            <a:chOff x="-1587" y="3175"/>
            <a:chExt cx="430212" cy="492125"/>
          </a:xfrm>
          <a:solidFill>
            <a:schemeClr val="bg1"/>
          </a:solidFill>
        </p:grpSpPr>
        <p:sp>
          <p:nvSpPr>
            <p:cNvPr id="52" name="Freeform 29"/>
            <p:cNvSpPr>
              <a:spLocks noEditPoints="1"/>
            </p:cNvSpPr>
            <p:nvPr/>
          </p:nvSpPr>
          <p:spPr bwMode="auto">
            <a:xfrm>
              <a:off x="-1587" y="3175"/>
              <a:ext cx="430212" cy="492125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30"/>
            <p:cNvSpPr>
              <a:spLocks noEditPoints="1"/>
            </p:cNvSpPr>
            <p:nvPr/>
          </p:nvSpPr>
          <p:spPr bwMode="auto">
            <a:xfrm>
              <a:off x="9048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auto">
            <a:xfrm>
              <a:off x="182563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auto">
            <a:xfrm>
              <a:off x="27463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707452" y="6714672"/>
            <a:ext cx="811161" cy="1186020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57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8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60" name="TextBox 5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6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"/>
          <p:cNvSpPr/>
          <p:nvPr/>
        </p:nvSpPr>
        <p:spPr bwMode="auto">
          <a:xfrm>
            <a:off x="15663680" y="3745170"/>
            <a:ext cx="5840479" cy="5842000"/>
          </a:xfrm>
          <a:prstGeom prst="diamond">
            <a:avLst/>
          </a:prstGeom>
          <a:solidFill>
            <a:schemeClr val="accent4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1" name="AutoShape 3"/>
          <p:cNvSpPr/>
          <p:nvPr/>
        </p:nvSpPr>
        <p:spPr bwMode="auto">
          <a:xfrm>
            <a:off x="11308714" y="3745170"/>
            <a:ext cx="5840479" cy="5842000"/>
          </a:xfrm>
          <a:prstGeom prst="diamond">
            <a:avLst/>
          </a:prstGeom>
          <a:solidFill>
            <a:schemeClr val="accent3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2" name="AutoShape 4"/>
          <p:cNvSpPr/>
          <p:nvPr/>
        </p:nvSpPr>
        <p:spPr bwMode="auto">
          <a:xfrm>
            <a:off x="7068019" y="3745170"/>
            <a:ext cx="5840479" cy="5842000"/>
          </a:xfrm>
          <a:prstGeom prst="diamond">
            <a:avLst/>
          </a:prstGeom>
          <a:solidFill>
            <a:schemeClr val="accent2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3" name="AutoShape 5"/>
          <p:cNvSpPr/>
          <p:nvPr/>
        </p:nvSpPr>
        <p:spPr bwMode="auto">
          <a:xfrm>
            <a:off x="2928897" y="3745170"/>
            <a:ext cx="5840479" cy="5842000"/>
          </a:xfrm>
          <a:prstGeom prst="diamond">
            <a:avLst/>
          </a:prstGeom>
          <a:solidFill>
            <a:schemeClr val="accent1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60" name="Freeform 1"/>
          <p:cNvSpPr>
            <a:spLocks noChangeArrowheads="1"/>
          </p:cNvSpPr>
          <p:nvPr/>
        </p:nvSpPr>
        <p:spPr bwMode="auto">
          <a:xfrm>
            <a:off x="4948564" y="6167333"/>
            <a:ext cx="1806983" cy="1013770"/>
          </a:xfrm>
          <a:custGeom>
            <a:avLst/>
            <a:gdLst>
              <a:gd name="T0" fmla="*/ 9469 w 18938"/>
              <a:gd name="T1" fmla="*/ 0 h 10625"/>
              <a:gd name="T2" fmla="*/ 9469 w 18938"/>
              <a:gd name="T3" fmla="*/ 0 h 10625"/>
              <a:gd name="T4" fmla="*/ 0 w 18938"/>
              <a:gd name="T5" fmla="*/ 5313 h 10625"/>
              <a:gd name="T6" fmla="*/ 9469 w 18938"/>
              <a:gd name="T7" fmla="*/ 10624 h 10625"/>
              <a:gd name="T8" fmla="*/ 18937 w 18938"/>
              <a:gd name="T9" fmla="*/ 5313 h 10625"/>
              <a:gd name="T10" fmla="*/ 9469 w 18938"/>
              <a:gd name="T11" fmla="*/ 0 h 10625"/>
              <a:gd name="T12" fmla="*/ 9469 w 18938"/>
              <a:gd name="T13" fmla="*/ 9406 h 10625"/>
              <a:gd name="T14" fmla="*/ 9469 w 18938"/>
              <a:gd name="T15" fmla="*/ 9406 h 10625"/>
              <a:gd name="T16" fmla="*/ 5282 w 18938"/>
              <a:gd name="T17" fmla="*/ 5313 h 10625"/>
              <a:gd name="T18" fmla="*/ 9469 w 18938"/>
              <a:gd name="T19" fmla="*/ 1250 h 10625"/>
              <a:gd name="T20" fmla="*/ 13687 w 18938"/>
              <a:gd name="T21" fmla="*/ 5313 h 10625"/>
              <a:gd name="T22" fmla="*/ 9469 w 18938"/>
              <a:gd name="T23" fmla="*/ 9406 h 10625"/>
              <a:gd name="T24" fmla="*/ 11593 w 18938"/>
              <a:gd name="T25" fmla="*/ 5313 h 10625"/>
              <a:gd name="T26" fmla="*/ 11593 w 18938"/>
              <a:gd name="T27" fmla="*/ 5313 h 10625"/>
              <a:gd name="T28" fmla="*/ 9469 w 18938"/>
              <a:gd name="T29" fmla="*/ 7343 h 10625"/>
              <a:gd name="T30" fmla="*/ 7376 w 18938"/>
              <a:gd name="T31" fmla="*/ 5313 h 10625"/>
              <a:gd name="T32" fmla="*/ 9469 w 18938"/>
              <a:gd name="T33" fmla="*/ 3282 h 10625"/>
              <a:gd name="T34" fmla="*/ 9469 w 18938"/>
              <a:gd name="T35" fmla="*/ 5313 h 10625"/>
              <a:gd name="T36" fmla="*/ 11593 w 18938"/>
              <a:gd name="T37" fmla="*/ 5313 h 10625"/>
              <a:gd name="T38" fmla="*/ 11593 w 18938"/>
              <a:gd name="T39" fmla="*/ 5313 h 10625"/>
              <a:gd name="T40" fmla="*/ 11593 w 18938"/>
              <a:gd name="T41" fmla="*/ 5313 h 10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938" h="10625">
                <a:moveTo>
                  <a:pt x="9469" y="0"/>
                </a:moveTo>
                <a:lnTo>
                  <a:pt x="9469" y="0"/>
                </a:lnTo>
                <a:cubicBezTo>
                  <a:pt x="3251" y="0"/>
                  <a:pt x="0" y="4594"/>
                  <a:pt x="0" y="5313"/>
                </a:cubicBezTo>
                <a:cubicBezTo>
                  <a:pt x="0" y="6031"/>
                  <a:pt x="3251" y="10624"/>
                  <a:pt x="9469" y="10624"/>
                </a:cubicBezTo>
                <a:cubicBezTo>
                  <a:pt x="15687" y="10624"/>
                  <a:pt x="18937" y="6031"/>
                  <a:pt x="18937" y="5313"/>
                </a:cubicBezTo>
                <a:cubicBezTo>
                  <a:pt x="18937" y="4594"/>
                  <a:pt x="15687" y="0"/>
                  <a:pt x="9469" y="0"/>
                </a:cubicBezTo>
                <a:close/>
                <a:moveTo>
                  <a:pt x="9469" y="9406"/>
                </a:moveTo>
                <a:lnTo>
                  <a:pt x="9469" y="9406"/>
                </a:lnTo>
                <a:cubicBezTo>
                  <a:pt x="7157" y="9406"/>
                  <a:pt x="5282" y="7562"/>
                  <a:pt x="5282" y="5313"/>
                </a:cubicBezTo>
                <a:cubicBezTo>
                  <a:pt x="5282" y="3063"/>
                  <a:pt x="7157" y="1250"/>
                  <a:pt x="9469" y="1250"/>
                </a:cubicBezTo>
                <a:cubicBezTo>
                  <a:pt x="11812" y="1250"/>
                  <a:pt x="13687" y="3063"/>
                  <a:pt x="13687" y="5313"/>
                </a:cubicBezTo>
                <a:cubicBezTo>
                  <a:pt x="13687" y="7562"/>
                  <a:pt x="11812" y="9406"/>
                  <a:pt x="9469" y="9406"/>
                </a:cubicBezTo>
                <a:close/>
                <a:moveTo>
                  <a:pt x="11593" y="5313"/>
                </a:moveTo>
                <a:lnTo>
                  <a:pt x="11593" y="5313"/>
                </a:lnTo>
                <a:cubicBezTo>
                  <a:pt x="11593" y="6437"/>
                  <a:pt x="10625" y="7343"/>
                  <a:pt x="9469" y="7343"/>
                </a:cubicBezTo>
                <a:cubicBezTo>
                  <a:pt x="8313" y="7343"/>
                  <a:pt x="7376" y="6437"/>
                  <a:pt x="7376" y="5313"/>
                </a:cubicBezTo>
                <a:cubicBezTo>
                  <a:pt x="7376" y="4188"/>
                  <a:pt x="8313" y="3282"/>
                  <a:pt x="9469" y="3282"/>
                </a:cubicBezTo>
                <a:cubicBezTo>
                  <a:pt x="10093" y="3282"/>
                  <a:pt x="9094" y="4907"/>
                  <a:pt x="9469" y="5313"/>
                </a:cubicBezTo>
                <a:cubicBezTo>
                  <a:pt x="9812" y="5687"/>
                  <a:pt x="11593" y="4813"/>
                  <a:pt x="11593" y="5313"/>
                </a:cubicBezTo>
                <a:close/>
                <a:moveTo>
                  <a:pt x="11593" y="5313"/>
                </a:moveTo>
                <a:lnTo>
                  <a:pt x="11593" y="5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61" name="Freeform 1"/>
          <p:cNvSpPr>
            <a:spLocks noChangeArrowheads="1"/>
          </p:cNvSpPr>
          <p:nvPr/>
        </p:nvSpPr>
        <p:spPr bwMode="auto">
          <a:xfrm>
            <a:off x="9486572" y="5855728"/>
            <a:ext cx="1008591" cy="1440824"/>
          </a:xfrm>
          <a:custGeom>
            <a:avLst/>
            <a:gdLst>
              <a:gd name="T0" fmla="*/ 4338 w 4818"/>
              <a:gd name="T1" fmla="*/ 688 h 6883"/>
              <a:gd name="T2" fmla="*/ 4338 w 4818"/>
              <a:gd name="T3" fmla="*/ 688 h 6883"/>
              <a:gd name="T4" fmla="*/ 3932 w 4818"/>
              <a:gd name="T5" fmla="*/ 1721 h 6883"/>
              <a:gd name="T6" fmla="*/ 897 w 4818"/>
              <a:gd name="T7" fmla="*/ 1721 h 6883"/>
              <a:gd name="T8" fmla="*/ 491 w 4818"/>
              <a:gd name="T9" fmla="*/ 688 h 6883"/>
              <a:gd name="T10" fmla="*/ 0 w 4818"/>
              <a:gd name="T11" fmla="*/ 1168 h 6883"/>
              <a:gd name="T12" fmla="*/ 0 w 4818"/>
              <a:gd name="T13" fmla="*/ 6403 h 6883"/>
              <a:gd name="T14" fmla="*/ 491 w 4818"/>
              <a:gd name="T15" fmla="*/ 6882 h 6883"/>
              <a:gd name="T16" fmla="*/ 4338 w 4818"/>
              <a:gd name="T17" fmla="*/ 6882 h 6883"/>
              <a:gd name="T18" fmla="*/ 4817 w 4818"/>
              <a:gd name="T19" fmla="*/ 6403 h 6883"/>
              <a:gd name="T20" fmla="*/ 4817 w 4818"/>
              <a:gd name="T21" fmla="*/ 1168 h 6883"/>
              <a:gd name="T22" fmla="*/ 4338 w 4818"/>
              <a:gd name="T23" fmla="*/ 688 h 6883"/>
              <a:gd name="T24" fmla="*/ 3650 w 4818"/>
              <a:gd name="T25" fmla="*/ 1376 h 6883"/>
              <a:gd name="T26" fmla="*/ 3650 w 4818"/>
              <a:gd name="T27" fmla="*/ 1376 h 6883"/>
              <a:gd name="T28" fmla="*/ 3957 w 4818"/>
              <a:gd name="T29" fmla="*/ 688 h 6883"/>
              <a:gd name="T30" fmla="*/ 3207 w 4818"/>
              <a:gd name="T31" fmla="*/ 688 h 6883"/>
              <a:gd name="T32" fmla="*/ 2962 w 4818"/>
              <a:gd name="T33" fmla="*/ 0 h 6883"/>
              <a:gd name="T34" fmla="*/ 1868 w 4818"/>
              <a:gd name="T35" fmla="*/ 0 h 6883"/>
              <a:gd name="T36" fmla="*/ 1610 w 4818"/>
              <a:gd name="T37" fmla="*/ 688 h 6883"/>
              <a:gd name="T38" fmla="*/ 860 w 4818"/>
              <a:gd name="T39" fmla="*/ 688 h 6883"/>
              <a:gd name="T40" fmla="*/ 1179 w 4818"/>
              <a:gd name="T41" fmla="*/ 1376 h 6883"/>
              <a:gd name="T42" fmla="*/ 3650 w 4818"/>
              <a:gd name="T43" fmla="*/ 1376 h 6883"/>
              <a:gd name="T44" fmla="*/ 3650 w 4818"/>
              <a:gd name="T45" fmla="*/ 1376 h 6883"/>
              <a:gd name="T46" fmla="*/ 3650 w 4818"/>
              <a:gd name="T47" fmla="*/ 1376 h 6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18" h="6883">
                <a:moveTo>
                  <a:pt x="4338" y="688"/>
                </a:moveTo>
                <a:lnTo>
                  <a:pt x="4338" y="688"/>
                </a:lnTo>
                <a:cubicBezTo>
                  <a:pt x="3932" y="1721"/>
                  <a:pt x="3932" y="1721"/>
                  <a:pt x="3932" y="1721"/>
                </a:cubicBezTo>
                <a:cubicBezTo>
                  <a:pt x="897" y="1721"/>
                  <a:pt x="897" y="1721"/>
                  <a:pt x="897" y="1721"/>
                </a:cubicBezTo>
                <a:cubicBezTo>
                  <a:pt x="491" y="688"/>
                  <a:pt x="491" y="688"/>
                  <a:pt x="491" y="688"/>
                </a:cubicBezTo>
                <a:cubicBezTo>
                  <a:pt x="221" y="688"/>
                  <a:pt x="0" y="910"/>
                  <a:pt x="0" y="1168"/>
                </a:cubicBezTo>
                <a:cubicBezTo>
                  <a:pt x="0" y="6403"/>
                  <a:pt x="0" y="6403"/>
                  <a:pt x="0" y="6403"/>
                </a:cubicBezTo>
                <a:cubicBezTo>
                  <a:pt x="0" y="6661"/>
                  <a:pt x="221" y="6882"/>
                  <a:pt x="491" y="6882"/>
                </a:cubicBezTo>
                <a:cubicBezTo>
                  <a:pt x="4338" y="6882"/>
                  <a:pt x="4338" y="6882"/>
                  <a:pt x="4338" y="6882"/>
                </a:cubicBezTo>
                <a:cubicBezTo>
                  <a:pt x="4608" y="6882"/>
                  <a:pt x="4817" y="6661"/>
                  <a:pt x="4817" y="6403"/>
                </a:cubicBezTo>
                <a:cubicBezTo>
                  <a:pt x="4817" y="1168"/>
                  <a:pt x="4817" y="1168"/>
                  <a:pt x="4817" y="1168"/>
                </a:cubicBezTo>
                <a:cubicBezTo>
                  <a:pt x="4817" y="910"/>
                  <a:pt x="4608" y="688"/>
                  <a:pt x="4338" y="688"/>
                </a:cubicBezTo>
                <a:close/>
                <a:moveTo>
                  <a:pt x="3650" y="1376"/>
                </a:moveTo>
                <a:lnTo>
                  <a:pt x="3650" y="1376"/>
                </a:lnTo>
                <a:cubicBezTo>
                  <a:pt x="3957" y="688"/>
                  <a:pt x="3957" y="688"/>
                  <a:pt x="3957" y="688"/>
                </a:cubicBezTo>
                <a:cubicBezTo>
                  <a:pt x="3207" y="688"/>
                  <a:pt x="3207" y="688"/>
                  <a:pt x="3207" y="688"/>
                </a:cubicBezTo>
                <a:cubicBezTo>
                  <a:pt x="2962" y="0"/>
                  <a:pt x="2962" y="0"/>
                  <a:pt x="2962" y="0"/>
                </a:cubicBezTo>
                <a:cubicBezTo>
                  <a:pt x="1868" y="0"/>
                  <a:pt x="1868" y="0"/>
                  <a:pt x="1868" y="0"/>
                </a:cubicBezTo>
                <a:cubicBezTo>
                  <a:pt x="1610" y="688"/>
                  <a:pt x="1610" y="688"/>
                  <a:pt x="1610" y="688"/>
                </a:cubicBezTo>
                <a:cubicBezTo>
                  <a:pt x="860" y="688"/>
                  <a:pt x="860" y="688"/>
                  <a:pt x="860" y="688"/>
                </a:cubicBezTo>
                <a:cubicBezTo>
                  <a:pt x="1179" y="1376"/>
                  <a:pt x="1179" y="1376"/>
                  <a:pt x="1179" y="1376"/>
                </a:cubicBezTo>
                <a:lnTo>
                  <a:pt x="3650" y="1376"/>
                </a:lnTo>
                <a:close/>
                <a:moveTo>
                  <a:pt x="3650" y="1376"/>
                </a:moveTo>
                <a:lnTo>
                  <a:pt x="3650" y="1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8" name="Rectangle 11"/>
          <p:cNvSpPr/>
          <p:nvPr/>
        </p:nvSpPr>
        <p:spPr bwMode="auto">
          <a:xfrm>
            <a:off x="4077938" y="9931658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charset="0"/>
              </a:rPr>
              <a:t>响应率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charset="0"/>
            </a:endParaRPr>
          </a:p>
        </p:txBody>
      </p:sp>
      <p:sp>
        <p:nvSpPr>
          <p:cNvPr id="49" name="Rectangle 12"/>
          <p:cNvSpPr/>
          <p:nvPr/>
        </p:nvSpPr>
        <p:spPr bwMode="auto">
          <a:xfrm>
            <a:off x="4276466" y="10396796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64" name="Rectangle 11"/>
          <p:cNvSpPr/>
          <p:nvPr/>
        </p:nvSpPr>
        <p:spPr bwMode="auto">
          <a:xfrm>
            <a:off x="8210137" y="9945944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charset="0"/>
              </a:rPr>
              <a:t>调查表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charset="0"/>
            </a:endParaRPr>
          </a:p>
        </p:txBody>
      </p:sp>
      <p:sp>
        <p:nvSpPr>
          <p:cNvPr id="65" name="Rectangle 12"/>
          <p:cNvSpPr/>
          <p:nvPr/>
        </p:nvSpPr>
        <p:spPr bwMode="auto">
          <a:xfrm>
            <a:off x="8408666" y="10411082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68" name="Rectangle 11"/>
          <p:cNvSpPr/>
          <p:nvPr/>
        </p:nvSpPr>
        <p:spPr bwMode="auto">
          <a:xfrm>
            <a:off x="12434671" y="9897882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charset="0"/>
              </a:rPr>
              <a:t>成就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charset="0"/>
            </a:endParaRPr>
          </a:p>
        </p:txBody>
      </p:sp>
      <p:sp>
        <p:nvSpPr>
          <p:cNvPr id="69" name="Rectangle 12"/>
          <p:cNvSpPr/>
          <p:nvPr/>
        </p:nvSpPr>
        <p:spPr bwMode="auto">
          <a:xfrm>
            <a:off x="12633199" y="10363020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72" name="Rectangle 11"/>
          <p:cNvSpPr/>
          <p:nvPr/>
        </p:nvSpPr>
        <p:spPr bwMode="auto">
          <a:xfrm>
            <a:off x="16797702" y="9929776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charset="0"/>
              </a:rPr>
              <a:t>计算方式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charset="0"/>
            </a:endParaRPr>
          </a:p>
        </p:txBody>
      </p:sp>
      <p:sp>
        <p:nvSpPr>
          <p:cNvPr id="73" name="Rectangle 12"/>
          <p:cNvSpPr/>
          <p:nvPr/>
        </p:nvSpPr>
        <p:spPr bwMode="auto">
          <a:xfrm>
            <a:off x="16996231" y="10394914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79" name="AutoShape 91"/>
          <p:cNvSpPr/>
          <p:nvPr/>
        </p:nvSpPr>
        <p:spPr bwMode="auto">
          <a:xfrm>
            <a:off x="13357680" y="5878818"/>
            <a:ext cx="1260692" cy="1387124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82" name="AutoShape 12"/>
          <p:cNvSpPr/>
          <p:nvPr/>
        </p:nvSpPr>
        <p:spPr bwMode="auto">
          <a:xfrm>
            <a:off x="18016083" y="5878818"/>
            <a:ext cx="1163745" cy="128045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5" name="TextBox 2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60" grpId="0" animBg="1"/>
      <p:bldP spid="61" grpId="0" animBg="1"/>
      <p:bldP spid="48" grpId="0"/>
      <p:bldP spid="49" grpId="0"/>
      <p:bldP spid="64" grpId="0"/>
      <p:bldP spid="65" grpId="0"/>
      <p:bldP spid="68" grpId="0"/>
      <p:bldP spid="69" grpId="0"/>
      <p:bldP spid="72" grpId="0"/>
      <p:bldP spid="73" grpId="0"/>
      <p:bldP spid="79" grpId="0" animBg="1"/>
      <p:bldP spid="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53365" y="3516811"/>
            <a:ext cx="2578144" cy="5775672"/>
            <a:chOff x="2745043" y="1666209"/>
            <a:chExt cx="740512" cy="1658495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30650" y="3516811"/>
            <a:ext cx="2578144" cy="5775672"/>
            <a:chOff x="2745043" y="1666209"/>
            <a:chExt cx="740512" cy="1658495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34511" y="3509061"/>
            <a:ext cx="2578144" cy="5775672"/>
            <a:chOff x="2745043" y="1666209"/>
            <a:chExt cx="740512" cy="1658495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311792" y="3499103"/>
            <a:ext cx="2578144" cy="5775672"/>
            <a:chOff x="2745043" y="1666209"/>
            <a:chExt cx="740512" cy="1658495"/>
          </a:xfrm>
        </p:grpSpPr>
        <p:sp>
          <p:nvSpPr>
            <p:cNvPr id="16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115657" y="3494531"/>
            <a:ext cx="2578144" cy="5775672"/>
            <a:chOff x="2745043" y="1666209"/>
            <a:chExt cx="740512" cy="1658495"/>
          </a:xfrm>
        </p:grpSpPr>
        <p:sp>
          <p:nvSpPr>
            <p:cNvPr id="19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92942" y="3516811"/>
            <a:ext cx="2578144" cy="5775672"/>
            <a:chOff x="2745043" y="1666209"/>
            <a:chExt cx="740512" cy="1658495"/>
          </a:xfrm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25" name="Title 20"/>
          <p:cNvSpPr txBox="1"/>
          <p:nvPr/>
        </p:nvSpPr>
        <p:spPr>
          <a:xfrm>
            <a:off x="3953365" y="3360883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1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6" name="Title 20"/>
          <p:cNvSpPr txBox="1"/>
          <p:nvPr/>
        </p:nvSpPr>
        <p:spPr>
          <a:xfrm>
            <a:off x="6730650" y="3412925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2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7" name="Title 20"/>
          <p:cNvSpPr txBox="1"/>
          <p:nvPr/>
        </p:nvSpPr>
        <p:spPr>
          <a:xfrm>
            <a:off x="9502266" y="3444555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3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8" name="Title 20"/>
          <p:cNvSpPr txBox="1"/>
          <p:nvPr/>
        </p:nvSpPr>
        <p:spPr>
          <a:xfrm>
            <a:off x="12344041" y="3474317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4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9" name="Title 20"/>
          <p:cNvSpPr txBox="1"/>
          <p:nvPr/>
        </p:nvSpPr>
        <p:spPr>
          <a:xfrm>
            <a:off x="15115657" y="3457019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5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0" name="Title 20"/>
          <p:cNvSpPr txBox="1"/>
          <p:nvPr/>
        </p:nvSpPr>
        <p:spPr>
          <a:xfrm>
            <a:off x="17925188" y="3553621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6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2" name="Freeform 218"/>
          <p:cNvSpPr>
            <a:spLocks noChangeArrowheads="1"/>
          </p:cNvSpPr>
          <p:nvPr/>
        </p:nvSpPr>
        <p:spPr bwMode="auto">
          <a:xfrm>
            <a:off x="18758080" y="6162829"/>
            <a:ext cx="859142" cy="1502832"/>
          </a:xfrm>
          <a:custGeom>
            <a:avLst/>
            <a:gdLst>
              <a:gd name="T0" fmla="*/ 791 w 896"/>
              <a:gd name="T1" fmla="*/ 0 h 1564"/>
              <a:gd name="T2" fmla="*/ 104 w 896"/>
              <a:gd name="T3" fmla="*/ 0 h 1564"/>
              <a:gd name="T4" fmla="*/ 0 w 896"/>
              <a:gd name="T5" fmla="*/ 115 h 1564"/>
              <a:gd name="T6" fmla="*/ 0 w 896"/>
              <a:gd name="T7" fmla="*/ 1458 h 1564"/>
              <a:gd name="T8" fmla="*/ 104 w 896"/>
              <a:gd name="T9" fmla="*/ 1563 h 1564"/>
              <a:gd name="T10" fmla="*/ 791 w 896"/>
              <a:gd name="T11" fmla="*/ 1563 h 1564"/>
              <a:gd name="T12" fmla="*/ 895 w 896"/>
              <a:gd name="T13" fmla="*/ 1458 h 1564"/>
              <a:gd name="T14" fmla="*/ 895 w 896"/>
              <a:gd name="T15" fmla="*/ 115 h 1564"/>
              <a:gd name="T16" fmla="*/ 791 w 896"/>
              <a:gd name="T17" fmla="*/ 0 h 1564"/>
              <a:gd name="T18" fmla="*/ 333 w 896"/>
              <a:gd name="T19" fmla="*/ 84 h 1564"/>
              <a:gd name="T20" fmla="*/ 562 w 896"/>
              <a:gd name="T21" fmla="*/ 84 h 1564"/>
              <a:gd name="T22" fmla="*/ 572 w 896"/>
              <a:gd name="T23" fmla="*/ 94 h 1564"/>
              <a:gd name="T24" fmla="*/ 562 w 896"/>
              <a:gd name="T25" fmla="*/ 105 h 1564"/>
              <a:gd name="T26" fmla="*/ 333 w 896"/>
              <a:gd name="T27" fmla="*/ 105 h 1564"/>
              <a:gd name="T28" fmla="*/ 322 w 896"/>
              <a:gd name="T29" fmla="*/ 94 h 1564"/>
              <a:gd name="T30" fmla="*/ 333 w 896"/>
              <a:gd name="T31" fmla="*/ 84 h 1564"/>
              <a:gd name="T32" fmla="*/ 447 w 896"/>
              <a:gd name="T33" fmla="*/ 1511 h 1564"/>
              <a:gd name="T34" fmla="*/ 395 w 896"/>
              <a:gd name="T35" fmla="*/ 1458 h 1564"/>
              <a:gd name="T36" fmla="*/ 447 w 896"/>
              <a:gd name="T37" fmla="*/ 1406 h 1564"/>
              <a:gd name="T38" fmla="*/ 499 w 896"/>
              <a:gd name="T39" fmla="*/ 1458 h 1564"/>
              <a:gd name="T40" fmla="*/ 447 w 896"/>
              <a:gd name="T41" fmla="*/ 1511 h 1564"/>
              <a:gd name="T42" fmla="*/ 822 w 896"/>
              <a:gd name="T43" fmla="*/ 1365 h 1564"/>
              <a:gd name="T44" fmla="*/ 73 w 896"/>
              <a:gd name="T45" fmla="*/ 1365 h 1564"/>
              <a:gd name="T46" fmla="*/ 73 w 896"/>
              <a:gd name="T47" fmla="*/ 167 h 1564"/>
              <a:gd name="T48" fmla="*/ 822 w 896"/>
              <a:gd name="T49" fmla="*/ 167 h 1564"/>
              <a:gd name="T50" fmla="*/ 822 w 896"/>
              <a:gd name="T51" fmla="*/ 1365 h 1564"/>
              <a:gd name="T52" fmla="*/ 822 w 896"/>
              <a:gd name="T53" fmla="*/ 1365 h 1564"/>
              <a:gd name="T54" fmla="*/ 822 w 896"/>
              <a:gd name="T55" fmla="*/ 1365 h 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96" h="1564">
                <a:moveTo>
                  <a:pt x="791" y="0"/>
                </a:moveTo>
                <a:cubicBezTo>
                  <a:pt x="104" y="0"/>
                  <a:pt x="104" y="0"/>
                  <a:pt x="104" y="0"/>
                </a:cubicBezTo>
                <a:cubicBezTo>
                  <a:pt x="41" y="0"/>
                  <a:pt x="0" y="53"/>
                  <a:pt x="0" y="115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511"/>
                  <a:pt x="41" y="1563"/>
                  <a:pt x="104" y="1563"/>
                </a:cubicBezTo>
                <a:cubicBezTo>
                  <a:pt x="791" y="1563"/>
                  <a:pt x="791" y="1563"/>
                  <a:pt x="791" y="1563"/>
                </a:cubicBezTo>
                <a:cubicBezTo>
                  <a:pt x="853" y="1563"/>
                  <a:pt x="895" y="1511"/>
                  <a:pt x="895" y="1458"/>
                </a:cubicBezTo>
                <a:cubicBezTo>
                  <a:pt x="895" y="115"/>
                  <a:pt x="895" y="115"/>
                  <a:pt x="895" y="115"/>
                </a:cubicBezTo>
                <a:cubicBezTo>
                  <a:pt x="895" y="53"/>
                  <a:pt x="853" y="0"/>
                  <a:pt x="791" y="0"/>
                </a:cubicBezTo>
                <a:close/>
                <a:moveTo>
                  <a:pt x="333" y="84"/>
                </a:moveTo>
                <a:cubicBezTo>
                  <a:pt x="562" y="84"/>
                  <a:pt x="562" y="84"/>
                  <a:pt x="562" y="84"/>
                </a:cubicBezTo>
                <a:cubicBezTo>
                  <a:pt x="562" y="84"/>
                  <a:pt x="572" y="84"/>
                  <a:pt x="572" y="94"/>
                </a:cubicBezTo>
                <a:cubicBezTo>
                  <a:pt x="572" y="105"/>
                  <a:pt x="562" y="105"/>
                  <a:pt x="562" y="105"/>
                </a:cubicBezTo>
                <a:cubicBezTo>
                  <a:pt x="333" y="105"/>
                  <a:pt x="333" y="105"/>
                  <a:pt x="333" y="105"/>
                </a:cubicBezTo>
                <a:cubicBezTo>
                  <a:pt x="333" y="105"/>
                  <a:pt x="322" y="105"/>
                  <a:pt x="322" y="94"/>
                </a:cubicBezTo>
                <a:cubicBezTo>
                  <a:pt x="322" y="84"/>
                  <a:pt x="333" y="84"/>
                  <a:pt x="333" y="84"/>
                </a:cubicBezTo>
                <a:close/>
                <a:moveTo>
                  <a:pt x="447" y="1511"/>
                </a:moveTo>
                <a:cubicBezTo>
                  <a:pt x="416" y="1511"/>
                  <a:pt x="395" y="1490"/>
                  <a:pt x="395" y="1458"/>
                </a:cubicBezTo>
                <a:cubicBezTo>
                  <a:pt x="395" y="1427"/>
                  <a:pt x="416" y="1406"/>
                  <a:pt x="447" y="1406"/>
                </a:cubicBezTo>
                <a:cubicBezTo>
                  <a:pt x="478" y="1406"/>
                  <a:pt x="499" y="1427"/>
                  <a:pt x="499" y="1458"/>
                </a:cubicBezTo>
                <a:cubicBezTo>
                  <a:pt x="499" y="1490"/>
                  <a:pt x="478" y="1511"/>
                  <a:pt x="447" y="1511"/>
                </a:cubicBezTo>
                <a:close/>
                <a:moveTo>
                  <a:pt x="822" y="1365"/>
                </a:moveTo>
                <a:cubicBezTo>
                  <a:pt x="73" y="1365"/>
                  <a:pt x="73" y="1365"/>
                  <a:pt x="73" y="1365"/>
                </a:cubicBezTo>
                <a:cubicBezTo>
                  <a:pt x="73" y="167"/>
                  <a:pt x="73" y="167"/>
                  <a:pt x="73" y="167"/>
                </a:cubicBezTo>
                <a:cubicBezTo>
                  <a:pt x="822" y="167"/>
                  <a:pt x="822" y="167"/>
                  <a:pt x="822" y="167"/>
                </a:cubicBezTo>
                <a:lnTo>
                  <a:pt x="822" y="1365"/>
                </a:lnTo>
                <a:close/>
                <a:moveTo>
                  <a:pt x="822" y="1365"/>
                </a:moveTo>
                <a:lnTo>
                  <a:pt x="822" y="1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r>
              <a:rPr lang="en-US" dirty="0">
                <a:latin typeface="+mn-ea"/>
              </a:rPr>
              <a:t>					</a:t>
            </a:r>
            <a:endParaRPr lang="en-US" dirty="0">
              <a:latin typeface="+mn-ea"/>
            </a:endParaRPr>
          </a:p>
        </p:txBody>
      </p:sp>
      <p:grpSp>
        <p:nvGrpSpPr>
          <p:cNvPr id="33" name="Group 13"/>
          <p:cNvGrpSpPr/>
          <p:nvPr/>
        </p:nvGrpSpPr>
        <p:grpSpPr bwMode="auto">
          <a:xfrm>
            <a:off x="12942291" y="6232536"/>
            <a:ext cx="1345146" cy="1161682"/>
            <a:chOff x="4679950" y="1301750"/>
            <a:chExt cx="290513" cy="250825"/>
          </a:xfrm>
          <a:solidFill>
            <a:schemeClr val="bg1"/>
          </a:solidFill>
        </p:grpSpPr>
        <p:sp>
          <p:nvSpPr>
            <p:cNvPr id="34" name="Freeform 114"/>
            <p:cNvSpPr>
              <a:spLocks noChangeArrowheads="1"/>
            </p:cNvSpPr>
            <p:nvPr/>
          </p:nvSpPr>
          <p:spPr bwMode="auto">
            <a:xfrm>
              <a:off x="4679950" y="1335088"/>
              <a:ext cx="252413" cy="217487"/>
            </a:xfrm>
            <a:custGeom>
              <a:avLst/>
              <a:gdLst>
                <a:gd name="T0" fmla="*/ 73 w 699"/>
                <a:gd name="T1" fmla="*/ 520 h 605"/>
                <a:gd name="T2" fmla="*/ 73 w 699"/>
                <a:gd name="T3" fmla="*/ 0 h 605"/>
                <a:gd name="T4" fmla="*/ 21 w 699"/>
                <a:gd name="T5" fmla="*/ 0 h 605"/>
                <a:gd name="T6" fmla="*/ 0 w 699"/>
                <a:gd name="T7" fmla="*/ 20 h 605"/>
                <a:gd name="T8" fmla="*/ 0 w 699"/>
                <a:gd name="T9" fmla="*/ 593 h 605"/>
                <a:gd name="T10" fmla="*/ 21 w 699"/>
                <a:gd name="T11" fmla="*/ 604 h 605"/>
                <a:gd name="T12" fmla="*/ 688 w 699"/>
                <a:gd name="T13" fmla="*/ 604 h 605"/>
                <a:gd name="T14" fmla="*/ 698 w 699"/>
                <a:gd name="T15" fmla="*/ 593 h 605"/>
                <a:gd name="T16" fmla="*/ 698 w 699"/>
                <a:gd name="T17" fmla="*/ 541 h 605"/>
                <a:gd name="T18" fmla="*/ 83 w 699"/>
                <a:gd name="T19" fmla="*/ 541 h 605"/>
                <a:gd name="T20" fmla="*/ 73 w 699"/>
                <a:gd name="T21" fmla="*/ 520 h 605"/>
                <a:gd name="T22" fmla="*/ 73 w 699"/>
                <a:gd name="T23" fmla="*/ 520 h 605"/>
                <a:gd name="T24" fmla="*/ 73 w 699"/>
                <a:gd name="T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" h="605">
                  <a:moveTo>
                    <a:pt x="73" y="52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10"/>
                    <a:pt x="0" y="20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0" y="604"/>
                    <a:pt x="10" y="604"/>
                    <a:pt x="21" y="604"/>
                  </a:cubicBezTo>
                  <a:cubicBezTo>
                    <a:pt x="688" y="604"/>
                    <a:pt x="688" y="604"/>
                    <a:pt x="688" y="604"/>
                  </a:cubicBezTo>
                  <a:cubicBezTo>
                    <a:pt x="688" y="604"/>
                    <a:pt x="698" y="604"/>
                    <a:pt x="698" y="593"/>
                  </a:cubicBezTo>
                  <a:cubicBezTo>
                    <a:pt x="698" y="541"/>
                    <a:pt x="698" y="541"/>
                    <a:pt x="698" y="541"/>
                  </a:cubicBezTo>
                  <a:cubicBezTo>
                    <a:pt x="83" y="541"/>
                    <a:pt x="83" y="541"/>
                    <a:pt x="83" y="541"/>
                  </a:cubicBezTo>
                  <a:cubicBezTo>
                    <a:pt x="83" y="541"/>
                    <a:pt x="73" y="531"/>
                    <a:pt x="73" y="520"/>
                  </a:cubicBezTo>
                  <a:close/>
                  <a:moveTo>
                    <a:pt x="73" y="520"/>
                  </a:moveTo>
                  <a:lnTo>
                    <a:pt x="73" y="52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" name="Freeform 115"/>
            <p:cNvSpPr>
              <a:spLocks noChangeArrowheads="1"/>
            </p:cNvSpPr>
            <p:nvPr/>
          </p:nvSpPr>
          <p:spPr bwMode="auto">
            <a:xfrm>
              <a:off x="4718050" y="1301750"/>
              <a:ext cx="252413" cy="217488"/>
            </a:xfrm>
            <a:custGeom>
              <a:avLst/>
              <a:gdLst>
                <a:gd name="T0" fmla="*/ 677 w 699"/>
                <a:gd name="T1" fmla="*/ 0 h 605"/>
                <a:gd name="T2" fmla="*/ 11 w 699"/>
                <a:gd name="T3" fmla="*/ 0 h 605"/>
                <a:gd name="T4" fmla="*/ 0 w 699"/>
                <a:gd name="T5" fmla="*/ 10 h 605"/>
                <a:gd name="T6" fmla="*/ 0 w 699"/>
                <a:gd name="T7" fmla="*/ 583 h 605"/>
                <a:gd name="T8" fmla="*/ 11 w 699"/>
                <a:gd name="T9" fmla="*/ 604 h 605"/>
                <a:gd name="T10" fmla="*/ 677 w 699"/>
                <a:gd name="T11" fmla="*/ 604 h 605"/>
                <a:gd name="T12" fmla="*/ 698 w 699"/>
                <a:gd name="T13" fmla="*/ 583 h 605"/>
                <a:gd name="T14" fmla="*/ 698 w 699"/>
                <a:gd name="T15" fmla="*/ 10 h 605"/>
                <a:gd name="T16" fmla="*/ 677 w 699"/>
                <a:gd name="T17" fmla="*/ 0 h 605"/>
                <a:gd name="T18" fmla="*/ 188 w 699"/>
                <a:gd name="T19" fmla="*/ 52 h 605"/>
                <a:gd name="T20" fmla="*/ 261 w 699"/>
                <a:gd name="T21" fmla="*/ 125 h 605"/>
                <a:gd name="T22" fmla="*/ 188 w 699"/>
                <a:gd name="T23" fmla="*/ 198 h 605"/>
                <a:gd name="T24" fmla="*/ 115 w 699"/>
                <a:gd name="T25" fmla="*/ 125 h 605"/>
                <a:gd name="T26" fmla="*/ 188 w 699"/>
                <a:gd name="T27" fmla="*/ 52 h 605"/>
                <a:gd name="T28" fmla="*/ 646 w 699"/>
                <a:gd name="T29" fmla="*/ 427 h 605"/>
                <a:gd name="T30" fmla="*/ 52 w 699"/>
                <a:gd name="T31" fmla="*/ 427 h 605"/>
                <a:gd name="T32" fmla="*/ 167 w 699"/>
                <a:gd name="T33" fmla="*/ 292 h 605"/>
                <a:gd name="T34" fmla="*/ 240 w 699"/>
                <a:gd name="T35" fmla="*/ 333 h 605"/>
                <a:gd name="T36" fmla="*/ 313 w 699"/>
                <a:gd name="T37" fmla="*/ 198 h 605"/>
                <a:gd name="T38" fmla="*/ 406 w 699"/>
                <a:gd name="T39" fmla="*/ 260 h 605"/>
                <a:gd name="T40" fmla="*/ 490 w 699"/>
                <a:gd name="T41" fmla="*/ 94 h 605"/>
                <a:gd name="T42" fmla="*/ 646 w 699"/>
                <a:gd name="T43" fmla="*/ 417 h 605"/>
                <a:gd name="T44" fmla="*/ 646 w 699"/>
                <a:gd name="T45" fmla="*/ 427 h 605"/>
                <a:gd name="T46" fmla="*/ 646 w 699"/>
                <a:gd name="T47" fmla="*/ 427 h 605"/>
                <a:gd name="T48" fmla="*/ 646 w 699"/>
                <a:gd name="T49" fmla="*/ 42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9" h="605">
                  <a:moveTo>
                    <a:pt x="67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0"/>
                    <a:pt x="0" y="10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94"/>
                    <a:pt x="11" y="604"/>
                    <a:pt x="11" y="604"/>
                  </a:cubicBezTo>
                  <a:cubicBezTo>
                    <a:pt x="677" y="604"/>
                    <a:pt x="677" y="604"/>
                    <a:pt x="677" y="604"/>
                  </a:cubicBezTo>
                  <a:cubicBezTo>
                    <a:pt x="688" y="604"/>
                    <a:pt x="698" y="594"/>
                    <a:pt x="698" y="583"/>
                  </a:cubicBezTo>
                  <a:cubicBezTo>
                    <a:pt x="698" y="10"/>
                    <a:pt x="698" y="10"/>
                    <a:pt x="698" y="10"/>
                  </a:cubicBezTo>
                  <a:cubicBezTo>
                    <a:pt x="698" y="0"/>
                    <a:pt x="688" y="0"/>
                    <a:pt x="677" y="0"/>
                  </a:cubicBezTo>
                  <a:close/>
                  <a:moveTo>
                    <a:pt x="188" y="52"/>
                  </a:moveTo>
                  <a:cubicBezTo>
                    <a:pt x="229" y="52"/>
                    <a:pt x="261" y="83"/>
                    <a:pt x="261" y="125"/>
                  </a:cubicBezTo>
                  <a:cubicBezTo>
                    <a:pt x="261" y="167"/>
                    <a:pt x="229" y="198"/>
                    <a:pt x="188" y="198"/>
                  </a:cubicBezTo>
                  <a:cubicBezTo>
                    <a:pt x="146" y="198"/>
                    <a:pt x="115" y="167"/>
                    <a:pt x="115" y="125"/>
                  </a:cubicBezTo>
                  <a:cubicBezTo>
                    <a:pt x="115" y="83"/>
                    <a:pt x="146" y="52"/>
                    <a:pt x="188" y="52"/>
                  </a:cubicBezTo>
                  <a:close/>
                  <a:moveTo>
                    <a:pt x="646" y="427"/>
                  </a:moveTo>
                  <a:cubicBezTo>
                    <a:pt x="52" y="427"/>
                    <a:pt x="52" y="427"/>
                    <a:pt x="52" y="427"/>
                  </a:cubicBezTo>
                  <a:cubicBezTo>
                    <a:pt x="167" y="292"/>
                    <a:pt x="167" y="292"/>
                    <a:pt x="167" y="292"/>
                  </a:cubicBezTo>
                  <a:cubicBezTo>
                    <a:pt x="240" y="333"/>
                    <a:pt x="240" y="333"/>
                    <a:pt x="240" y="333"/>
                  </a:cubicBezTo>
                  <a:cubicBezTo>
                    <a:pt x="313" y="198"/>
                    <a:pt x="313" y="198"/>
                    <a:pt x="313" y="198"/>
                  </a:cubicBezTo>
                  <a:cubicBezTo>
                    <a:pt x="406" y="260"/>
                    <a:pt x="406" y="260"/>
                    <a:pt x="406" y="260"/>
                  </a:cubicBezTo>
                  <a:cubicBezTo>
                    <a:pt x="490" y="94"/>
                    <a:pt x="490" y="94"/>
                    <a:pt x="490" y="94"/>
                  </a:cubicBezTo>
                  <a:cubicBezTo>
                    <a:pt x="646" y="417"/>
                    <a:pt x="646" y="417"/>
                    <a:pt x="646" y="417"/>
                  </a:cubicBezTo>
                  <a:lnTo>
                    <a:pt x="646" y="427"/>
                  </a:lnTo>
                  <a:close/>
                  <a:moveTo>
                    <a:pt x="646" y="427"/>
                  </a:moveTo>
                  <a:lnTo>
                    <a:pt x="646" y="4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36" name="Freeform 214"/>
          <p:cNvSpPr>
            <a:spLocks noChangeArrowheads="1"/>
          </p:cNvSpPr>
          <p:nvPr/>
        </p:nvSpPr>
        <p:spPr bwMode="auto">
          <a:xfrm>
            <a:off x="10058010" y="6254120"/>
            <a:ext cx="1498224" cy="1190598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37" name="Group 322"/>
          <p:cNvGrpSpPr/>
          <p:nvPr/>
        </p:nvGrpSpPr>
        <p:grpSpPr bwMode="auto">
          <a:xfrm>
            <a:off x="15642822" y="6270671"/>
            <a:ext cx="1492931" cy="1198032"/>
            <a:chOff x="5640388" y="2998788"/>
            <a:chExt cx="280987" cy="225425"/>
          </a:xfrm>
          <a:solidFill>
            <a:schemeClr val="bg1"/>
          </a:solidFill>
        </p:grpSpPr>
        <p:sp>
          <p:nvSpPr>
            <p:cNvPr id="38" name="Freeform 242"/>
            <p:cNvSpPr>
              <a:spLocks noChangeArrowheads="1"/>
            </p:cNvSpPr>
            <p:nvPr/>
          </p:nvSpPr>
          <p:spPr bwMode="auto">
            <a:xfrm>
              <a:off x="5749925" y="3160713"/>
              <a:ext cx="68263" cy="63500"/>
            </a:xfrm>
            <a:custGeom>
              <a:avLst/>
              <a:gdLst>
                <a:gd name="T0" fmla="*/ 188 w 189"/>
                <a:gd name="T1" fmla="*/ 84 h 178"/>
                <a:gd name="T2" fmla="*/ 94 w 189"/>
                <a:gd name="T3" fmla="*/ 177 h 178"/>
                <a:gd name="T4" fmla="*/ 0 w 189"/>
                <a:gd name="T5" fmla="*/ 84 h 178"/>
                <a:gd name="T6" fmla="*/ 94 w 189"/>
                <a:gd name="T7" fmla="*/ 0 h 178"/>
                <a:gd name="T8" fmla="*/ 188 w 189"/>
                <a:gd name="T9" fmla="*/ 84 h 178"/>
                <a:gd name="T10" fmla="*/ 188 w 189"/>
                <a:gd name="T11" fmla="*/ 84 h 178"/>
                <a:gd name="T12" fmla="*/ 188 w 189"/>
                <a:gd name="T13" fmla="*/ 8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78">
                  <a:moveTo>
                    <a:pt x="188" y="84"/>
                  </a:moveTo>
                  <a:cubicBezTo>
                    <a:pt x="188" y="136"/>
                    <a:pt x="146" y="177"/>
                    <a:pt x="94" y="177"/>
                  </a:cubicBezTo>
                  <a:cubicBezTo>
                    <a:pt x="42" y="177"/>
                    <a:pt x="0" y="136"/>
                    <a:pt x="0" y="84"/>
                  </a:cubicBezTo>
                  <a:cubicBezTo>
                    <a:pt x="0" y="31"/>
                    <a:pt x="42" y="0"/>
                    <a:pt x="94" y="0"/>
                  </a:cubicBezTo>
                  <a:cubicBezTo>
                    <a:pt x="146" y="0"/>
                    <a:pt x="188" y="31"/>
                    <a:pt x="188" y="84"/>
                  </a:cubicBezTo>
                  <a:close/>
                  <a:moveTo>
                    <a:pt x="188" y="84"/>
                  </a:moveTo>
                  <a:lnTo>
                    <a:pt x="188" y="8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" name="Freeform 243"/>
            <p:cNvSpPr>
              <a:spLocks noChangeArrowheads="1"/>
            </p:cNvSpPr>
            <p:nvPr/>
          </p:nvSpPr>
          <p:spPr bwMode="auto">
            <a:xfrm>
              <a:off x="5692775" y="3070225"/>
              <a:ext cx="180975" cy="90488"/>
            </a:xfrm>
            <a:custGeom>
              <a:avLst/>
              <a:gdLst>
                <a:gd name="T0" fmla="*/ 469 w 501"/>
                <a:gd name="T1" fmla="*/ 114 h 250"/>
                <a:gd name="T2" fmla="*/ 458 w 501"/>
                <a:gd name="T3" fmla="*/ 114 h 250"/>
                <a:gd name="T4" fmla="*/ 52 w 501"/>
                <a:gd name="T5" fmla="*/ 114 h 250"/>
                <a:gd name="T6" fmla="*/ 31 w 501"/>
                <a:gd name="T7" fmla="*/ 135 h 250"/>
                <a:gd name="T8" fmla="*/ 21 w 501"/>
                <a:gd name="T9" fmla="*/ 145 h 250"/>
                <a:gd name="T10" fmla="*/ 21 w 501"/>
                <a:gd name="T11" fmla="*/ 229 h 250"/>
                <a:gd name="T12" fmla="*/ 94 w 501"/>
                <a:gd name="T13" fmla="*/ 229 h 250"/>
                <a:gd name="T14" fmla="*/ 125 w 501"/>
                <a:gd name="T15" fmla="*/ 197 h 250"/>
                <a:gd name="T16" fmla="*/ 385 w 501"/>
                <a:gd name="T17" fmla="*/ 197 h 250"/>
                <a:gd name="T18" fmla="*/ 406 w 501"/>
                <a:gd name="T19" fmla="*/ 218 h 250"/>
                <a:gd name="T20" fmla="*/ 489 w 501"/>
                <a:gd name="T21" fmla="*/ 218 h 250"/>
                <a:gd name="T22" fmla="*/ 500 w 501"/>
                <a:gd name="T23" fmla="*/ 177 h 250"/>
                <a:gd name="T24" fmla="*/ 489 w 501"/>
                <a:gd name="T25" fmla="*/ 145 h 250"/>
                <a:gd name="T26" fmla="*/ 469 w 501"/>
                <a:gd name="T27" fmla="*/ 114 h 250"/>
                <a:gd name="T28" fmla="*/ 469 w 501"/>
                <a:gd name="T29" fmla="*/ 114 h 250"/>
                <a:gd name="T30" fmla="*/ 469 w 501"/>
                <a:gd name="T31" fmla="*/ 11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1" h="250">
                  <a:moveTo>
                    <a:pt x="469" y="114"/>
                  </a:moveTo>
                  <a:cubicBezTo>
                    <a:pt x="458" y="114"/>
                    <a:pt x="458" y="114"/>
                    <a:pt x="458" y="114"/>
                  </a:cubicBezTo>
                  <a:cubicBezTo>
                    <a:pt x="333" y="0"/>
                    <a:pt x="156" y="10"/>
                    <a:pt x="52" y="114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0" y="177"/>
                    <a:pt x="0" y="208"/>
                    <a:pt x="21" y="229"/>
                  </a:cubicBezTo>
                  <a:cubicBezTo>
                    <a:pt x="42" y="249"/>
                    <a:pt x="73" y="249"/>
                    <a:pt x="94" y="229"/>
                  </a:cubicBezTo>
                  <a:cubicBezTo>
                    <a:pt x="125" y="197"/>
                    <a:pt x="125" y="197"/>
                    <a:pt x="125" y="197"/>
                  </a:cubicBezTo>
                  <a:cubicBezTo>
                    <a:pt x="198" y="125"/>
                    <a:pt x="312" y="125"/>
                    <a:pt x="385" y="197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27" y="239"/>
                    <a:pt x="469" y="239"/>
                    <a:pt x="489" y="218"/>
                  </a:cubicBezTo>
                  <a:cubicBezTo>
                    <a:pt x="500" y="208"/>
                    <a:pt x="500" y="197"/>
                    <a:pt x="500" y="177"/>
                  </a:cubicBezTo>
                  <a:cubicBezTo>
                    <a:pt x="500" y="166"/>
                    <a:pt x="500" y="156"/>
                    <a:pt x="489" y="145"/>
                  </a:cubicBezTo>
                  <a:lnTo>
                    <a:pt x="469" y="114"/>
                  </a:lnTo>
                  <a:close/>
                  <a:moveTo>
                    <a:pt x="469" y="114"/>
                  </a:moveTo>
                  <a:lnTo>
                    <a:pt x="469" y="1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" name="Freeform 244"/>
            <p:cNvSpPr>
              <a:spLocks noChangeArrowheads="1"/>
            </p:cNvSpPr>
            <p:nvPr/>
          </p:nvSpPr>
          <p:spPr bwMode="auto">
            <a:xfrm>
              <a:off x="5640388" y="2998788"/>
              <a:ext cx="280987" cy="112712"/>
            </a:xfrm>
            <a:custGeom>
              <a:avLst/>
              <a:gdLst>
                <a:gd name="T0" fmla="*/ 760 w 782"/>
                <a:gd name="T1" fmla="*/ 208 h 313"/>
                <a:gd name="T2" fmla="*/ 750 w 782"/>
                <a:gd name="T3" fmla="*/ 187 h 313"/>
                <a:gd name="T4" fmla="*/ 740 w 782"/>
                <a:gd name="T5" fmla="*/ 187 h 313"/>
                <a:gd name="T6" fmla="*/ 729 w 782"/>
                <a:gd name="T7" fmla="*/ 177 h 313"/>
                <a:gd name="T8" fmla="*/ 719 w 782"/>
                <a:gd name="T9" fmla="*/ 166 h 313"/>
                <a:gd name="T10" fmla="*/ 63 w 782"/>
                <a:gd name="T11" fmla="*/ 177 h 313"/>
                <a:gd name="T12" fmla="*/ 52 w 782"/>
                <a:gd name="T13" fmla="*/ 187 h 313"/>
                <a:gd name="T14" fmla="*/ 21 w 782"/>
                <a:gd name="T15" fmla="*/ 218 h 313"/>
                <a:gd name="T16" fmla="*/ 21 w 782"/>
                <a:gd name="T17" fmla="*/ 291 h 313"/>
                <a:gd name="T18" fmla="*/ 94 w 782"/>
                <a:gd name="T19" fmla="*/ 291 h 313"/>
                <a:gd name="T20" fmla="*/ 125 w 782"/>
                <a:gd name="T21" fmla="*/ 260 h 313"/>
                <a:gd name="T22" fmla="*/ 136 w 782"/>
                <a:gd name="T23" fmla="*/ 250 h 313"/>
                <a:gd name="T24" fmla="*/ 667 w 782"/>
                <a:gd name="T25" fmla="*/ 250 h 313"/>
                <a:gd name="T26" fmla="*/ 688 w 782"/>
                <a:gd name="T27" fmla="*/ 281 h 313"/>
                <a:gd name="T28" fmla="*/ 760 w 782"/>
                <a:gd name="T29" fmla="*/ 281 h 313"/>
                <a:gd name="T30" fmla="*/ 760 w 782"/>
                <a:gd name="T31" fmla="*/ 208 h 313"/>
                <a:gd name="T32" fmla="*/ 760 w 782"/>
                <a:gd name="T33" fmla="*/ 208 h 313"/>
                <a:gd name="T34" fmla="*/ 760 w 782"/>
                <a:gd name="T35" fmla="*/ 20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2" h="313">
                  <a:moveTo>
                    <a:pt x="760" y="208"/>
                  </a:moveTo>
                  <a:cubicBezTo>
                    <a:pt x="750" y="187"/>
                    <a:pt x="750" y="187"/>
                    <a:pt x="750" y="187"/>
                  </a:cubicBezTo>
                  <a:lnTo>
                    <a:pt x="740" y="187"/>
                  </a:lnTo>
                  <a:cubicBezTo>
                    <a:pt x="729" y="177"/>
                    <a:pt x="729" y="177"/>
                    <a:pt x="729" y="177"/>
                  </a:cubicBezTo>
                  <a:cubicBezTo>
                    <a:pt x="729" y="166"/>
                    <a:pt x="729" y="166"/>
                    <a:pt x="719" y="166"/>
                  </a:cubicBezTo>
                  <a:cubicBezTo>
                    <a:pt x="531" y="0"/>
                    <a:pt x="240" y="0"/>
                    <a:pt x="63" y="177"/>
                  </a:cubicBezTo>
                  <a:lnTo>
                    <a:pt x="52" y="187"/>
                  </a:lnTo>
                  <a:cubicBezTo>
                    <a:pt x="21" y="218"/>
                    <a:pt x="21" y="218"/>
                    <a:pt x="21" y="218"/>
                  </a:cubicBezTo>
                  <a:cubicBezTo>
                    <a:pt x="0" y="239"/>
                    <a:pt x="0" y="270"/>
                    <a:pt x="21" y="291"/>
                  </a:cubicBezTo>
                  <a:cubicBezTo>
                    <a:pt x="42" y="312"/>
                    <a:pt x="73" y="312"/>
                    <a:pt x="94" y="291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125" y="260"/>
                    <a:pt x="125" y="250"/>
                    <a:pt x="136" y="250"/>
                  </a:cubicBezTo>
                  <a:cubicBezTo>
                    <a:pt x="282" y="114"/>
                    <a:pt x="510" y="114"/>
                    <a:pt x="667" y="250"/>
                  </a:cubicBezTo>
                  <a:cubicBezTo>
                    <a:pt x="688" y="281"/>
                    <a:pt x="688" y="281"/>
                    <a:pt x="688" y="281"/>
                  </a:cubicBezTo>
                  <a:cubicBezTo>
                    <a:pt x="708" y="302"/>
                    <a:pt x="740" y="302"/>
                    <a:pt x="760" y="281"/>
                  </a:cubicBezTo>
                  <a:cubicBezTo>
                    <a:pt x="781" y="260"/>
                    <a:pt x="781" y="229"/>
                    <a:pt x="760" y="208"/>
                  </a:cubicBezTo>
                  <a:close/>
                  <a:moveTo>
                    <a:pt x="760" y="208"/>
                  </a:moveTo>
                  <a:lnTo>
                    <a:pt x="760" y="2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41" name="Freeform 299"/>
          <p:cNvSpPr>
            <a:spLocks noChangeArrowheads="1"/>
          </p:cNvSpPr>
          <p:nvPr/>
        </p:nvSpPr>
        <p:spPr bwMode="auto">
          <a:xfrm>
            <a:off x="7206909" y="5980800"/>
            <a:ext cx="1599783" cy="1532466"/>
          </a:xfrm>
          <a:custGeom>
            <a:avLst/>
            <a:gdLst>
              <a:gd name="T0" fmla="*/ 1229 w 1665"/>
              <a:gd name="T1" fmla="*/ 561 h 1598"/>
              <a:gd name="T2" fmla="*/ 911 w 1665"/>
              <a:gd name="T3" fmla="*/ 686 h 1598"/>
              <a:gd name="T4" fmla="*/ 1246 w 1665"/>
              <a:gd name="T5" fmla="*/ 419 h 1598"/>
              <a:gd name="T6" fmla="*/ 1664 w 1665"/>
              <a:gd name="T7" fmla="*/ 76 h 1598"/>
              <a:gd name="T8" fmla="*/ 1597 w 1665"/>
              <a:gd name="T9" fmla="*/ 0 h 1598"/>
              <a:gd name="T10" fmla="*/ 1530 w 1665"/>
              <a:gd name="T11" fmla="*/ 76 h 1598"/>
              <a:gd name="T12" fmla="*/ 1246 w 1665"/>
              <a:gd name="T13" fmla="*/ 276 h 1598"/>
              <a:gd name="T14" fmla="*/ 769 w 1665"/>
              <a:gd name="T15" fmla="*/ 686 h 1598"/>
              <a:gd name="T16" fmla="*/ 435 w 1665"/>
              <a:gd name="T17" fmla="*/ 561 h 1598"/>
              <a:gd name="T18" fmla="*/ 0 w 1665"/>
              <a:gd name="T19" fmla="*/ 1288 h 1598"/>
              <a:gd name="T20" fmla="*/ 201 w 1665"/>
              <a:gd name="T21" fmla="*/ 1597 h 1598"/>
              <a:gd name="T22" fmla="*/ 836 w 1665"/>
              <a:gd name="T23" fmla="*/ 1255 h 1598"/>
              <a:gd name="T24" fmla="*/ 1463 w 1665"/>
              <a:gd name="T25" fmla="*/ 1597 h 1598"/>
              <a:gd name="T26" fmla="*/ 1664 w 1665"/>
              <a:gd name="T27" fmla="*/ 1288 h 1598"/>
              <a:gd name="T28" fmla="*/ 1229 w 1665"/>
              <a:gd name="T29" fmla="*/ 561 h 1598"/>
              <a:gd name="T30" fmla="*/ 1246 w 1665"/>
              <a:gd name="T31" fmla="*/ 811 h 1598"/>
              <a:gd name="T32" fmla="*/ 1338 w 1665"/>
              <a:gd name="T33" fmla="*/ 903 h 1598"/>
              <a:gd name="T34" fmla="*/ 1246 w 1665"/>
              <a:gd name="T35" fmla="*/ 995 h 1598"/>
              <a:gd name="T36" fmla="*/ 1162 w 1665"/>
              <a:gd name="T37" fmla="*/ 903 h 1598"/>
              <a:gd name="T38" fmla="*/ 1246 w 1665"/>
              <a:gd name="T39" fmla="*/ 811 h 1598"/>
              <a:gd name="T40" fmla="*/ 627 w 1665"/>
              <a:gd name="T41" fmla="*/ 1112 h 1598"/>
              <a:gd name="T42" fmla="*/ 485 w 1665"/>
              <a:gd name="T43" fmla="*/ 1112 h 1598"/>
              <a:gd name="T44" fmla="*/ 485 w 1665"/>
              <a:gd name="T45" fmla="*/ 1255 h 1598"/>
              <a:gd name="T46" fmla="*/ 351 w 1665"/>
              <a:gd name="T47" fmla="*/ 1255 h 1598"/>
              <a:gd name="T48" fmla="*/ 351 w 1665"/>
              <a:gd name="T49" fmla="*/ 1112 h 1598"/>
              <a:gd name="T50" fmla="*/ 209 w 1665"/>
              <a:gd name="T51" fmla="*/ 1112 h 1598"/>
              <a:gd name="T52" fmla="*/ 209 w 1665"/>
              <a:gd name="T53" fmla="*/ 970 h 1598"/>
              <a:gd name="T54" fmla="*/ 351 w 1665"/>
              <a:gd name="T55" fmla="*/ 970 h 1598"/>
              <a:gd name="T56" fmla="*/ 351 w 1665"/>
              <a:gd name="T57" fmla="*/ 836 h 1598"/>
              <a:gd name="T58" fmla="*/ 485 w 1665"/>
              <a:gd name="T59" fmla="*/ 836 h 1598"/>
              <a:gd name="T60" fmla="*/ 485 w 1665"/>
              <a:gd name="T61" fmla="*/ 970 h 1598"/>
              <a:gd name="T62" fmla="*/ 627 w 1665"/>
              <a:gd name="T63" fmla="*/ 970 h 1598"/>
              <a:gd name="T64" fmla="*/ 627 w 1665"/>
              <a:gd name="T65" fmla="*/ 1112 h 1598"/>
              <a:gd name="T66" fmla="*/ 1020 w 1665"/>
              <a:gd name="T67" fmla="*/ 1045 h 1598"/>
              <a:gd name="T68" fmla="*/ 1112 w 1665"/>
              <a:gd name="T69" fmla="*/ 954 h 1598"/>
              <a:gd name="T70" fmla="*/ 1204 w 1665"/>
              <a:gd name="T71" fmla="*/ 1045 h 1598"/>
              <a:gd name="T72" fmla="*/ 1112 w 1665"/>
              <a:gd name="T73" fmla="*/ 1129 h 1598"/>
              <a:gd name="T74" fmla="*/ 1020 w 1665"/>
              <a:gd name="T75" fmla="*/ 1045 h 1598"/>
              <a:gd name="T76" fmla="*/ 1246 w 1665"/>
              <a:gd name="T77" fmla="*/ 1271 h 1598"/>
              <a:gd name="T78" fmla="*/ 1162 w 1665"/>
              <a:gd name="T79" fmla="*/ 1179 h 1598"/>
              <a:gd name="T80" fmla="*/ 1246 w 1665"/>
              <a:gd name="T81" fmla="*/ 1087 h 1598"/>
              <a:gd name="T82" fmla="*/ 1338 w 1665"/>
              <a:gd name="T83" fmla="*/ 1179 h 1598"/>
              <a:gd name="T84" fmla="*/ 1246 w 1665"/>
              <a:gd name="T85" fmla="*/ 1271 h 1598"/>
              <a:gd name="T86" fmla="*/ 1480 w 1665"/>
              <a:gd name="T87" fmla="*/ 1045 h 1598"/>
              <a:gd name="T88" fmla="*/ 1388 w 1665"/>
              <a:gd name="T89" fmla="*/ 1129 h 1598"/>
              <a:gd name="T90" fmla="*/ 1296 w 1665"/>
              <a:gd name="T91" fmla="*/ 1045 h 1598"/>
              <a:gd name="T92" fmla="*/ 1388 w 1665"/>
              <a:gd name="T93" fmla="*/ 954 h 1598"/>
              <a:gd name="T94" fmla="*/ 1480 w 1665"/>
              <a:gd name="T95" fmla="*/ 1045 h 1598"/>
              <a:gd name="T96" fmla="*/ 1480 w 1665"/>
              <a:gd name="T97" fmla="*/ 1045 h 1598"/>
              <a:gd name="T98" fmla="*/ 1480 w 1665"/>
              <a:gd name="T99" fmla="*/ 1045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5" h="1598">
                <a:moveTo>
                  <a:pt x="1229" y="561"/>
                </a:moveTo>
                <a:cubicBezTo>
                  <a:pt x="1079" y="561"/>
                  <a:pt x="1028" y="653"/>
                  <a:pt x="911" y="686"/>
                </a:cubicBezTo>
                <a:cubicBezTo>
                  <a:pt x="928" y="552"/>
                  <a:pt x="1012" y="419"/>
                  <a:pt x="1246" y="419"/>
                </a:cubicBezTo>
                <a:cubicBezTo>
                  <a:pt x="1580" y="419"/>
                  <a:pt x="1664" y="193"/>
                  <a:pt x="1664" y="76"/>
                </a:cubicBezTo>
                <a:cubicBezTo>
                  <a:pt x="1664" y="34"/>
                  <a:pt x="1630" y="0"/>
                  <a:pt x="1597" y="0"/>
                </a:cubicBezTo>
                <a:cubicBezTo>
                  <a:pt x="1555" y="0"/>
                  <a:pt x="1530" y="34"/>
                  <a:pt x="1530" y="76"/>
                </a:cubicBezTo>
                <a:cubicBezTo>
                  <a:pt x="1530" y="84"/>
                  <a:pt x="1522" y="276"/>
                  <a:pt x="1246" y="276"/>
                </a:cubicBezTo>
                <a:cubicBezTo>
                  <a:pt x="870" y="276"/>
                  <a:pt x="786" y="535"/>
                  <a:pt x="769" y="686"/>
                </a:cubicBezTo>
                <a:cubicBezTo>
                  <a:pt x="644" y="661"/>
                  <a:pt x="594" y="561"/>
                  <a:pt x="435" y="561"/>
                </a:cubicBezTo>
                <a:cubicBezTo>
                  <a:pt x="268" y="561"/>
                  <a:pt x="0" y="887"/>
                  <a:pt x="0" y="1288"/>
                </a:cubicBezTo>
                <a:cubicBezTo>
                  <a:pt x="0" y="1489"/>
                  <a:pt x="100" y="1597"/>
                  <a:pt x="201" y="1597"/>
                </a:cubicBezTo>
                <a:cubicBezTo>
                  <a:pt x="418" y="1597"/>
                  <a:pt x="460" y="1255"/>
                  <a:pt x="836" y="1255"/>
                </a:cubicBezTo>
                <a:cubicBezTo>
                  <a:pt x="1204" y="1255"/>
                  <a:pt x="1246" y="1597"/>
                  <a:pt x="1463" y="1597"/>
                </a:cubicBezTo>
                <a:cubicBezTo>
                  <a:pt x="1564" y="1597"/>
                  <a:pt x="1664" y="1497"/>
                  <a:pt x="1664" y="1288"/>
                </a:cubicBezTo>
                <a:cubicBezTo>
                  <a:pt x="1664" y="887"/>
                  <a:pt x="1405" y="561"/>
                  <a:pt x="1229" y="561"/>
                </a:cubicBezTo>
                <a:close/>
                <a:moveTo>
                  <a:pt x="1246" y="811"/>
                </a:moveTo>
                <a:cubicBezTo>
                  <a:pt x="1296" y="811"/>
                  <a:pt x="1338" y="853"/>
                  <a:pt x="1338" y="903"/>
                </a:cubicBezTo>
                <a:cubicBezTo>
                  <a:pt x="1338" y="954"/>
                  <a:pt x="1296" y="995"/>
                  <a:pt x="1246" y="995"/>
                </a:cubicBezTo>
                <a:cubicBezTo>
                  <a:pt x="1204" y="995"/>
                  <a:pt x="1162" y="954"/>
                  <a:pt x="1162" y="903"/>
                </a:cubicBezTo>
                <a:cubicBezTo>
                  <a:pt x="1162" y="853"/>
                  <a:pt x="1204" y="811"/>
                  <a:pt x="1246" y="811"/>
                </a:cubicBezTo>
                <a:close/>
                <a:moveTo>
                  <a:pt x="627" y="1112"/>
                </a:moveTo>
                <a:cubicBezTo>
                  <a:pt x="485" y="1112"/>
                  <a:pt x="485" y="1112"/>
                  <a:pt x="485" y="1112"/>
                </a:cubicBezTo>
                <a:cubicBezTo>
                  <a:pt x="485" y="1255"/>
                  <a:pt x="485" y="1255"/>
                  <a:pt x="485" y="1255"/>
                </a:cubicBezTo>
                <a:cubicBezTo>
                  <a:pt x="351" y="1255"/>
                  <a:pt x="351" y="1255"/>
                  <a:pt x="351" y="1255"/>
                </a:cubicBezTo>
                <a:cubicBezTo>
                  <a:pt x="351" y="1112"/>
                  <a:pt x="351" y="1112"/>
                  <a:pt x="351" y="1112"/>
                </a:cubicBezTo>
                <a:cubicBezTo>
                  <a:pt x="209" y="1112"/>
                  <a:pt x="209" y="1112"/>
                  <a:pt x="209" y="1112"/>
                </a:cubicBezTo>
                <a:cubicBezTo>
                  <a:pt x="209" y="970"/>
                  <a:pt x="209" y="970"/>
                  <a:pt x="209" y="970"/>
                </a:cubicBezTo>
                <a:cubicBezTo>
                  <a:pt x="351" y="970"/>
                  <a:pt x="351" y="970"/>
                  <a:pt x="351" y="970"/>
                </a:cubicBezTo>
                <a:cubicBezTo>
                  <a:pt x="351" y="836"/>
                  <a:pt x="351" y="836"/>
                  <a:pt x="351" y="836"/>
                </a:cubicBezTo>
                <a:cubicBezTo>
                  <a:pt x="485" y="836"/>
                  <a:pt x="485" y="836"/>
                  <a:pt x="485" y="836"/>
                </a:cubicBezTo>
                <a:cubicBezTo>
                  <a:pt x="485" y="970"/>
                  <a:pt x="485" y="970"/>
                  <a:pt x="485" y="970"/>
                </a:cubicBezTo>
                <a:cubicBezTo>
                  <a:pt x="627" y="970"/>
                  <a:pt x="627" y="970"/>
                  <a:pt x="627" y="970"/>
                </a:cubicBezTo>
                <a:lnTo>
                  <a:pt x="627" y="1112"/>
                </a:lnTo>
                <a:close/>
                <a:moveTo>
                  <a:pt x="1020" y="1045"/>
                </a:moveTo>
                <a:cubicBezTo>
                  <a:pt x="1020" y="995"/>
                  <a:pt x="1062" y="954"/>
                  <a:pt x="1112" y="954"/>
                </a:cubicBezTo>
                <a:cubicBezTo>
                  <a:pt x="1162" y="954"/>
                  <a:pt x="1204" y="995"/>
                  <a:pt x="1204" y="1045"/>
                </a:cubicBezTo>
                <a:cubicBezTo>
                  <a:pt x="1204" y="1087"/>
                  <a:pt x="1162" y="1129"/>
                  <a:pt x="1112" y="1129"/>
                </a:cubicBezTo>
                <a:cubicBezTo>
                  <a:pt x="1062" y="1129"/>
                  <a:pt x="1020" y="1087"/>
                  <a:pt x="1020" y="1045"/>
                </a:cubicBezTo>
                <a:close/>
                <a:moveTo>
                  <a:pt x="1246" y="1271"/>
                </a:moveTo>
                <a:cubicBezTo>
                  <a:pt x="1204" y="1271"/>
                  <a:pt x="1162" y="1229"/>
                  <a:pt x="1162" y="1179"/>
                </a:cubicBezTo>
                <a:cubicBezTo>
                  <a:pt x="1162" y="1129"/>
                  <a:pt x="1204" y="1087"/>
                  <a:pt x="1246" y="1087"/>
                </a:cubicBezTo>
                <a:cubicBezTo>
                  <a:pt x="1296" y="1087"/>
                  <a:pt x="1338" y="1129"/>
                  <a:pt x="1338" y="1179"/>
                </a:cubicBezTo>
                <a:cubicBezTo>
                  <a:pt x="1338" y="1229"/>
                  <a:pt x="1296" y="1271"/>
                  <a:pt x="1246" y="1271"/>
                </a:cubicBezTo>
                <a:close/>
                <a:moveTo>
                  <a:pt x="1480" y="1045"/>
                </a:moveTo>
                <a:cubicBezTo>
                  <a:pt x="1480" y="1087"/>
                  <a:pt x="1438" y="1129"/>
                  <a:pt x="1388" y="1129"/>
                </a:cubicBezTo>
                <a:cubicBezTo>
                  <a:pt x="1338" y="1129"/>
                  <a:pt x="1296" y="1087"/>
                  <a:pt x="1296" y="1045"/>
                </a:cubicBezTo>
                <a:cubicBezTo>
                  <a:pt x="1296" y="995"/>
                  <a:pt x="1338" y="954"/>
                  <a:pt x="1388" y="954"/>
                </a:cubicBezTo>
                <a:cubicBezTo>
                  <a:pt x="1438" y="954"/>
                  <a:pt x="1480" y="995"/>
                  <a:pt x="1480" y="1045"/>
                </a:cubicBezTo>
                <a:close/>
                <a:moveTo>
                  <a:pt x="1480" y="1045"/>
                </a:moveTo>
                <a:lnTo>
                  <a:pt x="1480" y="10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23043" y="6213454"/>
            <a:ext cx="1317635" cy="1565102"/>
            <a:chOff x="1393825" y="2339975"/>
            <a:chExt cx="330200" cy="392113"/>
          </a:xfrm>
          <a:solidFill>
            <a:schemeClr val="bg1"/>
          </a:solidFill>
        </p:grpSpPr>
        <p:sp>
          <p:nvSpPr>
            <p:cNvPr id="43" name="Freeform 201"/>
            <p:cNvSpPr>
              <a:spLocks noChangeArrowheads="1"/>
            </p:cNvSpPr>
            <p:nvPr/>
          </p:nvSpPr>
          <p:spPr bwMode="auto">
            <a:xfrm>
              <a:off x="1393825" y="2339975"/>
              <a:ext cx="330200" cy="374650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" name="Freeform 202"/>
            <p:cNvSpPr>
              <a:spLocks noChangeArrowheads="1"/>
            </p:cNvSpPr>
            <p:nvPr/>
          </p:nvSpPr>
          <p:spPr bwMode="auto">
            <a:xfrm>
              <a:off x="1479550" y="2643188"/>
              <a:ext cx="71438" cy="8255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" name="Freeform 203"/>
            <p:cNvSpPr>
              <a:spLocks noChangeArrowheads="1"/>
            </p:cNvSpPr>
            <p:nvPr/>
          </p:nvSpPr>
          <p:spPr bwMode="auto">
            <a:xfrm>
              <a:off x="1422400" y="2616200"/>
              <a:ext cx="93663" cy="115888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" name="Freeform 204"/>
            <p:cNvSpPr>
              <a:spLocks noChangeArrowheads="1"/>
            </p:cNvSpPr>
            <p:nvPr/>
          </p:nvSpPr>
          <p:spPr bwMode="auto">
            <a:xfrm>
              <a:off x="1411288" y="2587625"/>
              <a:ext cx="71437" cy="85725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47" name="Title 20"/>
          <p:cNvSpPr txBox="1"/>
          <p:nvPr/>
        </p:nvSpPr>
        <p:spPr>
          <a:xfrm>
            <a:off x="3826110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发布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3" name="Title 20"/>
          <p:cNvSpPr txBox="1"/>
          <p:nvPr/>
        </p:nvSpPr>
        <p:spPr>
          <a:xfrm>
            <a:off x="6692883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游戏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4" name="Title 20"/>
          <p:cNvSpPr txBox="1"/>
          <p:nvPr/>
        </p:nvSpPr>
        <p:spPr>
          <a:xfrm>
            <a:off x="9555662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摄像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5" name="Title 20"/>
          <p:cNvSpPr txBox="1"/>
          <p:nvPr/>
        </p:nvSpPr>
        <p:spPr>
          <a:xfrm>
            <a:off x="12311582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图片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6" name="Title 20"/>
          <p:cNvSpPr txBox="1"/>
          <p:nvPr/>
        </p:nvSpPr>
        <p:spPr>
          <a:xfrm>
            <a:off x="15085403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分享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7" name="Title 20"/>
          <p:cNvSpPr txBox="1"/>
          <p:nvPr/>
        </p:nvSpPr>
        <p:spPr>
          <a:xfrm>
            <a:off x="17855174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设备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1" name="TextBox 5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 animBg="1"/>
      <p:bldP spid="36" grpId="0" animBg="1"/>
      <p:bldP spid="41" grpId="0" animBg="1"/>
      <p:bldP spid="47" grpId="0"/>
      <p:bldP spid="53" grpId="0"/>
      <p:bldP spid="54" grpId="0"/>
      <p:bldP spid="55" grpId="0"/>
      <p:bldP spid="56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2607368" y="4104019"/>
            <a:ext cx="3043073" cy="3043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60213" y="3756774"/>
            <a:ext cx="3735179" cy="3736152"/>
            <a:chOff x="1119258" y="2257147"/>
            <a:chExt cx="1868076" cy="1868076"/>
          </a:xfrm>
        </p:grpSpPr>
        <p:sp>
          <p:nvSpPr>
            <p:cNvPr id="26" name="Freeform 6"/>
            <p:cNvSpPr/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7967929" y="4104019"/>
            <a:ext cx="3043073" cy="30438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620775" y="3756774"/>
            <a:ext cx="3735179" cy="3736152"/>
            <a:chOff x="3800237" y="2257147"/>
            <a:chExt cx="1868076" cy="1868076"/>
          </a:xfrm>
        </p:grpSpPr>
        <p:sp>
          <p:nvSpPr>
            <p:cNvPr id="44" name="Freeform 6"/>
            <p:cNvSpPr/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7"/>
            <p:cNvSpPr/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9"/>
            <p:cNvSpPr/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10"/>
            <p:cNvSpPr/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1" name="Freeform 11"/>
            <p:cNvSpPr/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2" name="Freeform 12"/>
            <p:cNvSpPr/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13"/>
            <p:cNvSpPr/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14"/>
            <p:cNvSpPr/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5" name="Freeform 15"/>
            <p:cNvSpPr/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6" name="Freeform 16"/>
            <p:cNvSpPr/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8" name="Freeform 17"/>
            <p:cNvSpPr/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59" name="Oval 5"/>
          <p:cNvSpPr>
            <a:spLocks noChangeArrowheads="1"/>
          </p:cNvSpPr>
          <p:nvPr/>
        </p:nvSpPr>
        <p:spPr bwMode="auto">
          <a:xfrm>
            <a:off x="13458851" y="4104019"/>
            <a:ext cx="3043073" cy="3043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3111696" y="3756774"/>
            <a:ext cx="3735179" cy="3736152"/>
            <a:chOff x="6546413" y="2257147"/>
            <a:chExt cx="1868076" cy="1868076"/>
          </a:xfrm>
        </p:grpSpPr>
        <p:sp>
          <p:nvSpPr>
            <p:cNvPr id="63" name="Freeform 6"/>
            <p:cNvSpPr/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7"/>
            <p:cNvSpPr/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Freeform 15"/>
            <p:cNvSpPr/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4" name="Freeform 16"/>
            <p:cNvSpPr/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5" name="Freeform 17"/>
            <p:cNvSpPr/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8839016" y="4104019"/>
            <a:ext cx="3043073" cy="3043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8491861" y="3756774"/>
            <a:ext cx="3735179" cy="3736152"/>
            <a:chOff x="9237196" y="2257147"/>
            <a:chExt cx="1868076" cy="1868076"/>
          </a:xfrm>
        </p:grpSpPr>
        <p:sp>
          <p:nvSpPr>
            <p:cNvPr id="88" name="Freeform 6"/>
            <p:cNvSpPr/>
            <p:nvPr/>
          </p:nvSpPr>
          <p:spPr bwMode="auto">
            <a:xfrm>
              <a:off x="10612979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9" name="Freeform 7"/>
            <p:cNvSpPr/>
            <p:nvPr/>
          </p:nvSpPr>
          <p:spPr bwMode="auto">
            <a:xfrm>
              <a:off x="10193211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0" name="Freeform 8"/>
            <p:cNvSpPr/>
            <p:nvPr/>
          </p:nvSpPr>
          <p:spPr bwMode="auto">
            <a:xfrm>
              <a:off x="10914069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1" name="Freeform 9"/>
            <p:cNvSpPr/>
            <p:nvPr/>
          </p:nvSpPr>
          <p:spPr bwMode="auto">
            <a:xfrm>
              <a:off x="10914069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2" name="Freeform 10"/>
            <p:cNvSpPr/>
            <p:nvPr/>
          </p:nvSpPr>
          <p:spPr bwMode="auto">
            <a:xfrm>
              <a:off x="10612979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3" name="Freeform 11"/>
            <p:cNvSpPr/>
            <p:nvPr/>
          </p:nvSpPr>
          <p:spPr bwMode="auto">
            <a:xfrm>
              <a:off x="10193211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4" name="Freeform 12"/>
            <p:cNvSpPr/>
            <p:nvPr/>
          </p:nvSpPr>
          <p:spPr bwMode="auto">
            <a:xfrm>
              <a:off x="9723995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5" name="Freeform 13"/>
            <p:cNvSpPr/>
            <p:nvPr/>
          </p:nvSpPr>
          <p:spPr bwMode="auto">
            <a:xfrm>
              <a:off x="9374554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6" name="Freeform 14"/>
            <p:cNvSpPr/>
            <p:nvPr/>
          </p:nvSpPr>
          <p:spPr bwMode="auto">
            <a:xfrm>
              <a:off x="9237196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7" name="Freeform 15"/>
            <p:cNvSpPr/>
            <p:nvPr/>
          </p:nvSpPr>
          <p:spPr bwMode="auto">
            <a:xfrm>
              <a:off x="9237196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8" name="Freeform 16"/>
            <p:cNvSpPr/>
            <p:nvPr/>
          </p:nvSpPr>
          <p:spPr bwMode="auto">
            <a:xfrm>
              <a:off x="9374554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9" name="Freeform 17"/>
            <p:cNvSpPr/>
            <p:nvPr/>
          </p:nvSpPr>
          <p:spPr bwMode="auto">
            <a:xfrm>
              <a:off x="9723995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260213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138395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概念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20775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8956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设计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111696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2989878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图集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8491859" y="8588271"/>
            <a:ext cx="3735179" cy="16619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370040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广告</a:t>
            </a:r>
            <a:endParaRPr lang="en-US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8" name="AutoShape 8"/>
          <p:cNvSpPr/>
          <p:nvPr/>
        </p:nvSpPr>
        <p:spPr bwMode="auto">
          <a:xfrm>
            <a:off x="19788468" y="5021583"/>
            <a:ext cx="1276018" cy="1063626"/>
          </a:xfrm>
          <a:custGeom>
            <a:avLst/>
            <a:gdLst>
              <a:gd name="T0" fmla="*/ 75419876 w 21600"/>
              <a:gd name="T1" fmla="*/ 22815321 h 21579"/>
              <a:gd name="T2" fmla="*/ 74086090 w 21600"/>
              <a:gd name="T3" fmla="*/ 25988205 h 21579"/>
              <a:gd name="T4" fmla="*/ 70751508 w 21600"/>
              <a:gd name="T5" fmla="*/ 27764166 h 21579"/>
              <a:gd name="T6" fmla="*/ 70751508 w 21600"/>
              <a:gd name="T7" fmla="*/ 40356187 h 21579"/>
              <a:gd name="T8" fmla="*/ 68890459 w 21600"/>
              <a:gd name="T9" fmla="*/ 44041735 h 21579"/>
              <a:gd name="T10" fmla="*/ 64452543 w 21600"/>
              <a:gd name="T11" fmla="*/ 45574747 h 21579"/>
              <a:gd name="T12" fmla="*/ 57741601 w 21600"/>
              <a:gd name="T13" fmla="*/ 41068031 h 21579"/>
              <a:gd name="T14" fmla="*/ 49288264 w 21600"/>
              <a:gd name="T15" fmla="*/ 37061803 h 21579"/>
              <a:gd name="T16" fmla="*/ 39979537 w 21600"/>
              <a:gd name="T17" fmla="*/ 33937470 h 21579"/>
              <a:gd name="T18" fmla="*/ 30688181 w 21600"/>
              <a:gd name="T19" fmla="*/ 32234408 h 21579"/>
              <a:gd name="T20" fmla="*/ 27825021 w 21600"/>
              <a:gd name="T21" fmla="*/ 33597370 h 21579"/>
              <a:gd name="T22" fmla="*/ 26309651 w 21600"/>
              <a:gd name="T23" fmla="*/ 35728021 h 21579"/>
              <a:gd name="T24" fmla="*/ 26225861 w 21600"/>
              <a:gd name="T25" fmla="*/ 38138096 h 21579"/>
              <a:gd name="T26" fmla="*/ 27748204 w 21600"/>
              <a:gd name="T27" fmla="*/ 40356187 h 21579"/>
              <a:gd name="T28" fmla="*/ 26805477 w 21600"/>
              <a:gd name="T29" fmla="*/ 42936312 h 21579"/>
              <a:gd name="T30" fmla="*/ 27643496 w 21600"/>
              <a:gd name="T31" fmla="*/ 45203003 h 21579"/>
              <a:gd name="T32" fmla="*/ 29672124 w 21600"/>
              <a:gd name="T33" fmla="*/ 47299644 h 21579"/>
              <a:gd name="T34" fmla="*/ 32371191 w 21600"/>
              <a:gd name="T35" fmla="*/ 49296719 h 21579"/>
              <a:gd name="T36" fmla="*/ 29525462 w 21600"/>
              <a:gd name="T37" fmla="*/ 51536695 h 21579"/>
              <a:gd name="T38" fmla="*/ 25181854 w 21600"/>
              <a:gd name="T39" fmla="*/ 52406463 h 21579"/>
              <a:gd name="T40" fmla="*/ 20660147 w 21600"/>
              <a:gd name="T41" fmla="*/ 52049309 h 21579"/>
              <a:gd name="T42" fmla="*/ 17189421 w 21600"/>
              <a:gd name="T43" fmla="*/ 50560017 h 21579"/>
              <a:gd name="T44" fmla="*/ 15548366 w 21600"/>
              <a:gd name="T45" fmla="*/ 46296300 h 21579"/>
              <a:gd name="T46" fmla="*/ 14078377 w 21600"/>
              <a:gd name="T47" fmla="*/ 41845479 h 21579"/>
              <a:gd name="T48" fmla="*/ 13505733 w 21600"/>
              <a:gd name="T49" fmla="*/ 37124993 h 21579"/>
              <a:gd name="T50" fmla="*/ 14490413 w 21600"/>
              <a:gd name="T51" fmla="*/ 31957448 h 21579"/>
              <a:gd name="T52" fmla="*/ 6298965 w 21600"/>
              <a:gd name="T53" fmla="*/ 31957448 h 21579"/>
              <a:gd name="T54" fmla="*/ 1864535 w 21600"/>
              <a:gd name="T55" fmla="*/ 30424436 h 21579"/>
              <a:gd name="T56" fmla="*/ 0 w 21600"/>
              <a:gd name="T57" fmla="*/ 26702464 h 21579"/>
              <a:gd name="T58" fmla="*/ 0 w 21600"/>
              <a:gd name="T59" fmla="*/ 18886823 h 21579"/>
              <a:gd name="T60" fmla="*/ 1836585 w 21600"/>
              <a:gd name="T61" fmla="*/ 15172146 h 21579"/>
              <a:gd name="T62" fmla="*/ 6298965 w 21600"/>
              <a:gd name="T63" fmla="*/ 13617249 h 21579"/>
              <a:gd name="T64" fmla="*/ 26721687 w 21600"/>
              <a:gd name="T65" fmla="*/ 13617249 h 21579"/>
              <a:gd name="T66" fmla="*/ 36749721 w 21600"/>
              <a:gd name="T67" fmla="*/ 12477866 h 21579"/>
              <a:gd name="T68" fmla="*/ 47175846 w 21600"/>
              <a:gd name="T69" fmla="*/ 9411842 h 21579"/>
              <a:gd name="T70" fmla="*/ 56819793 w 21600"/>
              <a:gd name="T71" fmla="*/ 5033920 h 21579"/>
              <a:gd name="T72" fmla="*/ 64452543 w 21600"/>
              <a:gd name="T73" fmla="*/ 0 h 21579"/>
              <a:gd name="T74" fmla="*/ 68890459 w 21600"/>
              <a:gd name="T75" fmla="*/ 1540307 h 21579"/>
              <a:gd name="T76" fmla="*/ 70751508 w 21600"/>
              <a:gd name="T77" fmla="*/ 5262280 h 21579"/>
              <a:gd name="T78" fmla="*/ 70751508 w 21600"/>
              <a:gd name="T79" fmla="*/ 17817875 h 21579"/>
              <a:gd name="T80" fmla="*/ 74086090 w 21600"/>
              <a:gd name="T81" fmla="*/ 19608377 h 21579"/>
              <a:gd name="T82" fmla="*/ 75419876 w 21600"/>
              <a:gd name="T83" fmla="*/ 22815321 h 21579"/>
              <a:gd name="T84" fmla="*/ 64452543 w 21600"/>
              <a:gd name="T85" fmla="*/ 6936162 h 21579"/>
              <a:gd name="T86" fmla="*/ 57657811 w 21600"/>
              <a:gd name="T87" fmla="*/ 10816059 h 21579"/>
              <a:gd name="T88" fmla="*/ 49860908 w 21600"/>
              <a:gd name="T89" fmla="*/ 14173632 h 21579"/>
              <a:gd name="T90" fmla="*/ 41473930 w 21600"/>
              <a:gd name="T91" fmla="*/ 16819313 h 21579"/>
              <a:gd name="T92" fmla="*/ 33020652 w 21600"/>
              <a:gd name="T93" fmla="*/ 18473824 h 21579"/>
              <a:gd name="T94" fmla="*/ 33020652 w 21600"/>
              <a:gd name="T95" fmla="*/ 27144643 h 21579"/>
              <a:gd name="T96" fmla="*/ 41473930 w 21600"/>
              <a:gd name="T97" fmla="*/ 28818574 h 21579"/>
              <a:gd name="T98" fmla="*/ 49860908 w 21600"/>
              <a:gd name="T99" fmla="*/ 31478844 h 21579"/>
              <a:gd name="T100" fmla="*/ 57699706 w 21600"/>
              <a:gd name="T101" fmla="*/ 34858253 h 21579"/>
              <a:gd name="T102" fmla="*/ 64452543 w 21600"/>
              <a:gd name="T103" fmla="*/ 38679840 h 21579"/>
              <a:gd name="T104" fmla="*/ 64452543 w 21600"/>
              <a:gd name="T105" fmla="*/ 6936162 h 21579"/>
              <a:gd name="T106" fmla="*/ 64452543 w 21600"/>
              <a:gd name="T107" fmla="*/ 693616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latin typeface="+mn-ea"/>
            </a:endParaRPr>
          </a:p>
        </p:txBody>
      </p:sp>
      <p:grpSp>
        <p:nvGrpSpPr>
          <p:cNvPr id="109" name="Group 4700"/>
          <p:cNvGrpSpPr/>
          <p:nvPr/>
        </p:nvGrpSpPr>
        <p:grpSpPr bwMode="auto">
          <a:xfrm>
            <a:off x="9012065" y="5106337"/>
            <a:ext cx="1086651" cy="1086934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110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1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3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14" name="AutoShape 96"/>
          <p:cNvSpPr/>
          <p:nvPr/>
        </p:nvSpPr>
        <p:spPr bwMode="auto">
          <a:xfrm>
            <a:off x="3620675" y="5156114"/>
            <a:ext cx="944550" cy="9447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15" name="AutoShape 25"/>
          <p:cNvSpPr/>
          <p:nvPr/>
        </p:nvSpPr>
        <p:spPr bwMode="auto">
          <a:xfrm>
            <a:off x="14421637" y="5135367"/>
            <a:ext cx="1206034" cy="9595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2" name="TextBox 8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1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59" grpId="0" animBg="1"/>
      <p:bldP spid="86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 animBg="1"/>
      <p:bldP spid="114" grpId="0" animBg="1"/>
      <p:bldP spid="1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02340" y="4626945"/>
            <a:ext cx="6748923" cy="5691334"/>
            <a:chOff x="2116116" y="1357314"/>
            <a:chExt cx="11765602" cy="9921875"/>
          </a:xfrm>
        </p:grpSpPr>
        <p:sp>
          <p:nvSpPr>
            <p:cNvPr id="29" name="Freeform 1"/>
            <p:cNvSpPr>
              <a:spLocks noChangeArrowheads="1"/>
            </p:cNvSpPr>
            <p:nvPr/>
          </p:nvSpPr>
          <p:spPr bwMode="auto">
            <a:xfrm>
              <a:off x="10324000" y="1357314"/>
              <a:ext cx="3557718" cy="1994958"/>
            </a:xfrm>
            <a:custGeom>
              <a:avLst/>
              <a:gdLst>
                <a:gd name="T0" fmla="*/ 5242 w 5933"/>
                <a:gd name="T1" fmla="*/ 0 h 3325"/>
                <a:gd name="T2" fmla="*/ 5242 w 5933"/>
                <a:gd name="T3" fmla="*/ 0 h 3325"/>
                <a:gd name="T4" fmla="*/ 2540 w 5933"/>
                <a:gd name="T5" fmla="*/ 0 h 3325"/>
                <a:gd name="T6" fmla="*/ 2514 w 5933"/>
                <a:gd name="T7" fmla="*/ 0 h 3325"/>
                <a:gd name="T8" fmla="*/ 1906 w 5933"/>
                <a:gd name="T9" fmla="*/ 460 h 3325"/>
                <a:gd name="T10" fmla="*/ 0 w 5933"/>
                <a:gd name="T11" fmla="*/ 3324 h 3325"/>
                <a:gd name="T12" fmla="*/ 1230 w 5933"/>
                <a:gd name="T13" fmla="*/ 3324 h 3325"/>
                <a:gd name="T14" fmla="*/ 1230 w 5933"/>
                <a:gd name="T15" fmla="*/ 3202 h 3325"/>
                <a:gd name="T16" fmla="*/ 1163 w 5933"/>
                <a:gd name="T17" fmla="*/ 3080 h 3325"/>
                <a:gd name="T18" fmla="*/ 1041 w 5933"/>
                <a:gd name="T19" fmla="*/ 2756 h 3325"/>
                <a:gd name="T20" fmla="*/ 1163 w 5933"/>
                <a:gd name="T21" fmla="*/ 2378 h 3325"/>
                <a:gd name="T22" fmla="*/ 1595 w 5933"/>
                <a:gd name="T23" fmla="*/ 2189 h 3325"/>
                <a:gd name="T24" fmla="*/ 2027 w 5933"/>
                <a:gd name="T25" fmla="*/ 2378 h 3325"/>
                <a:gd name="T26" fmla="*/ 2149 w 5933"/>
                <a:gd name="T27" fmla="*/ 2756 h 3325"/>
                <a:gd name="T28" fmla="*/ 2014 w 5933"/>
                <a:gd name="T29" fmla="*/ 3094 h 3325"/>
                <a:gd name="T30" fmla="*/ 1933 w 5933"/>
                <a:gd name="T31" fmla="*/ 3229 h 3325"/>
                <a:gd name="T32" fmla="*/ 1933 w 5933"/>
                <a:gd name="T33" fmla="*/ 3324 h 3325"/>
                <a:gd name="T34" fmla="*/ 2514 w 5933"/>
                <a:gd name="T35" fmla="*/ 3324 h 3325"/>
                <a:gd name="T36" fmla="*/ 3027 w 5933"/>
                <a:gd name="T37" fmla="*/ 1351 h 3325"/>
                <a:gd name="T38" fmla="*/ 5242 w 5933"/>
                <a:gd name="T39" fmla="*/ 1351 h 3325"/>
                <a:gd name="T40" fmla="*/ 5932 w 5933"/>
                <a:gd name="T41" fmla="*/ 676 h 3325"/>
                <a:gd name="T42" fmla="*/ 5242 w 5933"/>
                <a:gd name="T43" fmla="*/ 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33" h="3325">
                  <a:moveTo>
                    <a:pt x="5242" y="0"/>
                  </a:moveTo>
                  <a:lnTo>
                    <a:pt x="5242" y="0"/>
                  </a:lnTo>
                  <a:cubicBezTo>
                    <a:pt x="2540" y="0"/>
                    <a:pt x="2540" y="0"/>
                    <a:pt x="2540" y="0"/>
                  </a:cubicBezTo>
                  <a:cubicBezTo>
                    <a:pt x="2527" y="0"/>
                    <a:pt x="2527" y="0"/>
                    <a:pt x="2514" y="0"/>
                  </a:cubicBezTo>
                  <a:cubicBezTo>
                    <a:pt x="2243" y="27"/>
                    <a:pt x="1906" y="460"/>
                    <a:pt x="1906" y="460"/>
                  </a:cubicBezTo>
                  <a:cubicBezTo>
                    <a:pt x="0" y="3324"/>
                    <a:pt x="0" y="3324"/>
                    <a:pt x="0" y="3324"/>
                  </a:cubicBezTo>
                  <a:cubicBezTo>
                    <a:pt x="1230" y="3324"/>
                    <a:pt x="1230" y="3324"/>
                    <a:pt x="1230" y="3324"/>
                  </a:cubicBezTo>
                  <a:cubicBezTo>
                    <a:pt x="1230" y="3202"/>
                    <a:pt x="1230" y="3202"/>
                    <a:pt x="1230" y="3202"/>
                  </a:cubicBezTo>
                  <a:cubicBezTo>
                    <a:pt x="1230" y="3175"/>
                    <a:pt x="1230" y="3175"/>
                    <a:pt x="1163" y="3080"/>
                  </a:cubicBezTo>
                  <a:cubicBezTo>
                    <a:pt x="1109" y="3013"/>
                    <a:pt x="1041" y="2905"/>
                    <a:pt x="1041" y="2756"/>
                  </a:cubicBezTo>
                  <a:cubicBezTo>
                    <a:pt x="1041" y="2634"/>
                    <a:pt x="1068" y="2486"/>
                    <a:pt x="1163" y="2378"/>
                  </a:cubicBezTo>
                  <a:cubicBezTo>
                    <a:pt x="1243" y="2270"/>
                    <a:pt x="1406" y="2189"/>
                    <a:pt x="1595" y="2189"/>
                  </a:cubicBezTo>
                  <a:cubicBezTo>
                    <a:pt x="1784" y="2189"/>
                    <a:pt x="1946" y="2270"/>
                    <a:pt x="2027" y="2378"/>
                  </a:cubicBezTo>
                  <a:cubicBezTo>
                    <a:pt x="2122" y="2486"/>
                    <a:pt x="2149" y="2621"/>
                    <a:pt x="2149" y="2756"/>
                  </a:cubicBezTo>
                  <a:cubicBezTo>
                    <a:pt x="2149" y="2905"/>
                    <a:pt x="2068" y="3026"/>
                    <a:pt x="2014" y="3094"/>
                  </a:cubicBezTo>
                  <a:cubicBezTo>
                    <a:pt x="1946" y="3188"/>
                    <a:pt x="1933" y="3202"/>
                    <a:pt x="1933" y="3229"/>
                  </a:cubicBezTo>
                  <a:cubicBezTo>
                    <a:pt x="1933" y="3324"/>
                    <a:pt x="1933" y="3324"/>
                    <a:pt x="1933" y="3324"/>
                  </a:cubicBezTo>
                  <a:cubicBezTo>
                    <a:pt x="2514" y="3324"/>
                    <a:pt x="2514" y="3324"/>
                    <a:pt x="2514" y="3324"/>
                  </a:cubicBezTo>
                  <a:cubicBezTo>
                    <a:pt x="3027" y="1351"/>
                    <a:pt x="3027" y="1351"/>
                    <a:pt x="3027" y="1351"/>
                  </a:cubicBezTo>
                  <a:cubicBezTo>
                    <a:pt x="5242" y="1351"/>
                    <a:pt x="5242" y="1351"/>
                    <a:pt x="5242" y="1351"/>
                  </a:cubicBezTo>
                  <a:cubicBezTo>
                    <a:pt x="5594" y="1364"/>
                    <a:pt x="5932" y="1041"/>
                    <a:pt x="5932" y="676"/>
                  </a:cubicBezTo>
                  <a:cubicBezTo>
                    <a:pt x="5932" y="324"/>
                    <a:pt x="5594" y="0"/>
                    <a:pt x="524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" name="Freeform 2"/>
            <p:cNvSpPr>
              <a:spLocks noChangeArrowheads="1"/>
            </p:cNvSpPr>
            <p:nvPr/>
          </p:nvSpPr>
          <p:spPr bwMode="auto">
            <a:xfrm>
              <a:off x="2116116" y="3513668"/>
              <a:ext cx="3338172" cy="1531938"/>
            </a:xfrm>
            <a:custGeom>
              <a:avLst/>
              <a:gdLst>
                <a:gd name="T0" fmla="*/ 5471 w 5567"/>
                <a:gd name="T1" fmla="*/ 1013 h 2554"/>
                <a:gd name="T2" fmla="*/ 5471 w 5567"/>
                <a:gd name="T3" fmla="*/ 1013 h 2554"/>
                <a:gd name="T4" fmla="*/ 5228 w 5567"/>
                <a:gd name="T5" fmla="*/ 945 h 2554"/>
                <a:gd name="T6" fmla="*/ 5026 w 5567"/>
                <a:gd name="T7" fmla="*/ 1026 h 2554"/>
                <a:gd name="T8" fmla="*/ 4783 w 5567"/>
                <a:gd name="T9" fmla="*/ 1135 h 2554"/>
                <a:gd name="T10" fmla="*/ 4296 w 5567"/>
                <a:gd name="T11" fmla="*/ 1135 h 2554"/>
                <a:gd name="T12" fmla="*/ 4296 w 5567"/>
                <a:gd name="T13" fmla="*/ 0 h 2554"/>
                <a:gd name="T14" fmla="*/ 500 w 5567"/>
                <a:gd name="T15" fmla="*/ 0 h 2554"/>
                <a:gd name="T16" fmla="*/ 162 w 5567"/>
                <a:gd name="T17" fmla="*/ 229 h 2554"/>
                <a:gd name="T18" fmla="*/ 54 w 5567"/>
                <a:gd name="T19" fmla="*/ 824 h 2554"/>
                <a:gd name="T20" fmla="*/ 554 w 5567"/>
                <a:gd name="T21" fmla="*/ 2553 h 2554"/>
                <a:gd name="T22" fmla="*/ 2094 w 5567"/>
                <a:gd name="T23" fmla="*/ 2553 h 2554"/>
                <a:gd name="T24" fmla="*/ 2094 w 5567"/>
                <a:gd name="T25" fmla="*/ 2472 h 2554"/>
                <a:gd name="T26" fmla="*/ 2013 w 5567"/>
                <a:gd name="T27" fmla="*/ 2337 h 2554"/>
                <a:gd name="T28" fmla="*/ 1878 w 5567"/>
                <a:gd name="T29" fmla="*/ 1999 h 2554"/>
                <a:gd name="T30" fmla="*/ 1999 w 5567"/>
                <a:gd name="T31" fmla="*/ 1621 h 2554"/>
                <a:gd name="T32" fmla="*/ 2432 w 5567"/>
                <a:gd name="T33" fmla="*/ 1432 h 2554"/>
                <a:gd name="T34" fmla="*/ 2864 w 5567"/>
                <a:gd name="T35" fmla="*/ 1621 h 2554"/>
                <a:gd name="T36" fmla="*/ 2985 w 5567"/>
                <a:gd name="T37" fmla="*/ 1999 h 2554"/>
                <a:gd name="T38" fmla="*/ 2864 w 5567"/>
                <a:gd name="T39" fmla="*/ 2323 h 2554"/>
                <a:gd name="T40" fmla="*/ 2796 w 5567"/>
                <a:gd name="T41" fmla="*/ 2445 h 2554"/>
                <a:gd name="T42" fmla="*/ 2796 w 5567"/>
                <a:gd name="T43" fmla="*/ 2553 h 2554"/>
                <a:gd name="T44" fmla="*/ 4296 w 5567"/>
                <a:gd name="T45" fmla="*/ 2553 h 2554"/>
                <a:gd name="T46" fmla="*/ 4296 w 5567"/>
                <a:gd name="T47" fmla="*/ 1391 h 2554"/>
                <a:gd name="T48" fmla="*/ 4769 w 5567"/>
                <a:gd name="T49" fmla="*/ 1391 h 2554"/>
                <a:gd name="T50" fmla="*/ 4769 w 5567"/>
                <a:gd name="T51" fmla="*/ 1391 h 2554"/>
                <a:gd name="T52" fmla="*/ 5026 w 5567"/>
                <a:gd name="T53" fmla="*/ 1526 h 2554"/>
                <a:gd name="T54" fmla="*/ 5228 w 5567"/>
                <a:gd name="T55" fmla="*/ 1607 h 2554"/>
                <a:gd name="T56" fmla="*/ 5458 w 5567"/>
                <a:gd name="T57" fmla="*/ 1540 h 2554"/>
                <a:gd name="T58" fmla="*/ 5566 w 5567"/>
                <a:gd name="T59" fmla="*/ 1269 h 2554"/>
                <a:gd name="T60" fmla="*/ 5471 w 5567"/>
                <a:gd name="T61" fmla="*/ 1013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67" h="2554">
                  <a:moveTo>
                    <a:pt x="5471" y="1013"/>
                  </a:moveTo>
                  <a:lnTo>
                    <a:pt x="5471" y="1013"/>
                  </a:lnTo>
                  <a:cubicBezTo>
                    <a:pt x="5404" y="959"/>
                    <a:pt x="5323" y="945"/>
                    <a:pt x="5228" y="945"/>
                  </a:cubicBezTo>
                  <a:cubicBezTo>
                    <a:pt x="5147" y="945"/>
                    <a:pt x="5093" y="972"/>
                    <a:pt x="5026" y="1026"/>
                  </a:cubicBezTo>
                  <a:cubicBezTo>
                    <a:pt x="4958" y="1067"/>
                    <a:pt x="4891" y="1135"/>
                    <a:pt x="4783" y="1135"/>
                  </a:cubicBezTo>
                  <a:cubicBezTo>
                    <a:pt x="4296" y="1135"/>
                    <a:pt x="4296" y="1135"/>
                    <a:pt x="4296" y="1135"/>
                  </a:cubicBezTo>
                  <a:cubicBezTo>
                    <a:pt x="4296" y="0"/>
                    <a:pt x="4296" y="0"/>
                    <a:pt x="4296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365" y="40"/>
                    <a:pt x="243" y="121"/>
                    <a:pt x="162" y="229"/>
                  </a:cubicBezTo>
                  <a:cubicBezTo>
                    <a:pt x="40" y="405"/>
                    <a:pt x="0" y="621"/>
                    <a:pt x="54" y="824"/>
                  </a:cubicBezTo>
                  <a:cubicBezTo>
                    <a:pt x="554" y="2553"/>
                    <a:pt x="554" y="2553"/>
                    <a:pt x="554" y="2553"/>
                  </a:cubicBezTo>
                  <a:cubicBezTo>
                    <a:pt x="2094" y="2553"/>
                    <a:pt x="2094" y="2553"/>
                    <a:pt x="2094" y="2553"/>
                  </a:cubicBezTo>
                  <a:cubicBezTo>
                    <a:pt x="2094" y="2472"/>
                    <a:pt x="2094" y="2472"/>
                    <a:pt x="2094" y="2472"/>
                  </a:cubicBezTo>
                  <a:cubicBezTo>
                    <a:pt x="2094" y="2445"/>
                    <a:pt x="2081" y="2418"/>
                    <a:pt x="2013" y="2337"/>
                  </a:cubicBezTo>
                  <a:cubicBezTo>
                    <a:pt x="1945" y="2256"/>
                    <a:pt x="1878" y="2148"/>
                    <a:pt x="1878" y="1999"/>
                  </a:cubicBezTo>
                  <a:cubicBezTo>
                    <a:pt x="1878" y="1864"/>
                    <a:pt x="1905" y="1729"/>
                    <a:pt x="1999" y="1621"/>
                  </a:cubicBezTo>
                  <a:cubicBezTo>
                    <a:pt x="2081" y="1513"/>
                    <a:pt x="2243" y="1432"/>
                    <a:pt x="2432" y="1432"/>
                  </a:cubicBezTo>
                  <a:cubicBezTo>
                    <a:pt x="2607" y="1432"/>
                    <a:pt x="2783" y="1513"/>
                    <a:pt x="2864" y="1621"/>
                  </a:cubicBezTo>
                  <a:cubicBezTo>
                    <a:pt x="2959" y="1729"/>
                    <a:pt x="2985" y="1864"/>
                    <a:pt x="2985" y="1999"/>
                  </a:cubicBezTo>
                  <a:cubicBezTo>
                    <a:pt x="2985" y="2134"/>
                    <a:pt x="2918" y="2256"/>
                    <a:pt x="2864" y="2323"/>
                  </a:cubicBezTo>
                  <a:cubicBezTo>
                    <a:pt x="2796" y="2418"/>
                    <a:pt x="2796" y="2418"/>
                    <a:pt x="2796" y="2445"/>
                  </a:cubicBezTo>
                  <a:cubicBezTo>
                    <a:pt x="2796" y="2553"/>
                    <a:pt x="2796" y="2553"/>
                    <a:pt x="2796" y="2553"/>
                  </a:cubicBezTo>
                  <a:cubicBezTo>
                    <a:pt x="4296" y="2553"/>
                    <a:pt x="4296" y="2553"/>
                    <a:pt x="4296" y="2553"/>
                  </a:cubicBezTo>
                  <a:cubicBezTo>
                    <a:pt x="4296" y="1391"/>
                    <a:pt x="4296" y="1391"/>
                    <a:pt x="4296" y="1391"/>
                  </a:cubicBezTo>
                  <a:cubicBezTo>
                    <a:pt x="4769" y="1391"/>
                    <a:pt x="4769" y="1391"/>
                    <a:pt x="4769" y="1391"/>
                  </a:cubicBezTo>
                  <a:lnTo>
                    <a:pt x="4769" y="1391"/>
                  </a:lnTo>
                  <a:cubicBezTo>
                    <a:pt x="4891" y="1391"/>
                    <a:pt x="4958" y="1472"/>
                    <a:pt x="5026" y="1526"/>
                  </a:cubicBezTo>
                  <a:cubicBezTo>
                    <a:pt x="5080" y="1580"/>
                    <a:pt x="5147" y="1607"/>
                    <a:pt x="5228" y="1607"/>
                  </a:cubicBezTo>
                  <a:cubicBezTo>
                    <a:pt x="5323" y="1607"/>
                    <a:pt x="5404" y="1594"/>
                    <a:pt x="5458" y="1540"/>
                  </a:cubicBezTo>
                  <a:cubicBezTo>
                    <a:pt x="5525" y="1499"/>
                    <a:pt x="5566" y="1418"/>
                    <a:pt x="5566" y="1269"/>
                  </a:cubicBezTo>
                  <a:cubicBezTo>
                    <a:pt x="5566" y="1135"/>
                    <a:pt x="5525" y="1053"/>
                    <a:pt x="5471" y="10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4853841" y="3513668"/>
              <a:ext cx="4253392" cy="1531938"/>
            </a:xfrm>
            <a:custGeom>
              <a:avLst/>
              <a:gdLst>
                <a:gd name="T0" fmla="*/ 6984 w 7093"/>
                <a:gd name="T1" fmla="*/ 1013 h 2554"/>
                <a:gd name="T2" fmla="*/ 6984 w 7093"/>
                <a:gd name="T3" fmla="*/ 1013 h 2554"/>
                <a:gd name="T4" fmla="*/ 6741 w 7093"/>
                <a:gd name="T5" fmla="*/ 945 h 2554"/>
                <a:gd name="T6" fmla="*/ 6538 w 7093"/>
                <a:gd name="T7" fmla="*/ 1026 h 2554"/>
                <a:gd name="T8" fmla="*/ 6295 w 7093"/>
                <a:gd name="T9" fmla="*/ 1135 h 2554"/>
                <a:gd name="T10" fmla="*/ 5849 w 7093"/>
                <a:gd name="T11" fmla="*/ 1135 h 2554"/>
                <a:gd name="T12" fmla="*/ 5849 w 7093"/>
                <a:gd name="T13" fmla="*/ 0 h 2554"/>
                <a:gd name="T14" fmla="*/ 0 w 7093"/>
                <a:gd name="T15" fmla="*/ 0 h 2554"/>
                <a:gd name="T16" fmla="*/ 0 w 7093"/>
                <a:gd name="T17" fmla="*/ 918 h 2554"/>
                <a:gd name="T18" fmla="*/ 217 w 7093"/>
                <a:gd name="T19" fmla="*/ 918 h 2554"/>
                <a:gd name="T20" fmla="*/ 325 w 7093"/>
                <a:gd name="T21" fmla="*/ 837 h 2554"/>
                <a:gd name="T22" fmla="*/ 662 w 7093"/>
                <a:gd name="T23" fmla="*/ 716 h 2554"/>
                <a:gd name="T24" fmla="*/ 1041 w 7093"/>
                <a:gd name="T25" fmla="*/ 837 h 2554"/>
                <a:gd name="T26" fmla="*/ 1216 w 7093"/>
                <a:gd name="T27" fmla="*/ 1283 h 2554"/>
                <a:gd name="T28" fmla="*/ 1041 w 7093"/>
                <a:gd name="T29" fmla="*/ 1716 h 2554"/>
                <a:gd name="T30" fmla="*/ 662 w 7093"/>
                <a:gd name="T31" fmla="*/ 1837 h 2554"/>
                <a:gd name="T32" fmla="*/ 311 w 7093"/>
                <a:gd name="T33" fmla="*/ 1702 h 2554"/>
                <a:gd name="T34" fmla="*/ 189 w 7093"/>
                <a:gd name="T35" fmla="*/ 1607 h 2554"/>
                <a:gd name="T36" fmla="*/ 0 w 7093"/>
                <a:gd name="T37" fmla="*/ 1607 h 2554"/>
                <a:gd name="T38" fmla="*/ 0 w 7093"/>
                <a:gd name="T39" fmla="*/ 2553 h 2554"/>
                <a:gd name="T40" fmla="*/ 3135 w 7093"/>
                <a:gd name="T41" fmla="*/ 2553 h 2554"/>
                <a:gd name="T42" fmla="*/ 3135 w 7093"/>
                <a:gd name="T43" fmla="*/ 2472 h 2554"/>
                <a:gd name="T44" fmla="*/ 3054 w 7093"/>
                <a:gd name="T45" fmla="*/ 2337 h 2554"/>
                <a:gd name="T46" fmla="*/ 2919 w 7093"/>
                <a:gd name="T47" fmla="*/ 1999 h 2554"/>
                <a:gd name="T48" fmla="*/ 3040 w 7093"/>
                <a:gd name="T49" fmla="*/ 1621 h 2554"/>
                <a:gd name="T50" fmla="*/ 3472 w 7093"/>
                <a:gd name="T51" fmla="*/ 1432 h 2554"/>
                <a:gd name="T52" fmla="*/ 3905 w 7093"/>
                <a:gd name="T53" fmla="*/ 1621 h 2554"/>
                <a:gd name="T54" fmla="*/ 4026 w 7093"/>
                <a:gd name="T55" fmla="*/ 1999 h 2554"/>
                <a:gd name="T56" fmla="*/ 3905 w 7093"/>
                <a:gd name="T57" fmla="*/ 2323 h 2554"/>
                <a:gd name="T58" fmla="*/ 3837 w 7093"/>
                <a:gd name="T59" fmla="*/ 2445 h 2554"/>
                <a:gd name="T60" fmla="*/ 3837 w 7093"/>
                <a:gd name="T61" fmla="*/ 2553 h 2554"/>
                <a:gd name="T62" fmla="*/ 5849 w 7093"/>
                <a:gd name="T63" fmla="*/ 2553 h 2554"/>
                <a:gd name="T64" fmla="*/ 5849 w 7093"/>
                <a:gd name="T65" fmla="*/ 1391 h 2554"/>
                <a:gd name="T66" fmla="*/ 6282 w 7093"/>
                <a:gd name="T67" fmla="*/ 1391 h 2554"/>
                <a:gd name="T68" fmla="*/ 6295 w 7093"/>
                <a:gd name="T69" fmla="*/ 1391 h 2554"/>
                <a:gd name="T70" fmla="*/ 6538 w 7093"/>
                <a:gd name="T71" fmla="*/ 1526 h 2554"/>
                <a:gd name="T72" fmla="*/ 6741 w 7093"/>
                <a:gd name="T73" fmla="*/ 1607 h 2554"/>
                <a:gd name="T74" fmla="*/ 6984 w 7093"/>
                <a:gd name="T75" fmla="*/ 1540 h 2554"/>
                <a:gd name="T76" fmla="*/ 7079 w 7093"/>
                <a:gd name="T77" fmla="*/ 1269 h 2554"/>
                <a:gd name="T78" fmla="*/ 6984 w 7093"/>
                <a:gd name="T79" fmla="*/ 1013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93" h="2554">
                  <a:moveTo>
                    <a:pt x="6984" y="1013"/>
                  </a:moveTo>
                  <a:lnTo>
                    <a:pt x="6984" y="1013"/>
                  </a:lnTo>
                  <a:cubicBezTo>
                    <a:pt x="6917" y="959"/>
                    <a:pt x="6835" y="945"/>
                    <a:pt x="6741" y="945"/>
                  </a:cubicBezTo>
                  <a:cubicBezTo>
                    <a:pt x="6660" y="945"/>
                    <a:pt x="6606" y="972"/>
                    <a:pt x="6538" y="1026"/>
                  </a:cubicBezTo>
                  <a:cubicBezTo>
                    <a:pt x="6470" y="1067"/>
                    <a:pt x="6403" y="1135"/>
                    <a:pt x="6295" y="1135"/>
                  </a:cubicBezTo>
                  <a:cubicBezTo>
                    <a:pt x="5849" y="1135"/>
                    <a:pt x="5849" y="1135"/>
                    <a:pt x="5849" y="1135"/>
                  </a:cubicBezTo>
                  <a:cubicBezTo>
                    <a:pt x="5849" y="0"/>
                    <a:pt x="5849" y="0"/>
                    <a:pt x="58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18"/>
                    <a:pt x="0" y="918"/>
                    <a:pt x="0" y="918"/>
                  </a:cubicBezTo>
                  <a:cubicBezTo>
                    <a:pt x="217" y="918"/>
                    <a:pt x="217" y="918"/>
                    <a:pt x="217" y="918"/>
                  </a:cubicBezTo>
                  <a:cubicBezTo>
                    <a:pt x="230" y="918"/>
                    <a:pt x="243" y="905"/>
                    <a:pt x="325" y="837"/>
                  </a:cubicBezTo>
                  <a:cubicBezTo>
                    <a:pt x="406" y="783"/>
                    <a:pt x="514" y="716"/>
                    <a:pt x="662" y="716"/>
                  </a:cubicBezTo>
                  <a:cubicBezTo>
                    <a:pt x="784" y="716"/>
                    <a:pt x="919" y="743"/>
                    <a:pt x="1041" y="837"/>
                  </a:cubicBezTo>
                  <a:cubicBezTo>
                    <a:pt x="1149" y="918"/>
                    <a:pt x="1230" y="1094"/>
                    <a:pt x="1216" y="1283"/>
                  </a:cubicBezTo>
                  <a:cubicBezTo>
                    <a:pt x="1216" y="1459"/>
                    <a:pt x="1149" y="1621"/>
                    <a:pt x="1041" y="1716"/>
                  </a:cubicBezTo>
                  <a:cubicBezTo>
                    <a:pt x="919" y="1810"/>
                    <a:pt x="784" y="1837"/>
                    <a:pt x="662" y="1837"/>
                  </a:cubicBezTo>
                  <a:cubicBezTo>
                    <a:pt x="514" y="1837"/>
                    <a:pt x="392" y="1756"/>
                    <a:pt x="311" y="1702"/>
                  </a:cubicBezTo>
                  <a:cubicBezTo>
                    <a:pt x="230" y="1621"/>
                    <a:pt x="217" y="1607"/>
                    <a:pt x="189" y="1607"/>
                  </a:cubicBezTo>
                  <a:cubicBezTo>
                    <a:pt x="0" y="1607"/>
                    <a:pt x="0" y="1607"/>
                    <a:pt x="0" y="1607"/>
                  </a:cubicBezTo>
                  <a:cubicBezTo>
                    <a:pt x="0" y="2553"/>
                    <a:pt x="0" y="2553"/>
                    <a:pt x="0" y="2553"/>
                  </a:cubicBezTo>
                  <a:cubicBezTo>
                    <a:pt x="3135" y="2553"/>
                    <a:pt x="3135" y="2553"/>
                    <a:pt x="3135" y="2553"/>
                  </a:cubicBezTo>
                  <a:cubicBezTo>
                    <a:pt x="3135" y="2472"/>
                    <a:pt x="3135" y="2472"/>
                    <a:pt x="3135" y="2472"/>
                  </a:cubicBezTo>
                  <a:cubicBezTo>
                    <a:pt x="3135" y="2445"/>
                    <a:pt x="3121" y="2418"/>
                    <a:pt x="3054" y="2337"/>
                  </a:cubicBezTo>
                  <a:cubicBezTo>
                    <a:pt x="2999" y="2256"/>
                    <a:pt x="2919" y="2148"/>
                    <a:pt x="2919" y="1999"/>
                  </a:cubicBezTo>
                  <a:cubicBezTo>
                    <a:pt x="2919" y="1864"/>
                    <a:pt x="2945" y="1729"/>
                    <a:pt x="3040" y="1621"/>
                  </a:cubicBezTo>
                  <a:cubicBezTo>
                    <a:pt x="3121" y="1513"/>
                    <a:pt x="3283" y="1432"/>
                    <a:pt x="3472" y="1432"/>
                  </a:cubicBezTo>
                  <a:cubicBezTo>
                    <a:pt x="3661" y="1432"/>
                    <a:pt x="3823" y="1513"/>
                    <a:pt x="3905" y="1621"/>
                  </a:cubicBezTo>
                  <a:cubicBezTo>
                    <a:pt x="3999" y="1729"/>
                    <a:pt x="4026" y="1864"/>
                    <a:pt x="4026" y="1999"/>
                  </a:cubicBezTo>
                  <a:cubicBezTo>
                    <a:pt x="4026" y="2134"/>
                    <a:pt x="3959" y="2256"/>
                    <a:pt x="3905" y="2323"/>
                  </a:cubicBezTo>
                  <a:cubicBezTo>
                    <a:pt x="3837" y="2418"/>
                    <a:pt x="3837" y="2418"/>
                    <a:pt x="3837" y="2445"/>
                  </a:cubicBezTo>
                  <a:cubicBezTo>
                    <a:pt x="3837" y="2553"/>
                    <a:pt x="3837" y="2553"/>
                    <a:pt x="3837" y="2553"/>
                  </a:cubicBezTo>
                  <a:cubicBezTo>
                    <a:pt x="5849" y="2553"/>
                    <a:pt x="5849" y="2553"/>
                    <a:pt x="5849" y="2553"/>
                  </a:cubicBezTo>
                  <a:cubicBezTo>
                    <a:pt x="5849" y="1391"/>
                    <a:pt x="5849" y="1391"/>
                    <a:pt x="5849" y="1391"/>
                  </a:cubicBezTo>
                  <a:cubicBezTo>
                    <a:pt x="6282" y="1391"/>
                    <a:pt x="6282" y="1391"/>
                    <a:pt x="6282" y="1391"/>
                  </a:cubicBezTo>
                  <a:cubicBezTo>
                    <a:pt x="6295" y="1391"/>
                    <a:pt x="6295" y="1391"/>
                    <a:pt x="6295" y="1391"/>
                  </a:cubicBezTo>
                  <a:cubicBezTo>
                    <a:pt x="6403" y="1391"/>
                    <a:pt x="6470" y="1472"/>
                    <a:pt x="6538" y="1526"/>
                  </a:cubicBezTo>
                  <a:cubicBezTo>
                    <a:pt x="6606" y="1580"/>
                    <a:pt x="6660" y="1607"/>
                    <a:pt x="6741" y="1607"/>
                  </a:cubicBezTo>
                  <a:cubicBezTo>
                    <a:pt x="6835" y="1607"/>
                    <a:pt x="6917" y="1594"/>
                    <a:pt x="6984" y="1540"/>
                  </a:cubicBezTo>
                  <a:cubicBezTo>
                    <a:pt x="7038" y="1499"/>
                    <a:pt x="7079" y="1418"/>
                    <a:pt x="7079" y="1269"/>
                  </a:cubicBezTo>
                  <a:cubicBezTo>
                    <a:pt x="7092" y="1135"/>
                    <a:pt x="7038" y="1053"/>
                    <a:pt x="6984" y="10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" name="Freeform 4"/>
            <p:cNvSpPr>
              <a:spLocks noChangeArrowheads="1"/>
            </p:cNvSpPr>
            <p:nvPr/>
          </p:nvSpPr>
          <p:spPr bwMode="auto">
            <a:xfrm>
              <a:off x="8525301" y="2799292"/>
              <a:ext cx="3266752" cy="2246313"/>
            </a:xfrm>
            <a:custGeom>
              <a:avLst/>
              <a:gdLst>
                <a:gd name="T0" fmla="*/ 4702 w 5446"/>
                <a:gd name="T1" fmla="*/ 810 h 3743"/>
                <a:gd name="T2" fmla="*/ 4702 w 5446"/>
                <a:gd name="T3" fmla="*/ 810 h 3743"/>
                <a:gd name="T4" fmla="*/ 4702 w 5446"/>
                <a:gd name="T5" fmla="*/ 797 h 3743"/>
                <a:gd name="T6" fmla="*/ 4837 w 5446"/>
                <a:gd name="T7" fmla="*/ 554 h 3743"/>
                <a:gd name="T8" fmla="*/ 4932 w 5446"/>
                <a:gd name="T9" fmla="*/ 351 h 3743"/>
                <a:gd name="T10" fmla="*/ 4864 w 5446"/>
                <a:gd name="T11" fmla="*/ 108 h 3743"/>
                <a:gd name="T12" fmla="*/ 4594 w 5446"/>
                <a:gd name="T13" fmla="*/ 13 h 3743"/>
                <a:gd name="T14" fmla="*/ 4324 w 5446"/>
                <a:gd name="T15" fmla="*/ 108 h 3743"/>
                <a:gd name="T16" fmla="*/ 4256 w 5446"/>
                <a:gd name="T17" fmla="*/ 351 h 3743"/>
                <a:gd name="T18" fmla="*/ 4337 w 5446"/>
                <a:gd name="T19" fmla="*/ 554 h 3743"/>
                <a:gd name="T20" fmla="*/ 4445 w 5446"/>
                <a:gd name="T21" fmla="*/ 797 h 3743"/>
                <a:gd name="T22" fmla="*/ 4445 w 5446"/>
                <a:gd name="T23" fmla="*/ 1189 h 3743"/>
                <a:gd name="T24" fmla="*/ 0 w 5446"/>
                <a:gd name="T25" fmla="*/ 1189 h 3743"/>
                <a:gd name="T26" fmla="*/ 0 w 5446"/>
                <a:gd name="T27" fmla="*/ 2107 h 3743"/>
                <a:gd name="T28" fmla="*/ 176 w 5446"/>
                <a:gd name="T29" fmla="*/ 2107 h 3743"/>
                <a:gd name="T30" fmla="*/ 284 w 5446"/>
                <a:gd name="T31" fmla="*/ 2026 h 3743"/>
                <a:gd name="T32" fmla="*/ 622 w 5446"/>
                <a:gd name="T33" fmla="*/ 1905 h 3743"/>
                <a:gd name="T34" fmla="*/ 1000 w 5446"/>
                <a:gd name="T35" fmla="*/ 2026 h 3743"/>
                <a:gd name="T36" fmla="*/ 1189 w 5446"/>
                <a:gd name="T37" fmla="*/ 2472 h 3743"/>
                <a:gd name="T38" fmla="*/ 1000 w 5446"/>
                <a:gd name="T39" fmla="*/ 2905 h 3743"/>
                <a:gd name="T40" fmla="*/ 622 w 5446"/>
                <a:gd name="T41" fmla="*/ 3026 h 3743"/>
                <a:gd name="T42" fmla="*/ 284 w 5446"/>
                <a:gd name="T43" fmla="*/ 2891 h 3743"/>
                <a:gd name="T44" fmla="*/ 149 w 5446"/>
                <a:gd name="T45" fmla="*/ 2796 h 3743"/>
                <a:gd name="T46" fmla="*/ 0 w 5446"/>
                <a:gd name="T47" fmla="*/ 2796 h 3743"/>
                <a:gd name="T48" fmla="*/ 0 w 5446"/>
                <a:gd name="T49" fmla="*/ 3742 h 3743"/>
                <a:gd name="T50" fmla="*/ 2027 w 5446"/>
                <a:gd name="T51" fmla="*/ 3742 h 3743"/>
                <a:gd name="T52" fmla="*/ 2027 w 5446"/>
                <a:gd name="T53" fmla="*/ 3661 h 3743"/>
                <a:gd name="T54" fmla="*/ 1933 w 5446"/>
                <a:gd name="T55" fmla="*/ 3526 h 3743"/>
                <a:gd name="T56" fmla="*/ 1797 w 5446"/>
                <a:gd name="T57" fmla="*/ 3188 h 3743"/>
                <a:gd name="T58" fmla="*/ 1919 w 5446"/>
                <a:gd name="T59" fmla="*/ 2810 h 3743"/>
                <a:gd name="T60" fmla="*/ 2351 w 5446"/>
                <a:gd name="T61" fmla="*/ 2621 h 3743"/>
                <a:gd name="T62" fmla="*/ 2797 w 5446"/>
                <a:gd name="T63" fmla="*/ 2810 h 3743"/>
                <a:gd name="T64" fmla="*/ 2919 w 5446"/>
                <a:gd name="T65" fmla="*/ 3188 h 3743"/>
                <a:gd name="T66" fmla="*/ 2797 w 5446"/>
                <a:gd name="T67" fmla="*/ 3512 h 3743"/>
                <a:gd name="T68" fmla="*/ 2716 w 5446"/>
                <a:gd name="T69" fmla="*/ 3634 h 3743"/>
                <a:gd name="T70" fmla="*/ 2716 w 5446"/>
                <a:gd name="T71" fmla="*/ 3742 h 3743"/>
                <a:gd name="T72" fmla="*/ 4783 w 5446"/>
                <a:gd name="T73" fmla="*/ 3742 h 3743"/>
                <a:gd name="T74" fmla="*/ 5445 w 5446"/>
                <a:gd name="T75" fmla="*/ 1189 h 3743"/>
                <a:gd name="T76" fmla="*/ 4702 w 5446"/>
                <a:gd name="T77" fmla="*/ 1189 h 3743"/>
                <a:gd name="T78" fmla="*/ 4702 w 5446"/>
                <a:gd name="T79" fmla="*/ 810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46" h="3743">
                  <a:moveTo>
                    <a:pt x="4702" y="810"/>
                  </a:moveTo>
                  <a:lnTo>
                    <a:pt x="4702" y="810"/>
                  </a:lnTo>
                  <a:cubicBezTo>
                    <a:pt x="4702" y="797"/>
                    <a:pt x="4702" y="797"/>
                    <a:pt x="4702" y="797"/>
                  </a:cubicBezTo>
                  <a:cubicBezTo>
                    <a:pt x="4715" y="689"/>
                    <a:pt x="4783" y="621"/>
                    <a:pt x="4837" y="554"/>
                  </a:cubicBezTo>
                  <a:cubicBezTo>
                    <a:pt x="4891" y="486"/>
                    <a:pt x="4932" y="432"/>
                    <a:pt x="4932" y="351"/>
                  </a:cubicBezTo>
                  <a:cubicBezTo>
                    <a:pt x="4932" y="257"/>
                    <a:pt x="4905" y="175"/>
                    <a:pt x="4864" y="108"/>
                  </a:cubicBezTo>
                  <a:cubicBezTo>
                    <a:pt x="4810" y="54"/>
                    <a:pt x="4729" y="13"/>
                    <a:pt x="4594" y="13"/>
                  </a:cubicBezTo>
                  <a:cubicBezTo>
                    <a:pt x="4445" y="0"/>
                    <a:pt x="4378" y="41"/>
                    <a:pt x="4324" y="108"/>
                  </a:cubicBezTo>
                  <a:cubicBezTo>
                    <a:pt x="4283" y="162"/>
                    <a:pt x="4256" y="257"/>
                    <a:pt x="4256" y="351"/>
                  </a:cubicBezTo>
                  <a:cubicBezTo>
                    <a:pt x="4256" y="432"/>
                    <a:pt x="4296" y="486"/>
                    <a:pt x="4337" y="554"/>
                  </a:cubicBezTo>
                  <a:cubicBezTo>
                    <a:pt x="4378" y="621"/>
                    <a:pt x="4445" y="689"/>
                    <a:pt x="4445" y="797"/>
                  </a:cubicBezTo>
                  <a:cubicBezTo>
                    <a:pt x="4445" y="1189"/>
                    <a:pt x="4445" y="1189"/>
                    <a:pt x="4445" y="1189"/>
                  </a:cubicBezTo>
                  <a:cubicBezTo>
                    <a:pt x="0" y="1189"/>
                    <a:pt x="0" y="1189"/>
                    <a:pt x="0" y="1189"/>
                  </a:cubicBezTo>
                  <a:cubicBezTo>
                    <a:pt x="0" y="2107"/>
                    <a:pt x="0" y="2107"/>
                    <a:pt x="0" y="2107"/>
                  </a:cubicBezTo>
                  <a:cubicBezTo>
                    <a:pt x="176" y="2107"/>
                    <a:pt x="176" y="2107"/>
                    <a:pt x="176" y="2107"/>
                  </a:cubicBezTo>
                  <a:cubicBezTo>
                    <a:pt x="189" y="2107"/>
                    <a:pt x="203" y="2094"/>
                    <a:pt x="284" y="2026"/>
                  </a:cubicBezTo>
                  <a:cubicBezTo>
                    <a:pt x="365" y="1972"/>
                    <a:pt x="473" y="1905"/>
                    <a:pt x="622" y="1905"/>
                  </a:cubicBezTo>
                  <a:cubicBezTo>
                    <a:pt x="744" y="1905"/>
                    <a:pt x="878" y="1932"/>
                    <a:pt x="1000" y="2026"/>
                  </a:cubicBezTo>
                  <a:cubicBezTo>
                    <a:pt x="1108" y="2107"/>
                    <a:pt x="1189" y="2283"/>
                    <a:pt x="1189" y="2472"/>
                  </a:cubicBezTo>
                  <a:cubicBezTo>
                    <a:pt x="1176" y="2648"/>
                    <a:pt x="1108" y="2810"/>
                    <a:pt x="1000" y="2905"/>
                  </a:cubicBezTo>
                  <a:cubicBezTo>
                    <a:pt x="892" y="2999"/>
                    <a:pt x="744" y="3026"/>
                    <a:pt x="622" y="3026"/>
                  </a:cubicBezTo>
                  <a:cubicBezTo>
                    <a:pt x="473" y="3026"/>
                    <a:pt x="351" y="2945"/>
                    <a:pt x="284" y="2891"/>
                  </a:cubicBezTo>
                  <a:cubicBezTo>
                    <a:pt x="189" y="2810"/>
                    <a:pt x="176" y="2796"/>
                    <a:pt x="149" y="2796"/>
                  </a:cubicBezTo>
                  <a:cubicBezTo>
                    <a:pt x="0" y="2796"/>
                    <a:pt x="0" y="2796"/>
                    <a:pt x="0" y="2796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2027" y="3742"/>
                    <a:pt x="2027" y="3742"/>
                    <a:pt x="2027" y="3742"/>
                  </a:cubicBezTo>
                  <a:cubicBezTo>
                    <a:pt x="2027" y="3661"/>
                    <a:pt x="2027" y="3661"/>
                    <a:pt x="2027" y="3661"/>
                  </a:cubicBezTo>
                  <a:cubicBezTo>
                    <a:pt x="2027" y="3634"/>
                    <a:pt x="2013" y="3607"/>
                    <a:pt x="1933" y="3526"/>
                  </a:cubicBezTo>
                  <a:cubicBezTo>
                    <a:pt x="1878" y="3445"/>
                    <a:pt x="1797" y="3337"/>
                    <a:pt x="1797" y="3188"/>
                  </a:cubicBezTo>
                  <a:cubicBezTo>
                    <a:pt x="1797" y="3053"/>
                    <a:pt x="1824" y="2918"/>
                    <a:pt x="1919" y="2810"/>
                  </a:cubicBezTo>
                  <a:cubicBezTo>
                    <a:pt x="2013" y="2702"/>
                    <a:pt x="2175" y="2621"/>
                    <a:pt x="2351" y="2621"/>
                  </a:cubicBezTo>
                  <a:cubicBezTo>
                    <a:pt x="2540" y="2621"/>
                    <a:pt x="2716" y="2702"/>
                    <a:pt x="2797" y="2810"/>
                  </a:cubicBezTo>
                  <a:cubicBezTo>
                    <a:pt x="2891" y="2918"/>
                    <a:pt x="2919" y="3053"/>
                    <a:pt x="2919" y="3188"/>
                  </a:cubicBezTo>
                  <a:cubicBezTo>
                    <a:pt x="2919" y="3323"/>
                    <a:pt x="2851" y="3445"/>
                    <a:pt x="2797" y="3512"/>
                  </a:cubicBezTo>
                  <a:cubicBezTo>
                    <a:pt x="2729" y="3607"/>
                    <a:pt x="2716" y="3607"/>
                    <a:pt x="2716" y="3634"/>
                  </a:cubicBezTo>
                  <a:cubicBezTo>
                    <a:pt x="2716" y="3742"/>
                    <a:pt x="2716" y="3742"/>
                    <a:pt x="2716" y="3742"/>
                  </a:cubicBezTo>
                  <a:cubicBezTo>
                    <a:pt x="4783" y="3742"/>
                    <a:pt x="4783" y="3742"/>
                    <a:pt x="4783" y="3742"/>
                  </a:cubicBezTo>
                  <a:cubicBezTo>
                    <a:pt x="5445" y="1189"/>
                    <a:pt x="5445" y="1189"/>
                    <a:pt x="5445" y="1189"/>
                  </a:cubicBezTo>
                  <a:cubicBezTo>
                    <a:pt x="4702" y="1189"/>
                    <a:pt x="4702" y="1189"/>
                    <a:pt x="4702" y="1189"/>
                  </a:cubicBezTo>
                  <a:lnTo>
                    <a:pt x="4702" y="8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" name="Freeform 5"/>
            <p:cNvSpPr>
              <a:spLocks noChangeArrowheads="1"/>
            </p:cNvSpPr>
            <p:nvPr/>
          </p:nvSpPr>
          <p:spPr bwMode="auto">
            <a:xfrm>
              <a:off x="2486437" y="4500564"/>
              <a:ext cx="2862046" cy="2958042"/>
            </a:xfrm>
            <a:custGeom>
              <a:avLst/>
              <a:gdLst>
                <a:gd name="T0" fmla="*/ 1945 w 4770"/>
                <a:gd name="T1" fmla="*/ 797 h 4931"/>
                <a:gd name="T2" fmla="*/ 1945 w 4770"/>
                <a:gd name="T3" fmla="*/ 797 h 4931"/>
                <a:gd name="T4" fmla="*/ 2067 w 4770"/>
                <a:gd name="T5" fmla="*/ 554 h 4931"/>
                <a:gd name="T6" fmla="*/ 2148 w 4770"/>
                <a:gd name="T7" fmla="*/ 351 h 4931"/>
                <a:gd name="T8" fmla="*/ 2081 w 4770"/>
                <a:gd name="T9" fmla="*/ 108 h 4931"/>
                <a:gd name="T10" fmla="*/ 1811 w 4770"/>
                <a:gd name="T11" fmla="*/ 0 h 4931"/>
                <a:gd name="T12" fmla="*/ 1540 w 4770"/>
                <a:gd name="T13" fmla="*/ 108 h 4931"/>
                <a:gd name="T14" fmla="*/ 1473 w 4770"/>
                <a:gd name="T15" fmla="*/ 351 h 4931"/>
                <a:gd name="T16" fmla="*/ 1554 w 4770"/>
                <a:gd name="T17" fmla="*/ 554 h 4931"/>
                <a:gd name="T18" fmla="*/ 1703 w 4770"/>
                <a:gd name="T19" fmla="*/ 797 h 4931"/>
                <a:gd name="T20" fmla="*/ 1703 w 4770"/>
                <a:gd name="T21" fmla="*/ 810 h 4931"/>
                <a:gd name="T22" fmla="*/ 1703 w 4770"/>
                <a:gd name="T23" fmla="*/ 1175 h 4931"/>
                <a:gd name="T24" fmla="*/ 0 w 4770"/>
                <a:gd name="T25" fmla="*/ 1175 h 4931"/>
                <a:gd name="T26" fmla="*/ 730 w 4770"/>
                <a:gd name="T27" fmla="*/ 3727 h 4931"/>
                <a:gd name="T28" fmla="*/ 2675 w 4770"/>
                <a:gd name="T29" fmla="*/ 3727 h 4931"/>
                <a:gd name="T30" fmla="*/ 2675 w 4770"/>
                <a:gd name="T31" fmla="*/ 4133 h 4931"/>
                <a:gd name="T32" fmla="*/ 2675 w 4770"/>
                <a:gd name="T33" fmla="*/ 4133 h 4931"/>
                <a:gd name="T34" fmla="*/ 2540 w 4770"/>
                <a:gd name="T35" fmla="*/ 4376 h 4931"/>
                <a:gd name="T36" fmla="*/ 2459 w 4770"/>
                <a:gd name="T37" fmla="*/ 4578 h 4931"/>
                <a:gd name="T38" fmla="*/ 2527 w 4770"/>
                <a:gd name="T39" fmla="*/ 4822 h 4931"/>
                <a:gd name="T40" fmla="*/ 2797 w 4770"/>
                <a:gd name="T41" fmla="*/ 4930 h 4931"/>
                <a:gd name="T42" fmla="*/ 3054 w 4770"/>
                <a:gd name="T43" fmla="*/ 4822 h 4931"/>
                <a:gd name="T44" fmla="*/ 3135 w 4770"/>
                <a:gd name="T45" fmla="*/ 4578 h 4931"/>
                <a:gd name="T46" fmla="*/ 3040 w 4770"/>
                <a:gd name="T47" fmla="*/ 4376 h 4931"/>
                <a:gd name="T48" fmla="*/ 2932 w 4770"/>
                <a:gd name="T49" fmla="*/ 4146 h 4931"/>
                <a:gd name="T50" fmla="*/ 2932 w 4770"/>
                <a:gd name="T51" fmla="*/ 3727 h 4931"/>
                <a:gd name="T52" fmla="*/ 4769 w 4770"/>
                <a:gd name="T53" fmla="*/ 3727 h 4931"/>
                <a:gd name="T54" fmla="*/ 4769 w 4770"/>
                <a:gd name="T55" fmla="*/ 2783 h 4931"/>
                <a:gd name="T56" fmla="*/ 4621 w 4770"/>
                <a:gd name="T57" fmla="*/ 2783 h 4931"/>
                <a:gd name="T58" fmla="*/ 4499 w 4770"/>
                <a:gd name="T59" fmla="*/ 2864 h 4931"/>
                <a:gd name="T60" fmla="*/ 4162 w 4770"/>
                <a:gd name="T61" fmla="*/ 2999 h 4931"/>
                <a:gd name="T62" fmla="*/ 3783 w 4770"/>
                <a:gd name="T63" fmla="*/ 2891 h 4931"/>
                <a:gd name="T64" fmla="*/ 3594 w 4770"/>
                <a:gd name="T65" fmla="*/ 2445 h 4931"/>
                <a:gd name="T66" fmla="*/ 3769 w 4770"/>
                <a:gd name="T67" fmla="*/ 2012 h 4931"/>
                <a:gd name="T68" fmla="*/ 4162 w 4770"/>
                <a:gd name="T69" fmla="*/ 1891 h 4931"/>
                <a:gd name="T70" fmla="*/ 4486 w 4770"/>
                <a:gd name="T71" fmla="*/ 2012 h 4931"/>
                <a:gd name="T72" fmla="*/ 4594 w 4770"/>
                <a:gd name="T73" fmla="*/ 2080 h 4931"/>
                <a:gd name="T74" fmla="*/ 4769 w 4770"/>
                <a:gd name="T75" fmla="*/ 2080 h 4931"/>
                <a:gd name="T76" fmla="*/ 4769 w 4770"/>
                <a:gd name="T77" fmla="*/ 1175 h 4931"/>
                <a:gd name="T78" fmla="*/ 1945 w 4770"/>
                <a:gd name="T79" fmla="*/ 1175 h 4931"/>
                <a:gd name="T80" fmla="*/ 1945 w 4770"/>
                <a:gd name="T81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70" h="4931">
                  <a:moveTo>
                    <a:pt x="1945" y="797"/>
                  </a:moveTo>
                  <a:lnTo>
                    <a:pt x="1945" y="797"/>
                  </a:lnTo>
                  <a:cubicBezTo>
                    <a:pt x="1945" y="689"/>
                    <a:pt x="2013" y="621"/>
                    <a:pt x="2067" y="554"/>
                  </a:cubicBezTo>
                  <a:cubicBezTo>
                    <a:pt x="2108" y="486"/>
                    <a:pt x="2148" y="432"/>
                    <a:pt x="2148" y="351"/>
                  </a:cubicBezTo>
                  <a:cubicBezTo>
                    <a:pt x="2148" y="256"/>
                    <a:pt x="2121" y="162"/>
                    <a:pt x="2081" y="108"/>
                  </a:cubicBezTo>
                  <a:cubicBezTo>
                    <a:pt x="2027" y="40"/>
                    <a:pt x="1945" y="0"/>
                    <a:pt x="1811" y="0"/>
                  </a:cubicBezTo>
                  <a:cubicBezTo>
                    <a:pt x="1662" y="14"/>
                    <a:pt x="1594" y="54"/>
                    <a:pt x="1540" y="108"/>
                  </a:cubicBezTo>
                  <a:cubicBezTo>
                    <a:pt x="1500" y="162"/>
                    <a:pt x="1473" y="256"/>
                    <a:pt x="1473" y="351"/>
                  </a:cubicBezTo>
                  <a:cubicBezTo>
                    <a:pt x="1473" y="432"/>
                    <a:pt x="1514" y="486"/>
                    <a:pt x="1554" y="554"/>
                  </a:cubicBezTo>
                  <a:cubicBezTo>
                    <a:pt x="1608" y="621"/>
                    <a:pt x="1689" y="689"/>
                    <a:pt x="1703" y="797"/>
                  </a:cubicBezTo>
                  <a:cubicBezTo>
                    <a:pt x="1703" y="797"/>
                    <a:pt x="1703" y="797"/>
                    <a:pt x="1703" y="810"/>
                  </a:cubicBezTo>
                  <a:cubicBezTo>
                    <a:pt x="1703" y="1175"/>
                    <a:pt x="1703" y="1175"/>
                    <a:pt x="1703" y="1175"/>
                  </a:cubicBezTo>
                  <a:cubicBezTo>
                    <a:pt x="0" y="1175"/>
                    <a:pt x="0" y="1175"/>
                    <a:pt x="0" y="1175"/>
                  </a:cubicBezTo>
                  <a:cubicBezTo>
                    <a:pt x="730" y="3727"/>
                    <a:pt x="730" y="3727"/>
                    <a:pt x="730" y="3727"/>
                  </a:cubicBezTo>
                  <a:cubicBezTo>
                    <a:pt x="2675" y="3727"/>
                    <a:pt x="2675" y="3727"/>
                    <a:pt x="2675" y="3727"/>
                  </a:cubicBezTo>
                  <a:cubicBezTo>
                    <a:pt x="2675" y="4133"/>
                    <a:pt x="2675" y="4133"/>
                    <a:pt x="2675" y="4133"/>
                  </a:cubicBezTo>
                  <a:lnTo>
                    <a:pt x="2675" y="4133"/>
                  </a:lnTo>
                  <a:cubicBezTo>
                    <a:pt x="2662" y="4241"/>
                    <a:pt x="2594" y="4308"/>
                    <a:pt x="2540" y="4376"/>
                  </a:cubicBezTo>
                  <a:cubicBezTo>
                    <a:pt x="2486" y="4444"/>
                    <a:pt x="2459" y="4498"/>
                    <a:pt x="2459" y="4578"/>
                  </a:cubicBezTo>
                  <a:cubicBezTo>
                    <a:pt x="2459" y="4673"/>
                    <a:pt x="2472" y="4768"/>
                    <a:pt x="2527" y="4822"/>
                  </a:cubicBezTo>
                  <a:cubicBezTo>
                    <a:pt x="2567" y="4876"/>
                    <a:pt x="2648" y="4930"/>
                    <a:pt x="2797" y="4930"/>
                  </a:cubicBezTo>
                  <a:cubicBezTo>
                    <a:pt x="2932" y="4930"/>
                    <a:pt x="3013" y="4889"/>
                    <a:pt x="3054" y="4822"/>
                  </a:cubicBezTo>
                  <a:cubicBezTo>
                    <a:pt x="3108" y="4768"/>
                    <a:pt x="3135" y="4673"/>
                    <a:pt x="3135" y="4578"/>
                  </a:cubicBezTo>
                  <a:cubicBezTo>
                    <a:pt x="3135" y="4498"/>
                    <a:pt x="3094" y="4444"/>
                    <a:pt x="3040" y="4376"/>
                  </a:cubicBezTo>
                  <a:cubicBezTo>
                    <a:pt x="2999" y="4322"/>
                    <a:pt x="2932" y="4254"/>
                    <a:pt x="2932" y="4146"/>
                  </a:cubicBezTo>
                  <a:cubicBezTo>
                    <a:pt x="2932" y="3727"/>
                    <a:pt x="2932" y="3727"/>
                    <a:pt x="2932" y="3727"/>
                  </a:cubicBezTo>
                  <a:cubicBezTo>
                    <a:pt x="4769" y="3727"/>
                    <a:pt x="4769" y="3727"/>
                    <a:pt x="4769" y="3727"/>
                  </a:cubicBezTo>
                  <a:cubicBezTo>
                    <a:pt x="4769" y="2783"/>
                    <a:pt x="4769" y="2783"/>
                    <a:pt x="4769" y="2783"/>
                  </a:cubicBezTo>
                  <a:cubicBezTo>
                    <a:pt x="4621" y="2783"/>
                    <a:pt x="4621" y="2783"/>
                    <a:pt x="4621" y="2783"/>
                  </a:cubicBezTo>
                  <a:cubicBezTo>
                    <a:pt x="4607" y="2783"/>
                    <a:pt x="4580" y="2796"/>
                    <a:pt x="4499" y="2864"/>
                  </a:cubicBezTo>
                  <a:cubicBezTo>
                    <a:pt x="4418" y="2932"/>
                    <a:pt x="4310" y="2999"/>
                    <a:pt x="4162" y="2999"/>
                  </a:cubicBezTo>
                  <a:cubicBezTo>
                    <a:pt x="4026" y="2999"/>
                    <a:pt x="3891" y="2972"/>
                    <a:pt x="3783" y="2891"/>
                  </a:cubicBezTo>
                  <a:cubicBezTo>
                    <a:pt x="3675" y="2796"/>
                    <a:pt x="3594" y="2634"/>
                    <a:pt x="3594" y="2445"/>
                  </a:cubicBezTo>
                  <a:cubicBezTo>
                    <a:pt x="3594" y="2269"/>
                    <a:pt x="3675" y="2094"/>
                    <a:pt x="3769" y="2012"/>
                  </a:cubicBezTo>
                  <a:cubicBezTo>
                    <a:pt x="3891" y="1918"/>
                    <a:pt x="4026" y="1891"/>
                    <a:pt x="4162" y="1891"/>
                  </a:cubicBezTo>
                  <a:cubicBezTo>
                    <a:pt x="4296" y="1891"/>
                    <a:pt x="4418" y="1959"/>
                    <a:pt x="4486" y="2012"/>
                  </a:cubicBezTo>
                  <a:cubicBezTo>
                    <a:pt x="4580" y="2080"/>
                    <a:pt x="4580" y="2080"/>
                    <a:pt x="4594" y="2080"/>
                  </a:cubicBezTo>
                  <a:cubicBezTo>
                    <a:pt x="4769" y="2080"/>
                    <a:pt x="4769" y="2080"/>
                    <a:pt x="4769" y="2080"/>
                  </a:cubicBezTo>
                  <a:cubicBezTo>
                    <a:pt x="4769" y="1175"/>
                    <a:pt x="4769" y="1175"/>
                    <a:pt x="4769" y="1175"/>
                  </a:cubicBezTo>
                  <a:cubicBezTo>
                    <a:pt x="1945" y="1175"/>
                    <a:pt x="1945" y="1175"/>
                    <a:pt x="1945" y="1175"/>
                  </a:cubicBezTo>
                  <a:lnTo>
                    <a:pt x="1945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4" name="Freeform 6"/>
            <p:cNvSpPr>
              <a:spLocks noChangeArrowheads="1"/>
            </p:cNvSpPr>
            <p:nvPr/>
          </p:nvSpPr>
          <p:spPr bwMode="auto">
            <a:xfrm>
              <a:off x="4771840" y="4500564"/>
              <a:ext cx="3589462" cy="2958042"/>
            </a:xfrm>
            <a:custGeom>
              <a:avLst/>
              <a:gdLst>
                <a:gd name="T0" fmla="*/ 3742 w 5985"/>
                <a:gd name="T1" fmla="*/ 797 h 4931"/>
                <a:gd name="T2" fmla="*/ 3742 w 5985"/>
                <a:gd name="T3" fmla="*/ 797 h 4931"/>
                <a:gd name="T4" fmla="*/ 3864 w 5985"/>
                <a:gd name="T5" fmla="*/ 554 h 4931"/>
                <a:gd name="T6" fmla="*/ 3945 w 5985"/>
                <a:gd name="T7" fmla="*/ 351 h 4931"/>
                <a:gd name="T8" fmla="*/ 3878 w 5985"/>
                <a:gd name="T9" fmla="*/ 108 h 4931"/>
                <a:gd name="T10" fmla="*/ 3607 w 5985"/>
                <a:gd name="T11" fmla="*/ 0 h 4931"/>
                <a:gd name="T12" fmla="*/ 3337 w 5985"/>
                <a:gd name="T13" fmla="*/ 108 h 4931"/>
                <a:gd name="T14" fmla="*/ 3270 w 5985"/>
                <a:gd name="T15" fmla="*/ 351 h 4931"/>
                <a:gd name="T16" fmla="*/ 3364 w 5985"/>
                <a:gd name="T17" fmla="*/ 554 h 4931"/>
                <a:gd name="T18" fmla="*/ 3499 w 5985"/>
                <a:gd name="T19" fmla="*/ 797 h 4931"/>
                <a:gd name="T20" fmla="*/ 3499 w 5985"/>
                <a:gd name="T21" fmla="*/ 810 h 4931"/>
                <a:gd name="T22" fmla="*/ 3499 w 5985"/>
                <a:gd name="T23" fmla="*/ 1175 h 4931"/>
                <a:gd name="T24" fmla="*/ 1230 w 5985"/>
                <a:gd name="T25" fmla="*/ 1175 h 4931"/>
                <a:gd name="T26" fmla="*/ 1230 w 5985"/>
                <a:gd name="T27" fmla="*/ 2310 h 4931"/>
                <a:gd name="T28" fmla="*/ 797 w 5985"/>
                <a:gd name="T29" fmla="*/ 2310 h 4931"/>
                <a:gd name="T30" fmla="*/ 554 w 5985"/>
                <a:gd name="T31" fmla="*/ 2188 h 4931"/>
                <a:gd name="T32" fmla="*/ 352 w 5985"/>
                <a:gd name="T33" fmla="*/ 2107 h 4931"/>
                <a:gd name="T34" fmla="*/ 108 w 5985"/>
                <a:gd name="T35" fmla="*/ 2188 h 4931"/>
                <a:gd name="T36" fmla="*/ 0 w 5985"/>
                <a:gd name="T37" fmla="*/ 2445 h 4931"/>
                <a:gd name="T38" fmla="*/ 108 w 5985"/>
                <a:gd name="T39" fmla="*/ 2715 h 4931"/>
                <a:gd name="T40" fmla="*/ 352 w 5985"/>
                <a:gd name="T41" fmla="*/ 2783 h 4931"/>
                <a:gd name="T42" fmla="*/ 554 w 5985"/>
                <a:gd name="T43" fmla="*/ 2702 h 4931"/>
                <a:gd name="T44" fmla="*/ 797 w 5985"/>
                <a:gd name="T45" fmla="*/ 2553 h 4931"/>
                <a:gd name="T46" fmla="*/ 811 w 5985"/>
                <a:gd name="T47" fmla="*/ 2553 h 4931"/>
                <a:gd name="T48" fmla="*/ 1230 w 5985"/>
                <a:gd name="T49" fmla="*/ 2553 h 4931"/>
                <a:gd name="T50" fmla="*/ 1230 w 5985"/>
                <a:gd name="T51" fmla="*/ 3727 h 4931"/>
                <a:gd name="T52" fmla="*/ 2837 w 5985"/>
                <a:gd name="T53" fmla="*/ 3727 h 4931"/>
                <a:gd name="T54" fmla="*/ 2837 w 5985"/>
                <a:gd name="T55" fmla="*/ 4133 h 4931"/>
                <a:gd name="T56" fmla="*/ 2837 w 5985"/>
                <a:gd name="T57" fmla="*/ 4133 h 4931"/>
                <a:gd name="T58" fmla="*/ 2702 w 5985"/>
                <a:gd name="T59" fmla="*/ 4376 h 4931"/>
                <a:gd name="T60" fmla="*/ 2607 w 5985"/>
                <a:gd name="T61" fmla="*/ 4578 h 4931"/>
                <a:gd name="T62" fmla="*/ 2689 w 5985"/>
                <a:gd name="T63" fmla="*/ 4822 h 4931"/>
                <a:gd name="T64" fmla="*/ 2946 w 5985"/>
                <a:gd name="T65" fmla="*/ 4930 h 4931"/>
                <a:gd name="T66" fmla="*/ 3216 w 5985"/>
                <a:gd name="T67" fmla="*/ 4822 h 4931"/>
                <a:gd name="T68" fmla="*/ 3283 w 5985"/>
                <a:gd name="T69" fmla="*/ 4578 h 4931"/>
                <a:gd name="T70" fmla="*/ 3202 w 5985"/>
                <a:gd name="T71" fmla="*/ 4376 h 4931"/>
                <a:gd name="T72" fmla="*/ 3094 w 5985"/>
                <a:gd name="T73" fmla="*/ 4146 h 4931"/>
                <a:gd name="T74" fmla="*/ 3094 w 5985"/>
                <a:gd name="T75" fmla="*/ 3727 h 4931"/>
                <a:gd name="T76" fmla="*/ 5984 w 5985"/>
                <a:gd name="T77" fmla="*/ 3727 h 4931"/>
                <a:gd name="T78" fmla="*/ 5984 w 5985"/>
                <a:gd name="T79" fmla="*/ 2783 h 4931"/>
                <a:gd name="T80" fmla="*/ 5836 w 5985"/>
                <a:gd name="T81" fmla="*/ 2783 h 4931"/>
                <a:gd name="T82" fmla="*/ 5714 w 5985"/>
                <a:gd name="T83" fmla="*/ 2864 h 4931"/>
                <a:gd name="T84" fmla="*/ 5377 w 5985"/>
                <a:gd name="T85" fmla="*/ 2999 h 4931"/>
                <a:gd name="T86" fmla="*/ 4999 w 5985"/>
                <a:gd name="T87" fmla="*/ 2891 h 4931"/>
                <a:gd name="T88" fmla="*/ 4810 w 5985"/>
                <a:gd name="T89" fmla="*/ 2445 h 4931"/>
                <a:gd name="T90" fmla="*/ 4985 w 5985"/>
                <a:gd name="T91" fmla="*/ 2012 h 4931"/>
                <a:gd name="T92" fmla="*/ 5377 w 5985"/>
                <a:gd name="T93" fmla="*/ 1891 h 4931"/>
                <a:gd name="T94" fmla="*/ 5701 w 5985"/>
                <a:gd name="T95" fmla="*/ 2012 h 4931"/>
                <a:gd name="T96" fmla="*/ 5809 w 5985"/>
                <a:gd name="T97" fmla="*/ 2080 h 4931"/>
                <a:gd name="T98" fmla="*/ 5984 w 5985"/>
                <a:gd name="T99" fmla="*/ 2080 h 4931"/>
                <a:gd name="T100" fmla="*/ 5984 w 5985"/>
                <a:gd name="T101" fmla="*/ 1175 h 4931"/>
                <a:gd name="T102" fmla="*/ 3742 w 5985"/>
                <a:gd name="T103" fmla="*/ 1175 h 4931"/>
                <a:gd name="T104" fmla="*/ 3742 w 5985"/>
                <a:gd name="T105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85" h="4931">
                  <a:moveTo>
                    <a:pt x="3742" y="797"/>
                  </a:moveTo>
                  <a:lnTo>
                    <a:pt x="3742" y="797"/>
                  </a:lnTo>
                  <a:cubicBezTo>
                    <a:pt x="3742" y="689"/>
                    <a:pt x="3810" y="621"/>
                    <a:pt x="3864" y="554"/>
                  </a:cubicBezTo>
                  <a:cubicBezTo>
                    <a:pt x="3904" y="486"/>
                    <a:pt x="3945" y="432"/>
                    <a:pt x="3945" y="351"/>
                  </a:cubicBezTo>
                  <a:cubicBezTo>
                    <a:pt x="3945" y="256"/>
                    <a:pt x="3918" y="162"/>
                    <a:pt x="3878" y="108"/>
                  </a:cubicBezTo>
                  <a:cubicBezTo>
                    <a:pt x="3824" y="40"/>
                    <a:pt x="3756" y="0"/>
                    <a:pt x="3607" y="0"/>
                  </a:cubicBezTo>
                  <a:cubicBezTo>
                    <a:pt x="3472" y="14"/>
                    <a:pt x="3391" y="54"/>
                    <a:pt x="3337" y="108"/>
                  </a:cubicBezTo>
                  <a:cubicBezTo>
                    <a:pt x="3297" y="162"/>
                    <a:pt x="3270" y="256"/>
                    <a:pt x="3270" y="351"/>
                  </a:cubicBezTo>
                  <a:cubicBezTo>
                    <a:pt x="3270" y="432"/>
                    <a:pt x="3310" y="486"/>
                    <a:pt x="3364" y="554"/>
                  </a:cubicBezTo>
                  <a:cubicBezTo>
                    <a:pt x="3418" y="621"/>
                    <a:pt x="3486" y="689"/>
                    <a:pt x="3499" y="797"/>
                  </a:cubicBezTo>
                  <a:cubicBezTo>
                    <a:pt x="3499" y="797"/>
                    <a:pt x="3499" y="797"/>
                    <a:pt x="3499" y="810"/>
                  </a:cubicBezTo>
                  <a:cubicBezTo>
                    <a:pt x="3499" y="1175"/>
                    <a:pt x="3499" y="1175"/>
                    <a:pt x="3499" y="1175"/>
                  </a:cubicBezTo>
                  <a:cubicBezTo>
                    <a:pt x="1230" y="1175"/>
                    <a:pt x="1230" y="1175"/>
                    <a:pt x="1230" y="1175"/>
                  </a:cubicBezTo>
                  <a:cubicBezTo>
                    <a:pt x="1230" y="2310"/>
                    <a:pt x="1230" y="2310"/>
                    <a:pt x="1230" y="2310"/>
                  </a:cubicBezTo>
                  <a:cubicBezTo>
                    <a:pt x="797" y="2310"/>
                    <a:pt x="797" y="2310"/>
                    <a:pt x="797" y="2310"/>
                  </a:cubicBezTo>
                  <a:cubicBezTo>
                    <a:pt x="676" y="2310"/>
                    <a:pt x="608" y="2242"/>
                    <a:pt x="554" y="2188"/>
                  </a:cubicBezTo>
                  <a:cubicBezTo>
                    <a:pt x="486" y="2148"/>
                    <a:pt x="432" y="2107"/>
                    <a:pt x="352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2" y="2783"/>
                  </a:cubicBezTo>
                  <a:cubicBezTo>
                    <a:pt x="432" y="2783"/>
                    <a:pt x="486" y="2742"/>
                    <a:pt x="554" y="2702"/>
                  </a:cubicBezTo>
                  <a:cubicBezTo>
                    <a:pt x="622" y="2648"/>
                    <a:pt x="689" y="2567"/>
                    <a:pt x="797" y="2553"/>
                  </a:cubicBezTo>
                  <a:cubicBezTo>
                    <a:pt x="811" y="2553"/>
                    <a:pt x="811" y="2553"/>
                    <a:pt x="811" y="2553"/>
                  </a:cubicBezTo>
                  <a:cubicBezTo>
                    <a:pt x="1230" y="2553"/>
                    <a:pt x="1230" y="2553"/>
                    <a:pt x="1230" y="2553"/>
                  </a:cubicBezTo>
                  <a:cubicBezTo>
                    <a:pt x="1230" y="3727"/>
                    <a:pt x="1230" y="3727"/>
                    <a:pt x="1230" y="3727"/>
                  </a:cubicBezTo>
                  <a:cubicBezTo>
                    <a:pt x="2837" y="3727"/>
                    <a:pt x="2837" y="3727"/>
                    <a:pt x="2837" y="3727"/>
                  </a:cubicBezTo>
                  <a:cubicBezTo>
                    <a:pt x="2837" y="4133"/>
                    <a:pt x="2837" y="4133"/>
                    <a:pt x="2837" y="4133"/>
                  </a:cubicBezTo>
                  <a:lnTo>
                    <a:pt x="2837" y="4133"/>
                  </a:lnTo>
                  <a:cubicBezTo>
                    <a:pt x="2824" y="4241"/>
                    <a:pt x="2756" y="4308"/>
                    <a:pt x="2702" y="4376"/>
                  </a:cubicBezTo>
                  <a:cubicBezTo>
                    <a:pt x="2648" y="4444"/>
                    <a:pt x="2607" y="4498"/>
                    <a:pt x="2607" y="4578"/>
                  </a:cubicBezTo>
                  <a:cubicBezTo>
                    <a:pt x="2607" y="4673"/>
                    <a:pt x="2635" y="4768"/>
                    <a:pt x="2689" y="4822"/>
                  </a:cubicBezTo>
                  <a:cubicBezTo>
                    <a:pt x="2729" y="4876"/>
                    <a:pt x="2810" y="4930"/>
                    <a:pt x="2946" y="4930"/>
                  </a:cubicBezTo>
                  <a:cubicBezTo>
                    <a:pt x="3094" y="4930"/>
                    <a:pt x="3162" y="4889"/>
                    <a:pt x="3216" y="4822"/>
                  </a:cubicBezTo>
                  <a:cubicBezTo>
                    <a:pt x="3256" y="4768"/>
                    <a:pt x="3283" y="4673"/>
                    <a:pt x="3283" y="4578"/>
                  </a:cubicBezTo>
                  <a:cubicBezTo>
                    <a:pt x="3283" y="4498"/>
                    <a:pt x="3256" y="4444"/>
                    <a:pt x="3202" y="4376"/>
                  </a:cubicBezTo>
                  <a:cubicBezTo>
                    <a:pt x="3162" y="4322"/>
                    <a:pt x="3094" y="4254"/>
                    <a:pt x="3094" y="4146"/>
                  </a:cubicBezTo>
                  <a:cubicBezTo>
                    <a:pt x="3094" y="3727"/>
                    <a:pt x="3094" y="3727"/>
                    <a:pt x="3094" y="3727"/>
                  </a:cubicBezTo>
                  <a:cubicBezTo>
                    <a:pt x="5984" y="3727"/>
                    <a:pt x="5984" y="3727"/>
                    <a:pt x="5984" y="3727"/>
                  </a:cubicBezTo>
                  <a:cubicBezTo>
                    <a:pt x="5984" y="2783"/>
                    <a:pt x="5984" y="2783"/>
                    <a:pt x="5984" y="2783"/>
                  </a:cubicBezTo>
                  <a:cubicBezTo>
                    <a:pt x="5836" y="2783"/>
                    <a:pt x="5836" y="2783"/>
                    <a:pt x="5836" y="2783"/>
                  </a:cubicBezTo>
                  <a:cubicBezTo>
                    <a:pt x="5822" y="2783"/>
                    <a:pt x="5795" y="2796"/>
                    <a:pt x="5714" y="2864"/>
                  </a:cubicBezTo>
                  <a:cubicBezTo>
                    <a:pt x="5633" y="2932"/>
                    <a:pt x="5525" y="2999"/>
                    <a:pt x="5377" y="2999"/>
                  </a:cubicBezTo>
                  <a:cubicBezTo>
                    <a:pt x="5242" y="2999"/>
                    <a:pt x="5107" y="2972"/>
                    <a:pt x="4999" y="2891"/>
                  </a:cubicBezTo>
                  <a:cubicBezTo>
                    <a:pt x="4891" y="2796"/>
                    <a:pt x="4810" y="2634"/>
                    <a:pt x="4810" y="2445"/>
                  </a:cubicBezTo>
                  <a:cubicBezTo>
                    <a:pt x="4810" y="2269"/>
                    <a:pt x="4877" y="2094"/>
                    <a:pt x="4985" y="2012"/>
                  </a:cubicBezTo>
                  <a:cubicBezTo>
                    <a:pt x="5107" y="1918"/>
                    <a:pt x="5242" y="1891"/>
                    <a:pt x="5377" y="1891"/>
                  </a:cubicBezTo>
                  <a:cubicBezTo>
                    <a:pt x="5511" y="1891"/>
                    <a:pt x="5633" y="1959"/>
                    <a:pt x="5701" y="2012"/>
                  </a:cubicBezTo>
                  <a:cubicBezTo>
                    <a:pt x="5795" y="2080"/>
                    <a:pt x="5795" y="2080"/>
                    <a:pt x="5809" y="2080"/>
                  </a:cubicBezTo>
                  <a:cubicBezTo>
                    <a:pt x="5984" y="2080"/>
                    <a:pt x="5984" y="2080"/>
                    <a:pt x="5984" y="2080"/>
                  </a:cubicBezTo>
                  <a:cubicBezTo>
                    <a:pt x="5984" y="1175"/>
                    <a:pt x="5984" y="1175"/>
                    <a:pt x="5984" y="1175"/>
                  </a:cubicBezTo>
                  <a:cubicBezTo>
                    <a:pt x="3742" y="1175"/>
                    <a:pt x="3742" y="1175"/>
                    <a:pt x="3742" y="1175"/>
                  </a:cubicBezTo>
                  <a:lnTo>
                    <a:pt x="3742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5" name="Freeform 7"/>
            <p:cNvSpPr>
              <a:spLocks noChangeArrowheads="1"/>
            </p:cNvSpPr>
            <p:nvPr/>
          </p:nvSpPr>
          <p:spPr bwMode="auto">
            <a:xfrm>
              <a:off x="7787305" y="4500564"/>
              <a:ext cx="3565655" cy="2958042"/>
            </a:xfrm>
            <a:custGeom>
              <a:avLst/>
              <a:gdLst>
                <a:gd name="T0" fmla="*/ 3728 w 5944"/>
                <a:gd name="T1" fmla="*/ 797 h 4931"/>
                <a:gd name="T2" fmla="*/ 3728 w 5944"/>
                <a:gd name="T3" fmla="*/ 797 h 4931"/>
                <a:gd name="T4" fmla="*/ 3836 w 5944"/>
                <a:gd name="T5" fmla="*/ 554 h 4931"/>
                <a:gd name="T6" fmla="*/ 3917 w 5944"/>
                <a:gd name="T7" fmla="*/ 351 h 4931"/>
                <a:gd name="T8" fmla="*/ 3849 w 5944"/>
                <a:gd name="T9" fmla="*/ 108 h 4931"/>
                <a:gd name="T10" fmla="*/ 3593 w 5944"/>
                <a:gd name="T11" fmla="*/ 0 h 4931"/>
                <a:gd name="T12" fmla="*/ 3323 w 5944"/>
                <a:gd name="T13" fmla="*/ 108 h 4931"/>
                <a:gd name="T14" fmla="*/ 3255 w 5944"/>
                <a:gd name="T15" fmla="*/ 351 h 4931"/>
                <a:gd name="T16" fmla="*/ 3336 w 5944"/>
                <a:gd name="T17" fmla="*/ 554 h 4931"/>
                <a:gd name="T18" fmla="*/ 3471 w 5944"/>
                <a:gd name="T19" fmla="*/ 797 h 4931"/>
                <a:gd name="T20" fmla="*/ 3471 w 5944"/>
                <a:gd name="T21" fmla="*/ 810 h 4931"/>
                <a:gd name="T22" fmla="*/ 3471 w 5944"/>
                <a:gd name="T23" fmla="*/ 1175 h 4931"/>
                <a:gd name="T24" fmla="*/ 1228 w 5944"/>
                <a:gd name="T25" fmla="*/ 1175 h 4931"/>
                <a:gd name="T26" fmla="*/ 1228 w 5944"/>
                <a:gd name="T27" fmla="*/ 2310 h 4931"/>
                <a:gd name="T28" fmla="*/ 783 w 5944"/>
                <a:gd name="T29" fmla="*/ 2310 h 4931"/>
                <a:gd name="T30" fmla="*/ 553 w 5944"/>
                <a:gd name="T31" fmla="*/ 2188 h 4931"/>
                <a:gd name="T32" fmla="*/ 351 w 5944"/>
                <a:gd name="T33" fmla="*/ 2107 h 4931"/>
                <a:gd name="T34" fmla="*/ 108 w 5944"/>
                <a:gd name="T35" fmla="*/ 2188 h 4931"/>
                <a:gd name="T36" fmla="*/ 0 w 5944"/>
                <a:gd name="T37" fmla="*/ 2445 h 4931"/>
                <a:gd name="T38" fmla="*/ 108 w 5944"/>
                <a:gd name="T39" fmla="*/ 2715 h 4931"/>
                <a:gd name="T40" fmla="*/ 351 w 5944"/>
                <a:gd name="T41" fmla="*/ 2783 h 4931"/>
                <a:gd name="T42" fmla="*/ 553 w 5944"/>
                <a:gd name="T43" fmla="*/ 2702 h 4931"/>
                <a:gd name="T44" fmla="*/ 796 w 5944"/>
                <a:gd name="T45" fmla="*/ 2553 h 4931"/>
                <a:gd name="T46" fmla="*/ 796 w 5944"/>
                <a:gd name="T47" fmla="*/ 2553 h 4931"/>
                <a:gd name="T48" fmla="*/ 1228 w 5944"/>
                <a:gd name="T49" fmla="*/ 2553 h 4931"/>
                <a:gd name="T50" fmla="*/ 1228 w 5944"/>
                <a:gd name="T51" fmla="*/ 3727 h 4931"/>
                <a:gd name="T52" fmla="*/ 2444 w 5944"/>
                <a:gd name="T53" fmla="*/ 3727 h 4931"/>
                <a:gd name="T54" fmla="*/ 2444 w 5944"/>
                <a:gd name="T55" fmla="*/ 4133 h 4931"/>
                <a:gd name="T56" fmla="*/ 2444 w 5944"/>
                <a:gd name="T57" fmla="*/ 4133 h 4931"/>
                <a:gd name="T58" fmla="*/ 2309 w 5944"/>
                <a:gd name="T59" fmla="*/ 4376 h 4931"/>
                <a:gd name="T60" fmla="*/ 2228 w 5944"/>
                <a:gd name="T61" fmla="*/ 4578 h 4931"/>
                <a:gd name="T62" fmla="*/ 2296 w 5944"/>
                <a:gd name="T63" fmla="*/ 4822 h 4931"/>
                <a:gd name="T64" fmla="*/ 2566 w 5944"/>
                <a:gd name="T65" fmla="*/ 4930 h 4931"/>
                <a:gd name="T66" fmla="*/ 2822 w 5944"/>
                <a:gd name="T67" fmla="*/ 4822 h 4931"/>
                <a:gd name="T68" fmla="*/ 2904 w 5944"/>
                <a:gd name="T69" fmla="*/ 4578 h 4931"/>
                <a:gd name="T70" fmla="*/ 2822 w 5944"/>
                <a:gd name="T71" fmla="*/ 4376 h 4931"/>
                <a:gd name="T72" fmla="*/ 2701 w 5944"/>
                <a:gd name="T73" fmla="*/ 4146 h 4931"/>
                <a:gd name="T74" fmla="*/ 2701 w 5944"/>
                <a:gd name="T75" fmla="*/ 3727 h 4931"/>
                <a:gd name="T76" fmla="*/ 5281 w 5944"/>
                <a:gd name="T77" fmla="*/ 3727 h 4931"/>
                <a:gd name="T78" fmla="*/ 5943 w 5944"/>
                <a:gd name="T79" fmla="*/ 1175 h 4931"/>
                <a:gd name="T80" fmla="*/ 3728 w 5944"/>
                <a:gd name="T81" fmla="*/ 1175 h 4931"/>
                <a:gd name="T82" fmla="*/ 3728 w 5944"/>
                <a:gd name="T83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44" h="4931">
                  <a:moveTo>
                    <a:pt x="3728" y="797"/>
                  </a:moveTo>
                  <a:lnTo>
                    <a:pt x="3728" y="797"/>
                  </a:lnTo>
                  <a:cubicBezTo>
                    <a:pt x="3728" y="689"/>
                    <a:pt x="3795" y="621"/>
                    <a:pt x="3836" y="554"/>
                  </a:cubicBezTo>
                  <a:cubicBezTo>
                    <a:pt x="3890" y="486"/>
                    <a:pt x="3917" y="432"/>
                    <a:pt x="3917" y="351"/>
                  </a:cubicBezTo>
                  <a:cubicBezTo>
                    <a:pt x="3917" y="256"/>
                    <a:pt x="3903" y="162"/>
                    <a:pt x="3849" y="108"/>
                  </a:cubicBezTo>
                  <a:cubicBezTo>
                    <a:pt x="3809" y="40"/>
                    <a:pt x="3728" y="0"/>
                    <a:pt x="3593" y="0"/>
                  </a:cubicBezTo>
                  <a:cubicBezTo>
                    <a:pt x="3444" y="14"/>
                    <a:pt x="3363" y="54"/>
                    <a:pt x="3323" y="108"/>
                  </a:cubicBezTo>
                  <a:cubicBezTo>
                    <a:pt x="3269" y="162"/>
                    <a:pt x="3255" y="256"/>
                    <a:pt x="3255" y="351"/>
                  </a:cubicBezTo>
                  <a:cubicBezTo>
                    <a:pt x="3255" y="432"/>
                    <a:pt x="3282" y="486"/>
                    <a:pt x="3336" y="554"/>
                  </a:cubicBezTo>
                  <a:cubicBezTo>
                    <a:pt x="3390" y="621"/>
                    <a:pt x="3458" y="689"/>
                    <a:pt x="3471" y="797"/>
                  </a:cubicBezTo>
                  <a:cubicBezTo>
                    <a:pt x="3471" y="797"/>
                    <a:pt x="3471" y="797"/>
                    <a:pt x="3471" y="810"/>
                  </a:cubicBezTo>
                  <a:cubicBezTo>
                    <a:pt x="3471" y="1175"/>
                    <a:pt x="3471" y="1175"/>
                    <a:pt x="3471" y="1175"/>
                  </a:cubicBezTo>
                  <a:cubicBezTo>
                    <a:pt x="1228" y="1175"/>
                    <a:pt x="1228" y="1175"/>
                    <a:pt x="1228" y="1175"/>
                  </a:cubicBezTo>
                  <a:cubicBezTo>
                    <a:pt x="1228" y="2310"/>
                    <a:pt x="1228" y="2310"/>
                    <a:pt x="1228" y="2310"/>
                  </a:cubicBezTo>
                  <a:cubicBezTo>
                    <a:pt x="783" y="2310"/>
                    <a:pt x="783" y="2310"/>
                    <a:pt x="783" y="2310"/>
                  </a:cubicBezTo>
                  <a:cubicBezTo>
                    <a:pt x="675" y="2310"/>
                    <a:pt x="607" y="2242"/>
                    <a:pt x="553" y="2188"/>
                  </a:cubicBezTo>
                  <a:cubicBezTo>
                    <a:pt x="485" y="2148"/>
                    <a:pt x="431" y="2107"/>
                    <a:pt x="351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1" y="2783"/>
                  </a:cubicBezTo>
                  <a:cubicBezTo>
                    <a:pt x="431" y="2783"/>
                    <a:pt x="485" y="2742"/>
                    <a:pt x="553" y="2702"/>
                  </a:cubicBezTo>
                  <a:cubicBezTo>
                    <a:pt x="621" y="2648"/>
                    <a:pt x="688" y="2567"/>
                    <a:pt x="796" y="2553"/>
                  </a:cubicBezTo>
                  <a:lnTo>
                    <a:pt x="796" y="2553"/>
                  </a:lnTo>
                  <a:cubicBezTo>
                    <a:pt x="1228" y="2553"/>
                    <a:pt x="1228" y="2553"/>
                    <a:pt x="1228" y="2553"/>
                  </a:cubicBezTo>
                  <a:cubicBezTo>
                    <a:pt x="1228" y="3727"/>
                    <a:pt x="1228" y="3727"/>
                    <a:pt x="1228" y="3727"/>
                  </a:cubicBezTo>
                  <a:cubicBezTo>
                    <a:pt x="2444" y="3727"/>
                    <a:pt x="2444" y="3727"/>
                    <a:pt x="2444" y="3727"/>
                  </a:cubicBezTo>
                  <a:cubicBezTo>
                    <a:pt x="2444" y="4133"/>
                    <a:pt x="2444" y="4133"/>
                    <a:pt x="2444" y="4133"/>
                  </a:cubicBezTo>
                  <a:lnTo>
                    <a:pt x="2444" y="4133"/>
                  </a:lnTo>
                  <a:cubicBezTo>
                    <a:pt x="2444" y="4241"/>
                    <a:pt x="2363" y="4308"/>
                    <a:pt x="2309" y="4376"/>
                  </a:cubicBezTo>
                  <a:cubicBezTo>
                    <a:pt x="2269" y="4444"/>
                    <a:pt x="2228" y="4498"/>
                    <a:pt x="2228" y="4578"/>
                  </a:cubicBezTo>
                  <a:cubicBezTo>
                    <a:pt x="2228" y="4673"/>
                    <a:pt x="2241" y="4768"/>
                    <a:pt x="2296" y="4822"/>
                  </a:cubicBezTo>
                  <a:cubicBezTo>
                    <a:pt x="2350" y="4876"/>
                    <a:pt x="2417" y="4930"/>
                    <a:pt x="2566" y="4930"/>
                  </a:cubicBezTo>
                  <a:cubicBezTo>
                    <a:pt x="2701" y="4930"/>
                    <a:pt x="2782" y="4889"/>
                    <a:pt x="2822" y="4822"/>
                  </a:cubicBezTo>
                  <a:cubicBezTo>
                    <a:pt x="2876" y="4768"/>
                    <a:pt x="2904" y="4673"/>
                    <a:pt x="2904" y="4578"/>
                  </a:cubicBezTo>
                  <a:cubicBezTo>
                    <a:pt x="2904" y="4498"/>
                    <a:pt x="2863" y="4444"/>
                    <a:pt x="2822" y="4376"/>
                  </a:cubicBezTo>
                  <a:cubicBezTo>
                    <a:pt x="2768" y="4322"/>
                    <a:pt x="2701" y="4254"/>
                    <a:pt x="2701" y="4146"/>
                  </a:cubicBezTo>
                  <a:cubicBezTo>
                    <a:pt x="2701" y="3727"/>
                    <a:pt x="2701" y="3727"/>
                    <a:pt x="2701" y="3727"/>
                  </a:cubicBezTo>
                  <a:cubicBezTo>
                    <a:pt x="5281" y="3727"/>
                    <a:pt x="5281" y="3727"/>
                    <a:pt x="5281" y="3727"/>
                  </a:cubicBezTo>
                  <a:cubicBezTo>
                    <a:pt x="5943" y="1175"/>
                    <a:pt x="5943" y="1175"/>
                    <a:pt x="5943" y="1175"/>
                  </a:cubicBezTo>
                  <a:cubicBezTo>
                    <a:pt x="3728" y="1175"/>
                    <a:pt x="3728" y="1175"/>
                    <a:pt x="3728" y="1175"/>
                  </a:cubicBezTo>
                  <a:lnTo>
                    <a:pt x="3728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6" name="Freeform 8"/>
            <p:cNvSpPr>
              <a:spLocks noChangeArrowheads="1"/>
            </p:cNvSpPr>
            <p:nvPr/>
          </p:nvSpPr>
          <p:spPr bwMode="auto">
            <a:xfrm>
              <a:off x="2973143" y="6892397"/>
              <a:ext cx="2375340" cy="1460500"/>
            </a:xfrm>
            <a:custGeom>
              <a:avLst/>
              <a:gdLst>
                <a:gd name="T0" fmla="*/ 2337 w 3959"/>
                <a:gd name="T1" fmla="*/ 162 h 2433"/>
                <a:gd name="T2" fmla="*/ 2337 w 3959"/>
                <a:gd name="T3" fmla="*/ 162 h 2433"/>
                <a:gd name="T4" fmla="*/ 2418 w 3959"/>
                <a:gd name="T5" fmla="*/ 270 h 2433"/>
                <a:gd name="T6" fmla="*/ 2540 w 3959"/>
                <a:gd name="T7" fmla="*/ 594 h 2433"/>
                <a:gd name="T8" fmla="*/ 2418 w 3959"/>
                <a:gd name="T9" fmla="*/ 986 h 2433"/>
                <a:gd name="T10" fmla="*/ 1972 w 3959"/>
                <a:gd name="T11" fmla="*/ 1162 h 2433"/>
                <a:gd name="T12" fmla="*/ 1540 w 3959"/>
                <a:gd name="T13" fmla="*/ 986 h 2433"/>
                <a:gd name="T14" fmla="*/ 1419 w 3959"/>
                <a:gd name="T15" fmla="*/ 594 h 2433"/>
                <a:gd name="T16" fmla="*/ 1553 w 3959"/>
                <a:gd name="T17" fmla="*/ 257 h 2433"/>
                <a:gd name="T18" fmla="*/ 1648 w 3959"/>
                <a:gd name="T19" fmla="*/ 135 h 2433"/>
                <a:gd name="T20" fmla="*/ 1648 w 3959"/>
                <a:gd name="T21" fmla="*/ 0 h 2433"/>
                <a:gd name="T22" fmla="*/ 0 w 3959"/>
                <a:gd name="T23" fmla="*/ 0 h 2433"/>
                <a:gd name="T24" fmla="*/ 513 w 3959"/>
                <a:gd name="T25" fmla="*/ 1811 h 2433"/>
                <a:gd name="T26" fmla="*/ 729 w 3959"/>
                <a:gd name="T27" fmla="*/ 2148 h 2433"/>
                <a:gd name="T28" fmla="*/ 729 w 3959"/>
                <a:gd name="T29" fmla="*/ 2148 h 2433"/>
                <a:gd name="T30" fmla="*/ 1297 w 3959"/>
                <a:gd name="T31" fmla="*/ 2432 h 2433"/>
                <a:gd name="T32" fmla="*/ 3958 w 3959"/>
                <a:gd name="T33" fmla="*/ 2432 h 2433"/>
                <a:gd name="T34" fmla="*/ 3958 w 3959"/>
                <a:gd name="T35" fmla="*/ 1554 h 2433"/>
                <a:gd name="T36" fmla="*/ 3810 w 3959"/>
                <a:gd name="T37" fmla="*/ 1554 h 2433"/>
                <a:gd name="T38" fmla="*/ 3688 w 3959"/>
                <a:gd name="T39" fmla="*/ 1635 h 2433"/>
                <a:gd name="T40" fmla="*/ 3351 w 3959"/>
                <a:gd name="T41" fmla="*/ 1770 h 2433"/>
                <a:gd name="T42" fmla="*/ 2972 w 3959"/>
                <a:gd name="T43" fmla="*/ 1648 h 2433"/>
                <a:gd name="T44" fmla="*/ 2783 w 3959"/>
                <a:gd name="T45" fmla="*/ 1216 h 2433"/>
                <a:gd name="T46" fmla="*/ 2958 w 3959"/>
                <a:gd name="T47" fmla="*/ 784 h 2433"/>
                <a:gd name="T48" fmla="*/ 3351 w 3959"/>
                <a:gd name="T49" fmla="*/ 662 h 2433"/>
                <a:gd name="T50" fmla="*/ 3675 w 3959"/>
                <a:gd name="T51" fmla="*/ 784 h 2433"/>
                <a:gd name="T52" fmla="*/ 3783 w 3959"/>
                <a:gd name="T53" fmla="*/ 851 h 2433"/>
                <a:gd name="T54" fmla="*/ 3958 w 3959"/>
                <a:gd name="T55" fmla="*/ 851 h 2433"/>
                <a:gd name="T56" fmla="*/ 3958 w 3959"/>
                <a:gd name="T57" fmla="*/ 0 h 2433"/>
                <a:gd name="T58" fmla="*/ 2337 w 3959"/>
                <a:gd name="T59" fmla="*/ 0 h 2433"/>
                <a:gd name="T60" fmla="*/ 2337 w 3959"/>
                <a:gd name="T61" fmla="*/ 162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59" h="2433">
                  <a:moveTo>
                    <a:pt x="2337" y="162"/>
                  </a:moveTo>
                  <a:lnTo>
                    <a:pt x="2337" y="162"/>
                  </a:lnTo>
                  <a:cubicBezTo>
                    <a:pt x="2337" y="176"/>
                    <a:pt x="2351" y="176"/>
                    <a:pt x="2418" y="270"/>
                  </a:cubicBezTo>
                  <a:cubicBezTo>
                    <a:pt x="2472" y="338"/>
                    <a:pt x="2540" y="460"/>
                    <a:pt x="2540" y="594"/>
                  </a:cubicBezTo>
                  <a:cubicBezTo>
                    <a:pt x="2540" y="730"/>
                    <a:pt x="2513" y="865"/>
                    <a:pt x="2418" y="986"/>
                  </a:cubicBezTo>
                  <a:cubicBezTo>
                    <a:pt x="2337" y="1094"/>
                    <a:pt x="2162" y="1162"/>
                    <a:pt x="1972" y="1162"/>
                  </a:cubicBezTo>
                  <a:cubicBezTo>
                    <a:pt x="1797" y="1162"/>
                    <a:pt x="1635" y="1081"/>
                    <a:pt x="1540" y="986"/>
                  </a:cubicBezTo>
                  <a:cubicBezTo>
                    <a:pt x="1445" y="865"/>
                    <a:pt x="1419" y="730"/>
                    <a:pt x="1419" y="594"/>
                  </a:cubicBezTo>
                  <a:cubicBezTo>
                    <a:pt x="1419" y="446"/>
                    <a:pt x="1499" y="338"/>
                    <a:pt x="1553" y="257"/>
                  </a:cubicBezTo>
                  <a:cubicBezTo>
                    <a:pt x="1621" y="176"/>
                    <a:pt x="1648" y="149"/>
                    <a:pt x="1648" y="135"/>
                  </a:cubicBezTo>
                  <a:cubicBezTo>
                    <a:pt x="1648" y="0"/>
                    <a:pt x="1648" y="0"/>
                    <a:pt x="16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3" y="1811"/>
                    <a:pt x="513" y="1811"/>
                    <a:pt x="513" y="1811"/>
                  </a:cubicBezTo>
                  <a:cubicBezTo>
                    <a:pt x="554" y="1932"/>
                    <a:pt x="621" y="2053"/>
                    <a:pt x="729" y="2148"/>
                  </a:cubicBezTo>
                  <a:lnTo>
                    <a:pt x="729" y="2148"/>
                  </a:lnTo>
                  <a:cubicBezTo>
                    <a:pt x="865" y="2324"/>
                    <a:pt x="1081" y="2432"/>
                    <a:pt x="1297" y="2432"/>
                  </a:cubicBezTo>
                  <a:cubicBezTo>
                    <a:pt x="3958" y="2432"/>
                    <a:pt x="3958" y="2432"/>
                    <a:pt x="3958" y="2432"/>
                  </a:cubicBezTo>
                  <a:cubicBezTo>
                    <a:pt x="3958" y="1554"/>
                    <a:pt x="3958" y="1554"/>
                    <a:pt x="3958" y="1554"/>
                  </a:cubicBezTo>
                  <a:cubicBezTo>
                    <a:pt x="3810" y="1554"/>
                    <a:pt x="3810" y="1554"/>
                    <a:pt x="3810" y="1554"/>
                  </a:cubicBezTo>
                  <a:cubicBezTo>
                    <a:pt x="3796" y="1554"/>
                    <a:pt x="3769" y="1567"/>
                    <a:pt x="3688" y="1635"/>
                  </a:cubicBezTo>
                  <a:cubicBezTo>
                    <a:pt x="3607" y="1702"/>
                    <a:pt x="3499" y="1770"/>
                    <a:pt x="3351" y="1770"/>
                  </a:cubicBezTo>
                  <a:cubicBezTo>
                    <a:pt x="3215" y="1770"/>
                    <a:pt x="3080" y="1743"/>
                    <a:pt x="2972" y="1648"/>
                  </a:cubicBezTo>
                  <a:cubicBezTo>
                    <a:pt x="2864" y="1567"/>
                    <a:pt x="2783" y="1405"/>
                    <a:pt x="2783" y="1216"/>
                  </a:cubicBezTo>
                  <a:cubicBezTo>
                    <a:pt x="2783" y="1040"/>
                    <a:pt x="2864" y="865"/>
                    <a:pt x="2958" y="784"/>
                  </a:cubicBezTo>
                  <a:cubicBezTo>
                    <a:pt x="3080" y="689"/>
                    <a:pt x="3215" y="662"/>
                    <a:pt x="3351" y="662"/>
                  </a:cubicBezTo>
                  <a:cubicBezTo>
                    <a:pt x="3485" y="662"/>
                    <a:pt x="3607" y="730"/>
                    <a:pt x="3675" y="784"/>
                  </a:cubicBezTo>
                  <a:cubicBezTo>
                    <a:pt x="3769" y="851"/>
                    <a:pt x="3769" y="851"/>
                    <a:pt x="3783" y="851"/>
                  </a:cubicBezTo>
                  <a:cubicBezTo>
                    <a:pt x="3958" y="851"/>
                    <a:pt x="3958" y="851"/>
                    <a:pt x="3958" y="851"/>
                  </a:cubicBezTo>
                  <a:cubicBezTo>
                    <a:pt x="3958" y="0"/>
                    <a:pt x="3958" y="0"/>
                    <a:pt x="3958" y="0"/>
                  </a:cubicBezTo>
                  <a:cubicBezTo>
                    <a:pt x="2337" y="0"/>
                    <a:pt x="2337" y="0"/>
                    <a:pt x="2337" y="0"/>
                  </a:cubicBezTo>
                  <a:lnTo>
                    <a:pt x="2337" y="16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7" name="Freeform 9"/>
            <p:cNvSpPr>
              <a:spLocks noChangeArrowheads="1"/>
            </p:cNvSpPr>
            <p:nvPr/>
          </p:nvSpPr>
          <p:spPr bwMode="auto">
            <a:xfrm>
              <a:off x="3597397" y="9599084"/>
              <a:ext cx="706254" cy="664105"/>
            </a:xfrm>
            <a:custGeom>
              <a:avLst/>
              <a:gdLst>
                <a:gd name="T0" fmla="*/ 608 w 1176"/>
                <a:gd name="T1" fmla="*/ 351 h 1109"/>
                <a:gd name="T2" fmla="*/ 608 w 1176"/>
                <a:gd name="T3" fmla="*/ 351 h 1109"/>
                <a:gd name="T4" fmla="*/ 365 w 1176"/>
                <a:gd name="T5" fmla="*/ 419 h 1109"/>
                <a:gd name="T6" fmla="*/ 149 w 1176"/>
                <a:gd name="T7" fmla="*/ 487 h 1109"/>
                <a:gd name="T8" fmla="*/ 14 w 1176"/>
                <a:gd name="T9" fmla="*/ 703 h 1109"/>
                <a:gd name="T10" fmla="*/ 122 w 1176"/>
                <a:gd name="T11" fmla="*/ 973 h 1109"/>
                <a:gd name="T12" fmla="*/ 379 w 1176"/>
                <a:gd name="T13" fmla="*/ 1108 h 1109"/>
                <a:gd name="T14" fmla="*/ 595 w 1176"/>
                <a:gd name="T15" fmla="*/ 1000 h 1109"/>
                <a:gd name="T16" fmla="*/ 689 w 1176"/>
                <a:gd name="T17" fmla="*/ 797 h 1109"/>
                <a:gd name="T18" fmla="*/ 784 w 1176"/>
                <a:gd name="T19" fmla="*/ 527 h 1109"/>
                <a:gd name="T20" fmla="*/ 797 w 1176"/>
                <a:gd name="T21" fmla="*/ 527 h 1109"/>
                <a:gd name="T22" fmla="*/ 1175 w 1176"/>
                <a:gd name="T23" fmla="*/ 189 h 1109"/>
                <a:gd name="T24" fmla="*/ 1014 w 1176"/>
                <a:gd name="T25" fmla="*/ 0 h 1109"/>
                <a:gd name="T26" fmla="*/ 608 w 1176"/>
                <a:gd name="T27" fmla="*/ 351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6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65" y="419"/>
                  </a:cubicBezTo>
                  <a:cubicBezTo>
                    <a:pt x="284" y="433"/>
                    <a:pt x="216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27" y="865"/>
                    <a:pt x="122" y="973"/>
                  </a:cubicBezTo>
                  <a:cubicBezTo>
                    <a:pt x="216" y="1081"/>
                    <a:pt x="297" y="1108"/>
                    <a:pt x="379" y="1108"/>
                  </a:cubicBezTo>
                  <a:cubicBezTo>
                    <a:pt x="446" y="1095"/>
                    <a:pt x="527" y="1054"/>
                    <a:pt x="595" y="1000"/>
                  </a:cubicBezTo>
                  <a:cubicBezTo>
                    <a:pt x="662" y="946"/>
                    <a:pt x="676" y="878"/>
                    <a:pt x="689" y="797"/>
                  </a:cubicBezTo>
                  <a:cubicBezTo>
                    <a:pt x="703" y="716"/>
                    <a:pt x="703" y="608"/>
                    <a:pt x="784" y="527"/>
                  </a:cubicBezTo>
                  <a:cubicBezTo>
                    <a:pt x="784" y="527"/>
                    <a:pt x="784" y="527"/>
                    <a:pt x="797" y="527"/>
                  </a:cubicBezTo>
                  <a:cubicBezTo>
                    <a:pt x="1175" y="189"/>
                    <a:pt x="1175" y="189"/>
                    <a:pt x="1175" y="189"/>
                  </a:cubicBezTo>
                  <a:cubicBezTo>
                    <a:pt x="1014" y="0"/>
                    <a:pt x="1014" y="0"/>
                    <a:pt x="1014" y="0"/>
                  </a:cubicBezTo>
                  <a:lnTo>
                    <a:pt x="608" y="35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" name="Freeform 10"/>
            <p:cNvSpPr>
              <a:spLocks noChangeArrowheads="1"/>
            </p:cNvSpPr>
            <p:nvPr/>
          </p:nvSpPr>
          <p:spPr bwMode="auto">
            <a:xfrm>
              <a:off x="4771841" y="6892397"/>
              <a:ext cx="3541849" cy="1460500"/>
            </a:xfrm>
            <a:custGeom>
              <a:avLst/>
              <a:gdLst>
                <a:gd name="T0" fmla="*/ 5795 w 5904"/>
                <a:gd name="T1" fmla="*/ 946 h 2433"/>
                <a:gd name="T2" fmla="*/ 5795 w 5904"/>
                <a:gd name="T3" fmla="*/ 946 h 2433"/>
                <a:gd name="T4" fmla="*/ 5552 w 5904"/>
                <a:gd name="T5" fmla="*/ 878 h 2433"/>
                <a:gd name="T6" fmla="*/ 5350 w 5904"/>
                <a:gd name="T7" fmla="*/ 959 h 2433"/>
                <a:gd name="T8" fmla="*/ 5107 w 5904"/>
                <a:gd name="T9" fmla="*/ 1081 h 2433"/>
                <a:gd name="T10" fmla="*/ 4675 w 5904"/>
                <a:gd name="T11" fmla="*/ 1081 h 2433"/>
                <a:gd name="T12" fmla="*/ 4675 w 5904"/>
                <a:gd name="T13" fmla="*/ 0 h 2433"/>
                <a:gd name="T14" fmla="*/ 3310 w 5904"/>
                <a:gd name="T15" fmla="*/ 0 h 2433"/>
                <a:gd name="T16" fmla="*/ 3310 w 5904"/>
                <a:gd name="T17" fmla="*/ 162 h 2433"/>
                <a:gd name="T18" fmla="*/ 3378 w 5904"/>
                <a:gd name="T19" fmla="*/ 270 h 2433"/>
                <a:gd name="T20" fmla="*/ 3499 w 5904"/>
                <a:gd name="T21" fmla="*/ 594 h 2433"/>
                <a:gd name="T22" fmla="*/ 3391 w 5904"/>
                <a:gd name="T23" fmla="*/ 986 h 2433"/>
                <a:gd name="T24" fmla="*/ 2946 w 5904"/>
                <a:gd name="T25" fmla="*/ 1162 h 2433"/>
                <a:gd name="T26" fmla="*/ 2513 w 5904"/>
                <a:gd name="T27" fmla="*/ 986 h 2433"/>
                <a:gd name="T28" fmla="*/ 2391 w 5904"/>
                <a:gd name="T29" fmla="*/ 594 h 2433"/>
                <a:gd name="T30" fmla="*/ 2527 w 5904"/>
                <a:gd name="T31" fmla="*/ 257 h 2433"/>
                <a:gd name="T32" fmla="*/ 2621 w 5904"/>
                <a:gd name="T33" fmla="*/ 135 h 2433"/>
                <a:gd name="T34" fmla="*/ 2621 w 5904"/>
                <a:gd name="T35" fmla="*/ 0 h 2433"/>
                <a:gd name="T36" fmla="*/ 1230 w 5904"/>
                <a:gd name="T37" fmla="*/ 0 h 2433"/>
                <a:gd name="T38" fmla="*/ 1230 w 5904"/>
                <a:gd name="T39" fmla="*/ 1081 h 2433"/>
                <a:gd name="T40" fmla="*/ 784 w 5904"/>
                <a:gd name="T41" fmla="*/ 1081 h 2433"/>
                <a:gd name="T42" fmla="*/ 554 w 5904"/>
                <a:gd name="T43" fmla="*/ 959 h 2433"/>
                <a:gd name="T44" fmla="*/ 352 w 5904"/>
                <a:gd name="T45" fmla="*/ 878 h 2433"/>
                <a:gd name="T46" fmla="*/ 108 w 5904"/>
                <a:gd name="T47" fmla="*/ 946 h 2433"/>
                <a:gd name="T48" fmla="*/ 0 w 5904"/>
                <a:gd name="T49" fmla="*/ 1216 h 2433"/>
                <a:gd name="T50" fmla="*/ 108 w 5904"/>
                <a:gd name="T51" fmla="*/ 1486 h 2433"/>
                <a:gd name="T52" fmla="*/ 352 w 5904"/>
                <a:gd name="T53" fmla="*/ 1554 h 2433"/>
                <a:gd name="T54" fmla="*/ 554 w 5904"/>
                <a:gd name="T55" fmla="*/ 1472 h 2433"/>
                <a:gd name="T56" fmla="*/ 797 w 5904"/>
                <a:gd name="T57" fmla="*/ 1324 h 2433"/>
                <a:gd name="T58" fmla="*/ 797 w 5904"/>
                <a:gd name="T59" fmla="*/ 1324 h 2433"/>
                <a:gd name="T60" fmla="*/ 1230 w 5904"/>
                <a:gd name="T61" fmla="*/ 1324 h 2433"/>
                <a:gd name="T62" fmla="*/ 1230 w 5904"/>
                <a:gd name="T63" fmla="*/ 2432 h 2433"/>
                <a:gd name="T64" fmla="*/ 4675 w 5904"/>
                <a:gd name="T65" fmla="*/ 2432 h 2433"/>
                <a:gd name="T66" fmla="*/ 4675 w 5904"/>
                <a:gd name="T67" fmla="*/ 1324 h 2433"/>
                <a:gd name="T68" fmla="*/ 5093 w 5904"/>
                <a:gd name="T69" fmla="*/ 1324 h 2433"/>
                <a:gd name="T70" fmla="*/ 5107 w 5904"/>
                <a:gd name="T71" fmla="*/ 1324 h 2433"/>
                <a:gd name="T72" fmla="*/ 5350 w 5904"/>
                <a:gd name="T73" fmla="*/ 1472 h 2433"/>
                <a:gd name="T74" fmla="*/ 5552 w 5904"/>
                <a:gd name="T75" fmla="*/ 1554 h 2433"/>
                <a:gd name="T76" fmla="*/ 5795 w 5904"/>
                <a:gd name="T77" fmla="*/ 1486 h 2433"/>
                <a:gd name="T78" fmla="*/ 5890 w 5904"/>
                <a:gd name="T79" fmla="*/ 1216 h 2433"/>
                <a:gd name="T80" fmla="*/ 5795 w 5904"/>
                <a:gd name="T81" fmla="*/ 946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04" h="2433">
                  <a:moveTo>
                    <a:pt x="5795" y="946"/>
                  </a:moveTo>
                  <a:lnTo>
                    <a:pt x="5795" y="946"/>
                  </a:lnTo>
                  <a:cubicBezTo>
                    <a:pt x="5741" y="905"/>
                    <a:pt x="5647" y="878"/>
                    <a:pt x="5552" y="878"/>
                  </a:cubicBezTo>
                  <a:cubicBezTo>
                    <a:pt x="5471" y="878"/>
                    <a:pt x="5417" y="919"/>
                    <a:pt x="5350" y="959"/>
                  </a:cubicBezTo>
                  <a:cubicBezTo>
                    <a:pt x="5283" y="1013"/>
                    <a:pt x="5215" y="1081"/>
                    <a:pt x="5107" y="1081"/>
                  </a:cubicBezTo>
                  <a:cubicBezTo>
                    <a:pt x="4675" y="1081"/>
                    <a:pt x="4675" y="1081"/>
                    <a:pt x="4675" y="1081"/>
                  </a:cubicBezTo>
                  <a:cubicBezTo>
                    <a:pt x="4675" y="0"/>
                    <a:pt x="4675" y="0"/>
                    <a:pt x="4675" y="0"/>
                  </a:cubicBezTo>
                  <a:cubicBezTo>
                    <a:pt x="3310" y="0"/>
                    <a:pt x="3310" y="0"/>
                    <a:pt x="3310" y="0"/>
                  </a:cubicBezTo>
                  <a:cubicBezTo>
                    <a:pt x="3310" y="162"/>
                    <a:pt x="3310" y="162"/>
                    <a:pt x="3310" y="162"/>
                  </a:cubicBezTo>
                  <a:cubicBezTo>
                    <a:pt x="3310" y="176"/>
                    <a:pt x="3324" y="176"/>
                    <a:pt x="3378" y="270"/>
                  </a:cubicBezTo>
                  <a:cubicBezTo>
                    <a:pt x="3432" y="338"/>
                    <a:pt x="3499" y="460"/>
                    <a:pt x="3499" y="594"/>
                  </a:cubicBezTo>
                  <a:cubicBezTo>
                    <a:pt x="3499" y="730"/>
                    <a:pt x="3486" y="865"/>
                    <a:pt x="3391" y="986"/>
                  </a:cubicBezTo>
                  <a:cubicBezTo>
                    <a:pt x="3297" y="1094"/>
                    <a:pt x="3134" y="1162"/>
                    <a:pt x="2946" y="1162"/>
                  </a:cubicBezTo>
                  <a:cubicBezTo>
                    <a:pt x="2756" y="1162"/>
                    <a:pt x="2594" y="1081"/>
                    <a:pt x="2513" y="986"/>
                  </a:cubicBezTo>
                  <a:cubicBezTo>
                    <a:pt x="2419" y="865"/>
                    <a:pt x="2391" y="730"/>
                    <a:pt x="2391" y="594"/>
                  </a:cubicBezTo>
                  <a:cubicBezTo>
                    <a:pt x="2391" y="446"/>
                    <a:pt x="2473" y="338"/>
                    <a:pt x="2527" y="257"/>
                  </a:cubicBezTo>
                  <a:cubicBezTo>
                    <a:pt x="2594" y="176"/>
                    <a:pt x="2607" y="149"/>
                    <a:pt x="2621" y="135"/>
                  </a:cubicBezTo>
                  <a:cubicBezTo>
                    <a:pt x="2621" y="0"/>
                    <a:pt x="2621" y="0"/>
                    <a:pt x="2621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30" y="1081"/>
                    <a:pt x="1230" y="1081"/>
                    <a:pt x="1230" y="1081"/>
                  </a:cubicBezTo>
                  <a:cubicBezTo>
                    <a:pt x="784" y="1081"/>
                    <a:pt x="784" y="1081"/>
                    <a:pt x="784" y="1081"/>
                  </a:cubicBezTo>
                  <a:cubicBezTo>
                    <a:pt x="676" y="1081"/>
                    <a:pt x="608" y="1013"/>
                    <a:pt x="554" y="959"/>
                  </a:cubicBezTo>
                  <a:cubicBezTo>
                    <a:pt x="486" y="919"/>
                    <a:pt x="419" y="878"/>
                    <a:pt x="352" y="878"/>
                  </a:cubicBezTo>
                  <a:cubicBezTo>
                    <a:pt x="257" y="878"/>
                    <a:pt x="162" y="905"/>
                    <a:pt x="108" y="946"/>
                  </a:cubicBezTo>
                  <a:cubicBezTo>
                    <a:pt x="41" y="1000"/>
                    <a:pt x="0" y="1081"/>
                    <a:pt x="0" y="1216"/>
                  </a:cubicBezTo>
                  <a:cubicBezTo>
                    <a:pt x="0" y="1364"/>
                    <a:pt x="54" y="1432"/>
                    <a:pt x="108" y="1486"/>
                  </a:cubicBezTo>
                  <a:cubicBezTo>
                    <a:pt x="162" y="1527"/>
                    <a:pt x="244" y="1554"/>
                    <a:pt x="352" y="1554"/>
                  </a:cubicBezTo>
                  <a:cubicBezTo>
                    <a:pt x="432" y="1554"/>
                    <a:pt x="486" y="1513"/>
                    <a:pt x="554" y="1472"/>
                  </a:cubicBezTo>
                  <a:cubicBezTo>
                    <a:pt x="622" y="1418"/>
                    <a:pt x="689" y="1338"/>
                    <a:pt x="797" y="1324"/>
                  </a:cubicBezTo>
                  <a:lnTo>
                    <a:pt x="797" y="1324"/>
                  </a:lnTo>
                  <a:cubicBezTo>
                    <a:pt x="1230" y="1324"/>
                    <a:pt x="1230" y="1324"/>
                    <a:pt x="1230" y="1324"/>
                  </a:cubicBezTo>
                  <a:cubicBezTo>
                    <a:pt x="1230" y="2432"/>
                    <a:pt x="1230" y="2432"/>
                    <a:pt x="1230" y="2432"/>
                  </a:cubicBezTo>
                  <a:cubicBezTo>
                    <a:pt x="4675" y="2432"/>
                    <a:pt x="4675" y="2432"/>
                    <a:pt x="4675" y="2432"/>
                  </a:cubicBezTo>
                  <a:cubicBezTo>
                    <a:pt x="4675" y="1324"/>
                    <a:pt x="4675" y="1324"/>
                    <a:pt x="4675" y="1324"/>
                  </a:cubicBezTo>
                  <a:cubicBezTo>
                    <a:pt x="5093" y="1324"/>
                    <a:pt x="5093" y="1324"/>
                    <a:pt x="5093" y="1324"/>
                  </a:cubicBezTo>
                  <a:cubicBezTo>
                    <a:pt x="5107" y="1324"/>
                    <a:pt x="5107" y="1324"/>
                    <a:pt x="5107" y="1324"/>
                  </a:cubicBezTo>
                  <a:cubicBezTo>
                    <a:pt x="5215" y="1338"/>
                    <a:pt x="5283" y="1418"/>
                    <a:pt x="5350" y="1472"/>
                  </a:cubicBezTo>
                  <a:cubicBezTo>
                    <a:pt x="5417" y="1513"/>
                    <a:pt x="5471" y="1554"/>
                    <a:pt x="5552" y="1554"/>
                  </a:cubicBezTo>
                  <a:cubicBezTo>
                    <a:pt x="5647" y="1554"/>
                    <a:pt x="5727" y="1527"/>
                    <a:pt x="5795" y="1486"/>
                  </a:cubicBezTo>
                  <a:cubicBezTo>
                    <a:pt x="5849" y="1432"/>
                    <a:pt x="5890" y="1364"/>
                    <a:pt x="5890" y="1216"/>
                  </a:cubicBezTo>
                  <a:cubicBezTo>
                    <a:pt x="5903" y="1081"/>
                    <a:pt x="5862" y="1000"/>
                    <a:pt x="5795" y="94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" name="Freeform 11"/>
            <p:cNvSpPr>
              <a:spLocks noChangeArrowheads="1"/>
            </p:cNvSpPr>
            <p:nvPr/>
          </p:nvSpPr>
          <p:spPr bwMode="auto">
            <a:xfrm>
              <a:off x="9271232" y="9599084"/>
              <a:ext cx="698318" cy="664105"/>
            </a:xfrm>
            <a:custGeom>
              <a:avLst/>
              <a:gdLst>
                <a:gd name="T0" fmla="*/ 608 w 1163"/>
                <a:gd name="T1" fmla="*/ 351 h 1109"/>
                <a:gd name="T2" fmla="*/ 608 w 1163"/>
                <a:gd name="T3" fmla="*/ 351 h 1109"/>
                <a:gd name="T4" fmla="*/ 351 w 1163"/>
                <a:gd name="T5" fmla="*/ 419 h 1109"/>
                <a:gd name="T6" fmla="*/ 149 w 1163"/>
                <a:gd name="T7" fmla="*/ 487 h 1109"/>
                <a:gd name="T8" fmla="*/ 14 w 1163"/>
                <a:gd name="T9" fmla="*/ 703 h 1109"/>
                <a:gd name="T10" fmla="*/ 108 w 1163"/>
                <a:gd name="T11" fmla="*/ 973 h 1109"/>
                <a:gd name="T12" fmla="*/ 365 w 1163"/>
                <a:gd name="T13" fmla="*/ 1108 h 1109"/>
                <a:gd name="T14" fmla="*/ 595 w 1163"/>
                <a:gd name="T15" fmla="*/ 1000 h 1109"/>
                <a:gd name="T16" fmla="*/ 690 w 1163"/>
                <a:gd name="T17" fmla="*/ 797 h 1109"/>
                <a:gd name="T18" fmla="*/ 784 w 1163"/>
                <a:gd name="T19" fmla="*/ 527 h 1109"/>
                <a:gd name="T20" fmla="*/ 784 w 1163"/>
                <a:gd name="T21" fmla="*/ 527 h 1109"/>
                <a:gd name="T22" fmla="*/ 1162 w 1163"/>
                <a:gd name="T23" fmla="*/ 189 h 1109"/>
                <a:gd name="T24" fmla="*/ 1000 w 1163"/>
                <a:gd name="T25" fmla="*/ 0 h 1109"/>
                <a:gd name="T26" fmla="*/ 608 w 1163"/>
                <a:gd name="T27" fmla="*/ 351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3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51" y="419"/>
                  </a:cubicBezTo>
                  <a:cubicBezTo>
                    <a:pt x="271" y="433"/>
                    <a:pt x="203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14" y="865"/>
                    <a:pt x="108" y="973"/>
                  </a:cubicBezTo>
                  <a:cubicBezTo>
                    <a:pt x="203" y="1081"/>
                    <a:pt x="284" y="1108"/>
                    <a:pt x="365" y="1108"/>
                  </a:cubicBezTo>
                  <a:cubicBezTo>
                    <a:pt x="446" y="1095"/>
                    <a:pt x="514" y="1054"/>
                    <a:pt x="595" y="1000"/>
                  </a:cubicBezTo>
                  <a:cubicBezTo>
                    <a:pt x="649" y="946"/>
                    <a:pt x="676" y="878"/>
                    <a:pt x="690" y="797"/>
                  </a:cubicBezTo>
                  <a:cubicBezTo>
                    <a:pt x="703" y="716"/>
                    <a:pt x="703" y="608"/>
                    <a:pt x="784" y="527"/>
                  </a:cubicBezTo>
                  <a:lnTo>
                    <a:pt x="784" y="527"/>
                  </a:lnTo>
                  <a:cubicBezTo>
                    <a:pt x="1162" y="189"/>
                    <a:pt x="1162" y="189"/>
                    <a:pt x="1162" y="189"/>
                  </a:cubicBezTo>
                  <a:cubicBezTo>
                    <a:pt x="1000" y="0"/>
                    <a:pt x="1000" y="0"/>
                    <a:pt x="1000" y="0"/>
                  </a:cubicBezTo>
                  <a:lnTo>
                    <a:pt x="608" y="35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" name="Freeform 12"/>
            <p:cNvSpPr>
              <a:spLocks noChangeArrowheads="1"/>
            </p:cNvSpPr>
            <p:nvPr/>
          </p:nvSpPr>
          <p:spPr bwMode="auto">
            <a:xfrm>
              <a:off x="7731758" y="6892397"/>
              <a:ext cx="3184754" cy="1460500"/>
            </a:xfrm>
            <a:custGeom>
              <a:avLst/>
              <a:gdLst>
                <a:gd name="T0" fmla="*/ 3026 w 5310"/>
                <a:gd name="T1" fmla="*/ 162 h 2433"/>
                <a:gd name="T2" fmla="*/ 3026 w 5310"/>
                <a:gd name="T3" fmla="*/ 162 h 2433"/>
                <a:gd name="T4" fmla="*/ 3093 w 5310"/>
                <a:gd name="T5" fmla="*/ 270 h 2433"/>
                <a:gd name="T6" fmla="*/ 3215 w 5310"/>
                <a:gd name="T7" fmla="*/ 594 h 2433"/>
                <a:gd name="T8" fmla="*/ 3093 w 5310"/>
                <a:gd name="T9" fmla="*/ 986 h 2433"/>
                <a:gd name="T10" fmla="*/ 2661 w 5310"/>
                <a:gd name="T11" fmla="*/ 1162 h 2433"/>
                <a:gd name="T12" fmla="*/ 2215 w 5310"/>
                <a:gd name="T13" fmla="*/ 986 h 2433"/>
                <a:gd name="T14" fmla="*/ 2107 w 5310"/>
                <a:gd name="T15" fmla="*/ 594 h 2433"/>
                <a:gd name="T16" fmla="*/ 2242 w 5310"/>
                <a:gd name="T17" fmla="*/ 257 h 2433"/>
                <a:gd name="T18" fmla="*/ 2323 w 5310"/>
                <a:gd name="T19" fmla="*/ 135 h 2433"/>
                <a:gd name="T20" fmla="*/ 2323 w 5310"/>
                <a:gd name="T21" fmla="*/ 0 h 2433"/>
                <a:gd name="T22" fmla="*/ 0 w 5310"/>
                <a:gd name="T23" fmla="*/ 0 h 2433"/>
                <a:gd name="T24" fmla="*/ 0 w 5310"/>
                <a:gd name="T25" fmla="*/ 851 h 2433"/>
                <a:gd name="T26" fmla="*/ 176 w 5310"/>
                <a:gd name="T27" fmla="*/ 851 h 2433"/>
                <a:gd name="T28" fmla="*/ 298 w 5310"/>
                <a:gd name="T29" fmla="*/ 784 h 2433"/>
                <a:gd name="T30" fmla="*/ 621 w 5310"/>
                <a:gd name="T31" fmla="*/ 662 h 2433"/>
                <a:gd name="T32" fmla="*/ 999 w 5310"/>
                <a:gd name="T33" fmla="*/ 784 h 2433"/>
                <a:gd name="T34" fmla="*/ 1188 w 5310"/>
                <a:gd name="T35" fmla="*/ 1216 h 2433"/>
                <a:gd name="T36" fmla="*/ 999 w 5310"/>
                <a:gd name="T37" fmla="*/ 1648 h 2433"/>
                <a:gd name="T38" fmla="*/ 621 w 5310"/>
                <a:gd name="T39" fmla="*/ 1770 h 2433"/>
                <a:gd name="T40" fmla="*/ 284 w 5310"/>
                <a:gd name="T41" fmla="*/ 1635 h 2433"/>
                <a:gd name="T42" fmla="*/ 149 w 5310"/>
                <a:gd name="T43" fmla="*/ 1554 h 2433"/>
                <a:gd name="T44" fmla="*/ 0 w 5310"/>
                <a:gd name="T45" fmla="*/ 1554 h 2433"/>
                <a:gd name="T46" fmla="*/ 0 w 5310"/>
                <a:gd name="T47" fmla="*/ 2432 h 2433"/>
                <a:gd name="T48" fmla="*/ 4160 w 5310"/>
                <a:gd name="T49" fmla="*/ 2432 h 2433"/>
                <a:gd name="T50" fmla="*/ 4809 w 5310"/>
                <a:gd name="T51" fmla="*/ 1973 h 2433"/>
                <a:gd name="T52" fmla="*/ 5309 w 5310"/>
                <a:gd name="T53" fmla="*/ 0 h 2433"/>
                <a:gd name="T54" fmla="*/ 3026 w 5310"/>
                <a:gd name="T55" fmla="*/ 0 h 2433"/>
                <a:gd name="T56" fmla="*/ 3026 w 5310"/>
                <a:gd name="T57" fmla="*/ 162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10" h="2433">
                  <a:moveTo>
                    <a:pt x="3026" y="162"/>
                  </a:moveTo>
                  <a:lnTo>
                    <a:pt x="3026" y="162"/>
                  </a:lnTo>
                  <a:cubicBezTo>
                    <a:pt x="3026" y="176"/>
                    <a:pt x="3026" y="176"/>
                    <a:pt x="3093" y="270"/>
                  </a:cubicBezTo>
                  <a:cubicBezTo>
                    <a:pt x="3147" y="338"/>
                    <a:pt x="3215" y="460"/>
                    <a:pt x="3215" y="594"/>
                  </a:cubicBezTo>
                  <a:cubicBezTo>
                    <a:pt x="3215" y="730"/>
                    <a:pt x="3188" y="865"/>
                    <a:pt x="3093" y="986"/>
                  </a:cubicBezTo>
                  <a:cubicBezTo>
                    <a:pt x="3012" y="1094"/>
                    <a:pt x="2837" y="1162"/>
                    <a:pt x="2661" y="1162"/>
                  </a:cubicBezTo>
                  <a:cubicBezTo>
                    <a:pt x="2472" y="1162"/>
                    <a:pt x="2310" y="1081"/>
                    <a:pt x="2215" y="986"/>
                  </a:cubicBezTo>
                  <a:cubicBezTo>
                    <a:pt x="2121" y="865"/>
                    <a:pt x="2107" y="730"/>
                    <a:pt x="2107" y="594"/>
                  </a:cubicBezTo>
                  <a:cubicBezTo>
                    <a:pt x="2107" y="446"/>
                    <a:pt x="2175" y="338"/>
                    <a:pt x="2242" y="257"/>
                  </a:cubicBezTo>
                  <a:cubicBezTo>
                    <a:pt x="2310" y="176"/>
                    <a:pt x="2323" y="149"/>
                    <a:pt x="2323" y="135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1"/>
                    <a:pt x="0" y="851"/>
                    <a:pt x="0" y="851"/>
                  </a:cubicBezTo>
                  <a:cubicBezTo>
                    <a:pt x="176" y="851"/>
                    <a:pt x="176" y="851"/>
                    <a:pt x="176" y="851"/>
                  </a:cubicBezTo>
                  <a:cubicBezTo>
                    <a:pt x="203" y="851"/>
                    <a:pt x="203" y="851"/>
                    <a:pt x="298" y="784"/>
                  </a:cubicBezTo>
                  <a:cubicBezTo>
                    <a:pt x="365" y="730"/>
                    <a:pt x="472" y="662"/>
                    <a:pt x="621" y="662"/>
                  </a:cubicBezTo>
                  <a:cubicBezTo>
                    <a:pt x="742" y="662"/>
                    <a:pt x="891" y="689"/>
                    <a:pt x="999" y="784"/>
                  </a:cubicBezTo>
                  <a:cubicBezTo>
                    <a:pt x="1107" y="865"/>
                    <a:pt x="1188" y="1040"/>
                    <a:pt x="1188" y="1216"/>
                  </a:cubicBezTo>
                  <a:cubicBezTo>
                    <a:pt x="1188" y="1405"/>
                    <a:pt x="1107" y="1567"/>
                    <a:pt x="999" y="1648"/>
                  </a:cubicBezTo>
                  <a:cubicBezTo>
                    <a:pt x="891" y="1743"/>
                    <a:pt x="756" y="1770"/>
                    <a:pt x="621" y="1770"/>
                  </a:cubicBezTo>
                  <a:cubicBezTo>
                    <a:pt x="472" y="1770"/>
                    <a:pt x="352" y="1702"/>
                    <a:pt x="284" y="1635"/>
                  </a:cubicBezTo>
                  <a:cubicBezTo>
                    <a:pt x="190" y="1567"/>
                    <a:pt x="176" y="1554"/>
                    <a:pt x="149" y="1554"/>
                  </a:cubicBezTo>
                  <a:cubicBezTo>
                    <a:pt x="0" y="1554"/>
                    <a:pt x="0" y="1554"/>
                    <a:pt x="0" y="1554"/>
                  </a:cubicBezTo>
                  <a:cubicBezTo>
                    <a:pt x="0" y="2432"/>
                    <a:pt x="0" y="2432"/>
                    <a:pt x="0" y="2432"/>
                  </a:cubicBezTo>
                  <a:cubicBezTo>
                    <a:pt x="4160" y="2432"/>
                    <a:pt x="4160" y="2432"/>
                    <a:pt x="4160" y="2432"/>
                  </a:cubicBezTo>
                  <a:cubicBezTo>
                    <a:pt x="4444" y="2432"/>
                    <a:pt x="4715" y="2229"/>
                    <a:pt x="4809" y="1973"/>
                  </a:cubicBezTo>
                  <a:cubicBezTo>
                    <a:pt x="5309" y="0"/>
                    <a:pt x="5309" y="0"/>
                    <a:pt x="5309" y="0"/>
                  </a:cubicBezTo>
                  <a:cubicBezTo>
                    <a:pt x="3026" y="0"/>
                    <a:pt x="3026" y="0"/>
                    <a:pt x="3026" y="0"/>
                  </a:cubicBezTo>
                  <a:lnTo>
                    <a:pt x="3026" y="16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" name="Freeform 13"/>
            <p:cNvSpPr>
              <a:spLocks noChangeArrowheads="1"/>
            </p:cNvSpPr>
            <p:nvPr/>
          </p:nvSpPr>
          <p:spPr bwMode="auto">
            <a:xfrm>
              <a:off x="2608112" y="8585731"/>
              <a:ext cx="2690113" cy="2693458"/>
            </a:xfrm>
            <a:custGeom>
              <a:avLst/>
              <a:gdLst>
                <a:gd name="T0" fmla="*/ 2243 w 4486"/>
                <a:gd name="T1" fmla="*/ 0 h 4487"/>
                <a:gd name="T2" fmla="*/ 2243 w 4486"/>
                <a:gd name="T3" fmla="*/ 0 h 4487"/>
                <a:gd name="T4" fmla="*/ 0 w 4486"/>
                <a:gd name="T5" fmla="*/ 2243 h 4487"/>
                <a:gd name="T6" fmla="*/ 2243 w 4486"/>
                <a:gd name="T7" fmla="*/ 4486 h 4487"/>
                <a:gd name="T8" fmla="*/ 4485 w 4486"/>
                <a:gd name="T9" fmla="*/ 2243 h 4487"/>
                <a:gd name="T10" fmla="*/ 2243 w 4486"/>
                <a:gd name="T11" fmla="*/ 0 h 4487"/>
                <a:gd name="T12" fmla="*/ 2972 w 4486"/>
                <a:gd name="T13" fmla="*/ 2040 h 4487"/>
                <a:gd name="T14" fmla="*/ 2972 w 4486"/>
                <a:gd name="T15" fmla="*/ 2040 h 4487"/>
                <a:gd name="T16" fmla="*/ 2972 w 4486"/>
                <a:gd name="T17" fmla="*/ 2040 h 4487"/>
                <a:gd name="T18" fmla="*/ 2594 w 4486"/>
                <a:gd name="T19" fmla="*/ 2378 h 4487"/>
                <a:gd name="T20" fmla="*/ 2554 w 4486"/>
                <a:gd name="T21" fmla="*/ 2527 h 4487"/>
                <a:gd name="T22" fmla="*/ 2391 w 4486"/>
                <a:gd name="T23" fmla="*/ 2851 h 4487"/>
                <a:gd name="T24" fmla="*/ 2027 w 4486"/>
                <a:gd name="T25" fmla="*/ 3013 h 4487"/>
                <a:gd name="T26" fmla="*/ 1608 w 4486"/>
                <a:gd name="T27" fmla="*/ 2810 h 4487"/>
                <a:gd name="T28" fmla="*/ 1445 w 4486"/>
                <a:gd name="T29" fmla="*/ 2351 h 4487"/>
                <a:gd name="T30" fmla="*/ 1662 w 4486"/>
                <a:gd name="T31" fmla="*/ 2014 h 4487"/>
                <a:gd name="T32" fmla="*/ 1986 w 4486"/>
                <a:gd name="T33" fmla="*/ 1892 h 4487"/>
                <a:gd name="T34" fmla="*/ 2121 w 4486"/>
                <a:gd name="T35" fmla="*/ 1865 h 4487"/>
                <a:gd name="T36" fmla="*/ 2513 w 4486"/>
                <a:gd name="T37" fmla="*/ 1527 h 4487"/>
                <a:gd name="T38" fmla="*/ 2648 w 4486"/>
                <a:gd name="T39" fmla="*/ 1473 h 4487"/>
                <a:gd name="T40" fmla="*/ 2823 w 4486"/>
                <a:gd name="T41" fmla="*/ 1541 h 4487"/>
                <a:gd name="T42" fmla="*/ 2986 w 4486"/>
                <a:gd name="T43" fmla="*/ 1730 h 4487"/>
                <a:gd name="T44" fmla="*/ 2972 w 4486"/>
                <a:gd name="T45" fmla="*/ 2040 h 4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86" h="4487">
                  <a:moveTo>
                    <a:pt x="2243" y="0"/>
                  </a:moveTo>
                  <a:lnTo>
                    <a:pt x="2243" y="0"/>
                  </a:lnTo>
                  <a:cubicBezTo>
                    <a:pt x="1000" y="0"/>
                    <a:pt x="0" y="1000"/>
                    <a:pt x="0" y="2243"/>
                  </a:cubicBezTo>
                  <a:cubicBezTo>
                    <a:pt x="0" y="3486"/>
                    <a:pt x="1000" y="4486"/>
                    <a:pt x="2243" y="4486"/>
                  </a:cubicBezTo>
                  <a:cubicBezTo>
                    <a:pt x="3486" y="4486"/>
                    <a:pt x="4485" y="3486"/>
                    <a:pt x="4485" y="2243"/>
                  </a:cubicBezTo>
                  <a:cubicBezTo>
                    <a:pt x="4485" y="1000"/>
                    <a:pt x="3486" y="0"/>
                    <a:pt x="2243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lnTo>
                    <a:pt x="2972" y="2040"/>
                  </a:lnTo>
                  <a:cubicBezTo>
                    <a:pt x="2594" y="2378"/>
                    <a:pt x="2594" y="2378"/>
                    <a:pt x="2594" y="2378"/>
                  </a:cubicBezTo>
                  <a:cubicBezTo>
                    <a:pt x="2580" y="2392"/>
                    <a:pt x="2580" y="2419"/>
                    <a:pt x="2554" y="2527"/>
                  </a:cubicBezTo>
                  <a:cubicBezTo>
                    <a:pt x="2540" y="2621"/>
                    <a:pt x="2499" y="2756"/>
                    <a:pt x="2391" y="2851"/>
                  </a:cubicBezTo>
                  <a:cubicBezTo>
                    <a:pt x="2297" y="2932"/>
                    <a:pt x="2175" y="3000"/>
                    <a:pt x="2027" y="3013"/>
                  </a:cubicBezTo>
                  <a:cubicBezTo>
                    <a:pt x="1891" y="3013"/>
                    <a:pt x="1729" y="2946"/>
                    <a:pt x="1608" y="2810"/>
                  </a:cubicBezTo>
                  <a:cubicBezTo>
                    <a:pt x="1473" y="2676"/>
                    <a:pt x="1419" y="2486"/>
                    <a:pt x="1445" y="2351"/>
                  </a:cubicBezTo>
                  <a:cubicBezTo>
                    <a:pt x="1473" y="2203"/>
                    <a:pt x="1554" y="2095"/>
                    <a:pt x="1662" y="2014"/>
                  </a:cubicBezTo>
                  <a:cubicBezTo>
                    <a:pt x="1756" y="1919"/>
                    <a:pt x="1891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40" y="1487"/>
                    <a:pt x="2594" y="1473"/>
                    <a:pt x="2648" y="1473"/>
                  </a:cubicBezTo>
                  <a:cubicBezTo>
                    <a:pt x="2716" y="1459"/>
                    <a:pt x="2770" y="1487"/>
                    <a:pt x="2823" y="1541"/>
                  </a:cubicBezTo>
                  <a:cubicBezTo>
                    <a:pt x="2986" y="1730"/>
                    <a:pt x="2986" y="1730"/>
                    <a:pt x="2986" y="1730"/>
                  </a:cubicBezTo>
                  <a:cubicBezTo>
                    <a:pt x="3067" y="1824"/>
                    <a:pt x="3053" y="1960"/>
                    <a:pt x="2972" y="20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" name="Freeform 14"/>
            <p:cNvSpPr>
              <a:spLocks noChangeArrowheads="1"/>
            </p:cNvSpPr>
            <p:nvPr/>
          </p:nvSpPr>
          <p:spPr bwMode="auto">
            <a:xfrm>
              <a:off x="8274012" y="8585731"/>
              <a:ext cx="2698047" cy="2693458"/>
            </a:xfrm>
            <a:custGeom>
              <a:avLst/>
              <a:gdLst>
                <a:gd name="T0" fmla="*/ 2242 w 4499"/>
                <a:gd name="T1" fmla="*/ 0 h 4487"/>
                <a:gd name="T2" fmla="*/ 2242 w 4499"/>
                <a:gd name="T3" fmla="*/ 0 h 4487"/>
                <a:gd name="T4" fmla="*/ 0 w 4499"/>
                <a:gd name="T5" fmla="*/ 2243 h 4487"/>
                <a:gd name="T6" fmla="*/ 2242 w 4499"/>
                <a:gd name="T7" fmla="*/ 4486 h 4487"/>
                <a:gd name="T8" fmla="*/ 4498 w 4499"/>
                <a:gd name="T9" fmla="*/ 2243 h 4487"/>
                <a:gd name="T10" fmla="*/ 2242 w 4499"/>
                <a:gd name="T11" fmla="*/ 0 h 4487"/>
                <a:gd name="T12" fmla="*/ 2972 w 4499"/>
                <a:gd name="T13" fmla="*/ 2040 h 4487"/>
                <a:gd name="T14" fmla="*/ 2972 w 4499"/>
                <a:gd name="T15" fmla="*/ 2040 h 4487"/>
                <a:gd name="T16" fmla="*/ 2972 w 4499"/>
                <a:gd name="T17" fmla="*/ 2040 h 4487"/>
                <a:gd name="T18" fmla="*/ 2593 w 4499"/>
                <a:gd name="T19" fmla="*/ 2378 h 4487"/>
                <a:gd name="T20" fmla="*/ 2566 w 4499"/>
                <a:gd name="T21" fmla="*/ 2527 h 4487"/>
                <a:gd name="T22" fmla="*/ 2391 w 4499"/>
                <a:gd name="T23" fmla="*/ 2851 h 4487"/>
                <a:gd name="T24" fmla="*/ 2026 w 4499"/>
                <a:gd name="T25" fmla="*/ 3013 h 4487"/>
                <a:gd name="T26" fmla="*/ 1607 w 4499"/>
                <a:gd name="T27" fmla="*/ 2810 h 4487"/>
                <a:gd name="T28" fmla="*/ 1459 w 4499"/>
                <a:gd name="T29" fmla="*/ 2351 h 4487"/>
                <a:gd name="T30" fmla="*/ 1661 w 4499"/>
                <a:gd name="T31" fmla="*/ 2014 h 4487"/>
                <a:gd name="T32" fmla="*/ 1986 w 4499"/>
                <a:gd name="T33" fmla="*/ 1892 h 4487"/>
                <a:gd name="T34" fmla="*/ 2121 w 4499"/>
                <a:gd name="T35" fmla="*/ 1865 h 4487"/>
                <a:gd name="T36" fmla="*/ 2513 w 4499"/>
                <a:gd name="T37" fmla="*/ 1527 h 4487"/>
                <a:gd name="T38" fmla="*/ 2648 w 4499"/>
                <a:gd name="T39" fmla="*/ 1473 h 4487"/>
                <a:gd name="T40" fmla="*/ 2823 w 4499"/>
                <a:gd name="T41" fmla="*/ 1541 h 4487"/>
                <a:gd name="T42" fmla="*/ 2999 w 4499"/>
                <a:gd name="T43" fmla="*/ 1730 h 4487"/>
                <a:gd name="T44" fmla="*/ 2972 w 4499"/>
                <a:gd name="T45" fmla="*/ 2040 h 4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99" h="4487">
                  <a:moveTo>
                    <a:pt x="2242" y="0"/>
                  </a:moveTo>
                  <a:lnTo>
                    <a:pt x="2242" y="0"/>
                  </a:lnTo>
                  <a:cubicBezTo>
                    <a:pt x="1013" y="0"/>
                    <a:pt x="0" y="1000"/>
                    <a:pt x="0" y="2243"/>
                  </a:cubicBezTo>
                  <a:cubicBezTo>
                    <a:pt x="0" y="3486"/>
                    <a:pt x="1013" y="4486"/>
                    <a:pt x="2242" y="4486"/>
                  </a:cubicBezTo>
                  <a:cubicBezTo>
                    <a:pt x="3485" y="4486"/>
                    <a:pt x="4498" y="3486"/>
                    <a:pt x="4498" y="2243"/>
                  </a:cubicBezTo>
                  <a:cubicBezTo>
                    <a:pt x="4498" y="1000"/>
                    <a:pt x="3485" y="0"/>
                    <a:pt x="2242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lnTo>
                    <a:pt x="2972" y="2040"/>
                  </a:lnTo>
                  <a:cubicBezTo>
                    <a:pt x="2593" y="2378"/>
                    <a:pt x="2593" y="2378"/>
                    <a:pt x="2593" y="2378"/>
                  </a:cubicBezTo>
                  <a:cubicBezTo>
                    <a:pt x="2580" y="2392"/>
                    <a:pt x="2580" y="2419"/>
                    <a:pt x="2566" y="2527"/>
                  </a:cubicBezTo>
                  <a:cubicBezTo>
                    <a:pt x="2539" y="2621"/>
                    <a:pt x="2513" y="2756"/>
                    <a:pt x="2391" y="2851"/>
                  </a:cubicBezTo>
                  <a:cubicBezTo>
                    <a:pt x="2296" y="2932"/>
                    <a:pt x="2175" y="3000"/>
                    <a:pt x="2026" y="3013"/>
                  </a:cubicBezTo>
                  <a:cubicBezTo>
                    <a:pt x="1891" y="3013"/>
                    <a:pt x="1729" y="2946"/>
                    <a:pt x="1607" y="2810"/>
                  </a:cubicBezTo>
                  <a:cubicBezTo>
                    <a:pt x="1486" y="2676"/>
                    <a:pt x="1431" y="2486"/>
                    <a:pt x="1459" y="2351"/>
                  </a:cubicBezTo>
                  <a:cubicBezTo>
                    <a:pt x="1486" y="2203"/>
                    <a:pt x="1567" y="2095"/>
                    <a:pt x="1661" y="2014"/>
                  </a:cubicBezTo>
                  <a:cubicBezTo>
                    <a:pt x="1769" y="1919"/>
                    <a:pt x="1904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53" y="1487"/>
                    <a:pt x="2593" y="1473"/>
                    <a:pt x="2648" y="1473"/>
                  </a:cubicBezTo>
                  <a:cubicBezTo>
                    <a:pt x="2715" y="1459"/>
                    <a:pt x="2783" y="1487"/>
                    <a:pt x="2823" y="1541"/>
                  </a:cubicBezTo>
                  <a:cubicBezTo>
                    <a:pt x="2999" y="1730"/>
                    <a:pt x="2999" y="1730"/>
                    <a:pt x="2999" y="1730"/>
                  </a:cubicBezTo>
                  <a:cubicBezTo>
                    <a:pt x="3080" y="1824"/>
                    <a:pt x="3066" y="1960"/>
                    <a:pt x="2972" y="20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86488" y="4156683"/>
            <a:ext cx="11941655" cy="1147349"/>
            <a:chOff x="11598408" y="3889323"/>
            <a:chExt cx="11941655" cy="1147349"/>
          </a:xfrm>
        </p:grpSpPr>
        <p:sp>
          <p:nvSpPr>
            <p:cNvPr id="43" name="TextBox 42"/>
            <p:cNvSpPr txBox="1"/>
            <p:nvPr/>
          </p:nvSpPr>
          <p:spPr>
            <a:xfrm>
              <a:off x="12098059" y="4445777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119956" y="3889323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预付费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18378" y="5792693"/>
            <a:ext cx="11941655" cy="1147349"/>
            <a:chOff x="11630298" y="5525333"/>
            <a:chExt cx="11941655" cy="1147349"/>
          </a:xfrm>
        </p:grpSpPr>
        <p:sp>
          <p:nvSpPr>
            <p:cNvPr id="57" name="TextBox 56"/>
            <p:cNvSpPr txBox="1"/>
            <p:nvPr/>
          </p:nvSpPr>
          <p:spPr>
            <a:xfrm>
              <a:off x="12129949" y="6081787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1630298" y="564524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151846" y="5525333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后付费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296480" y="7379958"/>
            <a:ext cx="11941655" cy="1147349"/>
            <a:chOff x="11608400" y="7112598"/>
            <a:chExt cx="11941655" cy="1147349"/>
          </a:xfrm>
        </p:grpSpPr>
        <p:sp>
          <p:nvSpPr>
            <p:cNvPr id="60" name="TextBox 59"/>
            <p:cNvSpPr txBox="1"/>
            <p:nvPr/>
          </p:nvSpPr>
          <p:spPr>
            <a:xfrm>
              <a:off x="12108051" y="7669052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1608400" y="723250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129948" y="7112598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策略营销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328370" y="9015968"/>
            <a:ext cx="11941655" cy="1147349"/>
            <a:chOff x="11640290" y="8748608"/>
            <a:chExt cx="11941655" cy="1147349"/>
          </a:xfrm>
        </p:grpSpPr>
        <p:sp>
          <p:nvSpPr>
            <p:cNvPr id="64" name="TextBox 63"/>
            <p:cNvSpPr txBox="1"/>
            <p:nvPr/>
          </p:nvSpPr>
          <p:spPr>
            <a:xfrm>
              <a:off x="12139941" y="9305062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161838" y="8748608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原创性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" y="2679"/>
            <a:ext cx="24377650" cy="137106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8" name="矩形 7"/>
          <p:cNvSpPr/>
          <p:nvPr/>
        </p:nvSpPr>
        <p:spPr>
          <a:xfrm>
            <a:off x="0" y="4649147"/>
            <a:ext cx="24377650" cy="49412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FOUR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策略推行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4134988" y="7316575"/>
            <a:ext cx="0" cy="12240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134988" y="7331058"/>
            <a:ext cx="11064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0334427" y="7316575"/>
            <a:ext cx="17949" cy="12240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27946" y="7331058"/>
            <a:ext cx="11064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17221" y="10351828"/>
            <a:ext cx="2" cy="16785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719299" y="10351828"/>
            <a:ext cx="2" cy="16785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31317" y="9123850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媒体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27793" y="9790484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62179" y="9036776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调研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8659" y="9703410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882" y="4819452"/>
            <a:ext cx="221591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产品交付</a:t>
            </a:r>
            <a:endParaRPr lang="id-ID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50787" y="5772484"/>
            <a:ext cx="1287043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计划</a:t>
            </a:r>
            <a:endParaRPr lang="id-ID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4495" y="6439118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58336" y="5744822"/>
            <a:ext cx="1292588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环保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54811" y="6411456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064" y="5455420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824400" y="12040604"/>
            <a:ext cx="240354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5315752" y="12030364"/>
            <a:ext cx="240354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44"/>
          <p:cNvSpPr/>
          <p:nvPr/>
        </p:nvSpPr>
        <p:spPr bwMode="auto">
          <a:xfrm>
            <a:off x="6487323" y="4750340"/>
            <a:ext cx="1097528" cy="1050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5" name="AutoShape 91"/>
          <p:cNvSpPr/>
          <p:nvPr/>
        </p:nvSpPr>
        <p:spPr bwMode="auto">
          <a:xfrm>
            <a:off x="17225999" y="4784442"/>
            <a:ext cx="901793" cy="992232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6" name="AutoShape 43"/>
          <p:cNvSpPr/>
          <p:nvPr/>
        </p:nvSpPr>
        <p:spPr bwMode="auto">
          <a:xfrm>
            <a:off x="20041127" y="8078748"/>
            <a:ext cx="1011393" cy="1108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7" name="AutoShape 124"/>
          <p:cNvSpPr/>
          <p:nvPr/>
        </p:nvSpPr>
        <p:spPr bwMode="auto">
          <a:xfrm>
            <a:off x="11533605" y="3716461"/>
            <a:ext cx="1324681" cy="1190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8" name="AutoShape 123"/>
          <p:cNvSpPr/>
          <p:nvPr/>
        </p:nvSpPr>
        <p:spPr bwMode="auto">
          <a:xfrm>
            <a:off x="3778710" y="8000969"/>
            <a:ext cx="1020942" cy="11233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1025585" y="6694007"/>
            <a:ext cx="2328807" cy="8681118"/>
            <a:chOff x="5514228" y="3347003"/>
            <a:chExt cx="1164707" cy="4340559"/>
          </a:xfrm>
        </p:grpSpPr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5514228" y="3347003"/>
              <a:ext cx="1164707" cy="4340559"/>
            </a:xfrm>
            <a:custGeom>
              <a:avLst/>
              <a:gdLst>
                <a:gd name="T0" fmla="*/ 770 w 1514"/>
                <a:gd name="T1" fmla="*/ 0 h 5643"/>
                <a:gd name="T2" fmla="*/ 18 w 1514"/>
                <a:gd name="T3" fmla="*/ 745 h 5643"/>
                <a:gd name="T4" fmla="*/ 702 w 1514"/>
                <a:gd name="T5" fmla="*/ 2271 h 5643"/>
                <a:gd name="T6" fmla="*/ 723 w 1514"/>
                <a:gd name="T7" fmla="*/ 4798 h 5643"/>
                <a:gd name="T8" fmla="*/ 770 w 1514"/>
                <a:gd name="T9" fmla="*/ 5643 h 5643"/>
                <a:gd name="T10" fmla="*/ 816 w 1514"/>
                <a:gd name="T11" fmla="*/ 4803 h 5643"/>
                <a:gd name="T12" fmla="*/ 872 w 1514"/>
                <a:gd name="T13" fmla="*/ 2278 h 5643"/>
                <a:gd name="T14" fmla="*/ 1514 w 1514"/>
                <a:gd name="T15" fmla="*/ 745 h 5643"/>
                <a:gd name="T16" fmla="*/ 770 w 1514"/>
                <a:gd name="T17" fmla="*/ 0 h 5643"/>
                <a:gd name="T18" fmla="*/ 381 w 1514"/>
                <a:gd name="T19" fmla="*/ 1217 h 5643"/>
                <a:gd name="T20" fmla="*/ 159 w 1514"/>
                <a:gd name="T21" fmla="*/ 745 h 5643"/>
                <a:gd name="T22" fmla="*/ 770 w 1514"/>
                <a:gd name="T23" fmla="*/ 133 h 5643"/>
                <a:gd name="T24" fmla="*/ 1382 w 1514"/>
                <a:gd name="T25" fmla="*/ 745 h 5643"/>
                <a:gd name="T26" fmla="*/ 1048 w 1514"/>
                <a:gd name="T27" fmla="*/ 1311 h 5643"/>
                <a:gd name="T28" fmla="*/ 381 w 1514"/>
                <a:gd name="T29" fmla="*/ 1217 h 5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4" h="5643">
                  <a:moveTo>
                    <a:pt x="770" y="0"/>
                  </a:moveTo>
                  <a:cubicBezTo>
                    <a:pt x="359" y="0"/>
                    <a:pt x="0" y="334"/>
                    <a:pt x="18" y="745"/>
                  </a:cubicBezTo>
                  <a:cubicBezTo>
                    <a:pt x="47" y="1432"/>
                    <a:pt x="656" y="1558"/>
                    <a:pt x="702" y="2271"/>
                  </a:cubicBezTo>
                  <a:cubicBezTo>
                    <a:pt x="736" y="2806"/>
                    <a:pt x="723" y="3445"/>
                    <a:pt x="723" y="4798"/>
                  </a:cubicBezTo>
                  <a:cubicBezTo>
                    <a:pt x="723" y="4939"/>
                    <a:pt x="734" y="5643"/>
                    <a:pt x="770" y="5643"/>
                  </a:cubicBezTo>
                  <a:cubicBezTo>
                    <a:pt x="807" y="5643"/>
                    <a:pt x="816" y="4943"/>
                    <a:pt x="816" y="4803"/>
                  </a:cubicBezTo>
                  <a:cubicBezTo>
                    <a:pt x="816" y="3462"/>
                    <a:pt x="842" y="2810"/>
                    <a:pt x="872" y="2278"/>
                  </a:cubicBezTo>
                  <a:cubicBezTo>
                    <a:pt x="912" y="1563"/>
                    <a:pt x="1514" y="1312"/>
                    <a:pt x="1514" y="745"/>
                  </a:cubicBezTo>
                  <a:cubicBezTo>
                    <a:pt x="1514" y="334"/>
                    <a:pt x="1181" y="0"/>
                    <a:pt x="770" y="0"/>
                  </a:cubicBezTo>
                  <a:close/>
                  <a:moveTo>
                    <a:pt x="381" y="1217"/>
                  </a:moveTo>
                  <a:cubicBezTo>
                    <a:pt x="280" y="1111"/>
                    <a:pt x="159" y="935"/>
                    <a:pt x="159" y="745"/>
                  </a:cubicBezTo>
                  <a:cubicBezTo>
                    <a:pt x="159" y="407"/>
                    <a:pt x="432" y="133"/>
                    <a:pt x="770" y="133"/>
                  </a:cubicBezTo>
                  <a:cubicBezTo>
                    <a:pt x="1108" y="133"/>
                    <a:pt x="1382" y="407"/>
                    <a:pt x="1382" y="745"/>
                  </a:cubicBezTo>
                  <a:cubicBezTo>
                    <a:pt x="1382" y="829"/>
                    <a:pt x="1330" y="1116"/>
                    <a:pt x="1048" y="1311"/>
                  </a:cubicBezTo>
                  <a:cubicBezTo>
                    <a:pt x="822" y="1467"/>
                    <a:pt x="603" y="1448"/>
                    <a:pt x="381" y="12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5892330" y="3749059"/>
              <a:ext cx="407339" cy="324950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21333" y="9359"/>
                  </a:moveTo>
                  <a:cubicBezTo>
                    <a:pt x="21511" y="9815"/>
                    <a:pt x="21599" y="10303"/>
                    <a:pt x="21597" y="10814"/>
                  </a:cubicBezTo>
                  <a:cubicBezTo>
                    <a:pt x="21592" y="11336"/>
                    <a:pt x="21504" y="11810"/>
                    <a:pt x="21333" y="12240"/>
                  </a:cubicBezTo>
                  <a:cubicBezTo>
                    <a:pt x="20706" y="13728"/>
                    <a:pt x="20002" y="15055"/>
                    <a:pt x="19216" y="16223"/>
                  </a:cubicBezTo>
                  <a:cubicBezTo>
                    <a:pt x="18433" y="17388"/>
                    <a:pt x="17594" y="18369"/>
                    <a:pt x="16701" y="19163"/>
                  </a:cubicBezTo>
                  <a:cubicBezTo>
                    <a:pt x="15805" y="19953"/>
                    <a:pt x="14863" y="20560"/>
                    <a:pt x="13869" y="20975"/>
                  </a:cubicBezTo>
                  <a:cubicBezTo>
                    <a:pt x="12878" y="21390"/>
                    <a:pt x="11855" y="21599"/>
                    <a:pt x="10801" y="21599"/>
                  </a:cubicBezTo>
                  <a:cubicBezTo>
                    <a:pt x="9763" y="21599"/>
                    <a:pt x="8748" y="21390"/>
                    <a:pt x="7754" y="20975"/>
                  </a:cubicBezTo>
                  <a:cubicBezTo>
                    <a:pt x="6763" y="20560"/>
                    <a:pt x="5814" y="19950"/>
                    <a:pt x="4908" y="19145"/>
                  </a:cubicBezTo>
                  <a:cubicBezTo>
                    <a:pt x="4003" y="18340"/>
                    <a:pt x="3156" y="17355"/>
                    <a:pt x="2373" y="16190"/>
                  </a:cubicBezTo>
                  <a:cubicBezTo>
                    <a:pt x="1588" y="15022"/>
                    <a:pt x="895" y="13706"/>
                    <a:pt x="293" y="12240"/>
                  </a:cubicBezTo>
                  <a:cubicBezTo>
                    <a:pt x="97" y="11806"/>
                    <a:pt x="0" y="11332"/>
                    <a:pt x="0" y="10814"/>
                  </a:cubicBezTo>
                  <a:cubicBezTo>
                    <a:pt x="0" y="10300"/>
                    <a:pt x="97" y="9815"/>
                    <a:pt x="293" y="9359"/>
                  </a:cubicBezTo>
                  <a:cubicBezTo>
                    <a:pt x="902" y="7889"/>
                    <a:pt x="1597" y="6577"/>
                    <a:pt x="2378" y="5416"/>
                  </a:cubicBezTo>
                  <a:cubicBezTo>
                    <a:pt x="3159" y="4255"/>
                    <a:pt x="4003" y="3270"/>
                    <a:pt x="4908" y="2462"/>
                  </a:cubicBezTo>
                  <a:cubicBezTo>
                    <a:pt x="5814" y="1653"/>
                    <a:pt x="6761" y="1039"/>
                    <a:pt x="7749" y="624"/>
                  </a:cubicBezTo>
                  <a:cubicBezTo>
                    <a:pt x="8738" y="205"/>
                    <a:pt x="9753" y="0"/>
                    <a:pt x="10801" y="0"/>
                  </a:cubicBezTo>
                  <a:cubicBezTo>
                    <a:pt x="11855" y="0"/>
                    <a:pt x="12878" y="205"/>
                    <a:pt x="13869" y="624"/>
                  </a:cubicBezTo>
                  <a:cubicBezTo>
                    <a:pt x="14863" y="1039"/>
                    <a:pt x="15805" y="1646"/>
                    <a:pt x="16701" y="2443"/>
                  </a:cubicBezTo>
                  <a:cubicBezTo>
                    <a:pt x="17594" y="3244"/>
                    <a:pt x="18433" y="4222"/>
                    <a:pt x="19216" y="5383"/>
                  </a:cubicBezTo>
                  <a:cubicBezTo>
                    <a:pt x="20002" y="6544"/>
                    <a:pt x="20706" y="7863"/>
                    <a:pt x="21333" y="9359"/>
                  </a:cubicBezTo>
                  <a:moveTo>
                    <a:pt x="10801" y="18906"/>
                  </a:moveTo>
                  <a:cubicBezTo>
                    <a:pt x="11731" y="18906"/>
                    <a:pt x="12624" y="18715"/>
                    <a:pt x="13478" y="18325"/>
                  </a:cubicBezTo>
                  <a:cubicBezTo>
                    <a:pt x="14332" y="17939"/>
                    <a:pt x="15142" y="17399"/>
                    <a:pt x="15908" y="16708"/>
                  </a:cubicBezTo>
                  <a:cubicBezTo>
                    <a:pt x="16674" y="16014"/>
                    <a:pt x="17383" y="15165"/>
                    <a:pt x="18039" y="14155"/>
                  </a:cubicBezTo>
                  <a:cubicBezTo>
                    <a:pt x="18697" y="13148"/>
                    <a:pt x="19282" y="12027"/>
                    <a:pt x="19798" y="10796"/>
                  </a:cubicBezTo>
                  <a:cubicBezTo>
                    <a:pt x="19172" y="9282"/>
                    <a:pt x="18440" y="7955"/>
                    <a:pt x="17601" y="6812"/>
                  </a:cubicBezTo>
                  <a:cubicBezTo>
                    <a:pt x="16762" y="5670"/>
                    <a:pt x="15839" y="4751"/>
                    <a:pt x="14831" y="4060"/>
                  </a:cubicBezTo>
                  <a:cubicBezTo>
                    <a:pt x="15230" y="4751"/>
                    <a:pt x="15538" y="5534"/>
                    <a:pt x="15761" y="6401"/>
                  </a:cubicBezTo>
                  <a:cubicBezTo>
                    <a:pt x="15984" y="7264"/>
                    <a:pt x="16096" y="8205"/>
                    <a:pt x="16096" y="9216"/>
                  </a:cubicBezTo>
                  <a:cubicBezTo>
                    <a:pt x="16096" y="10340"/>
                    <a:pt x="15957" y="11387"/>
                    <a:pt x="15680" y="12361"/>
                  </a:cubicBezTo>
                  <a:cubicBezTo>
                    <a:pt x="15404" y="13339"/>
                    <a:pt x="15017" y="14195"/>
                    <a:pt x="14520" y="14941"/>
                  </a:cubicBezTo>
                  <a:cubicBezTo>
                    <a:pt x="14023" y="15683"/>
                    <a:pt x="13448" y="16271"/>
                    <a:pt x="12793" y="16690"/>
                  </a:cubicBezTo>
                  <a:cubicBezTo>
                    <a:pt x="12137" y="17113"/>
                    <a:pt x="11437" y="17326"/>
                    <a:pt x="10696" y="17326"/>
                  </a:cubicBezTo>
                  <a:cubicBezTo>
                    <a:pt x="9944" y="17326"/>
                    <a:pt x="9247" y="17113"/>
                    <a:pt x="8598" y="16690"/>
                  </a:cubicBezTo>
                  <a:cubicBezTo>
                    <a:pt x="7950" y="16271"/>
                    <a:pt x="7380" y="15683"/>
                    <a:pt x="6883" y="14941"/>
                  </a:cubicBezTo>
                  <a:cubicBezTo>
                    <a:pt x="6386" y="14195"/>
                    <a:pt x="6000" y="13339"/>
                    <a:pt x="5723" y="12361"/>
                  </a:cubicBezTo>
                  <a:cubicBezTo>
                    <a:pt x="5444" y="11387"/>
                    <a:pt x="5307" y="10340"/>
                    <a:pt x="5307" y="9216"/>
                  </a:cubicBezTo>
                  <a:cubicBezTo>
                    <a:pt x="5307" y="8301"/>
                    <a:pt x="5405" y="7426"/>
                    <a:pt x="5606" y="6603"/>
                  </a:cubicBezTo>
                  <a:cubicBezTo>
                    <a:pt x="5804" y="5776"/>
                    <a:pt x="6071" y="5023"/>
                    <a:pt x="6408" y="4339"/>
                  </a:cubicBezTo>
                  <a:cubicBezTo>
                    <a:pt x="5496" y="5034"/>
                    <a:pt x="4644" y="5927"/>
                    <a:pt x="3861" y="7026"/>
                  </a:cubicBezTo>
                  <a:cubicBezTo>
                    <a:pt x="3075" y="8121"/>
                    <a:pt x="2390" y="9381"/>
                    <a:pt x="1803" y="10796"/>
                  </a:cubicBezTo>
                  <a:cubicBezTo>
                    <a:pt x="2319" y="12016"/>
                    <a:pt x="2902" y="13133"/>
                    <a:pt x="3555" y="14147"/>
                  </a:cubicBezTo>
                  <a:cubicBezTo>
                    <a:pt x="4208" y="15165"/>
                    <a:pt x="4918" y="16014"/>
                    <a:pt x="5689" y="16708"/>
                  </a:cubicBezTo>
                  <a:cubicBezTo>
                    <a:pt x="6457" y="17399"/>
                    <a:pt x="7270" y="17940"/>
                    <a:pt x="8124" y="18325"/>
                  </a:cubicBezTo>
                  <a:cubicBezTo>
                    <a:pt x="8980" y="18719"/>
                    <a:pt x="9871" y="18906"/>
                    <a:pt x="10801" y="18906"/>
                  </a:cubicBezTo>
                  <a:moveTo>
                    <a:pt x="10695" y="3953"/>
                  </a:moveTo>
                  <a:cubicBezTo>
                    <a:pt x="10218" y="3953"/>
                    <a:pt x="9763" y="4089"/>
                    <a:pt x="9330" y="4365"/>
                  </a:cubicBezTo>
                  <a:cubicBezTo>
                    <a:pt x="8897" y="4644"/>
                    <a:pt x="8525" y="5015"/>
                    <a:pt x="8217" y="5486"/>
                  </a:cubicBezTo>
                  <a:cubicBezTo>
                    <a:pt x="7908" y="5953"/>
                    <a:pt x="7661" y="6511"/>
                    <a:pt x="7475" y="7165"/>
                  </a:cubicBezTo>
                  <a:cubicBezTo>
                    <a:pt x="7287" y="7816"/>
                    <a:pt x="7191" y="8495"/>
                    <a:pt x="7191" y="9216"/>
                  </a:cubicBezTo>
                  <a:cubicBezTo>
                    <a:pt x="7191" y="9484"/>
                    <a:pt x="7257" y="9715"/>
                    <a:pt x="7385" y="9918"/>
                  </a:cubicBezTo>
                  <a:cubicBezTo>
                    <a:pt x="7514" y="10120"/>
                    <a:pt x="7678" y="10215"/>
                    <a:pt x="7872" y="10215"/>
                  </a:cubicBezTo>
                  <a:cubicBezTo>
                    <a:pt x="8067" y="10215"/>
                    <a:pt x="8226" y="10116"/>
                    <a:pt x="8351" y="9910"/>
                  </a:cubicBezTo>
                  <a:cubicBezTo>
                    <a:pt x="8478" y="9701"/>
                    <a:pt x="8540" y="9473"/>
                    <a:pt x="8540" y="9216"/>
                  </a:cubicBezTo>
                  <a:cubicBezTo>
                    <a:pt x="8540" y="8301"/>
                    <a:pt x="8750" y="7533"/>
                    <a:pt x="9166" y="6912"/>
                  </a:cubicBezTo>
                  <a:cubicBezTo>
                    <a:pt x="9585" y="6287"/>
                    <a:pt x="10094" y="5978"/>
                    <a:pt x="10695" y="5978"/>
                  </a:cubicBezTo>
                  <a:cubicBezTo>
                    <a:pt x="10891" y="5978"/>
                    <a:pt x="11053" y="5872"/>
                    <a:pt x="11182" y="5670"/>
                  </a:cubicBezTo>
                  <a:cubicBezTo>
                    <a:pt x="11310" y="5464"/>
                    <a:pt x="11376" y="5229"/>
                    <a:pt x="11376" y="4957"/>
                  </a:cubicBezTo>
                  <a:cubicBezTo>
                    <a:pt x="11376" y="4663"/>
                    <a:pt x="11310" y="4424"/>
                    <a:pt x="11182" y="4233"/>
                  </a:cubicBezTo>
                  <a:cubicBezTo>
                    <a:pt x="11053" y="4045"/>
                    <a:pt x="10891" y="3953"/>
                    <a:pt x="10695" y="395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366985" y="8804084"/>
            <a:ext cx="2653499" cy="4824144"/>
            <a:chOff x="4684712" y="4402042"/>
            <a:chExt cx="1327095" cy="2412072"/>
          </a:xfrm>
        </p:grpSpPr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4684712" y="4402042"/>
              <a:ext cx="1327095" cy="2412072"/>
            </a:xfrm>
            <a:custGeom>
              <a:avLst/>
              <a:gdLst>
                <a:gd name="T0" fmla="*/ 0 w 1725"/>
                <a:gd name="T1" fmla="*/ 728 h 3136"/>
                <a:gd name="T2" fmla="*/ 654 w 1725"/>
                <a:gd name="T3" fmla="*/ 1382 h 3136"/>
                <a:gd name="T4" fmla="*/ 1577 w 1725"/>
                <a:gd name="T5" fmla="*/ 1789 h 3136"/>
                <a:gd name="T6" fmla="*/ 1669 w 1725"/>
                <a:gd name="T7" fmla="*/ 3119 h 3136"/>
                <a:gd name="T8" fmla="*/ 1666 w 1725"/>
                <a:gd name="T9" fmla="*/ 1513 h 3136"/>
                <a:gd name="T10" fmla="*/ 654 w 1725"/>
                <a:gd name="T11" fmla="*/ 73 h 3136"/>
                <a:gd name="T12" fmla="*/ 0 w 1725"/>
                <a:gd name="T13" fmla="*/ 728 h 3136"/>
                <a:gd name="T14" fmla="*/ 119 w 1725"/>
                <a:gd name="T15" fmla="*/ 727 h 3136"/>
                <a:gd name="T16" fmla="*/ 858 w 1725"/>
                <a:gd name="T17" fmla="*/ 232 h 3136"/>
                <a:gd name="T18" fmla="*/ 858 w 1725"/>
                <a:gd name="T19" fmla="*/ 232 h 3136"/>
                <a:gd name="T20" fmla="*/ 1517 w 1725"/>
                <a:gd name="T21" fmla="*/ 1260 h 3136"/>
                <a:gd name="T22" fmla="*/ 1327 w 1725"/>
                <a:gd name="T23" fmla="*/ 1365 h 3136"/>
                <a:gd name="T24" fmla="*/ 654 w 1725"/>
                <a:gd name="T25" fmla="*/ 1263 h 3136"/>
                <a:gd name="T26" fmla="*/ 119 w 1725"/>
                <a:gd name="T27" fmla="*/ 727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5" h="3136">
                  <a:moveTo>
                    <a:pt x="0" y="728"/>
                  </a:moveTo>
                  <a:cubicBezTo>
                    <a:pt x="0" y="1089"/>
                    <a:pt x="293" y="1382"/>
                    <a:pt x="654" y="1382"/>
                  </a:cubicBezTo>
                  <a:cubicBezTo>
                    <a:pt x="654" y="1382"/>
                    <a:pt x="1471" y="1368"/>
                    <a:pt x="1577" y="1789"/>
                  </a:cubicBezTo>
                  <a:cubicBezTo>
                    <a:pt x="1650" y="2081"/>
                    <a:pt x="1614" y="3136"/>
                    <a:pt x="1669" y="3119"/>
                  </a:cubicBezTo>
                  <a:cubicBezTo>
                    <a:pt x="1725" y="3102"/>
                    <a:pt x="1666" y="1513"/>
                    <a:pt x="1666" y="1513"/>
                  </a:cubicBezTo>
                  <a:cubicBezTo>
                    <a:pt x="1666" y="0"/>
                    <a:pt x="654" y="73"/>
                    <a:pt x="654" y="73"/>
                  </a:cubicBezTo>
                  <a:cubicBezTo>
                    <a:pt x="293" y="73"/>
                    <a:pt x="0" y="366"/>
                    <a:pt x="0" y="728"/>
                  </a:cubicBezTo>
                  <a:close/>
                  <a:moveTo>
                    <a:pt x="119" y="727"/>
                  </a:moveTo>
                  <a:cubicBezTo>
                    <a:pt x="119" y="431"/>
                    <a:pt x="464" y="101"/>
                    <a:pt x="858" y="232"/>
                  </a:cubicBezTo>
                  <a:cubicBezTo>
                    <a:pt x="858" y="232"/>
                    <a:pt x="858" y="232"/>
                    <a:pt x="858" y="232"/>
                  </a:cubicBezTo>
                  <a:cubicBezTo>
                    <a:pt x="1302" y="379"/>
                    <a:pt x="1461" y="872"/>
                    <a:pt x="1517" y="1260"/>
                  </a:cubicBezTo>
                  <a:cubicBezTo>
                    <a:pt x="1530" y="1352"/>
                    <a:pt x="1487" y="1434"/>
                    <a:pt x="1327" y="1365"/>
                  </a:cubicBezTo>
                  <a:cubicBezTo>
                    <a:pt x="1190" y="1306"/>
                    <a:pt x="976" y="1254"/>
                    <a:pt x="654" y="1263"/>
                  </a:cubicBezTo>
                  <a:cubicBezTo>
                    <a:pt x="358" y="1263"/>
                    <a:pt x="119" y="1023"/>
                    <a:pt x="119" y="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0" name="AutoShape 38"/>
            <p:cNvSpPr/>
            <p:nvPr/>
          </p:nvSpPr>
          <p:spPr bwMode="auto">
            <a:xfrm>
              <a:off x="5076199" y="4805525"/>
              <a:ext cx="345669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2549844" y="11034567"/>
            <a:ext cx="2221443" cy="2542894"/>
            <a:chOff x="6276556" y="5517283"/>
            <a:chExt cx="1111011" cy="1271447"/>
          </a:xfrm>
        </p:grpSpPr>
        <p:sp>
          <p:nvSpPr>
            <p:cNvPr id="50" name="Freeform 8"/>
            <p:cNvSpPr>
              <a:spLocks noEditPoints="1"/>
            </p:cNvSpPr>
            <p:nvPr/>
          </p:nvSpPr>
          <p:spPr bwMode="auto">
            <a:xfrm>
              <a:off x="6276556" y="5517283"/>
              <a:ext cx="1111011" cy="1271447"/>
            </a:xfrm>
            <a:custGeom>
              <a:avLst/>
              <a:gdLst>
                <a:gd name="T0" fmla="*/ 790 w 1444"/>
                <a:gd name="T1" fmla="*/ 20 h 1653"/>
                <a:gd name="T2" fmla="*/ 172 w 1444"/>
                <a:gd name="T3" fmla="*/ 389 h 1653"/>
                <a:gd name="T4" fmla="*/ 58 w 1444"/>
                <a:gd name="T5" fmla="*/ 1653 h 1653"/>
                <a:gd name="T6" fmla="*/ 136 w 1444"/>
                <a:gd name="T7" fmla="*/ 1463 h 1653"/>
                <a:gd name="T8" fmla="*/ 783 w 1444"/>
                <a:gd name="T9" fmla="*/ 1329 h 1653"/>
                <a:gd name="T10" fmla="*/ 1444 w 1444"/>
                <a:gd name="T11" fmla="*/ 675 h 1653"/>
                <a:gd name="T12" fmla="*/ 790 w 1444"/>
                <a:gd name="T13" fmla="*/ 20 h 1653"/>
                <a:gd name="T14" fmla="*/ 792 w 1444"/>
                <a:gd name="T15" fmla="*/ 1206 h 1653"/>
                <a:gd name="T16" fmla="*/ 324 w 1444"/>
                <a:gd name="T17" fmla="*/ 1248 h 1653"/>
                <a:gd name="T18" fmla="*/ 170 w 1444"/>
                <a:gd name="T19" fmla="*/ 1129 h 1653"/>
                <a:gd name="T20" fmla="*/ 337 w 1444"/>
                <a:gd name="T21" fmla="*/ 389 h 1653"/>
                <a:gd name="T22" fmla="*/ 792 w 1444"/>
                <a:gd name="T23" fmla="*/ 135 h 1653"/>
                <a:gd name="T24" fmla="*/ 1328 w 1444"/>
                <a:gd name="T25" fmla="*/ 671 h 1653"/>
                <a:gd name="T26" fmla="*/ 792 w 1444"/>
                <a:gd name="T27" fmla="*/ 1206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4" h="1653">
                  <a:moveTo>
                    <a:pt x="790" y="20"/>
                  </a:moveTo>
                  <a:cubicBezTo>
                    <a:pt x="453" y="39"/>
                    <a:pt x="262" y="224"/>
                    <a:pt x="172" y="389"/>
                  </a:cubicBezTo>
                  <a:cubicBezTo>
                    <a:pt x="0" y="703"/>
                    <a:pt x="0" y="1653"/>
                    <a:pt x="58" y="1653"/>
                  </a:cubicBezTo>
                  <a:cubicBezTo>
                    <a:pt x="99" y="1653"/>
                    <a:pt x="57" y="1579"/>
                    <a:pt x="136" y="1463"/>
                  </a:cubicBezTo>
                  <a:cubicBezTo>
                    <a:pt x="221" y="1338"/>
                    <a:pt x="783" y="1329"/>
                    <a:pt x="783" y="1329"/>
                  </a:cubicBezTo>
                  <a:cubicBezTo>
                    <a:pt x="1151" y="1329"/>
                    <a:pt x="1444" y="1036"/>
                    <a:pt x="1444" y="675"/>
                  </a:cubicBezTo>
                  <a:cubicBezTo>
                    <a:pt x="1444" y="313"/>
                    <a:pt x="1151" y="0"/>
                    <a:pt x="790" y="20"/>
                  </a:cubicBezTo>
                  <a:close/>
                  <a:moveTo>
                    <a:pt x="792" y="1206"/>
                  </a:moveTo>
                  <a:cubicBezTo>
                    <a:pt x="582" y="1199"/>
                    <a:pt x="427" y="1223"/>
                    <a:pt x="324" y="1248"/>
                  </a:cubicBezTo>
                  <a:cubicBezTo>
                    <a:pt x="222" y="1273"/>
                    <a:pt x="170" y="1254"/>
                    <a:pt x="170" y="1129"/>
                  </a:cubicBezTo>
                  <a:cubicBezTo>
                    <a:pt x="170" y="923"/>
                    <a:pt x="204" y="603"/>
                    <a:pt x="337" y="389"/>
                  </a:cubicBezTo>
                  <a:cubicBezTo>
                    <a:pt x="432" y="237"/>
                    <a:pt x="600" y="135"/>
                    <a:pt x="792" y="135"/>
                  </a:cubicBezTo>
                  <a:cubicBezTo>
                    <a:pt x="1088" y="135"/>
                    <a:pt x="1328" y="375"/>
                    <a:pt x="1328" y="671"/>
                  </a:cubicBezTo>
                  <a:cubicBezTo>
                    <a:pt x="1328" y="966"/>
                    <a:pt x="1088" y="1206"/>
                    <a:pt x="792" y="12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1" name="AutoShape 66"/>
            <p:cNvSpPr/>
            <p:nvPr/>
          </p:nvSpPr>
          <p:spPr bwMode="auto">
            <a:xfrm>
              <a:off x="6728635" y="5874499"/>
              <a:ext cx="314696" cy="314696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424262" y="8794970"/>
            <a:ext cx="2654800" cy="4824144"/>
            <a:chOff x="6213749" y="4397485"/>
            <a:chExt cx="1327746" cy="2412072"/>
          </a:xfrm>
        </p:grpSpPr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6213749" y="4397485"/>
              <a:ext cx="1327746" cy="2412072"/>
            </a:xfrm>
            <a:custGeom>
              <a:avLst/>
              <a:gdLst>
                <a:gd name="T0" fmla="*/ 1072 w 1726"/>
                <a:gd name="T1" fmla="*/ 73 h 3136"/>
                <a:gd name="T2" fmla="*/ 60 w 1726"/>
                <a:gd name="T3" fmla="*/ 1513 h 3136"/>
                <a:gd name="T4" fmla="*/ 57 w 1726"/>
                <a:gd name="T5" fmla="*/ 3119 h 3136"/>
                <a:gd name="T6" fmla="*/ 149 w 1726"/>
                <a:gd name="T7" fmla="*/ 1789 h 3136"/>
                <a:gd name="T8" fmla="*/ 1072 w 1726"/>
                <a:gd name="T9" fmla="*/ 1382 h 3136"/>
                <a:gd name="T10" fmla="*/ 1726 w 1726"/>
                <a:gd name="T11" fmla="*/ 728 h 3136"/>
                <a:gd name="T12" fmla="*/ 1072 w 1726"/>
                <a:gd name="T13" fmla="*/ 73 h 3136"/>
                <a:gd name="T14" fmla="*/ 1072 w 1726"/>
                <a:gd name="T15" fmla="*/ 1263 h 3136"/>
                <a:gd name="T16" fmla="*/ 399 w 1726"/>
                <a:gd name="T17" fmla="*/ 1365 h 3136"/>
                <a:gd name="T18" fmla="*/ 209 w 1726"/>
                <a:gd name="T19" fmla="*/ 1260 h 3136"/>
                <a:gd name="T20" fmla="*/ 867 w 1726"/>
                <a:gd name="T21" fmla="*/ 232 h 3136"/>
                <a:gd name="T22" fmla="*/ 867 w 1726"/>
                <a:gd name="T23" fmla="*/ 232 h 3136"/>
                <a:gd name="T24" fmla="*/ 1607 w 1726"/>
                <a:gd name="T25" fmla="*/ 727 h 3136"/>
                <a:gd name="T26" fmla="*/ 1072 w 1726"/>
                <a:gd name="T27" fmla="*/ 1263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6" h="3136">
                  <a:moveTo>
                    <a:pt x="1072" y="73"/>
                  </a:moveTo>
                  <a:cubicBezTo>
                    <a:pt x="1072" y="73"/>
                    <a:pt x="60" y="0"/>
                    <a:pt x="60" y="1513"/>
                  </a:cubicBezTo>
                  <a:cubicBezTo>
                    <a:pt x="60" y="1513"/>
                    <a:pt x="0" y="3102"/>
                    <a:pt x="57" y="3119"/>
                  </a:cubicBezTo>
                  <a:cubicBezTo>
                    <a:pt x="111" y="3136"/>
                    <a:pt x="75" y="2081"/>
                    <a:pt x="149" y="1789"/>
                  </a:cubicBezTo>
                  <a:cubicBezTo>
                    <a:pt x="255" y="1368"/>
                    <a:pt x="1072" y="1382"/>
                    <a:pt x="1072" y="1382"/>
                  </a:cubicBezTo>
                  <a:cubicBezTo>
                    <a:pt x="1433" y="1382"/>
                    <a:pt x="1726" y="1089"/>
                    <a:pt x="1726" y="728"/>
                  </a:cubicBezTo>
                  <a:cubicBezTo>
                    <a:pt x="1726" y="366"/>
                    <a:pt x="1433" y="73"/>
                    <a:pt x="1072" y="73"/>
                  </a:cubicBezTo>
                  <a:close/>
                  <a:moveTo>
                    <a:pt x="1072" y="1263"/>
                  </a:moveTo>
                  <a:cubicBezTo>
                    <a:pt x="750" y="1254"/>
                    <a:pt x="536" y="1306"/>
                    <a:pt x="399" y="1365"/>
                  </a:cubicBezTo>
                  <a:cubicBezTo>
                    <a:pt x="239" y="1434"/>
                    <a:pt x="196" y="1352"/>
                    <a:pt x="209" y="1260"/>
                  </a:cubicBezTo>
                  <a:cubicBezTo>
                    <a:pt x="265" y="872"/>
                    <a:pt x="424" y="379"/>
                    <a:pt x="867" y="232"/>
                  </a:cubicBezTo>
                  <a:cubicBezTo>
                    <a:pt x="867" y="232"/>
                    <a:pt x="867" y="232"/>
                    <a:pt x="867" y="232"/>
                  </a:cubicBezTo>
                  <a:cubicBezTo>
                    <a:pt x="1262" y="101"/>
                    <a:pt x="1607" y="431"/>
                    <a:pt x="1607" y="727"/>
                  </a:cubicBezTo>
                  <a:cubicBezTo>
                    <a:pt x="1607" y="1023"/>
                    <a:pt x="1367" y="1263"/>
                    <a:pt x="1072" y="1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2" name="AutoShape 122"/>
            <p:cNvSpPr/>
            <p:nvPr/>
          </p:nvSpPr>
          <p:spPr bwMode="auto">
            <a:xfrm>
              <a:off x="6799530" y="4793980"/>
              <a:ext cx="315505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4921"/>
                  </a:moveTo>
                  <a:lnTo>
                    <a:pt x="21599" y="5871"/>
                  </a:lnTo>
                  <a:cubicBezTo>
                    <a:pt x="21192" y="6052"/>
                    <a:pt x="20518" y="6202"/>
                    <a:pt x="19564" y="6320"/>
                  </a:cubicBezTo>
                  <a:cubicBezTo>
                    <a:pt x="18617" y="6436"/>
                    <a:pt x="17593" y="6522"/>
                    <a:pt x="16494" y="6579"/>
                  </a:cubicBezTo>
                  <a:cubicBezTo>
                    <a:pt x="15398" y="6643"/>
                    <a:pt x="14330" y="6677"/>
                    <a:pt x="13290" y="6683"/>
                  </a:cubicBezTo>
                  <a:cubicBezTo>
                    <a:pt x="12253" y="6692"/>
                    <a:pt x="11427" y="6698"/>
                    <a:pt x="10808" y="6698"/>
                  </a:cubicBezTo>
                  <a:cubicBezTo>
                    <a:pt x="10200" y="6698"/>
                    <a:pt x="9374" y="6692"/>
                    <a:pt x="8326" y="6683"/>
                  </a:cubicBezTo>
                  <a:cubicBezTo>
                    <a:pt x="7276" y="6677"/>
                    <a:pt x="6204" y="6643"/>
                    <a:pt x="5105" y="6579"/>
                  </a:cubicBezTo>
                  <a:cubicBezTo>
                    <a:pt x="4009" y="6522"/>
                    <a:pt x="2993" y="6436"/>
                    <a:pt x="2053" y="6326"/>
                  </a:cubicBezTo>
                  <a:cubicBezTo>
                    <a:pt x="1116" y="6214"/>
                    <a:pt x="442" y="6064"/>
                    <a:pt x="34" y="5871"/>
                  </a:cubicBezTo>
                  <a:cubicBezTo>
                    <a:pt x="10" y="5724"/>
                    <a:pt x="0" y="5566"/>
                    <a:pt x="0" y="5393"/>
                  </a:cubicBezTo>
                  <a:lnTo>
                    <a:pt x="0" y="4921"/>
                  </a:lnTo>
                  <a:lnTo>
                    <a:pt x="0" y="4423"/>
                  </a:lnTo>
                  <a:cubicBezTo>
                    <a:pt x="0" y="4258"/>
                    <a:pt x="10" y="4092"/>
                    <a:pt x="34" y="3924"/>
                  </a:cubicBezTo>
                  <a:cubicBezTo>
                    <a:pt x="307" y="3801"/>
                    <a:pt x="701" y="3688"/>
                    <a:pt x="1213" y="3602"/>
                  </a:cubicBezTo>
                  <a:cubicBezTo>
                    <a:pt x="1717" y="3516"/>
                    <a:pt x="2257" y="3444"/>
                    <a:pt x="2830" y="3389"/>
                  </a:cubicBezTo>
                  <a:cubicBezTo>
                    <a:pt x="3404" y="3334"/>
                    <a:pt x="3971" y="3294"/>
                    <a:pt x="4528" y="3265"/>
                  </a:cubicBezTo>
                  <a:cubicBezTo>
                    <a:pt x="5084" y="3239"/>
                    <a:pt x="5516" y="3213"/>
                    <a:pt x="5827" y="3196"/>
                  </a:cubicBezTo>
                  <a:cubicBezTo>
                    <a:pt x="5737" y="2444"/>
                    <a:pt x="5800" y="1857"/>
                    <a:pt x="6017" y="1431"/>
                  </a:cubicBezTo>
                  <a:cubicBezTo>
                    <a:pt x="6232" y="1010"/>
                    <a:pt x="6560" y="693"/>
                    <a:pt x="7003" y="489"/>
                  </a:cubicBezTo>
                  <a:cubicBezTo>
                    <a:pt x="7441" y="282"/>
                    <a:pt x="7984" y="146"/>
                    <a:pt x="8631" y="86"/>
                  </a:cubicBezTo>
                  <a:cubicBezTo>
                    <a:pt x="9280" y="28"/>
                    <a:pt x="9999" y="0"/>
                    <a:pt x="10808" y="0"/>
                  </a:cubicBezTo>
                  <a:cubicBezTo>
                    <a:pt x="11417" y="0"/>
                    <a:pt x="12021" y="11"/>
                    <a:pt x="12619" y="40"/>
                  </a:cubicBezTo>
                  <a:cubicBezTo>
                    <a:pt x="13221" y="69"/>
                    <a:pt x="13757" y="164"/>
                    <a:pt x="14234" y="319"/>
                  </a:cubicBezTo>
                  <a:cubicBezTo>
                    <a:pt x="14707" y="483"/>
                    <a:pt x="15084" y="734"/>
                    <a:pt x="15367" y="1074"/>
                  </a:cubicBezTo>
                  <a:cubicBezTo>
                    <a:pt x="15647" y="1413"/>
                    <a:pt x="15789" y="1894"/>
                    <a:pt x="15789" y="2519"/>
                  </a:cubicBezTo>
                  <a:lnTo>
                    <a:pt x="15789" y="2850"/>
                  </a:lnTo>
                  <a:cubicBezTo>
                    <a:pt x="15789" y="2963"/>
                    <a:pt x="15775" y="3078"/>
                    <a:pt x="15758" y="3196"/>
                  </a:cubicBezTo>
                  <a:cubicBezTo>
                    <a:pt x="16076" y="3213"/>
                    <a:pt x="16511" y="3239"/>
                    <a:pt x="17061" y="3265"/>
                  </a:cubicBezTo>
                  <a:cubicBezTo>
                    <a:pt x="17611" y="3294"/>
                    <a:pt x="18178" y="3334"/>
                    <a:pt x="18758" y="3389"/>
                  </a:cubicBezTo>
                  <a:cubicBezTo>
                    <a:pt x="19335" y="3443"/>
                    <a:pt x="19885" y="3515"/>
                    <a:pt x="20404" y="3602"/>
                  </a:cubicBezTo>
                  <a:cubicBezTo>
                    <a:pt x="20922" y="3688"/>
                    <a:pt x="21323" y="3801"/>
                    <a:pt x="21596" y="3924"/>
                  </a:cubicBezTo>
                  <a:lnTo>
                    <a:pt x="21596" y="4921"/>
                  </a:lnTo>
                  <a:close/>
                  <a:moveTo>
                    <a:pt x="10812" y="8296"/>
                  </a:moveTo>
                  <a:cubicBezTo>
                    <a:pt x="12236" y="8278"/>
                    <a:pt x="13656" y="8250"/>
                    <a:pt x="15080" y="8215"/>
                  </a:cubicBezTo>
                  <a:cubicBezTo>
                    <a:pt x="16501" y="8178"/>
                    <a:pt x="17925" y="8088"/>
                    <a:pt x="19353" y="7939"/>
                  </a:cubicBezTo>
                  <a:lnTo>
                    <a:pt x="19353" y="19477"/>
                  </a:lnTo>
                  <a:cubicBezTo>
                    <a:pt x="19353" y="20056"/>
                    <a:pt x="19107" y="20557"/>
                    <a:pt x="18620" y="20972"/>
                  </a:cubicBezTo>
                  <a:cubicBezTo>
                    <a:pt x="18133" y="21392"/>
                    <a:pt x="17542" y="21599"/>
                    <a:pt x="16847" y="21599"/>
                  </a:cubicBezTo>
                  <a:lnTo>
                    <a:pt x="4752" y="21599"/>
                  </a:lnTo>
                  <a:cubicBezTo>
                    <a:pt x="4058" y="21599"/>
                    <a:pt x="3460" y="21395"/>
                    <a:pt x="2955" y="20977"/>
                  </a:cubicBezTo>
                  <a:cubicBezTo>
                    <a:pt x="2450" y="20569"/>
                    <a:pt x="2201" y="20068"/>
                    <a:pt x="2201" y="19477"/>
                  </a:cubicBezTo>
                  <a:lnTo>
                    <a:pt x="2201" y="7939"/>
                  </a:lnTo>
                  <a:cubicBezTo>
                    <a:pt x="3560" y="8088"/>
                    <a:pt x="4904" y="8183"/>
                    <a:pt x="6239" y="8229"/>
                  </a:cubicBezTo>
                  <a:cubicBezTo>
                    <a:pt x="7576" y="8273"/>
                    <a:pt x="8917" y="8296"/>
                    <a:pt x="10276" y="8296"/>
                  </a:cubicBezTo>
                  <a:lnTo>
                    <a:pt x="10812" y="8296"/>
                  </a:lnTo>
                  <a:close/>
                  <a:moveTo>
                    <a:pt x="6923" y="10395"/>
                  </a:moveTo>
                  <a:cubicBezTo>
                    <a:pt x="6923" y="10248"/>
                    <a:pt x="6857" y="10119"/>
                    <a:pt x="6733" y="10015"/>
                  </a:cubicBezTo>
                  <a:cubicBezTo>
                    <a:pt x="6605" y="9908"/>
                    <a:pt x="6453" y="9854"/>
                    <a:pt x="6277" y="9854"/>
                  </a:cubicBezTo>
                  <a:lnTo>
                    <a:pt x="5630" y="9854"/>
                  </a:lnTo>
                  <a:cubicBezTo>
                    <a:pt x="5450" y="9854"/>
                    <a:pt x="5305" y="9908"/>
                    <a:pt x="5191" y="10015"/>
                  </a:cubicBezTo>
                  <a:cubicBezTo>
                    <a:pt x="5074" y="10119"/>
                    <a:pt x="5015" y="10248"/>
                    <a:pt x="5015" y="10395"/>
                  </a:cubicBezTo>
                  <a:lnTo>
                    <a:pt x="5015" y="18858"/>
                  </a:lnTo>
                  <a:cubicBezTo>
                    <a:pt x="5015" y="19005"/>
                    <a:pt x="5074" y="19126"/>
                    <a:pt x="5191" y="19224"/>
                  </a:cubicBezTo>
                  <a:cubicBezTo>
                    <a:pt x="5305" y="19319"/>
                    <a:pt x="5450" y="19368"/>
                    <a:pt x="5630" y="19368"/>
                  </a:cubicBezTo>
                  <a:lnTo>
                    <a:pt x="6277" y="19368"/>
                  </a:lnTo>
                  <a:cubicBezTo>
                    <a:pt x="6453" y="19368"/>
                    <a:pt x="6605" y="19319"/>
                    <a:pt x="6733" y="19230"/>
                  </a:cubicBezTo>
                  <a:cubicBezTo>
                    <a:pt x="6857" y="19137"/>
                    <a:pt x="6923" y="19014"/>
                    <a:pt x="6923" y="18858"/>
                  </a:cubicBezTo>
                  <a:lnTo>
                    <a:pt x="6923" y="10395"/>
                  </a:lnTo>
                  <a:close/>
                  <a:moveTo>
                    <a:pt x="8416" y="3141"/>
                  </a:moveTo>
                  <a:cubicBezTo>
                    <a:pt x="10006" y="3121"/>
                    <a:pt x="11607" y="3121"/>
                    <a:pt x="13231" y="3141"/>
                  </a:cubicBezTo>
                  <a:cubicBezTo>
                    <a:pt x="13231" y="3032"/>
                    <a:pt x="13242" y="2925"/>
                    <a:pt x="13266" y="2819"/>
                  </a:cubicBezTo>
                  <a:cubicBezTo>
                    <a:pt x="13286" y="2712"/>
                    <a:pt x="13286" y="2611"/>
                    <a:pt x="13266" y="2519"/>
                  </a:cubicBezTo>
                  <a:lnTo>
                    <a:pt x="13266" y="2315"/>
                  </a:lnTo>
                  <a:cubicBezTo>
                    <a:pt x="12879" y="2222"/>
                    <a:pt x="12471" y="2171"/>
                    <a:pt x="12042" y="2162"/>
                  </a:cubicBezTo>
                  <a:cubicBezTo>
                    <a:pt x="11610" y="2153"/>
                    <a:pt x="11202" y="2148"/>
                    <a:pt x="10819" y="2148"/>
                  </a:cubicBezTo>
                  <a:cubicBezTo>
                    <a:pt x="10411" y="2148"/>
                    <a:pt x="9996" y="2153"/>
                    <a:pt x="9574" y="2162"/>
                  </a:cubicBezTo>
                  <a:cubicBezTo>
                    <a:pt x="9149" y="2171"/>
                    <a:pt x="8741" y="2222"/>
                    <a:pt x="8354" y="2315"/>
                  </a:cubicBezTo>
                  <a:lnTo>
                    <a:pt x="8354" y="2519"/>
                  </a:lnTo>
                  <a:cubicBezTo>
                    <a:pt x="8354" y="2611"/>
                    <a:pt x="8357" y="2715"/>
                    <a:pt x="8371" y="2824"/>
                  </a:cubicBezTo>
                  <a:cubicBezTo>
                    <a:pt x="8375" y="2937"/>
                    <a:pt x="8392" y="3040"/>
                    <a:pt x="8416" y="3141"/>
                  </a:cubicBezTo>
                  <a:moveTo>
                    <a:pt x="11769" y="10395"/>
                  </a:moveTo>
                  <a:cubicBezTo>
                    <a:pt x="11769" y="10248"/>
                    <a:pt x="11707" y="10119"/>
                    <a:pt x="11582" y="10015"/>
                  </a:cubicBezTo>
                  <a:cubicBezTo>
                    <a:pt x="11451" y="9908"/>
                    <a:pt x="11299" y="9854"/>
                    <a:pt x="11123" y="9854"/>
                  </a:cubicBezTo>
                  <a:lnTo>
                    <a:pt x="10476" y="9854"/>
                  </a:lnTo>
                  <a:cubicBezTo>
                    <a:pt x="10300" y="9854"/>
                    <a:pt x="10151" y="9908"/>
                    <a:pt x="10037" y="10015"/>
                  </a:cubicBezTo>
                  <a:cubicBezTo>
                    <a:pt x="9923" y="10119"/>
                    <a:pt x="9865" y="10248"/>
                    <a:pt x="9865" y="10395"/>
                  </a:cubicBezTo>
                  <a:lnTo>
                    <a:pt x="9865" y="18858"/>
                  </a:lnTo>
                  <a:cubicBezTo>
                    <a:pt x="9865" y="19005"/>
                    <a:pt x="9920" y="19126"/>
                    <a:pt x="10030" y="19224"/>
                  </a:cubicBezTo>
                  <a:cubicBezTo>
                    <a:pt x="10141" y="19319"/>
                    <a:pt x="10286" y="19368"/>
                    <a:pt x="10476" y="19368"/>
                  </a:cubicBezTo>
                  <a:lnTo>
                    <a:pt x="11123" y="19368"/>
                  </a:lnTo>
                  <a:cubicBezTo>
                    <a:pt x="11299" y="19368"/>
                    <a:pt x="11451" y="19319"/>
                    <a:pt x="11582" y="19230"/>
                  </a:cubicBezTo>
                  <a:cubicBezTo>
                    <a:pt x="11707" y="19137"/>
                    <a:pt x="11769" y="19014"/>
                    <a:pt x="11769" y="18858"/>
                  </a:cubicBezTo>
                  <a:lnTo>
                    <a:pt x="11769" y="10395"/>
                  </a:lnTo>
                  <a:close/>
                  <a:moveTo>
                    <a:pt x="14683" y="18858"/>
                  </a:moveTo>
                  <a:cubicBezTo>
                    <a:pt x="14683" y="19005"/>
                    <a:pt x="14745" y="19126"/>
                    <a:pt x="14866" y="19224"/>
                  </a:cubicBezTo>
                  <a:cubicBezTo>
                    <a:pt x="14987" y="19319"/>
                    <a:pt x="15143" y="19368"/>
                    <a:pt x="15333" y="19368"/>
                  </a:cubicBezTo>
                  <a:lnTo>
                    <a:pt x="15979" y="19368"/>
                  </a:lnTo>
                  <a:cubicBezTo>
                    <a:pt x="16155" y="19368"/>
                    <a:pt x="16308" y="19319"/>
                    <a:pt x="16432" y="19230"/>
                  </a:cubicBezTo>
                  <a:cubicBezTo>
                    <a:pt x="16560" y="19137"/>
                    <a:pt x="16629" y="19014"/>
                    <a:pt x="16629" y="18858"/>
                  </a:cubicBezTo>
                  <a:lnTo>
                    <a:pt x="16629" y="10395"/>
                  </a:lnTo>
                  <a:cubicBezTo>
                    <a:pt x="16629" y="10248"/>
                    <a:pt x="16560" y="10119"/>
                    <a:pt x="16432" y="10015"/>
                  </a:cubicBezTo>
                  <a:cubicBezTo>
                    <a:pt x="16308" y="9908"/>
                    <a:pt x="16155" y="9854"/>
                    <a:pt x="15979" y="9854"/>
                  </a:cubicBezTo>
                  <a:lnTo>
                    <a:pt x="15333" y="9854"/>
                  </a:lnTo>
                  <a:cubicBezTo>
                    <a:pt x="15153" y="9854"/>
                    <a:pt x="15001" y="9908"/>
                    <a:pt x="14877" y="10015"/>
                  </a:cubicBezTo>
                  <a:cubicBezTo>
                    <a:pt x="14752" y="10119"/>
                    <a:pt x="14683" y="10248"/>
                    <a:pt x="14683" y="10395"/>
                  </a:cubicBezTo>
                  <a:lnTo>
                    <a:pt x="14683" y="18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663697" y="11034567"/>
            <a:ext cx="2222745" cy="2542894"/>
            <a:chOff x="4833107" y="5517283"/>
            <a:chExt cx="1111662" cy="1271447"/>
          </a:xfrm>
        </p:grpSpPr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4833107" y="5517283"/>
              <a:ext cx="1111662" cy="1271447"/>
            </a:xfrm>
            <a:custGeom>
              <a:avLst/>
              <a:gdLst>
                <a:gd name="T0" fmla="*/ 0 w 1445"/>
                <a:gd name="T1" fmla="*/ 675 h 1653"/>
                <a:gd name="T2" fmla="*/ 662 w 1445"/>
                <a:gd name="T3" fmla="*/ 1329 h 1653"/>
                <a:gd name="T4" fmla="*/ 1309 w 1445"/>
                <a:gd name="T5" fmla="*/ 1463 h 1653"/>
                <a:gd name="T6" fmla="*/ 1387 w 1445"/>
                <a:gd name="T7" fmla="*/ 1653 h 1653"/>
                <a:gd name="T8" fmla="*/ 1273 w 1445"/>
                <a:gd name="T9" fmla="*/ 389 h 1653"/>
                <a:gd name="T10" fmla="*/ 655 w 1445"/>
                <a:gd name="T11" fmla="*/ 20 h 1653"/>
                <a:gd name="T12" fmla="*/ 0 w 1445"/>
                <a:gd name="T13" fmla="*/ 675 h 1653"/>
                <a:gd name="T14" fmla="*/ 117 w 1445"/>
                <a:gd name="T15" fmla="*/ 671 h 1653"/>
                <a:gd name="T16" fmla="*/ 652 w 1445"/>
                <a:gd name="T17" fmla="*/ 135 h 1653"/>
                <a:gd name="T18" fmla="*/ 1108 w 1445"/>
                <a:gd name="T19" fmla="*/ 389 h 1653"/>
                <a:gd name="T20" fmla="*/ 1275 w 1445"/>
                <a:gd name="T21" fmla="*/ 1129 h 1653"/>
                <a:gd name="T22" fmla="*/ 1121 w 1445"/>
                <a:gd name="T23" fmla="*/ 1248 h 1653"/>
                <a:gd name="T24" fmla="*/ 652 w 1445"/>
                <a:gd name="T25" fmla="*/ 1206 h 1653"/>
                <a:gd name="T26" fmla="*/ 117 w 1445"/>
                <a:gd name="T27" fmla="*/ 671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5" h="1653">
                  <a:moveTo>
                    <a:pt x="0" y="675"/>
                  </a:moveTo>
                  <a:cubicBezTo>
                    <a:pt x="0" y="1036"/>
                    <a:pt x="294" y="1329"/>
                    <a:pt x="662" y="1329"/>
                  </a:cubicBezTo>
                  <a:cubicBezTo>
                    <a:pt x="662" y="1329"/>
                    <a:pt x="1224" y="1338"/>
                    <a:pt x="1309" y="1463"/>
                  </a:cubicBezTo>
                  <a:cubicBezTo>
                    <a:pt x="1388" y="1579"/>
                    <a:pt x="1346" y="1653"/>
                    <a:pt x="1387" y="1653"/>
                  </a:cubicBezTo>
                  <a:cubicBezTo>
                    <a:pt x="1445" y="1653"/>
                    <a:pt x="1445" y="703"/>
                    <a:pt x="1273" y="389"/>
                  </a:cubicBezTo>
                  <a:cubicBezTo>
                    <a:pt x="1183" y="224"/>
                    <a:pt x="992" y="39"/>
                    <a:pt x="655" y="20"/>
                  </a:cubicBezTo>
                  <a:cubicBezTo>
                    <a:pt x="294" y="0"/>
                    <a:pt x="0" y="313"/>
                    <a:pt x="0" y="675"/>
                  </a:cubicBezTo>
                  <a:close/>
                  <a:moveTo>
                    <a:pt x="117" y="671"/>
                  </a:moveTo>
                  <a:cubicBezTo>
                    <a:pt x="117" y="375"/>
                    <a:pt x="357" y="135"/>
                    <a:pt x="652" y="135"/>
                  </a:cubicBezTo>
                  <a:cubicBezTo>
                    <a:pt x="845" y="135"/>
                    <a:pt x="1013" y="237"/>
                    <a:pt x="1108" y="389"/>
                  </a:cubicBezTo>
                  <a:cubicBezTo>
                    <a:pt x="1241" y="603"/>
                    <a:pt x="1275" y="923"/>
                    <a:pt x="1275" y="1129"/>
                  </a:cubicBezTo>
                  <a:cubicBezTo>
                    <a:pt x="1275" y="1254"/>
                    <a:pt x="1223" y="1273"/>
                    <a:pt x="1121" y="1248"/>
                  </a:cubicBezTo>
                  <a:cubicBezTo>
                    <a:pt x="1018" y="1223"/>
                    <a:pt x="863" y="1199"/>
                    <a:pt x="652" y="1206"/>
                  </a:cubicBezTo>
                  <a:cubicBezTo>
                    <a:pt x="357" y="1206"/>
                    <a:pt x="117" y="966"/>
                    <a:pt x="117" y="6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AutoShape 12"/>
            <p:cNvSpPr/>
            <p:nvPr/>
          </p:nvSpPr>
          <p:spPr bwMode="auto">
            <a:xfrm>
              <a:off x="5233268" y="5874499"/>
              <a:ext cx="269415" cy="291504"/>
            </a:xfrm>
            <a:custGeom>
              <a:avLst/>
              <a:gdLst>
                <a:gd name="T0" fmla="+- 0 10802 114"/>
                <a:gd name="T1" fmla="*/ T0 w 21376"/>
                <a:gd name="T2" fmla="*/ 10800 h 21600"/>
                <a:gd name="T3" fmla="+- 0 10802 114"/>
                <a:gd name="T4" fmla="*/ T3 w 21376"/>
                <a:gd name="T5" fmla="*/ 10800 h 21600"/>
                <a:gd name="T6" fmla="+- 0 10802 114"/>
                <a:gd name="T7" fmla="*/ T6 w 21376"/>
                <a:gd name="T8" fmla="*/ 10800 h 21600"/>
                <a:gd name="T9" fmla="+- 0 10802 114"/>
                <a:gd name="T10" fmla="*/ T9 w 2137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7" grpId="0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04483" y="3569621"/>
            <a:ext cx="3582261" cy="3546434"/>
            <a:chOff x="1021066" y="1539127"/>
            <a:chExt cx="1343698" cy="1329913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8" name="Freeform 2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50882" y="3569621"/>
            <a:ext cx="3582261" cy="3546434"/>
            <a:chOff x="2951469" y="1539127"/>
            <a:chExt cx="1343698" cy="1329913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797285" y="3569621"/>
            <a:ext cx="3582261" cy="3546434"/>
            <a:chOff x="4881873" y="1539127"/>
            <a:chExt cx="1343698" cy="1329913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43687" y="3569621"/>
            <a:ext cx="3582261" cy="3546434"/>
            <a:chOff x="6812276" y="1539127"/>
            <a:chExt cx="1343698" cy="1329913"/>
          </a:xfrm>
        </p:grpSpPr>
        <p:sp>
          <p:nvSpPr>
            <p:cNvPr id="16" name="Freeform 1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Freeform 2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197009" y="4611957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43658" y="4634781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78883" y="4643429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2509" y="4643429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03205" y="8440461"/>
            <a:ext cx="1312452" cy="13127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640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商务交流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1894" y="8440461"/>
            <a:ext cx="1312452" cy="131279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34329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调研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65079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图片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819537" y="8440461"/>
            <a:ext cx="1312452" cy="131279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71973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质量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712643" y="8440461"/>
            <a:ext cx="1312454" cy="131279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dirty="0">
                <a:latin typeface="+mn-ea"/>
              </a:rPr>
              <a:t> </a:t>
            </a:r>
            <a:endParaRPr lang="en-US" dirty="0">
              <a:latin typeface="+mn-ea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3032236" y="8710455"/>
            <a:ext cx="699824" cy="74865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36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7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39" name="Freeform 73"/>
          <p:cNvSpPr>
            <a:spLocks noEditPoints="1"/>
          </p:cNvSpPr>
          <p:nvPr/>
        </p:nvSpPr>
        <p:spPr bwMode="auto">
          <a:xfrm>
            <a:off x="18146558" y="8710455"/>
            <a:ext cx="656595" cy="74865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00331" y="8734645"/>
            <a:ext cx="512033" cy="74865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41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88128" y="8755454"/>
            <a:ext cx="749817" cy="631088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44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32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3425"/>
          <a:stretch>
            <a:fillRect/>
          </a:stretch>
        </p:blipFill>
        <p:spPr>
          <a:xfrm>
            <a:off x="0" y="3041650"/>
            <a:ext cx="24377650" cy="5676900"/>
          </a:xfrm>
        </p:spPr>
      </p:pic>
      <p:sp>
        <p:nvSpPr>
          <p:cNvPr id="21" name="TextBox 20"/>
          <p:cNvSpPr txBox="1"/>
          <p:nvPr/>
        </p:nvSpPr>
        <p:spPr>
          <a:xfrm>
            <a:off x="1952118" y="8985918"/>
            <a:ext cx="20476590" cy="3535330"/>
          </a:xfrm>
          <a:prstGeom prst="rect">
            <a:avLst/>
          </a:prstGeom>
          <a:noFill/>
        </p:spPr>
        <p:txBody>
          <a:bodyPr wrap="square" lIns="0" tIns="0" rIns="243731" bIns="0" numCol="2" spcCol="731190" rtlCol="0">
            <a:noAutofit/>
          </a:bodyPr>
          <a:lstStyle/>
          <a:p>
            <a:pPr algn="just"/>
            <a:r>
              <a:rPr lang="zh-CN" altLang="en-US" sz="2600" b="1" dirty="0">
                <a:latin typeface="+mn-ea"/>
                <a:cs typeface="Lato Regular" panose="020F0502020204030203"/>
              </a:rPr>
              <a:t>此处添加详细文本描述</a:t>
            </a:r>
            <a:r>
              <a:rPr lang="zh-CN" altLang="en-US" sz="2600" dirty="0">
                <a:latin typeface="+mn-ea"/>
                <a:cs typeface="Lato Light" panose="020F0302020204030203"/>
              </a:rPr>
              <a:t>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</a:t>
            </a:r>
            <a:r>
              <a:rPr lang="en-US" sz="2600" dirty="0">
                <a:latin typeface="+mn-ea"/>
                <a:cs typeface="Lato Light" panose="020F0302020204030203"/>
              </a:rPr>
              <a:t> </a:t>
            </a:r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此处添加详细文本描述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8" name="TextBox 1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关于我们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1" name="Round Same Side Corner Rectangle 10"/>
          <p:cNvSpPr/>
          <p:nvPr/>
        </p:nvSpPr>
        <p:spPr>
          <a:xfrm rot="16200000" flipV="1">
            <a:off x="5388241" y="-1701244"/>
            <a:ext cx="3694528" cy="148055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7115" y="4173254"/>
            <a:ext cx="10556978" cy="2802111"/>
            <a:chOff x="701992" y="4122454"/>
            <a:chExt cx="10556978" cy="2802111"/>
          </a:xfrm>
        </p:grpSpPr>
        <p:sp>
          <p:nvSpPr>
            <p:cNvPr id="12" name="Title 13"/>
            <p:cNvSpPr txBox="1"/>
            <p:nvPr/>
          </p:nvSpPr>
          <p:spPr>
            <a:xfrm>
              <a:off x="1637916" y="4638565"/>
              <a:ext cx="8711056" cy="2286000"/>
            </a:xfrm>
            <a:prstGeom prst="rect">
              <a:avLst/>
            </a:prstGeom>
          </p:spPr>
          <p:txBody>
            <a:bodyPr vert="horz" lIns="182843" tIns="91422" rIns="182843" bIns="91422" rtlCol="0" anchor="ctr">
              <a:noAutofit/>
            </a:bodyPr>
            <a:lstStyle>
              <a:lvl1pPr algn="l" defTabSz="1828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6000" kern="1200">
                  <a:solidFill>
                    <a:schemeClr val="tx1"/>
                  </a:solidFill>
                  <a:latin typeface="Lato" panose="020F0502020204030203" pitchFamily="34" charset="0"/>
                  <a:ea typeface="+mj-ea"/>
                  <a:cs typeface="+mj-cs"/>
                </a:defRPr>
              </a:lvl1pPr>
            </a:lstStyle>
            <a:p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人只有献身于社会，才能找出那短暂而有风险的生命的意义。</a:t>
              </a:r>
              <a:endParaRPr lang="en-US" altLang="zh-CN" sz="4800" i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pPr algn="r"/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 </a:t>
              </a:r>
              <a:r>
                <a:rPr lang="en-US" altLang="zh-CN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—— </a:t>
              </a:r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爱因斯坦</a:t>
              </a:r>
              <a:endParaRPr lang="en-US" sz="4000" i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13" name="Freeform 71"/>
            <p:cNvSpPr>
              <a:spLocks noChangeArrowheads="1"/>
            </p:cNvSpPr>
            <p:nvPr/>
          </p:nvSpPr>
          <p:spPr bwMode="auto">
            <a:xfrm>
              <a:off x="10348971" y="6137424"/>
              <a:ext cx="909999" cy="675742"/>
            </a:xfrm>
            <a:custGeom>
              <a:avLst/>
              <a:gdLst>
                <a:gd name="T0" fmla="*/ 70 w 444"/>
                <a:gd name="T1" fmla="*/ 0 h 329"/>
                <a:gd name="T2" fmla="*/ 70 w 444"/>
                <a:gd name="T3" fmla="*/ 0 h 329"/>
                <a:gd name="T4" fmla="*/ 0 w 444"/>
                <a:gd name="T5" fmla="*/ 70 h 329"/>
                <a:gd name="T6" fmla="*/ 70 w 444"/>
                <a:gd name="T7" fmla="*/ 150 h 329"/>
                <a:gd name="T8" fmla="*/ 0 w 444"/>
                <a:gd name="T9" fmla="*/ 291 h 329"/>
                <a:gd name="T10" fmla="*/ 0 w 444"/>
                <a:gd name="T11" fmla="*/ 328 h 329"/>
                <a:gd name="T12" fmla="*/ 70 w 444"/>
                <a:gd name="T13" fmla="*/ 0 h 329"/>
                <a:gd name="T14" fmla="*/ 275 w 444"/>
                <a:gd name="T15" fmla="*/ 0 h 329"/>
                <a:gd name="T16" fmla="*/ 275 w 444"/>
                <a:gd name="T17" fmla="*/ 0 h 329"/>
                <a:gd name="T18" fmla="*/ 204 w 444"/>
                <a:gd name="T19" fmla="*/ 70 h 329"/>
                <a:gd name="T20" fmla="*/ 275 w 444"/>
                <a:gd name="T21" fmla="*/ 150 h 329"/>
                <a:gd name="T22" fmla="*/ 204 w 444"/>
                <a:gd name="T23" fmla="*/ 291 h 329"/>
                <a:gd name="T24" fmla="*/ 204 w 444"/>
                <a:gd name="T25" fmla="*/ 328 h 329"/>
                <a:gd name="T26" fmla="*/ 275 w 444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71"/>
            <p:cNvSpPr>
              <a:spLocks noChangeArrowheads="1"/>
            </p:cNvSpPr>
            <p:nvPr/>
          </p:nvSpPr>
          <p:spPr bwMode="auto">
            <a:xfrm rot="11131217">
              <a:off x="701992" y="4122454"/>
              <a:ext cx="909999" cy="675742"/>
            </a:xfrm>
            <a:custGeom>
              <a:avLst/>
              <a:gdLst>
                <a:gd name="T0" fmla="*/ 70 w 444"/>
                <a:gd name="T1" fmla="*/ 0 h 329"/>
                <a:gd name="T2" fmla="*/ 70 w 444"/>
                <a:gd name="T3" fmla="*/ 0 h 329"/>
                <a:gd name="T4" fmla="*/ 0 w 444"/>
                <a:gd name="T5" fmla="*/ 70 h 329"/>
                <a:gd name="T6" fmla="*/ 70 w 444"/>
                <a:gd name="T7" fmla="*/ 150 h 329"/>
                <a:gd name="T8" fmla="*/ 0 w 444"/>
                <a:gd name="T9" fmla="*/ 291 h 329"/>
                <a:gd name="T10" fmla="*/ 0 w 444"/>
                <a:gd name="T11" fmla="*/ 328 h 329"/>
                <a:gd name="T12" fmla="*/ 70 w 444"/>
                <a:gd name="T13" fmla="*/ 0 h 329"/>
                <a:gd name="T14" fmla="*/ 275 w 444"/>
                <a:gd name="T15" fmla="*/ 0 h 329"/>
                <a:gd name="T16" fmla="*/ 275 w 444"/>
                <a:gd name="T17" fmla="*/ 0 h 329"/>
                <a:gd name="T18" fmla="*/ 204 w 444"/>
                <a:gd name="T19" fmla="*/ 70 h 329"/>
                <a:gd name="T20" fmla="*/ 275 w 444"/>
                <a:gd name="T21" fmla="*/ 150 h 329"/>
                <a:gd name="T22" fmla="*/ 204 w 444"/>
                <a:gd name="T23" fmla="*/ 291 h 329"/>
                <a:gd name="T24" fmla="*/ 204 w 444"/>
                <a:gd name="T25" fmla="*/ 328 h 329"/>
                <a:gd name="T26" fmla="*/ 275 w 444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208255" y="6612838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改进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8254" y="7231129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861987" y="4933150"/>
            <a:ext cx="20566719" cy="14034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68523" y="3188621"/>
            <a:ext cx="17360184" cy="14034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36695" y="3047398"/>
            <a:ext cx="3368476" cy="184662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10800" b="1" dirty="0">
                <a:solidFill>
                  <a:schemeClr val="accent3"/>
                </a:solidFill>
                <a:latin typeface="+mn-ea"/>
                <a:cs typeface="Lato Light" panose="020F0302020204030203"/>
              </a:rPr>
              <a:t>96%</a:t>
            </a:r>
            <a:endParaRPr lang="id-ID" sz="10800" b="1" dirty="0">
              <a:solidFill>
                <a:schemeClr val="accent3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62553" y="9365984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创新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62552" y="9984275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3804203" y="6627180"/>
            <a:ext cx="1388732" cy="80022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计划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804202" y="7245471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3758500" y="9380326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执行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3758500" y="9998617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92" name="AutoShape 12"/>
          <p:cNvSpPr/>
          <p:nvPr/>
        </p:nvSpPr>
        <p:spPr bwMode="auto">
          <a:xfrm>
            <a:off x="1974736" y="9765532"/>
            <a:ext cx="686333" cy="755164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3" name="AutoShape 19"/>
          <p:cNvSpPr/>
          <p:nvPr/>
        </p:nvSpPr>
        <p:spPr bwMode="auto">
          <a:xfrm>
            <a:off x="12548066" y="9750356"/>
            <a:ext cx="686333" cy="686512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4" name="AutoShape 91"/>
          <p:cNvSpPr/>
          <p:nvPr/>
        </p:nvSpPr>
        <p:spPr bwMode="auto">
          <a:xfrm>
            <a:off x="1974736" y="6985734"/>
            <a:ext cx="686333" cy="755164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8" name="AutoShape 96"/>
          <p:cNvSpPr/>
          <p:nvPr/>
        </p:nvSpPr>
        <p:spPr bwMode="auto">
          <a:xfrm>
            <a:off x="12548066" y="6985734"/>
            <a:ext cx="686333" cy="686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0" name="TextBox 1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112" grpId="0"/>
      <p:bldP spid="114" grpId="0"/>
      <p:bldP spid="115" grpId="0"/>
      <p:bldP spid="74" grpId="0"/>
      <p:bldP spid="75" grpId="0"/>
      <p:bldP spid="79" grpId="0"/>
      <p:bldP spid="80" grpId="0"/>
      <p:bldP spid="87" grpId="0"/>
      <p:bldP spid="91" grpId="0"/>
      <p:bldP spid="92" grpId="0" animBg="1"/>
      <p:bldP spid="93" grpId="0" animBg="1"/>
      <p:bldP spid="94" grpId="0" animBg="1"/>
      <p:bldP spid="9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0687" y="4371057"/>
            <a:ext cx="10583433" cy="1516681"/>
            <a:chOff x="1930687" y="4371057"/>
            <a:chExt cx="10583433" cy="1516681"/>
          </a:xfrm>
        </p:grpSpPr>
        <p:sp>
          <p:nvSpPr>
            <p:cNvPr id="43" name="TextBox 42"/>
            <p:cNvSpPr txBox="1"/>
            <p:nvPr/>
          </p:nvSpPr>
          <p:spPr>
            <a:xfrm>
              <a:off x="2430338" y="4927511"/>
              <a:ext cx="10083782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930687" y="4490967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52235" y="4371057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62577" y="6007067"/>
            <a:ext cx="10551543" cy="1516681"/>
            <a:chOff x="1962577" y="6007067"/>
            <a:chExt cx="10551543" cy="1516681"/>
          </a:xfrm>
        </p:grpSpPr>
        <p:sp>
          <p:nvSpPr>
            <p:cNvPr id="57" name="TextBox 56"/>
            <p:cNvSpPr txBox="1"/>
            <p:nvPr/>
          </p:nvSpPr>
          <p:spPr>
            <a:xfrm>
              <a:off x="2462228" y="6563521"/>
              <a:ext cx="10051892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962577" y="6126977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84125" y="6007067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40679" y="7594332"/>
            <a:ext cx="10573441" cy="1516681"/>
            <a:chOff x="1940679" y="7594332"/>
            <a:chExt cx="10573441" cy="1516681"/>
          </a:xfrm>
        </p:grpSpPr>
        <p:sp>
          <p:nvSpPr>
            <p:cNvPr id="60" name="TextBox 59"/>
            <p:cNvSpPr txBox="1"/>
            <p:nvPr/>
          </p:nvSpPr>
          <p:spPr>
            <a:xfrm>
              <a:off x="2440330" y="8150786"/>
              <a:ext cx="10073790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940679" y="7714242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462227" y="7594332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72569" y="9230342"/>
            <a:ext cx="10541551" cy="1516681"/>
            <a:chOff x="1972569" y="9230342"/>
            <a:chExt cx="10541551" cy="1516681"/>
          </a:xfrm>
        </p:grpSpPr>
        <p:sp>
          <p:nvSpPr>
            <p:cNvPr id="64" name="TextBox 63"/>
            <p:cNvSpPr txBox="1"/>
            <p:nvPr/>
          </p:nvSpPr>
          <p:spPr>
            <a:xfrm>
              <a:off x="2472220" y="9786796"/>
              <a:ext cx="10041900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972569" y="9350252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94117" y="9230342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969871" y="3475234"/>
            <a:ext cx="5345772" cy="8085630"/>
            <a:chOff x="4306295" y="1592793"/>
            <a:chExt cx="7411694" cy="11210395"/>
          </a:xfrm>
          <a:solidFill>
            <a:schemeClr val="accent4"/>
          </a:solidFill>
        </p:grpSpPr>
        <p:sp>
          <p:nvSpPr>
            <p:cNvPr id="40" name="Freeform 1"/>
            <p:cNvSpPr>
              <a:spLocks noChangeArrowheads="1"/>
            </p:cNvSpPr>
            <p:nvPr/>
          </p:nvSpPr>
          <p:spPr bwMode="auto">
            <a:xfrm>
              <a:off x="6530863" y="1592793"/>
              <a:ext cx="3335526" cy="1137708"/>
            </a:xfrm>
            <a:custGeom>
              <a:avLst/>
              <a:gdLst>
                <a:gd name="T0" fmla="*/ 5381 w 5561"/>
                <a:gd name="T1" fmla="*/ 1126 h 1895"/>
                <a:gd name="T2" fmla="*/ 5381 w 5561"/>
                <a:gd name="T3" fmla="*/ 1126 h 1895"/>
                <a:gd name="T4" fmla="*/ 5217 w 5561"/>
                <a:gd name="T5" fmla="*/ 1126 h 1895"/>
                <a:gd name="T6" fmla="*/ 5011 w 5561"/>
                <a:gd name="T7" fmla="*/ 1139 h 1895"/>
                <a:gd name="T8" fmla="*/ 4997 w 5561"/>
                <a:gd name="T9" fmla="*/ 1139 h 1895"/>
                <a:gd name="T10" fmla="*/ 4585 w 5561"/>
                <a:gd name="T11" fmla="*/ 975 h 1895"/>
                <a:gd name="T12" fmla="*/ 4942 w 5561"/>
                <a:gd name="T13" fmla="*/ 343 h 1895"/>
                <a:gd name="T14" fmla="*/ 2993 w 5561"/>
                <a:gd name="T15" fmla="*/ 0 h 1895"/>
                <a:gd name="T16" fmla="*/ 2842 w 5561"/>
                <a:gd name="T17" fmla="*/ 0 h 1895"/>
                <a:gd name="T18" fmla="*/ 770 w 5561"/>
                <a:gd name="T19" fmla="*/ 329 h 1895"/>
                <a:gd name="T20" fmla="*/ 961 w 5561"/>
                <a:gd name="T21" fmla="*/ 1085 h 1895"/>
                <a:gd name="T22" fmla="*/ 564 w 5561"/>
                <a:gd name="T23" fmla="*/ 1222 h 1895"/>
                <a:gd name="T24" fmla="*/ 357 w 5561"/>
                <a:gd name="T25" fmla="*/ 1208 h 1895"/>
                <a:gd name="T26" fmla="*/ 193 w 5561"/>
                <a:gd name="T27" fmla="*/ 1194 h 1895"/>
                <a:gd name="T28" fmla="*/ 42 w 5561"/>
                <a:gd name="T29" fmla="*/ 1304 h 1895"/>
                <a:gd name="T30" fmla="*/ 42 w 5561"/>
                <a:gd name="T31" fmla="*/ 1524 h 1895"/>
                <a:gd name="T32" fmla="*/ 179 w 5561"/>
                <a:gd name="T33" fmla="*/ 1688 h 1895"/>
                <a:gd name="T34" fmla="*/ 357 w 5561"/>
                <a:gd name="T35" fmla="*/ 1675 h 1895"/>
                <a:gd name="T36" fmla="*/ 481 w 5561"/>
                <a:gd name="T37" fmla="*/ 1565 h 1895"/>
                <a:gd name="T38" fmla="*/ 632 w 5561"/>
                <a:gd name="T39" fmla="*/ 1400 h 1895"/>
                <a:gd name="T40" fmla="*/ 632 w 5561"/>
                <a:gd name="T41" fmla="*/ 1400 h 1895"/>
                <a:gd name="T42" fmla="*/ 1002 w 5561"/>
                <a:gd name="T43" fmla="*/ 1276 h 1895"/>
                <a:gd name="T44" fmla="*/ 1153 w 5561"/>
                <a:gd name="T45" fmla="*/ 1894 h 1895"/>
                <a:gd name="T46" fmla="*/ 4160 w 5561"/>
                <a:gd name="T47" fmla="*/ 1716 h 1895"/>
                <a:gd name="T48" fmla="*/ 4490 w 5561"/>
                <a:gd name="T49" fmla="*/ 1139 h 1895"/>
                <a:gd name="T50" fmla="*/ 4929 w 5561"/>
                <a:gd name="T51" fmla="*/ 1318 h 1895"/>
                <a:gd name="T52" fmla="*/ 5066 w 5561"/>
                <a:gd name="T53" fmla="*/ 1469 h 1895"/>
                <a:gd name="T54" fmla="*/ 5189 w 5561"/>
                <a:gd name="T55" fmla="*/ 1579 h 1895"/>
                <a:gd name="T56" fmla="*/ 5368 w 5561"/>
                <a:gd name="T57" fmla="*/ 1606 h 1895"/>
                <a:gd name="T58" fmla="*/ 5519 w 5561"/>
                <a:gd name="T59" fmla="*/ 1456 h 1895"/>
                <a:gd name="T60" fmla="*/ 5519 w 5561"/>
                <a:gd name="T61" fmla="*/ 1236 h 1895"/>
                <a:gd name="T62" fmla="*/ 5381 w 5561"/>
                <a:gd name="T63" fmla="*/ 1126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61" h="1895">
                  <a:moveTo>
                    <a:pt x="5381" y="1126"/>
                  </a:moveTo>
                  <a:lnTo>
                    <a:pt x="5381" y="1126"/>
                  </a:lnTo>
                  <a:cubicBezTo>
                    <a:pt x="5327" y="1098"/>
                    <a:pt x="5272" y="1112"/>
                    <a:pt x="5217" y="1126"/>
                  </a:cubicBezTo>
                  <a:cubicBezTo>
                    <a:pt x="5149" y="1139"/>
                    <a:pt x="5080" y="1167"/>
                    <a:pt x="5011" y="1139"/>
                  </a:cubicBezTo>
                  <a:cubicBezTo>
                    <a:pt x="4997" y="1139"/>
                    <a:pt x="4997" y="1139"/>
                    <a:pt x="4997" y="1139"/>
                  </a:cubicBezTo>
                  <a:cubicBezTo>
                    <a:pt x="4585" y="975"/>
                    <a:pt x="4585" y="975"/>
                    <a:pt x="4585" y="975"/>
                  </a:cubicBezTo>
                  <a:cubicBezTo>
                    <a:pt x="4942" y="343"/>
                    <a:pt x="4942" y="343"/>
                    <a:pt x="4942" y="343"/>
                  </a:cubicBezTo>
                  <a:cubicBezTo>
                    <a:pt x="4352" y="109"/>
                    <a:pt x="3679" y="0"/>
                    <a:pt x="2993" y="0"/>
                  </a:cubicBezTo>
                  <a:cubicBezTo>
                    <a:pt x="2938" y="0"/>
                    <a:pt x="2897" y="0"/>
                    <a:pt x="2842" y="0"/>
                  </a:cubicBezTo>
                  <a:cubicBezTo>
                    <a:pt x="2142" y="0"/>
                    <a:pt x="1428" y="123"/>
                    <a:pt x="770" y="329"/>
                  </a:cubicBezTo>
                  <a:cubicBezTo>
                    <a:pt x="961" y="1085"/>
                    <a:pt x="961" y="1085"/>
                    <a:pt x="961" y="1085"/>
                  </a:cubicBezTo>
                  <a:cubicBezTo>
                    <a:pt x="564" y="1222"/>
                    <a:pt x="564" y="1222"/>
                    <a:pt x="564" y="1222"/>
                  </a:cubicBezTo>
                  <a:cubicBezTo>
                    <a:pt x="481" y="1250"/>
                    <a:pt x="426" y="1222"/>
                    <a:pt x="357" y="1208"/>
                  </a:cubicBezTo>
                  <a:cubicBezTo>
                    <a:pt x="302" y="1181"/>
                    <a:pt x="262" y="1181"/>
                    <a:pt x="193" y="1194"/>
                  </a:cubicBezTo>
                  <a:cubicBezTo>
                    <a:pt x="138" y="1222"/>
                    <a:pt x="69" y="1263"/>
                    <a:pt x="42" y="1304"/>
                  </a:cubicBezTo>
                  <a:cubicBezTo>
                    <a:pt x="14" y="1359"/>
                    <a:pt x="0" y="1414"/>
                    <a:pt x="42" y="1524"/>
                  </a:cubicBezTo>
                  <a:cubicBezTo>
                    <a:pt x="69" y="1620"/>
                    <a:pt x="124" y="1661"/>
                    <a:pt x="179" y="1688"/>
                  </a:cubicBezTo>
                  <a:cubicBezTo>
                    <a:pt x="234" y="1702"/>
                    <a:pt x="288" y="1702"/>
                    <a:pt x="357" y="1675"/>
                  </a:cubicBezTo>
                  <a:cubicBezTo>
                    <a:pt x="426" y="1661"/>
                    <a:pt x="453" y="1620"/>
                    <a:pt x="481" y="1565"/>
                  </a:cubicBezTo>
                  <a:cubicBezTo>
                    <a:pt x="522" y="1510"/>
                    <a:pt x="550" y="1441"/>
                    <a:pt x="632" y="1400"/>
                  </a:cubicBezTo>
                  <a:lnTo>
                    <a:pt x="632" y="1400"/>
                  </a:lnTo>
                  <a:cubicBezTo>
                    <a:pt x="1002" y="1276"/>
                    <a:pt x="1002" y="1276"/>
                    <a:pt x="1002" y="1276"/>
                  </a:cubicBezTo>
                  <a:cubicBezTo>
                    <a:pt x="1153" y="1894"/>
                    <a:pt x="1153" y="1894"/>
                    <a:pt x="1153" y="1894"/>
                  </a:cubicBezTo>
                  <a:cubicBezTo>
                    <a:pt x="2005" y="1524"/>
                    <a:pt x="3213" y="1469"/>
                    <a:pt x="4160" y="1716"/>
                  </a:cubicBezTo>
                  <a:cubicBezTo>
                    <a:pt x="4490" y="1139"/>
                    <a:pt x="4490" y="1139"/>
                    <a:pt x="4490" y="1139"/>
                  </a:cubicBezTo>
                  <a:cubicBezTo>
                    <a:pt x="4929" y="1318"/>
                    <a:pt x="4929" y="1318"/>
                    <a:pt x="4929" y="1318"/>
                  </a:cubicBezTo>
                  <a:cubicBezTo>
                    <a:pt x="5011" y="1359"/>
                    <a:pt x="5038" y="1414"/>
                    <a:pt x="5066" y="1469"/>
                  </a:cubicBezTo>
                  <a:cubicBezTo>
                    <a:pt x="5093" y="1524"/>
                    <a:pt x="5134" y="1565"/>
                    <a:pt x="5189" y="1579"/>
                  </a:cubicBezTo>
                  <a:cubicBezTo>
                    <a:pt x="5244" y="1606"/>
                    <a:pt x="5313" y="1620"/>
                    <a:pt x="5368" y="1606"/>
                  </a:cubicBezTo>
                  <a:cubicBezTo>
                    <a:pt x="5423" y="1593"/>
                    <a:pt x="5478" y="1551"/>
                    <a:pt x="5519" y="1456"/>
                  </a:cubicBezTo>
                  <a:cubicBezTo>
                    <a:pt x="5560" y="1359"/>
                    <a:pt x="5546" y="1291"/>
                    <a:pt x="5519" y="1236"/>
                  </a:cubicBezTo>
                  <a:cubicBezTo>
                    <a:pt x="5505" y="1194"/>
                    <a:pt x="5450" y="1153"/>
                    <a:pt x="5381" y="112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5271774" y="1846793"/>
              <a:ext cx="1803988" cy="2471208"/>
            </a:xfrm>
            <a:custGeom>
              <a:avLst/>
              <a:gdLst>
                <a:gd name="T0" fmla="*/ 2800 w 3007"/>
                <a:gd name="T1" fmla="*/ 1125 h 4119"/>
                <a:gd name="T2" fmla="*/ 2800 w 3007"/>
                <a:gd name="T3" fmla="*/ 1125 h 4119"/>
                <a:gd name="T4" fmla="*/ 2732 w 3007"/>
                <a:gd name="T5" fmla="*/ 1221 h 4119"/>
                <a:gd name="T6" fmla="*/ 2512 w 3007"/>
                <a:gd name="T7" fmla="*/ 1400 h 4119"/>
                <a:gd name="T8" fmla="*/ 2224 w 3007"/>
                <a:gd name="T9" fmla="*/ 1414 h 4119"/>
                <a:gd name="T10" fmla="*/ 1977 w 3007"/>
                <a:gd name="T11" fmla="*/ 1153 h 4119"/>
                <a:gd name="T12" fmla="*/ 2005 w 3007"/>
                <a:gd name="T13" fmla="*/ 796 h 4119"/>
                <a:gd name="T14" fmla="*/ 2252 w 3007"/>
                <a:gd name="T15" fmla="*/ 617 h 4119"/>
                <a:gd name="T16" fmla="*/ 2512 w 3007"/>
                <a:gd name="T17" fmla="*/ 617 h 4119"/>
                <a:gd name="T18" fmla="*/ 2608 w 3007"/>
                <a:gd name="T19" fmla="*/ 645 h 4119"/>
                <a:gd name="T20" fmla="*/ 2773 w 3007"/>
                <a:gd name="T21" fmla="*/ 590 h 4119"/>
                <a:gd name="T22" fmla="*/ 2622 w 3007"/>
                <a:gd name="T23" fmla="*/ 0 h 4119"/>
                <a:gd name="T24" fmla="*/ 179 w 3007"/>
                <a:gd name="T25" fmla="*/ 2155 h 4119"/>
                <a:gd name="T26" fmla="*/ 0 w 3007"/>
                <a:gd name="T27" fmla="*/ 3129 h 4119"/>
                <a:gd name="T28" fmla="*/ 1085 w 3007"/>
                <a:gd name="T29" fmla="*/ 3102 h 4119"/>
                <a:gd name="T30" fmla="*/ 1098 w 3007"/>
                <a:gd name="T31" fmla="*/ 3528 h 4119"/>
                <a:gd name="T32" fmla="*/ 1029 w 3007"/>
                <a:gd name="T33" fmla="*/ 3720 h 4119"/>
                <a:gd name="T34" fmla="*/ 975 w 3007"/>
                <a:gd name="T35" fmla="*/ 3870 h 4119"/>
                <a:gd name="T36" fmla="*/ 1044 w 3007"/>
                <a:gd name="T37" fmla="*/ 4050 h 4119"/>
                <a:gd name="T38" fmla="*/ 1249 w 3007"/>
                <a:gd name="T39" fmla="*/ 4104 h 4119"/>
                <a:gd name="T40" fmla="*/ 1441 w 3007"/>
                <a:gd name="T41" fmla="*/ 4022 h 4119"/>
                <a:gd name="T42" fmla="*/ 1483 w 3007"/>
                <a:gd name="T43" fmla="*/ 3844 h 4119"/>
                <a:gd name="T44" fmla="*/ 1414 w 3007"/>
                <a:gd name="T45" fmla="*/ 3692 h 4119"/>
                <a:gd name="T46" fmla="*/ 1291 w 3007"/>
                <a:gd name="T47" fmla="*/ 3514 h 4119"/>
                <a:gd name="T48" fmla="*/ 1291 w 3007"/>
                <a:gd name="T49" fmla="*/ 3500 h 4119"/>
                <a:gd name="T50" fmla="*/ 1263 w 3007"/>
                <a:gd name="T51" fmla="*/ 3102 h 4119"/>
                <a:gd name="T52" fmla="*/ 2211 w 3007"/>
                <a:gd name="T53" fmla="*/ 3074 h 4119"/>
                <a:gd name="T54" fmla="*/ 2224 w 3007"/>
                <a:gd name="T55" fmla="*/ 2498 h 4119"/>
                <a:gd name="T56" fmla="*/ 3006 w 3007"/>
                <a:gd name="T57" fmla="*/ 1592 h 4119"/>
                <a:gd name="T58" fmla="*/ 2896 w 3007"/>
                <a:gd name="T59" fmla="*/ 1098 h 4119"/>
                <a:gd name="T60" fmla="*/ 2800 w 3007"/>
                <a:gd name="T61" fmla="*/ 1125 h 4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07" h="4119">
                  <a:moveTo>
                    <a:pt x="2800" y="1125"/>
                  </a:moveTo>
                  <a:lnTo>
                    <a:pt x="2800" y="1125"/>
                  </a:lnTo>
                  <a:cubicBezTo>
                    <a:pt x="2773" y="1139"/>
                    <a:pt x="2773" y="1153"/>
                    <a:pt x="2732" y="1221"/>
                  </a:cubicBezTo>
                  <a:cubicBezTo>
                    <a:pt x="2691" y="1290"/>
                    <a:pt x="2622" y="1373"/>
                    <a:pt x="2512" y="1400"/>
                  </a:cubicBezTo>
                  <a:cubicBezTo>
                    <a:pt x="2430" y="1441"/>
                    <a:pt x="2320" y="1455"/>
                    <a:pt x="2224" y="1414"/>
                  </a:cubicBezTo>
                  <a:cubicBezTo>
                    <a:pt x="2128" y="1373"/>
                    <a:pt x="2032" y="1276"/>
                    <a:pt x="1977" y="1153"/>
                  </a:cubicBezTo>
                  <a:cubicBezTo>
                    <a:pt x="1936" y="1015"/>
                    <a:pt x="1949" y="878"/>
                    <a:pt x="2005" y="796"/>
                  </a:cubicBezTo>
                  <a:cubicBezTo>
                    <a:pt x="2059" y="700"/>
                    <a:pt x="2155" y="645"/>
                    <a:pt x="2252" y="617"/>
                  </a:cubicBezTo>
                  <a:cubicBezTo>
                    <a:pt x="2347" y="576"/>
                    <a:pt x="2444" y="604"/>
                    <a:pt x="2512" y="617"/>
                  </a:cubicBezTo>
                  <a:cubicBezTo>
                    <a:pt x="2581" y="645"/>
                    <a:pt x="2594" y="645"/>
                    <a:pt x="2608" y="645"/>
                  </a:cubicBezTo>
                  <a:cubicBezTo>
                    <a:pt x="2773" y="590"/>
                    <a:pt x="2773" y="590"/>
                    <a:pt x="2773" y="590"/>
                  </a:cubicBezTo>
                  <a:cubicBezTo>
                    <a:pt x="2622" y="0"/>
                    <a:pt x="2622" y="0"/>
                    <a:pt x="2622" y="0"/>
                  </a:cubicBezTo>
                  <a:cubicBezTo>
                    <a:pt x="1441" y="439"/>
                    <a:pt x="480" y="1194"/>
                    <a:pt x="179" y="2155"/>
                  </a:cubicBezTo>
                  <a:cubicBezTo>
                    <a:pt x="96" y="2457"/>
                    <a:pt x="27" y="2773"/>
                    <a:pt x="0" y="3129"/>
                  </a:cubicBezTo>
                  <a:cubicBezTo>
                    <a:pt x="1085" y="3102"/>
                    <a:pt x="1085" y="3102"/>
                    <a:pt x="1085" y="3102"/>
                  </a:cubicBezTo>
                  <a:cubicBezTo>
                    <a:pt x="1098" y="3528"/>
                    <a:pt x="1098" y="3528"/>
                    <a:pt x="1098" y="3528"/>
                  </a:cubicBezTo>
                  <a:cubicBezTo>
                    <a:pt x="1112" y="3610"/>
                    <a:pt x="1057" y="3665"/>
                    <a:pt x="1029" y="3720"/>
                  </a:cubicBezTo>
                  <a:cubicBezTo>
                    <a:pt x="1003" y="3761"/>
                    <a:pt x="975" y="3816"/>
                    <a:pt x="975" y="3870"/>
                  </a:cubicBezTo>
                  <a:cubicBezTo>
                    <a:pt x="989" y="3940"/>
                    <a:pt x="1003" y="4008"/>
                    <a:pt x="1044" y="4050"/>
                  </a:cubicBezTo>
                  <a:cubicBezTo>
                    <a:pt x="1085" y="4090"/>
                    <a:pt x="1139" y="4118"/>
                    <a:pt x="1249" y="4104"/>
                  </a:cubicBezTo>
                  <a:cubicBezTo>
                    <a:pt x="1359" y="4104"/>
                    <a:pt x="1414" y="4063"/>
                    <a:pt x="1441" y="4022"/>
                  </a:cubicBezTo>
                  <a:cubicBezTo>
                    <a:pt x="1469" y="3967"/>
                    <a:pt x="1483" y="3912"/>
                    <a:pt x="1483" y="3844"/>
                  </a:cubicBezTo>
                  <a:cubicBezTo>
                    <a:pt x="1483" y="3775"/>
                    <a:pt x="1455" y="3734"/>
                    <a:pt x="1414" y="3692"/>
                  </a:cubicBezTo>
                  <a:cubicBezTo>
                    <a:pt x="1373" y="3638"/>
                    <a:pt x="1304" y="3596"/>
                    <a:pt x="1291" y="3514"/>
                  </a:cubicBezTo>
                  <a:cubicBezTo>
                    <a:pt x="1291" y="3514"/>
                    <a:pt x="1291" y="3514"/>
                    <a:pt x="1291" y="3500"/>
                  </a:cubicBezTo>
                  <a:cubicBezTo>
                    <a:pt x="1263" y="3102"/>
                    <a:pt x="1263" y="3102"/>
                    <a:pt x="1263" y="3102"/>
                  </a:cubicBezTo>
                  <a:cubicBezTo>
                    <a:pt x="2211" y="3074"/>
                    <a:pt x="2211" y="3074"/>
                    <a:pt x="2211" y="3074"/>
                  </a:cubicBezTo>
                  <a:cubicBezTo>
                    <a:pt x="2169" y="2855"/>
                    <a:pt x="2169" y="2663"/>
                    <a:pt x="2224" y="2498"/>
                  </a:cubicBezTo>
                  <a:cubicBezTo>
                    <a:pt x="2320" y="2114"/>
                    <a:pt x="2608" y="1812"/>
                    <a:pt x="3006" y="1592"/>
                  </a:cubicBezTo>
                  <a:cubicBezTo>
                    <a:pt x="2896" y="1098"/>
                    <a:pt x="2896" y="1098"/>
                    <a:pt x="2896" y="1098"/>
                  </a:cubicBezTo>
                  <a:lnTo>
                    <a:pt x="2800" y="11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9173360" y="1854731"/>
              <a:ext cx="1663797" cy="2513542"/>
            </a:xfrm>
            <a:custGeom>
              <a:avLst/>
              <a:gdLst>
                <a:gd name="T0" fmla="*/ 782 w 2774"/>
                <a:gd name="T1" fmla="*/ 0 h 4188"/>
                <a:gd name="T2" fmla="*/ 782 w 2774"/>
                <a:gd name="T3" fmla="*/ 0 h 4188"/>
                <a:gd name="T4" fmla="*/ 508 w 2774"/>
                <a:gd name="T5" fmla="*/ 494 h 4188"/>
                <a:gd name="T6" fmla="*/ 645 w 2774"/>
                <a:gd name="T7" fmla="*/ 549 h 4188"/>
                <a:gd name="T8" fmla="*/ 768 w 2774"/>
                <a:gd name="T9" fmla="*/ 522 h 4188"/>
                <a:gd name="T10" fmla="*/ 1043 w 2774"/>
                <a:gd name="T11" fmla="*/ 536 h 4188"/>
                <a:gd name="T12" fmla="*/ 1262 w 2774"/>
                <a:gd name="T13" fmla="*/ 728 h 4188"/>
                <a:gd name="T14" fmla="*/ 1262 w 2774"/>
                <a:gd name="T15" fmla="*/ 1071 h 4188"/>
                <a:gd name="T16" fmla="*/ 1016 w 2774"/>
                <a:gd name="T17" fmla="*/ 1331 h 4188"/>
                <a:gd name="T18" fmla="*/ 714 w 2774"/>
                <a:gd name="T19" fmla="*/ 1305 h 4188"/>
                <a:gd name="T20" fmla="*/ 522 w 2774"/>
                <a:gd name="T21" fmla="*/ 1112 h 4188"/>
                <a:gd name="T22" fmla="*/ 467 w 2774"/>
                <a:gd name="T23" fmla="*/ 1030 h 4188"/>
                <a:gd name="T24" fmla="*/ 247 w 2774"/>
                <a:gd name="T25" fmla="*/ 948 h 4188"/>
                <a:gd name="T26" fmla="*/ 0 w 2774"/>
                <a:gd name="T27" fmla="*/ 1360 h 4188"/>
                <a:gd name="T28" fmla="*/ 1194 w 2774"/>
                <a:gd name="T29" fmla="*/ 2664 h 4188"/>
                <a:gd name="T30" fmla="*/ 1139 w 2774"/>
                <a:gd name="T31" fmla="*/ 3116 h 4188"/>
                <a:gd name="T32" fmla="*/ 1798 w 2774"/>
                <a:gd name="T33" fmla="*/ 3199 h 4188"/>
                <a:gd name="T34" fmla="*/ 1757 w 2774"/>
                <a:gd name="T35" fmla="*/ 3583 h 4188"/>
                <a:gd name="T36" fmla="*/ 1661 w 2774"/>
                <a:gd name="T37" fmla="*/ 3748 h 4188"/>
                <a:gd name="T38" fmla="*/ 1579 w 2774"/>
                <a:gd name="T39" fmla="*/ 3899 h 4188"/>
                <a:gd name="T40" fmla="*/ 1606 w 2774"/>
                <a:gd name="T41" fmla="*/ 4077 h 4188"/>
                <a:gd name="T42" fmla="*/ 1798 w 2774"/>
                <a:gd name="T43" fmla="*/ 4174 h 4188"/>
                <a:gd name="T44" fmla="*/ 2004 w 2774"/>
                <a:gd name="T45" fmla="*/ 4119 h 4188"/>
                <a:gd name="T46" fmla="*/ 2073 w 2774"/>
                <a:gd name="T47" fmla="*/ 3954 h 4188"/>
                <a:gd name="T48" fmla="*/ 2032 w 2774"/>
                <a:gd name="T49" fmla="*/ 3789 h 4188"/>
                <a:gd name="T50" fmla="*/ 1950 w 2774"/>
                <a:gd name="T51" fmla="*/ 3597 h 4188"/>
                <a:gd name="T52" fmla="*/ 1950 w 2774"/>
                <a:gd name="T53" fmla="*/ 3597 h 4188"/>
                <a:gd name="T54" fmla="*/ 1990 w 2774"/>
                <a:gd name="T55" fmla="*/ 3226 h 4188"/>
                <a:gd name="T56" fmla="*/ 2759 w 2774"/>
                <a:gd name="T57" fmla="*/ 3323 h 4188"/>
                <a:gd name="T58" fmla="*/ 2773 w 2774"/>
                <a:gd name="T59" fmla="*/ 3144 h 4188"/>
                <a:gd name="T60" fmla="*/ 782 w 2774"/>
                <a:gd name="T61" fmla="*/ 0 h 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74" h="4188">
                  <a:moveTo>
                    <a:pt x="782" y="0"/>
                  </a:moveTo>
                  <a:lnTo>
                    <a:pt x="782" y="0"/>
                  </a:lnTo>
                  <a:cubicBezTo>
                    <a:pt x="508" y="494"/>
                    <a:pt x="508" y="494"/>
                    <a:pt x="508" y="494"/>
                  </a:cubicBezTo>
                  <a:cubicBezTo>
                    <a:pt x="645" y="549"/>
                    <a:pt x="645" y="549"/>
                    <a:pt x="645" y="549"/>
                  </a:cubicBezTo>
                  <a:cubicBezTo>
                    <a:pt x="673" y="549"/>
                    <a:pt x="686" y="549"/>
                    <a:pt x="768" y="522"/>
                  </a:cubicBezTo>
                  <a:cubicBezTo>
                    <a:pt x="837" y="508"/>
                    <a:pt x="933" y="481"/>
                    <a:pt x="1043" y="536"/>
                  </a:cubicBezTo>
                  <a:cubicBezTo>
                    <a:pt x="1126" y="563"/>
                    <a:pt x="1208" y="632"/>
                    <a:pt x="1262" y="728"/>
                  </a:cubicBezTo>
                  <a:cubicBezTo>
                    <a:pt x="1318" y="811"/>
                    <a:pt x="1318" y="948"/>
                    <a:pt x="1262" y="1071"/>
                  </a:cubicBezTo>
                  <a:cubicBezTo>
                    <a:pt x="1221" y="1208"/>
                    <a:pt x="1112" y="1305"/>
                    <a:pt x="1016" y="1331"/>
                  </a:cubicBezTo>
                  <a:cubicBezTo>
                    <a:pt x="906" y="1360"/>
                    <a:pt x="796" y="1331"/>
                    <a:pt x="714" y="1305"/>
                  </a:cubicBezTo>
                  <a:cubicBezTo>
                    <a:pt x="618" y="1263"/>
                    <a:pt x="562" y="1181"/>
                    <a:pt x="522" y="1112"/>
                  </a:cubicBezTo>
                  <a:cubicBezTo>
                    <a:pt x="480" y="1043"/>
                    <a:pt x="480" y="1043"/>
                    <a:pt x="467" y="1030"/>
                  </a:cubicBezTo>
                  <a:cubicBezTo>
                    <a:pt x="247" y="948"/>
                    <a:pt x="247" y="948"/>
                    <a:pt x="247" y="948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700" y="1607"/>
                    <a:pt x="1208" y="2032"/>
                    <a:pt x="1194" y="2664"/>
                  </a:cubicBezTo>
                  <a:cubicBezTo>
                    <a:pt x="1194" y="2814"/>
                    <a:pt x="1167" y="2966"/>
                    <a:pt x="1139" y="3116"/>
                  </a:cubicBezTo>
                  <a:cubicBezTo>
                    <a:pt x="1798" y="3199"/>
                    <a:pt x="1798" y="3199"/>
                    <a:pt x="1798" y="3199"/>
                  </a:cubicBezTo>
                  <a:cubicBezTo>
                    <a:pt x="1757" y="3583"/>
                    <a:pt x="1757" y="3583"/>
                    <a:pt x="1757" y="3583"/>
                  </a:cubicBezTo>
                  <a:cubicBezTo>
                    <a:pt x="1744" y="3666"/>
                    <a:pt x="1688" y="3707"/>
                    <a:pt x="1661" y="3748"/>
                  </a:cubicBezTo>
                  <a:cubicBezTo>
                    <a:pt x="1620" y="3789"/>
                    <a:pt x="1579" y="3831"/>
                    <a:pt x="1579" y="3899"/>
                  </a:cubicBezTo>
                  <a:cubicBezTo>
                    <a:pt x="1565" y="3968"/>
                    <a:pt x="1579" y="4037"/>
                    <a:pt x="1606" y="4077"/>
                  </a:cubicBezTo>
                  <a:cubicBezTo>
                    <a:pt x="1647" y="4133"/>
                    <a:pt x="1688" y="4174"/>
                    <a:pt x="1798" y="4174"/>
                  </a:cubicBezTo>
                  <a:cubicBezTo>
                    <a:pt x="1908" y="4187"/>
                    <a:pt x="1963" y="4160"/>
                    <a:pt x="2004" y="4119"/>
                  </a:cubicBezTo>
                  <a:cubicBezTo>
                    <a:pt x="2045" y="4077"/>
                    <a:pt x="2073" y="4022"/>
                    <a:pt x="2073" y="3954"/>
                  </a:cubicBezTo>
                  <a:cubicBezTo>
                    <a:pt x="2086" y="3885"/>
                    <a:pt x="2059" y="3844"/>
                    <a:pt x="2032" y="3789"/>
                  </a:cubicBezTo>
                  <a:cubicBezTo>
                    <a:pt x="1990" y="3734"/>
                    <a:pt x="1950" y="3679"/>
                    <a:pt x="1950" y="3597"/>
                  </a:cubicBezTo>
                  <a:lnTo>
                    <a:pt x="1950" y="3597"/>
                  </a:lnTo>
                  <a:cubicBezTo>
                    <a:pt x="1990" y="3226"/>
                    <a:pt x="1990" y="3226"/>
                    <a:pt x="1990" y="3226"/>
                  </a:cubicBezTo>
                  <a:cubicBezTo>
                    <a:pt x="2759" y="3323"/>
                    <a:pt x="2759" y="3323"/>
                    <a:pt x="2759" y="3323"/>
                  </a:cubicBezTo>
                  <a:cubicBezTo>
                    <a:pt x="2759" y="3254"/>
                    <a:pt x="2773" y="3199"/>
                    <a:pt x="2773" y="3144"/>
                  </a:cubicBezTo>
                  <a:cubicBezTo>
                    <a:pt x="2759" y="1538"/>
                    <a:pt x="1935" y="536"/>
                    <a:pt x="78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" name="Freeform 4"/>
            <p:cNvSpPr>
              <a:spLocks noChangeArrowheads="1"/>
            </p:cNvSpPr>
            <p:nvPr/>
          </p:nvSpPr>
          <p:spPr bwMode="auto">
            <a:xfrm>
              <a:off x="5245323" y="3849689"/>
              <a:ext cx="1994439" cy="2330978"/>
            </a:xfrm>
            <a:custGeom>
              <a:avLst/>
              <a:gdLst>
                <a:gd name="T0" fmla="*/ 2306 w 3323"/>
                <a:gd name="T1" fmla="*/ 0 h 3885"/>
                <a:gd name="T2" fmla="*/ 2306 w 3323"/>
                <a:gd name="T3" fmla="*/ 0 h 3885"/>
                <a:gd name="T4" fmla="*/ 1496 w 3323"/>
                <a:gd name="T5" fmla="*/ 27 h 3885"/>
                <a:gd name="T6" fmla="*/ 1496 w 3323"/>
                <a:gd name="T7" fmla="*/ 150 h 3885"/>
                <a:gd name="T8" fmla="*/ 1564 w 3323"/>
                <a:gd name="T9" fmla="*/ 246 h 3885"/>
                <a:gd name="T10" fmla="*/ 1688 w 3323"/>
                <a:gd name="T11" fmla="*/ 494 h 3885"/>
                <a:gd name="T12" fmla="*/ 1620 w 3323"/>
                <a:gd name="T13" fmla="*/ 782 h 3885"/>
                <a:gd name="T14" fmla="*/ 1304 w 3323"/>
                <a:gd name="T15" fmla="*/ 946 h 3885"/>
                <a:gd name="T16" fmla="*/ 961 w 3323"/>
                <a:gd name="T17" fmla="*/ 823 h 3885"/>
                <a:gd name="T18" fmla="*/ 851 w 3323"/>
                <a:gd name="T19" fmla="*/ 549 h 3885"/>
                <a:gd name="T20" fmla="*/ 933 w 3323"/>
                <a:gd name="T21" fmla="*/ 288 h 3885"/>
                <a:gd name="T22" fmla="*/ 974 w 3323"/>
                <a:gd name="T23" fmla="*/ 205 h 3885"/>
                <a:gd name="T24" fmla="*/ 974 w 3323"/>
                <a:gd name="T25" fmla="*/ 40 h 3885"/>
                <a:gd name="T26" fmla="*/ 27 w 3323"/>
                <a:gd name="T27" fmla="*/ 68 h 3885"/>
                <a:gd name="T28" fmla="*/ 1222 w 3323"/>
                <a:gd name="T29" fmla="*/ 3884 h 3885"/>
                <a:gd name="T30" fmla="*/ 2334 w 3323"/>
                <a:gd name="T31" fmla="*/ 2896 h 3885"/>
                <a:gd name="T32" fmla="*/ 2526 w 3323"/>
                <a:gd name="T33" fmla="*/ 3225 h 3885"/>
                <a:gd name="T34" fmla="*/ 2540 w 3323"/>
                <a:gd name="T35" fmla="*/ 3418 h 3885"/>
                <a:gd name="T36" fmla="*/ 2567 w 3323"/>
                <a:gd name="T37" fmla="*/ 3583 h 3885"/>
                <a:gd name="T38" fmla="*/ 2705 w 3323"/>
                <a:gd name="T39" fmla="*/ 3706 h 3885"/>
                <a:gd name="T40" fmla="*/ 2923 w 3323"/>
                <a:gd name="T41" fmla="*/ 3665 h 3885"/>
                <a:gd name="T42" fmla="*/ 3047 w 3323"/>
                <a:gd name="T43" fmla="*/ 3500 h 3885"/>
                <a:gd name="T44" fmla="*/ 3006 w 3323"/>
                <a:gd name="T45" fmla="*/ 3322 h 3885"/>
                <a:gd name="T46" fmla="*/ 2869 w 3323"/>
                <a:gd name="T47" fmla="*/ 3225 h 3885"/>
                <a:gd name="T48" fmla="*/ 2691 w 3323"/>
                <a:gd name="T49" fmla="*/ 3115 h 3885"/>
                <a:gd name="T50" fmla="*/ 2677 w 3323"/>
                <a:gd name="T51" fmla="*/ 3115 h 3885"/>
                <a:gd name="T52" fmla="*/ 2471 w 3323"/>
                <a:gd name="T53" fmla="*/ 2772 h 3885"/>
                <a:gd name="T54" fmla="*/ 3322 w 3323"/>
                <a:gd name="T55" fmla="*/ 2017 h 3885"/>
                <a:gd name="T56" fmla="*/ 2306 w 3323"/>
                <a:gd name="T57" fmla="*/ 0 h 3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23" h="3885">
                  <a:moveTo>
                    <a:pt x="2306" y="0"/>
                  </a:moveTo>
                  <a:lnTo>
                    <a:pt x="2306" y="0"/>
                  </a:lnTo>
                  <a:cubicBezTo>
                    <a:pt x="1496" y="27"/>
                    <a:pt x="1496" y="27"/>
                    <a:pt x="1496" y="27"/>
                  </a:cubicBezTo>
                  <a:cubicBezTo>
                    <a:pt x="1496" y="150"/>
                    <a:pt x="1496" y="150"/>
                    <a:pt x="1496" y="150"/>
                  </a:cubicBezTo>
                  <a:cubicBezTo>
                    <a:pt x="1496" y="164"/>
                    <a:pt x="1510" y="178"/>
                    <a:pt x="1564" y="246"/>
                  </a:cubicBezTo>
                  <a:cubicBezTo>
                    <a:pt x="1620" y="302"/>
                    <a:pt x="1688" y="384"/>
                    <a:pt x="1688" y="494"/>
                  </a:cubicBezTo>
                  <a:cubicBezTo>
                    <a:pt x="1702" y="590"/>
                    <a:pt x="1675" y="686"/>
                    <a:pt x="1620" y="782"/>
                  </a:cubicBezTo>
                  <a:cubicBezTo>
                    <a:pt x="1551" y="864"/>
                    <a:pt x="1441" y="933"/>
                    <a:pt x="1304" y="946"/>
                  </a:cubicBezTo>
                  <a:cubicBezTo>
                    <a:pt x="1167" y="946"/>
                    <a:pt x="1030" y="905"/>
                    <a:pt x="961" y="823"/>
                  </a:cubicBezTo>
                  <a:cubicBezTo>
                    <a:pt x="879" y="740"/>
                    <a:pt x="865" y="645"/>
                    <a:pt x="851" y="549"/>
                  </a:cubicBezTo>
                  <a:cubicBezTo>
                    <a:pt x="851" y="439"/>
                    <a:pt x="892" y="343"/>
                    <a:pt x="933" y="288"/>
                  </a:cubicBezTo>
                  <a:cubicBezTo>
                    <a:pt x="974" y="219"/>
                    <a:pt x="974" y="219"/>
                    <a:pt x="974" y="205"/>
                  </a:cubicBezTo>
                  <a:cubicBezTo>
                    <a:pt x="974" y="40"/>
                    <a:pt x="974" y="40"/>
                    <a:pt x="974" y="40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0" y="1070"/>
                    <a:pt x="274" y="2333"/>
                    <a:pt x="1222" y="3884"/>
                  </a:cubicBezTo>
                  <a:cubicBezTo>
                    <a:pt x="2334" y="2896"/>
                    <a:pt x="2334" y="2896"/>
                    <a:pt x="2334" y="2896"/>
                  </a:cubicBezTo>
                  <a:cubicBezTo>
                    <a:pt x="2526" y="3225"/>
                    <a:pt x="2526" y="3225"/>
                    <a:pt x="2526" y="3225"/>
                  </a:cubicBezTo>
                  <a:cubicBezTo>
                    <a:pt x="2567" y="3294"/>
                    <a:pt x="2553" y="3363"/>
                    <a:pt x="2540" y="3418"/>
                  </a:cubicBezTo>
                  <a:cubicBezTo>
                    <a:pt x="2540" y="3472"/>
                    <a:pt x="2540" y="3528"/>
                    <a:pt x="2567" y="3583"/>
                  </a:cubicBezTo>
                  <a:cubicBezTo>
                    <a:pt x="2608" y="3637"/>
                    <a:pt x="2649" y="3692"/>
                    <a:pt x="2705" y="3706"/>
                  </a:cubicBezTo>
                  <a:cubicBezTo>
                    <a:pt x="2759" y="3734"/>
                    <a:pt x="2828" y="3734"/>
                    <a:pt x="2923" y="3665"/>
                  </a:cubicBezTo>
                  <a:cubicBezTo>
                    <a:pt x="3006" y="3610"/>
                    <a:pt x="3047" y="3554"/>
                    <a:pt x="3047" y="3500"/>
                  </a:cubicBezTo>
                  <a:cubicBezTo>
                    <a:pt x="3061" y="3445"/>
                    <a:pt x="3034" y="3377"/>
                    <a:pt x="3006" y="3322"/>
                  </a:cubicBezTo>
                  <a:cubicBezTo>
                    <a:pt x="2965" y="3266"/>
                    <a:pt x="2923" y="3239"/>
                    <a:pt x="2869" y="3225"/>
                  </a:cubicBezTo>
                  <a:cubicBezTo>
                    <a:pt x="2814" y="3198"/>
                    <a:pt x="2732" y="3184"/>
                    <a:pt x="2691" y="3115"/>
                  </a:cubicBezTo>
                  <a:lnTo>
                    <a:pt x="2677" y="3115"/>
                  </a:lnTo>
                  <a:cubicBezTo>
                    <a:pt x="2471" y="2772"/>
                    <a:pt x="2471" y="2772"/>
                    <a:pt x="2471" y="2772"/>
                  </a:cubicBezTo>
                  <a:cubicBezTo>
                    <a:pt x="3322" y="2017"/>
                    <a:pt x="3322" y="2017"/>
                    <a:pt x="3322" y="2017"/>
                  </a:cubicBezTo>
                  <a:cubicBezTo>
                    <a:pt x="2828" y="1263"/>
                    <a:pt x="2471" y="562"/>
                    <a:pt x="230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6" name="Freeform 5"/>
            <p:cNvSpPr>
              <a:spLocks noChangeArrowheads="1"/>
            </p:cNvSpPr>
            <p:nvPr/>
          </p:nvSpPr>
          <p:spPr bwMode="auto">
            <a:xfrm>
              <a:off x="9189232" y="3873501"/>
              <a:ext cx="1624119" cy="1796522"/>
            </a:xfrm>
            <a:custGeom>
              <a:avLst/>
              <a:gdLst>
                <a:gd name="T0" fmla="*/ 2087 w 2706"/>
                <a:gd name="T1" fmla="*/ 234 h 2994"/>
                <a:gd name="T2" fmla="*/ 2087 w 2706"/>
                <a:gd name="T3" fmla="*/ 234 h 2994"/>
                <a:gd name="T4" fmla="*/ 2142 w 2706"/>
                <a:gd name="T5" fmla="*/ 344 h 2994"/>
                <a:gd name="T6" fmla="*/ 2211 w 2706"/>
                <a:gd name="T7" fmla="*/ 605 h 2994"/>
                <a:gd name="T8" fmla="*/ 2087 w 2706"/>
                <a:gd name="T9" fmla="*/ 879 h 2994"/>
                <a:gd name="T10" fmla="*/ 1758 w 2706"/>
                <a:gd name="T11" fmla="*/ 976 h 2994"/>
                <a:gd name="T12" fmla="*/ 1441 w 2706"/>
                <a:gd name="T13" fmla="*/ 811 h 2994"/>
                <a:gd name="T14" fmla="*/ 1387 w 2706"/>
                <a:gd name="T15" fmla="*/ 509 h 2994"/>
                <a:gd name="T16" fmla="*/ 1511 w 2706"/>
                <a:gd name="T17" fmla="*/ 275 h 2994"/>
                <a:gd name="T18" fmla="*/ 1565 w 2706"/>
                <a:gd name="T19" fmla="*/ 193 h 2994"/>
                <a:gd name="T20" fmla="*/ 1579 w 2706"/>
                <a:gd name="T21" fmla="*/ 69 h 2994"/>
                <a:gd name="T22" fmla="*/ 1044 w 2706"/>
                <a:gd name="T23" fmla="*/ 0 h 2994"/>
                <a:gd name="T24" fmla="*/ 0 w 2706"/>
                <a:gd name="T25" fmla="*/ 1882 h 2994"/>
                <a:gd name="T26" fmla="*/ 577 w 2706"/>
                <a:gd name="T27" fmla="*/ 2279 h 2994"/>
                <a:gd name="T28" fmla="*/ 687 w 2706"/>
                <a:gd name="T29" fmla="*/ 2142 h 2994"/>
                <a:gd name="T30" fmla="*/ 700 w 2706"/>
                <a:gd name="T31" fmla="*/ 2018 h 2994"/>
                <a:gd name="T32" fmla="*/ 769 w 2706"/>
                <a:gd name="T33" fmla="*/ 1758 h 2994"/>
                <a:gd name="T34" fmla="*/ 1016 w 2706"/>
                <a:gd name="T35" fmla="*/ 1579 h 2994"/>
                <a:gd name="T36" fmla="*/ 1359 w 2706"/>
                <a:gd name="T37" fmla="*/ 1676 h 2994"/>
                <a:gd name="T38" fmla="*/ 1538 w 2706"/>
                <a:gd name="T39" fmla="*/ 1977 h 2994"/>
                <a:gd name="T40" fmla="*/ 1428 w 2706"/>
                <a:gd name="T41" fmla="*/ 2266 h 2994"/>
                <a:gd name="T42" fmla="*/ 1209 w 2706"/>
                <a:gd name="T43" fmla="*/ 2403 h 2994"/>
                <a:gd name="T44" fmla="*/ 1112 w 2706"/>
                <a:gd name="T45" fmla="*/ 2430 h 2994"/>
                <a:gd name="T46" fmla="*/ 1003 w 2706"/>
                <a:gd name="T47" fmla="*/ 2581 h 2994"/>
                <a:gd name="T48" fmla="*/ 1606 w 2706"/>
                <a:gd name="T49" fmla="*/ 2993 h 2994"/>
                <a:gd name="T50" fmla="*/ 2705 w 2706"/>
                <a:gd name="T51" fmla="*/ 220 h 2994"/>
                <a:gd name="T52" fmla="*/ 2100 w 2706"/>
                <a:gd name="T53" fmla="*/ 138 h 2994"/>
                <a:gd name="T54" fmla="*/ 2087 w 2706"/>
                <a:gd name="T55" fmla="*/ 234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06" h="2994">
                  <a:moveTo>
                    <a:pt x="2087" y="234"/>
                  </a:moveTo>
                  <a:lnTo>
                    <a:pt x="2087" y="234"/>
                  </a:lnTo>
                  <a:cubicBezTo>
                    <a:pt x="2087" y="262"/>
                    <a:pt x="2100" y="275"/>
                    <a:pt x="2142" y="344"/>
                  </a:cubicBezTo>
                  <a:cubicBezTo>
                    <a:pt x="2183" y="399"/>
                    <a:pt x="2224" y="494"/>
                    <a:pt x="2211" y="605"/>
                  </a:cubicBezTo>
                  <a:cubicBezTo>
                    <a:pt x="2211" y="700"/>
                    <a:pt x="2169" y="797"/>
                    <a:pt x="2087" y="879"/>
                  </a:cubicBezTo>
                  <a:cubicBezTo>
                    <a:pt x="2018" y="948"/>
                    <a:pt x="1894" y="989"/>
                    <a:pt x="1758" y="976"/>
                  </a:cubicBezTo>
                  <a:cubicBezTo>
                    <a:pt x="1620" y="962"/>
                    <a:pt x="1497" y="893"/>
                    <a:pt x="1441" y="811"/>
                  </a:cubicBezTo>
                  <a:cubicBezTo>
                    <a:pt x="1387" y="714"/>
                    <a:pt x="1373" y="605"/>
                    <a:pt x="1387" y="509"/>
                  </a:cubicBezTo>
                  <a:cubicBezTo>
                    <a:pt x="1400" y="399"/>
                    <a:pt x="1455" y="330"/>
                    <a:pt x="1511" y="275"/>
                  </a:cubicBezTo>
                  <a:cubicBezTo>
                    <a:pt x="1552" y="220"/>
                    <a:pt x="1565" y="206"/>
                    <a:pt x="1565" y="193"/>
                  </a:cubicBezTo>
                  <a:cubicBezTo>
                    <a:pt x="1579" y="69"/>
                    <a:pt x="1579" y="69"/>
                    <a:pt x="1579" y="69"/>
                  </a:cubicBezTo>
                  <a:cubicBezTo>
                    <a:pt x="1044" y="0"/>
                    <a:pt x="1044" y="0"/>
                    <a:pt x="1044" y="0"/>
                  </a:cubicBezTo>
                  <a:cubicBezTo>
                    <a:pt x="852" y="618"/>
                    <a:pt x="467" y="1250"/>
                    <a:pt x="0" y="1882"/>
                  </a:cubicBezTo>
                  <a:cubicBezTo>
                    <a:pt x="577" y="2279"/>
                    <a:pt x="577" y="2279"/>
                    <a:pt x="577" y="2279"/>
                  </a:cubicBezTo>
                  <a:cubicBezTo>
                    <a:pt x="687" y="2142"/>
                    <a:pt x="687" y="2142"/>
                    <a:pt x="687" y="2142"/>
                  </a:cubicBezTo>
                  <a:cubicBezTo>
                    <a:pt x="700" y="2129"/>
                    <a:pt x="700" y="2101"/>
                    <a:pt x="700" y="2018"/>
                  </a:cubicBezTo>
                  <a:cubicBezTo>
                    <a:pt x="687" y="1950"/>
                    <a:pt x="700" y="1840"/>
                    <a:pt x="769" y="1758"/>
                  </a:cubicBezTo>
                  <a:cubicBezTo>
                    <a:pt x="824" y="1676"/>
                    <a:pt x="906" y="1607"/>
                    <a:pt x="1016" y="1579"/>
                  </a:cubicBezTo>
                  <a:cubicBezTo>
                    <a:pt x="1112" y="1552"/>
                    <a:pt x="1249" y="1593"/>
                    <a:pt x="1359" y="1676"/>
                  </a:cubicBezTo>
                  <a:cubicBezTo>
                    <a:pt x="1469" y="1758"/>
                    <a:pt x="1538" y="1882"/>
                    <a:pt x="1538" y="1977"/>
                  </a:cubicBezTo>
                  <a:cubicBezTo>
                    <a:pt x="1538" y="2087"/>
                    <a:pt x="1497" y="2183"/>
                    <a:pt x="1428" y="2266"/>
                  </a:cubicBezTo>
                  <a:cubicBezTo>
                    <a:pt x="1373" y="2348"/>
                    <a:pt x="1277" y="2389"/>
                    <a:pt x="1209" y="2403"/>
                  </a:cubicBezTo>
                  <a:cubicBezTo>
                    <a:pt x="1126" y="2430"/>
                    <a:pt x="1126" y="2430"/>
                    <a:pt x="1112" y="2430"/>
                  </a:cubicBezTo>
                  <a:cubicBezTo>
                    <a:pt x="1003" y="2581"/>
                    <a:pt x="1003" y="2581"/>
                    <a:pt x="1003" y="2581"/>
                  </a:cubicBezTo>
                  <a:cubicBezTo>
                    <a:pt x="1606" y="2993"/>
                    <a:pt x="1606" y="2993"/>
                    <a:pt x="1606" y="2993"/>
                  </a:cubicBezTo>
                  <a:cubicBezTo>
                    <a:pt x="2142" y="2073"/>
                    <a:pt x="2582" y="1099"/>
                    <a:pt x="2705" y="220"/>
                  </a:cubicBezTo>
                  <a:cubicBezTo>
                    <a:pt x="2100" y="138"/>
                    <a:pt x="2100" y="138"/>
                    <a:pt x="2100" y="138"/>
                  </a:cubicBezTo>
                  <a:lnTo>
                    <a:pt x="2087" y="2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7" name="Freeform 6"/>
            <p:cNvSpPr>
              <a:spLocks noChangeArrowheads="1"/>
            </p:cNvSpPr>
            <p:nvPr/>
          </p:nvSpPr>
          <p:spPr bwMode="auto">
            <a:xfrm>
              <a:off x="8284593" y="4918606"/>
              <a:ext cx="1796054" cy="2365375"/>
            </a:xfrm>
            <a:custGeom>
              <a:avLst/>
              <a:gdLst>
                <a:gd name="T0" fmla="*/ 2498 w 2993"/>
                <a:gd name="T1" fmla="*/ 591 h 3941"/>
                <a:gd name="T2" fmla="*/ 2498 w 2993"/>
                <a:gd name="T3" fmla="*/ 591 h 3941"/>
                <a:gd name="T4" fmla="*/ 2662 w 2993"/>
                <a:gd name="T5" fmla="*/ 494 h 3941"/>
                <a:gd name="T6" fmla="*/ 2814 w 2993"/>
                <a:gd name="T7" fmla="*/ 412 h 3941"/>
                <a:gd name="T8" fmla="*/ 2882 w 2993"/>
                <a:gd name="T9" fmla="*/ 233 h 3941"/>
                <a:gd name="T10" fmla="*/ 2773 w 2993"/>
                <a:gd name="T11" fmla="*/ 55 h 3941"/>
                <a:gd name="T12" fmla="*/ 2608 w 2993"/>
                <a:gd name="T13" fmla="*/ 0 h 3941"/>
                <a:gd name="T14" fmla="*/ 2553 w 2993"/>
                <a:gd name="T15" fmla="*/ 0 h 3941"/>
                <a:gd name="T16" fmla="*/ 2402 w 2993"/>
                <a:gd name="T17" fmla="*/ 110 h 3941"/>
                <a:gd name="T18" fmla="*/ 2374 w 2993"/>
                <a:gd name="T19" fmla="*/ 274 h 3941"/>
                <a:gd name="T20" fmla="*/ 2333 w 2993"/>
                <a:gd name="T21" fmla="*/ 480 h 3941"/>
                <a:gd name="T22" fmla="*/ 2333 w 2993"/>
                <a:gd name="T23" fmla="*/ 480 h 3941"/>
                <a:gd name="T24" fmla="*/ 2059 w 2993"/>
                <a:gd name="T25" fmla="*/ 837 h 3941"/>
                <a:gd name="T26" fmla="*/ 1359 w 2993"/>
                <a:gd name="T27" fmla="*/ 343 h 3941"/>
                <a:gd name="T28" fmla="*/ 0 w 2993"/>
                <a:gd name="T29" fmla="*/ 2032 h 3941"/>
                <a:gd name="T30" fmla="*/ 1468 w 2993"/>
                <a:gd name="T31" fmla="*/ 3940 h 3941"/>
                <a:gd name="T32" fmla="*/ 2992 w 2993"/>
                <a:gd name="T33" fmla="*/ 1482 h 3941"/>
                <a:gd name="T34" fmla="*/ 2224 w 2993"/>
                <a:gd name="T35" fmla="*/ 947 h 3941"/>
                <a:gd name="T36" fmla="*/ 2498 w 2993"/>
                <a:gd name="T37" fmla="*/ 591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3" h="3941">
                  <a:moveTo>
                    <a:pt x="2498" y="591"/>
                  </a:moveTo>
                  <a:lnTo>
                    <a:pt x="2498" y="591"/>
                  </a:lnTo>
                  <a:cubicBezTo>
                    <a:pt x="2538" y="522"/>
                    <a:pt x="2608" y="522"/>
                    <a:pt x="2662" y="494"/>
                  </a:cubicBezTo>
                  <a:cubicBezTo>
                    <a:pt x="2731" y="480"/>
                    <a:pt x="2773" y="467"/>
                    <a:pt x="2814" y="412"/>
                  </a:cubicBezTo>
                  <a:cubicBezTo>
                    <a:pt x="2855" y="357"/>
                    <a:pt x="2882" y="303"/>
                    <a:pt x="2882" y="233"/>
                  </a:cubicBezTo>
                  <a:cubicBezTo>
                    <a:pt x="2882" y="179"/>
                    <a:pt x="2855" y="123"/>
                    <a:pt x="2773" y="55"/>
                  </a:cubicBezTo>
                  <a:cubicBezTo>
                    <a:pt x="2703" y="14"/>
                    <a:pt x="2649" y="0"/>
                    <a:pt x="2608" y="0"/>
                  </a:cubicBezTo>
                  <a:cubicBezTo>
                    <a:pt x="2580" y="0"/>
                    <a:pt x="2580" y="0"/>
                    <a:pt x="2553" y="0"/>
                  </a:cubicBezTo>
                  <a:cubicBezTo>
                    <a:pt x="2498" y="14"/>
                    <a:pt x="2456" y="55"/>
                    <a:pt x="2402" y="110"/>
                  </a:cubicBezTo>
                  <a:cubicBezTo>
                    <a:pt x="2374" y="165"/>
                    <a:pt x="2361" y="206"/>
                    <a:pt x="2374" y="274"/>
                  </a:cubicBezTo>
                  <a:cubicBezTo>
                    <a:pt x="2374" y="329"/>
                    <a:pt x="2388" y="412"/>
                    <a:pt x="2333" y="480"/>
                  </a:cubicBezTo>
                  <a:lnTo>
                    <a:pt x="2333" y="480"/>
                  </a:lnTo>
                  <a:cubicBezTo>
                    <a:pt x="2059" y="837"/>
                    <a:pt x="2059" y="837"/>
                    <a:pt x="2059" y="837"/>
                  </a:cubicBezTo>
                  <a:cubicBezTo>
                    <a:pt x="1359" y="343"/>
                    <a:pt x="1359" y="343"/>
                    <a:pt x="1359" y="343"/>
                  </a:cubicBezTo>
                  <a:cubicBezTo>
                    <a:pt x="933" y="920"/>
                    <a:pt x="452" y="1482"/>
                    <a:pt x="0" y="2032"/>
                  </a:cubicBezTo>
                  <a:cubicBezTo>
                    <a:pt x="1468" y="3940"/>
                    <a:pt x="1468" y="3940"/>
                    <a:pt x="1468" y="3940"/>
                  </a:cubicBezTo>
                  <a:cubicBezTo>
                    <a:pt x="1866" y="3253"/>
                    <a:pt x="2456" y="2389"/>
                    <a:pt x="2992" y="1482"/>
                  </a:cubicBezTo>
                  <a:cubicBezTo>
                    <a:pt x="2224" y="947"/>
                    <a:pt x="2224" y="947"/>
                    <a:pt x="2224" y="947"/>
                  </a:cubicBezTo>
                  <a:lnTo>
                    <a:pt x="2498" y="5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8" name="Freeform 7"/>
            <p:cNvSpPr>
              <a:spLocks noChangeArrowheads="1"/>
            </p:cNvSpPr>
            <p:nvPr/>
          </p:nvSpPr>
          <p:spPr bwMode="auto">
            <a:xfrm>
              <a:off x="6062671" y="5199064"/>
              <a:ext cx="2724499" cy="3410478"/>
            </a:xfrm>
            <a:custGeom>
              <a:avLst/>
              <a:gdLst>
                <a:gd name="T0" fmla="*/ 2114 w 4544"/>
                <a:gd name="T1" fmla="*/ 0 h 5684"/>
                <a:gd name="T2" fmla="*/ 2114 w 4544"/>
                <a:gd name="T3" fmla="*/ 0 h 5684"/>
                <a:gd name="T4" fmla="*/ 1387 w 4544"/>
                <a:gd name="T5" fmla="*/ 645 h 5684"/>
                <a:gd name="T6" fmla="*/ 1455 w 4544"/>
                <a:gd name="T7" fmla="*/ 769 h 5684"/>
                <a:gd name="T8" fmla="*/ 1564 w 4544"/>
                <a:gd name="T9" fmla="*/ 824 h 5684"/>
                <a:gd name="T10" fmla="*/ 1784 w 4544"/>
                <a:gd name="T11" fmla="*/ 988 h 5684"/>
                <a:gd name="T12" fmla="*/ 1853 w 4544"/>
                <a:gd name="T13" fmla="*/ 1277 h 5684"/>
                <a:gd name="T14" fmla="*/ 1647 w 4544"/>
                <a:gd name="T15" fmla="*/ 1565 h 5684"/>
                <a:gd name="T16" fmla="*/ 1290 w 4544"/>
                <a:gd name="T17" fmla="*/ 1620 h 5684"/>
                <a:gd name="T18" fmla="*/ 1070 w 4544"/>
                <a:gd name="T19" fmla="*/ 1414 h 5684"/>
                <a:gd name="T20" fmla="*/ 1016 w 4544"/>
                <a:gd name="T21" fmla="*/ 1153 h 5684"/>
                <a:gd name="T22" fmla="*/ 1029 w 4544"/>
                <a:gd name="T23" fmla="*/ 1057 h 5684"/>
                <a:gd name="T24" fmla="*/ 988 w 4544"/>
                <a:gd name="T25" fmla="*/ 988 h 5684"/>
                <a:gd name="T26" fmla="*/ 0 w 4544"/>
                <a:gd name="T27" fmla="*/ 1867 h 5684"/>
                <a:gd name="T28" fmla="*/ 233 w 4544"/>
                <a:gd name="T29" fmla="*/ 2237 h 5684"/>
                <a:gd name="T30" fmla="*/ 0 w 4544"/>
                <a:gd name="T31" fmla="*/ 1867 h 5684"/>
                <a:gd name="T32" fmla="*/ 233 w 4544"/>
                <a:gd name="T33" fmla="*/ 2237 h 5684"/>
                <a:gd name="T34" fmla="*/ 2608 w 4544"/>
                <a:gd name="T35" fmla="*/ 5683 h 5684"/>
                <a:gd name="T36" fmla="*/ 3542 w 4544"/>
                <a:gd name="T37" fmla="*/ 4475 h 5684"/>
                <a:gd name="T38" fmla="*/ 3830 w 4544"/>
                <a:gd name="T39" fmla="*/ 4805 h 5684"/>
                <a:gd name="T40" fmla="*/ 3899 w 4544"/>
                <a:gd name="T41" fmla="*/ 4997 h 5684"/>
                <a:gd name="T42" fmla="*/ 3954 w 4544"/>
                <a:gd name="T43" fmla="*/ 5148 h 5684"/>
                <a:gd name="T44" fmla="*/ 4119 w 4544"/>
                <a:gd name="T45" fmla="*/ 5244 h 5684"/>
                <a:gd name="T46" fmla="*/ 4310 w 4544"/>
                <a:gd name="T47" fmla="*/ 5175 h 5684"/>
                <a:gd name="T48" fmla="*/ 4407 w 4544"/>
                <a:gd name="T49" fmla="*/ 4983 h 5684"/>
                <a:gd name="T50" fmla="*/ 4324 w 4544"/>
                <a:gd name="T51" fmla="*/ 4805 h 5684"/>
                <a:gd name="T52" fmla="*/ 4173 w 4544"/>
                <a:gd name="T53" fmla="*/ 4749 h 5684"/>
                <a:gd name="T54" fmla="*/ 3967 w 4544"/>
                <a:gd name="T55" fmla="*/ 4681 h 5684"/>
                <a:gd name="T56" fmla="*/ 3967 w 4544"/>
                <a:gd name="T57" fmla="*/ 4667 h 5684"/>
                <a:gd name="T58" fmla="*/ 3651 w 4544"/>
                <a:gd name="T59" fmla="*/ 4324 h 5684"/>
                <a:gd name="T60" fmla="*/ 4543 w 4544"/>
                <a:gd name="T61" fmla="*/ 3170 h 5684"/>
                <a:gd name="T62" fmla="*/ 2114 w 4544"/>
                <a:gd name="T63" fmla="*/ 0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44" h="5684">
                  <a:moveTo>
                    <a:pt x="2114" y="0"/>
                  </a:moveTo>
                  <a:lnTo>
                    <a:pt x="2114" y="0"/>
                  </a:lnTo>
                  <a:cubicBezTo>
                    <a:pt x="1387" y="645"/>
                    <a:pt x="1387" y="645"/>
                    <a:pt x="1387" y="645"/>
                  </a:cubicBezTo>
                  <a:cubicBezTo>
                    <a:pt x="1455" y="769"/>
                    <a:pt x="1455" y="769"/>
                    <a:pt x="1455" y="769"/>
                  </a:cubicBezTo>
                  <a:cubicBezTo>
                    <a:pt x="1469" y="782"/>
                    <a:pt x="1482" y="782"/>
                    <a:pt x="1564" y="824"/>
                  </a:cubicBezTo>
                  <a:cubicBezTo>
                    <a:pt x="1634" y="837"/>
                    <a:pt x="1729" y="892"/>
                    <a:pt x="1784" y="988"/>
                  </a:cubicBezTo>
                  <a:cubicBezTo>
                    <a:pt x="1840" y="1071"/>
                    <a:pt x="1867" y="1167"/>
                    <a:pt x="1853" y="1277"/>
                  </a:cubicBezTo>
                  <a:cubicBezTo>
                    <a:pt x="1840" y="1373"/>
                    <a:pt x="1770" y="1483"/>
                    <a:pt x="1647" y="1565"/>
                  </a:cubicBezTo>
                  <a:cubicBezTo>
                    <a:pt x="1523" y="1633"/>
                    <a:pt x="1387" y="1647"/>
                    <a:pt x="1290" y="1620"/>
                  </a:cubicBezTo>
                  <a:cubicBezTo>
                    <a:pt x="1181" y="1579"/>
                    <a:pt x="1112" y="1497"/>
                    <a:pt x="1070" y="1414"/>
                  </a:cubicBezTo>
                  <a:cubicBezTo>
                    <a:pt x="1016" y="1318"/>
                    <a:pt x="1016" y="1221"/>
                    <a:pt x="1016" y="1153"/>
                  </a:cubicBezTo>
                  <a:cubicBezTo>
                    <a:pt x="1029" y="1071"/>
                    <a:pt x="1029" y="1071"/>
                    <a:pt x="1029" y="1057"/>
                  </a:cubicBezTo>
                  <a:cubicBezTo>
                    <a:pt x="988" y="988"/>
                    <a:pt x="988" y="988"/>
                    <a:pt x="988" y="988"/>
                  </a:cubicBezTo>
                  <a:cubicBezTo>
                    <a:pt x="0" y="1867"/>
                    <a:pt x="0" y="1867"/>
                    <a:pt x="0" y="1867"/>
                  </a:cubicBezTo>
                  <a:cubicBezTo>
                    <a:pt x="110" y="2032"/>
                    <a:pt x="205" y="2197"/>
                    <a:pt x="233" y="2237"/>
                  </a:cubicBezTo>
                  <a:cubicBezTo>
                    <a:pt x="151" y="2114"/>
                    <a:pt x="82" y="1991"/>
                    <a:pt x="0" y="1867"/>
                  </a:cubicBezTo>
                  <a:cubicBezTo>
                    <a:pt x="82" y="1991"/>
                    <a:pt x="329" y="2388"/>
                    <a:pt x="233" y="2237"/>
                  </a:cubicBezTo>
                  <a:cubicBezTo>
                    <a:pt x="1002" y="3418"/>
                    <a:pt x="1784" y="4558"/>
                    <a:pt x="2608" y="5683"/>
                  </a:cubicBezTo>
                  <a:cubicBezTo>
                    <a:pt x="3542" y="4475"/>
                    <a:pt x="3542" y="4475"/>
                    <a:pt x="3542" y="4475"/>
                  </a:cubicBezTo>
                  <a:cubicBezTo>
                    <a:pt x="3830" y="4805"/>
                    <a:pt x="3830" y="4805"/>
                    <a:pt x="3830" y="4805"/>
                  </a:cubicBezTo>
                  <a:cubicBezTo>
                    <a:pt x="3884" y="4859"/>
                    <a:pt x="3884" y="4942"/>
                    <a:pt x="3899" y="4997"/>
                  </a:cubicBezTo>
                  <a:cubicBezTo>
                    <a:pt x="3899" y="5052"/>
                    <a:pt x="3913" y="5106"/>
                    <a:pt x="3954" y="5148"/>
                  </a:cubicBezTo>
                  <a:cubicBezTo>
                    <a:pt x="3995" y="5202"/>
                    <a:pt x="4049" y="5244"/>
                    <a:pt x="4119" y="5244"/>
                  </a:cubicBezTo>
                  <a:cubicBezTo>
                    <a:pt x="4173" y="5257"/>
                    <a:pt x="4228" y="5244"/>
                    <a:pt x="4310" y="5175"/>
                  </a:cubicBezTo>
                  <a:cubicBezTo>
                    <a:pt x="4393" y="5093"/>
                    <a:pt x="4407" y="5037"/>
                    <a:pt x="4407" y="4983"/>
                  </a:cubicBezTo>
                  <a:cubicBezTo>
                    <a:pt x="4407" y="4928"/>
                    <a:pt x="4365" y="4859"/>
                    <a:pt x="4324" y="4805"/>
                  </a:cubicBezTo>
                  <a:cubicBezTo>
                    <a:pt x="4283" y="4763"/>
                    <a:pt x="4228" y="4749"/>
                    <a:pt x="4173" y="4749"/>
                  </a:cubicBezTo>
                  <a:cubicBezTo>
                    <a:pt x="4104" y="4736"/>
                    <a:pt x="4036" y="4736"/>
                    <a:pt x="3967" y="4681"/>
                  </a:cubicBezTo>
                  <a:lnTo>
                    <a:pt x="3967" y="4667"/>
                  </a:lnTo>
                  <a:cubicBezTo>
                    <a:pt x="3651" y="4324"/>
                    <a:pt x="3651" y="4324"/>
                    <a:pt x="3651" y="4324"/>
                  </a:cubicBezTo>
                  <a:cubicBezTo>
                    <a:pt x="4543" y="3170"/>
                    <a:pt x="4543" y="3170"/>
                    <a:pt x="4543" y="3170"/>
                  </a:cubicBezTo>
                  <a:cubicBezTo>
                    <a:pt x="3638" y="2086"/>
                    <a:pt x="2773" y="988"/>
                    <a:pt x="211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9" name="Freeform 8"/>
            <p:cNvSpPr>
              <a:spLocks noChangeArrowheads="1"/>
            </p:cNvSpPr>
            <p:nvPr/>
          </p:nvSpPr>
          <p:spPr bwMode="auto">
            <a:xfrm>
              <a:off x="7723821" y="7225773"/>
              <a:ext cx="2700693" cy="3410478"/>
            </a:xfrm>
            <a:custGeom>
              <a:avLst/>
              <a:gdLst>
                <a:gd name="T0" fmla="*/ 1167 w 4503"/>
                <a:gd name="T1" fmla="*/ 1017 h 5685"/>
                <a:gd name="T2" fmla="*/ 1167 w 4503"/>
                <a:gd name="T3" fmla="*/ 1017 h 5685"/>
                <a:gd name="T4" fmla="*/ 1304 w 4503"/>
                <a:gd name="T5" fmla="*/ 1182 h 5685"/>
                <a:gd name="T6" fmla="*/ 1428 w 4503"/>
                <a:gd name="T7" fmla="*/ 1209 h 5685"/>
                <a:gd name="T8" fmla="*/ 1675 w 4503"/>
                <a:gd name="T9" fmla="*/ 1318 h 5685"/>
                <a:gd name="T10" fmla="*/ 1799 w 4503"/>
                <a:gd name="T11" fmla="*/ 1593 h 5685"/>
                <a:gd name="T12" fmla="*/ 1647 w 4503"/>
                <a:gd name="T13" fmla="*/ 1923 h 5685"/>
                <a:gd name="T14" fmla="*/ 1317 w 4503"/>
                <a:gd name="T15" fmla="*/ 2032 h 5685"/>
                <a:gd name="T16" fmla="*/ 1057 w 4503"/>
                <a:gd name="T17" fmla="*/ 1881 h 5685"/>
                <a:gd name="T18" fmla="*/ 961 w 4503"/>
                <a:gd name="T19" fmla="*/ 1635 h 5685"/>
                <a:gd name="T20" fmla="*/ 934 w 4503"/>
                <a:gd name="T21" fmla="*/ 1538 h 5685"/>
                <a:gd name="T22" fmla="*/ 837 w 4503"/>
                <a:gd name="T23" fmla="*/ 1442 h 5685"/>
                <a:gd name="T24" fmla="*/ 0 w 4503"/>
                <a:gd name="T25" fmla="*/ 2526 h 5685"/>
                <a:gd name="T26" fmla="*/ 2471 w 4503"/>
                <a:gd name="T27" fmla="*/ 5684 h 5685"/>
                <a:gd name="T28" fmla="*/ 3363 w 4503"/>
                <a:gd name="T29" fmla="*/ 4490 h 5685"/>
                <a:gd name="T30" fmla="*/ 3267 w 4503"/>
                <a:gd name="T31" fmla="*/ 4407 h 5685"/>
                <a:gd name="T32" fmla="*/ 3158 w 4503"/>
                <a:gd name="T33" fmla="*/ 4393 h 5685"/>
                <a:gd name="T34" fmla="*/ 2910 w 4503"/>
                <a:gd name="T35" fmla="*/ 4284 h 5685"/>
                <a:gd name="T36" fmla="*/ 2773 w 4503"/>
                <a:gd name="T37" fmla="*/ 4009 h 5685"/>
                <a:gd name="T38" fmla="*/ 2896 w 4503"/>
                <a:gd name="T39" fmla="*/ 3693 h 5685"/>
                <a:gd name="T40" fmla="*/ 3226 w 4503"/>
                <a:gd name="T41" fmla="*/ 3556 h 5685"/>
                <a:gd name="T42" fmla="*/ 3501 w 4503"/>
                <a:gd name="T43" fmla="*/ 3693 h 5685"/>
                <a:gd name="T44" fmla="*/ 3610 w 4503"/>
                <a:gd name="T45" fmla="*/ 3927 h 5685"/>
                <a:gd name="T46" fmla="*/ 3624 w 4503"/>
                <a:gd name="T47" fmla="*/ 4023 h 5685"/>
                <a:gd name="T48" fmla="*/ 3678 w 4503"/>
                <a:gd name="T49" fmla="*/ 4078 h 5685"/>
                <a:gd name="T50" fmla="*/ 4502 w 4503"/>
                <a:gd name="T51" fmla="*/ 2979 h 5685"/>
                <a:gd name="T52" fmla="*/ 1949 w 4503"/>
                <a:gd name="T53" fmla="*/ 0 h 5685"/>
                <a:gd name="T54" fmla="*/ 1167 w 4503"/>
                <a:gd name="T55" fmla="*/ 1017 h 5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03" h="5685">
                  <a:moveTo>
                    <a:pt x="1167" y="1017"/>
                  </a:moveTo>
                  <a:lnTo>
                    <a:pt x="1167" y="1017"/>
                  </a:lnTo>
                  <a:cubicBezTo>
                    <a:pt x="1304" y="1182"/>
                    <a:pt x="1304" y="1182"/>
                    <a:pt x="1304" y="1182"/>
                  </a:cubicBezTo>
                  <a:cubicBezTo>
                    <a:pt x="1317" y="1195"/>
                    <a:pt x="1346" y="1195"/>
                    <a:pt x="1428" y="1209"/>
                  </a:cubicBezTo>
                  <a:cubicBezTo>
                    <a:pt x="1496" y="1209"/>
                    <a:pt x="1592" y="1236"/>
                    <a:pt x="1675" y="1318"/>
                  </a:cubicBezTo>
                  <a:cubicBezTo>
                    <a:pt x="1743" y="1401"/>
                    <a:pt x="1799" y="1483"/>
                    <a:pt x="1799" y="1593"/>
                  </a:cubicBezTo>
                  <a:cubicBezTo>
                    <a:pt x="1799" y="1703"/>
                    <a:pt x="1757" y="1826"/>
                    <a:pt x="1647" y="1923"/>
                  </a:cubicBezTo>
                  <a:cubicBezTo>
                    <a:pt x="1551" y="2019"/>
                    <a:pt x="1414" y="2060"/>
                    <a:pt x="1317" y="2032"/>
                  </a:cubicBezTo>
                  <a:cubicBezTo>
                    <a:pt x="1208" y="2019"/>
                    <a:pt x="1126" y="1964"/>
                    <a:pt x="1057" y="1881"/>
                  </a:cubicBezTo>
                  <a:cubicBezTo>
                    <a:pt x="988" y="1813"/>
                    <a:pt x="961" y="1703"/>
                    <a:pt x="961" y="1635"/>
                  </a:cubicBezTo>
                  <a:cubicBezTo>
                    <a:pt x="947" y="1566"/>
                    <a:pt x="947" y="1552"/>
                    <a:pt x="934" y="1538"/>
                  </a:cubicBezTo>
                  <a:cubicBezTo>
                    <a:pt x="837" y="1442"/>
                    <a:pt x="837" y="1442"/>
                    <a:pt x="837" y="1442"/>
                  </a:cubicBezTo>
                  <a:cubicBezTo>
                    <a:pt x="0" y="2526"/>
                    <a:pt x="0" y="2526"/>
                    <a:pt x="0" y="2526"/>
                  </a:cubicBezTo>
                  <a:cubicBezTo>
                    <a:pt x="796" y="3597"/>
                    <a:pt x="1620" y="4655"/>
                    <a:pt x="2471" y="5684"/>
                  </a:cubicBezTo>
                  <a:cubicBezTo>
                    <a:pt x="3363" y="4490"/>
                    <a:pt x="3363" y="4490"/>
                    <a:pt x="3363" y="4490"/>
                  </a:cubicBezTo>
                  <a:cubicBezTo>
                    <a:pt x="3267" y="4407"/>
                    <a:pt x="3267" y="4407"/>
                    <a:pt x="3267" y="4407"/>
                  </a:cubicBezTo>
                  <a:cubicBezTo>
                    <a:pt x="3253" y="4393"/>
                    <a:pt x="3240" y="4393"/>
                    <a:pt x="3158" y="4393"/>
                  </a:cubicBezTo>
                  <a:cubicBezTo>
                    <a:pt x="3089" y="4380"/>
                    <a:pt x="2978" y="4367"/>
                    <a:pt x="2910" y="4284"/>
                  </a:cubicBezTo>
                  <a:cubicBezTo>
                    <a:pt x="2841" y="4215"/>
                    <a:pt x="2773" y="4119"/>
                    <a:pt x="2773" y="4009"/>
                  </a:cubicBezTo>
                  <a:cubicBezTo>
                    <a:pt x="2759" y="3913"/>
                    <a:pt x="2800" y="3790"/>
                    <a:pt x="2896" y="3693"/>
                  </a:cubicBezTo>
                  <a:cubicBezTo>
                    <a:pt x="2993" y="3584"/>
                    <a:pt x="3130" y="3543"/>
                    <a:pt x="3226" y="3556"/>
                  </a:cubicBezTo>
                  <a:cubicBezTo>
                    <a:pt x="3336" y="3556"/>
                    <a:pt x="3432" y="3625"/>
                    <a:pt x="3501" y="3693"/>
                  </a:cubicBezTo>
                  <a:cubicBezTo>
                    <a:pt x="3569" y="3762"/>
                    <a:pt x="3596" y="3858"/>
                    <a:pt x="3610" y="3927"/>
                  </a:cubicBezTo>
                  <a:cubicBezTo>
                    <a:pt x="3624" y="4009"/>
                    <a:pt x="3624" y="4023"/>
                    <a:pt x="3624" y="4023"/>
                  </a:cubicBezTo>
                  <a:cubicBezTo>
                    <a:pt x="3678" y="4078"/>
                    <a:pt x="3678" y="4078"/>
                    <a:pt x="3678" y="4078"/>
                  </a:cubicBezTo>
                  <a:cubicBezTo>
                    <a:pt x="4502" y="2979"/>
                    <a:pt x="4502" y="2979"/>
                    <a:pt x="4502" y="2979"/>
                  </a:cubicBezTo>
                  <a:cubicBezTo>
                    <a:pt x="3720" y="2074"/>
                    <a:pt x="2828" y="1058"/>
                    <a:pt x="1949" y="0"/>
                  </a:cubicBezTo>
                  <a:lnTo>
                    <a:pt x="1167" y="10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0" name="Freeform 9"/>
            <p:cNvSpPr>
              <a:spLocks noChangeArrowheads="1"/>
            </p:cNvSpPr>
            <p:nvPr/>
          </p:nvSpPr>
          <p:spPr bwMode="auto">
            <a:xfrm>
              <a:off x="5650029" y="7572376"/>
              <a:ext cx="2092310" cy="3000375"/>
            </a:xfrm>
            <a:custGeom>
              <a:avLst/>
              <a:gdLst>
                <a:gd name="T0" fmla="*/ 0 w 3487"/>
                <a:gd name="T1" fmla="*/ 2114 h 4999"/>
                <a:gd name="T2" fmla="*/ 0 w 3487"/>
                <a:gd name="T3" fmla="*/ 2114 h 4999"/>
                <a:gd name="T4" fmla="*/ 700 w 3487"/>
                <a:gd name="T5" fmla="*/ 3267 h 4999"/>
                <a:gd name="T6" fmla="*/ 700 w 3487"/>
                <a:gd name="T7" fmla="*/ 3158 h 4999"/>
                <a:gd name="T8" fmla="*/ 782 w 3487"/>
                <a:gd name="T9" fmla="*/ 2883 h 4999"/>
                <a:gd name="T10" fmla="*/ 1015 w 3487"/>
                <a:gd name="T11" fmla="*/ 2719 h 4999"/>
                <a:gd name="T12" fmla="*/ 1359 w 3487"/>
                <a:gd name="T13" fmla="*/ 2801 h 4999"/>
                <a:gd name="T14" fmla="*/ 1550 w 3487"/>
                <a:gd name="T15" fmla="*/ 3116 h 4999"/>
                <a:gd name="T16" fmla="*/ 1441 w 3487"/>
                <a:gd name="T17" fmla="*/ 3391 h 4999"/>
                <a:gd name="T18" fmla="*/ 1221 w 3487"/>
                <a:gd name="T19" fmla="*/ 3542 h 4999"/>
                <a:gd name="T20" fmla="*/ 1125 w 3487"/>
                <a:gd name="T21" fmla="*/ 3569 h 4999"/>
                <a:gd name="T22" fmla="*/ 988 w 3487"/>
                <a:gd name="T23" fmla="*/ 3748 h 4999"/>
                <a:gd name="T24" fmla="*/ 1770 w 3487"/>
                <a:gd name="T25" fmla="*/ 4998 h 4999"/>
                <a:gd name="T26" fmla="*/ 3486 w 3487"/>
                <a:gd name="T27" fmla="*/ 2636 h 4999"/>
                <a:gd name="T28" fmla="*/ 1579 w 3487"/>
                <a:gd name="T29" fmla="*/ 0 h 4999"/>
                <a:gd name="T30" fmla="*/ 0 w 3487"/>
                <a:gd name="T31" fmla="*/ 2114 h 4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7" h="4999">
                  <a:moveTo>
                    <a:pt x="0" y="2114"/>
                  </a:moveTo>
                  <a:lnTo>
                    <a:pt x="0" y="2114"/>
                  </a:lnTo>
                  <a:cubicBezTo>
                    <a:pt x="700" y="3267"/>
                    <a:pt x="700" y="3267"/>
                    <a:pt x="700" y="3267"/>
                  </a:cubicBezTo>
                  <a:cubicBezTo>
                    <a:pt x="713" y="3254"/>
                    <a:pt x="700" y="3226"/>
                    <a:pt x="700" y="3158"/>
                  </a:cubicBezTo>
                  <a:cubicBezTo>
                    <a:pt x="700" y="3089"/>
                    <a:pt x="713" y="2979"/>
                    <a:pt x="782" y="2883"/>
                  </a:cubicBezTo>
                  <a:cubicBezTo>
                    <a:pt x="837" y="2814"/>
                    <a:pt x="919" y="2746"/>
                    <a:pt x="1015" y="2719"/>
                  </a:cubicBezTo>
                  <a:cubicBezTo>
                    <a:pt x="1125" y="2691"/>
                    <a:pt x="1249" y="2719"/>
                    <a:pt x="1359" y="2801"/>
                  </a:cubicBezTo>
                  <a:cubicBezTo>
                    <a:pt x="1482" y="2883"/>
                    <a:pt x="1537" y="3007"/>
                    <a:pt x="1550" y="3116"/>
                  </a:cubicBezTo>
                  <a:cubicBezTo>
                    <a:pt x="1550" y="3226"/>
                    <a:pt x="1496" y="3322"/>
                    <a:pt x="1441" y="3391"/>
                  </a:cubicBezTo>
                  <a:cubicBezTo>
                    <a:pt x="1373" y="3487"/>
                    <a:pt x="1290" y="3515"/>
                    <a:pt x="1221" y="3542"/>
                  </a:cubicBezTo>
                  <a:cubicBezTo>
                    <a:pt x="1139" y="3556"/>
                    <a:pt x="1139" y="3556"/>
                    <a:pt x="1125" y="3569"/>
                  </a:cubicBezTo>
                  <a:cubicBezTo>
                    <a:pt x="988" y="3748"/>
                    <a:pt x="988" y="3748"/>
                    <a:pt x="988" y="3748"/>
                  </a:cubicBezTo>
                  <a:cubicBezTo>
                    <a:pt x="1770" y="4998"/>
                    <a:pt x="1770" y="4998"/>
                    <a:pt x="1770" y="4998"/>
                  </a:cubicBezTo>
                  <a:cubicBezTo>
                    <a:pt x="2333" y="4201"/>
                    <a:pt x="2923" y="3391"/>
                    <a:pt x="3486" y="2636"/>
                  </a:cubicBezTo>
                  <a:cubicBezTo>
                    <a:pt x="1579" y="0"/>
                    <a:pt x="1579" y="0"/>
                    <a:pt x="1579" y="0"/>
                  </a:cubicBezTo>
                  <a:cubicBezTo>
                    <a:pt x="1015" y="755"/>
                    <a:pt x="480" y="1469"/>
                    <a:pt x="0" y="21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1" name="Freeform 10"/>
            <p:cNvSpPr>
              <a:spLocks noChangeArrowheads="1"/>
            </p:cNvSpPr>
            <p:nvPr/>
          </p:nvSpPr>
          <p:spPr bwMode="auto">
            <a:xfrm>
              <a:off x="4306295" y="8979959"/>
              <a:ext cx="2306566" cy="3804708"/>
            </a:xfrm>
            <a:custGeom>
              <a:avLst/>
              <a:gdLst>
                <a:gd name="T0" fmla="*/ 3226 w 3845"/>
                <a:gd name="T1" fmla="*/ 1125 h 6343"/>
                <a:gd name="T2" fmla="*/ 3226 w 3845"/>
                <a:gd name="T3" fmla="*/ 1125 h 6343"/>
                <a:gd name="T4" fmla="*/ 3405 w 3845"/>
                <a:gd name="T5" fmla="*/ 1030 h 6343"/>
                <a:gd name="T6" fmla="*/ 3542 w 3845"/>
                <a:gd name="T7" fmla="*/ 947 h 6343"/>
                <a:gd name="T8" fmla="*/ 3624 w 3845"/>
                <a:gd name="T9" fmla="*/ 768 h 6343"/>
                <a:gd name="T10" fmla="*/ 3500 w 3845"/>
                <a:gd name="T11" fmla="*/ 590 h 6343"/>
                <a:gd name="T12" fmla="*/ 3294 w 3845"/>
                <a:gd name="T13" fmla="*/ 535 h 6343"/>
                <a:gd name="T14" fmla="*/ 3144 w 3845"/>
                <a:gd name="T15" fmla="*/ 645 h 6343"/>
                <a:gd name="T16" fmla="*/ 3103 w 3845"/>
                <a:gd name="T17" fmla="*/ 810 h 6343"/>
                <a:gd name="T18" fmla="*/ 3075 w 3845"/>
                <a:gd name="T19" fmla="*/ 1016 h 6343"/>
                <a:gd name="T20" fmla="*/ 3075 w 3845"/>
                <a:gd name="T21" fmla="*/ 1016 h 6343"/>
                <a:gd name="T22" fmla="*/ 2855 w 3845"/>
                <a:gd name="T23" fmla="*/ 1290 h 6343"/>
                <a:gd name="T24" fmla="*/ 2059 w 3845"/>
                <a:gd name="T25" fmla="*/ 0 h 6343"/>
                <a:gd name="T26" fmla="*/ 0 w 3845"/>
                <a:gd name="T27" fmla="*/ 2704 h 6343"/>
                <a:gd name="T28" fmla="*/ 1427 w 3845"/>
                <a:gd name="T29" fmla="*/ 6342 h 6343"/>
                <a:gd name="T30" fmla="*/ 3844 w 3845"/>
                <a:gd name="T31" fmla="*/ 2883 h 6343"/>
                <a:gd name="T32" fmla="*/ 2965 w 3845"/>
                <a:gd name="T33" fmla="*/ 1468 h 6343"/>
                <a:gd name="T34" fmla="*/ 3226 w 3845"/>
                <a:gd name="T35" fmla="*/ 1125 h 6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45" h="6343">
                  <a:moveTo>
                    <a:pt x="3226" y="1125"/>
                  </a:moveTo>
                  <a:lnTo>
                    <a:pt x="3226" y="1125"/>
                  </a:lnTo>
                  <a:cubicBezTo>
                    <a:pt x="3281" y="1057"/>
                    <a:pt x="3349" y="1043"/>
                    <a:pt x="3405" y="1030"/>
                  </a:cubicBezTo>
                  <a:cubicBezTo>
                    <a:pt x="3459" y="1016"/>
                    <a:pt x="3514" y="1002"/>
                    <a:pt x="3542" y="947"/>
                  </a:cubicBezTo>
                  <a:cubicBezTo>
                    <a:pt x="3597" y="892"/>
                    <a:pt x="3624" y="823"/>
                    <a:pt x="3624" y="768"/>
                  </a:cubicBezTo>
                  <a:cubicBezTo>
                    <a:pt x="3611" y="713"/>
                    <a:pt x="3597" y="659"/>
                    <a:pt x="3500" y="590"/>
                  </a:cubicBezTo>
                  <a:cubicBezTo>
                    <a:pt x="3418" y="521"/>
                    <a:pt x="3349" y="521"/>
                    <a:pt x="3294" y="535"/>
                  </a:cubicBezTo>
                  <a:cubicBezTo>
                    <a:pt x="3240" y="549"/>
                    <a:pt x="3185" y="590"/>
                    <a:pt x="3144" y="645"/>
                  </a:cubicBezTo>
                  <a:cubicBezTo>
                    <a:pt x="3116" y="686"/>
                    <a:pt x="3103" y="741"/>
                    <a:pt x="3103" y="810"/>
                  </a:cubicBezTo>
                  <a:cubicBezTo>
                    <a:pt x="3103" y="865"/>
                    <a:pt x="3116" y="933"/>
                    <a:pt x="3075" y="1016"/>
                  </a:cubicBezTo>
                  <a:lnTo>
                    <a:pt x="3075" y="1016"/>
                  </a:lnTo>
                  <a:cubicBezTo>
                    <a:pt x="2855" y="1290"/>
                    <a:pt x="2855" y="1290"/>
                    <a:pt x="2855" y="1290"/>
                  </a:cubicBezTo>
                  <a:cubicBezTo>
                    <a:pt x="2059" y="0"/>
                    <a:pt x="2059" y="0"/>
                    <a:pt x="2059" y="0"/>
                  </a:cubicBezTo>
                  <a:cubicBezTo>
                    <a:pt x="865" y="1592"/>
                    <a:pt x="0" y="2704"/>
                    <a:pt x="0" y="2704"/>
                  </a:cubicBezTo>
                  <a:cubicBezTo>
                    <a:pt x="1427" y="6342"/>
                    <a:pt x="1427" y="6342"/>
                    <a:pt x="1427" y="6342"/>
                  </a:cubicBezTo>
                  <a:cubicBezTo>
                    <a:pt x="1427" y="6342"/>
                    <a:pt x="2526" y="4722"/>
                    <a:pt x="3844" y="2883"/>
                  </a:cubicBezTo>
                  <a:cubicBezTo>
                    <a:pt x="2965" y="1468"/>
                    <a:pt x="2965" y="1468"/>
                    <a:pt x="2965" y="1468"/>
                  </a:cubicBezTo>
                  <a:lnTo>
                    <a:pt x="3226" y="11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2" name="Freeform 11"/>
            <p:cNvSpPr>
              <a:spLocks noChangeArrowheads="1"/>
            </p:cNvSpPr>
            <p:nvPr/>
          </p:nvSpPr>
          <p:spPr bwMode="auto">
            <a:xfrm>
              <a:off x="9305619" y="9128125"/>
              <a:ext cx="2282760" cy="3675063"/>
            </a:xfrm>
            <a:custGeom>
              <a:avLst/>
              <a:gdLst>
                <a:gd name="T0" fmla="*/ 1126 w 3804"/>
                <a:gd name="T1" fmla="*/ 1221 h 6123"/>
                <a:gd name="T2" fmla="*/ 1126 w 3804"/>
                <a:gd name="T3" fmla="*/ 1221 h 6123"/>
                <a:gd name="T4" fmla="*/ 866 w 3804"/>
                <a:gd name="T5" fmla="*/ 974 h 6123"/>
                <a:gd name="T6" fmla="*/ 811 w 3804"/>
                <a:gd name="T7" fmla="*/ 783 h 6123"/>
                <a:gd name="T8" fmla="*/ 742 w 3804"/>
                <a:gd name="T9" fmla="*/ 631 h 6123"/>
                <a:gd name="T10" fmla="*/ 577 w 3804"/>
                <a:gd name="T11" fmla="*/ 536 h 6123"/>
                <a:gd name="T12" fmla="*/ 385 w 3804"/>
                <a:gd name="T13" fmla="*/ 631 h 6123"/>
                <a:gd name="T14" fmla="*/ 289 w 3804"/>
                <a:gd name="T15" fmla="*/ 824 h 6123"/>
                <a:gd name="T16" fmla="*/ 385 w 3804"/>
                <a:gd name="T17" fmla="*/ 989 h 6123"/>
                <a:gd name="T18" fmla="*/ 536 w 3804"/>
                <a:gd name="T19" fmla="*/ 1057 h 6123"/>
                <a:gd name="T20" fmla="*/ 742 w 3804"/>
                <a:gd name="T21" fmla="*/ 1112 h 6123"/>
                <a:gd name="T22" fmla="*/ 742 w 3804"/>
                <a:gd name="T23" fmla="*/ 1112 h 6123"/>
                <a:gd name="T24" fmla="*/ 1017 w 3804"/>
                <a:gd name="T25" fmla="*/ 1373 h 6123"/>
                <a:gd name="T26" fmla="*/ 0 w 3804"/>
                <a:gd name="T27" fmla="*/ 2718 h 6123"/>
                <a:gd name="T28" fmla="*/ 3048 w 3804"/>
                <a:gd name="T29" fmla="*/ 6122 h 6123"/>
                <a:gd name="T30" fmla="*/ 3803 w 3804"/>
                <a:gd name="T31" fmla="*/ 2168 h 6123"/>
                <a:gd name="T32" fmla="*/ 2046 w 3804"/>
                <a:gd name="T33" fmla="*/ 0 h 6123"/>
                <a:gd name="T34" fmla="*/ 1126 w 3804"/>
                <a:gd name="T35" fmla="*/ 1221 h 6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04" h="6123">
                  <a:moveTo>
                    <a:pt x="1126" y="1221"/>
                  </a:moveTo>
                  <a:lnTo>
                    <a:pt x="1126" y="1221"/>
                  </a:lnTo>
                  <a:cubicBezTo>
                    <a:pt x="866" y="974"/>
                    <a:pt x="866" y="974"/>
                    <a:pt x="866" y="974"/>
                  </a:cubicBezTo>
                  <a:cubicBezTo>
                    <a:pt x="811" y="920"/>
                    <a:pt x="811" y="837"/>
                    <a:pt x="811" y="783"/>
                  </a:cubicBezTo>
                  <a:cubicBezTo>
                    <a:pt x="797" y="727"/>
                    <a:pt x="783" y="672"/>
                    <a:pt x="742" y="631"/>
                  </a:cubicBezTo>
                  <a:cubicBezTo>
                    <a:pt x="687" y="576"/>
                    <a:pt x="632" y="549"/>
                    <a:pt x="577" y="536"/>
                  </a:cubicBezTo>
                  <a:cubicBezTo>
                    <a:pt x="523" y="536"/>
                    <a:pt x="454" y="549"/>
                    <a:pt x="385" y="631"/>
                  </a:cubicBezTo>
                  <a:cubicBezTo>
                    <a:pt x="303" y="700"/>
                    <a:pt x="289" y="769"/>
                    <a:pt x="289" y="824"/>
                  </a:cubicBezTo>
                  <a:cubicBezTo>
                    <a:pt x="303" y="878"/>
                    <a:pt x="330" y="933"/>
                    <a:pt x="385" y="989"/>
                  </a:cubicBezTo>
                  <a:cubicBezTo>
                    <a:pt x="426" y="1029"/>
                    <a:pt x="481" y="1043"/>
                    <a:pt x="536" y="1057"/>
                  </a:cubicBezTo>
                  <a:cubicBezTo>
                    <a:pt x="605" y="1057"/>
                    <a:pt x="673" y="1057"/>
                    <a:pt x="742" y="1112"/>
                  </a:cubicBezTo>
                  <a:lnTo>
                    <a:pt x="742" y="1112"/>
                  </a:lnTo>
                  <a:cubicBezTo>
                    <a:pt x="1017" y="1373"/>
                    <a:pt x="1017" y="1373"/>
                    <a:pt x="1017" y="1373"/>
                  </a:cubicBezTo>
                  <a:cubicBezTo>
                    <a:pt x="0" y="2718"/>
                    <a:pt x="0" y="2718"/>
                    <a:pt x="0" y="2718"/>
                  </a:cubicBezTo>
                  <a:cubicBezTo>
                    <a:pt x="975" y="3885"/>
                    <a:pt x="1991" y="5011"/>
                    <a:pt x="3048" y="6122"/>
                  </a:cubicBezTo>
                  <a:cubicBezTo>
                    <a:pt x="3803" y="2168"/>
                    <a:pt x="3803" y="2168"/>
                    <a:pt x="3803" y="2168"/>
                  </a:cubicBezTo>
                  <a:cubicBezTo>
                    <a:pt x="3474" y="1674"/>
                    <a:pt x="2828" y="906"/>
                    <a:pt x="2046" y="0"/>
                  </a:cubicBezTo>
                  <a:lnTo>
                    <a:pt x="1126" y="12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3" name="Freeform 12"/>
            <p:cNvSpPr>
              <a:spLocks noChangeArrowheads="1"/>
            </p:cNvSpPr>
            <p:nvPr/>
          </p:nvSpPr>
          <p:spPr bwMode="auto">
            <a:xfrm>
              <a:off x="11667732" y="9466793"/>
              <a:ext cx="50257" cy="7938"/>
            </a:xfrm>
            <a:custGeom>
              <a:avLst/>
              <a:gdLst>
                <a:gd name="T0" fmla="*/ 0 w 83"/>
                <a:gd name="T1" fmla="*/ 13 h 14"/>
                <a:gd name="T2" fmla="*/ 0 w 83"/>
                <a:gd name="T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14">
                  <a:moveTo>
                    <a:pt x="0" y="13"/>
                  </a:moveTo>
                  <a:cubicBezTo>
                    <a:pt x="0" y="13"/>
                    <a:pt x="82" y="0"/>
                    <a:pt x="0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74667" y="4909314"/>
            <a:ext cx="10241814" cy="31379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16481" y="4909314"/>
            <a:ext cx="10241814" cy="313798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4667" y="8047298"/>
            <a:ext cx="10241814" cy="31379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16481" y="8047298"/>
            <a:ext cx="10241814" cy="31379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79312" y="4907199"/>
            <a:ext cx="6276451" cy="6278086"/>
          </a:xfrm>
          <a:prstGeom prst="ellipse">
            <a:avLst/>
          </a:prstGeom>
          <a:solidFill>
            <a:schemeClr val="bg1">
              <a:lumMod val="9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2" name="Title 20"/>
          <p:cNvSpPr txBox="1"/>
          <p:nvPr/>
        </p:nvSpPr>
        <p:spPr>
          <a:xfrm>
            <a:off x="1952119" y="3188257"/>
            <a:ext cx="20506176" cy="1366471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8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2338075" y="525931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4" name="Title 20"/>
          <p:cNvSpPr txBox="1"/>
          <p:nvPr/>
        </p:nvSpPr>
        <p:spPr>
          <a:xfrm>
            <a:off x="2338075" y="844818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5" name="Title 20"/>
          <p:cNvSpPr txBox="1"/>
          <p:nvPr/>
        </p:nvSpPr>
        <p:spPr>
          <a:xfrm>
            <a:off x="15210706" y="525931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6" name="Title 20"/>
          <p:cNvSpPr txBox="1"/>
          <p:nvPr/>
        </p:nvSpPr>
        <p:spPr>
          <a:xfrm>
            <a:off x="15210706" y="844818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17" name="Group 30"/>
          <p:cNvGrpSpPr/>
          <p:nvPr/>
        </p:nvGrpSpPr>
        <p:grpSpPr bwMode="auto">
          <a:xfrm>
            <a:off x="10234556" y="5862154"/>
            <a:ext cx="1608857" cy="1609276"/>
            <a:chOff x="1865313" y="2312988"/>
            <a:chExt cx="446087" cy="446087"/>
          </a:xfrm>
          <a:solidFill>
            <a:schemeClr val="bg1"/>
          </a:solidFill>
        </p:grpSpPr>
        <p:sp>
          <p:nvSpPr>
            <p:cNvPr id="18" name="Freeform 205"/>
            <p:cNvSpPr>
              <a:spLocks noChangeArrowheads="1"/>
            </p:cNvSpPr>
            <p:nvPr/>
          </p:nvSpPr>
          <p:spPr bwMode="auto">
            <a:xfrm>
              <a:off x="2052638" y="2455863"/>
              <a:ext cx="112712" cy="157162"/>
            </a:xfrm>
            <a:custGeom>
              <a:avLst/>
              <a:gdLst>
                <a:gd name="T0" fmla="*/ 302 w 313"/>
                <a:gd name="T1" fmla="*/ 196 h 437"/>
                <a:gd name="T2" fmla="*/ 41 w 313"/>
                <a:gd name="T3" fmla="*/ 9 h 437"/>
                <a:gd name="T4" fmla="*/ 10 w 313"/>
                <a:gd name="T5" fmla="*/ 9 h 437"/>
                <a:gd name="T6" fmla="*/ 0 w 313"/>
                <a:gd name="T7" fmla="*/ 30 h 437"/>
                <a:gd name="T8" fmla="*/ 0 w 313"/>
                <a:gd name="T9" fmla="*/ 405 h 437"/>
                <a:gd name="T10" fmla="*/ 10 w 313"/>
                <a:gd name="T11" fmla="*/ 436 h 437"/>
                <a:gd name="T12" fmla="*/ 31 w 313"/>
                <a:gd name="T13" fmla="*/ 436 h 437"/>
                <a:gd name="T14" fmla="*/ 41 w 313"/>
                <a:gd name="T15" fmla="*/ 436 h 437"/>
                <a:gd name="T16" fmla="*/ 302 w 313"/>
                <a:gd name="T17" fmla="*/ 249 h 437"/>
                <a:gd name="T18" fmla="*/ 312 w 313"/>
                <a:gd name="T19" fmla="*/ 217 h 437"/>
                <a:gd name="T20" fmla="*/ 302 w 313"/>
                <a:gd name="T21" fmla="*/ 196 h 437"/>
                <a:gd name="T22" fmla="*/ 302 w 313"/>
                <a:gd name="T23" fmla="*/ 196 h 437"/>
                <a:gd name="T24" fmla="*/ 302 w 313"/>
                <a:gd name="T25" fmla="*/ 19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437">
                  <a:moveTo>
                    <a:pt x="302" y="196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31" y="0"/>
                    <a:pt x="20" y="0"/>
                    <a:pt x="10" y="9"/>
                  </a:cubicBezTo>
                  <a:cubicBezTo>
                    <a:pt x="0" y="9"/>
                    <a:pt x="0" y="19"/>
                    <a:pt x="0" y="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26"/>
                    <a:pt x="0" y="436"/>
                    <a:pt x="10" y="436"/>
                  </a:cubicBezTo>
                  <a:cubicBezTo>
                    <a:pt x="20" y="436"/>
                    <a:pt x="20" y="436"/>
                    <a:pt x="31" y="436"/>
                  </a:cubicBezTo>
                  <a:lnTo>
                    <a:pt x="41" y="436"/>
                  </a:lnTo>
                  <a:cubicBezTo>
                    <a:pt x="302" y="249"/>
                    <a:pt x="302" y="249"/>
                    <a:pt x="302" y="249"/>
                  </a:cubicBezTo>
                  <a:cubicBezTo>
                    <a:pt x="312" y="238"/>
                    <a:pt x="312" y="228"/>
                    <a:pt x="312" y="217"/>
                  </a:cubicBezTo>
                  <a:cubicBezTo>
                    <a:pt x="312" y="207"/>
                    <a:pt x="312" y="207"/>
                    <a:pt x="302" y="196"/>
                  </a:cubicBezTo>
                  <a:close/>
                  <a:moveTo>
                    <a:pt x="302" y="196"/>
                  </a:moveTo>
                  <a:lnTo>
                    <a:pt x="302" y="19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" name="Freeform 206"/>
            <p:cNvSpPr>
              <a:spLocks noChangeArrowheads="1"/>
            </p:cNvSpPr>
            <p:nvPr/>
          </p:nvSpPr>
          <p:spPr bwMode="auto">
            <a:xfrm>
              <a:off x="1865313" y="2312988"/>
              <a:ext cx="446087" cy="446087"/>
            </a:xfrm>
            <a:custGeom>
              <a:avLst/>
              <a:gdLst>
                <a:gd name="T0" fmla="*/ 614 w 1240"/>
                <a:gd name="T1" fmla="*/ 0 h 1240"/>
                <a:gd name="T2" fmla="*/ 0 w 1240"/>
                <a:gd name="T3" fmla="*/ 614 h 1240"/>
                <a:gd name="T4" fmla="*/ 614 w 1240"/>
                <a:gd name="T5" fmla="*/ 1239 h 1240"/>
                <a:gd name="T6" fmla="*/ 1239 w 1240"/>
                <a:gd name="T7" fmla="*/ 614 h 1240"/>
                <a:gd name="T8" fmla="*/ 614 w 1240"/>
                <a:gd name="T9" fmla="*/ 0 h 1240"/>
                <a:gd name="T10" fmla="*/ 614 w 1240"/>
                <a:gd name="T11" fmla="*/ 1135 h 1240"/>
                <a:gd name="T12" fmla="*/ 104 w 1240"/>
                <a:gd name="T13" fmla="*/ 614 h 1240"/>
                <a:gd name="T14" fmla="*/ 614 w 1240"/>
                <a:gd name="T15" fmla="*/ 104 h 1240"/>
                <a:gd name="T16" fmla="*/ 1135 w 1240"/>
                <a:gd name="T17" fmla="*/ 614 h 1240"/>
                <a:gd name="T18" fmla="*/ 614 w 1240"/>
                <a:gd name="T19" fmla="*/ 1135 h 1240"/>
                <a:gd name="T20" fmla="*/ 614 w 1240"/>
                <a:gd name="T21" fmla="*/ 1135 h 1240"/>
                <a:gd name="T22" fmla="*/ 614 w 1240"/>
                <a:gd name="T23" fmla="*/ 1135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0" h="1240">
                  <a:moveTo>
                    <a:pt x="614" y="0"/>
                  </a:moveTo>
                  <a:cubicBezTo>
                    <a:pt x="271" y="0"/>
                    <a:pt x="0" y="271"/>
                    <a:pt x="0" y="614"/>
                  </a:cubicBezTo>
                  <a:cubicBezTo>
                    <a:pt x="0" y="958"/>
                    <a:pt x="271" y="1239"/>
                    <a:pt x="614" y="1239"/>
                  </a:cubicBezTo>
                  <a:cubicBezTo>
                    <a:pt x="969" y="1239"/>
                    <a:pt x="1239" y="958"/>
                    <a:pt x="1239" y="614"/>
                  </a:cubicBezTo>
                  <a:cubicBezTo>
                    <a:pt x="1239" y="271"/>
                    <a:pt x="969" y="0"/>
                    <a:pt x="614" y="0"/>
                  </a:cubicBezTo>
                  <a:close/>
                  <a:moveTo>
                    <a:pt x="614" y="1135"/>
                  </a:moveTo>
                  <a:cubicBezTo>
                    <a:pt x="333" y="1135"/>
                    <a:pt x="104" y="906"/>
                    <a:pt x="104" y="614"/>
                  </a:cubicBezTo>
                  <a:cubicBezTo>
                    <a:pt x="104" y="333"/>
                    <a:pt x="333" y="104"/>
                    <a:pt x="614" y="104"/>
                  </a:cubicBezTo>
                  <a:cubicBezTo>
                    <a:pt x="906" y="104"/>
                    <a:pt x="1135" y="333"/>
                    <a:pt x="1135" y="614"/>
                  </a:cubicBezTo>
                  <a:cubicBezTo>
                    <a:pt x="1135" y="906"/>
                    <a:pt x="906" y="1135"/>
                    <a:pt x="614" y="1135"/>
                  </a:cubicBezTo>
                  <a:close/>
                  <a:moveTo>
                    <a:pt x="614" y="1135"/>
                  </a:moveTo>
                  <a:lnTo>
                    <a:pt x="614" y="11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0" name="Group 4698"/>
          <p:cNvGrpSpPr/>
          <p:nvPr/>
        </p:nvGrpSpPr>
        <p:grpSpPr bwMode="auto">
          <a:xfrm>
            <a:off x="12660334" y="8536286"/>
            <a:ext cx="1602395" cy="1570628"/>
            <a:chOff x="5427663" y="4046537"/>
            <a:chExt cx="395287" cy="387350"/>
          </a:xfrm>
          <a:solidFill>
            <a:schemeClr val="bg1"/>
          </a:solidFill>
        </p:grpSpPr>
        <p:sp>
          <p:nvSpPr>
            <p:cNvPr id="21" name="Freeform 418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  <a:gd name="T46" fmla="*/ 301 w 520"/>
                <a:gd name="T47" fmla="*/ 75 h 511"/>
                <a:gd name="T48" fmla="*/ 301 w 520"/>
                <a:gd name="T49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  <a:close/>
                  <a:moveTo>
                    <a:pt x="301" y="75"/>
                  </a:moveTo>
                  <a:lnTo>
                    <a:pt x="301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" name="Freeform 419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" name="Freeform 420"/>
            <p:cNvSpPr>
              <a:spLocks noChangeArrowheads="1"/>
            </p:cNvSpPr>
            <p:nvPr/>
          </p:nvSpPr>
          <p:spPr bwMode="auto">
            <a:xfrm>
              <a:off x="5743575" y="40735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" name="Freeform 421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  <a:gd name="T54" fmla="*/ 451 w 569"/>
                <a:gd name="T55" fmla="*/ 158 h 569"/>
                <a:gd name="T56" fmla="*/ 451 w 569"/>
                <a:gd name="T57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  <a:close/>
                  <a:moveTo>
                    <a:pt x="451" y="158"/>
                  </a:moveTo>
                  <a:lnTo>
                    <a:pt x="451" y="1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" name="Freeform 422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" name="Freeform 423"/>
            <p:cNvSpPr>
              <a:spLocks noChangeArrowheads="1"/>
            </p:cNvSpPr>
            <p:nvPr/>
          </p:nvSpPr>
          <p:spPr bwMode="auto">
            <a:xfrm>
              <a:off x="5591175" y="4286249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" name="Freeform 424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167 w 870"/>
                <a:gd name="T3" fmla="*/ 0 h 887"/>
                <a:gd name="T4" fmla="*/ 0 w 870"/>
                <a:gd name="T5" fmla="*/ 167 h 887"/>
                <a:gd name="T6" fmla="*/ 142 w 870"/>
                <a:gd name="T7" fmla="*/ 317 h 887"/>
                <a:gd name="T8" fmla="*/ 594 w 870"/>
                <a:gd name="T9" fmla="*/ 760 h 887"/>
                <a:gd name="T10" fmla="*/ 869 w 870"/>
                <a:gd name="T11" fmla="*/ 886 h 887"/>
                <a:gd name="T12" fmla="*/ 769 w 870"/>
                <a:gd name="T13" fmla="*/ 601 h 887"/>
                <a:gd name="T14" fmla="*/ 318 w 870"/>
                <a:gd name="T15" fmla="*/ 142 h 887"/>
                <a:gd name="T16" fmla="*/ 117 w 870"/>
                <a:gd name="T17" fmla="*/ 225 h 887"/>
                <a:gd name="T18" fmla="*/ 58 w 870"/>
                <a:gd name="T19" fmla="*/ 167 h 887"/>
                <a:gd name="T20" fmla="*/ 167 w 870"/>
                <a:gd name="T21" fmla="*/ 58 h 887"/>
                <a:gd name="T22" fmla="*/ 226 w 870"/>
                <a:gd name="T23" fmla="*/ 116 h 887"/>
                <a:gd name="T24" fmla="*/ 117 w 870"/>
                <a:gd name="T25" fmla="*/ 225 h 887"/>
                <a:gd name="T26" fmla="*/ 769 w 870"/>
                <a:gd name="T27" fmla="*/ 819 h 887"/>
                <a:gd name="T28" fmla="*/ 610 w 870"/>
                <a:gd name="T29" fmla="*/ 744 h 887"/>
                <a:gd name="T30" fmla="*/ 594 w 870"/>
                <a:gd name="T31" fmla="*/ 727 h 887"/>
                <a:gd name="T32" fmla="*/ 677 w 870"/>
                <a:gd name="T33" fmla="*/ 735 h 887"/>
                <a:gd name="T34" fmla="*/ 669 w 870"/>
                <a:gd name="T35" fmla="*/ 668 h 887"/>
                <a:gd name="T36" fmla="*/ 736 w 870"/>
                <a:gd name="T37" fmla="*/ 677 h 887"/>
                <a:gd name="T38" fmla="*/ 736 w 870"/>
                <a:gd name="T39" fmla="*/ 593 h 887"/>
                <a:gd name="T40" fmla="*/ 752 w 870"/>
                <a:gd name="T41" fmla="*/ 610 h 887"/>
                <a:gd name="T42" fmla="*/ 811 w 870"/>
                <a:gd name="T43" fmla="*/ 769 h 887"/>
                <a:gd name="T44" fmla="*/ 769 w 870"/>
                <a:gd name="T45" fmla="*/ 819 h 887"/>
                <a:gd name="T46" fmla="*/ 769 w 870"/>
                <a:gd name="T47" fmla="*/ 819 h 887"/>
                <a:gd name="T48" fmla="*/ 769 w 870"/>
                <a:gd name="T49" fmla="*/ 8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  <a:close/>
                  <a:moveTo>
                    <a:pt x="117" y="225"/>
                  </a:moveTo>
                  <a:lnTo>
                    <a:pt x="58" y="167"/>
                  </a:lnTo>
                  <a:lnTo>
                    <a:pt x="167" y="58"/>
                  </a:lnTo>
                  <a:lnTo>
                    <a:pt x="226" y="116"/>
                  </a:lnTo>
                  <a:lnTo>
                    <a:pt x="117" y="225"/>
                  </a:lnTo>
                  <a:close/>
                  <a:moveTo>
                    <a:pt x="769" y="819"/>
                  </a:moveTo>
                  <a:lnTo>
                    <a:pt x="610" y="744"/>
                  </a:lnTo>
                  <a:lnTo>
                    <a:pt x="594" y="727"/>
                  </a:lnTo>
                  <a:lnTo>
                    <a:pt x="677" y="735"/>
                  </a:lnTo>
                  <a:lnTo>
                    <a:pt x="669" y="668"/>
                  </a:lnTo>
                  <a:lnTo>
                    <a:pt x="736" y="677"/>
                  </a:lnTo>
                  <a:lnTo>
                    <a:pt x="736" y="593"/>
                  </a:lnTo>
                  <a:lnTo>
                    <a:pt x="752" y="610"/>
                  </a:lnTo>
                  <a:lnTo>
                    <a:pt x="811" y="769"/>
                  </a:lnTo>
                  <a:lnTo>
                    <a:pt x="769" y="819"/>
                  </a:lnTo>
                  <a:close/>
                  <a:moveTo>
                    <a:pt x="769" y="819"/>
                  </a:moveTo>
                  <a:lnTo>
                    <a:pt x="769" y="8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" name="Freeform 425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318 w 870"/>
                <a:gd name="T3" fmla="*/ 142 h 887"/>
                <a:gd name="T4" fmla="*/ 167 w 870"/>
                <a:gd name="T5" fmla="*/ 0 h 887"/>
                <a:gd name="T6" fmla="*/ 0 w 870"/>
                <a:gd name="T7" fmla="*/ 167 h 887"/>
                <a:gd name="T8" fmla="*/ 142 w 870"/>
                <a:gd name="T9" fmla="*/ 317 h 887"/>
                <a:gd name="T10" fmla="*/ 142 w 870"/>
                <a:gd name="T11" fmla="*/ 317 h 887"/>
                <a:gd name="T12" fmla="*/ 594 w 870"/>
                <a:gd name="T13" fmla="*/ 760 h 887"/>
                <a:gd name="T14" fmla="*/ 869 w 870"/>
                <a:gd name="T15" fmla="*/ 886 h 887"/>
                <a:gd name="T16" fmla="*/ 769 w 870"/>
                <a:gd name="T17" fmla="*/ 601 h 887"/>
                <a:gd name="T18" fmla="*/ 318 w 870"/>
                <a:gd name="T19" fmla="*/ 142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318" y="142"/>
                  </a:ln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" name="Freeform 426"/>
            <p:cNvSpPr>
              <a:spLocks noChangeArrowheads="1"/>
            </p:cNvSpPr>
            <p:nvPr/>
          </p:nvSpPr>
          <p:spPr bwMode="auto">
            <a:xfrm>
              <a:off x="5494338" y="4090987"/>
              <a:ext cx="60325" cy="60325"/>
            </a:xfrm>
            <a:custGeom>
              <a:avLst/>
              <a:gdLst>
                <a:gd name="T0" fmla="*/ 59 w 169"/>
                <a:gd name="T1" fmla="*/ 167 h 168"/>
                <a:gd name="T2" fmla="*/ 0 w 169"/>
                <a:gd name="T3" fmla="*/ 109 h 168"/>
                <a:gd name="T4" fmla="*/ 109 w 169"/>
                <a:gd name="T5" fmla="*/ 0 h 168"/>
                <a:gd name="T6" fmla="*/ 168 w 169"/>
                <a:gd name="T7" fmla="*/ 58 h 168"/>
                <a:gd name="T8" fmla="*/ 59 w 169"/>
                <a:gd name="T9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8">
                  <a:moveTo>
                    <a:pt x="59" y="167"/>
                  </a:moveTo>
                  <a:lnTo>
                    <a:pt x="0" y="109"/>
                  </a:lnTo>
                  <a:lnTo>
                    <a:pt x="109" y="0"/>
                  </a:lnTo>
                  <a:lnTo>
                    <a:pt x="168" y="58"/>
                  </a:lnTo>
                  <a:lnTo>
                    <a:pt x="59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" name="Freeform 427"/>
            <p:cNvSpPr>
              <a:spLocks noChangeArrowheads="1"/>
            </p:cNvSpPr>
            <p:nvPr/>
          </p:nvSpPr>
          <p:spPr bwMode="auto">
            <a:xfrm>
              <a:off x="5688013" y="4283074"/>
              <a:ext cx="77787" cy="80963"/>
            </a:xfrm>
            <a:custGeom>
              <a:avLst/>
              <a:gdLst>
                <a:gd name="T0" fmla="*/ 175 w 218"/>
                <a:gd name="T1" fmla="*/ 226 h 227"/>
                <a:gd name="T2" fmla="*/ 16 w 218"/>
                <a:gd name="T3" fmla="*/ 151 h 227"/>
                <a:gd name="T4" fmla="*/ 0 w 218"/>
                <a:gd name="T5" fmla="*/ 134 h 227"/>
                <a:gd name="T6" fmla="*/ 83 w 218"/>
                <a:gd name="T7" fmla="*/ 142 h 227"/>
                <a:gd name="T8" fmla="*/ 75 w 218"/>
                <a:gd name="T9" fmla="*/ 75 h 227"/>
                <a:gd name="T10" fmla="*/ 142 w 218"/>
                <a:gd name="T11" fmla="*/ 84 h 227"/>
                <a:gd name="T12" fmla="*/ 142 w 218"/>
                <a:gd name="T13" fmla="*/ 0 h 227"/>
                <a:gd name="T14" fmla="*/ 158 w 218"/>
                <a:gd name="T15" fmla="*/ 17 h 227"/>
                <a:gd name="T16" fmla="*/ 217 w 218"/>
                <a:gd name="T17" fmla="*/ 176 h 227"/>
                <a:gd name="T18" fmla="*/ 175 w 218"/>
                <a:gd name="T19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27">
                  <a:moveTo>
                    <a:pt x="175" y="226"/>
                  </a:moveTo>
                  <a:lnTo>
                    <a:pt x="16" y="151"/>
                  </a:lnTo>
                  <a:lnTo>
                    <a:pt x="0" y="134"/>
                  </a:lnTo>
                  <a:lnTo>
                    <a:pt x="83" y="142"/>
                  </a:lnTo>
                  <a:lnTo>
                    <a:pt x="75" y="75"/>
                  </a:lnTo>
                  <a:lnTo>
                    <a:pt x="142" y="84"/>
                  </a:lnTo>
                  <a:lnTo>
                    <a:pt x="142" y="0"/>
                  </a:lnTo>
                  <a:lnTo>
                    <a:pt x="158" y="17"/>
                  </a:lnTo>
                  <a:lnTo>
                    <a:pt x="217" y="176"/>
                  </a:lnTo>
                  <a:lnTo>
                    <a:pt x="175" y="2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" name="Freeform 428"/>
            <p:cNvSpPr>
              <a:spLocks noChangeArrowheads="1"/>
            </p:cNvSpPr>
            <p:nvPr/>
          </p:nvSpPr>
          <p:spPr bwMode="auto">
            <a:xfrm>
              <a:off x="5749925" y="43656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32" name="Freeform 107"/>
          <p:cNvSpPr>
            <a:spLocks noChangeArrowheads="1"/>
          </p:cNvSpPr>
          <p:nvPr/>
        </p:nvSpPr>
        <p:spPr bwMode="auto">
          <a:xfrm>
            <a:off x="12592502" y="5708773"/>
            <a:ext cx="1454385" cy="1750946"/>
          </a:xfrm>
          <a:custGeom>
            <a:avLst/>
            <a:gdLst>
              <a:gd name="T0" fmla="*/ 710 w 736"/>
              <a:gd name="T1" fmla="*/ 435 h 888"/>
              <a:gd name="T2" fmla="*/ 117 w 736"/>
              <a:gd name="T3" fmla="*/ 435 h 888"/>
              <a:gd name="T4" fmla="*/ 133 w 736"/>
              <a:gd name="T5" fmla="*/ 419 h 888"/>
              <a:gd name="T6" fmla="*/ 610 w 736"/>
              <a:gd name="T7" fmla="*/ 134 h 888"/>
              <a:gd name="T8" fmla="*/ 618 w 736"/>
              <a:gd name="T9" fmla="*/ 92 h 888"/>
              <a:gd name="T10" fmla="*/ 593 w 736"/>
              <a:gd name="T11" fmla="*/ 26 h 888"/>
              <a:gd name="T12" fmla="*/ 551 w 736"/>
              <a:gd name="T13" fmla="*/ 9 h 888"/>
              <a:gd name="T14" fmla="*/ 16 w 736"/>
              <a:gd name="T15" fmla="*/ 335 h 888"/>
              <a:gd name="T16" fmla="*/ 8 w 736"/>
              <a:gd name="T17" fmla="*/ 377 h 888"/>
              <a:gd name="T18" fmla="*/ 58 w 736"/>
              <a:gd name="T19" fmla="*/ 435 h 888"/>
              <a:gd name="T20" fmla="*/ 58 w 736"/>
              <a:gd name="T21" fmla="*/ 862 h 888"/>
              <a:gd name="T22" fmla="*/ 83 w 736"/>
              <a:gd name="T23" fmla="*/ 887 h 888"/>
              <a:gd name="T24" fmla="*/ 710 w 736"/>
              <a:gd name="T25" fmla="*/ 887 h 888"/>
              <a:gd name="T26" fmla="*/ 735 w 736"/>
              <a:gd name="T27" fmla="*/ 862 h 888"/>
              <a:gd name="T28" fmla="*/ 735 w 736"/>
              <a:gd name="T29" fmla="*/ 460 h 888"/>
              <a:gd name="T30" fmla="*/ 710 w 736"/>
              <a:gd name="T31" fmla="*/ 435 h 888"/>
              <a:gd name="T32" fmla="*/ 501 w 736"/>
              <a:gd name="T33" fmla="*/ 452 h 888"/>
              <a:gd name="T34" fmla="*/ 418 w 736"/>
              <a:gd name="T35" fmla="*/ 536 h 888"/>
              <a:gd name="T36" fmla="*/ 300 w 736"/>
              <a:gd name="T37" fmla="*/ 536 h 888"/>
              <a:gd name="T38" fmla="*/ 393 w 736"/>
              <a:gd name="T39" fmla="*/ 452 h 888"/>
              <a:gd name="T40" fmla="*/ 501 w 736"/>
              <a:gd name="T41" fmla="*/ 452 h 888"/>
              <a:gd name="T42" fmla="*/ 468 w 736"/>
              <a:gd name="T43" fmla="*/ 92 h 888"/>
              <a:gd name="T44" fmla="*/ 568 w 736"/>
              <a:gd name="T45" fmla="*/ 26 h 888"/>
              <a:gd name="T46" fmla="*/ 551 w 736"/>
              <a:gd name="T47" fmla="*/ 118 h 888"/>
              <a:gd name="T48" fmla="*/ 451 w 736"/>
              <a:gd name="T49" fmla="*/ 185 h 888"/>
              <a:gd name="T50" fmla="*/ 468 w 736"/>
              <a:gd name="T51" fmla="*/ 92 h 888"/>
              <a:gd name="T52" fmla="*/ 292 w 736"/>
              <a:gd name="T53" fmla="*/ 201 h 888"/>
              <a:gd name="T54" fmla="*/ 393 w 736"/>
              <a:gd name="T55" fmla="*/ 134 h 888"/>
              <a:gd name="T56" fmla="*/ 376 w 736"/>
              <a:gd name="T57" fmla="*/ 235 h 888"/>
              <a:gd name="T58" fmla="*/ 267 w 736"/>
              <a:gd name="T59" fmla="*/ 293 h 888"/>
              <a:gd name="T60" fmla="*/ 292 w 736"/>
              <a:gd name="T61" fmla="*/ 201 h 888"/>
              <a:gd name="T62" fmla="*/ 83 w 736"/>
              <a:gd name="T63" fmla="*/ 410 h 888"/>
              <a:gd name="T64" fmla="*/ 100 w 736"/>
              <a:gd name="T65" fmla="*/ 318 h 888"/>
              <a:gd name="T66" fmla="*/ 200 w 736"/>
              <a:gd name="T67" fmla="*/ 251 h 888"/>
              <a:gd name="T68" fmla="*/ 184 w 736"/>
              <a:gd name="T69" fmla="*/ 343 h 888"/>
              <a:gd name="T70" fmla="*/ 83 w 736"/>
              <a:gd name="T71" fmla="*/ 410 h 888"/>
              <a:gd name="T72" fmla="*/ 192 w 736"/>
              <a:gd name="T73" fmla="*/ 452 h 888"/>
              <a:gd name="T74" fmla="*/ 300 w 736"/>
              <a:gd name="T75" fmla="*/ 452 h 888"/>
              <a:gd name="T76" fmla="*/ 217 w 736"/>
              <a:gd name="T77" fmla="*/ 536 h 888"/>
              <a:gd name="T78" fmla="*/ 108 w 736"/>
              <a:gd name="T79" fmla="*/ 536 h 888"/>
              <a:gd name="T80" fmla="*/ 192 w 736"/>
              <a:gd name="T81" fmla="*/ 452 h 888"/>
              <a:gd name="T82" fmla="*/ 694 w 736"/>
              <a:gd name="T83" fmla="*/ 853 h 888"/>
              <a:gd name="T84" fmla="*/ 108 w 736"/>
              <a:gd name="T85" fmla="*/ 853 h 888"/>
              <a:gd name="T86" fmla="*/ 108 w 736"/>
              <a:gd name="T87" fmla="*/ 586 h 888"/>
              <a:gd name="T88" fmla="*/ 694 w 736"/>
              <a:gd name="T89" fmla="*/ 586 h 888"/>
              <a:gd name="T90" fmla="*/ 694 w 736"/>
              <a:gd name="T91" fmla="*/ 853 h 888"/>
              <a:gd name="T92" fmla="*/ 618 w 736"/>
              <a:gd name="T93" fmla="*/ 536 h 888"/>
              <a:gd name="T94" fmla="*/ 501 w 736"/>
              <a:gd name="T95" fmla="*/ 536 h 888"/>
              <a:gd name="T96" fmla="*/ 585 w 736"/>
              <a:gd name="T97" fmla="*/ 452 h 888"/>
              <a:gd name="T98" fmla="*/ 702 w 736"/>
              <a:gd name="T99" fmla="*/ 452 h 888"/>
              <a:gd name="T100" fmla="*/ 618 w 736"/>
              <a:gd name="T101" fmla="*/ 536 h 888"/>
              <a:gd name="T102" fmla="*/ 618 w 736"/>
              <a:gd name="T103" fmla="*/ 536 h 888"/>
              <a:gd name="T104" fmla="*/ 618 w 736"/>
              <a:gd name="T105" fmla="*/ 536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36" h="888">
                <a:moveTo>
                  <a:pt x="710" y="435"/>
                </a:moveTo>
                <a:cubicBezTo>
                  <a:pt x="117" y="435"/>
                  <a:pt x="117" y="435"/>
                  <a:pt x="117" y="435"/>
                </a:cubicBezTo>
                <a:cubicBezTo>
                  <a:pt x="133" y="419"/>
                  <a:pt x="133" y="419"/>
                  <a:pt x="133" y="419"/>
                </a:cubicBezTo>
                <a:cubicBezTo>
                  <a:pt x="284" y="335"/>
                  <a:pt x="610" y="134"/>
                  <a:pt x="610" y="134"/>
                </a:cubicBezTo>
                <a:cubicBezTo>
                  <a:pt x="627" y="126"/>
                  <a:pt x="627" y="109"/>
                  <a:pt x="618" y="92"/>
                </a:cubicBezTo>
                <a:cubicBezTo>
                  <a:pt x="593" y="26"/>
                  <a:pt x="593" y="26"/>
                  <a:pt x="593" y="26"/>
                </a:cubicBezTo>
                <a:cubicBezTo>
                  <a:pt x="585" y="9"/>
                  <a:pt x="568" y="0"/>
                  <a:pt x="551" y="9"/>
                </a:cubicBezTo>
                <a:cubicBezTo>
                  <a:pt x="16" y="335"/>
                  <a:pt x="16" y="335"/>
                  <a:pt x="16" y="335"/>
                </a:cubicBezTo>
                <a:cubicBezTo>
                  <a:pt x="8" y="343"/>
                  <a:pt x="0" y="360"/>
                  <a:pt x="8" y="377"/>
                </a:cubicBezTo>
                <a:cubicBezTo>
                  <a:pt x="58" y="435"/>
                  <a:pt x="58" y="435"/>
                  <a:pt x="58" y="435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78"/>
                  <a:pt x="75" y="887"/>
                  <a:pt x="83" y="887"/>
                </a:cubicBezTo>
                <a:cubicBezTo>
                  <a:pt x="710" y="887"/>
                  <a:pt x="710" y="887"/>
                  <a:pt x="710" y="887"/>
                </a:cubicBezTo>
                <a:cubicBezTo>
                  <a:pt x="727" y="887"/>
                  <a:pt x="735" y="878"/>
                  <a:pt x="735" y="862"/>
                </a:cubicBezTo>
                <a:cubicBezTo>
                  <a:pt x="735" y="460"/>
                  <a:pt x="735" y="460"/>
                  <a:pt x="735" y="460"/>
                </a:cubicBezTo>
                <a:cubicBezTo>
                  <a:pt x="735" y="443"/>
                  <a:pt x="727" y="435"/>
                  <a:pt x="710" y="435"/>
                </a:cubicBezTo>
                <a:close/>
                <a:moveTo>
                  <a:pt x="501" y="452"/>
                </a:moveTo>
                <a:cubicBezTo>
                  <a:pt x="418" y="536"/>
                  <a:pt x="418" y="536"/>
                  <a:pt x="418" y="536"/>
                </a:cubicBezTo>
                <a:cubicBezTo>
                  <a:pt x="300" y="536"/>
                  <a:pt x="300" y="536"/>
                  <a:pt x="300" y="536"/>
                </a:cubicBezTo>
                <a:cubicBezTo>
                  <a:pt x="393" y="452"/>
                  <a:pt x="393" y="452"/>
                  <a:pt x="393" y="452"/>
                </a:cubicBezTo>
                <a:lnTo>
                  <a:pt x="501" y="452"/>
                </a:lnTo>
                <a:close/>
                <a:moveTo>
                  <a:pt x="468" y="92"/>
                </a:moveTo>
                <a:cubicBezTo>
                  <a:pt x="568" y="26"/>
                  <a:pt x="568" y="26"/>
                  <a:pt x="568" y="26"/>
                </a:cubicBezTo>
                <a:cubicBezTo>
                  <a:pt x="551" y="118"/>
                  <a:pt x="551" y="118"/>
                  <a:pt x="551" y="118"/>
                </a:cubicBezTo>
                <a:cubicBezTo>
                  <a:pt x="451" y="185"/>
                  <a:pt x="451" y="185"/>
                  <a:pt x="451" y="185"/>
                </a:cubicBezTo>
                <a:lnTo>
                  <a:pt x="468" y="92"/>
                </a:lnTo>
                <a:close/>
                <a:moveTo>
                  <a:pt x="292" y="201"/>
                </a:moveTo>
                <a:cubicBezTo>
                  <a:pt x="393" y="134"/>
                  <a:pt x="393" y="134"/>
                  <a:pt x="393" y="134"/>
                </a:cubicBezTo>
                <a:cubicBezTo>
                  <a:pt x="376" y="235"/>
                  <a:pt x="376" y="235"/>
                  <a:pt x="376" y="235"/>
                </a:cubicBezTo>
                <a:cubicBezTo>
                  <a:pt x="267" y="293"/>
                  <a:pt x="267" y="293"/>
                  <a:pt x="267" y="293"/>
                </a:cubicBezTo>
                <a:lnTo>
                  <a:pt x="292" y="201"/>
                </a:lnTo>
                <a:close/>
                <a:moveTo>
                  <a:pt x="83" y="410"/>
                </a:moveTo>
                <a:cubicBezTo>
                  <a:pt x="100" y="318"/>
                  <a:pt x="100" y="318"/>
                  <a:pt x="100" y="318"/>
                </a:cubicBezTo>
                <a:cubicBezTo>
                  <a:pt x="200" y="251"/>
                  <a:pt x="200" y="251"/>
                  <a:pt x="200" y="251"/>
                </a:cubicBezTo>
                <a:cubicBezTo>
                  <a:pt x="184" y="343"/>
                  <a:pt x="184" y="343"/>
                  <a:pt x="184" y="343"/>
                </a:cubicBezTo>
                <a:lnTo>
                  <a:pt x="83" y="410"/>
                </a:lnTo>
                <a:close/>
                <a:moveTo>
                  <a:pt x="192" y="452"/>
                </a:moveTo>
                <a:cubicBezTo>
                  <a:pt x="300" y="452"/>
                  <a:pt x="300" y="452"/>
                  <a:pt x="300" y="452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108" y="536"/>
                  <a:pt x="108" y="536"/>
                  <a:pt x="108" y="536"/>
                </a:cubicBezTo>
                <a:lnTo>
                  <a:pt x="192" y="452"/>
                </a:lnTo>
                <a:close/>
                <a:moveTo>
                  <a:pt x="694" y="853"/>
                </a:moveTo>
                <a:cubicBezTo>
                  <a:pt x="108" y="853"/>
                  <a:pt x="108" y="853"/>
                  <a:pt x="108" y="853"/>
                </a:cubicBezTo>
                <a:cubicBezTo>
                  <a:pt x="108" y="586"/>
                  <a:pt x="108" y="586"/>
                  <a:pt x="108" y="586"/>
                </a:cubicBezTo>
                <a:cubicBezTo>
                  <a:pt x="694" y="586"/>
                  <a:pt x="694" y="586"/>
                  <a:pt x="694" y="586"/>
                </a:cubicBezTo>
                <a:lnTo>
                  <a:pt x="694" y="853"/>
                </a:lnTo>
                <a:close/>
                <a:moveTo>
                  <a:pt x="618" y="536"/>
                </a:moveTo>
                <a:cubicBezTo>
                  <a:pt x="501" y="536"/>
                  <a:pt x="501" y="536"/>
                  <a:pt x="501" y="536"/>
                </a:cubicBezTo>
                <a:cubicBezTo>
                  <a:pt x="585" y="452"/>
                  <a:pt x="585" y="452"/>
                  <a:pt x="585" y="452"/>
                </a:cubicBezTo>
                <a:cubicBezTo>
                  <a:pt x="702" y="452"/>
                  <a:pt x="702" y="452"/>
                  <a:pt x="702" y="452"/>
                </a:cubicBezTo>
                <a:lnTo>
                  <a:pt x="618" y="536"/>
                </a:lnTo>
                <a:close/>
                <a:moveTo>
                  <a:pt x="618" y="536"/>
                </a:moveTo>
                <a:lnTo>
                  <a:pt x="618" y="5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33" name="Freeform 214"/>
          <p:cNvSpPr>
            <a:spLocks noChangeArrowheads="1"/>
          </p:cNvSpPr>
          <p:nvPr/>
        </p:nvSpPr>
        <p:spPr bwMode="auto">
          <a:xfrm>
            <a:off x="10166729" y="8580826"/>
            <a:ext cx="1663817" cy="1322192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6" name="TextBox 4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719336" y="5455448"/>
            <a:ext cx="1902810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9867570" y="3249889"/>
            <a:ext cx="4604667" cy="4610102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endParaRPr lang="en-US" altLang="zh-CN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增值计划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331817" y="375364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文件归档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6554498" y="375364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审批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58" name="Content Placeholder 2"/>
          <p:cNvSpPr txBox="1"/>
          <p:nvPr/>
        </p:nvSpPr>
        <p:spPr bwMode="auto">
          <a:xfrm>
            <a:off x="3472668" y="9388223"/>
            <a:ext cx="5235270" cy="1947334"/>
          </a:xfrm>
          <a:prstGeom prst="rect">
            <a:avLst/>
          </a:prstGeom>
        </p:spPr>
        <p:txBody>
          <a:bodyPr wrap="square" lIns="182843" tIns="91422" rIns="182843" bIns="91422" numCol="1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+mn-ea"/>
            </a:endParaRPr>
          </a:p>
        </p:txBody>
      </p:sp>
      <p:sp>
        <p:nvSpPr>
          <p:cNvPr id="59" name="Title 13"/>
          <p:cNvSpPr txBox="1"/>
          <p:nvPr/>
        </p:nvSpPr>
        <p:spPr bwMode="auto">
          <a:xfrm>
            <a:off x="3299147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1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1" name="Content Placeholder 2"/>
          <p:cNvSpPr txBox="1"/>
          <p:nvPr/>
        </p:nvSpPr>
        <p:spPr bwMode="auto">
          <a:xfrm>
            <a:off x="9592473" y="938822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62" name="Title 13"/>
          <p:cNvSpPr txBox="1"/>
          <p:nvPr/>
        </p:nvSpPr>
        <p:spPr bwMode="auto">
          <a:xfrm>
            <a:off x="9418953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2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6" name="Title 13"/>
          <p:cNvSpPr txBox="1"/>
          <p:nvPr/>
        </p:nvSpPr>
        <p:spPr bwMode="auto">
          <a:xfrm>
            <a:off x="15530297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3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7" name="AutoShape 39"/>
          <p:cNvSpPr/>
          <p:nvPr/>
        </p:nvSpPr>
        <p:spPr bwMode="auto">
          <a:xfrm>
            <a:off x="18046095" y="4496628"/>
            <a:ext cx="810461" cy="8106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8" name="AutoShape 31"/>
          <p:cNvSpPr/>
          <p:nvPr/>
        </p:nvSpPr>
        <p:spPr bwMode="auto">
          <a:xfrm>
            <a:off x="5764645" y="4621686"/>
            <a:ext cx="813714" cy="8106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9" name="AutoShape 121"/>
          <p:cNvSpPr/>
          <p:nvPr/>
        </p:nvSpPr>
        <p:spPr bwMode="auto">
          <a:xfrm>
            <a:off x="11534953" y="4427357"/>
            <a:ext cx="1252478" cy="1378086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0" name="Content Placeholder 2"/>
          <p:cNvSpPr txBox="1"/>
          <p:nvPr/>
        </p:nvSpPr>
        <p:spPr bwMode="auto">
          <a:xfrm>
            <a:off x="3391482" y="934204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71" name="Content Placeholder 2"/>
          <p:cNvSpPr txBox="1"/>
          <p:nvPr/>
        </p:nvSpPr>
        <p:spPr bwMode="auto">
          <a:xfrm>
            <a:off x="15599548" y="938822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9" name="TextBox 1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54" grpId="0" animBg="1"/>
      <p:bldP spid="59" grpId="0"/>
      <p:bldP spid="61" grpId="0"/>
      <p:bldP spid="62" grpId="0"/>
      <p:bldP spid="66" grpId="0"/>
      <p:bldP spid="67" grpId="0" animBg="1"/>
      <p:bldP spid="68" grpId="0" animBg="1"/>
      <p:bldP spid="69" grpId="0" animBg="1"/>
      <p:bldP spid="70" grpId="0"/>
      <p:bldP spid="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-Shape 58"/>
          <p:cNvSpPr/>
          <p:nvPr/>
        </p:nvSpPr>
        <p:spPr bwMode="auto">
          <a:xfrm rot="5400000">
            <a:off x="3833327" y="2612930"/>
            <a:ext cx="2781904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L-Shape 60"/>
          <p:cNvSpPr/>
          <p:nvPr/>
        </p:nvSpPr>
        <p:spPr bwMode="auto">
          <a:xfrm rot="5400000">
            <a:off x="8481087" y="4533260"/>
            <a:ext cx="2781902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L-Shape 62"/>
          <p:cNvSpPr/>
          <p:nvPr/>
        </p:nvSpPr>
        <p:spPr bwMode="auto">
          <a:xfrm rot="5400000">
            <a:off x="17725059" y="8533480"/>
            <a:ext cx="2781904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Freeform 64"/>
          <p:cNvSpPr/>
          <p:nvPr/>
        </p:nvSpPr>
        <p:spPr bwMode="auto">
          <a:xfrm>
            <a:off x="4094180" y="4985388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成功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6" name="Content Placeholder 2"/>
          <p:cNvSpPr txBox="1"/>
          <p:nvPr/>
        </p:nvSpPr>
        <p:spPr bwMode="auto">
          <a:xfrm>
            <a:off x="3473684" y="5507297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8668924" y="6918468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市场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8" name="Content Placeholder 2"/>
          <p:cNvSpPr txBox="1"/>
          <p:nvPr/>
        </p:nvSpPr>
        <p:spPr bwMode="auto">
          <a:xfrm>
            <a:off x="8048429" y="7440377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9" name="L-Shape 68"/>
          <p:cNvSpPr/>
          <p:nvPr/>
        </p:nvSpPr>
        <p:spPr bwMode="auto">
          <a:xfrm rot="5400000">
            <a:off x="13103074" y="6531608"/>
            <a:ext cx="2781902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Freeform 16"/>
          <p:cNvSpPr>
            <a:spLocks noChangeArrowheads="1"/>
          </p:cNvSpPr>
          <p:nvPr/>
        </p:nvSpPr>
        <p:spPr bwMode="auto">
          <a:xfrm>
            <a:off x="14167073" y="8040921"/>
            <a:ext cx="542505" cy="852210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13277374" y="8901242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优秀的创意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2" name="Content Placeholder 2"/>
          <p:cNvSpPr txBox="1"/>
          <p:nvPr/>
        </p:nvSpPr>
        <p:spPr bwMode="auto">
          <a:xfrm>
            <a:off x="12656880" y="9423151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17927688" y="10908390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关键点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4" name="Content Placeholder 2"/>
          <p:cNvSpPr txBox="1"/>
          <p:nvPr/>
        </p:nvSpPr>
        <p:spPr bwMode="auto">
          <a:xfrm>
            <a:off x="17307193" y="11432055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0" name="AutoShape 12"/>
          <p:cNvSpPr/>
          <p:nvPr/>
        </p:nvSpPr>
        <p:spPr bwMode="auto">
          <a:xfrm>
            <a:off x="9533663" y="6215600"/>
            <a:ext cx="623688" cy="68623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21" name="AutoShape 96"/>
          <p:cNvSpPr/>
          <p:nvPr/>
        </p:nvSpPr>
        <p:spPr bwMode="auto">
          <a:xfrm>
            <a:off x="18845875" y="10205330"/>
            <a:ext cx="674660" cy="6748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22" name="AutoShape 39"/>
          <p:cNvSpPr/>
          <p:nvPr/>
        </p:nvSpPr>
        <p:spPr bwMode="auto">
          <a:xfrm>
            <a:off x="5004649" y="4379063"/>
            <a:ext cx="601997" cy="602154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8" name="TextBox 2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70" grpId="0" animBg="1"/>
      <p:bldP spid="71" grpId="0"/>
      <p:bldP spid="72" grpId="0"/>
      <p:bldP spid="73" grpId="0"/>
      <p:bldP spid="74" grpId="0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0193903" y="3593642"/>
            <a:ext cx="4014018" cy="4015064"/>
          </a:xfrm>
          <a:prstGeom prst="ellipse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11181612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557293" y="3593642"/>
            <a:ext cx="4014018" cy="4015064"/>
          </a:xfrm>
          <a:prstGeom prst="ellipse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17545003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45567" y="3593642"/>
            <a:ext cx="4014018" cy="4015064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4733276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Subtitle 21"/>
          <p:cNvSpPr txBox="1"/>
          <p:nvPr/>
        </p:nvSpPr>
        <p:spPr>
          <a:xfrm>
            <a:off x="3573694" y="8855520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7" name="Subtitle 21"/>
          <p:cNvSpPr txBox="1"/>
          <p:nvPr/>
        </p:nvSpPr>
        <p:spPr>
          <a:xfrm>
            <a:off x="10022026" y="8847874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1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8" name="Subtitle 21"/>
          <p:cNvSpPr txBox="1"/>
          <p:nvPr/>
        </p:nvSpPr>
        <p:spPr>
          <a:xfrm>
            <a:off x="16408657" y="8847874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1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2" name="TextBox 2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20" name="Freeform 5"/>
          <p:cNvSpPr/>
          <p:nvPr/>
        </p:nvSpPr>
        <p:spPr bwMode="auto">
          <a:xfrm>
            <a:off x="11409218" y="4787376"/>
            <a:ext cx="1600393" cy="1638498"/>
          </a:xfrm>
          <a:custGeom>
            <a:avLst/>
            <a:gdLst>
              <a:gd name="T0" fmla="*/ 70 w 504"/>
              <a:gd name="T1" fmla="*/ 215 h 516"/>
              <a:gd name="T2" fmla="*/ 81 w 504"/>
              <a:gd name="T3" fmla="*/ 187 h 516"/>
              <a:gd name="T4" fmla="*/ 87 w 504"/>
              <a:gd name="T5" fmla="*/ 165 h 516"/>
              <a:gd name="T6" fmla="*/ 92 w 504"/>
              <a:gd name="T7" fmla="*/ 131 h 516"/>
              <a:gd name="T8" fmla="*/ 107 w 504"/>
              <a:gd name="T9" fmla="*/ 94 h 516"/>
              <a:gd name="T10" fmla="*/ 129 w 504"/>
              <a:gd name="T11" fmla="*/ 60 h 516"/>
              <a:gd name="T12" fmla="*/ 167 w 504"/>
              <a:gd name="T13" fmla="*/ 26 h 516"/>
              <a:gd name="T14" fmla="*/ 210 w 504"/>
              <a:gd name="T15" fmla="*/ 7 h 516"/>
              <a:gd name="T16" fmla="*/ 262 w 504"/>
              <a:gd name="T17" fmla="*/ 0 h 516"/>
              <a:gd name="T18" fmla="*/ 317 w 504"/>
              <a:gd name="T19" fmla="*/ 6 h 516"/>
              <a:gd name="T20" fmla="*/ 368 w 504"/>
              <a:gd name="T21" fmla="*/ 26 h 516"/>
              <a:gd name="T22" fmla="*/ 399 w 504"/>
              <a:gd name="T23" fmla="*/ 51 h 516"/>
              <a:gd name="T24" fmla="*/ 423 w 504"/>
              <a:gd name="T25" fmla="*/ 87 h 516"/>
              <a:gd name="T26" fmla="*/ 436 w 504"/>
              <a:gd name="T27" fmla="*/ 126 h 516"/>
              <a:gd name="T28" fmla="*/ 444 w 504"/>
              <a:gd name="T29" fmla="*/ 168 h 516"/>
              <a:gd name="T30" fmla="*/ 458 w 504"/>
              <a:gd name="T31" fmla="*/ 197 h 516"/>
              <a:gd name="T32" fmla="*/ 459 w 504"/>
              <a:gd name="T33" fmla="*/ 219 h 516"/>
              <a:gd name="T34" fmla="*/ 463 w 504"/>
              <a:gd name="T35" fmla="*/ 246 h 516"/>
              <a:gd name="T36" fmla="*/ 489 w 504"/>
              <a:gd name="T37" fmla="*/ 293 h 516"/>
              <a:gd name="T38" fmla="*/ 501 w 504"/>
              <a:gd name="T39" fmla="*/ 331 h 516"/>
              <a:gd name="T40" fmla="*/ 501 w 504"/>
              <a:gd name="T41" fmla="*/ 372 h 516"/>
              <a:gd name="T42" fmla="*/ 493 w 504"/>
              <a:gd name="T43" fmla="*/ 396 h 516"/>
              <a:gd name="T44" fmla="*/ 482 w 504"/>
              <a:gd name="T45" fmla="*/ 403 h 516"/>
              <a:gd name="T46" fmla="*/ 471 w 504"/>
              <a:gd name="T47" fmla="*/ 397 h 516"/>
              <a:gd name="T48" fmla="*/ 455 w 504"/>
              <a:gd name="T49" fmla="*/ 368 h 516"/>
              <a:gd name="T50" fmla="*/ 444 w 504"/>
              <a:gd name="T51" fmla="*/ 388 h 516"/>
              <a:gd name="T52" fmla="*/ 421 w 504"/>
              <a:gd name="T53" fmla="*/ 427 h 516"/>
              <a:gd name="T54" fmla="*/ 442 w 504"/>
              <a:gd name="T55" fmla="*/ 448 h 516"/>
              <a:gd name="T56" fmla="*/ 460 w 504"/>
              <a:gd name="T57" fmla="*/ 467 h 516"/>
              <a:gd name="T58" fmla="*/ 460 w 504"/>
              <a:gd name="T59" fmla="*/ 481 h 516"/>
              <a:gd name="T60" fmla="*/ 448 w 504"/>
              <a:gd name="T61" fmla="*/ 496 h 516"/>
              <a:gd name="T62" fmla="*/ 419 w 504"/>
              <a:gd name="T63" fmla="*/ 508 h 516"/>
              <a:gd name="T64" fmla="*/ 372 w 504"/>
              <a:gd name="T65" fmla="*/ 513 h 516"/>
              <a:gd name="T66" fmla="*/ 317 w 504"/>
              <a:gd name="T67" fmla="*/ 506 h 516"/>
              <a:gd name="T68" fmla="*/ 276 w 504"/>
              <a:gd name="T69" fmla="*/ 494 h 516"/>
              <a:gd name="T70" fmla="*/ 248 w 504"/>
              <a:gd name="T71" fmla="*/ 495 h 516"/>
              <a:gd name="T72" fmla="*/ 209 w 504"/>
              <a:gd name="T73" fmla="*/ 512 h 516"/>
              <a:gd name="T74" fmla="*/ 172 w 504"/>
              <a:gd name="T75" fmla="*/ 516 h 516"/>
              <a:gd name="T76" fmla="*/ 110 w 504"/>
              <a:gd name="T77" fmla="*/ 512 h 516"/>
              <a:gd name="T78" fmla="*/ 74 w 504"/>
              <a:gd name="T79" fmla="*/ 499 h 516"/>
              <a:gd name="T80" fmla="*/ 63 w 504"/>
              <a:gd name="T81" fmla="*/ 487 h 516"/>
              <a:gd name="T82" fmla="*/ 61 w 504"/>
              <a:gd name="T83" fmla="*/ 471 h 516"/>
              <a:gd name="T84" fmla="*/ 66 w 504"/>
              <a:gd name="T85" fmla="*/ 454 h 516"/>
              <a:gd name="T86" fmla="*/ 80 w 504"/>
              <a:gd name="T87" fmla="*/ 444 h 516"/>
              <a:gd name="T88" fmla="*/ 103 w 504"/>
              <a:gd name="T89" fmla="*/ 439 h 516"/>
              <a:gd name="T90" fmla="*/ 96 w 504"/>
              <a:gd name="T91" fmla="*/ 430 h 516"/>
              <a:gd name="T92" fmla="*/ 69 w 504"/>
              <a:gd name="T93" fmla="*/ 400 h 516"/>
              <a:gd name="T94" fmla="*/ 55 w 504"/>
              <a:gd name="T95" fmla="*/ 368 h 516"/>
              <a:gd name="T96" fmla="*/ 50 w 504"/>
              <a:gd name="T97" fmla="*/ 361 h 516"/>
              <a:gd name="T98" fmla="*/ 42 w 504"/>
              <a:gd name="T99" fmla="*/ 376 h 516"/>
              <a:gd name="T100" fmla="*/ 22 w 504"/>
              <a:gd name="T101" fmla="*/ 395 h 516"/>
              <a:gd name="T102" fmla="*/ 8 w 504"/>
              <a:gd name="T103" fmla="*/ 396 h 516"/>
              <a:gd name="T104" fmla="*/ 1 w 504"/>
              <a:gd name="T105" fmla="*/ 374 h 516"/>
              <a:gd name="T106" fmla="*/ 3 w 504"/>
              <a:gd name="T107" fmla="*/ 332 h 516"/>
              <a:gd name="T108" fmla="*/ 18 w 504"/>
              <a:gd name="T109" fmla="*/ 293 h 516"/>
              <a:gd name="T110" fmla="*/ 46 w 504"/>
              <a:gd name="T111" fmla="*/ 254 h 516"/>
              <a:gd name="T112" fmla="*/ 72 w 504"/>
              <a:gd name="T113" fmla="*/ 23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4" h="516">
                <a:moveTo>
                  <a:pt x="72" y="232"/>
                </a:moveTo>
                <a:lnTo>
                  <a:pt x="71" y="229"/>
                </a:lnTo>
                <a:lnTo>
                  <a:pt x="70" y="225"/>
                </a:lnTo>
                <a:lnTo>
                  <a:pt x="70" y="223"/>
                </a:lnTo>
                <a:lnTo>
                  <a:pt x="70" y="221"/>
                </a:lnTo>
                <a:lnTo>
                  <a:pt x="70" y="217"/>
                </a:lnTo>
                <a:lnTo>
                  <a:pt x="70" y="215"/>
                </a:lnTo>
                <a:lnTo>
                  <a:pt x="71" y="211"/>
                </a:lnTo>
                <a:lnTo>
                  <a:pt x="72" y="207"/>
                </a:lnTo>
                <a:lnTo>
                  <a:pt x="73" y="203"/>
                </a:lnTo>
                <a:lnTo>
                  <a:pt x="74" y="199"/>
                </a:lnTo>
                <a:lnTo>
                  <a:pt x="78" y="195"/>
                </a:lnTo>
                <a:lnTo>
                  <a:pt x="81" y="190"/>
                </a:lnTo>
                <a:lnTo>
                  <a:pt x="81" y="187"/>
                </a:lnTo>
                <a:lnTo>
                  <a:pt x="81" y="184"/>
                </a:lnTo>
                <a:lnTo>
                  <a:pt x="81" y="180"/>
                </a:lnTo>
                <a:lnTo>
                  <a:pt x="83" y="176"/>
                </a:lnTo>
                <a:lnTo>
                  <a:pt x="84" y="171"/>
                </a:lnTo>
                <a:lnTo>
                  <a:pt x="85" y="169"/>
                </a:lnTo>
                <a:lnTo>
                  <a:pt x="86" y="167"/>
                </a:lnTo>
                <a:lnTo>
                  <a:pt x="87" y="165"/>
                </a:lnTo>
                <a:lnTo>
                  <a:pt x="89" y="163"/>
                </a:lnTo>
                <a:lnTo>
                  <a:pt x="89" y="159"/>
                </a:lnTo>
                <a:lnTo>
                  <a:pt x="89" y="156"/>
                </a:lnTo>
                <a:lnTo>
                  <a:pt x="89" y="151"/>
                </a:lnTo>
                <a:lnTo>
                  <a:pt x="90" y="146"/>
                </a:lnTo>
                <a:lnTo>
                  <a:pt x="91" y="140"/>
                </a:lnTo>
                <a:lnTo>
                  <a:pt x="92" y="131"/>
                </a:lnTo>
                <a:lnTo>
                  <a:pt x="94" y="123"/>
                </a:lnTo>
                <a:lnTo>
                  <a:pt x="96" y="119"/>
                </a:lnTo>
                <a:lnTo>
                  <a:pt x="98" y="114"/>
                </a:lnTo>
                <a:lnTo>
                  <a:pt x="99" y="109"/>
                </a:lnTo>
                <a:lnTo>
                  <a:pt x="102" y="104"/>
                </a:lnTo>
                <a:lnTo>
                  <a:pt x="105" y="99"/>
                </a:lnTo>
                <a:lnTo>
                  <a:pt x="107" y="94"/>
                </a:lnTo>
                <a:lnTo>
                  <a:pt x="110" y="89"/>
                </a:lnTo>
                <a:lnTo>
                  <a:pt x="114" y="83"/>
                </a:lnTo>
                <a:lnTo>
                  <a:pt x="115" y="80"/>
                </a:lnTo>
                <a:lnTo>
                  <a:pt x="117" y="77"/>
                </a:lnTo>
                <a:lnTo>
                  <a:pt x="121" y="72"/>
                </a:lnTo>
                <a:lnTo>
                  <a:pt x="125" y="66"/>
                </a:lnTo>
                <a:lnTo>
                  <a:pt x="129" y="60"/>
                </a:lnTo>
                <a:lnTo>
                  <a:pt x="135" y="54"/>
                </a:lnTo>
                <a:lnTo>
                  <a:pt x="140" y="49"/>
                </a:lnTo>
                <a:lnTo>
                  <a:pt x="145" y="44"/>
                </a:lnTo>
                <a:lnTo>
                  <a:pt x="152" y="38"/>
                </a:lnTo>
                <a:lnTo>
                  <a:pt x="156" y="33"/>
                </a:lnTo>
                <a:lnTo>
                  <a:pt x="162" y="29"/>
                </a:lnTo>
                <a:lnTo>
                  <a:pt x="167" y="26"/>
                </a:lnTo>
                <a:lnTo>
                  <a:pt x="172" y="22"/>
                </a:lnTo>
                <a:lnTo>
                  <a:pt x="178" y="19"/>
                </a:lnTo>
                <a:lnTo>
                  <a:pt x="184" y="17"/>
                </a:lnTo>
                <a:lnTo>
                  <a:pt x="191" y="14"/>
                </a:lnTo>
                <a:lnTo>
                  <a:pt x="197" y="12"/>
                </a:lnTo>
                <a:lnTo>
                  <a:pt x="204" y="9"/>
                </a:lnTo>
                <a:lnTo>
                  <a:pt x="210" y="7"/>
                </a:lnTo>
                <a:lnTo>
                  <a:pt x="217" y="5"/>
                </a:lnTo>
                <a:lnTo>
                  <a:pt x="225" y="4"/>
                </a:lnTo>
                <a:lnTo>
                  <a:pt x="232" y="2"/>
                </a:lnTo>
                <a:lnTo>
                  <a:pt x="240" y="2"/>
                </a:lnTo>
                <a:lnTo>
                  <a:pt x="248" y="1"/>
                </a:lnTo>
                <a:lnTo>
                  <a:pt x="255" y="0"/>
                </a:lnTo>
                <a:lnTo>
                  <a:pt x="262" y="0"/>
                </a:lnTo>
                <a:lnTo>
                  <a:pt x="270" y="0"/>
                </a:lnTo>
                <a:lnTo>
                  <a:pt x="279" y="0"/>
                </a:lnTo>
                <a:lnTo>
                  <a:pt x="286" y="1"/>
                </a:lnTo>
                <a:lnTo>
                  <a:pt x="294" y="2"/>
                </a:lnTo>
                <a:lnTo>
                  <a:pt x="301" y="3"/>
                </a:lnTo>
                <a:lnTo>
                  <a:pt x="309" y="4"/>
                </a:lnTo>
                <a:lnTo>
                  <a:pt x="317" y="6"/>
                </a:lnTo>
                <a:lnTo>
                  <a:pt x="324" y="8"/>
                </a:lnTo>
                <a:lnTo>
                  <a:pt x="333" y="10"/>
                </a:lnTo>
                <a:lnTo>
                  <a:pt x="340" y="13"/>
                </a:lnTo>
                <a:lnTo>
                  <a:pt x="347" y="16"/>
                </a:lnTo>
                <a:lnTo>
                  <a:pt x="354" y="19"/>
                </a:lnTo>
                <a:lnTo>
                  <a:pt x="361" y="23"/>
                </a:lnTo>
                <a:lnTo>
                  <a:pt x="368" y="26"/>
                </a:lnTo>
                <a:lnTo>
                  <a:pt x="374" y="30"/>
                </a:lnTo>
                <a:lnTo>
                  <a:pt x="380" y="34"/>
                </a:lnTo>
                <a:lnTo>
                  <a:pt x="382" y="37"/>
                </a:lnTo>
                <a:lnTo>
                  <a:pt x="385" y="39"/>
                </a:lnTo>
                <a:lnTo>
                  <a:pt x="391" y="43"/>
                </a:lnTo>
                <a:lnTo>
                  <a:pt x="395" y="47"/>
                </a:lnTo>
                <a:lnTo>
                  <a:pt x="399" y="51"/>
                </a:lnTo>
                <a:lnTo>
                  <a:pt x="403" y="56"/>
                </a:lnTo>
                <a:lnTo>
                  <a:pt x="407" y="62"/>
                </a:lnTo>
                <a:lnTo>
                  <a:pt x="411" y="66"/>
                </a:lnTo>
                <a:lnTo>
                  <a:pt x="414" y="72"/>
                </a:lnTo>
                <a:lnTo>
                  <a:pt x="416" y="76"/>
                </a:lnTo>
                <a:lnTo>
                  <a:pt x="420" y="81"/>
                </a:lnTo>
                <a:lnTo>
                  <a:pt x="423" y="87"/>
                </a:lnTo>
                <a:lnTo>
                  <a:pt x="427" y="96"/>
                </a:lnTo>
                <a:lnTo>
                  <a:pt x="429" y="101"/>
                </a:lnTo>
                <a:lnTo>
                  <a:pt x="431" y="106"/>
                </a:lnTo>
                <a:lnTo>
                  <a:pt x="432" y="112"/>
                </a:lnTo>
                <a:lnTo>
                  <a:pt x="434" y="117"/>
                </a:lnTo>
                <a:lnTo>
                  <a:pt x="435" y="121"/>
                </a:lnTo>
                <a:lnTo>
                  <a:pt x="436" y="126"/>
                </a:lnTo>
                <a:lnTo>
                  <a:pt x="439" y="134"/>
                </a:lnTo>
                <a:lnTo>
                  <a:pt x="440" y="143"/>
                </a:lnTo>
                <a:lnTo>
                  <a:pt x="441" y="150"/>
                </a:lnTo>
                <a:lnTo>
                  <a:pt x="442" y="156"/>
                </a:lnTo>
                <a:lnTo>
                  <a:pt x="443" y="165"/>
                </a:lnTo>
                <a:lnTo>
                  <a:pt x="443" y="167"/>
                </a:lnTo>
                <a:lnTo>
                  <a:pt x="444" y="168"/>
                </a:lnTo>
                <a:lnTo>
                  <a:pt x="448" y="173"/>
                </a:lnTo>
                <a:lnTo>
                  <a:pt x="450" y="176"/>
                </a:lnTo>
                <a:lnTo>
                  <a:pt x="452" y="179"/>
                </a:lnTo>
                <a:lnTo>
                  <a:pt x="454" y="183"/>
                </a:lnTo>
                <a:lnTo>
                  <a:pt x="455" y="188"/>
                </a:lnTo>
                <a:lnTo>
                  <a:pt x="457" y="192"/>
                </a:lnTo>
                <a:lnTo>
                  <a:pt x="458" y="197"/>
                </a:lnTo>
                <a:lnTo>
                  <a:pt x="459" y="202"/>
                </a:lnTo>
                <a:lnTo>
                  <a:pt x="459" y="204"/>
                </a:lnTo>
                <a:lnTo>
                  <a:pt x="460" y="207"/>
                </a:lnTo>
                <a:lnTo>
                  <a:pt x="460" y="210"/>
                </a:lnTo>
                <a:lnTo>
                  <a:pt x="459" y="213"/>
                </a:lnTo>
                <a:lnTo>
                  <a:pt x="459" y="216"/>
                </a:lnTo>
                <a:lnTo>
                  <a:pt x="459" y="219"/>
                </a:lnTo>
                <a:lnTo>
                  <a:pt x="457" y="225"/>
                </a:lnTo>
                <a:lnTo>
                  <a:pt x="456" y="228"/>
                </a:lnTo>
                <a:lnTo>
                  <a:pt x="455" y="231"/>
                </a:lnTo>
                <a:lnTo>
                  <a:pt x="455" y="232"/>
                </a:lnTo>
                <a:lnTo>
                  <a:pt x="455" y="233"/>
                </a:lnTo>
                <a:lnTo>
                  <a:pt x="457" y="236"/>
                </a:lnTo>
                <a:lnTo>
                  <a:pt x="463" y="246"/>
                </a:lnTo>
                <a:lnTo>
                  <a:pt x="468" y="253"/>
                </a:lnTo>
                <a:lnTo>
                  <a:pt x="471" y="258"/>
                </a:lnTo>
                <a:lnTo>
                  <a:pt x="475" y="265"/>
                </a:lnTo>
                <a:lnTo>
                  <a:pt x="478" y="271"/>
                </a:lnTo>
                <a:lnTo>
                  <a:pt x="482" y="277"/>
                </a:lnTo>
                <a:lnTo>
                  <a:pt x="485" y="285"/>
                </a:lnTo>
                <a:lnTo>
                  <a:pt x="489" y="293"/>
                </a:lnTo>
                <a:lnTo>
                  <a:pt x="491" y="298"/>
                </a:lnTo>
                <a:lnTo>
                  <a:pt x="493" y="303"/>
                </a:lnTo>
                <a:lnTo>
                  <a:pt x="495" y="309"/>
                </a:lnTo>
                <a:lnTo>
                  <a:pt x="496" y="313"/>
                </a:lnTo>
                <a:lnTo>
                  <a:pt x="498" y="318"/>
                </a:lnTo>
                <a:lnTo>
                  <a:pt x="499" y="323"/>
                </a:lnTo>
                <a:lnTo>
                  <a:pt x="501" y="331"/>
                </a:lnTo>
                <a:lnTo>
                  <a:pt x="503" y="341"/>
                </a:lnTo>
                <a:lnTo>
                  <a:pt x="504" y="349"/>
                </a:lnTo>
                <a:lnTo>
                  <a:pt x="504" y="354"/>
                </a:lnTo>
                <a:lnTo>
                  <a:pt x="504" y="357"/>
                </a:lnTo>
                <a:lnTo>
                  <a:pt x="504" y="361"/>
                </a:lnTo>
                <a:lnTo>
                  <a:pt x="503" y="365"/>
                </a:lnTo>
                <a:lnTo>
                  <a:pt x="501" y="372"/>
                </a:lnTo>
                <a:lnTo>
                  <a:pt x="500" y="378"/>
                </a:lnTo>
                <a:lnTo>
                  <a:pt x="498" y="385"/>
                </a:lnTo>
                <a:lnTo>
                  <a:pt x="498" y="387"/>
                </a:lnTo>
                <a:lnTo>
                  <a:pt x="496" y="390"/>
                </a:lnTo>
                <a:lnTo>
                  <a:pt x="495" y="392"/>
                </a:lnTo>
                <a:lnTo>
                  <a:pt x="494" y="394"/>
                </a:lnTo>
                <a:lnTo>
                  <a:pt x="493" y="396"/>
                </a:lnTo>
                <a:lnTo>
                  <a:pt x="491" y="398"/>
                </a:lnTo>
                <a:lnTo>
                  <a:pt x="490" y="399"/>
                </a:lnTo>
                <a:lnTo>
                  <a:pt x="488" y="401"/>
                </a:lnTo>
                <a:lnTo>
                  <a:pt x="486" y="401"/>
                </a:lnTo>
                <a:lnTo>
                  <a:pt x="485" y="402"/>
                </a:lnTo>
                <a:lnTo>
                  <a:pt x="483" y="403"/>
                </a:lnTo>
                <a:lnTo>
                  <a:pt x="482" y="403"/>
                </a:lnTo>
                <a:lnTo>
                  <a:pt x="481" y="403"/>
                </a:lnTo>
                <a:lnTo>
                  <a:pt x="480" y="402"/>
                </a:lnTo>
                <a:lnTo>
                  <a:pt x="477" y="401"/>
                </a:lnTo>
                <a:lnTo>
                  <a:pt x="476" y="400"/>
                </a:lnTo>
                <a:lnTo>
                  <a:pt x="475" y="399"/>
                </a:lnTo>
                <a:lnTo>
                  <a:pt x="473" y="398"/>
                </a:lnTo>
                <a:lnTo>
                  <a:pt x="471" y="397"/>
                </a:lnTo>
                <a:lnTo>
                  <a:pt x="469" y="394"/>
                </a:lnTo>
                <a:lnTo>
                  <a:pt x="467" y="391"/>
                </a:lnTo>
                <a:lnTo>
                  <a:pt x="465" y="387"/>
                </a:lnTo>
                <a:lnTo>
                  <a:pt x="462" y="384"/>
                </a:lnTo>
                <a:lnTo>
                  <a:pt x="461" y="380"/>
                </a:lnTo>
                <a:lnTo>
                  <a:pt x="458" y="374"/>
                </a:lnTo>
                <a:lnTo>
                  <a:pt x="455" y="368"/>
                </a:lnTo>
                <a:lnTo>
                  <a:pt x="454" y="368"/>
                </a:lnTo>
                <a:lnTo>
                  <a:pt x="454" y="368"/>
                </a:lnTo>
                <a:lnTo>
                  <a:pt x="452" y="369"/>
                </a:lnTo>
                <a:lnTo>
                  <a:pt x="452" y="370"/>
                </a:lnTo>
                <a:lnTo>
                  <a:pt x="450" y="372"/>
                </a:lnTo>
                <a:lnTo>
                  <a:pt x="448" y="378"/>
                </a:lnTo>
                <a:lnTo>
                  <a:pt x="444" y="388"/>
                </a:lnTo>
                <a:lnTo>
                  <a:pt x="440" y="398"/>
                </a:lnTo>
                <a:lnTo>
                  <a:pt x="437" y="403"/>
                </a:lnTo>
                <a:lnTo>
                  <a:pt x="433" y="409"/>
                </a:lnTo>
                <a:lnTo>
                  <a:pt x="429" y="415"/>
                </a:lnTo>
                <a:lnTo>
                  <a:pt x="425" y="421"/>
                </a:lnTo>
                <a:lnTo>
                  <a:pt x="423" y="424"/>
                </a:lnTo>
                <a:lnTo>
                  <a:pt x="421" y="427"/>
                </a:lnTo>
                <a:lnTo>
                  <a:pt x="414" y="434"/>
                </a:lnTo>
                <a:lnTo>
                  <a:pt x="414" y="434"/>
                </a:lnTo>
                <a:lnTo>
                  <a:pt x="415" y="435"/>
                </a:lnTo>
                <a:lnTo>
                  <a:pt x="419" y="437"/>
                </a:lnTo>
                <a:lnTo>
                  <a:pt x="431" y="442"/>
                </a:lnTo>
                <a:lnTo>
                  <a:pt x="437" y="446"/>
                </a:lnTo>
                <a:lnTo>
                  <a:pt x="442" y="448"/>
                </a:lnTo>
                <a:lnTo>
                  <a:pt x="448" y="452"/>
                </a:lnTo>
                <a:lnTo>
                  <a:pt x="452" y="456"/>
                </a:lnTo>
                <a:lnTo>
                  <a:pt x="455" y="459"/>
                </a:lnTo>
                <a:lnTo>
                  <a:pt x="456" y="461"/>
                </a:lnTo>
                <a:lnTo>
                  <a:pt x="458" y="463"/>
                </a:lnTo>
                <a:lnTo>
                  <a:pt x="459" y="465"/>
                </a:lnTo>
                <a:lnTo>
                  <a:pt x="460" y="467"/>
                </a:lnTo>
                <a:lnTo>
                  <a:pt x="461" y="470"/>
                </a:lnTo>
                <a:lnTo>
                  <a:pt x="461" y="472"/>
                </a:lnTo>
                <a:lnTo>
                  <a:pt x="462" y="475"/>
                </a:lnTo>
                <a:lnTo>
                  <a:pt x="461" y="476"/>
                </a:lnTo>
                <a:lnTo>
                  <a:pt x="461" y="478"/>
                </a:lnTo>
                <a:lnTo>
                  <a:pt x="461" y="480"/>
                </a:lnTo>
                <a:lnTo>
                  <a:pt x="460" y="481"/>
                </a:lnTo>
                <a:lnTo>
                  <a:pt x="460" y="484"/>
                </a:lnTo>
                <a:lnTo>
                  <a:pt x="459" y="485"/>
                </a:lnTo>
                <a:lnTo>
                  <a:pt x="457" y="488"/>
                </a:lnTo>
                <a:lnTo>
                  <a:pt x="455" y="491"/>
                </a:lnTo>
                <a:lnTo>
                  <a:pt x="453" y="492"/>
                </a:lnTo>
                <a:lnTo>
                  <a:pt x="452" y="494"/>
                </a:lnTo>
                <a:lnTo>
                  <a:pt x="448" y="496"/>
                </a:lnTo>
                <a:lnTo>
                  <a:pt x="443" y="498"/>
                </a:lnTo>
                <a:lnTo>
                  <a:pt x="439" y="500"/>
                </a:lnTo>
                <a:lnTo>
                  <a:pt x="435" y="502"/>
                </a:lnTo>
                <a:lnTo>
                  <a:pt x="430" y="504"/>
                </a:lnTo>
                <a:lnTo>
                  <a:pt x="427" y="505"/>
                </a:lnTo>
                <a:lnTo>
                  <a:pt x="425" y="506"/>
                </a:lnTo>
                <a:lnTo>
                  <a:pt x="419" y="508"/>
                </a:lnTo>
                <a:lnTo>
                  <a:pt x="413" y="509"/>
                </a:lnTo>
                <a:lnTo>
                  <a:pt x="407" y="511"/>
                </a:lnTo>
                <a:lnTo>
                  <a:pt x="400" y="512"/>
                </a:lnTo>
                <a:lnTo>
                  <a:pt x="394" y="512"/>
                </a:lnTo>
                <a:lnTo>
                  <a:pt x="386" y="513"/>
                </a:lnTo>
                <a:lnTo>
                  <a:pt x="379" y="513"/>
                </a:lnTo>
                <a:lnTo>
                  <a:pt x="372" y="513"/>
                </a:lnTo>
                <a:lnTo>
                  <a:pt x="365" y="513"/>
                </a:lnTo>
                <a:lnTo>
                  <a:pt x="356" y="512"/>
                </a:lnTo>
                <a:lnTo>
                  <a:pt x="349" y="512"/>
                </a:lnTo>
                <a:lnTo>
                  <a:pt x="342" y="511"/>
                </a:lnTo>
                <a:lnTo>
                  <a:pt x="334" y="510"/>
                </a:lnTo>
                <a:lnTo>
                  <a:pt x="325" y="509"/>
                </a:lnTo>
                <a:lnTo>
                  <a:pt x="317" y="506"/>
                </a:lnTo>
                <a:lnTo>
                  <a:pt x="310" y="504"/>
                </a:lnTo>
                <a:lnTo>
                  <a:pt x="301" y="502"/>
                </a:lnTo>
                <a:lnTo>
                  <a:pt x="294" y="500"/>
                </a:lnTo>
                <a:lnTo>
                  <a:pt x="286" y="497"/>
                </a:lnTo>
                <a:lnTo>
                  <a:pt x="282" y="496"/>
                </a:lnTo>
                <a:lnTo>
                  <a:pt x="279" y="495"/>
                </a:lnTo>
                <a:lnTo>
                  <a:pt x="276" y="494"/>
                </a:lnTo>
                <a:lnTo>
                  <a:pt x="273" y="493"/>
                </a:lnTo>
                <a:lnTo>
                  <a:pt x="270" y="493"/>
                </a:lnTo>
                <a:lnTo>
                  <a:pt x="267" y="493"/>
                </a:lnTo>
                <a:lnTo>
                  <a:pt x="260" y="493"/>
                </a:lnTo>
                <a:lnTo>
                  <a:pt x="256" y="492"/>
                </a:lnTo>
                <a:lnTo>
                  <a:pt x="251" y="492"/>
                </a:lnTo>
                <a:lnTo>
                  <a:pt x="248" y="495"/>
                </a:lnTo>
                <a:lnTo>
                  <a:pt x="243" y="497"/>
                </a:lnTo>
                <a:lnTo>
                  <a:pt x="238" y="500"/>
                </a:lnTo>
                <a:lnTo>
                  <a:pt x="232" y="503"/>
                </a:lnTo>
                <a:lnTo>
                  <a:pt x="228" y="505"/>
                </a:lnTo>
                <a:lnTo>
                  <a:pt x="224" y="508"/>
                </a:lnTo>
                <a:lnTo>
                  <a:pt x="214" y="511"/>
                </a:lnTo>
                <a:lnTo>
                  <a:pt x="209" y="512"/>
                </a:lnTo>
                <a:lnTo>
                  <a:pt x="205" y="514"/>
                </a:lnTo>
                <a:lnTo>
                  <a:pt x="198" y="515"/>
                </a:lnTo>
                <a:lnTo>
                  <a:pt x="193" y="515"/>
                </a:lnTo>
                <a:lnTo>
                  <a:pt x="188" y="516"/>
                </a:lnTo>
                <a:lnTo>
                  <a:pt x="183" y="516"/>
                </a:lnTo>
                <a:lnTo>
                  <a:pt x="178" y="516"/>
                </a:lnTo>
                <a:lnTo>
                  <a:pt x="172" y="516"/>
                </a:lnTo>
                <a:lnTo>
                  <a:pt x="167" y="516"/>
                </a:lnTo>
                <a:lnTo>
                  <a:pt x="154" y="516"/>
                </a:lnTo>
                <a:lnTo>
                  <a:pt x="141" y="516"/>
                </a:lnTo>
                <a:lnTo>
                  <a:pt x="128" y="515"/>
                </a:lnTo>
                <a:lnTo>
                  <a:pt x="122" y="514"/>
                </a:lnTo>
                <a:lnTo>
                  <a:pt x="116" y="513"/>
                </a:lnTo>
                <a:lnTo>
                  <a:pt x="110" y="512"/>
                </a:lnTo>
                <a:lnTo>
                  <a:pt x="103" y="511"/>
                </a:lnTo>
                <a:lnTo>
                  <a:pt x="98" y="509"/>
                </a:lnTo>
                <a:lnTo>
                  <a:pt x="92" y="508"/>
                </a:lnTo>
                <a:lnTo>
                  <a:pt x="87" y="505"/>
                </a:lnTo>
                <a:lnTo>
                  <a:pt x="83" y="503"/>
                </a:lnTo>
                <a:lnTo>
                  <a:pt x="78" y="501"/>
                </a:lnTo>
                <a:lnTo>
                  <a:pt x="74" y="499"/>
                </a:lnTo>
                <a:lnTo>
                  <a:pt x="70" y="496"/>
                </a:lnTo>
                <a:lnTo>
                  <a:pt x="69" y="495"/>
                </a:lnTo>
                <a:lnTo>
                  <a:pt x="67" y="493"/>
                </a:lnTo>
                <a:lnTo>
                  <a:pt x="66" y="492"/>
                </a:lnTo>
                <a:lnTo>
                  <a:pt x="64" y="490"/>
                </a:lnTo>
                <a:lnTo>
                  <a:pt x="63" y="489"/>
                </a:lnTo>
                <a:lnTo>
                  <a:pt x="63" y="487"/>
                </a:lnTo>
                <a:lnTo>
                  <a:pt x="61" y="484"/>
                </a:lnTo>
                <a:lnTo>
                  <a:pt x="61" y="481"/>
                </a:lnTo>
                <a:lnTo>
                  <a:pt x="60" y="479"/>
                </a:lnTo>
                <a:lnTo>
                  <a:pt x="60" y="477"/>
                </a:lnTo>
                <a:lnTo>
                  <a:pt x="61" y="475"/>
                </a:lnTo>
                <a:lnTo>
                  <a:pt x="61" y="473"/>
                </a:lnTo>
                <a:lnTo>
                  <a:pt x="61" y="471"/>
                </a:lnTo>
                <a:lnTo>
                  <a:pt x="61" y="470"/>
                </a:lnTo>
                <a:lnTo>
                  <a:pt x="61" y="467"/>
                </a:lnTo>
                <a:lnTo>
                  <a:pt x="62" y="465"/>
                </a:lnTo>
                <a:lnTo>
                  <a:pt x="63" y="462"/>
                </a:lnTo>
                <a:lnTo>
                  <a:pt x="63" y="460"/>
                </a:lnTo>
                <a:lnTo>
                  <a:pt x="65" y="456"/>
                </a:lnTo>
                <a:lnTo>
                  <a:pt x="66" y="454"/>
                </a:lnTo>
                <a:lnTo>
                  <a:pt x="67" y="453"/>
                </a:lnTo>
                <a:lnTo>
                  <a:pt x="69" y="450"/>
                </a:lnTo>
                <a:lnTo>
                  <a:pt x="71" y="449"/>
                </a:lnTo>
                <a:lnTo>
                  <a:pt x="73" y="448"/>
                </a:lnTo>
                <a:lnTo>
                  <a:pt x="74" y="446"/>
                </a:lnTo>
                <a:lnTo>
                  <a:pt x="78" y="446"/>
                </a:lnTo>
                <a:lnTo>
                  <a:pt x="80" y="444"/>
                </a:lnTo>
                <a:lnTo>
                  <a:pt x="83" y="443"/>
                </a:lnTo>
                <a:lnTo>
                  <a:pt x="86" y="442"/>
                </a:lnTo>
                <a:lnTo>
                  <a:pt x="89" y="441"/>
                </a:lnTo>
                <a:lnTo>
                  <a:pt x="92" y="440"/>
                </a:lnTo>
                <a:lnTo>
                  <a:pt x="95" y="440"/>
                </a:lnTo>
                <a:lnTo>
                  <a:pt x="99" y="439"/>
                </a:lnTo>
                <a:lnTo>
                  <a:pt x="103" y="439"/>
                </a:lnTo>
                <a:lnTo>
                  <a:pt x="105" y="439"/>
                </a:lnTo>
                <a:lnTo>
                  <a:pt x="105" y="439"/>
                </a:lnTo>
                <a:lnTo>
                  <a:pt x="106" y="438"/>
                </a:lnTo>
                <a:lnTo>
                  <a:pt x="106" y="438"/>
                </a:lnTo>
                <a:lnTo>
                  <a:pt x="105" y="437"/>
                </a:lnTo>
                <a:lnTo>
                  <a:pt x="102" y="436"/>
                </a:lnTo>
                <a:lnTo>
                  <a:pt x="96" y="430"/>
                </a:lnTo>
                <a:lnTo>
                  <a:pt x="93" y="427"/>
                </a:lnTo>
                <a:lnTo>
                  <a:pt x="89" y="423"/>
                </a:lnTo>
                <a:lnTo>
                  <a:pt x="84" y="419"/>
                </a:lnTo>
                <a:lnTo>
                  <a:pt x="80" y="414"/>
                </a:lnTo>
                <a:lnTo>
                  <a:pt x="74" y="407"/>
                </a:lnTo>
                <a:lnTo>
                  <a:pt x="72" y="403"/>
                </a:lnTo>
                <a:lnTo>
                  <a:pt x="69" y="400"/>
                </a:lnTo>
                <a:lnTo>
                  <a:pt x="67" y="396"/>
                </a:lnTo>
                <a:lnTo>
                  <a:pt x="65" y="392"/>
                </a:lnTo>
                <a:lnTo>
                  <a:pt x="62" y="388"/>
                </a:lnTo>
                <a:lnTo>
                  <a:pt x="60" y="382"/>
                </a:lnTo>
                <a:lnTo>
                  <a:pt x="58" y="378"/>
                </a:lnTo>
                <a:lnTo>
                  <a:pt x="56" y="372"/>
                </a:lnTo>
                <a:lnTo>
                  <a:pt x="55" y="368"/>
                </a:lnTo>
                <a:lnTo>
                  <a:pt x="53" y="361"/>
                </a:lnTo>
                <a:lnTo>
                  <a:pt x="53" y="361"/>
                </a:lnTo>
                <a:lnTo>
                  <a:pt x="53" y="361"/>
                </a:lnTo>
                <a:lnTo>
                  <a:pt x="52" y="361"/>
                </a:lnTo>
                <a:lnTo>
                  <a:pt x="52" y="361"/>
                </a:lnTo>
                <a:lnTo>
                  <a:pt x="51" y="361"/>
                </a:lnTo>
                <a:lnTo>
                  <a:pt x="50" y="361"/>
                </a:lnTo>
                <a:lnTo>
                  <a:pt x="50" y="362"/>
                </a:lnTo>
                <a:lnTo>
                  <a:pt x="50" y="364"/>
                </a:lnTo>
                <a:lnTo>
                  <a:pt x="49" y="365"/>
                </a:lnTo>
                <a:lnTo>
                  <a:pt x="48" y="367"/>
                </a:lnTo>
                <a:lnTo>
                  <a:pt x="45" y="371"/>
                </a:lnTo>
                <a:lnTo>
                  <a:pt x="44" y="374"/>
                </a:lnTo>
                <a:lnTo>
                  <a:pt x="42" y="376"/>
                </a:lnTo>
                <a:lnTo>
                  <a:pt x="39" y="379"/>
                </a:lnTo>
                <a:lnTo>
                  <a:pt x="37" y="382"/>
                </a:lnTo>
                <a:lnTo>
                  <a:pt x="34" y="386"/>
                </a:lnTo>
                <a:lnTo>
                  <a:pt x="31" y="389"/>
                </a:lnTo>
                <a:lnTo>
                  <a:pt x="28" y="391"/>
                </a:lnTo>
                <a:lnTo>
                  <a:pt x="25" y="393"/>
                </a:lnTo>
                <a:lnTo>
                  <a:pt x="22" y="395"/>
                </a:lnTo>
                <a:lnTo>
                  <a:pt x="18" y="397"/>
                </a:lnTo>
                <a:lnTo>
                  <a:pt x="14" y="398"/>
                </a:lnTo>
                <a:lnTo>
                  <a:pt x="10" y="398"/>
                </a:lnTo>
                <a:lnTo>
                  <a:pt x="10" y="398"/>
                </a:lnTo>
                <a:lnTo>
                  <a:pt x="9" y="398"/>
                </a:lnTo>
                <a:lnTo>
                  <a:pt x="8" y="398"/>
                </a:lnTo>
                <a:lnTo>
                  <a:pt x="8" y="396"/>
                </a:lnTo>
                <a:lnTo>
                  <a:pt x="7" y="395"/>
                </a:lnTo>
                <a:lnTo>
                  <a:pt x="5" y="392"/>
                </a:lnTo>
                <a:lnTo>
                  <a:pt x="4" y="390"/>
                </a:lnTo>
                <a:lnTo>
                  <a:pt x="3" y="387"/>
                </a:lnTo>
                <a:lnTo>
                  <a:pt x="3" y="384"/>
                </a:lnTo>
                <a:lnTo>
                  <a:pt x="2" y="381"/>
                </a:lnTo>
                <a:lnTo>
                  <a:pt x="1" y="374"/>
                </a:lnTo>
                <a:lnTo>
                  <a:pt x="0" y="370"/>
                </a:lnTo>
                <a:lnTo>
                  <a:pt x="0" y="367"/>
                </a:lnTo>
                <a:lnTo>
                  <a:pt x="0" y="357"/>
                </a:lnTo>
                <a:lnTo>
                  <a:pt x="1" y="348"/>
                </a:lnTo>
                <a:lnTo>
                  <a:pt x="2" y="343"/>
                </a:lnTo>
                <a:lnTo>
                  <a:pt x="3" y="338"/>
                </a:lnTo>
                <a:lnTo>
                  <a:pt x="3" y="332"/>
                </a:lnTo>
                <a:lnTo>
                  <a:pt x="5" y="327"/>
                </a:lnTo>
                <a:lnTo>
                  <a:pt x="6" y="322"/>
                </a:lnTo>
                <a:lnTo>
                  <a:pt x="8" y="316"/>
                </a:lnTo>
                <a:lnTo>
                  <a:pt x="10" y="311"/>
                </a:lnTo>
                <a:lnTo>
                  <a:pt x="12" y="304"/>
                </a:lnTo>
                <a:lnTo>
                  <a:pt x="15" y="299"/>
                </a:lnTo>
                <a:lnTo>
                  <a:pt x="18" y="293"/>
                </a:lnTo>
                <a:lnTo>
                  <a:pt x="22" y="287"/>
                </a:lnTo>
                <a:lnTo>
                  <a:pt x="26" y="281"/>
                </a:lnTo>
                <a:lnTo>
                  <a:pt x="30" y="275"/>
                </a:lnTo>
                <a:lnTo>
                  <a:pt x="34" y="269"/>
                </a:lnTo>
                <a:lnTo>
                  <a:pt x="37" y="265"/>
                </a:lnTo>
                <a:lnTo>
                  <a:pt x="42" y="260"/>
                </a:lnTo>
                <a:lnTo>
                  <a:pt x="46" y="254"/>
                </a:lnTo>
                <a:lnTo>
                  <a:pt x="49" y="252"/>
                </a:lnTo>
                <a:lnTo>
                  <a:pt x="52" y="250"/>
                </a:lnTo>
                <a:lnTo>
                  <a:pt x="56" y="246"/>
                </a:lnTo>
                <a:lnTo>
                  <a:pt x="59" y="243"/>
                </a:lnTo>
                <a:lnTo>
                  <a:pt x="66" y="238"/>
                </a:lnTo>
                <a:lnTo>
                  <a:pt x="70" y="233"/>
                </a:lnTo>
                <a:lnTo>
                  <a:pt x="72" y="2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7601610" y="4754361"/>
            <a:ext cx="2000491" cy="1638498"/>
            <a:chOff x="8770487" y="148403"/>
            <a:chExt cx="906362" cy="742354"/>
          </a:xfrm>
          <a:solidFill>
            <a:schemeClr val="bg1"/>
          </a:solidFill>
        </p:grpSpPr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8770487" y="148403"/>
              <a:ext cx="644524" cy="589855"/>
            </a:xfrm>
            <a:custGeom>
              <a:avLst/>
              <a:gdLst>
                <a:gd name="T0" fmla="*/ 412 w 432"/>
                <a:gd name="T1" fmla="*/ 150 h 393"/>
                <a:gd name="T2" fmla="*/ 432 w 432"/>
                <a:gd name="T3" fmla="*/ 151 h 393"/>
                <a:gd name="T4" fmla="*/ 215 w 432"/>
                <a:gd name="T5" fmla="*/ 0 h 393"/>
                <a:gd name="T6" fmla="*/ 0 w 432"/>
                <a:gd name="T7" fmla="*/ 183 h 393"/>
                <a:gd name="T8" fmla="*/ 86 w 432"/>
                <a:gd name="T9" fmla="*/ 328 h 393"/>
                <a:gd name="T10" fmla="*/ 65 w 432"/>
                <a:gd name="T11" fmla="*/ 393 h 393"/>
                <a:gd name="T12" fmla="*/ 140 w 432"/>
                <a:gd name="T13" fmla="*/ 355 h 393"/>
                <a:gd name="T14" fmla="*/ 215 w 432"/>
                <a:gd name="T15" fmla="*/ 366 h 393"/>
                <a:gd name="T16" fmla="*/ 235 w 432"/>
                <a:gd name="T17" fmla="*/ 365 h 393"/>
                <a:gd name="T18" fmla="*/ 229 w 432"/>
                <a:gd name="T19" fmla="*/ 320 h 393"/>
                <a:gd name="T20" fmla="*/ 412 w 432"/>
                <a:gd name="T21" fmla="*/ 150 h 393"/>
                <a:gd name="T22" fmla="*/ 296 w 432"/>
                <a:gd name="T23" fmla="*/ 91 h 393"/>
                <a:gd name="T24" fmla="*/ 323 w 432"/>
                <a:gd name="T25" fmla="*/ 118 h 393"/>
                <a:gd name="T26" fmla="*/ 296 w 432"/>
                <a:gd name="T27" fmla="*/ 145 h 393"/>
                <a:gd name="T28" fmla="*/ 264 w 432"/>
                <a:gd name="T29" fmla="*/ 118 h 393"/>
                <a:gd name="T30" fmla="*/ 296 w 432"/>
                <a:gd name="T31" fmla="*/ 91 h 393"/>
                <a:gd name="T32" fmla="*/ 145 w 432"/>
                <a:gd name="T33" fmla="*/ 145 h 393"/>
                <a:gd name="T34" fmla="*/ 113 w 432"/>
                <a:gd name="T35" fmla="*/ 118 h 393"/>
                <a:gd name="T36" fmla="*/ 145 w 432"/>
                <a:gd name="T37" fmla="*/ 91 h 393"/>
                <a:gd name="T38" fmla="*/ 172 w 432"/>
                <a:gd name="T39" fmla="*/ 118 h 393"/>
                <a:gd name="T40" fmla="*/ 145 w 432"/>
                <a:gd name="T41" fmla="*/ 14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2" h="393">
                  <a:moveTo>
                    <a:pt x="412" y="150"/>
                  </a:moveTo>
                  <a:cubicBezTo>
                    <a:pt x="419" y="150"/>
                    <a:pt x="426" y="150"/>
                    <a:pt x="432" y="151"/>
                  </a:cubicBezTo>
                  <a:cubicBezTo>
                    <a:pt x="414" y="64"/>
                    <a:pt x="321" y="0"/>
                    <a:pt x="215" y="0"/>
                  </a:cubicBezTo>
                  <a:cubicBezTo>
                    <a:pt x="97" y="0"/>
                    <a:pt x="0" y="80"/>
                    <a:pt x="0" y="183"/>
                  </a:cubicBezTo>
                  <a:cubicBezTo>
                    <a:pt x="0" y="242"/>
                    <a:pt x="32" y="290"/>
                    <a:pt x="86" y="328"/>
                  </a:cubicBezTo>
                  <a:cubicBezTo>
                    <a:pt x="65" y="393"/>
                    <a:pt x="65" y="393"/>
                    <a:pt x="65" y="393"/>
                  </a:cubicBezTo>
                  <a:cubicBezTo>
                    <a:pt x="140" y="355"/>
                    <a:pt x="140" y="355"/>
                    <a:pt x="140" y="355"/>
                  </a:cubicBezTo>
                  <a:cubicBezTo>
                    <a:pt x="167" y="360"/>
                    <a:pt x="188" y="366"/>
                    <a:pt x="215" y="366"/>
                  </a:cubicBezTo>
                  <a:cubicBezTo>
                    <a:pt x="222" y="366"/>
                    <a:pt x="229" y="365"/>
                    <a:pt x="235" y="365"/>
                  </a:cubicBezTo>
                  <a:cubicBezTo>
                    <a:pt x="231" y="351"/>
                    <a:pt x="229" y="335"/>
                    <a:pt x="229" y="320"/>
                  </a:cubicBezTo>
                  <a:cubicBezTo>
                    <a:pt x="229" y="226"/>
                    <a:pt x="309" y="150"/>
                    <a:pt x="412" y="150"/>
                  </a:cubicBezTo>
                  <a:close/>
                  <a:moveTo>
                    <a:pt x="296" y="91"/>
                  </a:moveTo>
                  <a:cubicBezTo>
                    <a:pt x="312" y="91"/>
                    <a:pt x="323" y="102"/>
                    <a:pt x="323" y="118"/>
                  </a:cubicBezTo>
                  <a:cubicBezTo>
                    <a:pt x="323" y="134"/>
                    <a:pt x="312" y="145"/>
                    <a:pt x="296" y="145"/>
                  </a:cubicBezTo>
                  <a:cubicBezTo>
                    <a:pt x="280" y="145"/>
                    <a:pt x="264" y="134"/>
                    <a:pt x="264" y="118"/>
                  </a:cubicBezTo>
                  <a:cubicBezTo>
                    <a:pt x="264" y="102"/>
                    <a:pt x="280" y="91"/>
                    <a:pt x="296" y="91"/>
                  </a:cubicBezTo>
                  <a:close/>
                  <a:moveTo>
                    <a:pt x="145" y="145"/>
                  </a:moveTo>
                  <a:cubicBezTo>
                    <a:pt x="129" y="145"/>
                    <a:pt x="113" y="134"/>
                    <a:pt x="113" y="118"/>
                  </a:cubicBezTo>
                  <a:cubicBezTo>
                    <a:pt x="113" y="102"/>
                    <a:pt x="129" y="91"/>
                    <a:pt x="145" y="91"/>
                  </a:cubicBezTo>
                  <a:cubicBezTo>
                    <a:pt x="161" y="91"/>
                    <a:pt x="172" y="102"/>
                    <a:pt x="172" y="118"/>
                  </a:cubicBezTo>
                  <a:cubicBezTo>
                    <a:pt x="172" y="134"/>
                    <a:pt x="161" y="145"/>
                    <a:pt x="14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9131593" y="390100"/>
              <a:ext cx="545256" cy="500657"/>
            </a:xfrm>
            <a:custGeom>
              <a:avLst/>
              <a:gdLst>
                <a:gd name="T0" fmla="*/ 366 w 366"/>
                <a:gd name="T1" fmla="*/ 156 h 334"/>
                <a:gd name="T2" fmla="*/ 183 w 366"/>
                <a:gd name="T3" fmla="*/ 0 h 334"/>
                <a:gd name="T4" fmla="*/ 0 w 366"/>
                <a:gd name="T5" fmla="*/ 156 h 334"/>
                <a:gd name="T6" fmla="*/ 183 w 366"/>
                <a:gd name="T7" fmla="*/ 312 h 334"/>
                <a:gd name="T8" fmla="*/ 248 w 366"/>
                <a:gd name="T9" fmla="*/ 302 h 334"/>
                <a:gd name="T10" fmla="*/ 307 w 366"/>
                <a:gd name="T11" fmla="*/ 334 h 334"/>
                <a:gd name="T12" fmla="*/ 291 w 366"/>
                <a:gd name="T13" fmla="*/ 280 h 334"/>
                <a:gd name="T14" fmla="*/ 366 w 366"/>
                <a:gd name="T15" fmla="*/ 156 h 334"/>
                <a:gd name="T16" fmla="*/ 124 w 366"/>
                <a:gd name="T17" fmla="*/ 129 h 334"/>
                <a:gd name="T18" fmla="*/ 102 w 366"/>
                <a:gd name="T19" fmla="*/ 108 h 334"/>
                <a:gd name="T20" fmla="*/ 124 w 366"/>
                <a:gd name="T21" fmla="*/ 86 h 334"/>
                <a:gd name="T22" fmla="*/ 151 w 366"/>
                <a:gd name="T23" fmla="*/ 108 h 334"/>
                <a:gd name="T24" fmla="*/ 124 w 366"/>
                <a:gd name="T25" fmla="*/ 129 h 334"/>
                <a:gd name="T26" fmla="*/ 242 w 366"/>
                <a:gd name="T27" fmla="*/ 129 h 334"/>
                <a:gd name="T28" fmla="*/ 221 w 366"/>
                <a:gd name="T29" fmla="*/ 108 h 334"/>
                <a:gd name="T30" fmla="*/ 242 w 366"/>
                <a:gd name="T31" fmla="*/ 86 h 334"/>
                <a:gd name="T32" fmla="*/ 269 w 366"/>
                <a:gd name="T33" fmla="*/ 108 h 334"/>
                <a:gd name="T34" fmla="*/ 242 w 366"/>
                <a:gd name="T35" fmla="*/ 12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6" h="334">
                  <a:moveTo>
                    <a:pt x="366" y="156"/>
                  </a:moveTo>
                  <a:cubicBezTo>
                    <a:pt x="366" y="70"/>
                    <a:pt x="280" y="0"/>
                    <a:pt x="183" y="0"/>
                  </a:cubicBezTo>
                  <a:cubicBezTo>
                    <a:pt x="81" y="0"/>
                    <a:pt x="0" y="70"/>
                    <a:pt x="0" y="156"/>
                  </a:cubicBezTo>
                  <a:cubicBezTo>
                    <a:pt x="0" y="242"/>
                    <a:pt x="81" y="312"/>
                    <a:pt x="183" y="312"/>
                  </a:cubicBezTo>
                  <a:cubicBezTo>
                    <a:pt x="205" y="312"/>
                    <a:pt x="226" y="307"/>
                    <a:pt x="248" y="302"/>
                  </a:cubicBezTo>
                  <a:cubicBezTo>
                    <a:pt x="307" y="334"/>
                    <a:pt x="307" y="334"/>
                    <a:pt x="307" y="334"/>
                  </a:cubicBezTo>
                  <a:cubicBezTo>
                    <a:pt x="291" y="280"/>
                    <a:pt x="291" y="280"/>
                    <a:pt x="291" y="280"/>
                  </a:cubicBezTo>
                  <a:cubicBezTo>
                    <a:pt x="334" y="248"/>
                    <a:pt x="366" y="205"/>
                    <a:pt x="366" y="156"/>
                  </a:cubicBezTo>
                  <a:close/>
                  <a:moveTo>
                    <a:pt x="124" y="129"/>
                  </a:moveTo>
                  <a:cubicBezTo>
                    <a:pt x="113" y="129"/>
                    <a:pt x="102" y="119"/>
                    <a:pt x="102" y="108"/>
                  </a:cubicBezTo>
                  <a:cubicBezTo>
                    <a:pt x="102" y="97"/>
                    <a:pt x="113" y="86"/>
                    <a:pt x="124" y="86"/>
                  </a:cubicBezTo>
                  <a:cubicBezTo>
                    <a:pt x="140" y="86"/>
                    <a:pt x="151" y="97"/>
                    <a:pt x="151" y="108"/>
                  </a:cubicBezTo>
                  <a:cubicBezTo>
                    <a:pt x="151" y="119"/>
                    <a:pt x="140" y="129"/>
                    <a:pt x="124" y="129"/>
                  </a:cubicBezTo>
                  <a:close/>
                  <a:moveTo>
                    <a:pt x="242" y="129"/>
                  </a:moveTo>
                  <a:cubicBezTo>
                    <a:pt x="232" y="129"/>
                    <a:pt x="221" y="119"/>
                    <a:pt x="221" y="108"/>
                  </a:cubicBezTo>
                  <a:cubicBezTo>
                    <a:pt x="221" y="97"/>
                    <a:pt x="232" y="86"/>
                    <a:pt x="242" y="86"/>
                  </a:cubicBezTo>
                  <a:cubicBezTo>
                    <a:pt x="258" y="86"/>
                    <a:pt x="269" y="97"/>
                    <a:pt x="269" y="108"/>
                  </a:cubicBezTo>
                  <a:cubicBezTo>
                    <a:pt x="269" y="119"/>
                    <a:pt x="258" y="129"/>
                    <a:pt x="242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656103" y="4638461"/>
            <a:ext cx="2168790" cy="1682953"/>
            <a:chOff x="2623051" y="138333"/>
            <a:chExt cx="982613" cy="762495"/>
          </a:xfrm>
          <a:solidFill>
            <a:schemeClr val="bg1"/>
          </a:solidFill>
        </p:grpSpPr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2623051" y="223214"/>
              <a:ext cx="847377" cy="677614"/>
            </a:xfrm>
            <a:custGeom>
              <a:avLst/>
              <a:gdLst>
                <a:gd name="T0" fmla="*/ 467 w 568"/>
                <a:gd name="T1" fmla="*/ 190 h 452"/>
                <a:gd name="T2" fmla="*/ 455 w 568"/>
                <a:gd name="T3" fmla="*/ 172 h 452"/>
                <a:gd name="T4" fmla="*/ 450 w 568"/>
                <a:gd name="T5" fmla="*/ 104 h 452"/>
                <a:gd name="T6" fmla="*/ 329 w 568"/>
                <a:gd name="T7" fmla="*/ 109 h 452"/>
                <a:gd name="T8" fmla="*/ 310 w 568"/>
                <a:gd name="T9" fmla="*/ 79 h 452"/>
                <a:gd name="T10" fmla="*/ 213 w 568"/>
                <a:gd name="T11" fmla="*/ 29 h 452"/>
                <a:gd name="T12" fmla="*/ 51 w 568"/>
                <a:gd name="T13" fmla="*/ 163 h 452"/>
                <a:gd name="T14" fmla="*/ 6 w 568"/>
                <a:gd name="T15" fmla="*/ 286 h 452"/>
                <a:gd name="T16" fmla="*/ 242 w 568"/>
                <a:gd name="T17" fmla="*/ 444 h 452"/>
                <a:gd name="T18" fmla="*/ 526 w 568"/>
                <a:gd name="T19" fmla="*/ 319 h 452"/>
                <a:gd name="T20" fmla="*/ 467 w 568"/>
                <a:gd name="T21" fmla="*/ 190 h 452"/>
                <a:gd name="T22" fmla="*/ 250 w 568"/>
                <a:gd name="T23" fmla="*/ 411 h 452"/>
                <a:gd name="T24" fmla="*/ 66 w 568"/>
                <a:gd name="T25" fmla="*/ 296 h 452"/>
                <a:gd name="T26" fmla="*/ 250 w 568"/>
                <a:gd name="T27" fmla="*/ 169 h 452"/>
                <a:gd name="T28" fmla="*/ 435 w 568"/>
                <a:gd name="T29" fmla="*/ 274 h 452"/>
                <a:gd name="T30" fmla="*/ 250 w 568"/>
                <a:gd name="T31" fmla="*/ 4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8" h="452">
                  <a:moveTo>
                    <a:pt x="467" y="190"/>
                  </a:moveTo>
                  <a:cubicBezTo>
                    <a:pt x="443" y="185"/>
                    <a:pt x="455" y="172"/>
                    <a:pt x="455" y="172"/>
                  </a:cubicBezTo>
                  <a:cubicBezTo>
                    <a:pt x="455" y="172"/>
                    <a:pt x="478" y="133"/>
                    <a:pt x="450" y="104"/>
                  </a:cubicBezTo>
                  <a:cubicBezTo>
                    <a:pt x="415" y="69"/>
                    <a:pt x="329" y="109"/>
                    <a:pt x="329" y="109"/>
                  </a:cubicBezTo>
                  <a:cubicBezTo>
                    <a:pt x="297" y="119"/>
                    <a:pt x="305" y="104"/>
                    <a:pt x="310" y="79"/>
                  </a:cubicBezTo>
                  <a:cubicBezTo>
                    <a:pt x="310" y="50"/>
                    <a:pt x="300" y="0"/>
                    <a:pt x="213" y="29"/>
                  </a:cubicBezTo>
                  <a:cubicBezTo>
                    <a:pt x="126" y="59"/>
                    <a:pt x="51" y="163"/>
                    <a:pt x="51" y="163"/>
                  </a:cubicBezTo>
                  <a:cubicBezTo>
                    <a:pt x="0" y="232"/>
                    <a:pt x="6" y="286"/>
                    <a:pt x="6" y="286"/>
                  </a:cubicBezTo>
                  <a:cubicBezTo>
                    <a:pt x="19" y="404"/>
                    <a:pt x="145" y="436"/>
                    <a:pt x="242" y="444"/>
                  </a:cubicBezTo>
                  <a:cubicBezTo>
                    <a:pt x="345" y="452"/>
                    <a:pt x="484" y="409"/>
                    <a:pt x="526" y="319"/>
                  </a:cubicBezTo>
                  <a:cubicBezTo>
                    <a:pt x="568" y="230"/>
                    <a:pt x="491" y="195"/>
                    <a:pt x="467" y="190"/>
                  </a:cubicBezTo>
                  <a:close/>
                  <a:moveTo>
                    <a:pt x="250" y="411"/>
                  </a:moveTo>
                  <a:cubicBezTo>
                    <a:pt x="148" y="415"/>
                    <a:pt x="66" y="364"/>
                    <a:pt x="66" y="296"/>
                  </a:cubicBezTo>
                  <a:cubicBezTo>
                    <a:pt x="66" y="228"/>
                    <a:pt x="148" y="174"/>
                    <a:pt x="250" y="169"/>
                  </a:cubicBezTo>
                  <a:cubicBezTo>
                    <a:pt x="352" y="164"/>
                    <a:pt x="435" y="206"/>
                    <a:pt x="435" y="274"/>
                  </a:cubicBezTo>
                  <a:cubicBezTo>
                    <a:pt x="435" y="342"/>
                    <a:pt x="352" y="406"/>
                    <a:pt x="250" y="4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2811518" y="526774"/>
              <a:ext cx="335210" cy="296366"/>
            </a:xfrm>
            <a:custGeom>
              <a:avLst/>
              <a:gdLst>
                <a:gd name="T0" fmla="*/ 103 w 224"/>
                <a:gd name="T1" fmla="*/ 12 h 198"/>
                <a:gd name="T2" fmla="*/ 12 w 224"/>
                <a:gd name="T3" fmla="*/ 120 h 198"/>
                <a:gd name="T4" fmla="*/ 40 w 224"/>
                <a:gd name="T5" fmla="*/ 166 h 198"/>
                <a:gd name="T6" fmla="*/ 193 w 224"/>
                <a:gd name="T7" fmla="*/ 138 h 198"/>
                <a:gd name="T8" fmla="*/ 103 w 224"/>
                <a:gd name="T9" fmla="*/ 12 h 198"/>
                <a:gd name="T10" fmla="*/ 77 w 224"/>
                <a:gd name="T11" fmla="*/ 147 h 198"/>
                <a:gd name="T12" fmla="*/ 42 w 224"/>
                <a:gd name="T13" fmla="*/ 122 h 198"/>
                <a:gd name="T14" fmla="*/ 75 w 224"/>
                <a:gd name="T15" fmla="*/ 87 h 198"/>
                <a:gd name="T16" fmla="*/ 111 w 224"/>
                <a:gd name="T17" fmla="*/ 114 h 198"/>
                <a:gd name="T18" fmla="*/ 77 w 224"/>
                <a:gd name="T19" fmla="*/ 147 h 198"/>
                <a:gd name="T20" fmla="*/ 137 w 224"/>
                <a:gd name="T21" fmla="*/ 95 h 198"/>
                <a:gd name="T22" fmla="*/ 119 w 224"/>
                <a:gd name="T23" fmla="*/ 93 h 198"/>
                <a:gd name="T24" fmla="*/ 124 w 224"/>
                <a:gd name="T25" fmla="*/ 74 h 198"/>
                <a:gd name="T26" fmla="*/ 143 w 224"/>
                <a:gd name="T27" fmla="*/ 76 h 198"/>
                <a:gd name="T28" fmla="*/ 137 w 224"/>
                <a:gd name="T29" fmla="*/ 9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98">
                  <a:moveTo>
                    <a:pt x="103" y="12"/>
                  </a:moveTo>
                  <a:cubicBezTo>
                    <a:pt x="0" y="24"/>
                    <a:pt x="12" y="120"/>
                    <a:pt x="12" y="120"/>
                  </a:cubicBezTo>
                  <a:cubicBezTo>
                    <a:pt x="12" y="120"/>
                    <a:pt x="11" y="150"/>
                    <a:pt x="40" y="166"/>
                  </a:cubicBezTo>
                  <a:cubicBezTo>
                    <a:pt x="100" y="198"/>
                    <a:pt x="161" y="179"/>
                    <a:pt x="193" y="138"/>
                  </a:cubicBezTo>
                  <a:cubicBezTo>
                    <a:pt x="224" y="98"/>
                    <a:pt x="205" y="0"/>
                    <a:pt x="103" y="12"/>
                  </a:cubicBezTo>
                  <a:close/>
                  <a:moveTo>
                    <a:pt x="77" y="147"/>
                  </a:moveTo>
                  <a:cubicBezTo>
                    <a:pt x="58" y="149"/>
                    <a:pt x="42" y="138"/>
                    <a:pt x="42" y="122"/>
                  </a:cubicBezTo>
                  <a:cubicBezTo>
                    <a:pt x="42" y="106"/>
                    <a:pt x="56" y="89"/>
                    <a:pt x="75" y="87"/>
                  </a:cubicBezTo>
                  <a:cubicBezTo>
                    <a:pt x="97" y="85"/>
                    <a:pt x="111" y="98"/>
                    <a:pt x="111" y="114"/>
                  </a:cubicBezTo>
                  <a:cubicBezTo>
                    <a:pt x="111" y="130"/>
                    <a:pt x="96" y="144"/>
                    <a:pt x="77" y="147"/>
                  </a:cubicBezTo>
                  <a:close/>
                  <a:moveTo>
                    <a:pt x="137" y="95"/>
                  </a:moveTo>
                  <a:cubicBezTo>
                    <a:pt x="131" y="100"/>
                    <a:pt x="123" y="99"/>
                    <a:pt x="119" y="93"/>
                  </a:cubicBezTo>
                  <a:cubicBezTo>
                    <a:pt x="116" y="88"/>
                    <a:pt x="117" y="79"/>
                    <a:pt x="124" y="74"/>
                  </a:cubicBezTo>
                  <a:cubicBezTo>
                    <a:pt x="131" y="68"/>
                    <a:pt x="139" y="70"/>
                    <a:pt x="143" y="76"/>
                  </a:cubicBezTo>
                  <a:cubicBezTo>
                    <a:pt x="146" y="81"/>
                    <a:pt x="144" y="90"/>
                    <a:pt x="137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3256066" y="253426"/>
              <a:ext cx="181272" cy="191344"/>
            </a:xfrm>
            <a:custGeom>
              <a:avLst/>
              <a:gdLst>
                <a:gd name="T0" fmla="*/ 92 w 121"/>
                <a:gd name="T1" fmla="*/ 128 h 128"/>
                <a:gd name="T2" fmla="*/ 109 w 121"/>
                <a:gd name="T3" fmla="*/ 114 h 128"/>
                <a:gd name="T4" fmla="*/ 109 w 121"/>
                <a:gd name="T5" fmla="*/ 112 h 128"/>
                <a:gd name="T6" fmla="*/ 17 w 121"/>
                <a:gd name="T7" fmla="*/ 19 h 128"/>
                <a:gd name="T8" fmla="*/ 0 w 121"/>
                <a:gd name="T9" fmla="*/ 36 h 128"/>
                <a:gd name="T10" fmla="*/ 17 w 121"/>
                <a:gd name="T11" fmla="*/ 53 h 128"/>
                <a:gd name="T12" fmla="*/ 75 w 121"/>
                <a:gd name="T13" fmla="*/ 111 h 128"/>
                <a:gd name="T14" fmla="*/ 92 w 12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8">
                  <a:moveTo>
                    <a:pt x="92" y="128"/>
                  </a:moveTo>
                  <a:cubicBezTo>
                    <a:pt x="100" y="128"/>
                    <a:pt x="107" y="122"/>
                    <a:pt x="109" y="114"/>
                  </a:cubicBezTo>
                  <a:cubicBezTo>
                    <a:pt x="109" y="113"/>
                    <a:pt x="109" y="113"/>
                    <a:pt x="109" y="112"/>
                  </a:cubicBezTo>
                  <a:cubicBezTo>
                    <a:pt x="121" y="0"/>
                    <a:pt x="17" y="19"/>
                    <a:pt x="17" y="19"/>
                  </a:cubicBezTo>
                  <a:cubicBezTo>
                    <a:pt x="7" y="19"/>
                    <a:pt x="0" y="27"/>
                    <a:pt x="0" y="36"/>
                  </a:cubicBezTo>
                  <a:cubicBezTo>
                    <a:pt x="0" y="45"/>
                    <a:pt x="7" y="53"/>
                    <a:pt x="17" y="53"/>
                  </a:cubicBezTo>
                  <a:cubicBezTo>
                    <a:pt x="92" y="36"/>
                    <a:pt x="75" y="111"/>
                    <a:pt x="75" y="111"/>
                  </a:cubicBezTo>
                  <a:cubicBezTo>
                    <a:pt x="75" y="121"/>
                    <a:pt x="83" y="128"/>
                    <a:pt x="9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3218661" y="138333"/>
              <a:ext cx="387003" cy="359667"/>
            </a:xfrm>
            <a:custGeom>
              <a:avLst/>
              <a:gdLst>
                <a:gd name="T0" fmla="*/ 105 w 259"/>
                <a:gd name="T1" fmla="*/ 9 h 240"/>
                <a:gd name="T2" fmla="*/ 21 w 259"/>
                <a:gd name="T3" fmla="*/ 9 h 240"/>
                <a:gd name="T4" fmla="*/ 19 w 259"/>
                <a:gd name="T5" fmla="*/ 10 h 240"/>
                <a:gd name="T6" fmla="*/ 18 w 259"/>
                <a:gd name="T7" fmla="*/ 11 h 240"/>
                <a:gd name="T8" fmla="*/ 0 w 259"/>
                <a:gd name="T9" fmla="*/ 35 h 240"/>
                <a:gd name="T10" fmla="*/ 25 w 259"/>
                <a:gd name="T11" fmla="*/ 59 h 240"/>
                <a:gd name="T12" fmla="*/ 47 w 259"/>
                <a:gd name="T13" fmla="*/ 54 h 240"/>
                <a:gd name="T14" fmla="*/ 168 w 259"/>
                <a:gd name="T15" fmla="*/ 114 h 240"/>
                <a:gd name="T16" fmla="*/ 176 w 259"/>
                <a:gd name="T17" fmla="*/ 195 h 240"/>
                <a:gd name="T18" fmla="*/ 171 w 259"/>
                <a:gd name="T19" fmla="*/ 218 h 240"/>
                <a:gd name="T20" fmla="*/ 195 w 259"/>
                <a:gd name="T21" fmla="*/ 240 h 240"/>
                <a:gd name="T22" fmla="*/ 219 w 259"/>
                <a:gd name="T23" fmla="*/ 220 h 240"/>
                <a:gd name="T24" fmla="*/ 219 w 259"/>
                <a:gd name="T25" fmla="*/ 220 h 240"/>
                <a:gd name="T26" fmla="*/ 105 w 259"/>
                <a:gd name="T27" fmla="*/ 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40">
                  <a:moveTo>
                    <a:pt x="105" y="9"/>
                  </a:moveTo>
                  <a:cubicBezTo>
                    <a:pt x="69" y="0"/>
                    <a:pt x="31" y="7"/>
                    <a:pt x="21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8" y="14"/>
                    <a:pt x="0" y="23"/>
                    <a:pt x="0" y="35"/>
                  </a:cubicBezTo>
                  <a:cubicBezTo>
                    <a:pt x="0" y="48"/>
                    <a:pt x="11" y="59"/>
                    <a:pt x="25" y="59"/>
                  </a:cubicBezTo>
                  <a:cubicBezTo>
                    <a:pt x="25" y="59"/>
                    <a:pt x="38" y="57"/>
                    <a:pt x="47" y="54"/>
                  </a:cubicBezTo>
                  <a:cubicBezTo>
                    <a:pt x="56" y="50"/>
                    <a:pt x="131" y="51"/>
                    <a:pt x="168" y="114"/>
                  </a:cubicBezTo>
                  <a:cubicBezTo>
                    <a:pt x="188" y="159"/>
                    <a:pt x="177" y="190"/>
                    <a:pt x="176" y="195"/>
                  </a:cubicBezTo>
                  <a:cubicBezTo>
                    <a:pt x="176" y="195"/>
                    <a:pt x="171" y="207"/>
                    <a:pt x="171" y="218"/>
                  </a:cubicBezTo>
                  <a:cubicBezTo>
                    <a:pt x="171" y="232"/>
                    <a:pt x="182" y="240"/>
                    <a:pt x="195" y="240"/>
                  </a:cubicBezTo>
                  <a:cubicBezTo>
                    <a:pt x="206" y="240"/>
                    <a:pt x="216" y="239"/>
                    <a:pt x="219" y="220"/>
                  </a:cubicBezTo>
                  <a:cubicBezTo>
                    <a:pt x="219" y="220"/>
                    <a:pt x="219" y="220"/>
                    <a:pt x="219" y="220"/>
                  </a:cubicBezTo>
                  <a:cubicBezTo>
                    <a:pt x="259" y="86"/>
                    <a:pt x="170" y="24"/>
                    <a:pt x="10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" y="2679"/>
            <a:ext cx="24377650" cy="137106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8" name="矩形 7"/>
          <p:cNvSpPr/>
          <p:nvPr/>
        </p:nvSpPr>
        <p:spPr>
          <a:xfrm>
            <a:off x="0" y="4649147"/>
            <a:ext cx="24377650" cy="49412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FIVE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财务分析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/>
          <p:cNvGraphicFramePr/>
          <p:nvPr/>
        </p:nvGraphicFramePr>
        <p:xfrm>
          <a:off x="12570601" y="3546621"/>
          <a:ext cx="10382917" cy="814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790540" y="3403158"/>
            <a:ext cx="10632810" cy="3850346"/>
            <a:chOff x="36062" y="2273094"/>
            <a:chExt cx="3889391" cy="1925173"/>
          </a:xfrm>
        </p:grpSpPr>
        <p:sp>
          <p:nvSpPr>
            <p:cNvPr id="8" name="TextBox 7"/>
            <p:cNvSpPr txBox="1"/>
            <p:nvPr/>
          </p:nvSpPr>
          <p:spPr>
            <a:xfrm>
              <a:off x="40839" y="3491920"/>
              <a:ext cx="3884614" cy="7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latin typeface="+mn-ea"/>
                  <a:cs typeface="Lato Light" panose="020F0302020204030203"/>
                </a:rPr>
                <a:t>分钟之内。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062" y="2273094"/>
              <a:ext cx="8180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年销售额</a:t>
              </a:r>
              <a:endParaRPr lang="id-ID" sz="40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27790" y="2829196"/>
              <a:ext cx="249766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062" y="2627024"/>
              <a:ext cx="116463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800" b="1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74%</a:t>
              </a:r>
              <a:endParaRPr lang="id-ID" sz="10800" b="1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4010" y="8140264"/>
            <a:ext cx="5011928" cy="1387732"/>
            <a:chOff x="2317209" y="7927358"/>
            <a:chExt cx="5011929" cy="1387732"/>
          </a:xfrm>
        </p:grpSpPr>
        <p:grpSp>
          <p:nvGrpSpPr>
            <p:cNvPr id="13" name="Group 12"/>
            <p:cNvGrpSpPr/>
            <p:nvPr/>
          </p:nvGrpSpPr>
          <p:grpSpPr>
            <a:xfrm>
              <a:off x="3208252" y="7927358"/>
              <a:ext cx="4120886" cy="1387732"/>
              <a:chOff x="8198838" y="3829029"/>
              <a:chExt cx="2060980" cy="69386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198838" y="4138174"/>
                <a:ext cx="206098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4" name="Freeform 538"/>
            <p:cNvSpPr>
              <a:spLocks noChangeArrowheads="1"/>
            </p:cNvSpPr>
            <p:nvPr/>
          </p:nvSpPr>
          <p:spPr bwMode="auto">
            <a:xfrm>
              <a:off x="2317209" y="8125889"/>
              <a:ext cx="779645" cy="689549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29099" y="8210645"/>
            <a:ext cx="5453024" cy="1400630"/>
            <a:chOff x="7262301" y="7997738"/>
            <a:chExt cx="5453023" cy="1400630"/>
          </a:xfrm>
        </p:grpSpPr>
        <p:grpSp>
          <p:nvGrpSpPr>
            <p:cNvPr id="18" name="Group 17"/>
            <p:cNvGrpSpPr/>
            <p:nvPr/>
          </p:nvGrpSpPr>
          <p:grpSpPr>
            <a:xfrm>
              <a:off x="8235952" y="8010636"/>
              <a:ext cx="4479372" cy="1387732"/>
              <a:chOff x="8198838" y="3829029"/>
              <a:chExt cx="2240269" cy="69386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198838" y="3829029"/>
                <a:ext cx="62044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9" name="AutoShape 114"/>
            <p:cNvSpPr/>
            <p:nvPr/>
          </p:nvSpPr>
          <p:spPr bwMode="auto">
            <a:xfrm>
              <a:off x="7262301" y="7997738"/>
              <a:ext cx="879348" cy="899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72901" y="9886704"/>
            <a:ext cx="5023039" cy="1387732"/>
            <a:chOff x="2306101" y="9673798"/>
            <a:chExt cx="5023039" cy="1387732"/>
          </a:xfrm>
        </p:grpSpPr>
        <p:grpSp>
          <p:nvGrpSpPr>
            <p:cNvPr id="23" name="Group 22"/>
            <p:cNvGrpSpPr/>
            <p:nvPr/>
          </p:nvGrpSpPr>
          <p:grpSpPr>
            <a:xfrm>
              <a:off x="3208252" y="9673798"/>
              <a:ext cx="4120888" cy="1387732"/>
              <a:chOff x="8198838" y="3829029"/>
              <a:chExt cx="2060981" cy="69386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198839" y="4138174"/>
                <a:ext cx="206098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24" name="AutoShape 125"/>
            <p:cNvSpPr/>
            <p:nvPr/>
          </p:nvSpPr>
          <p:spPr bwMode="auto">
            <a:xfrm>
              <a:off x="2306101" y="9745260"/>
              <a:ext cx="787806" cy="784861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995940" y="9900712"/>
            <a:ext cx="5403279" cy="1387732"/>
            <a:chOff x="7329141" y="9687806"/>
            <a:chExt cx="5403279" cy="1387732"/>
          </a:xfrm>
        </p:grpSpPr>
        <p:grpSp>
          <p:nvGrpSpPr>
            <p:cNvPr id="28" name="Group 27"/>
            <p:cNvGrpSpPr/>
            <p:nvPr/>
          </p:nvGrpSpPr>
          <p:grpSpPr>
            <a:xfrm>
              <a:off x="8253049" y="9687806"/>
              <a:ext cx="4479371" cy="1387732"/>
              <a:chOff x="8198838" y="3829029"/>
              <a:chExt cx="2240269" cy="69386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29" name="AutoShape 41"/>
            <p:cNvSpPr/>
            <p:nvPr/>
          </p:nvSpPr>
          <p:spPr bwMode="auto">
            <a:xfrm>
              <a:off x="7329141" y="9817491"/>
              <a:ext cx="717127" cy="7144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5" name="TextBox 3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/>
          <p:cNvGraphicFramePr/>
          <p:nvPr/>
        </p:nvGraphicFramePr>
        <p:xfrm>
          <a:off x="2084599" y="7084747"/>
          <a:ext cx="9968899" cy="535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60" name="Straight Connector 59"/>
          <p:cNvCxnSpPr/>
          <p:nvPr/>
        </p:nvCxnSpPr>
        <p:spPr>
          <a:xfrm>
            <a:off x="12189017" y="3769198"/>
            <a:ext cx="0" cy="7797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2957593" y="3824193"/>
            <a:ext cx="7304193" cy="2995522"/>
            <a:chOff x="6480484" y="1912096"/>
            <a:chExt cx="3653048" cy="1497761"/>
          </a:xfrm>
        </p:grpSpPr>
        <p:grpSp>
          <p:nvGrpSpPr>
            <p:cNvPr id="37" name="Group 36"/>
            <p:cNvGrpSpPr/>
            <p:nvPr/>
          </p:nvGrpSpPr>
          <p:grpSpPr>
            <a:xfrm>
              <a:off x="6503983" y="1982202"/>
              <a:ext cx="277647" cy="276819"/>
              <a:chOff x="2138511" y="2464802"/>
              <a:chExt cx="354012" cy="352956"/>
            </a:xfrm>
            <a:solidFill>
              <a:schemeClr val="accent2"/>
            </a:solidFill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825803" y="1912096"/>
              <a:ext cx="1118528" cy="353934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r>
                <a:rPr lang="zh-CN" altLang="en-US" sz="4000" b="1" dirty="0">
                  <a:latin typeface="+mn-ea"/>
                  <a:cs typeface="Lato Regular" panose="020F0502020204030203"/>
                </a:rPr>
                <a:t>添加类型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35869" y="2386052"/>
              <a:ext cx="2497663" cy="692488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20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0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480484" y="2356294"/>
              <a:ext cx="1199225" cy="1053563"/>
              <a:chOff x="2894013" y="1827213"/>
              <a:chExt cx="1346200" cy="1182687"/>
            </a:xfrm>
          </p:grpSpPr>
          <p:sp>
            <p:nvSpPr>
              <p:cNvPr id="56" name="Freeform 25"/>
              <p:cNvSpPr>
                <a:spLocks noEditPoints="1"/>
              </p:cNvSpPr>
              <p:nvPr/>
            </p:nvSpPr>
            <p:spPr bwMode="auto">
              <a:xfrm>
                <a:off x="3000376" y="1893888"/>
                <a:ext cx="1039813" cy="1041400"/>
              </a:xfrm>
              <a:custGeom>
                <a:avLst/>
                <a:gdLst>
                  <a:gd name="T0" fmla="*/ 117 w 235"/>
                  <a:gd name="T1" fmla="*/ 218 h 235"/>
                  <a:gd name="T2" fmla="*/ 46 w 235"/>
                  <a:gd name="T3" fmla="*/ 188 h 235"/>
                  <a:gd name="T4" fmla="*/ 46 w 235"/>
                  <a:gd name="T5" fmla="*/ 47 h 235"/>
                  <a:gd name="T6" fmla="*/ 117 w 235"/>
                  <a:gd name="T7" fmla="*/ 17 h 235"/>
                  <a:gd name="T8" fmla="*/ 188 w 235"/>
                  <a:gd name="T9" fmla="*/ 47 h 235"/>
                  <a:gd name="T10" fmla="*/ 188 w 235"/>
                  <a:gd name="T11" fmla="*/ 188 h 235"/>
                  <a:gd name="T12" fmla="*/ 117 w 235"/>
                  <a:gd name="T13" fmla="*/ 218 h 235"/>
                  <a:gd name="T14" fmla="*/ 117 w 235"/>
                  <a:gd name="T15" fmla="*/ 0 h 235"/>
                  <a:gd name="T16" fmla="*/ 34 w 235"/>
                  <a:gd name="T17" fmla="*/ 34 h 235"/>
                  <a:gd name="T18" fmla="*/ 0 w 235"/>
                  <a:gd name="T19" fmla="*/ 117 h 235"/>
                  <a:gd name="T20" fmla="*/ 34 w 235"/>
                  <a:gd name="T21" fmla="*/ 200 h 235"/>
                  <a:gd name="T22" fmla="*/ 117 w 235"/>
                  <a:gd name="T23" fmla="*/ 235 h 235"/>
                  <a:gd name="T24" fmla="*/ 200 w 235"/>
                  <a:gd name="T25" fmla="*/ 200 h 235"/>
                  <a:gd name="T26" fmla="*/ 235 w 235"/>
                  <a:gd name="T27" fmla="*/ 117 h 235"/>
                  <a:gd name="T28" fmla="*/ 200 w 235"/>
                  <a:gd name="T29" fmla="*/ 34 h 235"/>
                  <a:gd name="T30" fmla="*/ 117 w 235"/>
                  <a:gd name="T31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5" h="235">
                    <a:moveTo>
                      <a:pt x="117" y="218"/>
                    </a:moveTo>
                    <a:cubicBezTo>
                      <a:pt x="92" y="218"/>
                      <a:pt x="66" y="208"/>
                      <a:pt x="46" y="188"/>
                    </a:cubicBezTo>
                    <a:cubicBezTo>
                      <a:pt x="7" y="149"/>
                      <a:pt x="7" y="86"/>
                      <a:pt x="46" y="47"/>
                    </a:cubicBezTo>
                    <a:cubicBezTo>
                      <a:pt x="66" y="27"/>
                      <a:pt x="92" y="17"/>
                      <a:pt x="117" y="17"/>
                    </a:cubicBezTo>
                    <a:cubicBezTo>
                      <a:pt x="143" y="17"/>
                      <a:pt x="169" y="27"/>
                      <a:pt x="188" y="47"/>
                    </a:cubicBezTo>
                    <a:cubicBezTo>
                      <a:pt x="227" y="86"/>
                      <a:pt x="227" y="149"/>
                      <a:pt x="188" y="188"/>
                    </a:cubicBezTo>
                    <a:cubicBezTo>
                      <a:pt x="169" y="208"/>
                      <a:pt x="143" y="218"/>
                      <a:pt x="117" y="218"/>
                    </a:cubicBezTo>
                    <a:moveTo>
                      <a:pt x="117" y="0"/>
                    </a:moveTo>
                    <a:cubicBezTo>
                      <a:pt x="87" y="0"/>
                      <a:pt x="57" y="12"/>
                      <a:pt x="34" y="34"/>
                    </a:cubicBezTo>
                    <a:cubicBezTo>
                      <a:pt x="11" y="57"/>
                      <a:pt x="0" y="87"/>
                      <a:pt x="0" y="117"/>
                    </a:cubicBezTo>
                    <a:cubicBezTo>
                      <a:pt x="0" y="147"/>
                      <a:pt x="11" y="178"/>
                      <a:pt x="34" y="200"/>
                    </a:cubicBezTo>
                    <a:cubicBezTo>
                      <a:pt x="57" y="223"/>
                      <a:pt x="87" y="235"/>
                      <a:pt x="117" y="235"/>
                    </a:cubicBezTo>
                    <a:cubicBezTo>
                      <a:pt x="147" y="235"/>
                      <a:pt x="177" y="223"/>
                      <a:pt x="200" y="200"/>
                    </a:cubicBezTo>
                    <a:cubicBezTo>
                      <a:pt x="223" y="178"/>
                      <a:pt x="235" y="147"/>
                      <a:pt x="235" y="117"/>
                    </a:cubicBezTo>
                    <a:cubicBezTo>
                      <a:pt x="235" y="87"/>
                      <a:pt x="223" y="57"/>
                      <a:pt x="200" y="34"/>
                    </a:cubicBezTo>
                    <a:cubicBezTo>
                      <a:pt x="177" y="12"/>
                      <a:pt x="147" y="0"/>
                      <a:pt x="117" y="0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7" name="Freeform 26"/>
              <p:cNvSpPr>
                <a:spLocks noEditPoints="1"/>
              </p:cNvSpPr>
              <p:nvPr/>
            </p:nvSpPr>
            <p:spPr bwMode="auto">
              <a:xfrm>
                <a:off x="2894013" y="1827213"/>
                <a:ext cx="1265238" cy="1169988"/>
              </a:xfrm>
              <a:custGeom>
                <a:avLst/>
                <a:gdLst>
                  <a:gd name="T0" fmla="*/ 141 w 286"/>
                  <a:gd name="T1" fmla="*/ 261 h 264"/>
                  <a:gd name="T2" fmla="*/ 50 w 286"/>
                  <a:gd name="T3" fmla="*/ 223 h 264"/>
                  <a:gd name="T4" fmla="*/ 50 w 286"/>
                  <a:gd name="T5" fmla="*/ 41 h 264"/>
                  <a:gd name="T6" fmla="*/ 141 w 286"/>
                  <a:gd name="T7" fmla="*/ 4 h 264"/>
                  <a:gd name="T8" fmla="*/ 232 w 286"/>
                  <a:gd name="T9" fmla="*/ 41 h 264"/>
                  <a:gd name="T10" fmla="*/ 232 w 286"/>
                  <a:gd name="T11" fmla="*/ 223 h 264"/>
                  <a:gd name="T12" fmla="*/ 141 w 286"/>
                  <a:gd name="T13" fmla="*/ 261 h 264"/>
                  <a:gd name="T14" fmla="*/ 141 w 286"/>
                  <a:gd name="T15" fmla="*/ 0 h 264"/>
                  <a:gd name="T16" fmla="*/ 48 w 286"/>
                  <a:gd name="T17" fmla="*/ 39 h 264"/>
                  <a:gd name="T18" fmla="*/ 9 w 286"/>
                  <a:gd name="T19" fmla="*/ 132 h 264"/>
                  <a:gd name="T20" fmla="*/ 48 w 286"/>
                  <a:gd name="T21" fmla="*/ 226 h 264"/>
                  <a:gd name="T22" fmla="*/ 141 w 286"/>
                  <a:gd name="T23" fmla="*/ 264 h 264"/>
                  <a:gd name="T24" fmla="*/ 141 w 286"/>
                  <a:gd name="T25" fmla="*/ 264 h 264"/>
                  <a:gd name="T26" fmla="*/ 235 w 286"/>
                  <a:gd name="T27" fmla="*/ 226 h 264"/>
                  <a:gd name="T28" fmla="*/ 235 w 286"/>
                  <a:gd name="T29" fmla="*/ 39 h 264"/>
                  <a:gd name="T30" fmla="*/ 141 w 286"/>
                  <a:gd name="T3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6" h="264">
                    <a:moveTo>
                      <a:pt x="141" y="261"/>
                    </a:moveTo>
                    <a:cubicBezTo>
                      <a:pt x="107" y="261"/>
                      <a:pt x="75" y="248"/>
                      <a:pt x="50" y="223"/>
                    </a:cubicBezTo>
                    <a:cubicBezTo>
                      <a:pt x="0" y="173"/>
                      <a:pt x="0" y="92"/>
                      <a:pt x="50" y="41"/>
                    </a:cubicBezTo>
                    <a:cubicBezTo>
                      <a:pt x="75" y="17"/>
                      <a:pt x="107" y="4"/>
                      <a:pt x="141" y="4"/>
                    </a:cubicBezTo>
                    <a:cubicBezTo>
                      <a:pt x="176" y="4"/>
                      <a:pt x="208" y="17"/>
                      <a:pt x="232" y="41"/>
                    </a:cubicBezTo>
                    <a:cubicBezTo>
                      <a:pt x="283" y="92"/>
                      <a:pt x="283" y="173"/>
                      <a:pt x="232" y="223"/>
                    </a:cubicBezTo>
                    <a:cubicBezTo>
                      <a:pt x="208" y="248"/>
                      <a:pt x="176" y="261"/>
                      <a:pt x="141" y="261"/>
                    </a:cubicBezTo>
                    <a:moveTo>
                      <a:pt x="141" y="0"/>
                    </a:moveTo>
                    <a:cubicBezTo>
                      <a:pt x="106" y="0"/>
                      <a:pt x="73" y="14"/>
                      <a:pt x="48" y="39"/>
                    </a:cubicBezTo>
                    <a:cubicBezTo>
                      <a:pt x="23" y="64"/>
                      <a:pt x="9" y="97"/>
                      <a:pt x="9" y="132"/>
                    </a:cubicBezTo>
                    <a:cubicBezTo>
                      <a:pt x="9" y="168"/>
                      <a:pt x="23" y="201"/>
                      <a:pt x="48" y="226"/>
                    </a:cubicBezTo>
                    <a:cubicBezTo>
                      <a:pt x="73" y="251"/>
                      <a:pt x="106" y="264"/>
                      <a:pt x="141" y="264"/>
                    </a:cubicBezTo>
                    <a:cubicBezTo>
                      <a:pt x="141" y="264"/>
                      <a:pt x="141" y="264"/>
                      <a:pt x="141" y="264"/>
                    </a:cubicBezTo>
                    <a:cubicBezTo>
                      <a:pt x="177" y="264"/>
                      <a:pt x="210" y="251"/>
                      <a:pt x="235" y="226"/>
                    </a:cubicBezTo>
                    <a:cubicBezTo>
                      <a:pt x="286" y="174"/>
                      <a:pt x="286" y="91"/>
                      <a:pt x="235" y="39"/>
                    </a:cubicBezTo>
                    <a:cubicBezTo>
                      <a:pt x="210" y="14"/>
                      <a:pt x="177" y="0"/>
                      <a:pt x="141" y="0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8" name="Freeform 27"/>
              <p:cNvSpPr/>
              <p:nvPr/>
            </p:nvSpPr>
            <p:spPr bwMode="auto">
              <a:xfrm>
                <a:off x="3032126" y="1970088"/>
                <a:ext cx="973138" cy="889000"/>
              </a:xfrm>
              <a:custGeom>
                <a:avLst/>
                <a:gdLst>
                  <a:gd name="T0" fmla="*/ 110 w 220"/>
                  <a:gd name="T1" fmla="*/ 0 h 201"/>
                  <a:gd name="T2" fmla="*/ 39 w 220"/>
                  <a:gd name="T3" fmla="*/ 30 h 201"/>
                  <a:gd name="T4" fmla="*/ 39 w 220"/>
                  <a:gd name="T5" fmla="*/ 171 h 201"/>
                  <a:gd name="T6" fmla="*/ 110 w 220"/>
                  <a:gd name="T7" fmla="*/ 201 h 201"/>
                  <a:gd name="T8" fmla="*/ 181 w 220"/>
                  <a:gd name="T9" fmla="*/ 171 h 201"/>
                  <a:gd name="T10" fmla="*/ 181 w 220"/>
                  <a:gd name="T11" fmla="*/ 30 h 201"/>
                  <a:gd name="T12" fmla="*/ 110 w 220"/>
                  <a:gd name="T13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0" h="201">
                    <a:moveTo>
                      <a:pt x="110" y="0"/>
                    </a:moveTo>
                    <a:cubicBezTo>
                      <a:pt x="85" y="0"/>
                      <a:pt x="59" y="10"/>
                      <a:pt x="39" y="30"/>
                    </a:cubicBezTo>
                    <a:cubicBezTo>
                      <a:pt x="0" y="69"/>
                      <a:pt x="0" y="132"/>
                      <a:pt x="39" y="171"/>
                    </a:cubicBezTo>
                    <a:cubicBezTo>
                      <a:pt x="59" y="191"/>
                      <a:pt x="85" y="201"/>
                      <a:pt x="110" y="201"/>
                    </a:cubicBezTo>
                    <a:cubicBezTo>
                      <a:pt x="136" y="201"/>
                      <a:pt x="162" y="191"/>
                      <a:pt x="181" y="171"/>
                    </a:cubicBezTo>
                    <a:cubicBezTo>
                      <a:pt x="220" y="132"/>
                      <a:pt x="220" y="69"/>
                      <a:pt x="181" y="30"/>
                    </a:cubicBezTo>
                    <a:cubicBezTo>
                      <a:pt x="162" y="10"/>
                      <a:pt x="136" y="0"/>
                      <a:pt x="11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9" name="Freeform 40"/>
              <p:cNvSpPr/>
              <p:nvPr/>
            </p:nvSpPr>
            <p:spPr bwMode="auto">
              <a:xfrm>
                <a:off x="3916363" y="2682875"/>
                <a:ext cx="323850" cy="327025"/>
              </a:xfrm>
              <a:custGeom>
                <a:avLst/>
                <a:gdLst>
                  <a:gd name="T0" fmla="*/ 181 w 204"/>
                  <a:gd name="T1" fmla="*/ 0 h 206"/>
                  <a:gd name="T2" fmla="*/ 0 w 204"/>
                  <a:gd name="T3" fmla="*/ 184 h 206"/>
                  <a:gd name="T4" fmla="*/ 204 w 204"/>
                  <a:gd name="T5" fmla="*/ 206 h 206"/>
                  <a:gd name="T6" fmla="*/ 181 w 204"/>
                  <a:gd name="T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206">
                    <a:moveTo>
                      <a:pt x="181" y="0"/>
                    </a:moveTo>
                    <a:lnTo>
                      <a:pt x="0" y="184"/>
                    </a:lnTo>
                    <a:lnTo>
                      <a:pt x="204" y="206"/>
                    </a:lnTo>
                    <a:lnTo>
                      <a:pt x="18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6825804" y="2688863"/>
              <a:ext cx="432364" cy="330459"/>
              <a:chOff x="5516563" y="84138"/>
              <a:chExt cx="1414463" cy="1081087"/>
            </a:xfrm>
            <a:solidFill>
              <a:schemeClr val="bg1"/>
            </a:solidFill>
          </p:grpSpPr>
          <p:sp>
            <p:nvSpPr>
              <p:cNvPr id="64" name="Freeform 13"/>
              <p:cNvSpPr>
                <a:spLocks noEditPoints="1"/>
              </p:cNvSpPr>
              <p:nvPr/>
            </p:nvSpPr>
            <p:spPr bwMode="auto">
              <a:xfrm>
                <a:off x="5688013" y="249238"/>
                <a:ext cx="896938" cy="698500"/>
              </a:xfrm>
              <a:custGeom>
                <a:avLst/>
                <a:gdLst>
                  <a:gd name="T0" fmla="*/ 214 w 239"/>
                  <a:gd name="T1" fmla="*/ 9 h 186"/>
                  <a:gd name="T2" fmla="*/ 120 w 239"/>
                  <a:gd name="T3" fmla="*/ 0 h 186"/>
                  <a:gd name="T4" fmla="*/ 26 w 239"/>
                  <a:gd name="T5" fmla="*/ 9 h 186"/>
                  <a:gd name="T6" fmla="*/ 17 w 239"/>
                  <a:gd name="T7" fmla="*/ 17 h 186"/>
                  <a:gd name="T8" fmla="*/ 17 w 239"/>
                  <a:gd name="T9" fmla="*/ 169 h 186"/>
                  <a:gd name="T10" fmla="*/ 26 w 239"/>
                  <a:gd name="T11" fmla="*/ 177 h 186"/>
                  <a:gd name="T12" fmla="*/ 120 w 239"/>
                  <a:gd name="T13" fmla="*/ 186 h 186"/>
                  <a:gd name="T14" fmla="*/ 214 w 239"/>
                  <a:gd name="T15" fmla="*/ 177 h 186"/>
                  <a:gd name="T16" fmla="*/ 222 w 239"/>
                  <a:gd name="T17" fmla="*/ 169 h 186"/>
                  <a:gd name="T18" fmla="*/ 222 w 239"/>
                  <a:gd name="T19" fmla="*/ 17 h 186"/>
                  <a:gd name="T20" fmla="*/ 214 w 239"/>
                  <a:gd name="T21" fmla="*/ 9 h 186"/>
                  <a:gd name="T22" fmla="*/ 211 w 239"/>
                  <a:gd name="T23" fmla="*/ 165 h 186"/>
                  <a:gd name="T24" fmla="*/ 28 w 239"/>
                  <a:gd name="T25" fmla="*/ 165 h 186"/>
                  <a:gd name="T26" fmla="*/ 28 w 239"/>
                  <a:gd name="T27" fmla="*/ 21 h 186"/>
                  <a:gd name="T28" fmla="*/ 211 w 239"/>
                  <a:gd name="T29" fmla="*/ 21 h 186"/>
                  <a:gd name="T30" fmla="*/ 211 w 239"/>
                  <a:gd name="T31" fmla="*/ 16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9" h="186">
                    <a:moveTo>
                      <a:pt x="214" y="9"/>
                    </a:moveTo>
                    <a:cubicBezTo>
                      <a:pt x="182" y="3"/>
                      <a:pt x="151" y="0"/>
                      <a:pt x="120" y="0"/>
                    </a:cubicBezTo>
                    <a:cubicBezTo>
                      <a:pt x="88" y="0"/>
                      <a:pt x="57" y="3"/>
                      <a:pt x="26" y="9"/>
                    </a:cubicBezTo>
                    <a:cubicBezTo>
                      <a:pt x="22" y="10"/>
                      <a:pt x="18" y="13"/>
                      <a:pt x="17" y="17"/>
                    </a:cubicBezTo>
                    <a:cubicBezTo>
                      <a:pt x="0" y="67"/>
                      <a:pt x="0" y="118"/>
                      <a:pt x="17" y="169"/>
                    </a:cubicBezTo>
                    <a:cubicBezTo>
                      <a:pt x="18" y="173"/>
                      <a:pt x="22" y="176"/>
                      <a:pt x="26" y="177"/>
                    </a:cubicBezTo>
                    <a:cubicBezTo>
                      <a:pt x="57" y="183"/>
                      <a:pt x="88" y="186"/>
                      <a:pt x="120" y="186"/>
                    </a:cubicBezTo>
                    <a:cubicBezTo>
                      <a:pt x="151" y="186"/>
                      <a:pt x="182" y="183"/>
                      <a:pt x="214" y="177"/>
                    </a:cubicBezTo>
                    <a:cubicBezTo>
                      <a:pt x="218" y="176"/>
                      <a:pt x="221" y="173"/>
                      <a:pt x="222" y="169"/>
                    </a:cubicBezTo>
                    <a:cubicBezTo>
                      <a:pt x="239" y="118"/>
                      <a:pt x="239" y="67"/>
                      <a:pt x="222" y="17"/>
                    </a:cubicBezTo>
                    <a:cubicBezTo>
                      <a:pt x="221" y="13"/>
                      <a:pt x="218" y="10"/>
                      <a:pt x="214" y="9"/>
                    </a:cubicBezTo>
                    <a:close/>
                    <a:moveTo>
                      <a:pt x="211" y="165"/>
                    </a:moveTo>
                    <a:cubicBezTo>
                      <a:pt x="150" y="178"/>
                      <a:pt x="89" y="178"/>
                      <a:pt x="28" y="165"/>
                    </a:cubicBezTo>
                    <a:cubicBezTo>
                      <a:pt x="12" y="117"/>
                      <a:pt x="12" y="69"/>
                      <a:pt x="28" y="21"/>
                    </a:cubicBezTo>
                    <a:cubicBezTo>
                      <a:pt x="89" y="8"/>
                      <a:pt x="150" y="8"/>
                      <a:pt x="211" y="21"/>
                    </a:cubicBezTo>
                    <a:cubicBezTo>
                      <a:pt x="227" y="69"/>
                      <a:pt x="227" y="117"/>
                      <a:pt x="211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5" name="Freeform 14"/>
              <p:cNvSpPr>
                <a:spLocks noEditPoints="1"/>
              </p:cNvSpPr>
              <p:nvPr/>
            </p:nvSpPr>
            <p:spPr bwMode="auto">
              <a:xfrm>
                <a:off x="5516563" y="84138"/>
                <a:ext cx="1414463" cy="1081087"/>
              </a:xfrm>
              <a:custGeom>
                <a:avLst/>
                <a:gdLst>
                  <a:gd name="T0" fmla="*/ 359 w 377"/>
                  <a:gd name="T1" fmla="*/ 27 h 288"/>
                  <a:gd name="T2" fmla="*/ 340 w 377"/>
                  <a:gd name="T3" fmla="*/ 9 h 288"/>
                  <a:gd name="T4" fmla="*/ 189 w 377"/>
                  <a:gd name="T5" fmla="*/ 0 h 288"/>
                  <a:gd name="T6" fmla="*/ 37 w 377"/>
                  <a:gd name="T7" fmla="*/ 9 h 288"/>
                  <a:gd name="T8" fmla="*/ 18 w 377"/>
                  <a:gd name="T9" fmla="*/ 27 h 288"/>
                  <a:gd name="T10" fmla="*/ 18 w 377"/>
                  <a:gd name="T11" fmla="*/ 250 h 288"/>
                  <a:gd name="T12" fmla="*/ 37 w 377"/>
                  <a:gd name="T13" fmla="*/ 267 h 288"/>
                  <a:gd name="T14" fmla="*/ 110 w 377"/>
                  <a:gd name="T15" fmla="*/ 274 h 288"/>
                  <a:gd name="T16" fmla="*/ 108 w 377"/>
                  <a:gd name="T17" fmla="*/ 276 h 288"/>
                  <a:gd name="T18" fmla="*/ 189 w 377"/>
                  <a:gd name="T19" fmla="*/ 288 h 288"/>
                  <a:gd name="T20" fmla="*/ 269 w 377"/>
                  <a:gd name="T21" fmla="*/ 276 h 288"/>
                  <a:gd name="T22" fmla="*/ 267 w 377"/>
                  <a:gd name="T23" fmla="*/ 274 h 288"/>
                  <a:gd name="T24" fmla="*/ 340 w 377"/>
                  <a:gd name="T25" fmla="*/ 267 h 288"/>
                  <a:gd name="T26" fmla="*/ 359 w 377"/>
                  <a:gd name="T27" fmla="*/ 250 h 288"/>
                  <a:gd name="T28" fmla="*/ 359 w 377"/>
                  <a:gd name="T29" fmla="*/ 27 h 288"/>
                  <a:gd name="T30" fmla="*/ 337 w 377"/>
                  <a:gd name="T31" fmla="*/ 244 h 288"/>
                  <a:gd name="T32" fmla="*/ 40 w 377"/>
                  <a:gd name="T33" fmla="*/ 244 h 288"/>
                  <a:gd name="T34" fmla="*/ 40 w 377"/>
                  <a:gd name="T35" fmla="*/ 32 h 288"/>
                  <a:gd name="T36" fmla="*/ 337 w 377"/>
                  <a:gd name="T37" fmla="*/ 32 h 288"/>
                  <a:gd name="T38" fmla="*/ 337 w 377"/>
                  <a:gd name="T39" fmla="*/ 2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7" h="288">
                    <a:moveTo>
                      <a:pt x="359" y="27"/>
                    </a:moveTo>
                    <a:cubicBezTo>
                      <a:pt x="357" y="17"/>
                      <a:pt x="349" y="10"/>
                      <a:pt x="340" y="9"/>
                    </a:cubicBezTo>
                    <a:cubicBezTo>
                      <a:pt x="290" y="3"/>
                      <a:pt x="239" y="0"/>
                      <a:pt x="189" y="0"/>
                    </a:cubicBezTo>
                    <a:cubicBezTo>
                      <a:pt x="138" y="0"/>
                      <a:pt x="87" y="3"/>
                      <a:pt x="37" y="9"/>
                    </a:cubicBezTo>
                    <a:cubicBezTo>
                      <a:pt x="28" y="10"/>
                      <a:pt x="20" y="17"/>
                      <a:pt x="18" y="27"/>
                    </a:cubicBezTo>
                    <a:cubicBezTo>
                      <a:pt x="0" y="101"/>
                      <a:pt x="0" y="176"/>
                      <a:pt x="18" y="250"/>
                    </a:cubicBezTo>
                    <a:cubicBezTo>
                      <a:pt x="20" y="259"/>
                      <a:pt x="28" y="266"/>
                      <a:pt x="37" y="267"/>
                    </a:cubicBezTo>
                    <a:cubicBezTo>
                      <a:pt x="61" y="270"/>
                      <a:pt x="86" y="272"/>
                      <a:pt x="110" y="274"/>
                    </a:cubicBezTo>
                    <a:cubicBezTo>
                      <a:pt x="109" y="275"/>
                      <a:pt x="108" y="275"/>
                      <a:pt x="108" y="276"/>
                    </a:cubicBezTo>
                    <a:cubicBezTo>
                      <a:pt x="108" y="283"/>
                      <a:pt x="144" y="288"/>
                      <a:pt x="189" y="288"/>
                    </a:cubicBezTo>
                    <a:cubicBezTo>
                      <a:pt x="233" y="288"/>
                      <a:pt x="269" y="283"/>
                      <a:pt x="269" y="276"/>
                    </a:cubicBezTo>
                    <a:cubicBezTo>
                      <a:pt x="269" y="275"/>
                      <a:pt x="268" y="275"/>
                      <a:pt x="267" y="274"/>
                    </a:cubicBezTo>
                    <a:cubicBezTo>
                      <a:pt x="291" y="272"/>
                      <a:pt x="316" y="270"/>
                      <a:pt x="340" y="267"/>
                    </a:cubicBezTo>
                    <a:cubicBezTo>
                      <a:pt x="349" y="266"/>
                      <a:pt x="357" y="259"/>
                      <a:pt x="359" y="250"/>
                    </a:cubicBezTo>
                    <a:cubicBezTo>
                      <a:pt x="377" y="176"/>
                      <a:pt x="377" y="101"/>
                      <a:pt x="359" y="27"/>
                    </a:cubicBezTo>
                    <a:close/>
                    <a:moveTo>
                      <a:pt x="337" y="244"/>
                    </a:moveTo>
                    <a:cubicBezTo>
                      <a:pt x="238" y="256"/>
                      <a:pt x="139" y="256"/>
                      <a:pt x="40" y="244"/>
                    </a:cubicBezTo>
                    <a:cubicBezTo>
                      <a:pt x="23" y="174"/>
                      <a:pt x="23" y="103"/>
                      <a:pt x="40" y="32"/>
                    </a:cubicBezTo>
                    <a:cubicBezTo>
                      <a:pt x="139" y="20"/>
                      <a:pt x="238" y="20"/>
                      <a:pt x="337" y="32"/>
                    </a:cubicBezTo>
                    <a:cubicBezTo>
                      <a:pt x="354" y="103"/>
                      <a:pt x="354" y="174"/>
                      <a:pt x="33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6" name="Freeform 15"/>
              <p:cNvSpPr>
                <a:spLocks noEditPoints="1"/>
              </p:cNvSpPr>
              <p:nvPr/>
            </p:nvSpPr>
            <p:spPr bwMode="auto">
              <a:xfrm>
                <a:off x="6611938" y="301625"/>
                <a:ext cx="131763" cy="128587"/>
              </a:xfrm>
              <a:custGeom>
                <a:avLst/>
                <a:gdLst>
                  <a:gd name="T0" fmla="*/ 17 w 35"/>
                  <a:gd name="T1" fmla="*/ 34 h 34"/>
                  <a:gd name="T2" fmla="*/ 35 w 35"/>
                  <a:gd name="T3" fmla="*/ 17 h 34"/>
                  <a:gd name="T4" fmla="*/ 17 w 35"/>
                  <a:gd name="T5" fmla="*/ 0 h 34"/>
                  <a:gd name="T6" fmla="*/ 0 w 35"/>
                  <a:gd name="T7" fmla="*/ 17 h 34"/>
                  <a:gd name="T8" fmla="*/ 17 w 35"/>
                  <a:gd name="T9" fmla="*/ 34 h 34"/>
                  <a:gd name="T10" fmla="*/ 17 w 35"/>
                  <a:gd name="T11" fmla="*/ 11 h 34"/>
                  <a:gd name="T12" fmla="*/ 23 w 35"/>
                  <a:gd name="T13" fmla="*/ 17 h 34"/>
                  <a:gd name="T14" fmla="*/ 17 w 35"/>
                  <a:gd name="T15" fmla="*/ 23 h 34"/>
                  <a:gd name="T16" fmla="*/ 12 w 35"/>
                  <a:gd name="T17" fmla="*/ 17 h 34"/>
                  <a:gd name="T18" fmla="*/ 17 w 35"/>
                  <a:gd name="T1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4">
                    <a:moveTo>
                      <a:pt x="17" y="34"/>
                    </a:moveTo>
                    <a:cubicBezTo>
                      <a:pt x="27" y="34"/>
                      <a:pt x="35" y="26"/>
                      <a:pt x="35" y="17"/>
                    </a:cubicBezTo>
                    <a:cubicBezTo>
                      <a:pt x="35" y="7"/>
                      <a:pt x="2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  <a:moveTo>
                      <a:pt x="17" y="11"/>
                    </a:moveTo>
                    <a:cubicBezTo>
                      <a:pt x="21" y="11"/>
                      <a:pt x="23" y="14"/>
                      <a:pt x="23" y="17"/>
                    </a:cubicBezTo>
                    <a:cubicBezTo>
                      <a:pt x="23" y="20"/>
                      <a:pt x="21" y="23"/>
                      <a:pt x="17" y="23"/>
                    </a:cubicBezTo>
                    <a:cubicBezTo>
                      <a:pt x="14" y="23"/>
                      <a:pt x="12" y="20"/>
                      <a:pt x="12" y="17"/>
                    </a:cubicBezTo>
                    <a:cubicBezTo>
                      <a:pt x="12" y="14"/>
                      <a:pt x="14" y="11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7" name="Freeform 16"/>
              <p:cNvSpPr/>
              <p:nvPr/>
            </p:nvSpPr>
            <p:spPr bwMode="auto">
              <a:xfrm>
                <a:off x="6570663" y="860425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5 w 46"/>
                  <a:gd name="T3" fmla="*/ 0 h 12"/>
                  <a:gd name="T4" fmla="*/ 0 w 46"/>
                  <a:gd name="T5" fmla="*/ 6 h 12"/>
                  <a:gd name="T6" fmla="*/ 5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3" y="12"/>
                      <a:pt x="46" y="9"/>
                      <a:pt x="46" y="6"/>
                    </a:cubicBezTo>
                    <a:cubicBezTo>
                      <a:pt x="46" y="3"/>
                      <a:pt x="4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8" name="Freeform 17"/>
              <p:cNvSpPr/>
              <p:nvPr/>
            </p:nvSpPr>
            <p:spPr bwMode="auto">
              <a:xfrm>
                <a:off x="6611938" y="733425"/>
                <a:ext cx="173038" cy="41275"/>
              </a:xfrm>
              <a:custGeom>
                <a:avLst/>
                <a:gdLst>
                  <a:gd name="T0" fmla="*/ 40 w 46"/>
                  <a:gd name="T1" fmla="*/ 0 h 11"/>
                  <a:gd name="T2" fmla="*/ 6 w 46"/>
                  <a:gd name="T3" fmla="*/ 0 h 11"/>
                  <a:gd name="T4" fmla="*/ 0 w 46"/>
                  <a:gd name="T5" fmla="*/ 5 h 11"/>
                  <a:gd name="T6" fmla="*/ 6 w 46"/>
                  <a:gd name="T7" fmla="*/ 11 h 11"/>
                  <a:gd name="T8" fmla="*/ 40 w 46"/>
                  <a:gd name="T9" fmla="*/ 11 h 11"/>
                  <a:gd name="T10" fmla="*/ 46 w 46"/>
                  <a:gd name="T11" fmla="*/ 5 h 11"/>
                  <a:gd name="T12" fmla="*/ 40 w 46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4" y="11"/>
                      <a:pt x="46" y="9"/>
                      <a:pt x="46" y="5"/>
                    </a:cubicBezTo>
                    <a:cubicBezTo>
                      <a:pt x="46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9" name="Freeform 18"/>
              <p:cNvSpPr/>
              <p:nvPr/>
            </p:nvSpPr>
            <p:spPr bwMode="auto">
              <a:xfrm>
                <a:off x="6611938" y="601663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6 w 46"/>
                  <a:gd name="T3" fmla="*/ 0 h 12"/>
                  <a:gd name="T4" fmla="*/ 0 w 46"/>
                  <a:gd name="T5" fmla="*/ 6 h 12"/>
                  <a:gd name="T6" fmla="*/ 6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4" y="12"/>
                      <a:pt x="46" y="9"/>
                      <a:pt x="46" y="6"/>
                    </a:cubicBezTo>
                    <a:cubicBezTo>
                      <a:pt x="46" y="3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0" name="Freeform 19"/>
              <p:cNvSpPr/>
              <p:nvPr/>
            </p:nvSpPr>
            <p:spPr bwMode="auto">
              <a:xfrm>
                <a:off x="5880100" y="422275"/>
                <a:ext cx="258763" cy="179387"/>
              </a:xfrm>
              <a:custGeom>
                <a:avLst/>
                <a:gdLst>
                  <a:gd name="T0" fmla="*/ 63 w 69"/>
                  <a:gd name="T1" fmla="*/ 0 h 48"/>
                  <a:gd name="T2" fmla="*/ 10 w 69"/>
                  <a:gd name="T3" fmla="*/ 4 h 48"/>
                  <a:gd name="T4" fmla="*/ 3 w 69"/>
                  <a:gd name="T5" fmla="*/ 10 h 48"/>
                  <a:gd name="T6" fmla="*/ 0 w 69"/>
                  <a:gd name="T7" fmla="*/ 42 h 48"/>
                  <a:gd name="T8" fmla="*/ 5 w 69"/>
                  <a:gd name="T9" fmla="*/ 48 h 48"/>
                  <a:gd name="T10" fmla="*/ 11 w 69"/>
                  <a:gd name="T11" fmla="*/ 42 h 48"/>
                  <a:gd name="T12" fmla="*/ 13 w 69"/>
                  <a:gd name="T13" fmla="*/ 21 h 48"/>
                  <a:gd name="T14" fmla="*/ 20 w 69"/>
                  <a:gd name="T15" fmla="*/ 14 h 48"/>
                  <a:gd name="T16" fmla="*/ 63 w 69"/>
                  <a:gd name="T17" fmla="*/ 11 h 48"/>
                  <a:gd name="T18" fmla="*/ 69 w 69"/>
                  <a:gd name="T19" fmla="*/ 5 h 48"/>
                  <a:gd name="T20" fmla="*/ 63 w 69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48">
                    <a:moveTo>
                      <a:pt x="63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3" y="1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6"/>
                      <a:pt x="2" y="48"/>
                      <a:pt x="5" y="48"/>
                    </a:cubicBezTo>
                    <a:cubicBezTo>
                      <a:pt x="8" y="48"/>
                      <a:pt x="11" y="46"/>
                      <a:pt x="11" y="42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7"/>
                      <a:pt x="16" y="15"/>
                      <a:pt x="20" y="14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9" y="9"/>
                      <a:pt x="69" y="5"/>
                    </a:cubicBezTo>
                    <a:cubicBezTo>
                      <a:pt x="69" y="2"/>
                      <a:pt x="66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156582" y="3645953"/>
            <a:ext cx="7304193" cy="2995520"/>
            <a:chOff x="1578702" y="1822976"/>
            <a:chExt cx="3653048" cy="1497760"/>
          </a:xfrm>
        </p:grpSpPr>
        <p:grpSp>
          <p:nvGrpSpPr>
            <p:cNvPr id="2" name="Group 1"/>
            <p:cNvGrpSpPr/>
            <p:nvPr/>
          </p:nvGrpSpPr>
          <p:grpSpPr>
            <a:xfrm>
              <a:off x="1578702" y="1822976"/>
              <a:ext cx="3653048" cy="1497760"/>
              <a:chOff x="1578702" y="1822976"/>
              <a:chExt cx="3653048" cy="149776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602201" y="1893082"/>
                <a:ext cx="277647" cy="276819"/>
                <a:chOff x="2138511" y="2464802"/>
                <a:chExt cx="354012" cy="352956"/>
              </a:xfrm>
              <a:solidFill>
                <a:schemeClr val="accent1"/>
              </a:solidFill>
            </p:grpSpPr>
            <p:sp>
              <p:nvSpPr>
                <p:cNvPr id="33" name="Oval 32"/>
                <p:cNvSpPr>
                  <a:spLocks noChangeArrowheads="1"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34" name="Freeform 33"/>
                <p:cNvSpPr>
                  <a:spLocks noEditPoints="1"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1924022" y="1822976"/>
                <a:ext cx="1118528" cy="353934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 rtlCol="0">
                <a:spAutoFit/>
              </a:bodyPr>
              <a:lstStyle/>
              <a:p>
                <a:r>
                  <a:rPr lang="zh-CN" altLang="en-US" sz="4000" b="1" dirty="0">
                    <a:latin typeface="+mn-ea"/>
                    <a:cs typeface="Lato Regular" panose="020F0502020204030203"/>
                  </a:rPr>
                  <a:t>添加类型</a:t>
                </a:r>
                <a:endParaRPr lang="id-ID" sz="4000" b="1" dirty="0"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734087" y="2374912"/>
                <a:ext cx="2497663" cy="692488"/>
              </a:xfrm>
              <a:prstGeom prst="rect">
                <a:avLst/>
              </a:prstGeom>
              <a:noFill/>
            </p:spPr>
            <p:txBody>
              <a:bodyPr wrap="square" lIns="91422" tIns="45711" rIns="91422" bIns="45711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altLang="en-US" sz="2000" dirty="0">
                    <a:latin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2000" dirty="0">
                  <a:latin typeface="+mn-ea"/>
                  <a:cs typeface="Lato Light" panose="020F0302020204030203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578702" y="2267174"/>
                <a:ext cx="1199225" cy="1053562"/>
                <a:chOff x="2894013" y="1827214"/>
                <a:chExt cx="1346200" cy="1182686"/>
              </a:xfrm>
            </p:grpSpPr>
            <p:sp>
              <p:nvSpPr>
                <p:cNvPr id="47" name="Freeform 25"/>
                <p:cNvSpPr>
                  <a:spLocks noEditPoints="1"/>
                </p:cNvSpPr>
                <p:nvPr/>
              </p:nvSpPr>
              <p:spPr bwMode="auto">
                <a:xfrm>
                  <a:off x="3000378" y="1893890"/>
                  <a:ext cx="1039814" cy="1041401"/>
                </a:xfrm>
                <a:custGeom>
                  <a:avLst/>
                  <a:gdLst>
                    <a:gd name="T0" fmla="*/ 117 w 235"/>
                    <a:gd name="T1" fmla="*/ 218 h 235"/>
                    <a:gd name="T2" fmla="*/ 46 w 235"/>
                    <a:gd name="T3" fmla="*/ 188 h 235"/>
                    <a:gd name="T4" fmla="*/ 46 w 235"/>
                    <a:gd name="T5" fmla="*/ 47 h 235"/>
                    <a:gd name="T6" fmla="*/ 117 w 235"/>
                    <a:gd name="T7" fmla="*/ 17 h 235"/>
                    <a:gd name="T8" fmla="*/ 188 w 235"/>
                    <a:gd name="T9" fmla="*/ 47 h 235"/>
                    <a:gd name="T10" fmla="*/ 188 w 235"/>
                    <a:gd name="T11" fmla="*/ 188 h 235"/>
                    <a:gd name="T12" fmla="*/ 117 w 235"/>
                    <a:gd name="T13" fmla="*/ 218 h 235"/>
                    <a:gd name="T14" fmla="*/ 117 w 235"/>
                    <a:gd name="T15" fmla="*/ 0 h 235"/>
                    <a:gd name="T16" fmla="*/ 34 w 235"/>
                    <a:gd name="T17" fmla="*/ 34 h 235"/>
                    <a:gd name="T18" fmla="*/ 0 w 235"/>
                    <a:gd name="T19" fmla="*/ 117 h 235"/>
                    <a:gd name="T20" fmla="*/ 34 w 235"/>
                    <a:gd name="T21" fmla="*/ 200 h 235"/>
                    <a:gd name="T22" fmla="*/ 117 w 235"/>
                    <a:gd name="T23" fmla="*/ 235 h 235"/>
                    <a:gd name="T24" fmla="*/ 200 w 235"/>
                    <a:gd name="T25" fmla="*/ 200 h 235"/>
                    <a:gd name="T26" fmla="*/ 235 w 235"/>
                    <a:gd name="T27" fmla="*/ 117 h 235"/>
                    <a:gd name="T28" fmla="*/ 200 w 235"/>
                    <a:gd name="T29" fmla="*/ 34 h 235"/>
                    <a:gd name="T30" fmla="*/ 117 w 235"/>
                    <a:gd name="T31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5" h="235">
                      <a:moveTo>
                        <a:pt x="117" y="218"/>
                      </a:moveTo>
                      <a:cubicBezTo>
                        <a:pt x="92" y="218"/>
                        <a:pt x="66" y="208"/>
                        <a:pt x="46" y="188"/>
                      </a:cubicBezTo>
                      <a:cubicBezTo>
                        <a:pt x="7" y="149"/>
                        <a:pt x="7" y="86"/>
                        <a:pt x="46" y="47"/>
                      </a:cubicBezTo>
                      <a:cubicBezTo>
                        <a:pt x="66" y="27"/>
                        <a:pt x="92" y="17"/>
                        <a:pt x="117" y="17"/>
                      </a:cubicBezTo>
                      <a:cubicBezTo>
                        <a:pt x="143" y="17"/>
                        <a:pt x="169" y="27"/>
                        <a:pt x="188" y="47"/>
                      </a:cubicBezTo>
                      <a:cubicBezTo>
                        <a:pt x="227" y="86"/>
                        <a:pt x="227" y="149"/>
                        <a:pt x="188" y="188"/>
                      </a:cubicBezTo>
                      <a:cubicBezTo>
                        <a:pt x="169" y="208"/>
                        <a:pt x="143" y="218"/>
                        <a:pt x="117" y="218"/>
                      </a:cubicBezTo>
                      <a:moveTo>
                        <a:pt x="117" y="0"/>
                      </a:moveTo>
                      <a:cubicBezTo>
                        <a:pt x="87" y="0"/>
                        <a:pt x="57" y="12"/>
                        <a:pt x="34" y="34"/>
                      </a:cubicBezTo>
                      <a:cubicBezTo>
                        <a:pt x="11" y="57"/>
                        <a:pt x="0" y="87"/>
                        <a:pt x="0" y="117"/>
                      </a:cubicBezTo>
                      <a:cubicBezTo>
                        <a:pt x="0" y="147"/>
                        <a:pt x="11" y="178"/>
                        <a:pt x="34" y="200"/>
                      </a:cubicBezTo>
                      <a:cubicBezTo>
                        <a:pt x="57" y="223"/>
                        <a:pt x="87" y="235"/>
                        <a:pt x="117" y="235"/>
                      </a:cubicBezTo>
                      <a:cubicBezTo>
                        <a:pt x="147" y="235"/>
                        <a:pt x="177" y="223"/>
                        <a:pt x="200" y="200"/>
                      </a:cubicBezTo>
                      <a:cubicBezTo>
                        <a:pt x="223" y="178"/>
                        <a:pt x="235" y="147"/>
                        <a:pt x="235" y="117"/>
                      </a:cubicBezTo>
                      <a:cubicBezTo>
                        <a:pt x="235" y="87"/>
                        <a:pt x="223" y="57"/>
                        <a:pt x="200" y="34"/>
                      </a:cubicBezTo>
                      <a:cubicBezTo>
                        <a:pt x="177" y="12"/>
                        <a:pt x="147" y="0"/>
                        <a:pt x="117" y="0"/>
                      </a:cubicBez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48" name="Freeform 26"/>
                <p:cNvSpPr>
                  <a:spLocks noEditPoints="1"/>
                </p:cNvSpPr>
                <p:nvPr/>
              </p:nvSpPr>
              <p:spPr bwMode="auto">
                <a:xfrm>
                  <a:off x="2894013" y="1827214"/>
                  <a:ext cx="1265238" cy="1169988"/>
                </a:xfrm>
                <a:custGeom>
                  <a:avLst/>
                  <a:gdLst>
                    <a:gd name="T0" fmla="*/ 141 w 286"/>
                    <a:gd name="T1" fmla="*/ 261 h 264"/>
                    <a:gd name="T2" fmla="*/ 50 w 286"/>
                    <a:gd name="T3" fmla="*/ 223 h 264"/>
                    <a:gd name="T4" fmla="*/ 50 w 286"/>
                    <a:gd name="T5" fmla="*/ 41 h 264"/>
                    <a:gd name="T6" fmla="*/ 141 w 286"/>
                    <a:gd name="T7" fmla="*/ 4 h 264"/>
                    <a:gd name="T8" fmla="*/ 232 w 286"/>
                    <a:gd name="T9" fmla="*/ 41 h 264"/>
                    <a:gd name="T10" fmla="*/ 232 w 286"/>
                    <a:gd name="T11" fmla="*/ 223 h 264"/>
                    <a:gd name="T12" fmla="*/ 141 w 286"/>
                    <a:gd name="T13" fmla="*/ 261 h 264"/>
                    <a:gd name="T14" fmla="*/ 141 w 286"/>
                    <a:gd name="T15" fmla="*/ 0 h 264"/>
                    <a:gd name="T16" fmla="*/ 48 w 286"/>
                    <a:gd name="T17" fmla="*/ 39 h 264"/>
                    <a:gd name="T18" fmla="*/ 9 w 286"/>
                    <a:gd name="T19" fmla="*/ 132 h 264"/>
                    <a:gd name="T20" fmla="*/ 48 w 286"/>
                    <a:gd name="T21" fmla="*/ 226 h 264"/>
                    <a:gd name="T22" fmla="*/ 141 w 286"/>
                    <a:gd name="T23" fmla="*/ 264 h 264"/>
                    <a:gd name="T24" fmla="*/ 141 w 286"/>
                    <a:gd name="T25" fmla="*/ 264 h 264"/>
                    <a:gd name="T26" fmla="*/ 235 w 286"/>
                    <a:gd name="T27" fmla="*/ 226 h 264"/>
                    <a:gd name="T28" fmla="*/ 235 w 286"/>
                    <a:gd name="T29" fmla="*/ 39 h 264"/>
                    <a:gd name="T30" fmla="*/ 141 w 286"/>
                    <a:gd name="T31" fmla="*/ 0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6" h="264">
                      <a:moveTo>
                        <a:pt x="141" y="261"/>
                      </a:moveTo>
                      <a:cubicBezTo>
                        <a:pt x="107" y="261"/>
                        <a:pt x="75" y="248"/>
                        <a:pt x="50" y="223"/>
                      </a:cubicBezTo>
                      <a:cubicBezTo>
                        <a:pt x="0" y="173"/>
                        <a:pt x="0" y="92"/>
                        <a:pt x="50" y="41"/>
                      </a:cubicBezTo>
                      <a:cubicBezTo>
                        <a:pt x="75" y="17"/>
                        <a:pt x="107" y="4"/>
                        <a:pt x="141" y="4"/>
                      </a:cubicBezTo>
                      <a:cubicBezTo>
                        <a:pt x="176" y="4"/>
                        <a:pt x="208" y="17"/>
                        <a:pt x="232" y="41"/>
                      </a:cubicBezTo>
                      <a:cubicBezTo>
                        <a:pt x="283" y="92"/>
                        <a:pt x="283" y="173"/>
                        <a:pt x="232" y="223"/>
                      </a:cubicBezTo>
                      <a:cubicBezTo>
                        <a:pt x="208" y="248"/>
                        <a:pt x="176" y="261"/>
                        <a:pt x="141" y="261"/>
                      </a:cubicBezTo>
                      <a:moveTo>
                        <a:pt x="141" y="0"/>
                      </a:moveTo>
                      <a:cubicBezTo>
                        <a:pt x="106" y="0"/>
                        <a:pt x="73" y="14"/>
                        <a:pt x="48" y="39"/>
                      </a:cubicBezTo>
                      <a:cubicBezTo>
                        <a:pt x="23" y="64"/>
                        <a:pt x="9" y="97"/>
                        <a:pt x="9" y="132"/>
                      </a:cubicBezTo>
                      <a:cubicBezTo>
                        <a:pt x="9" y="168"/>
                        <a:pt x="23" y="201"/>
                        <a:pt x="48" y="226"/>
                      </a:cubicBezTo>
                      <a:cubicBezTo>
                        <a:pt x="73" y="251"/>
                        <a:pt x="106" y="264"/>
                        <a:pt x="141" y="264"/>
                      </a:cubicBezTo>
                      <a:cubicBezTo>
                        <a:pt x="141" y="264"/>
                        <a:pt x="141" y="264"/>
                        <a:pt x="141" y="264"/>
                      </a:cubicBezTo>
                      <a:cubicBezTo>
                        <a:pt x="177" y="264"/>
                        <a:pt x="210" y="251"/>
                        <a:pt x="235" y="226"/>
                      </a:cubicBezTo>
                      <a:cubicBezTo>
                        <a:pt x="286" y="174"/>
                        <a:pt x="286" y="91"/>
                        <a:pt x="235" y="39"/>
                      </a:cubicBezTo>
                      <a:cubicBezTo>
                        <a:pt x="210" y="14"/>
                        <a:pt x="177" y="0"/>
                        <a:pt x="14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49" name="Freeform 27"/>
                <p:cNvSpPr/>
                <p:nvPr/>
              </p:nvSpPr>
              <p:spPr bwMode="auto">
                <a:xfrm>
                  <a:off x="3032126" y="1970088"/>
                  <a:ext cx="973138" cy="889000"/>
                </a:xfrm>
                <a:custGeom>
                  <a:avLst/>
                  <a:gdLst>
                    <a:gd name="T0" fmla="*/ 110 w 220"/>
                    <a:gd name="T1" fmla="*/ 0 h 201"/>
                    <a:gd name="T2" fmla="*/ 39 w 220"/>
                    <a:gd name="T3" fmla="*/ 30 h 201"/>
                    <a:gd name="T4" fmla="*/ 39 w 220"/>
                    <a:gd name="T5" fmla="*/ 171 h 201"/>
                    <a:gd name="T6" fmla="*/ 110 w 220"/>
                    <a:gd name="T7" fmla="*/ 201 h 201"/>
                    <a:gd name="T8" fmla="*/ 181 w 220"/>
                    <a:gd name="T9" fmla="*/ 171 h 201"/>
                    <a:gd name="T10" fmla="*/ 181 w 220"/>
                    <a:gd name="T11" fmla="*/ 30 h 201"/>
                    <a:gd name="T12" fmla="*/ 110 w 220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0" h="201">
                      <a:moveTo>
                        <a:pt x="110" y="0"/>
                      </a:moveTo>
                      <a:cubicBezTo>
                        <a:pt x="85" y="0"/>
                        <a:pt x="59" y="10"/>
                        <a:pt x="39" y="30"/>
                      </a:cubicBezTo>
                      <a:cubicBezTo>
                        <a:pt x="0" y="69"/>
                        <a:pt x="0" y="132"/>
                        <a:pt x="39" y="171"/>
                      </a:cubicBezTo>
                      <a:cubicBezTo>
                        <a:pt x="59" y="191"/>
                        <a:pt x="85" y="201"/>
                        <a:pt x="110" y="201"/>
                      </a:cubicBezTo>
                      <a:cubicBezTo>
                        <a:pt x="136" y="201"/>
                        <a:pt x="162" y="191"/>
                        <a:pt x="181" y="171"/>
                      </a:cubicBezTo>
                      <a:cubicBezTo>
                        <a:pt x="220" y="132"/>
                        <a:pt x="220" y="69"/>
                        <a:pt x="181" y="30"/>
                      </a:cubicBezTo>
                      <a:cubicBezTo>
                        <a:pt x="162" y="10"/>
                        <a:pt x="136" y="0"/>
                        <a:pt x="110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50" name="Freeform 40"/>
                <p:cNvSpPr/>
                <p:nvPr/>
              </p:nvSpPr>
              <p:spPr bwMode="auto">
                <a:xfrm>
                  <a:off x="3916363" y="2682875"/>
                  <a:ext cx="323850" cy="327025"/>
                </a:xfrm>
                <a:custGeom>
                  <a:avLst/>
                  <a:gdLst>
                    <a:gd name="T0" fmla="*/ 181 w 204"/>
                    <a:gd name="T1" fmla="*/ 0 h 206"/>
                    <a:gd name="T2" fmla="*/ 0 w 204"/>
                    <a:gd name="T3" fmla="*/ 184 h 206"/>
                    <a:gd name="T4" fmla="*/ 204 w 204"/>
                    <a:gd name="T5" fmla="*/ 206 h 206"/>
                    <a:gd name="T6" fmla="*/ 181 w 204"/>
                    <a:gd name="T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4" h="206">
                      <a:moveTo>
                        <a:pt x="181" y="0"/>
                      </a:moveTo>
                      <a:lnTo>
                        <a:pt x="0" y="184"/>
                      </a:lnTo>
                      <a:lnTo>
                        <a:pt x="204" y="206"/>
                      </a:lnTo>
                      <a:lnTo>
                        <a:pt x="181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1937334" y="2581645"/>
              <a:ext cx="422173" cy="356663"/>
              <a:chOff x="13828713" y="2805113"/>
              <a:chExt cx="1381125" cy="1166812"/>
            </a:xfrm>
            <a:solidFill>
              <a:schemeClr val="bg1"/>
            </a:solidFill>
          </p:grpSpPr>
          <p:sp>
            <p:nvSpPr>
              <p:cNvPr id="72" name="Freeform 10"/>
              <p:cNvSpPr>
                <a:spLocks noEditPoints="1"/>
              </p:cNvSpPr>
              <p:nvPr/>
            </p:nvSpPr>
            <p:spPr bwMode="auto">
              <a:xfrm>
                <a:off x="14173200" y="3109913"/>
                <a:ext cx="690563" cy="690562"/>
              </a:xfrm>
              <a:custGeom>
                <a:avLst/>
                <a:gdLst>
                  <a:gd name="T0" fmla="*/ 92 w 184"/>
                  <a:gd name="T1" fmla="*/ 0 h 184"/>
                  <a:gd name="T2" fmla="*/ 0 w 184"/>
                  <a:gd name="T3" fmla="*/ 92 h 184"/>
                  <a:gd name="T4" fmla="*/ 92 w 184"/>
                  <a:gd name="T5" fmla="*/ 184 h 184"/>
                  <a:gd name="T6" fmla="*/ 184 w 184"/>
                  <a:gd name="T7" fmla="*/ 92 h 184"/>
                  <a:gd name="T8" fmla="*/ 92 w 184"/>
                  <a:gd name="T9" fmla="*/ 0 h 184"/>
                  <a:gd name="T10" fmla="*/ 144 w 184"/>
                  <a:gd name="T11" fmla="*/ 137 h 184"/>
                  <a:gd name="T12" fmla="*/ 47 w 184"/>
                  <a:gd name="T13" fmla="*/ 144 h 184"/>
                  <a:gd name="T14" fmla="*/ 39 w 184"/>
                  <a:gd name="T15" fmla="*/ 47 h 184"/>
                  <a:gd name="T16" fmla="*/ 137 w 184"/>
                  <a:gd name="T17" fmla="*/ 39 h 184"/>
                  <a:gd name="T18" fmla="*/ 144 w 184"/>
                  <a:gd name="T19" fmla="*/ 13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4"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3"/>
                      <a:pt x="41" y="184"/>
                      <a:pt x="92" y="184"/>
                    </a:cubicBezTo>
                    <a:cubicBezTo>
                      <a:pt x="143" y="184"/>
                      <a:pt x="184" y="143"/>
                      <a:pt x="184" y="92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144" y="137"/>
                    </a:moveTo>
                    <a:cubicBezTo>
                      <a:pt x="119" y="166"/>
                      <a:pt x="76" y="169"/>
                      <a:pt x="47" y="144"/>
                    </a:cubicBezTo>
                    <a:cubicBezTo>
                      <a:pt x="18" y="120"/>
                      <a:pt x="15" y="76"/>
                      <a:pt x="39" y="47"/>
                    </a:cubicBezTo>
                    <a:cubicBezTo>
                      <a:pt x="64" y="18"/>
                      <a:pt x="108" y="15"/>
                      <a:pt x="137" y="39"/>
                    </a:cubicBezTo>
                    <a:cubicBezTo>
                      <a:pt x="166" y="64"/>
                      <a:pt x="169" y="108"/>
                      <a:pt x="14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3" name="Freeform 11"/>
              <p:cNvSpPr/>
              <p:nvPr/>
            </p:nvSpPr>
            <p:spPr bwMode="auto">
              <a:xfrm>
                <a:off x="14346238" y="3281363"/>
                <a:ext cx="195263" cy="195262"/>
              </a:xfrm>
              <a:custGeom>
                <a:avLst/>
                <a:gdLst>
                  <a:gd name="T0" fmla="*/ 46 w 52"/>
                  <a:gd name="T1" fmla="*/ 0 h 52"/>
                  <a:gd name="T2" fmla="*/ 0 w 52"/>
                  <a:gd name="T3" fmla="*/ 46 h 52"/>
                  <a:gd name="T4" fmla="*/ 0 w 52"/>
                  <a:gd name="T5" fmla="*/ 46 h 52"/>
                  <a:gd name="T6" fmla="*/ 6 w 52"/>
                  <a:gd name="T7" fmla="*/ 52 h 52"/>
                  <a:gd name="T8" fmla="*/ 11 w 52"/>
                  <a:gd name="T9" fmla="*/ 46 h 52"/>
                  <a:gd name="T10" fmla="*/ 11 w 52"/>
                  <a:gd name="T11" fmla="*/ 46 h 52"/>
                  <a:gd name="T12" fmla="*/ 46 w 52"/>
                  <a:gd name="T13" fmla="*/ 11 h 52"/>
                  <a:gd name="T14" fmla="*/ 52 w 52"/>
                  <a:gd name="T15" fmla="*/ 6 h 52"/>
                  <a:gd name="T16" fmla="*/ 46 w 52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46" y="0"/>
                    </a:moveTo>
                    <a:cubicBezTo>
                      <a:pt x="20" y="0"/>
                      <a:pt x="0" y="20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9"/>
                      <a:pt x="2" y="52"/>
                      <a:pt x="6" y="52"/>
                    </a:cubicBezTo>
                    <a:cubicBezTo>
                      <a:pt x="9" y="52"/>
                      <a:pt x="11" y="49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27"/>
                      <a:pt x="27" y="11"/>
                      <a:pt x="46" y="11"/>
                    </a:cubicBezTo>
                    <a:cubicBezTo>
                      <a:pt x="49" y="11"/>
                      <a:pt x="52" y="9"/>
                      <a:pt x="52" y="6"/>
                    </a:cubicBezTo>
                    <a:cubicBezTo>
                      <a:pt x="52" y="2"/>
                      <a:pt x="49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4" name="Freeform 12"/>
              <p:cNvSpPr>
                <a:spLocks noEditPoints="1"/>
              </p:cNvSpPr>
              <p:nvPr/>
            </p:nvSpPr>
            <p:spPr bwMode="auto">
              <a:xfrm>
                <a:off x="13828713" y="2805113"/>
                <a:ext cx="1381125" cy="1166812"/>
              </a:xfrm>
              <a:custGeom>
                <a:avLst/>
                <a:gdLst>
                  <a:gd name="T0" fmla="*/ 339 w 368"/>
                  <a:gd name="T1" fmla="*/ 70 h 311"/>
                  <a:gd name="T2" fmla="*/ 289 w 368"/>
                  <a:gd name="T3" fmla="*/ 61 h 311"/>
                  <a:gd name="T4" fmla="*/ 273 w 368"/>
                  <a:gd name="T5" fmla="*/ 22 h 311"/>
                  <a:gd name="T6" fmla="*/ 241 w 368"/>
                  <a:gd name="T7" fmla="*/ 0 h 311"/>
                  <a:gd name="T8" fmla="*/ 126 w 368"/>
                  <a:gd name="T9" fmla="*/ 0 h 311"/>
                  <a:gd name="T10" fmla="*/ 94 w 368"/>
                  <a:gd name="T11" fmla="*/ 22 h 311"/>
                  <a:gd name="T12" fmla="*/ 78 w 368"/>
                  <a:gd name="T13" fmla="*/ 61 h 311"/>
                  <a:gd name="T14" fmla="*/ 29 w 368"/>
                  <a:gd name="T15" fmla="*/ 70 h 311"/>
                  <a:gd name="T16" fmla="*/ 0 w 368"/>
                  <a:gd name="T17" fmla="*/ 104 h 311"/>
                  <a:gd name="T18" fmla="*/ 0 w 368"/>
                  <a:gd name="T19" fmla="*/ 277 h 311"/>
                  <a:gd name="T20" fmla="*/ 34 w 368"/>
                  <a:gd name="T21" fmla="*/ 311 h 311"/>
                  <a:gd name="T22" fmla="*/ 333 w 368"/>
                  <a:gd name="T23" fmla="*/ 311 h 311"/>
                  <a:gd name="T24" fmla="*/ 368 w 368"/>
                  <a:gd name="T25" fmla="*/ 277 h 311"/>
                  <a:gd name="T26" fmla="*/ 368 w 368"/>
                  <a:gd name="T27" fmla="*/ 104 h 311"/>
                  <a:gd name="T28" fmla="*/ 339 w 368"/>
                  <a:gd name="T29" fmla="*/ 70 h 311"/>
                  <a:gd name="T30" fmla="*/ 345 w 368"/>
                  <a:gd name="T31" fmla="*/ 277 h 311"/>
                  <a:gd name="T32" fmla="*/ 333 w 368"/>
                  <a:gd name="T33" fmla="*/ 288 h 311"/>
                  <a:gd name="T34" fmla="*/ 34 w 368"/>
                  <a:gd name="T35" fmla="*/ 288 h 311"/>
                  <a:gd name="T36" fmla="*/ 23 w 368"/>
                  <a:gd name="T37" fmla="*/ 277 h 311"/>
                  <a:gd name="T38" fmla="*/ 23 w 368"/>
                  <a:gd name="T39" fmla="*/ 104 h 311"/>
                  <a:gd name="T40" fmla="*/ 32 w 368"/>
                  <a:gd name="T41" fmla="*/ 92 h 311"/>
                  <a:gd name="T42" fmla="*/ 95 w 368"/>
                  <a:gd name="T43" fmla="*/ 82 h 311"/>
                  <a:gd name="T44" fmla="*/ 116 w 368"/>
                  <a:gd name="T45" fmla="*/ 31 h 311"/>
                  <a:gd name="T46" fmla="*/ 126 w 368"/>
                  <a:gd name="T47" fmla="*/ 23 h 311"/>
                  <a:gd name="T48" fmla="*/ 241 w 368"/>
                  <a:gd name="T49" fmla="*/ 23 h 311"/>
                  <a:gd name="T50" fmla="*/ 252 w 368"/>
                  <a:gd name="T51" fmla="*/ 31 h 311"/>
                  <a:gd name="T52" fmla="*/ 273 w 368"/>
                  <a:gd name="T53" fmla="*/ 82 h 311"/>
                  <a:gd name="T54" fmla="*/ 335 w 368"/>
                  <a:gd name="T55" fmla="*/ 92 h 311"/>
                  <a:gd name="T56" fmla="*/ 345 w 368"/>
                  <a:gd name="T57" fmla="*/ 104 h 311"/>
                  <a:gd name="T58" fmla="*/ 345 w 368"/>
                  <a:gd name="T59" fmla="*/ 27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8" h="311">
                    <a:moveTo>
                      <a:pt x="339" y="70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73" y="22"/>
                      <a:pt x="273" y="22"/>
                      <a:pt x="273" y="22"/>
                    </a:cubicBezTo>
                    <a:cubicBezTo>
                      <a:pt x="268" y="9"/>
                      <a:pt x="256" y="0"/>
                      <a:pt x="241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2" y="0"/>
                      <a:pt x="99" y="9"/>
                      <a:pt x="94" y="22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12" y="73"/>
                      <a:pt x="0" y="87"/>
                      <a:pt x="0" y="104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296"/>
                      <a:pt x="15" y="311"/>
                      <a:pt x="34" y="311"/>
                    </a:cubicBezTo>
                    <a:cubicBezTo>
                      <a:pt x="333" y="311"/>
                      <a:pt x="333" y="311"/>
                      <a:pt x="333" y="311"/>
                    </a:cubicBezTo>
                    <a:cubicBezTo>
                      <a:pt x="353" y="311"/>
                      <a:pt x="368" y="296"/>
                      <a:pt x="368" y="277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87"/>
                      <a:pt x="356" y="73"/>
                      <a:pt x="339" y="70"/>
                    </a:cubicBezTo>
                    <a:close/>
                    <a:moveTo>
                      <a:pt x="345" y="277"/>
                    </a:moveTo>
                    <a:cubicBezTo>
                      <a:pt x="345" y="283"/>
                      <a:pt x="340" y="288"/>
                      <a:pt x="333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28" y="288"/>
                      <a:pt x="23" y="283"/>
                      <a:pt x="23" y="277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98"/>
                      <a:pt x="27" y="93"/>
                      <a:pt x="32" y="9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7" y="26"/>
                      <a:pt x="122" y="23"/>
                      <a:pt x="126" y="23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6" y="23"/>
                      <a:pt x="250" y="26"/>
                      <a:pt x="252" y="31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335" y="92"/>
                      <a:pt x="335" y="92"/>
                      <a:pt x="335" y="92"/>
                    </a:cubicBezTo>
                    <a:cubicBezTo>
                      <a:pt x="341" y="93"/>
                      <a:pt x="345" y="98"/>
                      <a:pt x="345" y="104"/>
                    </a:cubicBezTo>
                    <a:lnTo>
                      <a:pt x="345" y="2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aphicFrame>
        <p:nvGraphicFramePr>
          <p:cNvPr id="44" name="Content Placeholder 2"/>
          <p:cNvGraphicFramePr/>
          <p:nvPr/>
        </p:nvGraphicFramePr>
        <p:xfrm>
          <a:off x="12303957" y="7084897"/>
          <a:ext cx="9968899" cy="535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6" name="TextBox 4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44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2118" y="3469645"/>
            <a:ext cx="5147203" cy="1301530"/>
            <a:chOff x="6965260" y="1985874"/>
            <a:chExt cx="2574272" cy="650765"/>
          </a:xfrm>
        </p:grpSpPr>
        <p:grpSp>
          <p:nvGrpSpPr>
            <p:cNvPr id="41" name="Group 40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42" name="Freeform 4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635856" y="3469645"/>
            <a:ext cx="5147203" cy="1301530"/>
            <a:chOff x="6965260" y="1985874"/>
            <a:chExt cx="2574272" cy="650765"/>
          </a:xfrm>
        </p:grpSpPr>
        <p:grpSp>
          <p:nvGrpSpPr>
            <p:cNvPr id="75" name="Group 7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77" name="Freeform 7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7416835" y="3488287"/>
            <a:ext cx="5147203" cy="1301530"/>
            <a:chOff x="6965260" y="1985874"/>
            <a:chExt cx="2574272" cy="650765"/>
          </a:xfrm>
        </p:grpSpPr>
        <p:grpSp>
          <p:nvGrpSpPr>
            <p:cNvPr id="100" name="Group 99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02" name="Freeform 10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994593" y="10726347"/>
            <a:ext cx="5147203" cy="1301530"/>
            <a:chOff x="6965260" y="1985874"/>
            <a:chExt cx="2574272" cy="650765"/>
          </a:xfrm>
        </p:grpSpPr>
        <p:grpSp>
          <p:nvGrpSpPr>
            <p:cNvPr id="105" name="Group 10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07" name="Freeform 10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9655043" y="10726347"/>
            <a:ext cx="5147203" cy="1301530"/>
            <a:chOff x="6965260" y="1985874"/>
            <a:chExt cx="2574272" cy="650765"/>
          </a:xfrm>
        </p:grpSpPr>
        <p:grpSp>
          <p:nvGrpSpPr>
            <p:cNvPr id="110" name="Group 109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12" name="Freeform 11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7439919" y="10722061"/>
            <a:ext cx="5147203" cy="1301530"/>
            <a:chOff x="6965260" y="1985874"/>
            <a:chExt cx="2574272" cy="650765"/>
          </a:xfrm>
        </p:grpSpPr>
        <p:grpSp>
          <p:nvGrpSpPr>
            <p:cNvPr id="115" name="Group 11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17" name="Freeform 11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67373" y="7270521"/>
            <a:ext cx="4461536" cy="2382282"/>
            <a:chOff x="1706563" y="4518025"/>
            <a:chExt cx="2605088" cy="1390650"/>
          </a:xfrm>
        </p:grpSpPr>
        <p:sp>
          <p:nvSpPr>
            <p:cNvPr id="26" name="Freeform 5"/>
            <p:cNvSpPr/>
            <p:nvPr/>
          </p:nvSpPr>
          <p:spPr bwMode="auto">
            <a:xfrm>
              <a:off x="1706563" y="4518025"/>
              <a:ext cx="1303338" cy="1390650"/>
            </a:xfrm>
            <a:custGeom>
              <a:avLst/>
              <a:gdLst>
                <a:gd name="T0" fmla="*/ 333 w 347"/>
                <a:gd name="T1" fmla="*/ 29 h 370"/>
                <a:gd name="T2" fmla="*/ 0 w 347"/>
                <a:gd name="T3" fmla="*/ 370 h 370"/>
                <a:gd name="T4" fmla="*/ 347 w 347"/>
                <a:gd name="T5" fmla="*/ 370 h 370"/>
                <a:gd name="T6" fmla="*/ 347 w 347"/>
                <a:gd name="T7" fmla="*/ 0 h 370"/>
                <a:gd name="T8" fmla="*/ 333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333" y="29"/>
                  </a:moveTo>
                  <a:cubicBezTo>
                    <a:pt x="242" y="286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13"/>
                    <a:pt x="333" y="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3009901" y="4518025"/>
              <a:ext cx="1301750" cy="1390650"/>
            </a:xfrm>
            <a:custGeom>
              <a:avLst/>
              <a:gdLst>
                <a:gd name="T0" fmla="*/ 15 w 347"/>
                <a:gd name="T1" fmla="*/ 29 h 370"/>
                <a:gd name="T2" fmla="*/ 0 w 347"/>
                <a:gd name="T3" fmla="*/ 0 h 370"/>
                <a:gd name="T4" fmla="*/ 0 w 347"/>
                <a:gd name="T5" fmla="*/ 370 h 370"/>
                <a:gd name="T6" fmla="*/ 347 w 347"/>
                <a:gd name="T7" fmla="*/ 370 h 370"/>
                <a:gd name="T8" fmla="*/ 15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15" y="29"/>
                  </a:moveTo>
                  <a:cubicBezTo>
                    <a:pt x="9" y="13"/>
                    <a:pt x="3" y="0"/>
                    <a:pt x="0" y="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370"/>
                    <a:pt x="105" y="286"/>
                    <a:pt x="15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23967" y="5729661"/>
            <a:ext cx="4469694" cy="3923134"/>
            <a:chOff x="3024188" y="3378200"/>
            <a:chExt cx="2609851" cy="2530475"/>
          </a:xfrm>
        </p:grpSpPr>
        <p:sp>
          <p:nvSpPr>
            <p:cNvPr id="29" name="Freeform 7"/>
            <p:cNvSpPr/>
            <p:nvPr/>
          </p:nvSpPr>
          <p:spPr bwMode="auto">
            <a:xfrm>
              <a:off x="3024188" y="3378200"/>
              <a:ext cx="1306513" cy="2530475"/>
            </a:xfrm>
            <a:custGeom>
              <a:avLst/>
              <a:gdLst>
                <a:gd name="T0" fmla="*/ 334 w 348"/>
                <a:gd name="T1" fmla="*/ 52 h 673"/>
                <a:gd name="T2" fmla="*/ 0 w 348"/>
                <a:gd name="T3" fmla="*/ 673 h 673"/>
                <a:gd name="T4" fmla="*/ 348 w 348"/>
                <a:gd name="T5" fmla="*/ 673 h 673"/>
                <a:gd name="T6" fmla="*/ 348 w 348"/>
                <a:gd name="T7" fmla="*/ 0 h 673"/>
                <a:gd name="T8" fmla="*/ 334 w 348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673">
                  <a:moveTo>
                    <a:pt x="334" y="52"/>
                  </a:moveTo>
                  <a:cubicBezTo>
                    <a:pt x="243" y="520"/>
                    <a:pt x="0" y="673"/>
                    <a:pt x="0" y="673"/>
                  </a:cubicBezTo>
                  <a:cubicBezTo>
                    <a:pt x="348" y="673"/>
                    <a:pt x="348" y="673"/>
                    <a:pt x="348" y="67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4"/>
                    <a:pt x="334" y="52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4330701" y="3378200"/>
              <a:ext cx="1303338" cy="2530475"/>
            </a:xfrm>
            <a:custGeom>
              <a:avLst/>
              <a:gdLst>
                <a:gd name="T0" fmla="*/ 14 w 347"/>
                <a:gd name="T1" fmla="*/ 52 h 673"/>
                <a:gd name="T2" fmla="*/ 0 w 347"/>
                <a:gd name="T3" fmla="*/ 0 h 673"/>
                <a:gd name="T4" fmla="*/ 0 w 347"/>
                <a:gd name="T5" fmla="*/ 673 h 673"/>
                <a:gd name="T6" fmla="*/ 347 w 347"/>
                <a:gd name="T7" fmla="*/ 673 h 673"/>
                <a:gd name="T8" fmla="*/ 14 w 347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673">
                  <a:moveTo>
                    <a:pt x="14" y="52"/>
                  </a:moveTo>
                  <a:cubicBezTo>
                    <a:pt x="9" y="24"/>
                    <a:pt x="3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47" y="673"/>
                    <a:pt x="347" y="673"/>
                    <a:pt x="347" y="673"/>
                  </a:cubicBezTo>
                  <a:cubicBezTo>
                    <a:pt x="347" y="673"/>
                    <a:pt x="105" y="520"/>
                    <a:pt x="14" y="5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75127" y="5518378"/>
            <a:ext cx="4461536" cy="4134420"/>
            <a:chOff x="4338638" y="2257425"/>
            <a:chExt cx="2605088" cy="3651250"/>
          </a:xfrm>
        </p:grpSpPr>
        <p:sp>
          <p:nvSpPr>
            <p:cNvPr id="32" name="Freeform 9"/>
            <p:cNvSpPr/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3" name="Freeform 10"/>
            <p:cNvSpPr/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139881" y="6291507"/>
            <a:ext cx="4461536" cy="3361298"/>
            <a:chOff x="5661026" y="3946525"/>
            <a:chExt cx="2605088" cy="1962150"/>
          </a:xfrm>
        </p:grpSpPr>
        <p:sp>
          <p:nvSpPr>
            <p:cNvPr id="35" name="Freeform 11"/>
            <p:cNvSpPr/>
            <p:nvPr/>
          </p:nvSpPr>
          <p:spPr bwMode="auto">
            <a:xfrm>
              <a:off x="5661026" y="3946525"/>
              <a:ext cx="1301750" cy="1962150"/>
            </a:xfrm>
            <a:custGeom>
              <a:avLst/>
              <a:gdLst>
                <a:gd name="T0" fmla="*/ 333 w 347"/>
                <a:gd name="T1" fmla="*/ 40 h 522"/>
                <a:gd name="T2" fmla="*/ 0 w 347"/>
                <a:gd name="T3" fmla="*/ 522 h 522"/>
                <a:gd name="T4" fmla="*/ 347 w 347"/>
                <a:gd name="T5" fmla="*/ 522 h 522"/>
                <a:gd name="T6" fmla="*/ 347 w 347"/>
                <a:gd name="T7" fmla="*/ 0 h 522"/>
                <a:gd name="T8" fmla="*/ 333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333" y="40"/>
                  </a:moveTo>
                  <a:cubicBezTo>
                    <a:pt x="242" y="403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18"/>
                    <a:pt x="333" y="40"/>
                  </a:cubicBezTo>
                  <a:close/>
                </a:path>
              </a:pathLst>
            </a:custGeom>
            <a:solidFill>
              <a:schemeClr val="accent4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6962776" y="3946525"/>
              <a:ext cx="1303338" cy="1962150"/>
            </a:xfrm>
            <a:custGeom>
              <a:avLst/>
              <a:gdLst>
                <a:gd name="T0" fmla="*/ 14 w 347"/>
                <a:gd name="T1" fmla="*/ 40 h 522"/>
                <a:gd name="T2" fmla="*/ 0 w 347"/>
                <a:gd name="T3" fmla="*/ 0 h 522"/>
                <a:gd name="T4" fmla="*/ 0 w 347"/>
                <a:gd name="T5" fmla="*/ 522 h 522"/>
                <a:gd name="T6" fmla="*/ 347 w 347"/>
                <a:gd name="T7" fmla="*/ 522 h 522"/>
                <a:gd name="T8" fmla="*/ 14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14" y="40"/>
                  </a:moveTo>
                  <a:cubicBezTo>
                    <a:pt x="9" y="18"/>
                    <a:pt x="3" y="0"/>
                    <a:pt x="0" y="0"/>
                  </a:cubicBezTo>
                  <a:cubicBezTo>
                    <a:pt x="0" y="522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522"/>
                    <a:pt x="105" y="403"/>
                    <a:pt x="14" y="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3369287" y="5330523"/>
            <a:ext cx="4469696" cy="4334878"/>
            <a:chOff x="3024188" y="3378200"/>
            <a:chExt cx="2609852" cy="2530475"/>
          </a:xfrm>
        </p:grpSpPr>
        <p:sp>
          <p:nvSpPr>
            <p:cNvPr id="120" name="Freeform 7"/>
            <p:cNvSpPr/>
            <p:nvPr/>
          </p:nvSpPr>
          <p:spPr bwMode="auto">
            <a:xfrm>
              <a:off x="3024188" y="3378200"/>
              <a:ext cx="1306513" cy="2530475"/>
            </a:xfrm>
            <a:custGeom>
              <a:avLst/>
              <a:gdLst>
                <a:gd name="T0" fmla="*/ 334 w 348"/>
                <a:gd name="T1" fmla="*/ 52 h 673"/>
                <a:gd name="T2" fmla="*/ 0 w 348"/>
                <a:gd name="T3" fmla="*/ 673 h 673"/>
                <a:gd name="T4" fmla="*/ 348 w 348"/>
                <a:gd name="T5" fmla="*/ 673 h 673"/>
                <a:gd name="T6" fmla="*/ 348 w 348"/>
                <a:gd name="T7" fmla="*/ 0 h 673"/>
                <a:gd name="T8" fmla="*/ 334 w 348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673">
                  <a:moveTo>
                    <a:pt x="334" y="52"/>
                  </a:moveTo>
                  <a:cubicBezTo>
                    <a:pt x="243" y="520"/>
                    <a:pt x="0" y="673"/>
                    <a:pt x="0" y="673"/>
                  </a:cubicBezTo>
                  <a:cubicBezTo>
                    <a:pt x="348" y="673"/>
                    <a:pt x="348" y="673"/>
                    <a:pt x="348" y="67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4"/>
                    <a:pt x="334" y="52"/>
                  </a:cubicBezTo>
                  <a:close/>
                </a:path>
              </a:pathLst>
            </a:custGeom>
            <a:solidFill>
              <a:schemeClr val="accent5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21" name="Freeform 8"/>
            <p:cNvSpPr/>
            <p:nvPr/>
          </p:nvSpPr>
          <p:spPr bwMode="auto">
            <a:xfrm>
              <a:off x="4330702" y="3378200"/>
              <a:ext cx="1303338" cy="2530475"/>
            </a:xfrm>
            <a:custGeom>
              <a:avLst/>
              <a:gdLst>
                <a:gd name="T0" fmla="*/ 14 w 347"/>
                <a:gd name="T1" fmla="*/ 52 h 673"/>
                <a:gd name="T2" fmla="*/ 0 w 347"/>
                <a:gd name="T3" fmla="*/ 0 h 673"/>
                <a:gd name="T4" fmla="*/ 0 w 347"/>
                <a:gd name="T5" fmla="*/ 673 h 673"/>
                <a:gd name="T6" fmla="*/ 347 w 347"/>
                <a:gd name="T7" fmla="*/ 673 h 673"/>
                <a:gd name="T8" fmla="*/ 14 w 347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673">
                  <a:moveTo>
                    <a:pt x="14" y="52"/>
                  </a:moveTo>
                  <a:cubicBezTo>
                    <a:pt x="9" y="24"/>
                    <a:pt x="3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47" y="673"/>
                    <a:pt x="347" y="673"/>
                    <a:pt x="347" y="673"/>
                  </a:cubicBezTo>
                  <a:cubicBezTo>
                    <a:pt x="347" y="673"/>
                    <a:pt x="105" y="520"/>
                    <a:pt x="14" y="5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82212" y="4733288"/>
            <a:ext cx="4461536" cy="4932504"/>
            <a:chOff x="4338638" y="2257425"/>
            <a:chExt cx="2605088" cy="3651250"/>
          </a:xfrm>
        </p:grpSpPr>
        <p:sp>
          <p:nvSpPr>
            <p:cNvPr id="124" name="Freeform 9"/>
            <p:cNvSpPr/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solidFill>
              <a:schemeClr val="accent6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25" name="Freeform 10"/>
            <p:cNvSpPr/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6082609" y="9560273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383454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610796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2850035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5112359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7324499" y="9559979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9" name="TextBox 5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6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485675" y="8489759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38706" y="5683159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188825" y="420435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53511" y="5757287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2010</a:t>
            </a:r>
            <a:endParaRPr lang="id-ID" sz="48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266" y="6591637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075733" y="6733862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26489" y="688469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88825" y="697760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075733" y="9507112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01918" y="965794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188825" y="9733356"/>
            <a:ext cx="0" cy="398264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851979" y="8603579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2011</a:t>
            </a:r>
            <a:endParaRPr lang="id-ID" sz="48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43355" y="4167998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5873980" y="9475035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07414" y="483017"/>
            <a:ext cx="13693477" cy="2079087"/>
            <a:chOff x="5386827" y="483017"/>
            <a:chExt cx="13693477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386827" y="483017"/>
              <a:ext cx="13693477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发展历史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4"/>
          <p:cNvGrpSpPr>
            <a:grpSpLocks noChangeAspect="1"/>
          </p:cNvGrpSpPr>
          <p:nvPr/>
        </p:nvGrpSpPr>
        <p:grpSpPr bwMode="auto">
          <a:xfrm>
            <a:off x="2789763" y="8356564"/>
            <a:ext cx="4265345" cy="2414068"/>
            <a:chOff x="2814" y="1405"/>
            <a:chExt cx="2052" cy="1510"/>
          </a:xfrm>
        </p:grpSpPr>
        <p:sp>
          <p:nvSpPr>
            <p:cNvPr id="59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0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1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5662951" y="7631084"/>
            <a:ext cx="4265345" cy="3139548"/>
            <a:chOff x="2814" y="1405"/>
            <a:chExt cx="2052" cy="1510"/>
          </a:xfrm>
        </p:grpSpPr>
        <p:sp>
          <p:nvSpPr>
            <p:cNvPr id="62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2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3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2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8536138" y="6228241"/>
            <a:ext cx="4265345" cy="4542390"/>
            <a:chOff x="2814" y="1405"/>
            <a:chExt cx="2052" cy="1510"/>
          </a:xfrm>
        </p:grpSpPr>
        <p:sp>
          <p:nvSpPr>
            <p:cNvPr id="65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3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6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3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11409322" y="8602105"/>
            <a:ext cx="4265345" cy="2168526"/>
            <a:chOff x="2814" y="1405"/>
            <a:chExt cx="2052" cy="1510"/>
          </a:xfrm>
        </p:grpSpPr>
        <p:sp>
          <p:nvSpPr>
            <p:cNvPr id="69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4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0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4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1" name="Group 4"/>
          <p:cNvGrpSpPr>
            <a:grpSpLocks noChangeAspect="1"/>
          </p:cNvGrpSpPr>
          <p:nvPr/>
        </p:nvGrpSpPr>
        <p:grpSpPr bwMode="auto">
          <a:xfrm>
            <a:off x="14282512" y="5516007"/>
            <a:ext cx="4265345" cy="5254626"/>
            <a:chOff x="2814" y="1405"/>
            <a:chExt cx="2052" cy="1510"/>
          </a:xfrm>
        </p:grpSpPr>
        <p:sp>
          <p:nvSpPr>
            <p:cNvPr id="72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5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3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5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9" name="Group 4"/>
          <p:cNvGrpSpPr>
            <a:grpSpLocks noChangeAspect="1"/>
          </p:cNvGrpSpPr>
          <p:nvPr/>
        </p:nvGrpSpPr>
        <p:grpSpPr bwMode="auto">
          <a:xfrm>
            <a:off x="17155697" y="7173356"/>
            <a:ext cx="4265345" cy="3597276"/>
            <a:chOff x="2814" y="1405"/>
            <a:chExt cx="2052" cy="1510"/>
          </a:xfrm>
        </p:grpSpPr>
        <p:sp>
          <p:nvSpPr>
            <p:cNvPr id="80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6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81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6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2" name="Group 4"/>
          <p:cNvGrpSpPr>
            <a:grpSpLocks noChangeAspect="1"/>
          </p:cNvGrpSpPr>
          <p:nvPr/>
        </p:nvGrpSpPr>
        <p:grpSpPr bwMode="auto">
          <a:xfrm rot="10800000">
            <a:off x="7209385" y="3171266"/>
            <a:ext cx="1212330" cy="1463040"/>
            <a:chOff x="347" y="3344"/>
            <a:chExt cx="586" cy="707"/>
          </a:xfrm>
          <a:solidFill>
            <a:schemeClr val="accent2"/>
          </a:solidFill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5" name="Group 4"/>
          <p:cNvGrpSpPr>
            <a:grpSpLocks noChangeAspect="1"/>
          </p:cNvGrpSpPr>
          <p:nvPr/>
        </p:nvGrpSpPr>
        <p:grpSpPr bwMode="auto">
          <a:xfrm rot="10800000">
            <a:off x="10052858" y="3193352"/>
            <a:ext cx="1212330" cy="1463040"/>
            <a:chOff x="347" y="3344"/>
            <a:chExt cx="586" cy="707"/>
          </a:xfrm>
          <a:solidFill>
            <a:schemeClr val="accent3"/>
          </a:solidFill>
        </p:grpSpPr>
        <p:sp>
          <p:nvSpPr>
            <p:cNvPr id="86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7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8" name="Group 4"/>
          <p:cNvGrpSpPr>
            <a:grpSpLocks noChangeAspect="1"/>
          </p:cNvGrpSpPr>
          <p:nvPr/>
        </p:nvGrpSpPr>
        <p:grpSpPr bwMode="auto">
          <a:xfrm rot="10800000">
            <a:off x="12913749" y="3171662"/>
            <a:ext cx="1212330" cy="1463040"/>
            <a:chOff x="347" y="3344"/>
            <a:chExt cx="586" cy="707"/>
          </a:xfrm>
          <a:solidFill>
            <a:schemeClr val="accent4"/>
          </a:solidFill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0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1" name="Group 4"/>
          <p:cNvGrpSpPr>
            <a:grpSpLocks noChangeAspect="1"/>
          </p:cNvGrpSpPr>
          <p:nvPr/>
        </p:nvGrpSpPr>
        <p:grpSpPr bwMode="auto">
          <a:xfrm rot="10800000">
            <a:off x="15824705" y="3171266"/>
            <a:ext cx="1212330" cy="1463040"/>
            <a:chOff x="347" y="3344"/>
            <a:chExt cx="586" cy="707"/>
          </a:xfrm>
          <a:solidFill>
            <a:schemeClr val="accent5"/>
          </a:solidFill>
        </p:grpSpPr>
        <p:sp>
          <p:nvSpPr>
            <p:cNvPr id="92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2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4" name="Group 4"/>
          <p:cNvGrpSpPr>
            <a:grpSpLocks noChangeAspect="1"/>
          </p:cNvGrpSpPr>
          <p:nvPr/>
        </p:nvGrpSpPr>
        <p:grpSpPr bwMode="auto">
          <a:xfrm rot="10800000">
            <a:off x="18702331" y="3178546"/>
            <a:ext cx="1212330" cy="1463040"/>
            <a:chOff x="347" y="3344"/>
            <a:chExt cx="586" cy="707"/>
          </a:xfrm>
          <a:solidFill>
            <a:schemeClr val="accent6"/>
          </a:solidFill>
        </p:grpSpPr>
        <p:sp>
          <p:nvSpPr>
            <p:cNvPr id="95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2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6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7" name="Group 4"/>
          <p:cNvGrpSpPr>
            <a:grpSpLocks noChangeAspect="1"/>
          </p:cNvGrpSpPr>
          <p:nvPr/>
        </p:nvGrpSpPr>
        <p:grpSpPr bwMode="auto">
          <a:xfrm rot="10800000">
            <a:off x="4305528" y="3171266"/>
            <a:ext cx="1212330" cy="1463040"/>
            <a:chOff x="347" y="3344"/>
            <a:chExt cx="586" cy="707"/>
          </a:xfrm>
          <a:solidFill>
            <a:schemeClr val="accent1"/>
          </a:solidFill>
        </p:grpSpPr>
        <p:sp>
          <p:nvSpPr>
            <p:cNvPr id="98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  <p:sp>
          <p:nvSpPr>
            <p:cNvPr id="122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cxnSp>
        <p:nvCxnSpPr>
          <p:cNvPr id="126" name="Straight Connector 125"/>
          <p:cNvCxnSpPr>
            <a:endCxn id="60" idx="1"/>
          </p:cNvCxnSpPr>
          <p:nvPr/>
        </p:nvCxnSpPr>
        <p:spPr>
          <a:xfrm>
            <a:off x="4922436" y="4917828"/>
            <a:ext cx="0" cy="3438736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7791796" y="4917828"/>
            <a:ext cx="3827" cy="2713256"/>
          </a:xfrm>
          <a:prstGeom prst="line">
            <a:avLst/>
          </a:prstGeom>
          <a:ln w="12700"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0668811" y="4917828"/>
            <a:ext cx="0" cy="1310412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3541995" y="4917828"/>
            <a:ext cx="0" cy="3684276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6415184" y="4917829"/>
            <a:ext cx="0" cy="655206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19307581" y="4917828"/>
            <a:ext cx="3827" cy="2255528"/>
          </a:xfrm>
          <a:prstGeom prst="line">
            <a:avLst/>
          </a:prstGeom>
          <a:ln w="12700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3909853" y="10796015"/>
            <a:ext cx="2031325" cy="1031218"/>
            <a:chOff x="1728471" y="2139889"/>
            <a:chExt cx="1015928" cy="515609"/>
          </a:xfrm>
        </p:grpSpPr>
        <p:sp>
          <p:nvSpPr>
            <p:cNvPr id="139" name="TextBox 138"/>
            <p:cNvSpPr txBox="1"/>
            <p:nvPr/>
          </p:nvSpPr>
          <p:spPr>
            <a:xfrm>
              <a:off x="1728471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795875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810027" y="10818301"/>
            <a:ext cx="2031325" cy="1031218"/>
            <a:chOff x="1730965" y="2139889"/>
            <a:chExt cx="1015928" cy="515609"/>
          </a:xfrm>
        </p:grpSpPr>
        <p:sp>
          <p:nvSpPr>
            <p:cNvPr id="142" name="TextBox 141"/>
            <p:cNvSpPr txBox="1"/>
            <p:nvPr/>
          </p:nvSpPr>
          <p:spPr>
            <a:xfrm>
              <a:off x="1730965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645437" y="10817901"/>
            <a:ext cx="2031325" cy="1031218"/>
            <a:chOff x="1731096" y="2139889"/>
            <a:chExt cx="1015928" cy="515609"/>
          </a:xfrm>
        </p:grpSpPr>
        <p:sp>
          <p:nvSpPr>
            <p:cNvPr id="145" name="TextBox 144"/>
            <p:cNvSpPr txBox="1"/>
            <p:nvPr/>
          </p:nvSpPr>
          <p:spPr>
            <a:xfrm>
              <a:off x="1731096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12532258" y="10840187"/>
            <a:ext cx="2031325" cy="1031218"/>
            <a:chOff x="1726912" y="2139889"/>
            <a:chExt cx="1015928" cy="515609"/>
          </a:xfrm>
        </p:grpSpPr>
        <p:sp>
          <p:nvSpPr>
            <p:cNvPr id="148" name="TextBox 147"/>
            <p:cNvSpPr txBox="1"/>
            <p:nvPr/>
          </p:nvSpPr>
          <p:spPr>
            <a:xfrm>
              <a:off x="1726912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5418817" y="10840187"/>
            <a:ext cx="2031325" cy="1031218"/>
            <a:chOff x="1723146" y="2139889"/>
            <a:chExt cx="1015928" cy="515609"/>
          </a:xfrm>
        </p:grpSpPr>
        <p:sp>
          <p:nvSpPr>
            <p:cNvPr id="151" name="TextBox 150"/>
            <p:cNvSpPr txBox="1"/>
            <p:nvPr/>
          </p:nvSpPr>
          <p:spPr>
            <a:xfrm>
              <a:off x="1723146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8306072" y="10862473"/>
            <a:ext cx="2031325" cy="1031218"/>
            <a:chOff x="1719179" y="2139889"/>
            <a:chExt cx="1015928" cy="515609"/>
          </a:xfrm>
        </p:grpSpPr>
        <p:sp>
          <p:nvSpPr>
            <p:cNvPr id="154" name="TextBox 153"/>
            <p:cNvSpPr txBox="1"/>
            <p:nvPr/>
          </p:nvSpPr>
          <p:spPr>
            <a:xfrm>
              <a:off x="1719179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4" name="TextBox 73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6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901197" y="8414713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01197" y="6739803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01197" y="5062985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01197" y="3393327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30482" y="9871212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741285" y="971173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6030482" y="8177106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741285" y="803682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30482" y="6534288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741285" y="6374810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6030482" y="4876826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741285" y="4697990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30482" y="3195244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741285" y="302833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6437975" y="4331065"/>
            <a:ext cx="1055971" cy="5816346"/>
            <a:chOff x="8120842" y="2042992"/>
            <a:chExt cx="528123" cy="2908173"/>
          </a:xfrm>
        </p:grpSpPr>
        <p:sp>
          <p:nvSpPr>
            <p:cNvPr id="40" name="Freeform 39"/>
            <p:cNvSpPr/>
            <p:nvPr/>
          </p:nvSpPr>
          <p:spPr bwMode="auto">
            <a:xfrm>
              <a:off x="8120842" y="4189150"/>
              <a:ext cx="528122" cy="762015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120842" y="2042992"/>
              <a:ext cx="175793" cy="2331635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8296636" y="2042992"/>
              <a:ext cx="176537" cy="2331634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8473172" y="2042992"/>
              <a:ext cx="175793" cy="2331634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8295145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3456319" y="5040789"/>
            <a:ext cx="1055969" cy="5106622"/>
            <a:chOff x="6629626" y="2397854"/>
            <a:chExt cx="528122" cy="2553311"/>
          </a:xfrm>
        </p:grpSpPr>
        <p:sp>
          <p:nvSpPr>
            <p:cNvPr id="50" name="Freeform 49"/>
            <p:cNvSpPr/>
            <p:nvPr/>
          </p:nvSpPr>
          <p:spPr bwMode="auto">
            <a:xfrm>
              <a:off x="6629626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6629626" y="2397854"/>
              <a:ext cx="175793" cy="1976772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6805419" y="2397855"/>
              <a:ext cx="176537" cy="1976771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6981955" y="2397855"/>
              <a:ext cx="175793" cy="1976771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6803928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0454669" y="5750514"/>
            <a:ext cx="1055969" cy="4396896"/>
            <a:chOff x="5128410" y="2752717"/>
            <a:chExt cx="528122" cy="2198448"/>
          </a:xfrm>
        </p:grpSpPr>
        <p:sp>
          <p:nvSpPr>
            <p:cNvPr id="60" name="Freeform 59"/>
            <p:cNvSpPr/>
            <p:nvPr/>
          </p:nvSpPr>
          <p:spPr bwMode="auto">
            <a:xfrm>
              <a:off x="5128410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128410" y="2752717"/>
              <a:ext cx="175793" cy="1621909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5304203" y="2752717"/>
              <a:ext cx="176537" cy="1621908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480739" y="2752717"/>
              <a:ext cx="175793" cy="1621908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5302712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453021" y="6460238"/>
            <a:ext cx="1055969" cy="3687172"/>
            <a:chOff x="3627195" y="3107579"/>
            <a:chExt cx="528122" cy="1843586"/>
          </a:xfrm>
        </p:grpSpPr>
        <p:sp>
          <p:nvSpPr>
            <p:cNvPr id="70" name="Freeform 69"/>
            <p:cNvSpPr/>
            <p:nvPr/>
          </p:nvSpPr>
          <p:spPr bwMode="auto">
            <a:xfrm>
              <a:off x="3627195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3627195" y="3107579"/>
              <a:ext cx="175792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802987" y="3107579"/>
              <a:ext cx="176537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979525" y="3107579"/>
              <a:ext cx="175792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801497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7299892" y="5406842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42587" y="4721476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3349410" y="4035338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311182" y="3291514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96" name="Freeform 239"/>
          <p:cNvSpPr>
            <a:spLocks noChangeArrowheads="1"/>
          </p:cNvSpPr>
          <p:nvPr/>
        </p:nvSpPr>
        <p:spPr bwMode="auto">
          <a:xfrm>
            <a:off x="7302936" y="5421840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7" name="Freeform 239"/>
          <p:cNvSpPr>
            <a:spLocks noChangeArrowheads="1"/>
          </p:cNvSpPr>
          <p:nvPr/>
        </p:nvSpPr>
        <p:spPr bwMode="auto">
          <a:xfrm>
            <a:off x="10315019" y="4711760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8" name="Freeform 239"/>
          <p:cNvSpPr>
            <a:spLocks noChangeArrowheads="1"/>
          </p:cNvSpPr>
          <p:nvPr/>
        </p:nvSpPr>
        <p:spPr bwMode="auto">
          <a:xfrm>
            <a:off x="13320544" y="4024228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9" name="Freeform 239"/>
          <p:cNvSpPr>
            <a:spLocks noChangeArrowheads="1"/>
          </p:cNvSpPr>
          <p:nvPr/>
        </p:nvSpPr>
        <p:spPr bwMode="auto">
          <a:xfrm>
            <a:off x="16278014" y="3292308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3114374" y="10314935"/>
            <a:ext cx="3564929" cy="1714502"/>
            <a:chOff x="6286008" y="4886391"/>
            <a:chExt cx="1782929" cy="857251"/>
          </a:xfrm>
        </p:grpSpPr>
        <p:grpSp>
          <p:nvGrpSpPr>
            <p:cNvPr id="114" name="Group 113"/>
            <p:cNvGrpSpPr/>
            <p:nvPr/>
          </p:nvGrpSpPr>
          <p:grpSpPr bwMode="auto">
            <a:xfrm>
              <a:off x="6779312" y="4886391"/>
              <a:ext cx="1289625" cy="857251"/>
              <a:chOff x="975398" y="1453103"/>
              <a:chExt cx="967262" cy="643920"/>
            </a:xfrm>
          </p:grpSpPr>
          <p:sp>
            <p:nvSpPr>
              <p:cNvPr id="116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17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5" name="AutoShape 122"/>
            <p:cNvSpPr/>
            <p:nvPr/>
          </p:nvSpPr>
          <p:spPr bwMode="auto">
            <a:xfrm>
              <a:off x="6286008" y="5004526"/>
              <a:ext cx="551248" cy="6063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4921"/>
                  </a:moveTo>
                  <a:lnTo>
                    <a:pt x="21599" y="5871"/>
                  </a:lnTo>
                  <a:cubicBezTo>
                    <a:pt x="21192" y="6052"/>
                    <a:pt x="20518" y="6202"/>
                    <a:pt x="19564" y="6320"/>
                  </a:cubicBezTo>
                  <a:cubicBezTo>
                    <a:pt x="18617" y="6436"/>
                    <a:pt x="17593" y="6522"/>
                    <a:pt x="16494" y="6579"/>
                  </a:cubicBezTo>
                  <a:cubicBezTo>
                    <a:pt x="15398" y="6643"/>
                    <a:pt x="14330" y="6677"/>
                    <a:pt x="13290" y="6683"/>
                  </a:cubicBezTo>
                  <a:cubicBezTo>
                    <a:pt x="12253" y="6692"/>
                    <a:pt x="11427" y="6698"/>
                    <a:pt x="10808" y="6698"/>
                  </a:cubicBezTo>
                  <a:cubicBezTo>
                    <a:pt x="10200" y="6698"/>
                    <a:pt x="9374" y="6692"/>
                    <a:pt x="8326" y="6683"/>
                  </a:cubicBezTo>
                  <a:cubicBezTo>
                    <a:pt x="7276" y="6677"/>
                    <a:pt x="6204" y="6643"/>
                    <a:pt x="5105" y="6579"/>
                  </a:cubicBezTo>
                  <a:cubicBezTo>
                    <a:pt x="4009" y="6522"/>
                    <a:pt x="2993" y="6436"/>
                    <a:pt x="2053" y="6326"/>
                  </a:cubicBezTo>
                  <a:cubicBezTo>
                    <a:pt x="1116" y="6214"/>
                    <a:pt x="442" y="6064"/>
                    <a:pt x="34" y="5871"/>
                  </a:cubicBezTo>
                  <a:cubicBezTo>
                    <a:pt x="10" y="5724"/>
                    <a:pt x="0" y="5566"/>
                    <a:pt x="0" y="5393"/>
                  </a:cubicBezTo>
                  <a:lnTo>
                    <a:pt x="0" y="4921"/>
                  </a:lnTo>
                  <a:lnTo>
                    <a:pt x="0" y="4423"/>
                  </a:lnTo>
                  <a:cubicBezTo>
                    <a:pt x="0" y="4258"/>
                    <a:pt x="10" y="4092"/>
                    <a:pt x="34" y="3924"/>
                  </a:cubicBezTo>
                  <a:cubicBezTo>
                    <a:pt x="307" y="3801"/>
                    <a:pt x="701" y="3688"/>
                    <a:pt x="1213" y="3602"/>
                  </a:cubicBezTo>
                  <a:cubicBezTo>
                    <a:pt x="1717" y="3516"/>
                    <a:pt x="2257" y="3444"/>
                    <a:pt x="2830" y="3389"/>
                  </a:cubicBezTo>
                  <a:cubicBezTo>
                    <a:pt x="3404" y="3334"/>
                    <a:pt x="3971" y="3294"/>
                    <a:pt x="4528" y="3265"/>
                  </a:cubicBezTo>
                  <a:cubicBezTo>
                    <a:pt x="5084" y="3239"/>
                    <a:pt x="5516" y="3213"/>
                    <a:pt x="5827" y="3196"/>
                  </a:cubicBezTo>
                  <a:cubicBezTo>
                    <a:pt x="5737" y="2444"/>
                    <a:pt x="5800" y="1857"/>
                    <a:pt x="6017" y="1431"/>
                  </a:cubicBezTo>
                  <a:cubicBezTo>
                    <a:pt x="6232" y="1010"/>
                    <a:pt x="6560" y="693"/>
                    <a:pt x="7003" y="489"/>
                  </a:cubicBezTo>
                  <a:cubicBezTo>
                    <a:pt x="7441" y="282"/>
                    <a:pt x="7984" y="146"/>
                    <a:pt x="8631" y="86"/>
                  </a:cubicBezTo>
                  <a:cubicBezTo>
                    <a:pt x="9280" y="28"/>
                    <a:pt x="9999" y="0"/>
                    <a:pt x="10808" y="0"/>
                  </a:cubicBezTo>
                  <a:cubicBezTo>
                    <a:pt x="11417" y="0"/>
                    <a:pt x="12021" y="11"/>
                    <a:pt x="12619" y="40"/>
                  </a:cubicBezTo>
                  <a:cubicBezTo>
                    <a:pt x="13221" y="69"/>
                    <a:pt x="13757" y="164"/>
                    <a:pt x="14234" y="319"/>
                  </a:cubicBezTo>
                  <a:cubicBezTo>
                    <a:pt x="14707" y="483"/>
                    <a:pt x="15084" y="734"/>
                    <a:pt x="15367" y="1074"/>
                  </a:cubicBezTo>
                  <a:cubicBezTo>
                    <a:pt x="15647" y="1413"/>
                    <a:pt x="15789" y="1894"/>
                    <a:pt x="15789" y="2519"/>
                  </a:cubicBezTo>
                  <a:lnTo>
                    <a:pt x="15789" y="2850"/>
                  </a:lnTo>
                  <a:cubicBezTo>
                    <a:pt x="15789" y="2963"/>
                    <a:pt x="15775" y="3078"/>
                    <a:pt x="15758" y="3196"/>
                  </a:cubicBezTo>
                  <a:cubicBezTo>
                    <a:pt x="16076" y="3213"/>
                    <a:pt x="16511" y="3239"/>
                    <a:pt x="17061" y="3265"/>
                  </a:cubicBezTo>
                  <a:cubicBezTo>
                    <a:pt x="17611" y="3294"/>
                    <a:pt x="18178" y="3334"/>
                    <a:pt x="18758" y="3389"/>
                  </a:cubicBezTo>
                  <a:cubicBezTo>
                    <a:pt x="19335" y="3443"/>
                    <a:pt x="19885" y="3515"/>
                    <a:pt x="20404" y="3602"/>
                  </a:cubicBezTo>
                  <a:cubicBezTo>
                    <a:pt x="20922" y="3688"/>
                    <a:pt x="21323" y="3801"/>
                    <a:pt x="21596" y="3924"/>
                  </a:cubicBezTo>
                  <a:lnTo>
                    <a:pt x="21596" y="4921"/>
                  </a:lnTo>
                  <a:close/>
                  <a:moveTo>
                    <a:pt x="10812" y="8296"/>
                  </a:moveTo>
                  <a:cubicBezTo>
                    <a:pt x="12236" y="8278"/>
                    <a:pt x="13656" y="8250"/>
                    <a:pt x="15080" y="8215"/>
                  </a:cubicBezTo>
                  <a:cubicBezTo>
                    <a:pt x="16501" y="8178"/>
                    <a:pt x="17925" y="8088"/>
                    <a:pt x="19353" y="7939"/>
                  </a:cubicBezTo>
                  <a:lnTo>
                    <a:pt x="19353" y="19477"/>
                  </a:lnTo>
                  <a:cubicBezTo>
                    <a:pt x="19353" y="20056"/>
                    <a:pt x="19107" y="20557"/>
                    <a:pt x="18620" y="20972"/>
                  </a:cubicBezTo>
                  <a:cubicBezTo>
                    <a:pt x="18133" y="21392"/>
                    <a:pt x="17542" y="21599"/>
                    <a:pt x="16847" y="21599"/>
                  </a:cubicBezTo>
                  <a:lnTo>
                    <a:pt x="4752" y="21599"/>
                  </a:lnTo>
                  <a:cubicBezTo>
                    <a:pt x="4058" y="21599"/>
                    <a:pt x="3460" y="21395"/>
                    <a:pt x="2955" y="20977"/>
                  </a:cubicBezTo>
                  <a:cubicBezTo>
                    <a:pt x="2450" y="20569"/>
                    <a:pt x="2201" y="20068"/>
                    <a:pt x="2201" y="19477"/>
                  </a:cubicBezTo>
                  <a:lnTo>
                    <a:pt x="2201" y="7939"/>
                  </a:lnTo>
                  <a:cubicBezTo>
                    <a:pt x="3560" y="8088"/>
                    <a:pt x="4904" y="8183"/>
                    <a:pt x="6239" y="8229"/>
                  </a:cubicBezTo>
                  <a:cubicBezTo>
                    <a:pt x="7576" y="8273"/>
                    <a:pt x="8917" y="8296"/>
                    <a:pt x="10276" y="8296"/>
                  </a:cubicBezTo>
                  <a:lnTo>
                    <a:pt x="10812" y="8296"/>
                  </a:lnTo>
                  <a:close/>
                  <a:moveTo>
                    <a:pt x="6923" y="10395"/>
                  </a:moveTo>
                  <a:cubicBezTo>
                    <a:pt x="6923" y="10248"/>
                    <a:pt x="6857" y="10119"/>
                    <a:pt x="6733" y="10015"/>
                  </a:cubicBezTo>
                  <a:cubicBezTo>
                    <a:pt x="6605" y="9908"/>
                    <a:pt x="6453" y="9854"/>
                    <a:pt x="6277" y="9854"/>
                  </a:cubicBezTo>
                  <a:lnTo>
                    <a:pt x="5630" y="9854"/>
                  </a:lnTo>
                  <a:cubicBezTo>
                    <a:pt x="5450" y="9854"/>
                    <a:pt x="5305" y="9908"/>
                    <a:pt x="5191" y="10015"/>
                  </a:cubicBezTo>
                  <a:cubicBezTo>
                    <a:pt x="5074" y="10119"/>
                    <a:pt x="5015" y="10248"/>
                    <a:pt x="5015" y="10395"/>
                  </a:cubicBezTo>
                  <a:lnTo>
                    <a:pt x="5015" y="18858"/>
                  </a:lnTo>
                  <a:cubicBezTo>
                    <a:pt x="5015" y="19005"/>
                    <a:pt x="5074" y="19126"/>
                    <a:pt x="5191" y="19224"/>
                  </a:cubicBezTo>
                  <a:cubicBezTo>
                    <a:pt x="5305" y="19319"/>
                    <a:pt x="5450" y="19368"/>
                    <a:pt x="5630" y="19368"/>
                  </a:cubicBezTo>
                  <a:lnTo>
                    <a:pt x="6277" y="19368"/>
                  </a:lnTo>
                  <a:cubicBezTo>
                    <a:pt x="6453" y="19368"/>
                    <a:pt x="6605" y="19319"/>
                    <a:pt x="6733" y="19230"/>
                  </a:cubicBezTo>
                  <a:cubicBezTo>
                    <a:pt x="6857" y="19137"/>
                    <a:pt x="6923" y="19014"/>
                    <a:pt x="6923" y="18858"/>
                  </a:cubicBezTo>
                  <a:lnTo>
                    <a:pt x="6923" y="10395"/>
                  </a:lnTo>
                  <a:close/>
                  <a:moveTo>
                    <a:pt x="8416" y="3141"/>
                  </a:moveTo>
                  <a:cubicBezTo>
                    <a:pt x="10006" y="3121"/>
                    <a:pt x="11607" y="3121"/>
                    <a:pt x="13231" y="3141"/>
                  </a:cubicBezTo>
                  <a:cubicBezTo>
                    <a:pt x="13231" y="3032"/>
                    <a:pt x="13242" y="2925"/>
                    <a:pt x="13266" y="2819"/>
                  </a:cubicBezTo>
                  <a:cubicBezTo>
                    <a:pt x="13286" y="2712"/>
                    <a:pt x="13286" y="2611"/>
                    <a:pt x="13266" y="2519"/>
                  </a:cubicBezTo>
                  <a:lnTo>
                    <a:pt x="13266" y="2315"/>
                  </a:lnTo>
                  <a:cubicBezTo>
                    <a:pt x="12879" y="2222"/>
                    <a:pt x="12471" y="2171"/>
                    <a:pt x="12042" y="2162"/>
                  </a:cubicBezTo>
                  <a:cubicBezTo>
                    <a:pt x="11610" y="2153"/>
                    <a:pt x="11202" y="2148"/>
                    <a:pt x="10819" y="2148"/>
                  </a:cubicBezTo>
                  <a:cubicBezTo>
                    <a:pt x="10411" y="2148"/>
                    <a:pt x="9996" y="2153"/>
                    <a:pt x="9574" y="2162"/>
                  </a:cubicBezTo>
                  <a:cubicBezTo>
                    <a:pt x="9149" y="2171"/>
                    <a:pt x="8741" y="2222"/>
                    <a:pt x="8354" y="2315"/>
                  </a:cubicBezTo>
                  <a:lnTo>
                    <a:pt x="8354" y="2519"/>
                  </a:lnTo>
                  <a:cubicBezTo>
                    <a:pt x="8354" y="2611"/>
                    <a:pt x="8357" y="2715"/>
                    <a:pt x="8371" y="2824"/>
                  </a:cubicBezTo>
                  <a:cubicBezTo>
                    <a:pt x="8375" y="2937"/>
                    <a:pt x="8392" y="3040"/>
                    <a:pt x="8416" y="3141"/>
                  </a:cubicBezTo>
                  <a:moveTo>
                    <a:pt x="11769" y="10395"/>
                  </a:moveTo>
                  <a:cubicBezTo>
                    <a:pt x="11769" y="10248"/>
                    <a:pt x="11707" y="10119"/>
                    <a:pt x="11582" y="10015"/>
                  </a:cubicBezTo>
                  <a:cubicBezTo>
                    <a:pt x="11451" y="9908"/>
                    <a:pt x="11299" y="9854"/>
                    <a:pt x="11123" y="9854"/>
                  </a:cubicBezTo>
                  <a:lnTo>
                    <a:pt x="10476" y="9854"/>
                  </a:lnTo>
                  <a:cubicBezTo>
                    <a:pt x="10300" y="9854"/>
                    <a:pt x="10151" y="9908"/>
                    <a:pt x="10037" y="10015"/>
                  </a:cubicBezTo>
                  <a:cubicBezTo>
                    <a:pt x="9923" y="10119"/>
                    <a:pt x="9865" y="10248"/>
                    <a:pt x="9865" y="10395"/>
                  </a:cubicBezTo>
                  <a:lnTo>
                    <a:pt x="9865" y="18858"/>
                  </a:lnTo>
                  <a:cubicBezTo>
                    <a:pt x="9865" y="19005"/>
                    <a:pt x="9920" y="19126"/>
                    <a:pt x="10030" y="19224"/>
                  </a:cubicBezTo>
                  <a:cubicBezTo>
                    <a:pt x="10141" y="19319"/>
                    <a:pt x="10286" y="19368"/>
                    <a:pt x="10476" y="19368"/>
                  </a:cubicBezTo>
                  <a:lnTo>
                    <a:pt x="11123" y="19368"/>
                  </a:lnTo>
                  <a:cubicBezTo>
                    <a:pt x="11299" y="19368"/>
                    <a:pt x="11451" y="19319"/>
                    <a:pt x="11582" y="19230"/>
                  </a:cubicBezTo>
                  <a:cubicBezTo>
                    <a:pt x="11707" y="19137"/>
                    <a:pt x="11769" y="19014"/>
                    <a:pt x="11769" y="18858"/>
                  </a:cubicBezTo>
                  <a:lnTo>
                    <a:pt x="11769" y="10395"/>
                  </a:lnTo>
                  <a:close/>
                  <a:moveTo>
                    <a:pt x="14683" y="18858"/>
                  </a:moveTo>
                  <a:cubicBezTo>
                    <a:pt x="14683" y="19005"/>
                    <a:pt x="14745" y="19126"/>
                    <a:pt x="14866" y="19224"/>
                  </a:cubicBezTo>
                  <a:cubicBezTo>
                    <a:pt x="14987" y="19319"/>
                    <a:pt x="15143" y="19368"/>
                    <a:pt x="15333" y="19368"/>
                  </a:cubicBezTo>
                  <a:lnTo>
                    <a:pt x="15979" y="19368"/>
                  </a:lnTo>
                  <a:cubicBezTo>
                    <a:pt x="16155" y="19368"/>
                    <a:pt x="16308" y="19319"/>
                    <a:pt x="16432" y="19230"/>
                  </a:cubicBezTo>
                  <a:cubicBezTo>
                    <a:pt x="16560" y="19137"/>
                    <a:pt x="16629" y="19014"/>
                    <a:pt x="16629" y="18858"/>
                  </a:cubicBezTo>
                  <a:lnTo>
                    <a:pt x="16629" y="10395"/>
                  </a:lnTo>
                  <a:cubicBezTo>
                    <a:pt x="16629" y="10248"/>
                    <a:pt x="16560" y="10119"/>
                    <a:pt x="16432" y="10015"/>
                  </a:cubicBezTo>
                  <a:cubicBezTo>
                    <a:pt x="16308" y="9908"/>
                    <a:pt x="16155" y="9854"/>
                    <a:pt x="15979" y="9854"/>
                  </a:cubicBezTo>
                  <a:lnTo>
                    <a:pt x="15333" y="9854"/>
                  </a:lnTo>
                  <a:cubicBezTo>
                    <a:pt x="15153" y="9854"/>
                    <a:pt x="15001" y="9908"/>
                    <a:pt x="14877" y="10015"/>
                  </a:cubicBezTo>
                  <a:cubicBezTo>
                    <a:pt x="14752" y="10119"/>
                    <a:pt x="14683" y="10248"/>
                    <a:pt x="14683" y="10395"/>
                  </a:cubicBezTo>
                  <a:lnTo>
                    <a:pt x="14683" y="18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755367" y="10306119"/>
            <a:ext cx="3570430" cy="1714502"/>
            <a:chOff x="3778407" y="5030519"/>
            <a:chExt cx="1785680" cy="857251"/>
          </a:xfrm>
        </p:grpSpPr>
        <p:grpSp>
          <p:nvGrpSpPr>
            <p:cNvPr id="108" name="Group 107"/>
            <p:cNvGrpSpPr/>
            <p:nvPr/>
          </p:nvGrpSpPr>
          <p:grpSpPr bwMode="auto">
            <a:xfrm>
              <a:off x="4274462" y="5030519"/>
              <a:ext cx="1289625" cy="857251"/>
              <a:chOff x="975398" y="1453103"/>
              <a:chExt cx="967262" cy="643920"/>
            </a:xfrm>
          </p:grpSpPr>
          <p:sp>
            <p:nvSpPr>
              <p:cNvPr id="110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11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4" name="AutoShape 28"/>
            <p:cNvSpPr/>
            <p:nvPr/>
          </p:nvSpPr>
          <p:spPr bwMode="auto">
            <a:xfrm>
              <a:off x="3778407" y="5115367"/>
              <a:ext cx="565514" cy="563254"/>
            </a:xfrm>
            <a:custGeom>
              <a:avLst/>
              <a:gdLst>
                <a:gd name="T0" fmla="*/ 10800 w 21600"/>
                <a:gd name="T1" fmla="+- 0 10821 42"/>
                <a:gd name="T2" fmla="*/ 10821 h 21558"/>
                <a:gd name="T3" fmla="*/ 10800 w 21600"/>
                <a:gd name="T4" fmla="+- 0 10821 42"/>
                <a:gd name="T5" fmla="*/ 10821 h 21558"/>
                <a:gd name="T6" fmla="*/ 10800 w 21600"/>
                <a:gd name="T7" fmla="+- 0 10821 42"/>
                <a:gd name="T8" fmla="*/ 10821 h 21558"/>
                <a:gd name="T9" fmla="*/ 10800 w 21600"/>
                <a:gd name="T10" fmla="+- 0 10821 42"/>
                <a:gd name="T11" fmla="*/ 10821 h 2155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58">
                  <a:moveTo>
                    <a:pt x="18076" y="8547"/>
                  </a:moveTo>
                  <a:cubicBezTo>
                    <a:pt x="19181" y="9499"/>
                    <a:pt x="20046" y="10569"/>
                    <a:pt x="20670" y="11749"/>
                  </a:cubicBezTo>
                  <a:cubicBezTo>
                    <a:pt x="21291" y="12932"/>
                    <a:pt x="21599" y="14075"/>
                    <a:pt x="21599" y="15179"/>
                  </a:cubicBezTo>
                  <a:cubicBezTo>
                    <a:pt x="21599" y="16159"/>
                    <a:pt x="21344" y="17040"/>
                    <a:pt x="20832" y="17815"/>
                  </a:cubicBezTo>
                  <a:cubicBezTo>
                    <a:pt x="20320" y="18592"/>
                    <a:pt x="19593" y="19260"/>
                    <a:pt x="18660" y="19812"/>
                  </a:cubicBezTo>
                  <a:cubicBezTo>
                    <a:pt x="17724" y="20363"/>
                    <a:pt x="16585" y="20794"/>
                    <a:pt x="15252" y="21098"/>
                  </a:cubicBezTo>
                  <a:cubicBezTo>
                    <a:pt x="13917" y="21403"/>
                    <a:pt x="12435" y="21558"/>
                    <a:pt x="10800" y="21558"/>
                  </a:cubicBezTo>
                  <a:cubicBezTo>
                    <a:pt x="9168" y="21558"/>
                    <a:pt x="7682" y="21403"/>
                    <a:pt x="6350" y="21098"/>
                  </a:cubicBezTo>
                  <a:cubicBezTo>
                    <a:pt x="5014" y="20794"/>
                    <a:pt x="3878" y="20363"/>
                    <a:pt x="2936" y="19812"/>
                  </a:cubicBezTo>
                  <a:cubicBezTo>
                    <a:pt x="1993" y="19260"/>
                    <a:pt x="1270" y="18589"/>
                    <a:pt x="761" y="17809"/>
                  </a:cubicBezTo>
                  <a:cubicBezTo>
                    <a:pt x="255" y="17029"/>
                    <a:pt x="0" y="16150"/>
                    <a:pt x="0" y="15179"/>
                  </a:cubicBezTo>
                  <a:cubicBezTo>
                    <a:pt x="0" y="14075"/>
                    <a:pt x="318" y="12934"/>
                    <a:pt x="948" y="11757"/>
                  </a:cubicBezTo>
                  <a:cubicBezTo>
                    <a:pt x="1582" y="10580"/>
                    <a:pt x="2449" y="9510"/>
                    <a:pt x="3557" y="8547"/>
                  </a:cubicBezTo>
                  <a:cubicBezTo>
                    <a:pt x="3654" y="8403"/>
                    <a:pt x="3822" y="8344"/>
                    <a:pt x="4056" y="8369"/>
                  </a:cubicBezTo>
                  <a:cubicBezTo>
                    <a:pt x="4290" y="8398"/>
                    <a:pt x="4446" y="8491"/>
                    <a:pt x="4527" y="8654"/>
                  </a:cubicBezTo>
                  <a:cubicBezTo>
                    <a:pt x="4565" y="8800"/>
                    <a:pt x="4565" y="8930"/>
                    <a:pt x="4527" y="9045"/>
                  </a:cubicBezTo>
                  <a:cubicBezTo>
                    <a:pt x="4446" y="9361"/>
                    <a:pt x="4378" y="9738"/>
                    <a:pt x="4318" y="10177"/>
                  </a:cubicBezTo>
                  <a:cubicBezTo>
                    <a:pt x="4259" y="10617"/>
                    <a:pt x="4237" y="11073"/>
                    <a:pt x="4259" y="11546"/>
                  </a:cubicBezTo>
                  <a:cubicBezTo>
                    <a:pt x="4278" y="12016"/>
                    <a:pt x="4343" y="12475"/>
                    <a:pt x="4452" y="12915"/>
                  </a:cubicBezTo>
                  <a:cubicBezTo>
                    <a:pt x="4562" y="13354"/>
                    <a:pt x="4749" y="13734"/>
                    <a:pt x="5020" y="14047"/>
                  </a:cubicBezTo>
                  <a:cubicBezTo>
                    <a:pt x="5329" y="14379"/>
                    <a:pt x="5716" y="14599"/>
                    <a:pt x="6184" y="14709"/>
                  </a:cubicBezTo>
                  <a:cubicBezTo>
                    <a:pt x="5698" y="13323"/>
                    <a:pt x="5498" y="12008"/>
                    <a:pt x="5588" y="10757"/>
                  </a:cubicBezTo>
                  <a:cubicBezTo>
                    <a:pt x="5676" y="9510"/>
                    <a:pt x="5919" y="8344"/>
                    <a:pt x="6318" y="7265"/>
                  </a:cubicBezTo>
                  <a:cubicBezTo>
                    <a:pt x="6718" y="6187"/>
                    <a:pt x="7223" y="5212"/>
                    <a:pt x="7835" y="4339"/>
                  </a:cubicBezTo>
                  <a:cubicBezTo>
                    <a:pt x="8450" y="3469"/>
                    <a:pt x="9040" y="2720"/>
                    <a:pt x="9607" y="2089"/>
                  </a:cubicBezTo>
                  <a:cubicBezTo>
                    <a:pt x="10172" y="1459"/>
                    <a:pt x="10662" y="980"/>
                    <a:pt x="11068" y="653"/>
                  </a:cubicBezTo>
                  <a:cubicBezTo>
                    <a:pt x="11477" y="326"/>
                    <a:pt x="11692" y="149"/>
                    <a:pt x="11711" y="124"/>
                  </a:cubicBezTo>
                  <a:cubicBezTo>
                    <a:pt x="11960" y="-42"/>
                    <a:pt x="12194" y="-42"/>
                    <a:pt x="12416" y="124"/>
                  </a:cubicBezTo>
                  <a:cubicBezTo>
                    <a:pt x="12513" y="191"/>
                    <a:pt x="12581" y="293"/>
                    <a:pt x="12616" y="414"/>
                  </a:cubicBezTo>
                  <a:cubicBezTo>
                    <a:pt x="12650" y="535"/>
                    <a:pt x="12647" y="645"/>
                    <a:pt x="12609" y="746"/>
                  </a:cubicBezTo>
                  <a:cubicBezTo>
                    <a:pt x="12609" y="760"/>
                    <a:pt x="12531" y="954"/>
                    <a:pt x="12375" y="1318"/>
                  </a:cubicBezTo>
                  <a:cubicBezTo>
                    <a:pt x="12222" y="1681"/>
                    <a:pt x="12116" y="2140"/>
                    <a:pt x="12057" y="2692"/>
                  </a:cubicBezTo>
                  <a:cubicBezTo>
                    <a:pt x="11995" y="3244"/>
                    <a:pt x="12029" y="3849"/>
                    <a:pt x="12160" y="4503"/>
                  </a:cubicBezTo>
                  <a:cubicBezTo>
                    <a:pt x="12291" y="5162"/>
                    <a:pt x="12644" y="5773"/>
                    <a:pt x="13221" y="6339"/>
                  </a:cubicBezTo>
                  <a:cubicBezTo>
                    <a:pt x="13589" y="6728"/>
                    <a:pt x="13926" y="7108"/>
                    <a:pt x="14229" y="7485"/>
                  </a:cubicBezTo>
                  <a:cubicBezTo>
                    <a:pt x="14532" y="7862"/>
                    <a:pt x="14791" y="8282"/>
                    <a:pt x="15006" y="8744"/>
                  </a:cubicBezTo>
                  <a:cubicBezTo>
                    <a:pt x="15218" y="9209"/>
                    <a:pt x="15390" y="9749"/>
                    <a:pt x="15515" y="10363"/>
                  </a:cubicBezTo>
                  <a:cubicBezTo>
                    <a:pt x="15639" y="10977"/>
                    <a:pt x="15702" y="11709"/>
                    <a:pt x="15702" y="12554"/>
                  </a:cubicBezTo>
                  <a:cubicBezTo>
                    <a:pt x="15702" y="12850"/>
                    <a:pt x="15546" y="13027"/>
                    <a:pt x="15237" y="13078"/>
                  </a:cubicBezTo>
                  <a:cubicBezTo>
                    <a:pt x="15118" y="13098"/>
                    <a:pt x="14997" y="13078"/>
                    <a:pt x="14872" y="13027"/>
                  </a:cubicBezTo>
                  <a:cubicBezTo>
                    <a:pt x="14747" y="12971"/>
                    <a:pt x="14666" y="12886"/>
                    <a:pt x="14625" y="12768"/>
                  </a:cubicBezTo>
                  <a:cubicBezTo>
                    <a:pt x="14485" y="12489"/>
                    <a:pt x="14276" y="12270"/>
                    <a:pt x="13998" y="12109"/>
                  </a:cubicBezTo>
                  <a:cubicBezTo>
                    <a:pt x="13720" y="11946"/>
                    <a:pt x="13405" y="11867"/>
                    <a:pt x="13056" y="11867"/>
                  </a:cubicBezTo>
                  <a:cubicBezTo>
                    <a:pt x="12588" y="11867"/>
                    <a:pt x="12191" y="12016"/>
                    <a:pt x="11870" y="12318"/>
                  </a:cubicBezTo>
                  <a:cubicBezTo>
                    <a:pt x="11545" y="12619"/>
                    <a:pt x="11383" y="12985"/>
                    <a:pt x="11383" y="13419"/>
                  </a:cubicBezTo>
                  <a:cubicBezTo>
                    <a:pt x="11383" y="14503"/>
                    <a:pt x="12160" y="15044"/>
                    <a:pt x="13714" y="15035"/>
                  </a:cubicBezTo>
                  <a:cubicBezTo>
                    <a:pt x="14691" y="15035"/>
                    <a:pt x="15452" y="14751"/>
                    <a:pt x="15998" y="14185"/>
                  </a:cubicBezTo>
                  <a:cubicBezTo>
                    <a:pt x="16370" y="13799"/>
                    <a:pt x="16635" y="13343"/>
                    <a:pt x="16797" y="12819"/>
                  </a:cubicBezTo>
                  <a:cubicBezTo>
                    <a:pt x="16963" y="12290"/>
                    <a:pt x="17065" y="11777"/>
                    <a:pt x="17103" y="11273"/>
                  </a:cubicBezTo>
                  <a:cubicBezTo>
                    <a:pt x="17143" y="10769"/>
                    <a:pt x="17156" y="10310"/>
                    <a:pt x="17134" y="9893"/>
                  </a:cubicBezTo>
                  <a:cubicBezTo>
                    <a:pt x="17115" y="9473"/>
                    <a:pt x="17097" y="9195"/>
                    <a:pt x="17075" y="9048"/>
                  </a:cubicBezTo>
                  <a:cubicBezTo>
                    <a:pt x="17016" y="8941"/>
                    <a:pt x="17016" y="8812"/>
                    <a:pt x="17075" y="8657"/>
                  </a:cubicBezTo>
                  <a:cubicBezTo>
                    <a:pt x="17156" y="8493"/>
                    <a:pt x="17312" y="8400"/>
                    <a:pt x="17546" y="8372"/>
                  </a:cubicBezTo>
                  <a:cubicBezTo>
                    <a:pt x="17780" y="8347"/>
                    <a:pt x="17955" y="8403"/>
                    <a:pt x="18076" y="854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522511" y="10368123"/>
            <a:ext cx="3541951" cy="1714502"/>
            <a:chOff x="1161298" y="5061521"/>
            <a:chExt cx="1771437" cy="857251"/>
          </a:xfrm>
        </p:grpSpPr>
        <p:grpSp>
          <p:nvGrpSpPr>
            <p:cNvPr id="102" name="Group 101"/>
            <p:cNvGrpSpPr/>
            <p:nvPr/>
          </p:nvGrpSpPr>
          <p:grpSpPr bwMode="auto">
            <a:xfrm>
              <a:off x="1643110" y="5061521"/>
              <a:ext cx="1289625" cy="857251"/>
              <a:chOff x="975398" y="1453103"/>
              <a:chExt cx="967262" cy="643920"/>
            </a:xfrm>
          </p:grpSpPr>
          <p:sp>
            <p:nvSpPr>
              <p:cNvPr id="104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05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5" name="AutoShape 91"/>
            <p:cNvSpPr/>
            <p:nvPr/>
          </p:nvSpPr>
          <p:spPr bwMode="auto">
            <a:xfrm>
              <a:off x="1161298" y="5124774"/>
              <a:ext cx="551081" cy="606190"/>
            </a:xfrm>
            <a:custGeom>
              <a:avLst/>
              <a:gdLst>
                <a:gd name="T0" fmla="+- 0 10795 54"/>
                <a:gd name="T1" fmla="*/ T0 w 21483"/>
                <a:gd name="T2" fmla="*/ 10800 h 21600"/>
                <a:gd name="T3" fmla="+- 0 10795 54"/>
                <a:gd name="T4" fmla="*/ T3 w 21483"/>
                <a:gd name="T5" fmla="*/ 10800 h 21600"/>
                <a:gd name="T6" fmla="+- 0 10795 54"/>
                <a:gd name="T7" fmla="*/ T6 w 21483"/>
                <a:gd name="T8" fmla="*/ 10800 h 21600"/>
                <a:gd name="T9" fmla="+- 0 10795 54"/>
                <a:gd name="T10" fmla="*/ T9 w 2148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83" h="21600">
                  <a:moveTo>
                    <a:pt x="20490" y="581"/>
                  </a:moveTo>
                  <a:cubicBezTo>
                    <a:pt x="20984" y="1781"/>
                    <a:pt x="21295" y="3048"/>
                    <a:pt x="21421" y="4387"/>
                  </a:cubicBezTo>
                  <a:cubicBezTo>
                    <a:pt x="21545" y="5722"/>
                    <a:pt x="21482" y="7179"/>
                    <a:pt x="21220" y="8744"/>
                  </a:cubicBezTo>
                  <a:cubicBezTo>
                    <a:pt x="20549" y="13134"/>
                    <a:pt x="18385" y="16469"/>
                    <a:pt x="14732" y="18748"/>
                  </a:cubicBezTo>
                  <a:cubicBezTo>
                    <a:pt x="13010" y="19857"/>
                    <a:pt x="11265" y="20408"/>
                    <a:pt x="9505" y="20408"/>
                  </a:cubicBezTo>
                  <a:cubicBezTo>
                    <a:pt x="8354" y="20408"/>
                    <a:pt x="7208" y="20165"/>
                    <a:pt x="6064" y="19682"/>
                  </a:cubicBezTo>
                  <a:cubicBezTo>
                    <a:pt x="5893" y="19609"/>
                    <a:pt x="5725" y="19519"/>
                    <a:pt x="5556" y="19411"/>
                  </a:cubicBezTo>
                  <a:cubicBezTo>
                    <a:pt x="5388" y="19301"/>
                    <a:pt x="5221" y="19191"/>
                    <a:pt x="5058" y="19075"/>
                  </a:cubicBezTo>
                  <a:cubicBezTo>
                    <a:pt x="4840" y="18928"/>
                    <a:pt x="4625" y="18790"/>
                    <a:pt x="4414" y="18660"/>
                  </a:cubicBezTo>
                  <a:cubicBezTo>
                    <a:pt x="4199" y="18527"/>
                    <a:pt x="4017" y="18465"/>
                    <a:pt x="3857" y="18465"/>
                  </a:cubicBezTo>
                  <a:cubicBezTo>
                    <a:pt x="3785" y="18485"/>
                    <a:pt x="3698" y="18561"/>
                    <a:pt x="3598" y="18700"/>
                  </a:cubicBezTo>
                  <a:cubicBezTo>
                    <a:pt x="3497" y="18841"/>
                    <a:pt x="3392" y="18996"/>
                    <a:pt x="3287" y="19174"/>
                  </a:cubicBezTo>
                  <a:cubicBezTo>
                    <a:pt x="3184" y="19349"/>
                    <a:pt x="3085" y="19536"/>
                    <a:pt x="2989" y="19728"/>
                  </a:cubicBezTo>
                  <a:cubicBezTo>
                    <a:pt x="2898" y="19922"/>
                    <a:pt x="2821" y="20072"/>
                    <a:pt x="2760" y="20179"/>
                  </a:cubicBezTo>
                  <a:cubicBezTo>
                    <a:pt x="2655" y="20388"/>
                    <a:pt x="2557" y="20575"/>
                    <a:pt x="2463" y="20741"/>
                  </a:cubicBezTo>
                  <a:cubicBezTo>
                    <a:pt x="2372" y="20908"/>
                    <a:pt x="2285" y="21055"/>
                    <a:pt x="2213" y="21182"/>
                  </a:cubicBezTo>
                  <a:cubicBezTo>
                    <a:pt x="2025" y="21461"/>
                    <a:pt x="1787" y="21599"/>
                    <a:pt x="1494" y="21599"/>
                  </a:cubicBezTo>
                  <a:lnTo>
                    <a:pt x="1450" y="21599"/>
                  </a:lnTo>
                  <a:cubicBezTo>
                    <a:pt x="1235" y="21583"/>
                    <a:pt x="1050" y="21526"/>
                    <a:pt x="895" y="21433"/>
                  </a:cubicBezTo>
                  <a:cubicBezTo>
                    <a:pt x="743" y="21334"/>
                    <a:pt x="617" y="21224"/>
                    <a:pt x="521" y="21097"/>
                  </a:cubicBezTo>
                  <a:cubicBezTo>
                    <a:pt x="425" y="20975"/>
                    <a:pt x="348" y="20846"/>
                    <a:pt x="292" y="20716"/>
                  </a:cubicBezTo>
                  <a:cubicBezTo>
                    <a:pt x="236" y="20586"/>
                    <a:pt x="198" y="20484"/>
                    <a:pt x="184" y="20408"/>
                  </a:cubicBezTo>
                  <a:cubicBezTo>
                    <a:pt x="-17" y="20077"/>
                    <a:pt x="-54" y="19724"/>
                    <a:pt x="74" y="19355"/>
                  </a:cubicBezTo>
                  <a:cubicBezTo>
                    <a:pt x="222" y="18877"/>
                    <a:pt x="430" y="18479"/>
                    <a:pt x="699" y="18152"/>
                  </a:cubicBezTo>
                  <a:cubicBezTo>
                    <a:pt x="970" y="17827"/>
                    <a:pt x="1235" y="17536"/>
                    <a:pt x="1494" y="17276"/>
                  </a:cubicBezTo>
                  <a:cubicBezTo>
                    <a:pt x="1712" y="17068"/>
                    <a:pt x="1901" y="16873"/>
                    <a:pt x="2061" y="16692"/>
                  </a:cubicBezTo>
                  <a:cubicBezTo>
                    <a:pt x="2222" y="16511"/>
                    <a:pt x="2325" y="16319"/>
                    <a:pt x="2367" y="16113"/>
                  </a:cubicBezTo>
                  <a:cubicBezTo>
                    <a:pt x="2383" y="16057"/>
                    <a:pt x="2383" y="16003"/>
                    <a:pt x="2367" y="15949"/>
                  </a:cubicBezTo>
                  <a:cubicBezTo>
                    <a:pt x="2353" y="15899"/>
                    <a:pt x="2318" y="15783"/>
                    <a:pt x="2257" y="15611"/>
                  </a:cubicBezTo>
                  <a:cubicBezTo>
                    <a:pt x="2213" y="15503"/>
                    <a:pt x="2168" y="15379"/>
                    <a:pt x="2128" y="15241"/>
                  </a:cubicBezTo>
                  <a:cubicBezTo>
                    <a:pt x="2086" y="15100"/>
                    <a:pt x="2051" y="14941"/>
                    <a:pt x="2021" y="14761"/>
                  </a:cubicBezTo>
                  <a:cubicBezTo>
                    <a:pt x="1836" y="13321"/>
                    <a:pt x="1883" y="11988"/>
                    <a:pt x="2166" y="10774"/>
                  </a:cubicBezTo>
                  <a:cubicBezTo>
                    <a:pt x="2449" y="9557"/>
                    <a:pt x="2898" y="8464"/>
                    <a:pt x="3509" y="7493"/>
                  </a:cubicBezTo>
                  <a:cubicBezTo>
                    <a:pt x="4122" y="6527"/>
                    <a:pt x="4852" y="5689"/>
                    <a:pt x="5694" y="4986"/>
                  </a:cubicBezTo>
                  <a:cubicBezTo>
                    <a:pt x="6539" y="4283"/>
                    <a:pt x="7416" y="3741"/>
                    <a:pt x="8326" y="3351"/>
                  </a:cubicBezTo>
                  <a:cubicBezTo>
                    <a:pt x="8939" y="3091"/>
                    <a:pt x="9611" y="2939"/>
                    <a:pt x="10336" y="2894"/>
                  </a:cubicBezTo>
                  <a:cubicBezTo>
                    <a:pt x="11066" y="2848"/>
                    <a:pt x="11826" y="2817"/>
                    <a:pt x="12617" y="2798"/>
                  </a:cubicBezTo>
                  <a:cubicBezTo>
                    <a:pt x="13073" y="2798"/>
                    <a:pt x="13546" y="2789"/>
                    <a:pt x="14037" y="2772"/>
                  </a:cubicBezTo>
                  <a:cubicBezTo>
                    <a:pt x="14531" y="2752"/>
                    <a:pt x="15008" y="2704"/>
                    <a:pt x="15469" y="2623"/>
                  </a:cubicBezTo>
                  <a:cubicBezTo>
                    <a:pt x="15926" y="2541"/>
                    <a:pt x="16351" y="2414"/>
                    <a:pt x="16740" y="2239"/>
                  </a:cubicBezTo>
                  <a:cubicBezTo>
                    <a:pt x="17128" y="2064"/>
                    <a:pt x="17446" y="1815"/>
                    <a:pt x="17692" y="1499"/>
                  </a:cubicBezTo>
                  <a:cubicBezTo>
                    <a:pt x="17839" y="1321"/>
                    <a:pt x="17984" y="1135"/>
                    <a:pt x="18125" y="948"/>
                  </a:cubicBezTo>
                  <a:cubicBezTo>
                    <a:pt x="18261" y="756"/>
                    <a:pt x="18403" y="595"/>
                    <a:pt x="18548" y="460"/>
                  </a:cubicBezTo>
                  <a:cubicBezTo>
                    <a:pt x="18696" y="324"/>
                    <a:pt x="18855" y="214"/>
                    <a:pt x="19028" y="129"/>
                  </a:cubicBezTo>
                  <a:cubicBezTo>
                    <a:pt x="19206" y="42"/>
                    <a:pt x="19423" y="0"/>
                    <a:pt x="19688" y="0"/>
                  </a:cubicBezTo>
                  <a:cubicBezTo>
                    <a:pt x="19856" y="0"/>
                    <a:pt x="20015" y="50"/>
                    <a:pt x="20163" y="155"/>
                  </a:cubicBezTo>
                  <a:cubicBezTo>
                    <a:pt x="20308" y="261"/>
                    <a:pt x="20418" y="400"/>
                    <a:pt x="20490" y="581"/>
                  </a:cubicBezTo>
                  <a:moveTo>
                    <a:pt x="15350" y="9977"/>
                  </a:moveTo>
                  <a:cubicBezTo>
                    <a:pt x="15596" y="10017"/>
                    <a:pt x="15811" y="9927"/>
                    <a:pt x="15993" y="9712"/>
                  </a:cubicBezTo>
                  <a:cubicBezTo>
                    <a:pt x="16178" y="9503"/>
                    <a:pt x="16276" y="9249"/>
                    <a:pt x="16291" y="8953"/>
                  </a:cubicBezTo>
                  <a:cubicBezTo>
                    <a:pt x="16305" y="8636"/>
                    <a:pt x="16230" y="8374"/>
                    <a:pt x="16064" y="8159"/>
                  </a:cubicBezTo>
                  <a:cubicBezTo>
                    <a:pt x="15893" y="7947"/>
                    <a:pt x="15680" y="7832"/>
                    <a:pt x="15418" y="7815"/>
                  </a:cubicBezTo>
                  <a:cubicBezTo>
                    <a:pt x="14321" y="7761"/>
                    <a:pt x="13284" y="7834"/>
                    <a:pt x="12315" y="8038"/>
                  </a:cubicBezTo>
                  <a:cubicBezTo>
                    <a:pt x="11344" y="8241"/>
                    <a:pt x="10425" y="8571"/>
                    <a:pt x="9550" y="9032"/>
                  </a:cubicBezTo>
                  <a:cubicBezTo>
                    <a:pt x="8673" y="9492"/>
                    <a:pt x="7842" y="10090"/>
                    <a:pt x="7046" y="10830"/>
                  </a:cubicBezTo>
                  <a:cubicBezTo>
                    <a:pt x="6249" y="11567"/>
                    <a:pt x="5479" y="12465"/>
                    <a:pt x="4732" y="13518"/>
                  </a:cubicBezTo>
                  <a:cubicBezTo>
                    <a:pt x="4562" y="13764"/>
                    <a:pt x="4482" y="14032"/>
                    <a:pt x="4496" y="14323"/>
                  </a:cubicBezTo>
                  <a:cubicBezTo>
                    <a:pt x="4510" y="14617"/>
                    <a:pt x="4620" y="14862"/>
                    <a:pt x="4821" y="15063"/>
                  </a:cubicBezTo>
                  <a:cubicBezTo>
                    <a:pt x="4971" y="15221"/>
                    <a:pt x="5163" y="15311"/>
                    <a:pt x="5392" y="15317"/>
                  </a:cubicBezTo>
                  <a:cubicBezTo>
                    <a:pt x="5668" y="15317"/>
                    <a:pt x="5900" y="15195"/>
                    <a:pt x="6087" y="14953"/>
                  </a:cubicBezTo>
                  <a:cubicBezTo>
                    <a:pt x="6759" y="14035"/>
                    <a:pt x="7435" y="13244"/>
                    <a:pt x="8116" y="12586"/>
                  </a:cubicBezTo>
                  <a:cubicBezTo>
                    <a:pt x="8794" y="11929"/>
                    <a:pt x="9510" y="11401"/>
                    <a:pt x="10259" y="11005"/>
                  </a:cubicBezTo>
                  <a:cubicBezTo>
                    <a:pt x="11010" y="10610"/>
                    <a:pt x="11801" y="10330"/>
                    <a:pt x="12636" y="10167"/>
                  </a:cubicBezTo>
                  <a:cubicBezTo>
                    <a:pt x="13467" y="10003"/>
                    <a:pt x="14372" y="9938"/>
                    <a:pt x="15350" y="99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8415569" y="10310449"/>
            <a:ext cx="3560026" cy="1714502"/>
            <a:chOff x="9109898" y="5032684"/>
            <a:chExt cx="1780477" cy="857251"/>
          </a:xfrm>
        </p:grpSpPr>
        <p:grpSp>
          <p:nvGrpSpPr>
            <p:cNvPr id="120" name="Group 119"/>
            <p:cNvGrpSpPr/>
            <p:nvPr/>
          </p:nvGrpSpPr>
          <p:grpSpPr bwMode="auto">
            <a:xfrm>
              <a:off x="9600750" y="5032684"/>
              <a:ext cx="1289625" cy="857251"/>
              <a:chOff x="975398" y="1453103"/>
              <a:chExt cx="967262" cy="643920"/>
            </a:xfrm>
          </p:grpSpPr>
          <p:sp>
            <p:nvSpPr>
              <p:cNvPr id="122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23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6" name="AutoShape 125"/>
            <p:cNvSpPr/>
            <p:nvPr/>
          </p:nvSpPr>
          <p:spPr bwMode="auto">
            <a:xfrm>
              <a:off x="9109898" y="5172943"/>
              <a:ext cx="525486" cy="523386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6" name="TextBox 8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96" grpId="0" animBg="1"/>
      <p:bldP spid="97" grpId="0" animBg="1"/>
      <p:bldP spid="98" grpId="0" animBg="1"/>
      <p:bldP spid="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12964527" y="3316319"/>
            <a:ext cx="1566742" cy="8670658"/>
            <a:chOff x="6417094" y="2025779"/>
            <a:chExt cx="783575" cy="4335329"/>
          </a:xfrm>
        </p:grpSpPr>
        <p:sp>
          <p:nvSpPr>
            <p:cNvPr id="14" name="Rectangle 13"/>
            <p:cNvSpPr/>
            <p:nvPr/>
          </p:nvSpPr>
          <p:spPr>
            <a:xfrm>
              <a:off x="6527221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27220" y="3176224"/>
              <a:ext cx="535472" cy="3184884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0" name="Title 20"/>
            <p:cNvSpPr txBox="1"/>
            <p:nvPr/>
          </p:nvSpPr>
          <p:spPr>
            <a:xfrm rot="16200000">
              <a:off x="5890556" y="4918437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" name="Title 20"/>
            <p:cNvSpPr txBox="1"/>
            <p:nvPr/>
          </p:nvSpPr>
          <p:spPr>
            <a:xfrm>
              <a:off x="6417094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1"/>
                  </a:solidFill>
                  <a:latin typeface="+mn-ea"/>
                  <a:ea typeface="+mn-ea"/>
                  <a:cs typeface="Lato Regular" panose="020F0502020204030203"/>
                </a:rPr>
                <a:t>70%</a:t>
              </a:r>
              <a:endParaRPr lang="en-US" sz="3800" dirty="0">
                <a:solidFill>
                  <a:schemeClr val="accent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4606503" y="3316319"/>
            <a:ext cx="1566742" cy="8670658"/>
            <a:chOff x="7238296" y="2025779"/>
            <a:chExt cx="783575" cy="4335329"/>
          </a:xfrm>
        </p:grpSpPr>
        <p:sp>
          <p:nvSpPr>
            <p:cNvPr id="15" name="Rectangle 14"/>
            <p:cNvSpPr/>
            <p:nvPr/>
          </p:nvSpPr>
          <p:spPr>
            <a:xfrm>
              <a:off x="7354844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54844" y="3904792"/>
              <a:ext cx="535472" cy="24563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" name="Title 20"/>
            <p:cNvSpPr txBox="1"/>
            <p:nvPr/>
          </p:nvSpPr>
          <p:spPr>
            <a:xfrm rot="16200000">
              <a:off x="6596105" y="4775543"/>
              <a:ext cx="2064669" cy="32316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7" name="Title 20"/>
            <p:cNvSpPr txBox="1"/>
            <p:nvPr/>
          </p:nvSpPr>
          <p:spPr>
            <a:xfrm>
              <a:off x="7238296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2"/>
                  </a:solidFill>
                  <a:latin typeface="+mn-ea"/>
                  <a:ea typeface="+mn-ea"/>
                  <a:cs typeface="Lato Regular" panose="020F0502020204030203"/>
                </a:rPr>
                <a:t>40%</a:t>
              </a:r>
              <a:endParaRPr lang="en-US" sz="3800" dirty="0">
                <a:solidFill>
                  <a:schemeClr val="accent2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6218487" y="3316318"/>
            <a:ext cx="1566742" cy="8670660"/>
            <a:chOff x="8044498" y="2025779"/>
            <a:chExt cx="783575" cy="4335330"/>
          </a:xfrm>
        </p:grpSpPr>
        <p:sp>
          <p:nvSpPr>
            <p:cNvPr id="16" name="Rectangle 15"/>
            <p:cNvSpPr/>
            <p:nvPr/>
          </p:nvSpPr>
          <p:spPr>
            <a:xfrm>
              <a:off x="8182466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82467" y="2609559"/>
              <a:ext cx="535472" cy="3751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" name="Title 20"/>
            <p:cNvSpPr txBox="1"/>
            <p:nvPr/>
          </p:nvSpPr>
          <p:spPr>
            <a:xfrm rot="16200000">
              <a:off x="7545521" y="4918436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8" name="Title 20"/>
            <p:cNvSpPr txBox="1"/>
            <p:nvPr/>
          </p:nvSpPr>
          <p:spPr>
            <a:xfrm>
              <a:off x="8044498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3"/>
                  </a:solidFill>
                  <a:latin typeface="+mn-ea"/>
                  <a:ea typeface="+mn-ea"/>
                  <a:cs typeface="Lato Regular" panose="020F0502020204030203"/>
                </a:rPr>
                <a:t>85%</a:t>
              </a:r>
              <a:endParaRPr lang="en-US" sz="3800" dirty="0">
                <a:solidFill>
                  <a:schemeClr val="accent3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7860463" y="3316318"/>
            <a:ext cx="1566742" cy="8670660"/>
            <a:chOff x="8865700" y="2025779"/>
            <a:chExt cx="783575" cy="4335330"/>
          </a:xfrm>
        </p:grpSpPr>
        <p:sp>
          <p:nvSpPr>
            <p:cNvPr id="17" name="Rectangle 16"/>
            <p:cNvSpPr/>
            <p:nvPr/>
          </p:nvSpPr>
          <p:spPr>
            <a:xfrm>
              <a:off x="9007602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07603" y="2829284"/>
              <a:ext cx="535472" cy="35318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3" name="Title 20"/>
            <p:cNvSpPr txBox="1"/>
            <p:nvPr/>
          </p:nvSpPr>
          <p:spPr>
            <a:xfrm rot="16200000">
              <a:off x="8392715" y="4918436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9" name="Title 20"/>
            <p:cNvSpPr txBox="1"/>
            <p:nvPr/>
          </p:nvSpPr>
          <p:spPr>
            <a:xfrm>
              <a:off x="8865700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4"/>
                  </a:solidFill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3800" dirty="0">
                <a:solidFill>
                  <a:schemeClr val="accent4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9548222" y="3316318"/>
            <a:ext cx="1566742" cy="8670668"/>
            <a:chOff x="9709799" y="2025779"/>
            <a:chExt cx="783575" cy="4335334"/>
          </a:xfrm>
        </p:grpSpPr>
        <p:grpSp>
          <p:nvGrpSpPr>
            <p:cNvPr id="125" name="Group 124"/>
            <p:cNvGrpSpPr/>
            <p:nvPr/>
          </p:nvGrpSpPr>
          <p:grpSpPr>
            <a:xfrm>
              <a:off x="9835225" y="2025779"/>
              <a:ext cx="535472" cy="4335334"/>
              <a:chOff x="9835225" y="2025779"/>
              <a:chExt cx="535472" cy="433533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835225" y="2025779"/>
                <a:ext cx="535472" cy="4335329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835225" y="2609560"/>
                <a:ext cx="535472" cy="37515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4" name="Title 20"/>
              <p:cNvSpPr txBox="1"/>
              <p:nvPr/>
            </p:nvSpPr>
            <p:spPr>
              <a:xfrm rot="16200000">
                <a:off x="9208144" y="4918436"/>
                <a:ext cx="1773753" cy="328295"/>
              </a:xfrm>
              <a:prstGeom prst="rect">
                <a:avLst/>
              </a:prstGeom>
            </p:spPr>
            <p:txBody>
              <a:bodyPr vert="horz" wrap="square" lIns="121917" tIns="0" rIns="121917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4200" dirty="0">
                    <a:solidFill>
                      <a:schemeClr val="bg1"/>
                    </a:solidFill>
                    <a:latin typeface="+mn-ea"/>
                    <a:ea typeface="+mn-ea"/>
                    <a:cs typeface="Lato Light" panose="020F0302020204030203"/>
                  </a:rPr>
                  <a:t>添加日期</a:t>
                </a:r>
                <a:endParaRPr lang="en-US" altLang="zh-CN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30" name="Title 20"/>
            <p:cNvSpPr txBox="1"/>
            <p:nvPr/>
          </p:nvSpPr>
          <p:spPr>
            <a:xfrm>
              <a:off x="9709799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5"/>
                  </a:solidFill>
                  <a:latin typeface="+mn-ea"/>
                  <a:ea typeface="+mn-ea"/>
                  <a:cs typeface="Lato Regular" panose="020F0502020204030203"/>
                </a:rPr>
                <a:t>92%</a:t>
              </a:r>
              <a:endParaRPr lang="en-US" sz="3800" dirty="0">
                <a:solidFill>
                  <a:schemeClr val="accent5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1190200" y="3316319"/>
            <a:ext cx="1566742" cy="8670662"/>
            <a:chOff x="10531002" y="2025779"/>
            <a:chExt cx="783575" cy="4335331"/>
          </a:xfrm>
        </p:grpSpPr>
        <p:grpSp>
          <p:nvGrpSpPr>
            <p:cNvPr id="126" name="Group 125"/>
            <p:cNvGrpSpPr/>
            <p:nvPr/>
          </p:nvGrpSpPr>
          <p:grpSpPr>
            <a:xfrm>
              <a:off x="10660361" y="2025779"/>
              <a:ext cx="535472" cy="4335331"/>
              <a:chOff x="10660361" y="2025779"/>
              <a:chExt cx="535472" cy="43353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0660361" y="2025779"/>
                <a:ext cx="535472" cy="4335329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660361" y="3176223"/>
                <a:ext cx="535472" cy="318488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5" name="Title 20"/>
              <p:cNvSpPr txBox="1"/>
              <p:nvPr/>
            </p:nvSpPr>
            <p:spPr>
              <a:xfrm rot="16200000">
                <a:off x="10041785" y="4918437"/>
                <a:ext cx="1773753" cy="328295"/>
              </a:xfrm>
              <a:prstGeom prst="rect">
                <a:avLst/>
              </a:prstGeom>
            </p:spPr>
            <p:txBody>
              <a:bodyPr vert="horz" wrap="square" lIns="121917" tIns="0" rIns="121917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4200" dirty="0">
                    <a:solidFill>
                      <a:schemeClr val="bg1"/>
                    </a:solidFill>
                    <a:latin typeface="+mn-ea"/>
                    <a:ea typeface="+mn-ea"/>
                    <a:cs typeface="Lato Light" panose="020F0302020204030203"/>
                  </a:rPr>
                  <a:t>添加日期</a:t>
                </a:r>
                <a:endParaRPr lang="en-US" altLang="zh-CN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31" name="Title 20"/>
            <p:cNvSpPr txBox="1"/>
            <p:nvPr/>
          </p:nvSpPr>
          <p:spPr>
            <a:xfrm>
              <a:off x="10531002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latin typeface="+mn-ea"/>
                  <a:ea typeface="+mn-ea"/>
                  <a:cs typeface="Lato Regular" panose="020F0502020204030203"/>
                </a:rPr>
                <a:t>65%</a:t>
              </a:r>
              <a:endParaRPr lang="en-US" sz="38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1501" y="7192118"/>
            <a:ext cx="4792612" cy="1387732"/>
            <a:chOff x="3983178" y="1959026"/>
            <a:chExt cx="2396930" cy="693866"/>
          </a:xfrm>
        </p:grpSpPr>
        <p:grpSp>
          <p:nvGrpSpPr>
            <p:cNvPr id="47" name="Group 46"/>
            <p:cNvGrpSpPr/>
            <p:nvPr/>
          </p:nvGrpSpPr>
          <p:grpSpPr>
            <a:xfrm>
              <a:off x="4588553" y="1959026"/>
              <a:ext cx="1791555" cy="693866"/>
              <a:chOff x="8198838" y="3829029"/>
              <a:chExt cx="1791555" cy="693866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198838" y="4138174"/>
                <a:ext cx="179155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6" name="AutoShape 10"/>
            <p:cNvSpPr/>
            <p:nvPr/>
          </p:nvSpPr>
          <p:spPr bwMode="auto">
            <a:xfrm>
              <a:off x="3983178" y="2157019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161538" y="7275396"/>
            <a:ext cx="5687465" cy="1387732"/>
            <a:chOff x="3986614" y="2668034"/>
            <a:chExt cx="2844473" cy="693866"/>
          </a:xfrm>
        </p:grpSpPr>
        <p:grpSp>
          <p:nvGrpSpPr>
            <p:cNvPr id="63" name="Group 62"/>
            <p:cNvGrpSpPr/>
            <p:nvPr/>
          </p:nvGrpSpPr>
          <p:grpSpPr>
            <a:xfrm>
              <a:off x="4590818" y="2668034"/>
              <a:ext cx="2240269" cy="693866"/>
              <a:chOff x="8198838" y="3829029"/>
              <a:chExt cx="2240269" cy="693866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8198838" y="3829029"/>
                <a:ext cx="113815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7" name="AutoShape 10"/>
            <p:cNvSpPr/>
            <p:nvPr/>
          </p:nvSpPr>
          <p:spPr bwMode="auto">
            <a:xfrm>
              <a:off x="3986614" y="2830223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131967" y="8938558"/>
            <a:ext cx="4746580" cy="1387732"/>
            <a:chOff x="3986614" y="3390044"/>
            <a:chExt cx="2373908" cy="693866"/>
          </a:xfrm>
        </p:grpSpPr>
        <p:grpSp>
          <p:nvGrpSpPr>
            <p:cNvPr id="81" name="Group 80"/>
            <p:cNvGrpSpPr/>
            <p:nvPr/>
          </p:nvGrpSpPr>
          <p:grpSpPr>
            <a:xfrm>
              <a:off x="4591756" y="3390044"/>
              <a:ext cx="1768766" cy="693866"/>
              <a:chOff x="8198838" y="3829029"/>
              <a:chExt cx="1768766" cy="693866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8198839" y="4138174"/>
                <a:ext cx="176876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altLang="zh-CN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8" name="AutoShape 10"/>
            <p:cNvSpPr/>
            <p:nvPr/>
          </p:nvSpPr>
          <p:spPr bwMode="auto">
            <a:xfrm>
              <a:off x="3986614" y="3562475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211907" y="8952566"/>
            <a:ext cx="5654193" cy="1387732"/>
            <a:chOff x="4006457" y="4099052"/>
            <a:chExt cx="2827833" cy="693866"/>
          </a:xfrm>
        </p:grpSpPr>
        <p:grpSp>
          <p:nvGrpSpPr>
            <p:cNvPr id="88" name="Group 87"/>
            <p:cNvGrpSpPr/>
            <p:nvPr/>
          </p:nvGrpSpPr>
          <p:grpSpPr>
            <a:xfrm>
              <a:off x="4594021" y="4099052"/>
              <a:ext cx="2240269" cy="693866"/>
              <a:chOff x="8198838" y="3829029"/>
              <a:chExt cx="2240269" cy="693866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9" name="AutoShape 10"/>
            <p:cNvSpPr/>
            <p:nvPr/>
          </p:nvSpPr>
          <p:spPr bwMode="auto">
            <a:xfrm>
              <a:off x="4006457" y="4261241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177668" y="10573488"/>
            <a:ext cx="4720204" cy="1387732"/>
            <a:chOff x="3986614" y="4827346"/>
            <a:chExt cx="2360717" cy="693866"/>
          </a:xfrm>
        </p:grpSpPr>
        <p:grpSp>
          <p:nvGrpSpPr>
            <p:cNvPr id="95" name="Group 94"/>
            <p:cNvGrpSpPr/>
            <p:nvPr/>
          </p:nvGrpSpPr>
          <p:grpSpPr>
            <a:xfrm>
              <a:off x="4591756" y="4827346"/>
              <a:ext cx="1755575" cy="693866"/>
              <a:chOff x="8198838" y="3829029"/>
              <a:chExt cx="1755575" cy="693866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198839" y="4138174"/>
                <a:ext cx="175557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altLang="zh-CN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0" name="AutoShape 10"/>
            <p:cNvSpPr/>
            <p:nvPr/>
          </p:nvSpPr>
          <p:spPr bwMode="auto">
            <a:xfrm>
              <a:off x="3986614" y="4972104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218398" y="10551008"/>
            <a:ext cx="5693869" cy="1387732"/>
            <a:chOff x="3986614" y="5536354"/>
            <a:chExt cx="2847676" cy="693866"/>
          </a:xfrm>
        </p:grpSpPr>
        <p:grpSp>
          <p:nvGrpSpPr>
            <p:cNvPr id="102" name="Group 101"/>
            <p:cNvGrpSpPr/>
            <p:nvPr/>
          </p:nvGrpSpPr>
          <p:grpSpPr>
            <a:xfrm>
              <a:off x="4594021" y="5536354"/>
              <a:ext cx="2240269" cy="693866"/>
              <a:chOff x="8198838" y="3829029"/>
              <a:chExt cx="2240269" cy="693866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1" name="AutoShape 10"/>
            <p:cNvSpPr/>
            <p:nvPr/>
          </p:nvSpPr>
          <p:spPr bwMode="auto">
            <a:xfrm>
              <a:off x="3986614" y="5698543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0378" y="2918818"/>
            <a:ext cx="10632810" cy="4006306"/>
            <a:chOff x="36062" y="2273094"/>
            <a:chExt cx="3889391" cy="2003153"/>
          </a:xfrm>
        </p:grpSpPr>
        <p:sp>
          <p:nvSpPr>
            <p:cNvPr id="112" name="TextBox 111"/>
            <p:cNvSpPr txBox="1"/>
            <p:nvPr/>
          </p:nvSpPr>
          <p:spPr>
            <a:xfrm>
              <a:off x="40839" y="3569900"/>
              <a:ext cx="3884614" cy="7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altLang="zh-CN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6062" y="2273094"/>
              <a:ext cx="8180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</a:rPr>
                <a:t>数据增长</a:t>
              </a:r>
              <a:endParaRPr lang="id-ID" sz="4000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427790" y="2829196"/>
              <a:ext cx="249766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6062" y="2627024"/>
              <a:ext cx="116463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800" b="1" dirty="0">
                  <a:solidFill>
                    <a:schemeClr val="accent2"/>
                  </a:solidFill>
                  <a:latin typeface="+mn-ea"/>
                  <a:cs typeface="Lato Light" panose="020F0302020204030203"/>
                </a:rPr>
                <a:t>84%</a:t>
              </a:r>
              <a:endParaRPr lang="id-ID" sz="10800" b="1" dirty="0">
                <a:solidFill>
                  <a:schemeClr val="accent2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2" name="TextBox 7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739161" y="8981574"/>
            <a:ext cx="20940713" cy="2817702"/>
            <a:chOff x="-27767" y="2303624"/>
            <a:chExt cx="9910833" cy="772160"/>
          </a:xfrm>
        </p:grpSpPr>
        <p:sp>
          <p:nvSpPr>
            <p:cNvPr id="51" name="TextBox 50"/>
            <p:cNvSpPr txBox="1"/>
            <p:nvPr/>
          </p:nvSpPr>
          <p:spPr>
            <a:xfrm>
              <a:off x="-27767" y="2809261"/>
              <a:ext cx="9909706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altLang="zh-CN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6117" y="2303624"/>
              <a:ext cx="1058497" cy="193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</a:rPr>
                <a:t>服务项目</a:t>
              </a:r>
              <a:endParaRPr lang="id-ID" sz="4000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48417" y="2497033"/>
              <a:ext cx="8334649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27767" y="2408813"/>
              <a:ext cx="1554534" cy="48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800" b="1" dirty="0">
                  <a:solidFill>
                    <a:schemeClr val="accent2"/>
                  </a:solidFill>
                  <a:latin typeface="+mn-ea"/>
                  <a:cs typeface="Lato Light" panose="020F0302020204030203"/>
                </a:rPr>
                <a:t>45%</a:t>
              </a:r>
              <a:endParaRPr lang="id-ID" sz="10800" b="1" dirty="0">
                <a:solidFill>
                  <a:schemeClr val="accent2"/>
                </a:solidFill>
                <a:latin typeface="+mn-ea"/>
                <a:cs typeface="Lato Light" panose="020F0302020204030203"/>
              </a:endParaRPr>
            </a:p>
          </p:txBody>
        </p:sp>
      </p:grpSp>
      <p:graphicFrame>
        <p:nvGraphicFramePr>
          <p:cNvPr id="10" name="Chart 1"/>
          <p:cNvGraphicFramePr/>
          <p:nvPr/>
        </p:nvGraphicFramePr>
        <p:xfrm>
          <a:off x="1801624" y="3488888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" name="Chart 1"/>
          <p:cNvGraphicFramePr/>
          <p:nvPr/>
        </p:nvGraphicFramePr>
        <p:xfrm>
          <a:off x="6978597" y="3515730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"/>
          <p:cNvGraphicFramePr/>
          <p:nvPr/>
        </p:nvGraphicFramePr>
        <p:xfrm>
          <a:off x="12177331" y="3510974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"/>
          <p:cNvGraphicFramePr/>
          <p:nvPr/>
        </p:nvGraphicFramePr>
        <p:xfrm>
          <a:off x="17354304" y="3537816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9" name="TextBox 1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/>
          <p:nvPr/>
        </p:nvSpPr>
        <p:spPr>
          <a:xfrm>
            <a:off x="1722499" y="9992430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地址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公司名称</a:t>
            </a:r>
            <a:r>
              <a:rPr lang="en-US" sz="2600" dirty="0">
                <a:latin typeface="+mn-ea"/>
                <a:cs typeface="Lato Light" panose="020F0302020204030203"/>
              </a:rPr>
              <a:t> 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城市名称，街道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9818384" y="10074008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电话与传真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电话</a:t>
            </a:r>
            <a:r>
              <a:rPr lang="en-US" sz="2600" dirty="0">
                <a:latin typeface="+mn-ea"/>
                <a:cs typeface="Lato Light" panose="020F0302020204030203"/>
              </a:rPr>
              <a:t>: +86 123456789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传真</a:t>
            </a:r>
            <a:r>
              <a:rPr lang="en-US" sz="2600" dirty="0">
                <a:latin typeface="+mn-ea"/>
                <a:cs typeface="Lato Light" panose="020F0302020204030203"/>
              </a:rPr>
              <a:t>: +86 123456789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en-US" sz="2600" dirty="0">
                <a:latin typeface="+mn-ea"/>
                <a:cs typeface="Lato Light" panose="020F0302020204030203"/>
              </a:rPr>
              <a:t>@</a:t>
            </a:r>
            <a:r>
              <a:rPr lang="zh-CN" altLang="en-US" sz="2600" dirty="0">
                <a:latin typeface="+mn-ea"/>
                <a:cs typeface="Lato Light" panose="020F0302020204030203"/>
              </a:rPr>
              <a:t>公司邮箱</a:t>
            </a:r>
            <a:r>
              <a:rPr lang="en-US" sz="2600" dirty="0">
                <a:latin typeface="+mn-ea"/>
                <a:cs typeface="Lato Light" panose="020F0302020204030203"/>
              </a:rPr>
              <a:t>.com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17683112" y="10033816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社交媒体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微博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微信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en-US" sz="2600" dirty="0">
                <a:latin typeface="+mn-ea"/>
                <a:cs typeface="Lato Light" panose="020F0302020204030203"/>
              </a:rPr>
              <a:t>QQ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5" name="TextBox 1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联系方式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7" b="-1"/>
          <a:stretch>
            <a:fillRect/>
          </a:stretch>
        </p:blipFill>
        <p:spPr>
          <a:xfrm>
            <a:off x="0" y="3347049"/>
            <a:ext cx="24377649" cy="644523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24377650" cy="68610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62001" y="3657600"/>
            <a:ext cx="18453648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4829380" y="6412813"/>
            <a:ext cx="14718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谢谢您的观看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3" name="TextBox 59"/>
          <p:cNvSpPr txBox="1"/>
          <p:nvPr/>
        </p:nvSpPr>
        <p:spPr>
          <a:xfrm>
            <a:off x="4298495" y="5270742"/>
            <a:ext cx="1578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THANK YOU</a:t>
            </a:r>
            <a:endParaRPr lang="en-US" altLang="zh-CN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62"/>
          <p:cNvSpPr txBox="1"/>
          <p:nvPr/>
        </p:nvSpPr>
        <p:spPr>
          <a:xfrm>
            <a:off x="5098255" y="8058682"/>
            <a:ext cx="1418114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62001" y="9771311"/>
            <a:ext cx="18453648" cy="311046"/>
            <a:chOff x="2962001" y="10058399"/>
            <a:chExt cx="12302432" cy="469673"/>
          </a:xfrm>
        </p:grpSpPr>
        <p:sp>
          <p:nvSpPr>
            <p:cNvPr id="26" name="矩形 25"/>
            <p:cNvSpPr/>
            <p:nvPr/>
          </p:nvSpPr>
          <p:spPr>
            <a:xfrm>
              <a:off x="2962001" y="10058399"/>
              <a:ext cx="3075608" cy="4696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037609" y="10058399"/>
              <a:ext cx="3075608" cy="46967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113217" y="10058399"/>
              <a:ext cx="3075608" cy="46967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188825" y="10058399"/>
              <a:ext cx="3075608" cy="4696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99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99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3077" y="1558061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2012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5" y="440435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2013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540907" y="9856605"/>
            <a:ext cx="2273896" cy="2307090"/>
            <a:chOff x="2285781" y="4847654"/>
            <a:chExt cx="952480" cy="966132"/>
          </a:xfrm>
        </p:grpSpPr>
        <p:sp>
          <p:nvSpPr>
            <p:cNvPr id="46" name="Oval 45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3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93937" y="7050005"/>
            <a:ext cx="2273896" cy="2307090"/>
            <a:chOff x="2285781" y="4847654"/>
            <a:chExt cx="952480" cy="966132"/>
          </a:xfrm>
        </p:grpSpPr>
        <p:sp>
          <p:nvSpPr>
            <p:cNvPr id="49" name="Oval 4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4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708743" y="712413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2014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06497" y="7958483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2130964" y="8100708"/>
            <a:ext cx="226185" cy="22624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1081720" y="825153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244057" y="834444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2130964" y="10873958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357150" y="1102478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5907211" y="9970425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2015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5929212" y="1084188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12238390" y="1115918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  <p:bldP spid="56" grpId="0"/>
      <p:bldP spid="57" grpId="0"/>
      <p:bldP spid="61" grpId="0" animBg="1"/>
      <p:bldP spid="70" grpId="0" animBg="1"/>
      <p:bldP spid="72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3076" y="1558061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2016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4" y="440435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2017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531484" y="8194436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1906"/>
          <a:stretch>
            <a:fillRect/>
          </a:stretch>
        </p:blipFill>
        <p:spPr>
          <a:xfrm>
            <a:off x="0" y="3419475"/>
            <a:ext cx="24377650" cy="6316663"/>
          </a:xfrm>
        </p:spPr>
      </p:pic>
      <p:sp>
        <p:nvSpPr>
          <p:cNvPr id="35" name="Rectangle 34"/>
          <p:cNvSpPr/>
          <p:nvPr/>
        </p:nvSpPr>
        <p:spPr>
          <a:xfrm>
            <a:off x="0" y="3419724"/>
            <a:ext cx="24377655" cy="6316548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商业模型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318919" y="4261468"/>
            <a:ext cx="3852800" cy="4276857"/>
            <a:chOff x="19318919" y="4261468"/>
            <a:chExt cx="3852800" cy="4276857"/>
          </a:xfrm>
        </p:grpSpPr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19479863" y="6230001"/>
              <a:ext cx="3691856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8" name="TextBox 31"/>
            <p:cNvSpPr txBox="1">
              <a:spLocks noChangeArrowheads="1"/>
            </p:cNvSpPr>
            <p:nvPr/>
          </p:nvSpPr>
          <p:spPr bwMode="auto">
            <a:xfrm>
              <a:off x="19318919" y="5213503"/>
              <a:ext cx="35315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市场目标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9562989" y="6076738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38" name="AutoShape 10"/>
            <p:cNvSpPr/>
            <p:nvPr/>
          </p:nvSpPr>
          <p:spPr bwMode="auto">
            <a:xfrm>
              <a:off x="20639006" y="4261468"/>
              <a:ext cx="864801" cy="9477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89714" y="4144044"/>
            <a:ext cx="3943968" cy="4407947"/>
            <a:chOff x="1489714" y="4144044"/>
            <a:chExt cx="3943968" cy="4407947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5433682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30"/>
            <p:cNvSpPr txBox="1">
              <a:spLocks noChangeArrowheads="1"/>
            </p:cNvSpPr>
            <p:nvPr/>
          </p:nvSpPr>
          <p:spPr bwMode="auto">
            <a:xfrm>
              <a:off x="1630806" y="6243667"/>
              <a:ext cx="356055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87" name="TextBox 31"/>
            <p:cNvSpPr txBox="1">
              <a:spLocks noChangeArrowheads="1"/>
            </p:cNvSpPr>
            <p:nvPr/>
          </p:nvSpPr>
          <p:spPr bwMode="auto">
            <a:xfrm>
              <a:off x="1489714" y="5184576"/>
              <a:ext cx="3511681" cy="7848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市场架构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729969" y="604781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39" name="AutoShape 17"/>
            <p:cNvSpPr/>
            <p:nvPr/>
          </p:nvSpPr>
          <p:spPr bwMode="auto">
            <a:xfrm>
              <a:off x="2812960" y="4144044"/>
              <a:ext cx="1047360" cy="1047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3" y="0"/>
                  </a:moveTo>
                  <a:cubicBezTo>
                    <a:pt x="20173" y="0"/>
                    <a:pt x="20638" y="158"/>
                    <a:pt x="21023" y="469"/>
                  </a:cubicBezTo>
                  <a:cubicBezTo>
                    <a:pt x="21405" y="780"/>
                    <a:pt x="21599" y="1154"/>
                    <a:pt x="21599" y="1586"/>
                  </a:cubicBezTo>
                  <a:lnTo>
                    <a:pt x="21599" y="20013"/>
                  </a:lnTo>
                  <a:cubicBezTo>
                    <a:pt x="21599" y="20445"/>
                    <a:pt x="21405" y="20816"/>
                    <a:pt x="21023" y="21130"/>
                  </a:cubicBezTo>
                  <a:cubicBezTo>
                    <a:pt x="20638" y="21438"/>
                    <a:pt x="20173" y="21599"/>
                    <a:pt x="19633" y="21599"/>
                  </a:cubicBezTo>
                  <a:cubicBezTo>
                    <a:pt x="19093" y="21599"/>
                    <a:pt x="18632" y="21447"/>
                    <a:pt x="18254" y="21145"/>
                  </a:cubicBezTo>
                  <a:lnTo>
                    <a:pt x="10807" y="15190"/>
                  </a:lnTo>
                  <a:lnTo>
                    <a:pt x="3359" y="21145"/>
                  </a:lnTo>
                  <a:cubicBezTo>
                    <a:pt x="2981" y="21447"/>
                    <a:pt x="2520" y="21599"/>
                    <a:pt x="1980" y="21599"/>
                  </a:cubicBezTo>
                  <a:cubicBezTo>
                    <a:pt x="1440" y="21599"/>
                    <a:pt x="975" y="21441"/>
                    <a:pt x="583" y="21130"/>
                  </a:cubicBezTo>
                  <a:cubicBezTo>
                    <a:pt x="194" y="20816"/>
                    <a:pt x="0" y="20445"/>
                    <a:pt x="0" y="20013"/>
                  </a:cubicBezTo>
                  <a:lnTo>
                    <a:pt x="0" y="1586"/>
                  </a:lnTo>
                  <a:cubicBezTo>
                    <a:pt x="0" y="1154"/>
                    <a:pt x="194" y="780"/>
                    <a:pt x="583" y="469"/>
                  </a:cubicBezTo>
                  <a:cubicBezTo>
                    <a:pt x="975" y="158"/>
                    <a:pt x="1440" y="0"/>
                    <a:pt x="1980" y="0"/>
                  </a:cubicBezTo>
                  <a:lnTo>
                    <a:pt x="19633" y="0"/>
                  </a:lnTo>
                  <a:close/>
                  <a:moveTo>
                    <a:pt x="2722" y="2150"/>
                  </a:moveTo>
                  <a:lnTo>
                    <a:pt x="2722" y="18608"/>
                  </a:lnTo>
                  <a:lnTo>
                    <a:pt x="10807" y="12115"/>
                  </a:lnTo>
                  <a:lnTo>
                    <a:pt x="18891" y="18608"/>
                  </a:lnTo>
                  <a:lnTo>
                    <a:pt x="18891" y="2150"/>
                  </a:lnTo>
                  <a:lnTo>
                    <a:pt x="2722" y="21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797475" y="4329654"/>
            <a:ext cx="4702934" cy="4204513"/>
            <a:chOff x="9797475" y="4329654"/>
            <a:chExt cx="4702934" cy="4204513"/>
          </a:xfrm>
        </p:grpSpPr>
        <p:sp>
          <p:nvSpPr>
            <p:cNvPr id="86" name="TextBox 30"/>
            <p:cNvSpPr txBox="1">
              <a:spLocks noChangeArrowheads="1"/>
            </p:cNvSpPr>
            <p:nvPr/>
          </p:nvSpPr>
          <p:spPr bwMode="auto">
            <a:xfrm>
              <a:off x="10500545" y="6225843"/>
              <a:ext cx="3692133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91" name="TextBox 31"/>
            <p:cNvSpPr txBox="1">
              <a:spLocks noChangeArrowheads="1"/>
            </p:cNvSpPr>
            <p:nvPr/>
          </p:nvSpPr>
          <p:spPr bwMode="auto">
            <a:xfrm>
              <a:off x="9797475" y="5209196"/>
              <a:ext cx="47029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市场广告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0614997" y="607243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4433524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utoShape 19"/>
            <p:cNvSpPr/>
            <p:nvPr/>
          </p:nvSpPr>
          <p:spPr bwMode="auto">
            <a:xfrm>
              <a:off x="11912842" y="4329654"/>
              <a:ext cx="861346" cy="861569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16317" y="4300846"/>
            <a:ext cx="3943968" cy="4255452"/>
            <a:chOff x="14916317" y="4300846"/>
            <a:chExt cx="3943968" cy="42554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8860285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0"/>
            <p:cNvSpPr txBox="1">
              <a:spLocks noChangeArrowheads="1"/>
            </p:cNvSpPr>
            <p:nvPr/>
          </p:nvSpPr>
          <p:spPr bwMode="auto">
            <a:xfrm>
              <a:off x="15057409" y="6247974"/>
              <a:ext cx="3591368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14916317" y="5188883"/>
              <a:ext cx="3511681" cy="7848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市场管理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5156572" y="6052118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41" name="AutoShape 36"/>
            <p:cNvSpPr/>
            <p:nvPr/>
          </p:nvSpPr>
          <p:spPr bwMode="auto">
            <a:xfrm>
              <a:off x="16222513" y="4300846"/>
              <a:ext cx="864801" cy="861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0218"/>
                  </a:moveTo>
                  <a:cubicBezTo>
                    <a:pt x="21518" y="10382"/>
                    <a:pt x="21599" y="10574"/>
                    <a:pt x="21599" y="10800"/>
                  </a:cubicBezTo>
                  <a:cubicBezTo>
                    <a:pt x="21599" y="11023"/>
                    <a:pt x="21518" y="11217"/>
                    <a:pt x="21357" y="11381"/>
                  </a:cubicBezTo>
                  <a:lnTo>
                    <a:pt x="17895" y="14840"/>
                  </a:lnTo>
                  <a:cubicBezTo>
                    <a:pt x="17649" y="15086"/>
                    <a:pt x="17448" y="15173"/>
                    <a:pt x="17285" y="15103"/>
                  </a:cubicBezTo>
                  <a:cubicBezTo>
                    <a:pt x="17121" y="15038"/>
                    <a:pt x="17042" y="14829"/>
                    <a:pt x="17042" y="14476"/>
                  </a:cubicBezTo>
                  <a:lnTo>
                    <a:pt x="17042" y="12096"/>
                  </a:lnTo>
                  <a:lnTo>
                    <a:pt x="12159" y="12096"/>
                  </a:lnTo>
                  <a:lnTo>
                    <a:pt x="12159" y="17031"/>
                  </a:lnTo>
                  <a:lnTo>
                    <a:pt x="14483" y="17031"/>
                  </a:lnTo>
                  <a:cubicBezTo>
                    <a:pt x="14836" y="17031"/>
                    <a:pt x="15048" y="17113"/>
                    <a:pt x="15121" y="17280"/>
                  </a:cubicBezTo>
                  <a:cubicBezTo>
                    <a:pt x="15192" y="17449"/>
                    <a:pt x="15102" y="17647"/>
                    <a:pt x="14850" y="17884"/>
                  </a:cubicBezTo>
                  <a:lnTo>
                    <a:pt x="11388" y="21340"/>
                  </a:lnTo>
                  <a:cubicBezTo>
                    <a:pt x="11225" y="21504"/>
                    <a:pt x="11032" y="21588"/>
                    <a:pt x="10807" y="21599"/>
                  </a:cubicBezTo>
                  <a:cubicBezTo>
                    <a:pt x="10581" y="21599"/>
                    <a:pt x="10389" y="21512"/>
                    <a:pt x="10225" y="21340"/>
                  </a:cubicBezTo>
                  <a:lnTo>
                    <a:pt x="6763" y="17884"/>
                  </a:lnTo>
                  <a:cubicBezTo>
                    <a:pt x="6520" y="17638"/>
                    <a:pt x="6430" y="17438"/>
                    <a:pt x="6492" y="17274"/>
                  </a:cubicBezTo>
                  <a:cubicBezTo>
                    <a:pt x="6554" y="17110"/>
                    <a:pt x="6763" y="17031"/>
                    <a:pt x="7116" y="17031"/>
                  </a:cubicBezTo>
                  <a:lnTo>
                    <a:pt x="9440" y="17031"/>
                  </a:lnTo>
                  <a:lnTo>
                    <a:pt x="9440" y="12096"/>
                  </a:lnTo>
                  <a:lnTo>
                    <a:pt x="4571" y="12096"/>
                  </a:lnTo>
                  <a:lnTo>
                    <a:pt x="4571" y="14476"/>
                  </a:lnTo>
                  <a:cubicBezTo>
                    <a:pt x="4571" y="14829"/>
                    <a:pt x="4489" y="15038"/>
                    <a:pt x="4320" y="15103"/>
                  </a:cubicBezTo>
                  <a:cubicBezTo>
                    <a:pt x="4153" y="15173"/>
                    <a:pt x="3950" y="15086"/>
                    <a:pt x="3704" y="14840"/>
                  </a:cubicBezTo>
                  <a:lnTo>
                    <a:pt x="242" y="11381"/>
                  </a:lnTo>
                  <a:cubicBezTo>
                    <a:pt x="81" y="11217"/>
                    <a:pt x="0" y="11023"/>
                    <a:pt x="0" y="10800"/>
                  </a:cubicBezTo>
                  <a:cubicBezTo>
                    <a:pt x="0" y="10574"/>
                    <a:pt x="81" y="10382"/>
                    <a:pt x="242" y="10218"/>
                  </a:cubicBezTo>
                  <a:lnTo>
                    <a:pt x="3704" y="6756"/>
                  </a:lnTo>
                  <a:cubicBezTo>
                    <a:pt x="3950" y="6513"/>
                    <a:pt x="4153" y="6426"/>
                    <a:pt x="4320" y="6494"/>
                  </a:cubicBezTo>
                  <a:cubicBezTo>
                    <a:pt x="4489" y="6561"/>
                    <a:pt x="4571" y="6770"/>
                    <a:pt x="4571" y="7120"/>
                  </a:cubicBezTo>
                  <a:lnTo>
                    <a:pt x="4571" y="9422"/>
                  </a:lnTo>
                  <a:lnTo>
                    <a:pt x="9440" y="9422"/>
                  </a:lnTo>
                  <a:lnTo>
                    <a:pt x="9440" y="4568"/>
                  </a:lnTo>
                  <a:lnTo>
                    <a:pt x="7116" y="4568"/>
                  </a:lnTo>
                  <a:cubicBezTo>
                    <a:pt x="6783" y="4568"/>
                    <a:pt x="6582" y="4486"/>
                    <a:pt x="6506" y="4317"/>
                  </a:cubicBezTo>
                  <a:cubicBezTo>
                    <a:pt x="6435" y="4153"/>
                    <a:pt x="6520" y="3950"/>
                    <a:pt x="6763" y="3715"/>
                  </a:cubicBezTo>
                  <a:lnTo>
                    <a:pt x="10225" y="256"/>
                  </a:lnTo>
                  <a:cubicBezTo>
                    <a:pt x="10389" y="93"/>
                    <a:pt x="10581" y="8"/>
                    <a:pt x="10807" y="0"/>
                  </a:cubicBezTo>
                  <a:cubicBezTo>
                    <a:pt x="11032" y="0"/>
                    <a:pt x="11225" y="84"/>
                    <a:pt x="11388" y="256"/>
                  </a:cubicBezTo>
                  <a:lnTo>
                    <a:pt x="14850" y="3715"/>
                  </a:lnTo>
                  <a:cubicBezTo>
                    <a:pt x="15093" y="3958"/>
                    <a:pt x="15181" y="4161"/>
                    <a:pt x="15113" y="4325"/>
                  </a:cubicBezTo>
                  <a:cubicBezTo>
                    <a:pt x="15048" y="4486"/>
                    <a:pt x="14836" y="4568"/>
                    <a:pt x="14483" y="4568"/>
                  </a:cubicBezTo>
                  <a:lnTo>
                    <a:pt x="12159" y="4568"/>
                  </a:lnTo>
                  <a:lnTo>
                    <a:pt x="12159" y="9422"/>
                  </a:lnTo>
                  <a:lnTo>
                    <a:pt x="17042" y="9422"/>
                  </a:lnTo>
                  <a:lnTo>
                    <a:pt x="17042" y="7120"/>
                  </a:lnTo>
                  <a:cubicBezTo>
                    <a:pt x="17042" y="6770"/>
                    <a:pt x="17121" y="6561"/>
                    <a:pt x="17285" y="6494"/>
                  </a:cubicBezTo>
                  <a:cubicBezTo>
                    <a:pt x="17448" y="6426"/>
                    <a:pt x="17649" y="6513"/>
                    <a:pt x="17895" y="6756"/>
                  </a:cubicBezTo>
                  <a:lnTo>
                    <a:pt x="21357" y="102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2316" y="4210884"/>
            <a:ext cx="3977894" cy="4323134"/>
            <a:chOff x="5892316" y="4210884"/>
            <a:chExt cx="3977894" cy="4323134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9870210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30"/>
            <p:cNvSpPr txBox="1">
              <a:spLocks noChangeArrowheads="1"/>
            </p:cNvSpPr>
            <p:nvPr/>
          </p:nvSpPr>
          <p:spPr bwMode="auto">
            <a:xfrm>
              <a:off x="6053260" y="6225694"/>
              <a:ext cx="354963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89" name="TextBox 31"/>
            <p:cNvSpPr txBox="1">
              <a:spLocks noChangeArrowheads="1"/>
            </p:cNvSpPr>
            <p:nvPr/>
          </p:nvSpPr>
          <p:spPr bwMode="auto">
            <a:xfrm>
              <a:off x="5892316" y="5209196"/>
              <a:ext cx="35315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市场策略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136386" y="607243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42" name="AutoShape 114"/>
            <p:cNvSpPr/>
            <p:nvPr/>
          </p:nvSpPr>
          <p:spPr bwMode="auto">
            <a:xfrm>
              <a:off x="7260097" y="4210884"/>
              <a:ext cx="947094" cy="9515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419260" y="10201216"/>
            <a:ext cx="195270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+mn-ea"/>
                <a:cs typeface="Lato Light" panose="020F0302020204030203"/>
              </a:rPr>
              <a:t>此处添加详细文本描述</a:t>
            </a:r>
            <a:r>
              <a:rPr lang="zh-CN" altLang="en-US" sz="2000" dirty="0">
                <a:latin typeface="+mn-ea"/>
                <a:cs typeface="Lato Light" panose="020F0302020204030203"/>
              </a:rPr>
              <a:t>，建议与标题相关并符合整体语言风格，语言描述尽量简洁生动。尽量将每页幻灯片的字数控制在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0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5</a:t>
            </a:r>
            <a:r>
              <a:rPr lang="zh-CN" altLang="en-US" sz="20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0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5</a:t>
            </a:r>
            <a:r>
              <a:rPr lang="zh-CN" altLang="en-US" sz="2000" dirty="0">
                <a:latin typeface="+mn-ea"/>
                <a:cs typeface="Lato Light" panose="020F0302020204030203"/>
              </a:rPr>
              <a:t>分钟之内。</a:t>
            </a:r>
            <a:endParaRPr lang="zh-CN" altLang="en-US" sz="2000" dirty="0">
              <a:latin typeface="+mn-ea"/>
              <a:cs typeface="Lato Light" panose="020F0302020204030203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2493739" y="3584485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2493739" y="5652239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2493739" y="7552681"/>
            <a:ext cx="1479473" cy="1479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2493739" y="9620435"/>
            <a:ext cx="1479473" cy="147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4534437" y="3445945"/>
            <a:ext cx="7768343" cy="1694816"/>
            <a:chOff x="6217425" y="2328987"/>
            <a:chExt cx="3885183" cy="847408"/>
          </a:xfrm>
        </p:grpSpPr>
        <p:sp>
          <p:nvSpPr>
            <p:cNvPr id="119" name="TextBox 118"/>
            <p:cNvSpPr txBox="1"/>
            <p:nvPr/>
          </p:nvSpPr>
          <p:spPr>
            <a:xfrm>
              <a:off x="6217426" y="2328987"/>
              <a:ext cx="1083271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>
                  <a:latin typeface="+mn-ea"/>
                </a:rPr>
                <a:t>SEO </a:t>
              </a:r>
              <a:r>
                <a:rPr lang="zh-CN" altLang="en-US" b="1" dirty="0">
                  <a:latin typeface="+mn-ea"/>
                </a:rPr>
                <a:t>分析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17425" y="2576230"/>
              <a:ext cx="388518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4534436" y="5500789"/>
            <a:ext cx="7233612" cy="2271902"/>
            <a:chOff x="6217425" y="3333319"/>
            <a:chExt cx="3617748" cy="1135951"/>
          </a:xfrm>
        </p:grpSpPr>
        <p:sp>
          <p:nvSpPr>
            <p:cNvPr id="122" name="TextBox 121"/>
            <p:cNvSpPr txBox="1"/>
            <p:nvPr/>
          </p:nvSpPr>
          <p:spPr>
            <a:xfrm>
              <a:off x="6217426" y="3333319"/>
              <a:ext cx="55414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成就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217425" y="3592107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4534436" y="7360351"/>
            <a:ext cx="7233612" cy="2271902"/>
            <a:chOff x="6217425" y="4297735"/>
            <a:chExt cx="3617748" cy="1135951"/>
          </a:xfrm>
        </p:grpSpPr>
        <p:sp>
          <p:nvSpPr>
            <p:cNvPr id="125" name="TextBox 124"/>
            <p:cNvSpPr txBox="1"/>
            <p:nvPr/>
          </p:nvSpPr>
          <p:spPr>
            <a:xfrm>
              <a:off x="6217426" y="4297735"/>
              <a:ext cx="101592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计算方式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217425" y="4556523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4534436" y="9427723"/>
            <a:ext cx="7233612" cy="2271902"/>
            <a:chOff x="6217425" y="5262151"/>
            <a:chExt cx="3617748" cy="1135951"/>
          </a:xfrm>
        </p:grpSpPr>
        <p:sp>
          <p:nvSpPr>
            <p:cNvPr id="128" name="TextBox 127"/>
            <p:cNvSpPr txBox="1"/>
            <p:nvPr/>
          </p:nvSpPr>
          <p:spPr>
            <a:xfrm>
              <a:off x="6217426" y="5262151"/>
              <a:ext cx="3111331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电力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217425" y="5520939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10485366" y="3565077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0485366" y="5632831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10485366" y="7533273"/>
            <a:ext cx="1479473" cy="1479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0485366" y="9601027"/>
            <a:ext cx="1479473" cy="147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2096256" y="3422855"/>
            <a:ext cx="7708050" cy="1697328"/>
            <a:chOff x="6217425" y="2316186"/>
            <a:chExt cx="4058835" cy="848664"/>
          </a:xfrm>
        </p:grpSpPr>
        <p:sp>
          <p:nvSpPr>
            <p:cNvPr id="155" name="TextBox 154"/>
            <p:cNvSpPr txBox="1"/>
            <p:nvPr/>
          </p:nvSpPr>
          <p:spPr>
            <a:xfrm>
              <a:off x="7400031" y="2316186"/>
              <a:ext cx="275769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产品交付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090525" y="5487665"/>
            <a:ext cx="7708050" cy="1697328"/>
            <a:chOff x="6217425" y="2316186"/>
            <a:chExt cx="4058835" cy="848664"/>
          </a:xfrm>
        </p:grpSpPr>
        <p:sp>
          <p:nvSpPr>
            <p:cNvPr id="170" name="TextBox 169"/>
            <p:cNvSpPr txBox="1"/>
            <p:nvPr/>
          </p:nvSpPr>
          <p:spPr>
            <a:xfrm>
              <a:off x="7403049" y="2316186"/>
              <a:ext cx="275467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  <a:cs typeface="Lato Regular" panose="020F0502020204030203"/>
                </a:rPr>
                <a:t>电力</a:t>
              </a:r>
              <a:endParaRPr lang="id-ID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084633" y="7383117"/>
            <a:ext cx="7708050" cy="1697328"/>
            <a:chOff x="6217425" y="2316186"/>
            <a:chExt cx="4058835" cy="848664"/>
          </a:xfrm>
        </p:grpSpPr>
        <p:sp>
          <p:nvSpPr>
            <p:cNvPr id="173" name="TextBox 172"/>
            <p:cNvSpPr txBox="1"/>
            <p:nvPr/>
          </p:nvSpPr>
          <p:spPr>
            <a:xfrm>
              <a:off x="7260282" y="2316186"/>
              <a:ext cx="2897442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音乐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078902" y="9447927"/>
            <a:ext cx="7708050" cy="1697328"/>
            <a:chOff x="6217425" y="2316186"/>
            <a:chExt cx="4058835" cy="848664"/>
          </a:xfrm>
        </p:grpSpPr>
        <p:sp>
          <p:nvSpPr>
            <p:cNvPr id="176" name="TextBox 175"/>
            <p:cNvSpPr txBox="1"/>
            <p:nvPr/>
          </p:nvSpPr>
          <p:spPr>
            <a:xfrm>
              <a:off x="7263299" y="2316186"/>
              <a:ext cx="289442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能源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78" name="AutoShape 124"/>
          <p:cNvSpPr/>
          <p:nvPr/>
        </p:nvSpPr>
        <p:spPr bwMode="auto">
          <a:xfrm>
            <a:off x="10763418" y="3934631"/>
            <a:ext cx="920458" cy="73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79" name="AutoShape 122"/>
          <p:cNvSpPr/>
          <p:nvPr/>
        </p:nvSpPr>
        <p:spPr bwMode="auto">
          <a:xfrm>
            <a:off x="12813953" y="5931119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0" name="AutoShape 123"/>
          <p:cNvSpPr/>
          <p:nvPr/>
        </p:nvSpPr>
        <p:spPr bwMode="auto">
          <a:xfrm>
            <a:off x="12844965" y="3873673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1" name="AutoShape 12"/>
          <p:cNvSpPr/>
          <p:nvPr/>
        </p:nvSpPr>
        <p:spPr bwMode="auto">
          <a:xfrm>
            <a:off x="12879148" y="7909231"/>
            <a:ext cx="661960" cy="72834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2" name="AutoShape 14"/>
          <p:cNvSpPr/>
          <p:nvPr/>
        </p:nvSpPr>
        <p:spPr bwMode="auto">
          <a:xfrm>
            <a:off x="10877425" y="10021457"/>
            <a:ext cx="664615" cy="7283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3" name="AutoShape 38"/>
          <p:cNvSpPr/>
          <p:nvPr/>
        </p:nvSpPr>
        <p:spPr bwMode="auto">
          <a:xfrm>
            <a:off x="10877425" y="6052846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4" name="AutoShape 84"/>
          <p:cNvSpPr/>
          <p:nvPr/>
        </p:nvSpPr>
        <p:spPr bwMode="auto">
          <a:xfrm>
            <a:off x="10854341" y="7903204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5" name="AutoShape 14"/>
          <p:cNvSpPr/>
          <p:nvPr/>
        </p:nvSpPr>
        <p:spPr bwMode="auto">
          <a:xfrm>
            <a:off x="12940778" y="9998367"/>
            <a:ext cx="664615" cy="7283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5" name="TextBox 4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服务领域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116" grpId="0" animBg="1"/>
      <p:bldP spid="117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0</TotalTime>
  <Words>9386</Words>
  <Application>WPS 演示</Application>
  <PresentationFormat>自定义</PresentationFormat>
  <Paragraphs>1128</Paragraphs>
  <Slides>55</Slides>
  <Notes>55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91" baseType="lpstr">
      <vt:lpstr>Arial</vt:lpstr>
      <vt:lpstr>宋体</vt:lpstr>
      <vt:lpstr>Wingdings</vt:lpstr>
      <vt:lpstr>Lato Regular</vt:lpstr>
      <vt:lpstr>Lato</vt:lpstr>
      <vt:lpstr>Raleway Light</vt:lpstr>
      <vt:lpstr>Lato Light</vt:lpstr>
      <vt:lpstr>Open Sans</vt:lpstr>
      <vt:lpstr>Adobe Gothic Std B</vt:lpstr>
      <vt:lpstr>Arial Unicode MS</vt:lpstr>
      <vt:lpstr>ITC Avant Garde Std Md</vt:lpstr>
      <vt:lpstr>造字工房悦圆演示版常规体</vt:lpstr>
      <vt:lpstr>Arial</vt:lpstr>
      <vt:lpstr>Open Sans Light</vt:lpstr>
      <vt:lpstr>Open Sans</vt:lpstr>
      <vt:lpstr>Lato Light</vt:lpstr>
      <vt:lpstr>MS PGothic</vt:lpstr>
      <vt:lpstr>Calibri</vt:lpstr>
      <vt:lpstr>Gill Sans</vt:lpstr>
      <vt:lpstr>Source Sans Pro ExtraLight</vt:lpstr>
      <vt:lpstr>微软雅黑</vt:lpstr>
      <vt:lpstr>Calibri</vt:lpstr>
      <vt:lpstr>Helvetica Light</vt:lpstr>
      <vt:lpstr>Lato Black</vt:lpstr>
      <vt:lpstr>Helvetica</vt:lpstr>
      <vt:lpstr>Kontrapunkt Bob Bold</vt:lpstr>
      <vt:lpstr>Sosa Regular</vt:lpstr>
      <vt:lpstr>Neris Thin</vt:lpstr>
      <vt:lpstr>Lato Bold</vt:lpstr>
      <vt:lpstr>Verdana</vt:lpstr>
      <vt:lpstr>Helvetica Neue</vt:lpstr>
      <vt:lpstr>Source Sans Pro Light</vt:lpstr>
      <vt:lpstr>Raleway</vt:lpstr>
      <vt:lpstr>Segoe Print</vt:lpstr>
      <vt:lpstr>Gill Sans MT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8-122(2)</dc:title>
  <dc:creator>amdin</dc:creator>
  <cp:lastModifiedBy>Administrator</cp:lastModifiedBy>
  <cp:revision>2103</cp:revision>
  <dcterms:created xsi:type="dcterms:W3CDTF">2014-11-12T21:47:00Z</dcterms:created>
  <dcterms:modified xsi:type="dcterms:W3CDTF">2017-05-28T14:21:34Z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