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1"/>
  </p:handoutMasterIdLst>
  <p:sldIdLst>
    <p:sldId id="902" r:id="rId3"/>
    <p:sldId id="923" r:id="rId5"/>
    <p:sldId id="931" r:id="rId6"/>
    <p:sldId id="886" r:id="rId7"/>
    <p:sldId id="737" r:id="rId8"/>
    <p:sldId id="932" r:id="rId9"/>
    <p:sldId id="933" r:id="rId10"/>
    <p:sldId id="934" r:id="rId11"/>
    <p:sldId id="935" r:id="rId12"/>
    <p:sldId id="936" r:id="rId13"/>
    <p:sldId id="937" r:id="rId14"/>
    <p:sldId id="964" r:id="rId15"/>
    <p:sldId id="894" r:id="rId16"/>
    <p:sldId id="939" r:id="rId17"/>
    <p:sldId id="940" r:id="rId18"/>
    <p:sldId id="941" r:id="rId19"/>
    <p:sldId id="942" r:id="rId20"/>
    <p:sldId id="965" r:id="rId21"/>
    <p:sldId id="943" r:id="rId22"/>
    <p:sldId id="945" r:id="rId23"/>
    <p:sldId id="946" r:id="rId24"/>
    <p:sldId id="947" r:id="rId25"/>
    <p:sldId id="948" r:id="rId26"/>
    <p:sldId id="949" r:id="rId27"/>
    <p:sldId id="950" r:id="rId28"/>
    <p:sldId id="952" r:id="rId29"/>
    <p:sldId id="953" r:id="rId30"/>
    <p:sldId id="954" r:id="rId31"/>
    <p:sldId id="951" r:id="rId32"/>
    <p:sldId id="966" r:id="rId33"/>
    <p:sldId id="962" r:id="rId34"/>
    <p:sldId id="955" r:id="rId35"/>
    <p:sldId id="958" r:id="rId36"/>
    <p:sldId id="959" r:id="rId37"/>
    <p:sldId id="960" r:id="rId38"/>
    <p:sldId id="961" r:id="rId39"/>
    <p:sldId id="924" r:id="rId40"/>
  </p:sldIdLst>
  <p:sldSz cx="12196445" cy="6858000"/>
  <p:notesSz cx="6858000" cy="9144000"/>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1F1"/>
    <a:srgbClr val="006BBC"/>
    <a:srgbClr val="F8F8F8"/>
    <a:srgbClr val="EAEAEA"/>
    <a:srgbClr val="DDDDDD"/>
    <a:srgbClr val="0DC2D5"/>
    <a:srgbClr val="17DCF1"/>
    <a:srgbClr val="12D0CB"/>
    <a:srgbClr val="FDE673"/>
    <a:srgbClr val="FDE1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44" autoAdjust="0"/>
    <p:restoredTop sz="95673" autoAdjust="0"/>
  </p:normalViewPr>
  <p:slideViewPr>
    <p:cSldViewPr snapToObjects="1">
      <p:cViewPr>
        <p:scale>
          <a:sx n="90" d="100"/>
          <a:sy n="90" d="100"/>
        </p:scale>
        <p:origin x="870" y="414"/>
      </p:cViewPr>
      <p:guideLst>
        <p:guide orient="horz" pos="2142"/>
        <p:guide pos="384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208"/>
    </p:cViewPr>
  </p:sorterViewPr>
  <p:notesViewPr>
    <p:cSldViewPr snapToObjects="1">
      <p:cViewPr varScale="1">
        <p:scale>
          <a:sx n="69" d="100"/>
          <a:sy n="69" d="100"/>
        </p:scale>
        <p:origin x="-283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handoutMaster" Target="handoutMasters/handoutMaster1.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610686-844B-4A1B-87C8-BB90DB4BAB84}"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defRPr sz="1200"/>
            </a:lvl1pPr>
          </a:lstStyle>
          <a:p>
            <a:endParaRPr lang="zh-CN"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0" hangingPunct="0">
              <a:defRPr sz="1200"/>
            </a:lvl1pPr>
          </a:lstStyle>
          <a:p>
            <a:fld id="{B9EEDA17-7CE7-49CA-897E-A1888A19DA62}" type="datetimeFigureOut">
              <a:rPr lang="zh-CN" altLang="en-US"/>
            </a:fld>
            <a:endParaRPr lang="en-US"/>
          </a:p>
        </p:txBody>
      </p:sp>
      <p:sp>
        <p:nvSpPr>
          <p:cNvPr id="3076" name="Rectangle 4"/>
          <p:cNvSpPr>
            <a:spLocks noGrp="1" noRot="1" noChangeAspect="1" noChangeArrowheads="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0" hangingPunct="0">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0" hangingPunct="0">
              <a:defRPr sz="1200"/>
            </a:lvl1pPr>
          </a:lstStyle>
          <a:p>
            <a:fld id="{CE1689F0-D8FB-450F-A36F-553F26501FEE}" type="slidenum">
              <a:rPr lang="zh-CN" altLang="en-US"/>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fld id="{CE1689F0-D8FB-450F-A36F-553F26501FEE}" type="slidenum">
              <a:rPr kumimoji="0" lang="zh-CN" altLang="en-US" sz="1800" b="0" i="0" u="none" strike="noStrike" kern="0" cap="none" spc="0" normalizeH="0" baseline="0" noProof="0" smtClean="0">
                <a:ln>
                  <a:noFill/>
                </a:ln>
                <a:solidFill>
                  <a:prstClr val="black"/>
                </a:solidFill>
                <a:effectLst/>
                <a:uLnTx/>
                <a:uFillTx/>
              </a:rPr>
            </a:fld>
            <a:endParaRPr kumimoji="0" lang="en-US" sz="1800" b="0" i="0" u="none" strike="noStrike" kern="0" cap="none" spc="0" normalizeH="0" baseline="0" noProof="0">
              <a:ln>
                <a:noFill/>
              </a:ln>
              <a:solidFill>
                <a:prstClr val="black"/>
              </a:solidFill>
              <a:effectLst/>
              <a:uLnTx/>
              <a:uFillTx/>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fld id="{CE1689F0-D8FB-450F-A36F-553F26501FEE}" type="slidenum">
              <a:rPr kumimoji="0" lang="zh-CN" altLang="en-US" sz="1800" b="0" i="0" u="none" strike="noStrike" kern="0" cap="none" spc="0" normalizeH="0" baseline="0" noProof="0" smtClean="0">
                <a:ln>
                  <a:noFill/>
                </a:ln>
                <a:solidFill>
                  <a:prstClr val="black"/>
                </a:solidFill>
                <a:effectLst/>
                <a:uLnTx/>
                <a:uFillTx/>
              </a:rPr>
            </a:fld>
            <a:endParaRPr kumimoji="0" lang="en-US" sz="1800" b="0" i="0" u="none" strike="noStrike" kern="0" cap="none" spc="0" normalizeH="0" baseline="0" noProof="0">
              <a:ln>
                <a:noFill/>
              </a:ln>
              <a:solidFill>
                <a:prstClr val="black"/>
              </a:solidFill>
              <a:effectLst/>
              <a:uLnTx/>
              <a:uFillTx/>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fld id="{CE1689F0-D8FB-450F-A36F-553F26501FEE}" type="slidenum">
              <a:rPr kumimoji="0" lang="zh-CN" altLang="en-US" sz="1800" b="0" i="0" u="none" strike="noStrike" kern="0" cap="none" spc="0" normalizeH="0" baseline="0" noProof="0" smtClean="0">
                <a:ln>
                  <a:noFill/>
                </a:ln>
                <a:solidFill>
                  <a:prstClr val="black"/>
                </a:solidFill>
                <a:effectLst/>
                <a:uLnTx/>
                <a:uFillTx/>
              </a:rPr>
            </a:fld>
            <a:endParaRPr kumimoji="0" lang="en-US" sz="1800" b="0" i="0" u="none" strike="noStrike" kern="0" cap="none" spc="0" normalizeH="0" baseline="0" noProof="0">
              <a:ln>
                <a:noFill/>
              </a:ln>
              <a:solidFill>
                <a:prstClr val="black"/>
              </a:solidFill>
              <a:effectLst/>
              <a:uLnTx/>
              <a:uFillTx/>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4" Type="http://schemas.openxmlformats.org/officeDocument/2006/relationships/image" Target="../media/image13.png"/><Relationship Id="rId13" Type="http://schemas.openxmlformats.org/officeDocument/2006/relationships/image" Target="../media/image12.png"/><Relationship Id="rId12" Type="http://schemas.openxmlformats.org/officeDocument/2006/relationships/image" Target="../media/image11.png"/><Relationship Id="rId11" Type="http://schemas.openxmlformats.org/officeDocument/2006/relationships/image" Target="../media/image10.png"/><Relationship Id="rId10"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3963" y="908050"/>
            <a:ext cx="2743200" cy="5218113"/>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908050"/>
            <a:ext cx="8081963" cy="5218113"/>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1_标题幻灯片">
    <p:spTree>
      <p:nvGrpSpPr>
        <p:cNvPr id="1" name=""/>
        <p:cNvGrpSpPr/>
        <p:nvPr/>
      </p:nvGrpSpPr>
      <p:grpSpPr>
        <a:xfrm>
          <a:off x="0" y="0"/>
          <a:ext cx="0" cy="0"/>
          <a:chOff x="0" y="0"/>
          <a:chExt cx="0" cy="0"/>
        </a:xfrm>
      </p:grpSpPr>
      <p:pic>
        <p:nvPicPr>
          <p:cNvPr id="4" name="Picture 2" descr="PPECLOGO-eff-0-1"/>
          <p:cNvPicPr>
            <a:picLocks noChangeAspect="1" noChangeArrowheads="1"/>
          </p:cNvPicPr>
          <p:nvPr userDrawn="1"/>
        </p:nvPicPr>
        <p:blipFill>
          <a:blip r:embed="rId2" cstate="screen"/>
          <a:srcRect/>
          <a:stretch>
            <a:fillRect/>
          </a:stretch>
        </p:blipFill>
        <p:spPr bwMode="auto">
          <a:xfrm>
            <a:off x="4146913" y="2886609"/>
            <a:ext cx="1060349" cy="7987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PPECLOGO-eff-0-2"/>
          <p:cNvPicPr>
            <a:picLocks noChangeAspect="1" noChangeArrowheads="1"/>
          </p:cNvPicPr>
          <p:nvPr userDrawn="1"/>
        </p:nvPicPr>
        <p:blipFill>
          <a:blip r:embed="rId3" cstate="screen"/>
          <a:srcRect/>
          <a:stretch>
            <a:fillRect/>
          </a:stretch>
        </p:blipFill>
        <p:spPr bwMode="auto">
          <a:xfrm>
            <a:off x="8430462" y="2758265"/>
            <a:ext cx="1096814" cy="8389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PECLOGO-eff-0-3"/>
          <p:cNvPicPr>
            <a:picLocks noChangeAspect="1" noChangeArrowheads="1"/>
          </p:cNvPicPr>
          <p:nvPr userDrawn="1"/>
        </p:nvPicPr>
        <p:blipFill>
          <a:blip r:embed="rId4"/>
          <a:srcRect/>
          <a:stretch>
            <a:fillRect/>
          </a:stretch>
        </p:blipFill>
        <p:spPr bwMode="auto">
          <a:xfrm>
            <a:off x="1040451" y="1447779"/>
            <a:ext cx="3013731" cy="23762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PPECLOGO-eff-0-1"/>
          <p:cNvPicPr>
            <a:picLocks noChangeAspect="1" noChangeArrowheads="1"/>
          </p:cNvPicPr>
          <p:nvPr userDrawn="1"/>
        </p:nvPicPr>
        <p:blipFill>
          <a:blip r:embed="rId5" cstate="screen"/>
          <a:srcRect/>
          <a:stretch>
            <a:fillRect/>
          </a:stretch>
        </p:blipFill>
        <p:spPr bwMode="auto">
          <a:xfrm>
            <a:off x="4467436" y="3771071"/>
            <a:ext cx="524127" cy="3956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PPECLOGO-eff-0-1"/>
          <p:cNvPicPr>
            <a:picLocks noChangeAspect="1" noChangeArrowheads="1"/>
          </p:cNvPicPr>
          <p:nvPr userDrawn="1"/>
        </p:nvPicPr>
        <p:blipFill>
          <a:blip r:embed="rId6" cstate="screen"/>
          <a:srcRect/>
          <a:stretch>
            <a:fillRect/>
          </a:stretch>
        </p:blipFill>
        <p:spPr bwMode="auto">
          <a:xfrm>
            <a:off x="7376340" y="2904246"/>
            <a:ext cx="401158" cy="3023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PECLOGO-eff-0-2"/>
          <p:cNvPicPr>
            <a:picLocks noChangeAspect="1" noChangeArrowheads="1"/>
          </p:cNvPicPr>
          <p:nvPr userDrawn="1"/>
        </p:nvPicPr>
        <p:blipFill>
          <a:blip r:embed="rId7" cstate="screen"/>
          <a:srcRect/>
          <a:stretch>
            <a:fillRect/>
          </a:stretch>
        </p:blipFill>
        <p:spPr bwMode="auto">
          <a:xfrm>
            <a:off x="5277817" y="2574149"/>
            <a:ext cx="981731" cy="7509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PPECLOGO-eff-5-4"/>
          <p:cNvPicPr>
            <a:picLocks noChangeAspect="1" noChangeArrowheads="1"/>
          </p:cNvPicPr>
          <p:nvPr userDrawn="1"/>
        </p:nvPicPr>
        <p:blipFill>
          <a:blip r:embed="rId8"/>
          <a:srcRect/>
          <a:stretch>
            <a:fillRect/>
          </a:stretch>
        </p:blipFill>
        <p:spPr bwMode="auto">
          <a:xfrm>
            <a:off x="3261942" y="3206628"/>
            <a:ext cx="1477636" cy="11238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PPECLOGO-eff-5-2"/>
          <p:cNvPicPr>
            <a:picLocks noChangeAspect="1" noChangeArrowheads="1"/>
          </p:cNvPicPr>
          <p:nvPr userDrawn="1"/>
        </p:nvPicPr>
        <p:blipFill>
          <a:blip r:embed="rId9"/>
          <a:srcRect/>
          <a:stretch>
            <a:fillRect/>
          </a:stretch>
        </p:blipFill>
        <p:spPr bwMode="auto">
          <a:xfrm>
            <a:off x="5352404" y="3446014"/>
            <a:ext cx="1834444" cy="14363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PPECLOGO-eff-5-4"/>
          <p:cNvPicPr>
            <a:picLocks noChangeAspect="1" noChangeArrowheads="1"/>
          </p:cNvPicPr>
          <p:nvPr userDrawn="1"/>
        </p:nvPicPr>
        <p:blipFill>
          <a:blip r:embed="rId10" cstate="screen"/>
          <a:srcRect/>
          <a:stretch>
            <a:fillRect/>
          </a:stretch>
        </p:blipFill>
        <p:spPr bwMode="auto">
          <a:xfrm>
            <a:off x="9886102" y="2725338"/>
            <a:ext cx="1116794" cy="8517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PPECLOGO-eff-0-1"/>
          <p:cNvPicPr>
            <a:picLocks noChangeAspect="1" noChangeArrowheads="1"/>
          </p:cNvPicPr>
          <p:nvPr userDrawn="1"/>
        </p:nvPicPr>
        <p:blipFill>
          <a:blip r:embed="rId11" cstate="screen"/>
          <a:srcRect/>
          <a:stretch>
            <a:fillRect/>
          </a:stretch>
        </p:blipFill>
        <p:spPr bwMode="auto">
          <a:xfrm>
            <a:off x="7942800" y="3624920"/>
            <a:ext cx="522112" cy="3930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PPECLOGO-eff-0-1"/>
          <p:cNvPicPr>
            <a:picLocks noChangeAspect="1" noChangeArrowheads="1"/>
          </p:cNvPicPr>
          <p:nvPr userDrawn="1"/>
        </p:nvPicPr>
        <p:blipFill>
          <a:blip r:embed="rId11" cstate="screen"/>
          <a:srcRect/>
          <a:stretch>
            <a:fillRect/>
          </a:stretch>
        </p:blipFill>
        <p:spPr bwMode="auto">
          <a:xfrm>
            <a:off x="11254880" y="2365000"/>
            <a:ext cx="522110" cy="3930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PPECLOGO-eff2-1-2"/>
          <p:cNvPicPr>
            <a:picLocks noChangeAspect="1" noChangeArrowheads="1"/>
          </p:cNvPicPr>
          <p:nvPr userDrawn="1"/>
        </p:nvPicPr>
        <p:blipFill>
          <a:blip r:embed="rId12"/>
          <a:srcRect/>
          <a:stretch>
            <a:fillRect/>
          </a:stretch>
        </p:blipFill>
        <p:spPr bwMode="auto">
          <a:xfrm>
            <a:off x="2054437" y="2795894"/>
            <a:ext cx="1697365" cy="14287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PPECLOGO-eff2-1-3"/>
          <p:cNvPicPr>
            <a:picLocks noChangeAspect="1" noChangeArrowheads="1"/>
          </p:cNvPicPr>
          <p:nvPr userDrawn="1"/>
        </p:nvPicPr>
        <p:blipFill>
          <a:blip r:embed="rId13"/>
          <a:srcRect/>
          <a:stretch>
            <a:fillRect/>
          </a:stretch>
        </p:blipFill>
        <p:spPr bwMode="auto">
          <a:xfrm>
            <a:off x="3983626" y="2785815"/>
            <a:ext cx="437445" cy="3653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PPECLOGO-eff2-1-4"/>
          <p:cNvPicPr>
            <a:picLocks noChangeAspect="1" noChangeArrowheads="1"/>
          </p:cNvPicPr>
          <p:nvPr userDrawn="1"/>
        </p:nvPicPr>
        <p:blipFill>
          <a:blip r:embed="rId14"/>
          <a:srcRect/>
          <a:stretch>
            <a:fillRect/>
          </a:stretch>
        </p:blipFill>
        <p:spPr bwMode="auto">
          <a:xfrm>
            <a:off x="8519340" y="3325061"/>
            <a:ext cx="703540" cy="5871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PPECLOGO-eff2-1-3"/>
          <p:cNvPicPr>
            <a:picLocks noChangeAspect="1" noChangeArrowheads="1"/>
          </p:cNvPicPr>
          <p:nvPr userDrawn="1"/>
        </p:nvPicPr>
        <p:blipFill>
          <a:blip r:embed="rId13"/>
          <a:srcRect/>
          <a:stretch>
            <a:fillRect/>
          </a:stretch>
        </p:blipFill>
        <p:spPr bwMode="auto">
          <a:xfrm>
            <a:off x="9239008" y="2909285"/>
            <a:ext cx="360841" cy="3023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PPECLOGO-eff2-1-3"/>
          <p:cNvPicPr>
            <a:picLocks noChangeAspect="1" noChangeArrowheads="1"/>
          </p:cNvPicPr>
          <p:nvPr userDrawn="1"/>
        </p:nvPicPr>
        <p:blipFill>
          <a:blip r:embed="rId13"/>
          <a:srcRect/>
          <a:stretch>
            <a:fillRect/>
          </a:stretch>
        </p:blipFill>
        <p:spPr bwMode="auto">
          <a:xfrm>
            <a:off x="9744990" y="3446013"/>
            <a:ext cx="282222" cy="2368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35" presetClass="path" presetSubtype="0" fill="hold" nodeType="withEffect">
                                  <p:stCondLst>
                                    <p:cond delay="0"/>
                                  </p:stCondLst>
                                  <p:childTnLst>
                                    <p:animMotion origin="layout" path="M 0 0  L -0.25 0  E" pathEditMode="relative" rAng="0" ptsTypes="">
                                      <p:cBhvr>
                                        <p:cTn id="39" dur="3000" fill="hold"/>
                                        <p:tgtEl>
                                          <p:spTgt spid="12"/>
                                        </p:tgtEl>
                                        <p:attrNameLst>
                                          <p:attrName>ppt_x</p:attrName>
                                          <p:attrName>ppt_y</p:attrName>
                                        </p:attrNameLst>
                                      </p:cBhvr>
                                      <p:rCtr x="0" y="0"/>
                                    </p:animMotion>
                                  </p:childTnLst>
                                </p:cTn>
                              </p:par>
                              <p:par>
                                <p:cTn id="40" presetID="35" presetClass="path" presetSubtype="0" fill="hold" nodeType="withEffect">
                                  <p:stCondLst>
                                    <p:cond delay="0"/>
                                  </p:stCondLst>
                                  <p:childTnLst>
                                    <p:animMotion origin="layout" path="M 4.16667E-6 3.33333E-6 L -0.31632 3.33333E-6 " pathEditMode="relative" rAng="0" ptsTypes="AA">
                                      <p:cBhvr>
                                        <p:cTn id="41" dur="3000" fill="hold"/>
                                        <p:tgtEl>
                                          <p:spTgt spid="5"/>
                                        </p:tgtEl>
                                        <p:attrNameLst>
                                          <p:attrName>ppt_x</p:attrName>
                                          <p:attrName>ppt_y</p:attrName>
                                        </p:attrNameLst>
                                      </p:cBhvr>
                                      <p:rCtr x="-15816" y="0"/>
                                    </p:animMotion>
                                  </p:childTnLst>
                                </p:cTn>
                              </p:par>
                              <p:par>
                                <p:cTn id="42" presetID="35" presetClass="path" presetSubtype="0" fill="hold" nodeType="withEffect">
                                  <p:stCondLst>
                                    <p:cond delay="0"/>
                                  </p:stCondLst>
                                  <p:childTnLst>
                                    <p:animMotion origin="layout" path="M 0.00504 -1.85185E-6 L -0.46684 -1.85185E-6 " pathEditMode="relative" rAng="0" ptsTypes="AA">
                                      <p:cBhvr>
                                        <p:cTn id="43" dur="3000" fill="hold"/>
                                        <p:tgtEl>
                                          <p:spTgt spid="8"/>
                                        </p:tgtEl>
                                        <p:attrNameLst>
                                          <p:attrName>ppt_x</p:attrName>
                                          <p:attrName>ppt_y</p:attrName>
                                        </p:attrNameLst>
                                      </p:cBhvr>
                                      <p:rCtr x="-23594" y="0"/>
                                    </p:animMotion>
                                  </p:childTnLst>
                                </p:cTn>
                              </p:par>
                              <p:par>
                                <p:cTn id="44" presetID="35" presetClass="path" presetSubtype="0" fill="hold" nodeType="withEffect">
                                  <p:stCondLst>
                                    <p:cond delay="0"/>
                                  </p:stCondLst>
                                  <p:childTnLst>
                                    <p:animMotion origin="layout" path="M -3.05556E-6 1.11111E-6 L -0.19531 1.11111E-6 " pathEditMode="relative" rAng="0" ptsTypes="AA">
                                      <p:cBhvr>
                                        <p:cTn id="45" dur="3000" fill="hold"/>
                                        <p:tgtEl>
                                          <p:spTgt spid="9"/>
                                        </p:tgtEl>
                                        <p:attrNameLst>
                                          <p:attrName>ppt_x</p:attrName>
                                          <p:attrName>ppt_y</p:attrName>
                                        </p:attrNameLst>
                                      </p:cBhvr>
                                      <p:rCtr x="-9774" y="0"/>
                                    </p:animMotion>
                                  </p:childTnLst>
                                </p:cTn>
                              </p:par>
                              <p:par>
                                <p:cTn id="46" presetID="35" presetClass="path" presetSubtype="0" fill="hold" nodeType="withEffect">
                                  <p:stCondLst>
                                    <p:cond delay="0"/>
                                  </p:stCondLst>
                                  <p:childTnLst>
                                    <p:animMotion origin="layout" path="M 5.55556E-7 2.59259E-6 L -0.43594 2.59259E-6 " pathEditMode="relative" rAng="0" ptsTypes="AA">
                                      <p:cBhvr>
                                        <p:cTn id="47" dur="3000" fill="hold"/>
                                        <p:tgtEl>
                                          <p:spTgt spid="7"/>
                                        </p:tgtEl>
                                        <p:attrNameLst>
                                          <p:attrName>ppt_x</p:attrName>
                                          <p:attrName>ppt_y</p:attrName>
                                        </p:attrNameLst>
                                      </p:cBhvr>
                                      <p:rCtr x="-21806" y="0"/>
                                    </p:animMotion>
                                  </p:childTnLst>
                                </p:cTn>
                              </p:par>
                              <p:par>
                                <p:cTn id="48" presetID="35" presetClass="path" presetSubtype="0" fill="hold" nodeType="withEffect">
                                  <p:stCondLst>
                                    <p:cond delay="0"/>
                                  </p:stCondLst>
                                  <p:childTnLst>
                                    <p:animMotion origin="layout" path="M 3.05556E-6 -1.85185E-6 L -0.33577 -1.85185E-6 " pathEditMode="relative" rAng="0" ptsTypes="AA">
                                      <p:cBhvr>
                                        <p:cTn id="49" dur="3000" fill="hold"/>
                                        <p:tgtEl>
                                          <p:spTgt spid="4"/>
                                        </p:tgtEl>
                                        <p:attrNameLst>
                                          <p:attrName>ppt_x</p:attrName>
                                          <p:attrName>ppt_y</p:attrName>
                                        </p:attrNameLst>
                                      </p:cBhvr>
                                      <p:rCtr x="-16788" y="0"/>
                                    </p:animMotion>
                                  </p:childTnLst>
                                </p:cTn>
                              </p:par>
                              <p:par>
                                <p:cTn id="50" presetID="35" presetClass="path" presetSubtype="0" fill="hold" nodeType="withEffect">
                                  <p:stCondLst>
                                    <p:cond delay="0"/>
                                  </p:stCondLst>
                                  <p:childTnLst>
                                    <p:animMotion origin="layout" path="M 1.66667E-6 -1.85185E-6 L -0.57188 -1.85185E-6 " pathEditMode="relative" rAng="0" ptsTypes="AA">
                                      <p:cBhvr>
                                        <p:cTn id="51" dur="3000" fill="hold"/>
                                        <p:tgtEl>
                                          <p:spTgt spid="13"/>
                                        </p:tgtEl>
                                        <p:attrNameLst>
                                          <p:attrName>ppt_x</p:attrName>
                                          <p:attrName>ppt_y</p:attrName>
                                        </p:attrNameLst>
                                      </p:cBhvr>
                                      <p:rCtr x="-28594" y="0"/>
                                    </p:animMotion>
                                  </p:childTnLst>
                                </p:cTn>
                              </p:par>
                              <p:par>
                                <p:cTn id="52" presetID="35" presetClass="path" presetSubtype="0" fill="hold" nodeType="withEffect">
                                  <p:stCondLst>
                                    <p:cond delay="0"/>
                                  </p:stCondLst>
                                  <p:childTnLst>
                                    <p:animMotion origin="layout" path="M 1.66667E-6 -1.85185E-6 L -0.57188 -1.85185E-6 " pathEditMode="relative" rAng="0" ptsTypes="AA">
                                      <p:cBhvr>
                                        <p:cTn id="53" dur="3000" fill="hold"/>
                                        <p:tgtEl>
                                          <p:spTgt spid="14"/>
                                        </p:tgtEl>
                                        <p:attrNameLst>
                                          <p:attrName>ppt_x</p:attrName>
                                          <p:attrName>ppt_y</p:attrName>
                                        </p:attrNameLst>
                                      </p:cBhvr>
                                      <p:rCtr x="-28594" y="0"/>
                                    </p:animMotion>
                                  </p:childTnLst>
                                </p:cTn>
                              </p:par>
                              <p:par>
                                <p:cTn id="54" presetID="63" presetClass="path" presetSubtype="0" fill="hold" nodeType="withEffect">
                                  <p:stCondLst>
                                    <p:cond delay="0"/>
                                  </p:stCondLst>
                                  <p:childTnLst>
                                    <p:animMotion origin="layout" path="M 5.55556E-7 2.59259E-6 L 0.43906 2.59259E-6 " pathEditMode="relative" rAng="0" ptsTypes="AA">
                                      <p:cBhvr>
                                        <p:cTn id="55" dur="3000" fill="hold"/>
                                        <p:tgtEl>
                                          <p:spTgt spid="11"/>
                                        </p:tgtEl>
                                        <p:attrNameLst>
                                          <p:attrName>ppt_x</p:attrName>
                                          <p:attrName>ppt_y</p:attrName>
                                        </p:attrNameLst>
                                      </p:cBhvr>
                                      <p:rCtr x="21944" y="0"/>
                                    </p:animMotion>
                                  </p:childTnLst>
                                </p:cTn>
                              </p:par>
                              <p:par>
                                <p:cTn id="56" presetID="63" presetClass="path" presetSubtype="0" fill="hold" nodeType="withEffect">
                                  <p:stCondLst>
                                    <p:cond delay="0"/>
                                  </p:stCondLst>
                                  <p:childTnLst>
                                    <p:animMotion origin="layout" path="M -1.38889E-6 2.96296E-6 L 0.62813 2.96296E-6 " pathEditMode="relative" rAng="0" ptsTypes="AA">
                                      <p:cBhvr>
                                        <p:cTn id="57" dur="3000" fill="hold"/>
                                        <p:tgtEl>
                                          <p:spTgt spid="10"/>
                                        </p:tgtEl>
                                        <p:attrNameLst>
                                          <p:attrName>ppt_x</p:attrName>
                                          <p:attrName>ppt_y</p:attrName>
                                        </p:attrNameLst>
                                      </p:cBhvr>
                                      <p:rCtr x="31406" y="0"/>
                                    </p:animMotion>
                                  </p:childTnLst>
                                </p:cTn>
                              </p:par>
                              <p:par>
                                <p:cTn id="58" presetID="63" presetClass="path" presetSubtype="0" fill="hold" nodeType="withEffect">
                                  <p:stCondLst>
                                    <p:cond delay="0"/>
                                  </p:stCondLst>
                                  <p:childTnLst>
                                    <p:animMotion origin="layout" path="M 2.77778E-6 -2.96296E-6 L 0.42465 -2.96296E-6 " pathEditMode="relative" rAng="0" ptsTypes="AA">
                                      <p:cBhvr>
                                        <p:cTn id="59" dur="3000" fill="hold"/>
                                        <p:tgtEl>
                                          <p:spTgt spid="6"/>
                                        </p:tgtEl>
                                        <p:attrNameLst>
                                          <p:attrName>ppt_x</p:attrName>
                                          <p:attrName>ppt_y</p:attrName>
                                        </p:attrNameLst>
                                      </p:cBhvr>
                                      <p:rCtr x="21233" y="0"/>
                                    </p:animMotion>
                                  </p:childTnLst>
                                </p:cTn>
                              </p:par>
                              <p:par>
                                <p:cTn id="60" presetID="10" presetClass="exit" presetSubtype="0" fill="hold" nodeType="withEffect">
                                  <p:stCondLst>
                                    <p:cond delay="250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10" presetClass="exit" presetSubtype="0" fill="hold" nodeType="withEffect">
                                  <p:stCondLst>
                                    <p:cond delay="250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nodeType="withEffect">
                                  <p:stCondLst>
                                    <p:cond delay="250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nodeType="withEffect">
                                  <p:stCondLst>
                                    <p:cond delay="2500"/>
                                  </p:stCondLst>
                                  <p:childTnLst>
                                    <p:animEffect transition="out" filter="fade">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par>
                                <p:cTn id="72" presetID="10" presetClass="exit" presetSubtype="0" fill="hold" nodeType="withEffect">
                                  <p:stCondLst>
                                    <p:cond delay="250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nodeType="withEffect">
                                  <p:stCondLst>
                                    <p:cond delay="2500"/>
                                  </p:stCondLst>
                                  <p:childTnLst>
                                    <p:animEffect transition="out" filter="fade">
                                      <p:cBhvr>
                                        <p:cTn id="76" dur="500"/>
                                        <p:tgtEl>
                                          <p:spTgt spid="5"/>
                                        </p:tgtEl>
                                      </p:cBhvr>
                                    </p:animEffect>
                                    <p:set>
                                      <p:cBhvr>
                                        <p:cTn id="77" dur="1" fill="hold">
                                          <p:stCondLst>
                                            <p:cond delay="499"/>
                                          </p:stCondLst>
                                        </p:cTn>
                                        <p:tgtEl>
                                          <p:spTgt spid="5"/>
                                        </p:tgtEl>
                                        <p:attrNameLst>
                                          <p:attrName>style.visibility</p:attrName>
                                        </p:attrNameLst>
                                      </p:cBhvr>
                                      <p:to>
                                        <p:strVal val="hidden"/>
                                      </p:to>
                                    </p:set>
                                  </p:childTnLst>
                                </p:cTn>
                              </p:par>
                              <p:par>
                                <p:cTn id="78" presetID="10" presetClass="exit" presetSubtype="0" fill="hold" nodeType="withEffect">
                                  <p:stCondLst>
                                    <p:cond delay="250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nodeType="withEffect">
                                  <p:stCondLst>
                                    <p:cond delay="2500"/>
                                  </p:stCondLst>
                                  <p:childTnLst>
                                    <p:animEffect transition="out" filter="fade">
                                      <p:cBhvr>
                                        <p:cTn id="82" dur="500"/>
                                        <p:tgtEl>
                                          <p:spTgt spid="14"/>
                                        </p:tgtEl>
                                      </p:cBhvr>
                                    </p:animEffect>
                                    <p:set>
                                      <p:cBhvr>
                                        <p:cTn id="83" dur="1" fill="hold">
                                          <p:stCondLst>
                                            <p:cond delay="499"/>
                                          </p:stCondLst>
                                        </p:cTn>
                                        <p:tgtEl>
                                          <p:spTgt spid="14"/>
                                        </p:tgtEl>
                                        <p:attrNameLst>
                                          <p:attrName>style.visibility</p:attrName>
                                        </p:attrNameLst>
                                      </p:cBhvr>
                                      <p:to>
                                        <p:strVal val="hidden"/>
                                      </p:to>
                                    </p:set>
                                  </p:childTnLst>
                                </p:cTn>
                              </p:par>
                              <p:par>
                                <p:cTn id="84" presetID="10" presetClass="exit" presetSubtype="0" fill="hold" nodeType="withEffect">
                                  <p:stCondLst>
                                    <p:cond delay="2500"/>
                                  </p:stCondLst>
                                  <p:childTnLst>
                                    <p:animEffect transition="out" filter="fade">
                                      <p:cBhvr>
                                        <p:cTn id="85" dur="500"/>
                                        <p:tgtEl>
                                          <p:spTgt spid="6"/>
                                        </p:tgtEl>
                                      </p:cBhvr>
                                    </p:animEffect>
                                    <p:set>
                                      <p:cBhvr>
                                        <p:cTn id="86" dur="1" fill="hold">
                                          <p:stCondLst>
                                            <p:cond delay="499"/>
                                          </p:stCondLst>
                                        </p:cTn>
                                        <p:tgtEl>
                                          <p:spTgt spid="6"/>
                                        </p:tgtEl>
                                        <p:attrNameLst>
                                          <p:attrName>style.visibility</p:attrName>
                                        </p:attrNameLst>
                                      </p:cBhvr>
                                      <p:to>
                                        <p:strVal val="hidden"/>
                                      </p:to>
                                    </p:set>
                                  </p:childTnLst>
                                </p:cTn>
                              </p:par>
                              <p:par>
                                <p:cTn id="87" presetID="10" presetClass="exit" presetSubtype="0" fill="hold" nodeType="withEffect">
                                  <p:stCondLst>
                                    <p:cond delay="2500"/>
                                  </p:stCondLst>
                                  <p:childTnLst>
                                    <p:animEffect transition="out" filter="fade">
                                      <p:cBhvr>
                                        <p:cTn id="88" dur="500"/>
                                        <p:tgtEl>
                                          <p:spTgt spid="4"/>
                                        </p:tgtEl>
                                      </p:cBhvr>
                                    </p:animEffect>
                                    <p:set>
                                      <p:cBhvr>
                                        <p:cTn id="89" dur="1" fill="hold">
                                          <p:stCondLst>
                                            <p:cond delay="499"/>
                                          </p:stCondLst>
                                        </p:cTn>
                                        <p:tgtEl>
                                          <p:spTgt spid="4"/>
                                        </p:tgtEl>
                                        <p:attrNameLst>
                                          <p:attrName>style.visibility</p:attrName>
                                        </p:attrNameLst>
                                      </p:cBhvr>
                                      <p:to>
                                        <p:strVal val="hidden"/>
                                      </p:to>
                                    </p:set>
                                  </p:childTnLst>
                                </p:cTn>
                              </p:par>
                              <p:par>
                                <p:cTn id="90" presetID="10" presetClass="exit" presetSubtype="0" fill="hold" nodeType="withEffect">
                                  <p:stCondLst>
                                    <p:cond delay="2500"/>
                                  </p:stCondLst>
                                  <p:childTnLst>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fade">
                                      <p:cBhvr>
                                        <p:cTn id="95" dur="100"/>
                                        <p:tgtEl>
                                          <p:spTgt spid="15"/>
                                        </p:tgtEl>
                                      </p:cBhvr>
                                    </p:animEffect>
                                  </p:childTnLst>
                                </p:cTn>
                              </p:par>
                              <p:par>
                                <p:cTn id="96" presetID="10" presetClass="entr" presetSubtype="0" fill="hold" nodeType="withEffect">
                                  <p:stCondLst>
                                    <p:cond delay="600"/>
                                  </p:stCondLst>
                                  <p:childTnLst>
                                    <p:set>
                                      <p:cBhvr>
                                        <p:cTn id="97" dur="1" fill="hold">
                                          <p:stCondLst>
                                            <p:cond delay="0"/>
                                          </p:stCondLst>
                                        </p:cTn>
                                        <p:tgtEl>
                                          <p:spTgt spid="16"/>
                                        </p:tgtEl>
                                        <p:attrNameLst>
                                          <p:attrName>style.visibility</p:attrName>
                                        </p:attrNameLst>
                                      </p:cBhvr>
                                      <p:to>
                                        <p:strVal val="visible"/>
                                      </p:to>
                                    </p:set>
                                    <p:animEffect transition="in" filter="fade">
                                      <p:cBhvr>
                                        <p:cTn id="98" dur="100"/>
                                        <p:tgtEl>
                                          <p:spTgt spid="16"/>
                                        </p:tgtEl>
                                      </p:cBhvr>
                                    </p:animEffect>
                                  </p:childTnLst>
                                </p:cTn>
                              </p:par>
                              <p:par>
                                <p:cTn id="99" presetID="10" presetClass="entr" presetSubtype="0" fill="hold" nodeType="withEffect">
                                  <p:stCondLst>
                                    <p:cond delay="200"/>
                                  </p:stCondLst>
                                  <p:childTnLst>
                                    <p:set>
                                      <p:cBhvr>
                                        <p:cTn id="100" dur="1" fill="hold">
                                          <p:stCondLst>
                                            <p:cond delay="0"/>
                                          </p:stCondLst>
                                        </p:cTn>
                                        <p:tgtEl>
                                          <p:spTgt spid="17"/>
                                        </p:tgtEl>
                                        <p:attrNameLst>
                                          <p:attrName>style.visibility</p:attrName>
                                        </p:attrNameLst>
                                      </p:cBhvr>
                                      <p:to>
                                        <p:strVal val="visible"/>
                                      </p:to>
                                    </p:set>
                                    <p:animEffect transition="in" filter="fade">
                                      <p:cBhvr>
                                        <p:cTn id="101" dur="100"/>
                                        <p:tgtEl>
                                          <p:spTgt spid="17"/>
                                        </p:tgtEl>
                                      </p:cBhvr>
                                    </p:animEffect>
                                  </p:childTnLst>
                                </p:cTn>
                              </p:par>
                              <p:par>
                                <p:cTn id="102" presetID="10" presetClass="entr" presetSubtype="0" fill="hold" nodeType="withEffect">
                                  <p:stCondLst>
                                    <p:cond delay="1800"/>
                                  </p:stCondLst>
                                  <p:childTnLst>
                                    <p:set>
                                      <p:cBhvr>
                                        <p:cTn id="103" dur="1" fill="hold">
                                          <p:stCondLst>
                                            <p:cond delay="0"/>
                                          </p:stCondLst>
                                        </p:cTn>
                                        <p:tgtEl>
                                          <p:spTgt spid="18"/>
                                        </p:tgtEl>
                                        <p:attrNameLst>
                                          <p:attrName>style.visibility</p:attrName>
                                        </p:attrNameLst>
                                      </p:cBhvr>
                                      <p:to>
                                        <p:strVal val="visible"/>
                                      </p:to>
                                    </p:set>
                                    <p:animEffect transition="in" filter="fade">
                                      <p:cBhvr>
                                        <p:cTn id="104" dur="100"/>
                                        <p:tgtEl>
                                          <p:spTgt spid="18"/>
                                        </p:tgtEl>
                                      </p:cBhvr>
                                    </p:animEffect>
                                  </p:childTnLst>
                                </p:cTn>
                              </p:par>
                              <p:par>
                                <p:cTn id="105" presetID="10" presetClass="entr" presetSubtype="0" fill="hold" nodeType="withEffect">
                                  <p:stCondLst>
                                    <p:cond delay="220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100"/>
                                        <p:tgtEl>
                                          <p:spTgt spid="19"/>
                                        </p:tgtEl>
                                      </p:cBhvr>
                                    </p:animEffect>
                                  </p:childTnLst>
                                </p:cTn>
                              </p:par>
                              <p:par>
                                <p:cTn id="108" presetID="53" presetClass="exit" presetSubtype="16" fill="hold" nodeType="withEffect">
                                  <p:stCondLst>
                                    <p:cond delay="100"/>
                                  </p:stCondLst>
                                  <p:childTnLst>
                                    <p:anim calcmode="lin" valueType="num">
                                      <p:cBhvr>
                                        <p:cTn id="109" dur="1000"/>
                                        <p:tgtEl>
                                          <p:spTgt spid="15"/>
                                        </p:tgtEl>
                                        <p:attrNameLst>
                                          <p:attrName>ppt_w</p:attrName>
                                        </p:attrNameLst>
                                      </p:cBhvr>
                                      <p:tavLst>
                                        <p:tav tm="0">
                                          <p:val>
                                            <p:strVal val="ppt_w"/>
                                          </p:val>
                                        </p:tav>
                                        <p:tav tm="100000">
                                          <p:val>
                                            <p:fltVal val="0"/>
                                          </p:val>
                                        </p:tav>
                                      </p:tavLst>
                                    </p:anim>
                                    <p:anim calcmode="lin" valueType="num">
                                      <p:cBhvr>
                                        <p:cTn id="110" dur="1000"/>
                                        <p:tgtEl>
                                          <p:spTgt spid="15"/>
                                        </p:tgtEl>
                                        <p:attrNameLst>
                                          <p:attrName>ppt_h</p:attrName>
                                        </p:attrNameLst>
                                      </p:cBhvr>
                                      <p:tavLst>
                                        <p:tav tm="0">
                                          <p:val>
                                            <p:strVal val="ppt_h"/>
                                          </p:val>
                                        </p:tav>
                                        <p:tav tm="100000">
                                          <p:val>
                                            <p:fltVal val="0"/>
                                          </p:val>
                                        </p:tav>
                                      </p:tavLst>
                                    </p:anim>
                                    <p:animEffect transition="out" filter="fade">
                                      <p:cBhvr>
                                        <p:cTn id="111" dur="1000"/>
                                        <p:tgtEl>
                                          <p:spTgt spid="15"/>
                                        </p:tgtEl>
                                      </p:cBhvr>
                                    </p:animEffect>
                                    <p:set>
                                      <p:cBhvr>
                                        <p:cTn id="112" dur="1" fill="hold">
                                          <p:stCondLst>
                                            <p:cond delay="999"/>
                                          </p:stCondLst>
                                        </p:cTn>
                                        <p:tgtEl>
                                          <p:spTgt spid="15"/>
                                        </p:tgtEl>
                                        <p:attrNameLst>
                                          <p:attrName>style.visibility</p:attrName>
                                        </p:attrNameLst>
                                      </p:cBhvr>
                                      <p:to>
                                        <p:strVal val="hidden"/>
                                      </p:to>
                                    </p:set>
                                  </p:childTnLst>
                                </p:cTn>
                              </p:par>
                              <p:par>
                                <p:cTn id="113" presetID="53" presetClass="exit" presetSubtype="16" fill="hold" nodeType="withEffect">
                                  <p:stCondLst>
                                    <p:cond delay="700"/>
                                  </p:stCondLst>
                                  <p:childTnLst>
                                    <p:anim calcmode="lin" valueType="num">
                                      <p:cBhvr>
                                        <p:cTn id="114" dur="500"/>
                                        <p:tgtEl>
                                          <p:spTgt spid="16"/>
                                        </p:tgtEl>
                                        <p:attrNameLst>
                                          <p:attrName>ppt_w</p:attrName>
                                        </p:attrNameLst>
                                      </p:cBhvr>
                                      <p:tavLst>
                                        <p:tav tm="0">
                                          <p:val>
                                            <p:strVal val="ppt_w"/>
                                          </p:val>
                                        </p:tav>
                                        <p:tav tm="100000">
                                          <p:val>
                                            <p:fltVal val="0"/>
                                          </p:val>
                                        </p:tav>
                                      </p:tavLst>
                                    </p:anim>
                                    <p:anim calcmode="lin" valueType="num">
                                      <p:cBhvr>
                                        <p:cTn id="115" dur="500"/>
                                        <p:tgtEl>
                                          <p:spTgt spid="16"/>
                                        </p:tgtEl>
                                        <p:attrNameLst>
                                          <p:attrName>ppt_h</p:attrName>
                                        </p:attrNameLst>
                                      </p:cBhvr>
                                      <p:tavLst>
                                        <p:tav tm="0">
                                          <p:val>
                                            <p:strVal val="ppt_h"/>
                                          </p:val>
                                        </p:tav>
                                        <p:tav tm="100000">
                                          <p:val>
                                            <p:fltVal val="0"/>
                                          </p:val>
                                        </p:tav>
                                      </p:tavLst>
                                    </p:anim>
                                    <p:animEffect transition="out" filter="fade">
                                      <p:cBhvr>
                                        <p:cTn id="116" dur="500"/>
                                        <p:tgtEl>
                                          <p:spTgt spid="16"/>
                                        </p:tgtEl>
                                      </p:cBhvr>
                                    </p:animEffect>
                                    <p:set>
                                      <p:cBhvr>
                                        <p:cTn id="117" dur="1" fill="hold">
                                          <p:stCondLst>
                                            <p:cond delay="499"/>
                                          </p:stCondLst>
                                        </p:cTn>
                                        <p:tgtEl>
                                          <p:spTgt spid="16"/>
                                        </p:tgtEl>
                                        <p:attrNameLst>
                                          <p:attrName>style.visibility</p:attrName>
                                        </p:attrNameLst>
                                      </p:cBhvr>
                                      <p:to>
                                        <p:strVal val="hidden"/>
                                      </p:to>
                                    </p:set>
                                  </p:childTnLst>
                                </p:cTn>
                              </p:par>
                              <p:par>
                                <p:cTn id="118" presetID="53" presetClass="exit" presetSubtype="16" fill="hold" nodeType="withEffect">
                                  <p:stCondLst>
                                    <p:cond delay="300"/>
                                  </p:stCondLst>
                                  <p:childTnLst>
                                    <p:anim calcmode="lin" valueType="num">
                                      <p:cBhvr>
                                        <p:cTn id="119" dur="500"/>
                                        <p:tgtEl>
                                          <p:spTgt spid="17"/>
                                        </p:tgtEl>
                                        <p:attrNameLst>
                                          <p:attrName>ppt_w</p:attrName>
                                        </p:attrNameLst>
                                      </p:cBhvr>
                                      <p:tavLst>
                                        <p:tav tm="0">
                                          <p:val>
                                            <p:strVal val="ppt_w"/>
                                          </p:val>
                                        </p:tav>
                                        <p:tav tm="100000">
                                          <p:val>
                                            <p:fltVal val="0"/>
                                          </p:val>
                                        </p:tav>
                                      </p:tavLst>
                                    </p:anim>
                                    <p:anim calcmode="lin" valueType="num">
                                      <p:cBhvr>
                                        <p:cTn id="120" dur="500"/>
                                        <p:tgtEl>
                                          <p:spTgt spid="17"/>
                                        </p:tgtEl>
                                        <p:attrNameLst>
                                          <p:attrName>ppt_h</p:attrName>
                                        </p:attrNameLst>
                                      </p:cBhvr>
                                      <p:tavLst>
                                        <p:tav tm="0">
                                          <p:val>
                                            <p:strVal val="ppt_h"/>
                                          </p:val>
                                        </p:tav>
                                        <p:tav tm="100000">
                                          <p:val>
                                            <p:fltVal val="0"/>
                                          </p:val>
                                        </p:tav>
                                      </p:tavLst>
                                    </p:anim>
                                    <p:animEffect transition="out" filter="fade">
                                      <p:cBhvr>
                                        <p:cTn id="121" dur="500"/>
                                        <p:tgtEl>
                                          <p:spTgt spid="17"/>
                                        </p:tgtEl>
                                      </p:cBhvr>
                                    </p:animEffect>
                                    <p:set>
                                      <p:cBhvr>
                                        <p:cTn id="122" dur="1" fill="hold">
                                          <p:stCondLst>
                                            <p:cond delay="499"/>
                                          </p:stCondLst>
                                        </p:cTn>
                                        <p:tgtEl>
                                          <p:spTgt spid="17"/>
                                        </p:tgtEl>
                                        <p:attrNameLst>
                                          <p:attrName>style.visibility</p:attrName>
                                        </p:attrNameLst>
                                      </p:cBhvr>
                                      <p:to>
                                        <p:strVal val="hidden"/>
                                      </p:to>
                                    </p:set>
                                  </p:childTnLst>
                                </p:cTn>
                              </p:par>
                              <p:par>
                                <p:cTn id="123" presetID="53" presetClass="exit" presetSubtype="16" fill="hold" nodeType="withEffect">
                                  <p:stCondLst>
                                    <p:cond delay="1900"/>
                                  </p:stCondLst>
                                  <p:childTnLst>
                                    <p:anim calcmode="lin" valueType="num">
                                      <p:cBhvr>
                                        <p:cTn id="124" dur="500"/>
                                        <p:tgtEl>
                                          <p:spTgt spid="18"/>
                                        </p:tgtEl>
                                        <p:attrNameLst>
                                          <p:attrName>ppt_w</p:attrName>
                                        </p:attrNameLst>
                                      </p:cBhvr>
                                      <p:tavLst>
                                        <p:tav tm="0">
                                          <p:val>
                                            <p:strVal val="ppt_w"/>
                                          </p:val>
                                        </p:tav>
                                        <p:tav tm="100000">
                                          <p:val>
                                            <p:fltVal val="0"/>
                                          </p:val>
                                        </p:tav>
                                      </p:tavLst>
                                    </p:anim>
                                    <p:anim calcmode="lin" valueType="num">
                                      <p:cBhvr>
                                        <p:cTn id="125" dur="500"/>
                                        <p:tgtEl>
                                          <p:spTgt spid="18"/>
                                        </p:tgtEl>
                                        <p:attrNameLst>
                                          <p:attrName>ppt_h</p:attrName>
                                        </p:attrNameLst>
                                      </p:cBhvr>
                                      <p:tavLst>
                                        <p:tav tm="0">
                                          <p:val>
                                            <p:strVal val="ppt_h"/>
                                          </p:val>
                                        </p:tav>
                                        <p:tav tm="100000">
                                          <p:val>
                                            <p:fltVal val="0"/>
                                          </p:val>
                                        </p:tav>
                                      </p:tavLst>
                                    </p:anim>
                                    <p:animEffect transition="out" filter="fade">
                                      <p:cBhvr>
                                        <p:cTn id="126" dur="500"/>
                                        <p:tgtEl>
                                          <p:spTgt spid="18"/>
                                        </p:tgtEl>
                                      </p:cBhvr>
                                    </p:animEffect>
                                    <p:set>
                                      <p:cBhvr>
                                        <p:cTn id="127" dur="1" fill="hold">
                                          <p:stCondLst>
                                            <p:cond delay="499"/>
                                          </p:stCondLst>
                                        </p:cTn>
                                        <p:tgtEl>
                                          <p:spTgt spid="18"/>
                                        </p:tgtEl>
                                        <p:attrNameLst>
                                          <p:attrName>style.visibility</p:attrName>
                                        </p:attrNameLst>
                                      </p:cBhvr>
                                      <p:to>
                                        <p:strVal val="hidden"/>
                                      </p:to>
                                    </p:set>
                                  </p:childTnLst>
                                </p:cTn>
                              </p:par>
                              <p:par>
                                <p:cTn id="128" presetID="53" presetClass="exit" presetSubtype="16" fill="hold" nodeType="withEffect">
                                  <p:stCondLst>
                                    <p:cond delay="2300"/>
                                  </p:stCondLst>
                                  <p:childTnLst>
                                    <p:anim calcmode="lin" valueType="num">
                                      <p:cBhvr>
                                        <p:cTn id="129" dur="500"/>
                                        <p:tgtEl>
                                          <p:spTgt spid="19"/>
                                        </p:tgtEl>
                                        <p:attrNameLst>
                                          <p:attrName>ppt_w</p:attrName>
                                        </p:attrNameLst>
                                      </p:cBhvr>
                                      <p:tavLst>
                                        <p:tav tm="0">
                                          <p:val>
                                            <p:strVal val="ppt_w"/>
                                          </p:val>
                                        </p:tav>
                                        <p:tav tm="100000">
                                          <p:val>
                                            <p:fltVal val="0"/>
                                          </p:val>
                                        </p:tav>
                                      </p:tavLst>
                                    </p:anim>
                                    <p:anim calcmode="lin" valueType="num">
                                      <p:cBhvr>
                                        <p:cTn id="130" dur="500"/>
                                        <p:tgtEl>
                                          <p:spTgt spid="19"/>
                                        </p:tgtEl>
                                        <p:attrNameLst>
                                          <p:attrName>ppt_h</p:attrName>
                                        </p:attrNameLst>
                                      </p:cBhvr>
                                      <p:tavLst>
                                        <p:tav tm="0">
                                          <p:val>
                                            <p:strVal val="ppt_h"/>
                                          </p:val>
                                        </p:tav>
                                        <p:tav tm="100000">
                                          <p:val>
                                            <p:fltVal val="0"/>
                                          </p:val>
                                        </p:tav>
                                      </p:tavLst>
                                    </p:anim>
                                    <p:animEffect transition="out" filter="fade">
                                      <p:cBhvr>
                                        <p:cTn id="131" dur="500"/>
                                        <p:tgtEl>
                                          <p:spTgt spid="19"/>
                                        </p:tgtEl>
                                      </p:cBhvr>
                                    </p:animEffect>
                                    <p:set>
                                      <p:cBhvr>
                                        <p:cTn id="13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25624" y="908050"/>
            <a:ext cx="10601349" cy="635000"/>
          </a:xfrm>
        </p:spPr>
        <p:txBody>
          <a:bodyPr/>
          <a:lstStyle>
            <a:lvl1pPr>
              <a:defRPr>
                <a:solidFill>
                  <a:schemeClr val="accent1"/>
                </a:solidFill>
              </a:defRPr>
            </a:lvl1pPr>
          </a:lstStyle>
          <a:p>
            <a:r>
              <a:rPr lang="zh-CN" altLang="en-US"/>
              <a:t>单击此处编辑母版标题样式</a:t>
            </a:r>
            <a:endParaRPr lang="zh-CN" altLang="en-US"/>
          </a:p>
        </p:txBody>
      </p:sp>
      <p:sp>
        <p:nvSpPr>
          <p:cNvPr id="3" name="内容占位符 2"/>
          <p:cNvSpPr>
            <a:spLocks noGrp="1"/>
          </p:cNvSpPr>
          <p:nvPr>
            <p:ph idx="1"/>
          </p:nvPr>
        </p:nvSpPr>
        <p:spPr>
          <a:xfrm>
            <a:off x="825624" y="1600200"/>
            <a:ext cx="10601349" cy="4525963"/>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8" name="Freeform 5"/>
          <p:cNvSpPr/>
          <p:nvPr userDrawn="1"/>
        </p:nvSpPr>
        <p:spPr bwMode="auto">
          <a:xfrm>
            <a:off x="63836" y="73174"/>
            <a:ext cx="1227152" cy="486466"/>
          </a:xfrm>
          <a:custGeom>
            <a:avLst/>
            <a:gdLst>
              <a:gd name="T0" fmla="*/ 0 w 1600"/>
              <a:gd name="T1" fmla="*/ 0 h 617"/>
              <a:gd name="T2" fmla="*/ 1429 w 1600"/>
              <a:gd name="T3" fmla="*/ 0 h 617"/>
              <a:gd name="T4" fmla="*/ 1600 w 1600"/>
              <a:gd name="T5" fmla="*/ 308 h 617"/>
              <a:gd name="T6" fmla="*/ 1429 w 1600"/>
              <a:gd name="T7" fmla="*/ 617 h 617"/>
              <a:gd name="T8" fmla="*/ 0 w 1600"/>
              <a:gd name="T9" fmla="*/ 617 h 617"/>
              <a:gd name="T10" fmla="*/ 0 w 1600"/>
              <a:gd name="T11" fmla="*/ 0 h 617"/>
            </a:gdLst>
            <a:ahLst/>
            <a:cxnLst>
              <a:cxn ang="0">
                <a:pos x="T0" y="T1"/>
              </a:cxn>
              <a:cxn ang="0">
                <a:pos x="T2" y="T3"/>
              </a:cxn>
              <a:cxn ang="0">
                <a:pos x="T4" y="T5"/>
              </a:cxn>
              <a:cxn ang="0">
                <a:pos x="T6" y="T7"/>
              </a:cxn>
              <a:cxn ang="0">
                <a:pos x="T8" y="T9"/>
              </a:cxn>
              <a:cxn ang="0">
                <a:pos x="T10" y="T11"/>
              </a:cxn>
            </a:cxnLst>
            <a:rect l="0" t="0" r="r" b="b"/>
            <a:pathLst>
              <a:path w="1600" h="617">
                <a:moveTo>
                  <a:pt x="0" y="0"/>
                </a:moveTo>
                <a:lnTo>
                  <a:pt x="1429" y="0"/>
                </a:lnTo>
                <a:lnTo>
                  <a:pt x="1600" y="308"/>
                </a:lnTo>
                <a:lnTo>
                  <a:pt x="1429" y="617"/>
                </a:lnTo>
                <a:lnTo>
                  <a:pt x="0" y="617"/>
                </a:lnTo>
                <a:lnTo>
                  <a:pt x="0" y="0"/>
                </a:lnTo>
                <a:close/>
              </a:path>
            </a:pathLst>
          </a:custGeom>
          <a:solidFill>
            <a:schemeClr val="accent4"/>
          </a:solidFill>
          <a:ln>
            <a:noFill/>
          </a:ln>
        </p:spPr>
        <p:txBody>
          <a:bodyPr vert="horz" wrap="square" lIns="91440" tIns="45720" rIns="91440" bIns="45720" numCol="1" anchor="t" anchorCtr="0" compatLnSpc="1"/>
          <a:lstStyle/>
          <a:p>
            <a:endParaRPr lang="zh-CN" altLang="en-US"/>
          </a:p>
        </p:txBody>
      </p:sp>
      <p:sp>
        <p:nvSpPr>
          <p:cNvPr id="9" name="Freeform 6"/>
          <p:cNvSpPr/>
          <p:nvPr userDrawn="1"/>
        </p:nvSpPr>
        <p:spPr bwMode="auto">
          <a:xfrm>
            <a:off x="1196834" y="73174"/>
            <a:ext cx="10215809" cy="486466"/>
          </a:xfrm>
          <a:custGeom>
            <a:avLst/>
            <a:gdLst>
              <a:gd name="T0" fmla="*/ 0 w 13327"/>
              <a:gd name="T1" fmla="*/ 0 h 617"/>
              <a:gd name="T2" fmla="*/ 13155 w 13327"/>
              <a:gd name="T3" fmla="*/ 0 h 617"/>
              <a:gd name="T4" fmla="*/ 13327 w 13327"/>
              <a:gd name="T5" fmla="*/ 308 h 617"/>
              <a:gd name="T6" fmla="*/ 13155 w 13327"/>
              <a:gd name="T7" fmla="*/ 617 h 617"/>
              <a:gd name="T8" fmla="*/ 0 w 13327"/>
              <a:gd name="T9" fmla="*/ 617 h 617"/>
              <a:gd name="T10" fmla="*/ 171 w 13327"/>
              <a:gd name="T11" fmla="*/ 308 h 617"/>
              <a:gd name="T12" fmla="*/ 0 w 13327"/>
              <a:gd name="T13" fmla="*/ 0 h 617"/>
            </a:gdLst>
            <a:ahLst/>
            <a:cxnLst>
              <a:cxn ang="0">
                <a:pos x="T0" y="T1"/>
              </a:cxn>
              <a:cxn ang="0">
                <a:pos x="T2" y="T3"/>
              </a:cxn>
              <a:cxn ang="0">
                <a:pos x="T4" y="T5"/>
              </a:cxn>
              <a:cxn ang="0">
                <a:pos x="T6" y="T7"/>
              </a:cxn>
              <a:cxn ang="0">
                <a:pos x="T8" y="T9"/>
              </a:cxn>
              <a:cxn ang="0">
                <a:pos x="T10" y="T11"/>
              </a:cxn>
              <a:cxn ang="0">
                <a:pos x="T12" y="T13"/>
              </a:cxn>
            </a:cxnLst>
            <a:rect l="0" t="0" r="r" b="b"/>
            <a:pathLst>
              <a:path w="13327" h="617">
                <a:moveTo>
                  <a:pt x="0" y="0"/>
                </a:moveTo>
                <a:lnTo>
                  <a:pt x="13155" y="0"/>
                </a:lnTo>
                <a:lnTo>
                  <a:pt x="13327" y="308"/>
                </a:lnTo>
                <a:lnTo>
                  <a:pt x="13155" y="617"/>
                </a:lnTo>
                <a:lnTo>
                  <a:pt x="0" y="617"/>
                </a:lnTo>
                <a:lnTo>
                  <a:pt x="171" y="308"/>
                </a:lnTo>
                <a:lnTo>
                  <a:pt x="0" y="0"/>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10" name="Freeform 7"/>
          <p:cNvSpPr/>
          <p:nvPr userDrawn="1"/>
        </p:nvSpPr>
        <p:spPr bwMode="auto">
          <a:xfrm>
            <a:off x="11320056" y="73174"/>
            <a:ext cx="812871" cy="486466"/>
          </a:xfrm>
          <a:custGeom>
            <a:avLst/>
            <a:gdLst>
              <a:gd name="T0" fmla="*/ 0 w 1060"/>
              <a:gd name="T1" fmla="*/ 0 h 617"/>
              <a:gd name="T2" fmla="*/ 1060 w 1060"/>
              <a:gd name="T3" fmla="*/ 0 h 617"/>
              <a:gd name="T4" fmla="*/ 1060 w 1060"/>
              <a:gd name="T5" fmla="*/ 617 h 617"/>
              <a:gd name="T6" fmla="*/ 0 w 1060"/>
              <a:gd name="T7" fmla="*/ 617 h 617"/>
              <a:gd name="T8" fmla="*/ 172 w 1060"/>
              <a:gd name="T9" fmla="*/ 308 h 617"/>
              <a:gd name="T10" fmla="*/ 0 w 1060"/>
              <a:gd name="T11" fmla="*/ 0 h 617"/>
            </a:gdLst>
            <a:ahLst/>
            <a:cxnLst>
              <a:cxn ang="0">
                <a:pos x="T0" y="T1"/>
              </a:cxn>
              <a:cxn ang="0">
                <a:pos x="T2" y="T3"/>
              </a:cxn>
              <a:cxn ang="0">
                <a:pos x="T4" y="T5"/>
              </a:cxn>
              <a:cxn ang="0">
                <a:pos x="T6" y="T7"/>
              </a:cxn>
              <a:cxn ang="0">
                <a:pos x="T8" y="T9"/>
              </a:cxn>
              <a:cxn ang="0">
                <a:pos x="T10" y="T11"/>
              </a:cxn>
            </a:cxnLst>
            <a:rect l="0" t="0" r="r" b="b"/>
            <a:pathLst>
              <a:path w="1060" h="617">
                <a:moveTo>
                  <a:pt x="0" y="0"/>
                </a:moveTo>
                <a:lnTo>
                  <a:pt x="1060" y="0"/>
                </a:lnTo>
                <a:lnTo>
                  <a:pt x="1060" y="617"/>
                </a:lnTo>
                <a:lnTo>
                  <a:pt x="0" y="617"/>
                </a:lnTo>
                <a:lnTo>
                  <a:pt x="172" y="308"/>
                </a:lnTo>
                <a:lnTo>
                  <a:pt x="0" y="0"/>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15" name="TextBox 14"/>
          <p:cNvSpPr txBox="1"/>
          <p:nvPr userDrawn="1"/>
        </p:nvSpPr>
        <p:spPr>
          <a:xfrm>
            <a:off x="11528228" y="116632"/>
            <a:ext cx="492443" cy="369332"/>
          </a:xfrm>
          <a:prstGeom prst="rect">
            <a:avLst/>
          </a:prstGeom>
          <a:noFill/>
        </p:spPr>
        <p:txBody>
          <a:bodyPr wrap="none" rtlCol="0">
            <a:spAutoFit/>
          </a:bodyPr>
          <a:lstStyle/>
          <a:p>
            <a:pPr algn="ctr"/>
            <a:fld id="{B879B013-EF15-44F9-9A4C-93BE492C244C}" type="slidenum">
              <a:rPr lang="zh-CN" altLang="en-US" sz="1800" smtClean="0">
                <a:solidFill>
                  <a:schemeClr val="accent2"/>
                </a:solidFill>
                <a:latin typeface="+mn-ea"/>
                <a:ea typeface="+mn-ea"/>
              </a:rPr>
            </a:fld>
            <a:endParaRPr lang="zh-CN" altLang="en-US" sz="1800" dirty="0">
              <a:solidFill>
                <a:schemeClr val="accent2"/>
              </a:solidFill>
              <a:latin typeface="+mn-ea"/>
              <a:ea typeface="+mn-ea"/>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33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33000">
                                          <p:cBhvr additive="base">
                                            <p:cTn id="7" dur="300" fill="hold"/>
                                            <p:tgtEl>
                                              <p:spTgt spid="8"/>
                                            </p:tgtEl>
                                            <p:attrNameLst>
                                              <p:attrName>ppt_x</p:attrName>
                                            </p:attrNameLst>
                                          </p:cBhvr>
                                          <p:tavLst>
                                            <p:tav tm="0">
                                              <p:val>
                                                <p:strVal val="0-#ppt_w/2"/>
                                              </p:val>
                                            </p:tav>
                                            <p:tav tm="100000">
                                              <p:val>
                                                <p:strVal val="#ppt_x"/>
                                              </p:val>
                                            </p:tav>
                                          </p:tavLst>
                                        </p:anim>
                                        <p:anim calcmode="lin" valueType="num" p14:bounceEnd="33000">
                                          <p:cBhvr additive="base">
                                            <p:cTn id="8" dur="3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300"/>
                                            <p:tgtEl>
                                              <p:spTgt spid="9"/>
                                            </p:tgtEl>
                                          </p:cBhvr>
                                        </p:animEffect>
                                      </p:childTnLst>
                                    </p:cTn>
                                  </p:par>
                                </p:childTnLst>
                              </p:cTn>
                            </p:par>
                            <p:par>
                              <p:cTn id="13" fill="hold">
                                <p:stCondLst>
                                  <p:cond delay="1000"/>
                                </p:stCondLst>
                                <p:childTnLst>
                                  <p:par>
                                    <p:cTn id="14" presetID="2" presetClass="entr" presetSubtype="2" fill="hold" grpId="0" nodeType="afterEffect" p14:presetBounceEnd="33000">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14:bounceEnd="33000">
                                          <p:cBhvr additive="base">
                                            <p:cTn id="16" dur="300" fill="hold"/>
                                            <p:tgtEl>
                                              <p:spTgt spid="10"/>
                                            </p:tgtEl>
                                            <p:attrNameLst>
                                              <p:attrName>ppt_x</p:attrName>
                                            </p:attrNameLst>
                                          </p:cBhvr>
                                          <p:tavLst>
                                            <p:tav tm="0">
                                              <p:val>
                                                <p:strVal val="1+#ppt_w/2"/>
                                              </p:val>
                                            </p:tav>
                                            <p:tav tm="100000">
                                              <p:val>
                                                <p:strVal val="#ppt_x"/>
                                              </p:val>
                                            </p:tav>
                                          </p:tavLst>
                                        </p:anim>
                                        <p:anim calcmode="lin" valueType="num" p14:bounceEnd="33000">
                                          <p:cBhvr additive="base">
                                            <p:cTn id="17" dur="3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00" fill="hold"/>
                                            <p:tgtEl>
                                              <p:spTgt spid="8"/>
                                            </p:tgtEl>
                                            <p:attrNameLst>
                                              <p:attrName>ppt_x</p:attrName>
                                            </p:attrNameLst>
                                          </p:cBhvr>
                                          <p:tavLst>
                                            <p:tav tm="0">
                                              <p:val>
                                                <p:strVal val="0-#ppt_w/2"/>
                                              </p:val>
                                            </p:tav>
                                            <p:tav tm="100000">
                                              <p:val>
                                                <p:strVal val="#ppt_x"/>
                                              </p:val>
                                            </p:tav>
                                          </p:tavLst>
                                        </p:anim>
                                        <p:anim calcmode="lin" valueType="num">
                                          <p:cBhvr additive="base">
                                            <p:cTn id="8" dur="3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300"/>
                                            <p:tgtEl>
                                              <p:spTgt spid="9"/>
                                            </p:tgtEl>
                                          </p:cBhvr>
                                        </p:animEffect>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300" fill="hold"/>
                                            <p:tgtEl>
                                              <p:spTgt spid="10"/>
                                            </p:tgtEl>
                                            <p:attrNameLst>
                                              <p:attrName>ppt_x</p:attrName>
                                            </p:attrNameLst>
                                          </p:cBhvr>
                                          <p:tavLst>
                                            <p:tav tm="0">
                                              <p:val>
                                                <p:strVal val="1+#ppt_w/2"/>
                                              </p:val>
                                            </p:tav>
                                            <p:tav tm="100000">
                                              <p:val>
                                                <p:strVal val="#ppt_x"/>
                                              </p:val>
                                            </p:tav>
                                          </p:tavLst>
                                        </p:anim>
                                        <p:anim calcmode="lin" valueType="num">
                                          <p:cBhvr additive="base">
                                            <p:cTn id="17" dur="3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6375" cy="1362075"/>
          </a:xfrm>
        </p:spPr>
        <p:txBody>
          <a:bodyPr anchor="t"/>
          <a:lstStyle>
            <a:lvl1pPr algn="l">
              <a:defRPr sz="4000" b="1" cap="all">
                <a:solidFill>
                  <a:schemeClr val="tx1"/>
                </a:solidFill>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613" y="2906713"/>
            <a:ext cx="10366375" cy="1500187"/>
          </a:xfrm>
        </p:spPr>
        <p:txBody>
          <a:bodyPr anchor="b"/>
          <a:lstStyle>
            <a:lvl1pPr marL="0" indent="0">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0"/>
            <a:ext cx="541178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3788" y="1600200"/>
            <a:ext cx="54133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7563"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9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9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6013" y="1535113"/>
            <a:ext cx="539115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6013" y="2174875"/>
            <a:ext cx="539115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3200"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8850" y="273050"/>
            <a:ext cx="681831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0" y="1435100"/>
            <a:ext cx="40132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775" y="4800600"/>
            <a:ext cx="7318375"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90775" y="612775"/>
            <a:ext cx="731837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90775" y="5367338"/>
            <a:ext cx="731837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rgbClr val="F1F1F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908050"/>
            <a:ext cx="1097756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dirty="0"/>
              <a:t>单击此处编辑母版标题样式</a:t>
            </a:r>
            <a:endParaRPr lang="zh-CN" dirty="0"/>
          </a:p>
        </p:txBody>
      </p:sp>
      <p:sp>
        <p:nvSpPr>
          <p:cNvPr id="1027" name="Rectangle 3"/>
          <p:cNvSpPr>
            <a:spLocks noGrp="1" noChangeArrowheads="1"/>
          </p:cNvSpPr>
          <p:nvPr>
            <p:ph type="body" idx="1"/>
          </p:nvPr>
        </p:nvSpPr>
        <p:spPr bwMode="auto">
          <a:xfrm>
            <a:off x="609600" y="1600200"/>
            <a:ext cx="1097756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dirty="0"/>
              <a:t>单击此处编辑母版文本样式</a:t>
            </a:r>
            <a:endParaRPr lang="zh-CN" dirty="0"/>
          </a:p>
          <a:p>
            <a:pPr lvl="1"/>
            <a:r>
              <a:rPr lang="zh-CN" dirty="0"/>
              <a:t>第二级</a:t>
            </a:r>
            <a:endParaRPr lang="zh-C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0" fontAlgn="base">
        <a:spcBef>
          <a:spcPct val="0"/>
        </a:spcBef>
        <a:spcAft>
          <a:spcPct val="0"/>
        </a:spcAft>
        <a:defRPr sz="2400">
          <a:solidFill>
            <a:schemeClr val="accent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p:titleStyle>
    <p:bodyStyle>
      <a:lvl1pPr marL="342900" indent="-342900" algn="l" rtl="0" fontAlgn="base">
        <a:spcBef>
          <a:spcPct val="20000"/>
        </a:spcBef>
        <a:spcAft>
          <a:spcPct val="0"/>
        </a:spcAft>
        <a:buChar char="•"/>
        <a:defRPr sz="2000">
          <a:solidFill>
            <a:schemeClr val="accent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1"/>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jpe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image" Target="../media/image30.png"/><Relationship Id="rId1"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9" Type="http://schemas.openxmlformats.org/officeDocument/2006/relationships/image" Target="../media/image39.png"/><Relationship Id="rId8" Type="http://schemas.openxmlformats.org/officeDocument/2006/relationships/image" Target="../media/image38.png"/><Relationship Id="rId7" Type="http://schemas.openxmlformats.org/officeDocument/2006/relationships/image" Target="../media/image37.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6" Type="http://schemas.openxmlformats.org/officeDocument/2006/relationships/notesSlide" Target="../notesSlides/notesSlide17.xml"/><Relationship Id="rId15" Type="http://schemas.openxmlformats.org/officeDocument/2006/relationships/slideLayout" Target="../slideLayouts/slideLayout2.xml"/><Relationship Id="rId14" Type="http://schemas.openxmlformats.org/officeDocument/2006/relationships/image" Target="../media/image44.png"/><Relationship Id="rId13" Type="http://schemas.openxmlformats.org/officeDocument/2006/relationships/image" Target="../media/image43.png"/><Relationship Id="rId12" Type="http://schemas.openxmlformats.org/officeDocument/2006/relationships/image" Target="../media/image42.png"/><Relationship Id="rId11" Type="http://schemas.openxmlformats.org/officeDocument/2006/relationships/image" Target="../media/image41.png"/><Relationship Id="rId10" Type="http://schemas.openxmlformats.org/officeDocument/2006/relationships/image" Target="../media/image40.png"/><Relationship Id="rId1"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16.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xml"/><Relationship Id="rId2" Type="http://schemas.openxmlformats.org/officeDocument/2006/relationships/image" Target="../media/image46.jpeg"/><Relationship Id="rId1"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4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9" Type="http://schemas.openxmlformats.org/officeDocument/2006/relationships/image" Target="../media/image56.png"/><Relationship Id="rId8" Type="http://schemas.openxmlformats.org/officeDocument/2006/relationships/image" Target="../media/image55.png"/><Relationship Id="rId7" Type="http://schemas.openxmlformats.org/officeDocument/2006/relationships/image" Target="../media/image54.png"/><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32" Type="http://schemas.openxmlformats.org/officeDocument/2006/relationships/notesSlide" Target="../notesSlides/notesSlide24.xml"/><Relationship Id="rId31" Type="http://schemas.openxmlformats.org/officeDocument/2006/relationships/slideLayout" Target="../slideLayouts/slideLayout2.xml"/><Relationship Id="rId30" Type="http://schemas.openxmlformats.org/officeDocument/2006/relationships/image" Target="../media/image77.png"/><Relationship Id="rId3" Type="http://schemas.openxmlformats.org/officeDocument/2006/relationships/image" Target="../media/image50.png"/><Relationship Id="rId29" Type="http://schemas.openxmlformats.org/officeDocument/2006/relationships/image" Target="../media/image76.png"/><Relationship Id="rId28" Type="http://schemas.openxmlformats.org/officeDocument/2006/relationships/image" Target="../media/image75.jpeg"/><Relationship Id="rId27" Type="http://schemas.openxmlformats.org/officeDocument/2006/relationships/image" Target="../media/image74.png"/><Relationship Id="rId26" Type="http://schemas.openxmlformats.org/officeDocument/2006/relationships/image" Target="../media/image73.jpeg"/><Relationship Id="rId25" Type="http://schemas.openxmlformats.org/officeDocument/2006/relationships/image" Target="../media/image72.png"/><Relationship Id="rId24" Type="http://schemas.openxmlformats.org/officeDocument/2006/relationships/image" Target="../media/image71.png"/><Relationship Id="rId23" Type="http://schemas.openxmlformats.org/officeDocument/2006/relationships/image" Target="../media/image70.jpeg"/><Relationship Id="rId22" Type="http://schemas.openxmlformats.org/officeDocument/2006/relationships/image" Target="../media/image69.jpeg"/><Relationship Id="rId21" Type="http://schemas.openxmlformats.org/officeDocument/2006/relationships/image" Target="../media/image68.png"/><Relationship Id="rId20" Type="http://schemas.openxmlformats.org/officeDocument/2006/relationships/image" Target="../media/image67.png"/><Relationship Id="rId2" Type="http://schemas.openxmlformats.org/officeDocument/2006/relationships/image" Target="../media/image49.png"/><Relationship Id="rId19" Type="http://schemas.openxmlformats.org/officeDocument/2006/relationships/image" Target="../media/image66.jpeg"/><Relationship Id="rId18" Type="http://schemas.openxmlformats.org/officeDocument/2006/relationships/image" Target="../media/image65.jpeg"/><Relationship Id="rId17" Type="http://schemas.openxmlformats.org/officeDocument/2006/relationships/image" Target="../media/image64.jpeg"/><Relationship Id="rId16" Type="http://schemas.openxmlformats.org/officeDocument/2006/relationships/image" Target="../media/image63.jpeg"/><Relationship Id="rId15" Type="http://schemas.openxmlformats.org/officeDocument/2006/relationships/image" Target="../media/image62.jpeg"/><Relationship Id="rId14" Type="http://schemas.openxmlformats.org/officeDocument/2006/relationships/image" Target="../media/image61.png"/><Relationship Id="rId13" Type="http://schemas.openxmlformats.org/officeDocument/2006/relationships/image" Target="../media/image60.png"/><Relationship Id="rId12" Type="http://schemas.openxmlformats.org/officeDocument/2006/relationships/image" Target="../media/image59.png"/><Relationship Id="rId11" Type="http://schemas.openxmlformats.org/officeDocument/2006/relationships/image" Target="../media/image58.jpeg"/><Relationship Id="rId10" Type="http://schemas.openxmlformats.org/officeDocument/2006/relationships/image" Target="../media/image57.png"/><Relationship Id="rId1" Type="http://schemas.openxmlformats.org/officeDocument/2006/relationships/image" Target="../media/image48.pn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85.png"/><Relationship Id="rId7" Type="http://schemas.openxmlformats.org/officeDocument/2006/relationships/image" Target="../media/image84.png"/><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 Id="rId3" Type="http://schemas.openxmlformats.org/officeDocument/2006/relationships/image" Target="../media/image80.png"/><Relationship Id="rId2" Type="http://schemas.openxmlformats.org/officeDocument/2006/relationships/image" Target="../media/image79.png"/><Relationship Id="rId10" Type="http://schemas.openxmlformats.org/officeDocument/2006/relationships/notesSlide" Target="../notesSlides/notesSlide25.xml"/><Relationship Id="rId1" Type="http://schemas.openxmlformats.org/officeDocument/2006/relationships/image" Target="../media/image78.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2.xml"/><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image" Target="../media/image86.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2.xml"/><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7.xml"/><Relationship Id="rId2" Type="http://schemas.openxmlformats.org/officeDocument/2006/relationships/image" Target="../media/image93.png"/><Relationship Id="rId1" Type="http://schemas.openxmlformats.org/officeDocument/2006/relationships/image" Target="../media/image92.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18.jpeg"/><Relationship Id="rId1" Type="http://schemas.openxmlformats.org/officeDocument/2006/relationships/image" Target="../media/image17.jpe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2.xml"/><Relationship Id="rId2" Type="http://schemas.openxmlformats.org/officeDocument/2006/relationships/image" Target="../media/image95.png"/><Relationship Id="rId1" Type="http://schemas.openxmlformats.org/officeDocument/2006/relationships/image" Target="../media/image9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19.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21.jpeg"/><Relationship Id="rId1" Type="http://schemas.openxmlformats.org/officeDocument/2006/relationships/image" Target="../media/image2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7" y="0"/>
            <a:ext cx="4660087" cy="6858000"/>
          </a:xfrm>
          <a:prstGeom prst="rect">
            <a:avLst/>
          </a:prstGeom>
        </p:spPr>
      </p:pic>
      <p:grpSp>
        <p:nvGrpSpPr>
          <p:cNvPr id="13" name="组合 12"/>
          <p:cNvGrpSpPr/>
          <p:nvPr/>
        </p:nvGrpSpPr>
        <p:grpSpPr>
          <a:xfrm>
            <a:off x="10750545" y="2203001"/>
            <a:ext cx="583762" cy="2458132"/>
            <a:chOff x="10778901" y="2322404"/>
            <a:chExt cx="527050" cy="2219326"/>
          </a:xfrm>
        </p:grpSpPr>
        <p:sp>
          <p:nvSpPr>
            <p:cNvPr id="11" name="Freeform 5"/>
            <p:cNvSpPr/>
            <p:nvPr/>
          </p:nvSpPr>
          <p:spPr bwMode="auto">
            <a:xfrm>
              <a:off x="10778901" y="2322404"/>
              <a:ext cx="527050" cy="1109663"/>
            </a:xfrm>
            <a:custGeom>
              <a:avLst/>
              <a:gdLst>
                <a:gd name="T0" fmla="*/ 0 w 968"/>
                <a:gd name="T1" fmla="*/ 0 h 2062"/>
                <a:gd name="T2" fmla="*/ 305 w 968"/>
                <a:gd name="T3" fmla="*/ 0 h 2062"/>
                <a:gd name="T4" fmla="*/ 968 w 968"/>
                <a:gd name="T5" fmla="*/ 2062 h 2062"/>
                <a:gd name="T6" fmla="*/ 663 w 968"/>
                <a:gd name="T7" fmla="*/ 2062 h 2062"/>
                <a:gd name="T8" fmla="*/ 0 w 968"/>
                <a:gd name="T9" fmla="*/ 0 h 2062"/>
              </a:gdLst>
              <a:ahLst/>
              <a:cxnLst>
                <a:cxn ang="0">
                  <a:pos x="T0" y="T1"/>
                </a:cxn>
                <a:cxn ang="0">
                  <a:pos x="T2" y="T3"/>
                </a:cxn>
                <a:cxn ang="0">
                  <a:pos x="T4" y="T5"/>
                </a:cxn>
                <a:cxn ang="0">
                  <a:pos x="T6" y="T7"/>
                </a:cxn>
                <a:cxn ang="0">
                  <a:pos x="T8" y="T9"/>
                </a:cxn>
              </a:cxnLst>
              <a:rect l="0" t="0" r="r" b="b"/>
              <a:pathLst>
                <a:path w="968" h="2062">
                  <a:moveTo>
                    <a:pt x="0" y="0"/>
                  </a:moveTo>
                  <a:lnTo>
                    <a:pt x="305" y="0"/>
                  </a:lnTo>
                  <a:lnTo>
                    <a:pt x="968" y="2062"/>
                  </a:lnTo>
                  <a:lnTo>
                    <a:pt x="663" y="2062"/>
                  </a:lnTo>
                  <a:lnTo>
                    <a:pt x="0" y="0"/>
                  </a:lnTo>
                  <a:close/>
                </a:path>
              </a:pathLst>
            </a:custGeom>
            <a:solidFill>
              <a:srgbClr val="0059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6"/>
            <p:cNvSpPr/>
            <p:nvPr/>
          </p:nvSpPr>
          <p:spPr bwMode="auto">
            <a:xfrm>
              <a:off x="10778901" y="3432067"/>
              <a:ext cx="527050" cy="1109663"/>
            </a:xfrm>
            <a:custGeom>
              <a:avLst/>
              <a:gdLst>
                <a:gd name="T0" fmla="*/ 968 w 968"/>
                <a:gd name="T1" fmla="*/ 0 h 2063"/>
                <a:gd name="T2" fmla="*/ 305 w 968"/>
                <a:gd name="T3" fmla="*/ 2063 h 2063"/>
                <a:gd name="T4" fmla="*/ 0 w 968"/>
                <a:gd name="T5" fmla="*/ 2063 h 2063"/>
                <a:gd name="T6" fmla="*/ 663 w 968"/>
                <a:gd name="T7" fmla="*/ 0 h 2063"/>
                <a:gd name="T8" fmla="*/ 968 w 968"/>
                <a:gd name="T9" fmla="*/ 0 h 2063"/>
              </a:gdLst>
              <a:ahLst/>
              <a:cxnLst>
                <a:cxn ang="0">
                  <a:pos x="T0" y="T1"/>
                </a:cxn>
                <a:cxn ang="0">
                  <a:pos x="T2" y="T3"/>
                </a:cxn>
                <a:cxn ang="0">
                  <a:pos x="T4" y="T5"/>
                </a:cxn>
                <a:cxn ang="0">
                  <a:pos x="T6" y="T7"/>
                </a:cxn>
                <a:cxn ang="0">
                  <a:pos x="T8" y="T9"/>
                </a:cxn>
              </a:cxnLst>
              <a:rect l="0" t="0" r="r" b="b"/>
              <a:pathLst>
                <a:path w="968" h="2063">
                  <a:moveTo>
                    <a:pt x="968" y="0"/>
                  </a:moveTo>
                  <a:lnTo>
                    <a:pt x="305" y="2063"/>
                  </a:lnTo>
                  <a:lnTo>
                    <a:pt x="0" y="2063"/>
                  </a:lnTo>
                  <a:lnTo>
                    <a:pt x="663" y="0"/>
                  </a:lnTo>
                  <a:lnTo>
                    <a:pt x="968" y="0"/>
                  </a:lnTo>
                  <a:close/>
                </a:path>
              </a:pathLst>
            </a:custGeom>
            <a:solidFill>
              <a:srgbClr val="008F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1" name="Rectangle 3"/>
          <p:cNvSpPr txBox="1">
            <a:spLocks noChangeArrowheads="1"/>
          </p:cNvSpPr>
          <p:nvPr/>
        </p:nvSpPr>
        <p:spPr bwMode="auto">
          <a:xfrm>
            <a:off x="3591679" y="3019472"/>
            <a:ext cx="7073850" cy="938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r"/>
            <a:r>
              <a:rPr lang="zh-CN" altLang="en-US" sz="8000" b="1" dirty="0">
                <a:solidFill>
                  <a:schemeClr val="tx1"/>
                </a:solidFill>
                <a:latin typeface="+mj-ea"/>
              </a:rPr>
              <a:t>招商合作方案</a:t>
            </a:r>
            <a:endParaRPr lang="zh-CN" altLang="en-US" sz="8000" b="1" dirty="0">
              <a:solidFill>
                <a:schemeClr val="tx1"/>
              </a:solidFill>
              <a:latin typeface="+mj-ea"/>
            </a:endParaRPr>
          </a:p>
        </p:txBody>
      </p:sp>
      <p:sp>
        <p:nvSpPr>
          <p:cNvPr id="22" name="Rectangle 4"/>
          <p:cNvSpPr txBox="1">
            <a:spLocks noChangeArrowheads="1"/>
          </p:cNvSpPr>
          <p:nvPr/>
        </p:nvSpPr>
        <p:spPr bwMode="auto">
          <a:xfrm>
            <a:off x="5362488" y="2430143"/>
            <a:ext cx="5303041" cy="504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r"/>
            <a:r>
              <a:rPr lang="zh-CN" altLang="en-US" sz="2800" dirty="0">
                <a:solidFill>
                  <a:schemeClr val="accent1"/>
                </a:solidFill>
                <a:latin typeface="+mj-ea"/>
              </a:rPr>
              <a:t>第</a:t>
            </a:r>
            <a:r>
              <a:rPr lang="en-US" altLang="zh-CN" sz="2800" dirty="0">
                <a:solidFill>
                  <a:schemeClr val="accent1"/>
                </a:solidFill>
                <a:latin typeface="+mj-ea"/>
              </a:rPr>
              <a:t>X</a:t>
            </a:r>
            <a:r>
              <a:rPr lang="zh-CN" altLang="en-US" sz="2800" dirty="0">
                <a:solidFill>
                  <a:schemeClr val="accent1"/>
                </a:solidFill>
                <a:latin typeface="+mj-ea"/>
              </a:rPr>
              <a:t>届某某某大型活动</a:t>
            </a:r>
            <a:endParaRPr lang="zh-CN" altLang="en-US" sz="2800" dirty="0">
              <a:solidFill>
                <a:schemeClr val="accent1"/>
              </a:solidFill>
              <a:latin typeface="+mj-ea"/>
            </a:endParaRPr>
          </a:p>
        </p:txBody>
      </p:sp>
      <p:sp>
        <p:nvSpPr>
          <p:cNvPr id="23" name="TextBox 35"/>
          <p:cNvSpPr txBox="1"/>
          <p:nvPr/>
        </p:nvSpPr>
        <p:spPr>
          <a:xfrm>
            <a:off x="6118203" y="4059665"/>
            <a:ext cx="4547326" cy="461665"/>
          </a:xfrm>
          <a:prstGeom prst="rect">
            <a:avLst/>
          </a:prstGeom>
          <a:noFill/>
        </p:spPr>
        <p:txBody>
          <a:bodyPr wrap="square" rtlCol="0">
            <a:spAutoFit/>
          </a:bodyPr>
          <a:lstStyle/>
          <a:p>
            <a:pPr algn="r"/>
            <a:r>
              <a:rPr lang="zh-CN" altLang="en-US" sz="2400" dirty="0">
                <a:solidFill>
                  <a:srgbClr val="484849"/>
                </a:solidFill>
                <a:latin typeface="微软雅黑" panose="020B0503020204020204" pitchFamily="34" charset="-122"/>
                <a:ea typeface="微软雅黑" panose="020B0503020204020204" pitchFamily="34" charset="-122"/>
              </a:rPr>
              <a:t>这里输入您的公司</a:t>
            </a:r>
            <a:r>
              <a:rPr lang="en-US" altLang="zh-CN" sz="2400" dirty="0">
                <a:solidFill>
                  <a:srgbClr val="484849"/>
                </a:solidFill>
                <a:latin typeface="微软雅黑" panose="020B0503020204020204" pitchFamily="34" charset="-122"/>
                <a:ea typeface="微软雅黑" panose="020B0503020204020204" pitchFamily="34" charset="-122"/>
              </a:rPr>
              <a:t>/</a:t>
            </a:r>
            <a:r>
              <a:rPr lang="zh-CN" altLang="en-US" sz="2400" dirty="0">
                <a:solidFill>
                  <a:srgbClr val="484849"/>
                </a:solidFill>
                <a:latin typeface="微软雅黑" panose="020B0503020204020204" pitchFamily="34" charset="-122"/>
                <a:ea typeface="微软雅黑" panose="020B0503020204020204" pitchFamily="34" charset="-122"/>
              </a:rPr>
              <a:t>机构名称</a:t>
            </a:r>
            <a:endParaRPr lang="en-US" altLang="zh-CN" sz="2400" dirty="0">
              <a:solidFill>
                <a:srgbClr val="484849"/>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728">
        <p:blinds dir="vert"/>
      </p:transition>
    </mc:Choice>
    <mc:Fallback>
      <p:transition spd="slow" advTm="6728">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accent2"/>
                </a:solidFill>
                <a:latin typeface="微软雅黑" panose="020B0503020204020204" pitchFamily="34" charset="-122"/>
                <a:ea typeface="微软雅黑" panose="020B0503020204020204" pitchFamily="34" charset="-122"/>
              </a:rPr>
              <a:t>1.6 </a:t>
            </a:r>
            <a:r>
              <a:rPr lang="zh-CN" altLang="en-US" sz="2800" dirty="0">
                <a:solidFill>
                  <a:schemeClr val="accent2"/>
                </a:solidFill>
                <a:latin typeface="微软雅黑" panose="020B0503020204020204" pitchFamily="34" charset="-122"/>
                <a:ea typeface="微软雅黑" panose="020B0503020204020204" pitchFamily="34" charset="-122"/>
              </a:rPr>
              <a:t>商业价值</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40011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1</a:t>
            </a:r>
            <a:endParaRPr lang="zh-CN" altLang="en-US" dirty="0">
              <a:solidFill>
                <a:schemeClr val="accent2"/>
              </a:solidFill>
            </a:endParaRPr>
          </a:p>
        </p:txBody>
      </p:sp>
      <p:sp>
        <p:nvSpPr>
          <p:cNvPr id="4" name="文本框 3"/>
          <p:cNvSpPr txBox="1"/>
          <p:nvPr/>
        </p:nvSpPr>
        <p:spPr>
          <a:xfrm>
            <a:off x="3426476" y="979071"/>
            <a:ext cx="5345396" cy="461665"/>
          </a:xfrm>
          <a:prstGeom prst="rect">
            <a:avLst/>
          </a:prstGeom>
          <a:noFill/>
        </p:spPr>
        <p:txBody>
          <a:bodyPr wrap="square" rtlCol="0">
            <a:spAutoFit/>
          </a:bodyPr>
          <a:lstStyle/>
          <a:p>
            <a:pPr algn="ctr"/>
            <a:r>
              <a:rPr lang="zh-CN" altLang="en-US" sz="2400" b="1" dirty="0">
                <a:solidFill>
                  <a:schemeClr val="bg2"/>
                </a:solidFill>
                <a:latin typeface="微软雅黑" panose="020B0503020204020204" pitchFamily="34" charset="-122"/>
                <a:ea typeface="微软雅黑" panose="020B0503020204020204" pitchFamily="34" charset="-122"/>
              </a:rPr>
              <a:t>精心规划最具商业价值骑行路线</a:t>
            </a:r>
            <a:endParaRPr lang="zh-CN" altLang="en-US" sz="2400" b="1" dirty="0">
              <a:solidFill>
                <a:schemeClr val="bg2"/>
              </a:solidFill>
              <a:latin typeface="微软雅黑" panose="020B0503020204020204" pitchFamily="34" charset="-122"/>
              <a:ea typeface="微软雅黑" panose="020B0503020204020204" pitchFamily="34" charset="-122"/>
            </a:endParaRPr>
          </a:p>
        </p:txBody>
      </p:sp>
      <p:sp>
        <p:nvSpPr>
          <p:cNvPr id="5" name="Freeform 9"/>
          <p:cNvSpPr/>
          <p:nvPr/>
        </p:nvSpPr>
        <p:spPr bwMode="auto">
          <a:xfrm>
            <a:off x="979487" y="1845010"/>
            <a:ext cx="10239375" cy="3454400"/>
          </a:xfrm>
          <a:custGeom>
            <a:avLst/>
            <a:gdLst>
              <a:gd name="T0" fmla="*/ 0 w 14841"/>
              <a:gd name="T1" fmla="*/ 3221 h 4981"/>
              <a:gd name="T2" fmla="*/ 3680 w 14841"/>
              <a:gd name="T3" fmla="*/ 1962 h 4981"/>
              <a:gd name="T4" fmla="*/ 7176 w 14841"/>
              <a:gd name="T5" fmla="*/ 4974 h 4981"/>
              <a:gd name="T6" fmla="*/ 10030 w 14841"/>
              <a:gd name="T7" fmla="*/ 2232 h 4981"/>
              <a:gd name="T8" fmla="*/ 13118 w 14841"/>
              <a:gd name="T9" fmla="*/ 1519 h 4981"/>
              <a:gd name="T10" fmla="*/ 14841 w 14841"/>
              <a:gd name="T11" fmla="*/ 0 h 4981"/>
            </a:gdLst>
            <a:ahLst/>
            <a:cxnLst>
              <a:cxn ang="0">
                <a:pos x="T0" y="T1"/>
              </a:cxn>
              <a:cxn ang="0">
                <a:pos x="T2" y="T3"/>
              </a:cxn>
              <a:cxn ang="0">
                <a:pos x="T4" y="T5"/>
              </a:cxn>
              <a:cxn ang="0">
                <a:pos x="T6" y="T7"/>
              </a:cxn>
              <a:cxn ang="0">
                <a:pos x="T8" y="T9"/>
              </a:cxn>
              <a:cxn ang="0">
                <a:pos x="T10" y="T11"/>
              </a:cxn>
            </a:cxnLst>
            <a:rect l="0" t="0" r="r" b="b"/>
            <a:pathLst>
              <a:path w="14841" h="4981">
                <a:moveTo>
                  <a:pt x="0" y="3221"/>
                </a:moveTo>
                <a:cubicBezTo>
                  <a:pt x="796" y="2581"/>
                  <a:pt x="1937" y="1500"/>
                  <a:pt x="3680" y="1962"/>
                </a:cubicBezTo>
                <a:cubicBezTo>
                  <a:pt x="5217" y="2379"/>
                  <a:pt x="5705" y="4981"/>
                  <a:pt x="7176" y="4974"/>
                </a:cubicBezTo>
                <a:cubicBezTo>
                  <a:pt x="9384" y="4909"/>
                  <a:pt x="8892" y="3296"/>
                  <a:pt x="10030" y="2232"/>
                </a:cubicBezTo>
                <a:cubicBezTo>
                  <a:pt x="11137" y="1047"/>
                  <a:pt x="12194" y="1166"/>
                  <a:pt x="13118" y="1519"/>
                </a:cubicBezTo>
                <a:cubicBezTo>
                  <a:pt x="14090" y="1865"/>
                  <a:pt x="14419" y="653"/>
                  <a:pt x="14841" y="0"/>
                </a:cubicBezTo>
              </a:path>
            </a:pathLst>
          </a:custGeom>
          <a:noFill/>
          <a:ln w="12700" cap="flat">
            <a:solidFill>
              <a:schemeClr val="accent2">
                <a:lumMod val="5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 name="Oval 10"/>
          <p:cNvSpPr>
            <a:spLocks noChangeArrowheads="1"/>
          </p:cNvSpPr>
          <p:nvPr/>
        </p:nvSpPr>
        <p:spPr bwMode="auto">
          <a:xfrm>
            <a:off x="1557337" y="3202323"/>
            <a:ext cx="576263" cy="579438"/>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7" name="Freeform 11"/>
          <p:cNvSpPr>
            <a:spLocks noEditPoints="1"/>
          </p:cNvSpPr>
          <p:nvPr/>
        </p:nvSpPr>
        <p:spPr bwMode="auto">
          <a:xfrm>
            <a:off x="1712912" y="3354723"/>
            <a:ext cx="293688" cy="295275"/>
          </a:xfrm>
          <a:custGeom>
            <a:avLst/>
            <a:gdLst>
              <a:gd name="T0" fmla="*/ 426 w 426"/>
              <a:gd name="T1" fmla="*/ 289 h 426"/>
              <a:gd name="T2" fmla="*/ 256 w 426"/>
              <a:gd name="T3" fmla="*/ 120 h 426"/>
              <a:gd name="T4" fmla="*/ 348 w 426"/>
              <a:gd name="T5" fmla="*/ 28 h 426"/>
              <a:gd name="T6" fmla="*/ 0 w 426"/>
              <a:gd name="T7" fmla="*/ 0 h 426"/>
              <a:gd name="T8" fmla="*/ 27 w 426"/>
              <a:gd name="T9" fmla="*/ 349 h 426"/>
              <a:gd name="T10" fmla="*/ 119 w 426"/>
              <a:gd name="T11" fmla="*/ 257 h 426"/>
              <a:gd name="T12" fmla="*/ 288 w 426"/>
              <a:gd name="T13" fmla="*/ 426 h 426"/>
              <a:gd name="T14" fmla="*/ 426 w 426"/>
              <a:gd name="T15" fmla="*/ 289 h 426"/>
              <a:gd name="T16" fmla="*/ 357 w 426"/>
              <a:gd name="T17" fmla="*/ 358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6" h="426">
                <a:moveTo>
                  <a:pt x="426" y="289"/>
                </a:moveTo>
                <a:lnTo>
                  <a:pt x="256" y="120"/>
                </a:lnTo>
                <a:lnTo>
                  <a:pt x="348" y="28"/>
                </a:lnTo>
                <a:lnTo>
                  <a:pt x="0" y="0"/>
                </a:lnTo>
                <a:lnTo>
                  <a:pt x="27" y="349"/>
                </a:lnTo>
                <a:lnTo>
                  <a:pt x="119" y="257"/>
                </a:lnTo>
                <a:lnTo>
                  <a:pt x="288" y="426"/>
                </a:lnTo>
                <a:lnTo>
                  <a:pt x="426" y="289"/>
                </a:lnTo>
                <a:close/>
                <a:moveTo>
                  <a:pt x="357" y="358"/>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Oval 12"/>
          <p:cNvSpPr>
            <a:spLocks noChangeArrowheads="1"/>
          </p:cNvSpPr>
          <p:nvPr/>
        </p:nvSpPr>
        <p:spPr bwMode="auto">
          <a:xfrm>
            <a:off x="4452937" y="4050048"/>
            <a:ext cx="576263" cy="579438"/>
          </a:xfrm>
          <a:prstGeom prst="ellipse">
            <a:avLst/>
          </a:prstGeom>
          <a:solidFill>
            <a:schemeClr val="accent4"/>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9" name="Freeform 13"/>
          <p:cNvSpPr>
            <a:spLocks noEditPoints="1"/>
          </p:cNvSpPr>
          <p:nvPr/>
        </p:nvSpPr>
        <p:spPr bwMode="auto">
          <a:xfrm>
            <a:off x="4548187" y="4191335"/>
            <a:ext cx="350838" cy="315913"/>
          </a:xfrm>
          <a:custGeom>
            <a:avLst/>
            <a:gdLst>
              <a:gd name="T0" fmla="*/ 507 w 507"/>
              <a:gd name="T1" fmla="*/ 134 h 454"/>
              <a:gd name="T2" fmla="*/ 267 w 507"/>
              <a:gd name="T3" fmla="*/ 130 h 454"/>
              <a:gd name="T4" fmla="*/ 270 w 507"/>
              <a:gd name="T5" fmla="*/ 0 h 454"/>
              <a:gd name="T6" fmla="*/ 0 w 507"/>
              <a:gd name="T7" fmla="*/ 222 h 454"/>
              <a:gd name="T8" fmla="*/ 262 w 507"/>
              <a:gd name="T9" fmla="*/ 454 h 454"/>
              <a:gd name="T10" fmla="*/ 264 w 507"/>
              <a:gd name="T11" fmla="*/ 324 h 454"/>
              <a:gd name="T12" fmla="*/ 503 w 507"/>
              <a:gd name="T13" fmla="*/ 328 h 454"/>
              <a:gd name="T14" fmla="*/ 507 w 507"/>
              <a:gd name="T15" fmla="*/ 134 h 454"/>
              <a:gd name="T16" fmla="*/ 505 w 507"/>
              <a:gd name="T17" fmla="*/ 231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7" h="454">
                <a:moveTo>
                  <a:pt x="507" y="134"/>
                </a:moveTo>
                <a:lnTo>
                  <a:pt x="267" y="130"/>
                </a:lnTo>
                <a:lnTo>
                  <a:pt x="270" y="0"/>
                </a:lnTo>
                <a:lnTo>
                  <a:pt x="0" y="222"/>
                </a:lnTo>
                <a:lnTo>
                  <a:pt x="262" y="454"/>
                </a:lnTo>
                <a:lnTo>
                  <a:pt x="264" y="324"/>
                </a:lnTo>
                <a:lnTo>
                  <a:pt x="503" y="328"/>
                </a:lnTo>
                <a:lnTo>
                  <a:pt x="507" y="134"/>
                </a:lnTo>
                <a:close/>
                <a:moveTo>
                  <a:pt x="505" y="231"/>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Oval 14"/>
          <p:cNvSpPr>
            <a:spLocks noChangeArrowheads="1"/>
          </p:cNvSpPr>
          <p:nvPr/>
        </p:nvSpPr>
        <p:spPr bwMode="auto">
          <a:xfrm>
            <a:off x="6246812" y="4859673"/>
            <a:ext cx="576263" cy="579438"/>
          </a:xfrm>
          <a:prstGeom prst="ellipse">
            <a:avLst/>
          </a:prstGeom>
          <a:solidFill>
            <a:schemeClr val="bg1"/>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11" name="Freeform 15"/>
          <p:cNvSpPr>
            <a:spLocks noEditPoints="1"/>
          </p:cNvSpPr>
          <p:nvPr/>
        </p:nvSpPr>
        <p:spPr bwMode="auto">
          <a:xfrm>
            <a:off x="6375400" y="4989848"/>
            <a:ext cx="312738" cy="350838"/>
          </a:xfrm>
          <a:custGeom>
            <a:avLst/>
            <a:gdLst>
              <a:gd name="T0" fmla="*/ 134 w 453"/>
              <a:gd name="T1" fmla="*/ 0 h 507"/>
              <a:gd name="T2" fmla="*/ 129 w 453"/>
              <a:gd name="T3" fmla="*/ 240 h 507"/>
              <a:gd name="T4" fmla="*/ 0 w 453"/>
              <a:gd name="T5" fmla="*/ 237 h 507"/>
              <a:gd name="T6" fmla="*/ 222 w 453"/>
              <a:gd name="T7" fmla="*/ 507 h 507"/>
              <a:gd name="T8" fmla="*/ 453 w 453"/>
              <a:gd name="T9" fmla="*/ 246 h 507"/>
              <a:gd name="T10" fmla="*/ 324 w 453"/>
              <a:gd name="T11" fmla="*/ 243 h 507"/>
              <a:gd name="T12" fmla="*/ 328 w 453"/>
              <a:gd name="T13" fmla="*/ 4 h 507"/>
              <a:gd name="T14" fmla="*/ 134 w 453"/>
              <a:gd name="T15" fmla="*/ 0 h 507"/>
              <a:gd name="T16" fmla="*/ 231 w 453"/>
              <a:gd name="T17" fmla="*/ 2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 h="507">
                <a:moveTo>
                  <a:pt x="134" y="0"/>
                </a:moveTo>
                <a:lnTo>
                  <a:pt x="129" y="240"/>
                </a:lnTo>
                <a:lnTo>
                  <a:pt x="0" y="237"/>
                </a:lnTo>
                <a:lnTo>
                  <a:pt x="222" y="507"/>
                </a:lnTo>
                <a:lnTo>
                  <a:pt x="453" y="246"/>
                </a:lnTo>
                <a:lnTo>
                  <a:pt x="324" y="243"/>
                </a:lnTo>
                <a:lnTo>
                  <a:pt x="328" y="4"/>
                </a:lnTo>
                <a:lnTo>
                  <a:pt x="134" y="0"/>
                </a:lnTo>
                <a:close/>
                <a:moveTo>
                  <a:pt x="231" y="2"/>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Oval 16"/>
          <p:cNvSpPr>
            <a:spLocks noChangeArrowheads="1"/>
          </p:cNvSpPr>
          <p:nvPr/>
        </p:nvSpPr>
        <p:spPr bwMode="auto">
          <a:xfrm>
            <a:off x="7673975" y="2994360"/>
            <a:ext cx="576263" cy="579438"/>
          </a:xfrm>
          <a:prstGeom prst="ellipse">
            <a:avLst/>
          </a:prstGeom>
          <a:solidFill>
            <a:schemeClr val="tx2"/>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13" name="Freeform 17"/>
          <p:cNvSpPr>
            <a:spLocks noEditPoints="1"/>
          </p:cNvSpPr>
          <p:nvPr/>
        </p:nvSpPr>
        <p:spPr bwMode="auto">
          <a:xfrm>
            <a:off x="7783512" y="3126123"/>
            <a:ext cx="350838" cy="315913"/>
          </a:xfrm>
          <a:custGeom>
            <a:avLst/>
            <a:gdLst>
              <a:gd name="T0" fmla="*/ 508 w 508"/>
              <a:gd name="T1" fmla="*/ 134 h 454"/>
              <a:gd name="T2" fmla="*/ 268 w 508"/>
              <a:gd name="T3" fmla="*/ 130 h 454"/>
              <a:gd name="T4" fmla="*/ 270 w 508"/>
              <a:gd name="T5" fmla="*/ 0 h 454"/>
              <a:gd name="T6" fmla="*/ 0 w 508"/>
              <a:gd name="T7" fmla="*/ 222 h 454"/>
              <a:gd name="T8" fmla="*/ 262 w 508"/>
              <a:gd name="T9" fmla="*/ 454 h 454"/>
              <a:gd name="T10" fmla="*/ 265 w 508"/>
              <a:gd name="T11" fmla="*/ 324 h 454"/>
              <a:gd name="T12" fmla="*/ 504 w 508"/>
              <a:gd name="T13" fmla="*/ 328 h 454"/>
              <a:gd name="T14" fmla="*/ 508 w 508"/>
              <a:gd name="T15" fmla="*/ 134 h 454"/>
              <a:gd name="T16" fmla="*/ 506 w 508"/>
              <a:gd name="T17" fmla="*/ 231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8" h="454">
                <a:moveTo>
                  <a:pt x="508" y="134"/>
                </a:moveTo>
                <a:lnTo>
                  <a:pt x="268" y="130"/>
                </a:lnTo>
                <a:lnTo>
                  <a:pt x="270" y="0"/>
                </a:lnTo>
                <a:lnTo>
                  <a:pt x="0" y="222"/>
                </a:lnTo>
                <a:lnTo>
                  <a:pt x="262" y="454"/>
                </a:lnTo>
                <a:lnTo>
                  <a:pt x="265" y="324"/>
                </a:lnTo>
                <a:lnTo>
                  <a:pt x="504" y="328"/>
                </a:lnTo>
                <a:lnTo>
                  <a:pt x="508" y="134"/>
                </a:lnTo>
                <a:close/>
                <a:moveTo>
                  <a:pt x="506" y="231"/>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Oval 18"/>
          <p:cNvSpPr>
            <a:spLocks noChangeArrowheads="1"/>
          </p:cNvSpPr>
          <p:nvPr/>
        </p:nvSpPr>
        <p:spPr bwMode="auto">
          <a:xfrm>
            <a:off x="10079037" y="2641935"/>
            <a:ext cx="576263" cy="577850"/>
          </a:xfrm>
          <a:prstGeom prst="ellipse">
            <a:avLst/>
          </a:prstGeom>
          <a:solidFill>
            <a:schemeClr val="bg2"/>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15" name="Freeform 19"/>
          <p:cNvSpPr>
            <a:spLocks noEditPoints="1"/>
          </p:cNvSpPr>
          <p:nvPr/>
        </p:nvSpPr>
        <p:spPr bwMode="auto">
          <a:xfrm>
            <a:off x="10223500" y="2760998"/>
            <a:ext cx="312738" cy="350838"/>
          </a:xfrm>
          <a:custGeom>
            <a:avLst/>
            <a:gdLst>
              <a:gd name="T0" fmla="*/ 130 w 454"/>
              <a:gd name="T1" fmla="*/ 0 h 506"/>
              <a:gd name="T2" fmla="*/ 130 w 454"/>
              <a:gd name="T3" fmla="*/ 240 h 506"/>
              <a:gd name="T4" fmla="*/ 0 w 454"/>
              <a:gd name="T5" fmla="*/ 239 h 506"/>
              <a:gd name="T6" fmla="*/ 227 w 454"/>
              <a:gd name="T7" fmla="*/ 506 h 506"/>
              <a:gd name="T8" fmla="*/ 454 w 454"/>
              <a:gd name="T9" fmla="*/ 240 h 506"/>
              <a:gd name="T10" fmla="*/ 324 w 454"/>
              <a:gd name="T11" fmla="*/ 240 h 506"/>
              <a:gd name="T12" fmla="*/ 325 w 454"/>
              <a:gd name="T13" fmla="*/ 0 h 506"/>
              <a:gd name="T14" fmla="*/ 130 w 454"/>
              <a:gd name="T15" fmla="*/ 0 h 506"/>
              <a:gd name="T16" fmla="*/ 227 w 454"/>
              <a:gd name="T17"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4" h="506">
                <a:moveTo>
                  <a:pt x="130" y="0"/>
                </a:moveTo>
                <a:lnTo>
                  <a:pt x="130" y="240"/>
                </a:lnTo>
                <a:lnTo>
                  <a:pt x="0" y="239"/>
                </a:lnTo>
                <a:lnTo>
                  <a:pt x="227" y="506"/>
                </a:lnTo>
                <a:lnTo>
                  <a:pt x="454" y="240"/>
                </a:lnTo>
                <a:lnTo>
                  <a:pt x="324" y="240"/>
                </a:lnTo>
                <a:lnTo>
                  <a:pt x="325" y="0"/>
                </a:lnTo>
                <a:lnTo>
                  <a:pt x="130" y="0"/>
                </a:lnTo>
                <a:close/>
                <a:moveTo>
                  <a:pt x="227" y="0"/>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TextBox 30"/>
          <p:cNvSpPr txBox="1"/>
          <p:nvPr/>
        </p:nvSpPr>
        <p:spPr>
          <a:xfrm>
            <a:off x="578860" y="1977817"/>
            <a:ext cx="2033009" cy="369332"/>
          </a:xfrm>
          <a:prstGeom prst="rect">
            <a:avLst/>
          </a:prstGeom>
          <a:noFill/>
        </p:spPr>
        <p:txBody>
          <a:bodyPr wrap="square" rtlCol="0">
            <a:spAutoFit/>
          </a:bodyPr>
          <a:lstStyle/>
          <a:p>
            <a:r>
              <a:rPr lang="zh-CN" altLang="en-US" b="1" dirty="0">
                <a:solidFill>
                  <a:schemeClr val="accent1"/>
                </a:solidFill>
                <a:latin typeface="+mn-ea"/>
                <a:ea typeface="+mn-ea"/>
              </a:rPr>
              <a:t>出发点：人民广场</a:t>
            </a:r>
            <a:endParaRPr lang="en-US" altLang="zh-CN" b="1" dirty="0">
              <a:solidFill>
                <a:schemeClr val="accent1"/>
              </a:solidFill>
              <a:latin typeface="+mn-ea"/>
              <a:ea typeface="+mn-ea"/>
            </a:endParaRPr>
          </a:p>
        </p:txBody>
      </p:sp>
      <p:sp>
        <p:nvSpPr>
          <p:cNvPr id="17" name="TextBox 31"/>
          <p:cNvSpPr txBox="1"/>
          <p:nvPr/>
        </p:nvSpPr>
        <p:spPr>
          <a:xfrm>
            <a:off x="584685" y="2281501"/>
            <a:ext cx="2027186" cy="584775"/>
          </a:xfrm>
          <a:prstGeom prst="rect">
            <a:avLst/>
          </a:prstGeom>
          <a:noFill/>
        </p:spPr>
        <p:txBody>
          <a:bodyPr wrap="square" rtlCol="0">
            <a:spAutoFit/>
          </a:bodyPr>
          <a:lstStyle/>
          <a:p>
            <a:pPr algn="just"/>
            <a:r>
              <a:rPr lang="zh-CN" altLang="en-US" sz="1600" dirty="0">
                <a:solidFill>
                  <a:schemeClr val="accent1"/>
                </a:solidFill>
                <a:latin typeface="+mn-ea"/>
                <a:ea typeface="+mn-ea"/>
              </a:rPr>
              <a:t>本市最具影响力的文化和政治中心</a:t>
            </a:r>
            <a:endParaRPr lang="zh-CN" altLang="en-US" sz="1600" dirty="0">
              <a:solidFill>
                <a:schemeClr val="accent1"/>
              </a:solidFill>
              <a:latin typeface="+mn-ea"/>
              <a:ea typeface="+mn-ea"/>
            </a:endParaRPr>
          </a:p>
        </p:txBody>
      </p:sp>
      <p:sp>
        <p:nvSpPr>
          <p:cNvPr id="18" name="TextBox 32"/>
          <p:cNvSpPr txBox="1"/>
          <p:nvPr/>
        </p:nvSpPr>
        <p:spPr>
          <a:xfrm>
            <a:off x="2198528" y="4670406"/>
            <a:ext cx="2393860" cy="369332"/>
          </a:xfrm>
          <a:prstGeom prst="rect">
            <a:avLst/>
          </a:prstGeom>
          <a:noFill/>
        </p:spPr>
        <p:txBody>
          <a:bodyPr wrap="square" rtlCol="0">
            <a:spAutoFit/>
          </a:bodyPr>
          <a:lstStyle>
            <a:defPPr>
              <a:defRPr lang="zh-CN"/>
            </a:defPPr>
            <a:lvl1pPr>
              <a:defRPr sz="2000" b="1">
                <a:solidFill>
                  <a:schemeClr val="bg2"/>
                </a:solidFill>
                <a:latin typeface="+mn-ea"/>
                <a:ea typeface="+mn-ea"/>
              </a:defRPr>
            </a:lvl1pPr>
          </a:lstStyle>
          <a:p>
            <a:pPr algn="ctr"/>
            <a:r>
              <a:rPr lang="zh-CN" altLang="en-US" sz="1800" dirty="0">
                <a:solidFill>
                  <a:schemeClr val="accent1"/>
                </a:solidFill>
              </a:rPr>
              <a:t>国际会展中心</a:t>
            </a:r>
            <a:endParaRPr lang="en-US" altLang="zh-CN" sz="1800" dirty="0">
              <a:solidFill>
                <a:schemeClr val="accent1"/>
              </a:solidFill>
            </a:endParaRPr>
          </a:p>
        </p:txBody>
      </p:sp>
      <p:sp>
        <p:nvSpPr>
          <p:cNvPr id="19" name="TextBox 33"/>
          <p:cNvSpPr txBox="1"/>
          <p:nvPr/>
        </p:nvSpPr>
        <p:spPr>
          <a:xfrm>
            <a:off x="2204725" y="4988322"/>
            <a:ext cx="2387663" cy="338554"/>
          </a:xfrm>
          <a:prstGeom prst="rect">
            <a:avLst/>
          </a:prstGeom>
          <a:noFill/>
        </p:spPr>
        <p:txBody>
          <a:bodyPr wrap="square" rtlCol="0">
            <a:spAutoFit/>
          </a:bodyPr>
          <a:lstStyle/>
          <a:p>
            <a:pPr algn="just"/>
            <a:r>
              <a:rPr lang="zh-CN" altLang="en-US" sz="1600" dirty="0">
                <a:solidFill>
                  <a:schemeClr val="accent1"/>
                </a:solidFill>
                <a:latin typeface="+mn-ea"/>
                <a:ea typeface="+mn-ea"/>
              </a:rPr>
              <a:t>本市最吸引媒体聚焦点</a:t>
            </a:r>
            <a:endParaRPr lang="zh-CN" altLang="en-US" sz="1600" dirty="0">
              <a:solidFill>
                <a:schemeClr val="accent1"/>
              </a:solidFill>
              <a:latin typeface="+mn-ea"/>
              <a:ea typeface="+mn-ea"/>
            </a:endParaRPr>
          </a:p>
        </p:txBody>
      </p:sp>
      <p:sp>
        <p:nvSpPr>
          <p:cNvPr id="20" name="TextBox 34"/>
          <p:cNvSpPr txBox="1"/>
          <p:nvPr/>
        </p:nvSpPr>
        <p:spPr>
          <a:xfrm>
            <a:off x="5005976" y="5616086"/>
            <a:ext cx="2973165" cy="369332"/>
          </a:xfrm>
          <a:prstGeom prst="rect">
            <a:avLst/>
          </a:prstGeom>
          <a:noFill/>
        </p:spPr>
        <p:txBody>
          <a:bodyPr wrap="square" rtlCol="0">
            <a:spAutoFit/>
          </a:bodyPr>
          <a:lstStyle>
            <a:defPPr>
              <a:defRPr lang="zh-CN"/>
            </a:defPPr>
            <a:lvl1pPr>
              <a:defRPr b="1">
                <a:solidFill>
                  <a:schemeClr val="bg2"/>
                </a:solidFill>
                <a:latin typeface="+mn-ea"/>
                <a:ea typeface="+mn-ea"/>
              </a:defRPr>
            </a:lvl1pPr>
          </a:lstStyle>
          <a:p>
            <a:pPr algn="ctr"/>
            <a:r>
              <a:rPr lang="zh-CN" altLang="en-US" dirty="0">
                <a:solidFill>
                  <a:schemeClr val="accent1"/>
                </a:solidFill>
              </a:rPr>
              <a:t>御龙商业中心</a:t>
            </a:r>
            <a:endParaRPr lang="en-US" altLang="zh-CN" dirty="0">
              <a:solidFill>
                <a:schemeClr val="accent1"/>
              </a:solidFill>
            </a:endParaRPr>
          </a:p>
        </p:txBody>
      </p:sp>
      <p:sp>
        <p:nvSpPr>
          <p:cNvPr id="21" name="TextBox 35"/>
          <p:cNvSpPr txBox="1"/>
          <p:nvPr/>
        </p:nvSpPr>
        <p:spPr>
          <a:xfrm>
            <a:off x="4723606" y="5933339"/>
            <a:ext cx="3105769" cy="338554"/>
          </a:xfrm>
          <a:prstGeom prst="rect">
            <a:avLst/>
          </a:prstGeom>
          <a:noFill/>
        </p:spPr>
        <p:txBody>
          <a:bodyPr wrap="square" rtlCol="0">
            <a:spAutoFit/>
          </a:bodyPr>
          <a:lstStyle>
            <a:defPPr>
              <a:defRPr lang="zh-CN"/>
            </a:defPPr>
            <a:lvl1pPr algn="just">
              <a:defRPr sz="1600">
                <a:solidFill>
                  <a:schemeClr val="bg2"/>
                </a:solidFill>
                <a:latin typeface="+mn-ea"/>
                <a:ea typeface="+mn-ea"/>
              </a:defRPr>
            </a:lvl1pPr>
          </a:lstStyle>
          <a:p>
            <a:r>
              <a:rPr lang="zh-CN" altLang="en-US" dirty="0">
                <a:solidFill>
                  <a:schemeClr val="accent1"/>
                </a:solidFill>
              </a:rPr>
              <a:t>繁华商业中心，高端</a:t>
            </a:r>
            <a:r>
              <a:rPr lang="en-US" altLang="zh-CN" dirty="0">
                <a:solidFill>
                  <a:schemeClr val="accent1"/>
                </a:solidFill>
              </a:rPr>
              <a:t>CBD</a:t>
            </a:r>
            <a:r>
              <a:rPr lang="zh-CN" altLang="en-US" dirty="0">
                <a:solidFill>
                  <a:schemeClr val="accent1"/>
                </a:solidFill>
              </a:rPr>
              <a:t>聚集处</a:t>
            </a:r>
            <a:endParaRPr lang="zh-CN" altLang="en-US" dirty="0">
              <a:solidFill>
                <a:schemeClr val="accent1"/>
              </a:solidFill>
            </a:endParaRPr>
          </a:p>
        </p:txBody>
      </p:sp>
      <p:sp>
        <p:nvSpPr>
          <p:cNvPr id="22" name="TextBox 38"/>
          <p:cNvSpPr txBox="1"/>
          <p:nvPr/>
        </p:nvSpPr>
        <p:spPr>
          <a:xfrm>
            <a:off x="6423439" y="2342801"/>
            <a:ext cx="2426400" cy="369332"/>
          </a:xfrm>
          <a:prstGeom prst="rect">
            <a:avLst/>
          </a:prstGeom>
          <a:noFill/>
        </p:spPr>
        <p:txBody>
          <a:bodyPr wrap="square" rtlCol="0">
            <a:spAutoFit/>
          </a:bodyPr>
          <a:lstStyle/>
          <a:p>
            <a:r>
              <a:rPr lang="zh-CN" altLang="en-US" b="1" dirty="0">
                <a:solidFill>
                  <a:schemeClr val="accent1"/>
                </a:solidFill>
                <a:latin typeface="+mn-ea"/>
                <a:ea typeface="+mn-ea"/>
              </a:rPr>
              <a:t>中山公园</a:t>
            </a:r>
            <a:endParaRPr lang="en-US" altLang="zh-CN" b="1" dirty="0">
              <a:solidFill>
                <a:schemeClr val="accent1"/>
              </a:solidFill>
              <a:latin typeface="+mn-ea"/>
              <a:ea typeface="+mn-ea"/>
            </a:endParaRPr>
          </a:p>
        </p:txBody>
      </p:sp>
      <p:sp>
        <p:nvSpPr>
          <p:cNvPr id="23" name="TextBox 39"/>
          <p:cNvSpPr txBox="1"/>
          <p:nvPr/>
        </p:nvSpPr>
        <p:spPr>
          <a:xfrm>
            <a:off x="6423439" y="2707885"/>
            <a:ext cx="1889204" cy="584775"/>
          </a:xfrm>
          <a:prstGeom prst="rect">
            <a:avLst/>
          </a:prstGeom>
          <a:noFill/>
        </p:spPr>
        <p:txBody>
          <a:bodyPr wrap="square" rtlCol="0">
            <a:spAutoFit/>
          </a:bodyPr>
          <a:lstStyle>
            <a:defPPr>
              <a:defRPr lang="zh-CN"/>
            </a:defPPr>
            <a:lvl1pPr>
              <a:defRPr sz="1600">
                <a:solidFill>
                  <a:schemeClr val="bg2"/>
                </a:solidFill>
                <a:latin typeface="+mn-ea"/>
                <a:ea typeface="+mn-ea"/>
              </a:defRPr>
            </a:lvl1pPr>
          </a:lstStyle>
          <a:p>
            <a:pPr algn="just"/>
            <a:r>
              <a:rPr lang="zh-CN" altLang="en-US" dirty="0">
                <a:solidFill>
                  <a:schemeClr val="accent1"/>
                </a:solidFill>
              </a:rPr>
              <a:t>挑战骑行者的唯美山地公园</a:t>
            </a:r>
            <a:endParaRPr lang="zh-CN" altLang="en-US" dirty="0">
              <a:solidFill>
                <a:schemeClr val="accent1"/>
              </a:solidFill>
            </a:endParaRPr>
          </a:p>
        </p:txBody>
      </p:sp>
      <p:sp>
        <p:nvSpPr>
          <p:cNvPr id="24" name="TextBox 40"/>
          <p:cNvSpPr txBox="1"/>
          <p:nvPr/>
        </p:nvSpPr>
        <p:spPr>
          <a:xfrm>
            <a:off x="9979978" y="3426951"/>
            <a:ext cx="1348421" cy="369332"/>
          </a:xfrm>
          <a:prstGeom prst="rect">
            <a:avLst/>
          </a:prstGeom>
          <a:noFill/>
        </p:spPr>
        <p:txBody>
          <a:bodyPr wrap="square" rtlCol="0">
            <a:spAutoFit/>
          </a:bodyPr>
          <a:lstStyle/>
          <a:p>
            <a:r>
              <a:rPr lang="zh-CN" altLang="en-US" b="1" dirty="0">
                <a:solidFill>
                  <a:schemeClr val="accent1"/>
                </a:solidFill>
                <a:latin typeface="+mn-ea"/>
                <a:ea typeface="+mn-ea"/>
              </a:rPr>
              <a:t>世纪海滩 </a:t>
            </a:r>
            <a:endParaRPr lang="en-US" altLang="zh-CN" b="1" dirty="0">
              <a:solidFill>
                <a:schemeClr val="accent1"/>
              </a:solidFill>
              <a:latin typeface="+mn-ea"/>
              <a:ea typeface="+mn-ea"/>
            </a:endParaRPr>
          </a:p>
        </p:txBody>
      </p:sp>
      <p:sp>
        <p:nvSpPr>
          <p:cNvPr id="25" name="TextBox 41"/>
          <p:cNvSpPr txBox="1"/>
          <p:nvPr/>
        </p:nvSpPr>
        <p:spPr>
          <a:xfrm>
            <a:off x="10010803" y="3792035"/>
            <a:ext cx="1780331" cy="338554"/>
          </a:xfrm>
          <a:prstGeom prst="rect">
            <a:avLst/>
          </a:prstGeom>
          <a:noFill/>
        </p:spPr>
        <p:txBody>
          <a:bodyPr wrap="square" rtlCol="0">
            <a:spAutoFit/>
          </a:bodyPr>
          <a:lstStyle>
            <a:defPPr>
              <a:defRPr lang="zh-CN"/>
            </a:defPPr>
            <a:lvl1pPr algn="ctr">
              <a:defRPr sz="1600">
                <a:solidFill>
                  <a:schemeClr val="bg2"/>
                </a:solidFill>
                <a:latin typeface="+mn-ea"/>
                <a:ea typeface="+mn-ea"/>
              </a:defRPr>
            </a:lvl1pPr>
          </a:lstStyle>
          <a:p>
            <a:pPr algn="l"/>
            <a:r>
              <a:rPr lang="zh-CN" altLang="en-US" dirty="0">
                <a:solidFill>
                  <a:schemeClr val="accent1"/>
                </a:solidFill>
              </a:rPr>
              <a:t>最美骑行路线</a:t>
            </a:r>
            <a:endParaRPr lang="zh-CN" altLang="en-US" dirty="0">
              <a:solidFill>
                <a:schemeClr val="accent1"/>
              </a:solidFill>
            </a:endParaRPr>
          </a:p>
        </p:txBody>
      </p:sp>
      <p:pic>
        <p:nvPicPr>
          <p:cNvPr id="26" name="图片 2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83512" y="5485270"/>
            <a:ext cx="1267258" cy="841538"/>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1942" y="3356358"/>
            <a:ext cx="1278036" cy="837634"/>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1665" y="1973868"/>
            <a:ext cx="1267258" cy="841640"/>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657" y="3838747"/>
            <a:ext cx="1267258" cy="844257"/>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2588" y="2430039"/>
            <a:ext cx="1267258" cy="838109"/>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advTm="15308">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accent2"/>
                </a:solidFill>
                <a:latin typeface="微软雅黑" panose="020B0503020204020204" pitchFamily="34" charset="-122"/>
                <a:ea typeface="微软雅黑" panose="020B0503020204020204" pitchFamily="34" charset="-122"/>
              </a:rPr>
              <a:t>1.7 </a:t>
            </a:r>
            <a:r>
              <a:rPr lang="zh-CN" altLang="en-US" sz="2800" dirty="0">
                <a:solidFill>
                  <a:schemeClr val="accent2"/>
                </a:solidFill>
                <a:latin typeface="微软雅黑" panose="020B0503020204020204" pitchFamily="34" charset="-122"/>
                <a:ea typeface="微软雅黑" panose="020B0503020204020204" pitchFamily="34" charset="-122"/>
              </a:rPr>
              <a:t>活动规划</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40011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1</a:t>
            </a:r>
            <a:endParaRPr lang="zh-CN" altLang="en-US" dirty="0">
              <a:solidFill>
                <a:schemeClr val="accent2"/>
              </a:solidFill>
            </a:endParaRPr>
          </a:p>
        </p:txBody>
      </p:sp>
      <p:sp>
        <p:nvSpPr>
          <p:cNvPr id="4" name="Oval 6"/>
          <p:cNvSpPr>
            <a:spLocks noChangeArrowheads="1"/>
          </p:cNvSpPr>
          <p:nvPr/>
        </p:nvSpPr>
        <p:spPr bwMode="auto">
          <a:xfrm>
            <a:off x="1772799" y="2579149"/>
            <a:ext cx="3475916" cy="3472942"/>
          </a:xfrm>
          <a:prstGeom prst="ellipse">
            <a:avLst/>
          </a:prstGeom>
          <a:solidFill>
            <a:schemeClr val="accent2"/>
          </a:solidFill>
          <a:ln>
            <a:solidFill>
              <a:schemeClr val="accent1">
                <a:lumMod val="60000"/>
                <a:lumOff val="40000"/>
              </a:schemeClr>
            </a:solidFill>
            <a:prstDash val="dash"/>
          </a:ln>
        </p:spPr>
        <p:txBody>
          <a:bodyPr vert="horz" wrap="square" lIns="91440" tIns="45720" rIns="91440" bIns="45720" numCol="1" anchor="t" anchorCtr="0" compatLnSpc="1"/>
          <a:lstStyle/>
          <a:p>
            <a:endParaRPr lang="zh-CN" altLang="en-US"/>
          </a:p>
        </p:txBody>
      </p:sp>
      <p:sp>
        <p:nvSpPr>
          <p:cNvPr id="5" name="Oval 7"/>
          <p:cNvSpPr>
            <a:spLocks noChangeArrowheads="1"/>
          </p:cNvSpPr>
          <p:nvPr/>
        </p:nvSpPr>
        <p:spPr bwMode="auto">
          <a:xfrm>
            <a:off x="4789383" y="1405652"/>
            <a:ext cx="3475916" cy="3472942"/>
          </a:xfrm>
          <a:prstGeom prst="ellipse">
            <a:avLst/>
          </a:prstGeom>
          <a:solidFill>
            <a:schemeClr val="accent2"/>
          </a:solidFill>
          <a:ln>
            <a:solidFill>
              <a:schemeClr val="accent1">
                <a:lumMod val="60000"/>
                <a:lumOff val="40000"/>
              </a:schemeClr>
            </a:solidFill>
            <a:prstDash val="dash"/>
          </a:ln>
        </p:spPr>
        <p:txBody>
          <a:bodyPr vert="horz" wrap="square" lIns="91440" tIns="45720" rIns="91440" bIns="45720" numCol="1" anchor="t" anchorCtr="0" compatLnSpc="1"/>
          <a:lstStyle/>
          <a:p>
            <a:endParaRPr lang="zh-CN" altLang="en-US"/>
          </a:p>
        </p:txBody>
      </p:sp>
      <p:sp>
        <p:nvSpPr>
          <p:cNvPr id="6" name="Oval 8"/>
          <p:cNvSpPr>
            <a:spLocks noChangeArrowheads="1"/>
          </p:cNvSpPr>
          <p:nvPr/>
        </p:nvSpPr>
        <p:spPr bwMode="auto">
          <a:xfrm>
            <a:off x="7896345" y="2615038"/>
            <a:ext cx="3475916" cy="3472942"/>
          </a:xfrm>
          <a:prstGeom prst="ellipse">
            <a:avLst/>
          </a:prstGeom>
          <a:solidFill>
            <a:schemeClr val="accent2"/>
          </a:solidFill>
          <a:ln>
            <a:solidFill>
              <a:schemeClr val="accent1">
                <a:lumMod val="60000"/>
                <a:lumOff val="40000"/>
              </a:schemeClr>
            </a:solidFill>
            <a:prstDash val="dash"/>
          </a:ln>
        </p:spPr>
        <p:txBody>
          <a:bodyPr vert="horz" wrap="square" lIns="91440" tIns="45720" rIns="91440" bIns="45720" numCol="1" anchor="t" anchorCtr="0" compatLnSpc="1"/>
          <a:lstStyle/>
          <a:p>
            <a:endParaRPr lang="zh-CN" altLang="en-US"/>
          </a:p>
        </p:txBody>
      </p:sp>
      <p:sp>
        <p:nvSpPr>
          <p:cNvPr id="7" name="TextBox 12"/>
          <p:cNvSpPr txBox="1"/>
          <p:nvPr/>
        </p:nvSpPr>
        <p:spPr>
          <a:xfrm>
            <a:off x="3096006" y="3375181"/>
            <a:ext cx="1444626" cy="769441"/>
          </a:xfrm>
          <a:prstGeom prst="rect">
            <a:avLst/>
          </a:prstGeom>
          <a:noFill/>
        </p:spPr>
        <p:txBody>
          <a:bodyPr wrap="none" rtlCol="0">
            <a:spAutoFit/>
          </a:bodyPr>
          <a:lstStyle/>
          <a:p>
            <a:pPr algn="r"/>
            <a:r>
              <a:rPr lang="en-US" altLang="zh-CN" sz="4400" b="1" dirty="0">
                <a:latin typeface="+mj-ea"/>
                <a:ea typeface="+mj-ea"/>
              </a:rPr>
              <a:t>12</a:t>
            </a:r>
            <a:r>
              <a:rPr lang="zh-CN" altLang="en-US" sz="4400" b="1" dirty="0">
                <a:latin typeface="+mj-ea"/>
                <a:ea typeface="+mj-ea"/>
              </a:rPr>
              <a:t>站</a:t>
            </a:r>
            <a:endParaRPr lang="zh-CN" altLang="en-US" sz="4400" b="1" dirty="0">
              <a:latin typeface="+mj-ea"/>
              <a:ea typeface="+mj-ea"/>
            </a:endParaRPr>
          </a:p>
        </p:txBody>
      </p:sp>
      <p:sp>
        <p:nvSpPr>
          <p:cNvPr id="8" name="TextBox 13"/>
          <p:cNvSpPr txBox="1"/>
          <p:nvPr/>
        </p:nvSpPr>
        <p:spPr>
          <a:xfrm>
            <a:off x="2034127" y="4149080"/>
            <a:ext cx="2768109" cy="1089529"/>
          </a:xfrm>
          <a:prstGeom prst="rect">
            <a:avLst/>
          </a:prstGeom>
          <a:noFill/>
        </p:spPr>
        <p:txBody>
          <a:bodyPr wrap="square" rtlCol="0">
            <a:spAutoFit/>
          </a:bodyPr>
          <a:lstStyle/>
          <a:p>
            <a:pPr>
              <a:lnSpc>
                <a:spcPct val="120000"/>
              </a:lnSpc>
            </a:pPr>
            <a:r>
              <a:rPr lang="en-US" altLang="zh-CN" dirty="0">
                <a:solidFill>
                  <a:srgbClr val="393941"/>
                </a:solidFill>
                <a:latin typeface="微软雅黑" panose="020B0503020204020204" pitchFamily="34" charset="-122"/>
                <a:ea typeface="微软雅黑" panose="020B0503020204020204" pitchFamily="34" charset="-122"/>
              </a:rPr>
              <a:t>2016-2017</a:t>
            </a:r>
            <a:r>
              <a:rPr lang="zh-CN" altLang="en-US" dirty="0">
                <a:solidFill>
                  <a:srgbClr val="393941"/>
                </a:solidFill>
                <a:latin typeface="微软雅黑" panose="020B0503020204020204" pitchFamily="34" charset="-122"/>
                <a:ea typeface="微软雅黑" panose="020B0503020204020204" pitchFamily="34" charset="-122"/>
              </a:rPr>
              <a:t>年度规划</a:t>
            </a:r>
            <a:r>
              <a:rPr lang="en-US" altLang="zh-CN" dirty="0">
                <a:solidFill>
                  <a:srgbClr val="393941"/>
                </a:solidFill>
                <a:latin typeface="微软雅黑" panose="020B0503020204020204" pitchFamily="34" charset="-122"/>
                <a:ea typeface="微软雅黑" panose="020B0503020204020204" pitchFamily="34" charset="-122"/>
              </a:rPr>
              <a:t>12</a:t>
            </a:r>
            <a:r>
              <a:rPr lang="zh-CN" altLang="en-US" dirty="0">
                <a:solidFill>
                  <a:srgbClr val="393941"/>
                </a:solidFill>
                <a:latin typeface="微软雅黑" panose="020B0503020204020204" pitchFamily="34" charset="-122"/>
                <a:ea typeface="微软雅黑" panose="020B0503020204020204" pitchFamily="34" charset="-122"/>
              </a:rPr>
              <a:t>站</a:t>
            </a:r>
            <a:endParaRPr lang="en-US" altLang="zh-CN" dirty="0">
              <a:solidFill>
                <a:srgbClr val="393941"/>
              </a:solidFill>
              <a:latin typeface="微软雅黑" panose="020B0503020204020204" pitchFamily="34" charset="-122"/>
              <a:ea typeface="微软雅黑" panose="020B0503020204020204" pitchFamily="34" charset="-122"/>
            </a:endParaRPr>
          </a:p>
          <a:p>
            <a:pPr>
              <a:lnSpc>
                <a:spcPct val="120000"/>
              </a:lnSpc>
            </a:pPr>
            <a:r>
              <a:rPr lang="zh-CN" altLang="en-US" dirty="0">
                <a:solidFill>
                  <a:srgbClr val="393941"/>
                </a:solidFill>
                <a:latin typeface="微软雅黑" panose="020B0503020204020204" pitchFamily="34" charset="-122"/>
                <a:ea typeface="微软雅黑" panose="020B0503020204020204" pitchFamily="34" charset="-122"/>
              </a:rPr>
              <a:t>在华中地区有影响力的</a:t>
            </a:r>
            <a:r>
              <a:rPr lang="en-US" altLang="zh-CN" dirty="0">
                <a:solidFill>
                  <a:srgbClr val="393941"/>
                </a:solidFill>
                <a:latin typeface="微软雅黑" panose="020B0503020204020204" pitchFamily="34" charset="-122"/>
                <a:ea typeface="微软雅黑" panose="020B0503020204020204" pitchFamily="34" charset="-122"/>
              </a:rPr>
              <a:t>6</a:t>
            </a:r>
            <a:r>
              <a:rPr lang="zh-CN" altLang="en-US" dirty="0">
                <a:solidFill>
                  <a:srgbClr val="393941"/>
                </a:solidFill>
                <a:latin typeface="微软雅黑" panose="020B0503020204020204" pitchFamily="34" charset="-122"/>
                <a:ea typeface="微软雅黑" panose="020B0503020204020204" pitchFamily="34" charset="-122"/>
              </a:rPr>
              <a:t>所大城市举办</a:t>
            </a:r>
            <a:r>
              <a:rPr lang="en-US" altLang="zh-CN" dirty="0">
                <a:solidFill>
                  <a:srgbClr val="393941"/>
                </a:solidFill>
                <a:latin typeface="微软雅黑" panose="020B0503020204020204" pitchFamily="34" charset="-122"/>
                <a:ea typeface="微软雅黑" panose="020B0503020204020204" pitchFamily="34" charset="-122"/>
              </a:rPr>
              <a:t>1</a:t>
            </a:r>
            <a:r>
              <a:rPr lang="zh-CN" altLang="en-US" dirty="0">
                <a:solidFill>
                  <a:srgbClr val="393941"/>
                </a:solidFill>
                <a:latin typeface="微软雅黑" panose="020B0503020204020204" pitchFamily="34" charset="-122"/>
                <a:ea typeface="微软雅黑" panose="020B0503020204020204" pitchFamily="34" charset="-122"/>
              </a:rPr>
              <a:t>－</a:t>
            </a:r>
            <a:r>
              <a:rPr lang="en-US" altLang="zh-CN" dirty="0">
                <a:solidFill>
                  <a:srgbClr val="393941"/>
                </a:solidFill>
                <a:latin typeface="微软雅黑" panose="020B0503020204020204" pitchFamily="34" charset="-122"/>
                <a:ea typeface="微软雅黑" panose="020B0503020204020204" pitchFamily="34" charset="-122"/>
              </a:rPr>
              <a:t>2</a:t>
            </a:r>
            <a:r>
              <a:rPr lang="zh-CN" altLang="en-US" dirty="0">
                <a:solidFill>
                  <a:srgbClr val="393941"/>
                </a:solidFill>
                <a:latin typeface="微软雅黑" panose="020B0503020204020204" pitchFamily="34" charset="-122"/>
                <a:ea typeface="微软雅黑" panose="020B0503020204020204" pitchFamily="34" charset="-122"/>
              </a:rPr>
              <a:t>场。</a:t>
            </a:r>
            <a:endParaRPr lang="zh-CN" altLang="en-US" dirty="0">
              <a:solidFill>
                <a:srgbClr val="393941"/>
              </a:solidFill>
              <a:latin typeface="微软雅黑" panose="020B0503020204020204" pitchFamily="34" charset="-122"/>
              <a:ea typeface="微软雅黑" panose="020B0503020204020204" pitchFamily="34" charset="-122"/>
            </a:endParaRPr>
          </a:p>
        </p:txBody>
      </p:sp>
      <p:sp>
        <p:nvSpPr>
          <p:cNvPr id="9" name="TextBox 14"/>
          <p:cNvSpPr txBox="1"/>
          <p:nvPr/>
        </p:nvSpPr>
        <p:spPr>
          <a:xfrm>
            <a:off x="5935750" y="1921927"/>
            <a:ext cx="1661032" cy="769441"/>
          </a:xfrm>
          <a:prstGeom prst="rect">
            <a:avLst/>
          </a:prstGeom>
          <a:noFill/>
        </p:spPr>
        <p:txBody>
          <a:bodyPr wrap="none" rtlCol="0">
            <a:spAutoFit/>
          </a:bodyPr>
          <a:lstStyle>
            <a:defPPr>
              <a:defRPr lang="zh-CN"/>
            </a:defPPr>
            <a:lvl1pPr algn="r">
              <a:defRPr sz="4800" b="1">
                <a:latin typeface="+mj-ea"/>
                <a:ea typeface="+mj-ea"/>
              </a:defRPr>
            </a:lvl1pPr>
          </a:lstStyle>
          <a:p>
            <a:r>
              <a:rPr lang="en-US" altLang="zh-CN" sz="4400" dirty="0"/>
              <a:t>5</a:t>
            </a:r>
            <a:r>
              <a:rPr lang="zh-CN" altLang="en-US" sz="4400" dirty="0"/>
              <a:t>万人</a:t>
            </a:r>
            <a:endParaRPr lang="zh-CN" altLang="en-US" sz="4400" dirty="0"/>
          </a:p>
        </p:txBody>
      </p:sp>
      <p:sp>
        <p:nvSpPr>
          <p:cNvPr id="10" name="TextBox 15"/>
          <p:cNvSpPr txBox="1"/>
          <p:nvPr/>
        </p:nvSpPr>
        <p:spPr>
          <a:xfrm>
            <a:off x="5433813" y="2729713"/>
            <a:ext cx="2248100" cy="923330"/>
          </a:xfrm>
          <a:prstGeom prst="rect">
            <a:avLst/>
          </a:prstGeom>
          <a:noFill/>
        </p:spPr>
        <p:txBody>
          <a:bodyPr wrap="square" rtlCol="0">
            <a:spAutoFit/>
          </a:bodyPr>
          <a:lstStyle/>
          <a:p>
            <a:r>
              <a:rPr lang="zh-CN" altLang="en-US" dirty="0">
                <a:solidFill>
                  <a:schemeClr val="accent1"/>
                </a:solidFill>
                <a:latin typeface="+mn-ea"/>
                <a:ea typeface="+mn-ea"/>
              </a:rPr>
              <a:t>直接参与人数将达</a:t>
            </a:r>
            <a:r>
              <a:rPr lang="en-US" altLang="zh-CN" dirty="0">
                <a:solidFill>
                  <a:schemeClr val="accent1"/>
                </a:solidFill>
                <a:latin typeface="+mn-ea"/>
                <a:ea typeface="+mn-ea"/>
              </a:rPr>
              <a:t>5</a:t>
            </a:r>
            <a:r>
              <a:rPr lang="zh-CN" altLang="en-US" dirty="0">
                <a:solidFill>
                  <a:schemeClr val="accent1"/>
                </a:solidFill>
                <a:latin typeface="+mn-ea"/>
                <a:ea typeface="+mn-ea"/>
              </a:rPr>
              <a:t>万人，影响人群高达千万人。</a:t>
            </a:r>
            <a:endParaRPr lang="zh-CN" altLang="en-US" dirty="0">
              <a:solidFill>
                <a:schemeClr val="accent1"/>
              </a:solidFill>
              <a:latin typeface="+mn-ea"/>
              <a:ea typeface="+mn-ea"/>
            </a:endParaRPr>
          </a:p>
        </p:txBody>
      </p:sp>
      <p:sp>
        <p:nvSpPr>
          <p:cNvPr id="11" name="TextBox 17"/>
          <p:cNvSpPr txBox="1"/>
          <p:nvPr/>
        </p:nvSpPr>
        <p:spPr>
          <a:xfrm>
            <a:off x="8423237" y="3205767"/>
            <a:ext cx="2441694" cy="769441"/>
          </a:xfrm>
          <a:prstGeom prst="rect">
            <a:avLst/>
          </a:prstGeom>
          <a:noFill/>
        </p:spPr>
        <p:txBody>
          <a:bodyPr wrap="none" rtlCol="0">
            <a:spAutoFit/>
          </a:bodyPr>
          <a:lstStyle/>
          <a:p>
            <a:r>
              <a:rPr lang="zh-CN" altLang="en-US" sz="4400" b="1" dirty="0">
                <a:latin typeface="+mj-ea"/>
                <a:ea typeface="+mj-ea"/>
              </a:rPr>
              <a:t>社会影响</a:t>
            </a:r>
            <a:endParaRPr lang="zh-CN" altLang="en-US" sz="4400" b="1" dirty="0">
              <a:latin typeface="+mj-ea"/>
              <a:ea typeface="+mj-ea"/>
            </a:endParaRPr>
          </a:p>
        </p:txBody>
      </p:sp>
      <p:sp>
        <p:nvSpPr>
          <p:cNvPr id="12" name="TextBox 18"/>
          <p:cNvSpPr txBox="1"/>
          <p:nvPr/>
        </p:nvSpPr>
        <p:spPr>
          <a:xfrm>
            <a:off x="8186085" y="4046709"/>
            <a:ext cx="2978120" cy="923330"/>
          </a:xfrm>
          <a:prstGeom prst="rect">
            <a:avLst/>
          </a:prstGeom>
          <a:noFill/>
        </p:spPr>
        <p:txBody>
          <a:bodyPr wrap="square" rtlCol="0">
            <a:spAutoFit/>
          </a:bodyPr>
          <a:lstStyle/>
          <a:p>
            <a:r>
              <a:rPr lang="zh-CN" altLang="en-US" dirty="0">
                <a:solidFill>
                  <a:schemeClr val="accent1"/>
                </a:solidFill>
                <a:latin typeface="+mn-ea"/>
                <a:ea typeface="+mn-ea"/>
              </a:rPr>
              <a:t>与政府部门、知名媒体、大型企业联合举办，实现社会价值和商业价值双丰收。</a:t>
            </a:r>
            <a:endParaRPr lang="zh-CN" altLang="en-US" dirty="0">
              <a:solidFill>
                <a:schemeClr val="accent1"/>
              </a:solidFill>
              <a:latin typeface="+mn-ea"/>
              <a:ea typeface="+mn-ea"/>
            </a:endParaRPr>
          </a:p>
        </p:txBody>
      </p:sp>
      <p:sp>
        <p:nvSpPr>
          <p:cNvPr id="13" name="椭圆 12"/>
          <p:cNvSpPr/>
          <p:nvPr/>
        </p:nvSpPr>
        <p:spPr bwMode="auto">
          <a:xfrm>
            <a:off x="981703" y="1657030"/>
            <a:ext cx="2104848" cy="2104848"/>
          </a:xfrm>
          <a:prstGeom prst="ellipse">
            <a:avLst/>
          </a:prstGeom>
          <a:gradFill flip="none" rotWithShape="1">
            <a:gsLst>
              <a:gs pos="100000">
                <a:srgbClr val="00637E"/>
              </a:gs>
              <a:gs pos="0">
                <a:srgbClr val="003C4C"/>
              </a:gs>
            </a:gsLst>
            <a:lin ang="5400000" scaled="1"/>
            <a:tileRect/>
          </a:gradFill>
          <a:ln w="38100" cap="flat">
            <a:gradFill flip="none" rotWithShape="1">
              <a:gsLst>
                <a:gs pos="0">
                  <a:srgbClr val="00485C"/>
                </a:gs>
                <a:gs pos="100000">
                  <a:srgbClr val="006C8A"/>
                </a:gs>
              </a:gsLst>
              <a:lin ang="16200000" scaled="1"/>
              <a:tileRect/>
            </a:gradFill>
            <a:prstDash val="solid"/>
            <a:miter lim="800000"/>
          </a:ln>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endParaRPr>
          </a:p>
        </p:txBody>
      </p:sp>
      <p:grpSp>
        <p:nvGrpSpPr>
          <p:cNvPr id="14" name="组合 13"/>
          <p:cNvGrpSpPr/>
          <p:nvPr/>
        </p:nvGrpSpPr>
        <p:grpSpPr>
          <a:xfrm>
            <a:off x="1164377" y="1839703"/>
            <a:ext cx="1739500" cy="1739502"/>
            <a:chOff x="4598426" y="1496202"/>
            <a:chExt cx="3167150" cy="3167154"/>
          </a:xfrm>
        </p:grpSpPr>
        <p:sp>
          <p:nvSpPr>
            <p:cNvPr id="15" name="椭圆 14"/>
            <p:cNvSpPr/>
            <p:nvPr/>
          </p:nvSpPr>
          <p:spPr>
            <a:xfrm flipH="1">
              <a:off x="4598426" y="1496202"/>
              <a:ext cx="3167150" cy="3167154"/>
            </a:xfrm>
            <a:prstGeom prst="ellipse">
              <a:avLst/>
            </a:prstGeom>
            <a:gradFill flip="none" rotWithShape="1">
              <a:gsLst>
                <a:gs pos="0">
                  <a:srgbClr val="DCDCDC"/>
                </a:gs>
                <a:gs pos="100000">
                  <a:srgbClr val="FFFFFF"/>
                </a:gs>
              </a:gsLst>
              <a:lin ang="189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9600" b="0" i="0" u="none" strike="noStrike" kern="0" cap="none" spc="0" normalizeH="0" baseline="0" noProof="0">
                <a:ln>
                  <a:noFill/>
                </a:ln>
                <a:solidFill>
                  <a:sysClr val="windowText" lastClr="000000"/>
                </a:solidFill>
                <a:effectLst/>
                <a:uLnTx/>
                <a:uFillTx/>
              </a:endParaRPr>
            </a:p>
          </p:txBody>
        </p:sp>
        <p:sp>
          <p:nvSpPr>
            <p:cNvPr id="16" name="椭圆 15"/>
            <p:cNvSpPr/>
            <p:nvPr/>
          </p:nvSpPr>
          <p:spPr>
            <a:xfrm>
              <a:off x="4672200" y="1569976"/>
              <a:ext cx="3019603" cy="3019607"/>
            </a:xfrm>
            <a:prstGeom prst="ellipse">
              <a:avLst/>
            </a:prstGeom>
            <a:blipFill>
              <a:blip r:embed="rId1"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9600" b="0" i="0" u="none" strike="noStrike" kern="0" cap="none" spc="0" normalizeH="0" baseline="0" noProof="0">
                <a:ln>
                  <a:noFill/>
                </a:ln>
                <a:solidFill>
                  <a:sysClr val="windowText" lastClr="000000"/>
                </a:solidFill>
                <a:effectLst/>
                <a:uLnTx/>
                <a:uFillTx/>
              </a:endParaRPr>
            </a:p>
          </p:txBody>
        </p:sp>
      </p:grpSp>
      <p:sp>
        <p:nvSpPr>
          <p:cNvPr id="17" name="Oval 10"/>
          <p:cNvSpPr>
            <a:spLocks noChangeArrowheads="1"/>
          </p:cNvSpPr>
          <p:nvPr/>
        </p:nvSpPr>
        <p:spPr bwMode="auto">
          <a:xfrm>
            <a:off x="4616451" y="5113396"/>
            <a:ext cx="576263" cy="579438"/>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18" name="Freeform 11"/>
          <p:cNvSpPr>
            <a:spLocks noEditPoints="1"/>
          </p:cNvSpPr>
          <p:nvPr/>
        </p:nvSpPr>
        <p:spPr bwMode="auto">
          <a:xfrm>
            <a:off x="4772026" y="5265796"/>
            <a:ext cx="293688" cy="295275"/>
          </a:xfrm>
          <a:custGeom>
            <a:avLst/>
            <a:gdLst>
              <a:gd name="T0" fmla="*/ 426 w 426"/>
              <a:gd name="T1" fmla="*/ 289 h 426"/>
              <a:gd name="T2" fmla="*/ 256 w 426"/>
              <a:gd name="T3" fmla="*/ 120 h 426"/>
              <a:gd name="T4" fmla="*/ 348 w 426"/>
              <a:gd name="T5" fmla="*/ 28 h 426"/>
              <a:gd name="T6" fmla="*/ 0 w 426"/>
              <a:gd name="T7" fmla="*/ 0 h 426"/>
              <a:gd name="T8" fmla="*/ 27 w 426"/>
              <a:gd name="T9" fmla="*/ 349 h 426"/>
              <a:gd name="T10" fmla="*/ 119 w 426"/>
              <a:gd name="T11" fmla="*/ 257 h 426"/>
              <a:gd name="T12" fmla="*/ 288 w 426"/>
              <a:gd name="T13" fmla="*/ 426 h 426"/>
              <a:gd name="T14" fmla="*/ 426 w 426"/>
              <a:gd name="T15" fmla="*/ 289 h 426"/>
              <a:gd name="T16" fmla="*/ 357 w 426"/>
              <a:gd name="T17" fmla="*/ 358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6" h="426">
                <a:moveTo>
                  <a:pt x="426" y="289"/>
                </a:moveTo>
                <a:lnTo>
                  <a:pt x="256" y="120"/>
                </a:lnTo>
                <a:lnTo>
                  <a:pt x="348" y="28"/>
                </a:lnTo>
                <a:lnTo>
                  <a:pt x="0" y="0"/>
                </a:lnTo>
                <a:lnTo>
                  <a:pt x="27" y="349"/>
                </a:lnTo>
                <a:lnTo>
                  <a:pt x="119" y="257"/>
                </a:lnTo>
                <a:lnTo>
                  <a:pt x="288" y="426"/>
                </a:lnTo>
                <a:lnTo>
                  <a:pt x="426" y="289"/>
                </a:lnTo>
                <a:close/>
                <a:moveTo>
                  <a:pt x="357" y="358"/>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Oval 14"/>
          <p:cNvSpPr>
            <a:spLocks noChangeArrowheads="1"/>
          </p:cNvSpPr>
          <p:nvPr/>
        </p:nvSpPr>
        <p:spPr bwMode="auto">
          <a:xfrm>
            <a:off x="4660696" y="2134025"/>
            <a:ext cx="576263" cy="579438"/>
          </a:xfrm>
          <a:prstGeom prst="ellipse">
            <a:avLst/>
          </a:prstGeom>
          <a:solidFill>
            <a:schemeClr val="accent4"/>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20" name="Freeform 15"/>
          <p:cNvSpPr>
            <a:spLocks noEditPoints="1"/>
          </p:cNvSpPr>
          <p:nvPr/>
        </p:nvSpPr>
        <p:spPr bwMode="auto">
          <a:xfrm rot="17280275">
            <a:off x="4789284" y="2264200"/>
            <a:ext cx="312738" cy="350838"/>
          </a:xfrm>
          <a:custGeom>
            <a:avLst/>
            <a:gdLst>
              <a:gd name="T0" fmla="*/ 134 w 453"/>
              <a:gd name="T1" fmla="*/ 0 h 507"/>
              <a:gd name="T2" fmla="*/ 129 w 453"/>
              <a:gd name="T3" fmla="*/ 240 h 507"/>
              <a:gd name="T4" fmla="*/ 0 w 453"/>
              <a:gd name="T5" fmla="*/ 237 h 507"/>
              <a:gd name="T6" fmla="*/ 222 w 453"/>
              <a:gd name="T7" fmla="*/ 507 h 507"/>
              <a:gd name="T8" fmla="*/ 453 w 453"/>
              <a:gd name="T9" fmla="*/ 246 h 507"/>
              <a:gd name="T10" fmla="*/ 324 w 453"/>
              <a:gd name="T11" fmla="*/ 243 h 507"/>
              <a:gd name="T12" fmla="*/ 328 w 453"/>
              <a:gd name="T13" fmla="*/ 4 h 507"/>
              <a:gd name="T14" fmla="*/ 134 w 453"/>
              <a:gd name="T15" fmla="*/ 0 h 507"/>
              <a:gd name="T16" fmla="*/ 231 w 453"/>
              <a:gd name="T17" fmla="*/ 2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 h="507">
                <a:moveTo>
                  <a:pt x="134" y="0"/>
                </a:moveTo>
                <a:lnTo>
                  <a:pt x="129" y="240"/>
                </a:lnTo>
                <a:lnTo>
                  <a:pt x="0" y="237"/>
                </a:lnTo>
                <a:lnTo>
                  <a:pt x="222" y="507"/>
                </a:lnTo>
                <a:lnTo>
                  <a:pt x="453" y="246"/>
                </a:lnTo>
                <a:lnTo>
                  <a:pt x="324" y="243"/>
                </a:lnTo>
                <a:lnTo>
                  <a:pt x="328" y="4"/>
                </a:lnTo>
                <a:lnTo>
                  <a:pt x="134" y="0"/>
                </a:lnTo>
                <a:close/>
                <a:moveTo>
                  <a:pt x="231" y="2"/>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Oval 16"/>
          <p:cNvSpPr>
            <a:spLocks noChangeArrowheads="1"/>
          </p:cNvSpPr>
          <p:nvPr/>
        </p:nvSpPr>
        <p:spPr bwMode="auto">
          <a:xfrm>
            <a:off x="10195412" y="2639048"/>
            <a:ext cx="576263" cy="579438"/>
          </a:xfrm>
          <a:prstGeom prst="ellipse">
            <a:avLst/>
          </a:prstGeom>
          <a:solidFill>
            <a:schemeClr val="bg2"/>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22" name="Freeform 17"/>
          <p:cNvSpPr>
            <a:spLocks noEditPoints="1"/>
          </p:cNvSpPr>
          <p:nvPr/>
        </p:nvSpPr>
        <p:spPr bwMode="auto">
          <a:xfrm rot="18106244">
            <a:off x="10304949" y="2770811"/>
            <a:ext cx="350838" cy="315913"/>
          </a:xfrm>
          <a:custGeom>
            <a:avLst/>
            <a:gdLst>
              <a:gd name="T0" fmla="*/ 508 w 508"/>
              <a:gd name="T1" fmla="*/ 134 h 454"/>
              <a:gd name="T2" fmla="*/ 268 w 508"/>
              <a:gd name="T3" fmla="*/ 130 h 454"/>
              <a:gd name="T4" fmla="*/ 270 w 508"/>
              <a:gd name="T5" fmla="*/ 0 h 454"/>
              <a:gd name="T6" fmla="*/ 0 w 508"/>
              <a:gd name="T7" fmla="*/ 222 h 454"/>
              <a:gd name="T8" fmla="*/ 262 w 508"/>
              <a:gd name="T9" fmla="*/ 454 h 454"/>
              <a:gd name="T10" fmla="*/ 265 w 508"/>
              <a:gd name="T11" fmla="*/ 324 h 454"/>
              <a:gd name="T12" fmla="*/ 504 w 508"/>
              <a:gd name="T13" fmla="*/ 328 h 454"/>
              <a:gd name="T14" fmla="*/ 508 w 508"/>
              <a:gd name="T15" fmla="*/ 134 h 454"/>
              <a:gd name="T16" fmla="*/ 506 w 508"/>
              <a:gd name="T17" fmla="*/ 231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8" h="454">
                <a:moveTo>
                  <a:pt x="508" y="134"/>
                </a:moveTo>
                <a:lnTo>
                  <a:pt x="268" y="130"/>
                </a:lnTo>
                <a:lnTo>
                  <a:pt x="270" y="0"/>
                </a:lnTo>
                <a:lnTo>
                  <a:pt x="0" y="222"/>
                </a:lnTo>
                <a:lnTo>
                  <a:pt x="262" y="454"/>
                </a:lnTo>
                <a:lnTo>
                  <a:pt x="265" y="324"/>
                </a:lnTo>
                <a:lnTo>
                  <a:pt x="504" y="328"/>
                </a:lnTo>
                <a:lnTo>
                  <a:pt x="508" y="134"/>
                </a:lnTo>
                <a:close/>
                <a:moveTo>
                  <a:pt x="506" y="231"/>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Tree>
  </p:cSld>
  <p:clrMapOvr>
    <a:masterClrMapping/>
  </p:clrMapOvr>
  <p:transition spd="slow" advTm="9648">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10669717" y="2009094"/>
            <a:ext cx="690088" cy="2905854"/>
            <a:chOff x="10778901" y="2322404"/>
            <a:chExt cx="527050" cy="2219326"/>
          </a:xfrm>
        </p:grpSpPr>
        <p:sp>
          <p:nvSpPr>
            <p:cNvPr id="25" name="Freeform 5"/>
            <p:cNvSpPr/>
            <p:nvPr/>
          </p:nvSpPr>
          <p:spPr bwMode="auto">
            <a:xfrm>
              <a:off x="10778901" y="2322404"/>
              <a:ext cx="527050" cy="1109663"/>
            </a:xfrm>
            <a:custGeom>
              <a:avLst/>
              <a:gdLst>
                <a:gd name="T0" fmla="*/ 0 w 968"/>
                <a:gd name="T1" fmla="*/ 0 h 2062"/>
                <a:gd name="T2" fmla="*/ 305 w 968"/>
                <a:gd name="T3" fmla="*/ 0 h 2062"/>
                <a:gd name="T4" fmla="*/ 968 w 968"/>
                <a:gd name="T5" fmla="*/ 2062 h 2062"/>
                <a:gd name="T6" fmla="*/ 663 w 968"/>
                <a:gd name="T7" fmla="*/ 2062 h 2062"/>
                <a:gd name="T8" fmla="*/ 0 w 968"/>
                <a:gd name="T9" fmla="*/ 0 h 2062"/>
              </a:gdLst>
              <a:ahLst/>
              <a:cxnLst>
                <a:cxn ang="0">
                  <a:pos x="T0" y="T1"/>
                </a:cxn>
                <a:cxn ang="0">
                  <a:pos x="T2" y="T3"/>
                </a:cxn>
                <a:cxn ang="0">
                  <a:pos x="T4" y="T5"/>
                </a:cxn>
                <a:cxn ang="0">
                  <a:pos x="T6" y="T7"/>
                </a:cxn>
                <a:cxn ang="0">
                  <a:pos x="T8" y="T9"/>
                </a:cxn>
              </a:cxnLst>
              <a:rect l="0" t="0" r="r" b="b"/>
              <a:pathLst>
                <a:path w="968" h="2062">
                  <a:moveTo>
                    <a:pt x="0" y="0"/>
                  </a:moveTo>
                  <a:lnTo>
                    <a:pt x="305" y="0"/>
                  </a:lnTo>
                  <a:lnTo>
                    <a:pt x="968" y="2062"/>
                  </a:lnTo>
                  <a:lnTo>
                    <a:pt x="663" y="2062"/>
                  </a:lnTo>
                  <a:lnTo>
                    <a:pt x="0" y="0"/>
                  </a:lnTo>
                  <a:close/>
                </a:path>
              </a:pathLst>
            </a:custGeom>
            <a:solidFill>
              <a:srgbClr val="0059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 name="Freeform 6"/>
            <p:cNvSpPr/>
            <p:nvPr/>
          </p:nvSpPr>
          <p:spPr bwMode="auto">
            <a:xfrm>
              <a:off x="10778901" y="3432067"/>
              <a:ext cx="527050" cy="1109663"/>
            </a:xfrm>
            <a:custGeom>
              <a:avLst/>
              <a:gdLst>
                <a:gd name="T0" fmla="*/ 968 w 968"/>
                <a:gd name="T1" fmla="*/ 0 h 2063"/>
                <a:gd name="T2" fmla="*/ 305 w 968"/>
                <a:gd name="T3" fmla="*/ 2063 h 2063"/>
                <a:gd name="T4" fmla="*/ 0 w 968"/>
                <a:gd name="T5" fmla="*/ 2063 h 2063"/>
                <a:gd name="T6" fmla="*/ 663 w 968"/>
                <a:gd name="T7" fmla="*/ 0 h 2063"/>
                <a:gd name="T8" fmla="*/ 968 w 968"/>
                <a:gd name="T9" fmla="*/ 0 h 2063"/>
              </a:gdLst>
              <a:ahLst/>
              <a:cxnLst>
                <a:cxn ang="0">
                  <a:pos x="T0" y="T1"/>
                </a:cxn>
                <a:cxn ang="0">
                  <a:pos x="T2" y="T3"/>
                </a:cxn>
                <a:cxn ang="0">
                  <a:pos x="T4" y="T5"/>
                </a:cxn>
                <a:cxn ang="0">
                  <a:pos x="T6" y="T7"/>
                </a:cxn>
                <a:cxn ang="0">
                  <a:pos x="T8" y="T9"/>
                </a:cxn>
              </a:cxnLst>
              <a:rect l="0" t="0" r="r" b="b"/>
              <a:pathLst>
                <a:path w="968" h="2063">
                  <a:moveTo>
                    <a:pt x="968" y="0"/>
                  </a:moveTo>
                  <a:lnTo>
                    <a:pt x="305" y="2063"/>
                  </a:lnTo>
                  <a:lnTo>
                    <a:pt x="0" y="2063"/>
                  </a:lnTo>
                  <a:lnTo>
                    <a:pt x="663" y="0"/>
                  </a:lnTo>
                  <a:lnTo>
                    <a:pt x="968" y="0"/>
                  </a:lnTo>
                  <a:close/>
                </a:path>
              </a:pathLst>
            </a:custGeom>
            <a:solidFill>
              <a:srgbClr val="008F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30" name="TextBox 7"/>
          <p:cNvSpPr txBox="1"/>
          <p:nvPr/>
        </p:nvSpPr>
        <p:spPr>
          <a:xfrm>
            <a:off x="4735047" y="2521166"/>
            <a:ext cx="5395782" cy="144655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88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活动运营</a:t>
            </a:r>
            <a:endParaRPr kumimoji="0" lang="zh-CN" altLang="en-US" sz="88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grpSp>
        <p:nvGrpSpPr>
          <p:cNvPr id="31" name="组合 30"/>
          <p:cNvGrpSpPr/>
          <p:nvPr/>
        </p:nvGrpSpPr>
        <p:grpSpPr>
          <a:xfrm>
            <a:off x="2064076" y="2386217"/>
            <a:ext cx="2327054" cy="2327054"/>
            <a:chOff x="5462028" y="1238603"/>
            <a:chExt cx="1498330" cy="1498330"/>
          </a:xfrm>
        </p:grpSpPr>
        <p:sp>
          <p:nvSpPr>
            <p:cNvPr id="32" name="椭圆 31"/>
            <p:cNvSpPr/>
            <p:nvPr/>
          </p:nvSpPr>
          <p:spPr bwMode="auto">
            <a:xfrm>
              <a:off x="5462028" y="1238603"/>
              <a:ext cx="1498330" cy="149833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endParaRPr>
            </a:p>
          </p:txBody>
        </p:sp>
        <p:sp>
          <p:nvSpPr>
            <p:cNvPr id="33" name="Freeform 6"/>
            <p:cNvSpPr>
              <a:spLocks noEditPoints="1"/>
            </p:cNvSpPr>
            <p:nvPr/>
          </p:nvSpPr>
          <p:spPr bwMode="auto">
            <a:xfrm>
              <a:off x="5543503" y="1318530"/>
              <a:ext cx="1335380" cy="1338476"/>
            </a:xfrm>
            <a:custGeom>
              <a:avLst/>
              <a:gdLst>
                <a:gd name="T0" fmla="*/ 1653 w 3306"/>
                <a:gd name="T1" fmla="*/ 0 h 3306"/>
                <a:gd name="T2" fmla="*/ 3306 w 3306"/>
                <a:gd name="T3" fmla="*/ 1653 h 3306"/>
                <a:gd name="T4" fmla="*/ 1653 w 3306"/>
                <a:gd name="T5" fmla="*/ 3306 h 3306"/>
                <a:gd name="T6" fmla="*/ 0 w 3306"/>
                <a:gd name="T7" fmla="*/ 1653 h 3306"/>
                <a:gd name="T8" fmla="*/ 1653 w 3306"/>
                <a:gd name="T9" fmla="*/ 0 h 3306"/>
                <a:gd name="T10" fmla="*/ 1653 w 3306"/>
                <a:gd name="T11" fmla="*/ 112 h 3306"/>
                <a:gd name="T12" fmla="*/ 3193 w 3306"/>
                <a:gd name="T13" fmla="*/ 1653 h 3306"/>
                <a:gd name="T14" fmla="*/ 1653 w 3306"/>
                <a:gd name="T15" fmla="*/ 3193 h 3306"/>
                <a:gd name="T16" fmla="*/ 112 w 3306"/>
                <a:gd name="T17" fmla="*/ 1653 h 3306"/>
                <a:gd name="T18" fmla="*/ 1653 w 3306"/>
                <a:gd name="T19" fmla="*/ 112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6" h="3306">
                  <a:moveTo>
                    <a:pt x="1653" y="0"/>
                  </a:moveTo>
                  <a:cubicBezTo>
                    <a:pt x="2565" y="0"/>
                    <a:pt x="3306" y="740"/>
                    <a:pt x="3306" y="1653"/>
                  </a:cubicBezTo>
                  <a:cubicBezTo>
                    <a:pt x="3306" y="2565"/>
                    <a:pt x="2565" y="3306"/>
                    <a:pt x="1653" y="3306"/>
                  </a:cubicBezTo>
                  <a:cubicBezTo>
                    <a:pt x="740" y="3306"/>
                    <a:pt x="0" y="2565"/>
                    <a:pt x="0" y="1653"/>
                  </a:cubicBezTo>
                  <a:cubicBezTo>
                    <a:pt x="0" y="740"/>
                    <a:pt x="740" y="0"/>
                    <a:pt x="1653" y="0"/>
                  </a:cubicBezTo>
                  <a:close/>
                  <a:moveTo>
                    <a:pt x="1653" y="112"/>
                  </a:moveTo>
                  <a:cubicBezTo>
                    <a:pt x="2503" y="112"/>
                    <a:pt x="3193" y="802"/>
                    <a:pt x="3193" y="1653"/>
                  </a:cubicBezTo>
                  <a:cubicBezTo>
                    <a:pt x="3193" y="2503"/>
                    <a:pt x="2503" y="3193"/>
                    <a:pt x="1653" y="3193"/>
                  </a:cubicBezTo>
                  <a:cubicBezTo>
                    <a:pt x="802" y="3193"/>
                    <a:pt x="112" y="2503"/>
                    <a:pt x="112" y="1653"/>
                  </a:cubicBezTo>
                  <a:cubicBezTo>
                    <a:pt x="112" y="802"/>
                    <a:pt x="802" y="112"/>
                    <a:pt x="1653" y="112"/>
                  </a:cubicBezTo>
                  <a:close/>
                </a:path>
              </a:pathLst>
            </a:custGeom>
            <a:solidFill>
              <a:schemeClr val="accent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34" name="TextBox 3"/>
          <p:cNvSpPr txBox="1"/>
          <p:nvPr/>
        </p:nvSpPr>
        <p:spPr>
          <a:xfrm>
            <a:off x="4829192" y="2133241"/>
            <a:ext cx="1005403"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ysClr val="windowText" lastClr="000000"/>
                </a:solidFill>
                <a:effectLst/>
                <a:uLnTx/>
                <a:uFillTx/>
              </a:rPr>
              <a:t>Part 2</a:t>
            </a:r>
            <a:endParaRPr kumimoji="0" lang="zh-CN" altLang="en-US" sz="2400" b="0" i="0" u="none" strike="noStrike" kern="0" cap="none" spc="0" normalizeH="0" baseline="0" noProof="0" dirty="0">
              <a:ln>
                <a:noFill/>
              </a:ln>
              <a:solidFill>
                <a:sysClr val="windowText" lastClr="000000"/>
              </a:solidFill>
              <a:effectLst/>
              <a:uLnTx/>
              <a:uFillTx/>
            </a:endParaRPr>
          </a:p>
        </p:txBody>
      </p:sp>
      <p:sp>
        <p:nvSpPr>
          <p:cNvPr id="23" name="TextBox 65"/>
          <p:cNvSpPr txBox="1"/>
          <p:nvPr/>
        </p:nvSpPr>
        <p:spPr>
          <a:xfrm>
            <a:off x="5113587" y="3887514"/>
            <a:ext cx="1533164" cy="400110"/>
          </a:xfrm>
          <a:prstGeom prst="rect">
            <a:avLst/>
          </a:prstGeom>
          <a:noFill/>
        </p:spPr>
        <p:txBody>
          <a:bodyPr wrap="square" rtlCol="0">
            <a:spAutoFit/>
          </a:bodyPr>
          <a:lstStyle/>
          <a:p>
            <a:r>
              <a:rPr lang="zh-CN" altLang="en-US" sz="2000" dirty="0">
                <a:latin typeface="+mn-ea"/>
                <a:ea typeface="+mn-ea"/>
              </a:rPr>
              <a:t>活动方案</a:t>
            </a:r>
            <a:endParaRPr lang="zh-CN" altLang="en-US" sz="2000" dirty="0">
              <a:latin typeface="+mn-ea"/>
              <a:ea typeface="+mn-ea"/>
            </a:endParaRPr>
          </a:p>
        </p:txBody>
      </p:sp>
      <p:sp>
        <p:nvSpPr>
          <p:cNvPr id="24" name="TextBox 66"/>
          <p:cNvSpPr txBox="1"/>
          <p:nvPr/>
        </p:nvSpPr>
        <p:spPr>
          <a:xfrm>
            <a:off x="6917431" y="3887514"/>
            <a:ext cx="1752548" cy="400110"/>
          </a:xfrm>
          <a:prstGeom prst="rect">
            <a:avLst/>
          </a:prstGeom>
          <a:noFill/>
        </p:spPr>
        <p:txBody>
          <a:bodyPr wrap="square" rtlCol="0">
            <a:spAutoFit/>
          </a:bodyPr>
          <a:lstStyle>
            <a:defPPr>
              <a:defRPr lang="zh-CN"/>
            </a:defPPr>
            <a:lvl1pPr>
              <a:defRPr sz="2000">
                <a:solidFill>
                  <a:srgbClr val="F8F8F8"/>
                </a:solidFill>
                <a:latin typeface="+mn-ea"/>
                <a:ea typeface="+mn-ea"/>
              </a:defRPr>
            </a:lvl1pPr>
          </a:lstStyle>
          <a:p>
            <a:r>
              <a:rPr lang="zh-CN" altLang="en-US" dirty="0">
                <a:solidFill>
                  <a:schemeClr val="tx1"/>
                </a:solidFill>
              </a:rPr>
              <a:t>活动设计</a:t>
            </a:r>
            <a:endParaRPr lang="zh-CN" altLang="en-US" dirty="0">
              <a:solidFill>
                <a:schemeClr val="tx1"/>
              </a:solidFill>
            </a:endParaRPr>
          </a:p>
        </p:txBody>
      </p:sp>
      <p:sp>
        <p:nvSpPr>
          <p:cNvPr id="27" name="TextBox 69"/>
          <p:cNvSpPr txBox="1"/>
          <p:nvPr/>
        </p:nvSpPr>
        <p:spPr>
          <a:xfrm>
            <a:off x="5094754" y="4320103"/>
            <a:ext cx="1551997" cy="400110"/>
          </a:xfrm>
          <a:prstGeom prst="rect">
            <a:avLst/>
          </a:prstGeom>
          <a:noFill/>
        </p:spPr>
        <p:txBody>
          <a:bodyPr wrap="square" rtlCol="0">
            <a:spAutoFit/>
          </a:bodyPr>
          <a:lstStyle>
            <a:defPPr>
              <a:defRPr lang="zh-CN"/>
            </a:defPPr>
            <a:lvl1pPr>
              <a:defRPr sz="2000">
                <a:solidFill>
                  <a:srgbClr val="F8F8F8"/>
                </a:solidFill>
                <a:latin typeface="+mn-ea"/>
                <a:ea typeface="+mn-ea"/>
              </a:defRPr>
            </a:lvl1pPr>
          </a:lstStyle>
          <a:p>
            <a:r>
              <a:rPr lang="zh-CN" altLang="en-US" dirty="0">
                <a:solidFill>
                  <a:schemeClr val="tx1"/>
                </a:solidFill>
              </a:rPr>
              <a:t>拟招募企业</a:t>
            </a:r>
            <a:endParaRPr lang="zh-CN" altLang="en-US" dirty="0">
              <a:solidFill>
                <a:schemeClr val="tx1"/>
              </a:solidFill>
            </a:endParaRPr>
          </a:p>
        </p:txBody>
      </p:sp>
      <p:sp>
        <p:nvSpPr>
          <p:cNvPr id="28" name="Freeform 18"/>
          <p:cNvSpPr>
            <a:spLocks noEditPoints="1"/>
          </p:cNvSpPr>
          <p:nvPr/>
        </p:nvSpPr>
        <p:spPr bwMode="auto">
          <a:xfrm>
            <a:off x="4826466" y="4386014"/>
            <a:ext cx="268288" cy="268288"/>
          </a:xfrm>
          <a:custGeom>
            <a:avLst/>
            <a:gdLst>
              <a:gd name="T0" fmla="*/ 117 w 235"/>
              <a:gd name="T1" fmla="*/ 0 h 234"/>
              <a:gd name="T2" fmla="*/ 235 w 235"/>
              <a:gd name="T3" fmla="*/ 117 h 234"/>
              <a:gd name="T4" fmla="*/ 117 w 235"/>
              <a:gd name="T5" fmla="*/ 234 h 234"/>
              <a:gd name="T6" fmla="*/ 0 w 235"/>
              <a:gd name="T7" fmla="*/ 117 h 234"/>
              <a:gd name="T8" fmla="*/ 117 w 235"/>
              <a:gd name="T9" fmla="*/ 0 h 234"/>
              <a:gd name="T10" fmla="*/ 99 w 235"/>
              <a:gd name="T11" fmla="*/ 199 h 234"/>
              <a:gd name="T12" fmla="*/ 135 w 235"/>
              <a:gd name="T13" fmla="*/ 199 h 234"/>
              <a:gd name="T14" fmla="*/ 135 w 235"/>
              <a:gd name="T15" fmla="*/ 136 h 234"/>
              <a:gd name="T16" fmla="*/ 199 w 235"/>
              <a:gd name="T17" fmla="*/ 136 h 234"/>
              <a:gd name="T18" fmla="*/ 199 w 235"/>
              <a:gd name="T19" fmla="*/ 99 h 234"/>
              <a:gd name="T20" fmla="*/ 135 w 235"/>
              <a:gd name="T21" fmla="*/ 99 h 234"/>
              <a:gd name="T22" fmla="*/ 135 w 235"/>
              <a:gd name="T23" fmla="*/ 35 h 234"/>
              <a:gd name="T24" fmla="*/ 99 w 235"/>
              <a:gd name="T25" fmla="*/ 35 h 234"/>
              <a:gd name="T26" fmla="*/ 99 w 235"/>
              <a:gd name="T27" fmla="*/ 99 h 234"/>
              <a:gd name="T28" fmla="*/ 35 w 235"/>
              <a:gd name="T29" fmla="*/ 99 h 234"/>
              <a:gd name="T30" fmla="*/ 35 w 235"/>
              <a:gd name="T31" fmla="*/ 136 h 234"/>
              <a:gd name="T32" fmla="*/ 99 w 235"/>
              <a:gd name="T33" fmla="*/ 136 h 234"/>
              <a:gd name="T34" fmla="*/ 99 w 235"/>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234">
                <a:moveTo>
                  <a:pt x="117" y="0"/>
                </a:moveTo>
                <a:cubicBezTo>
                  <a:pt x="182" y="0"/>
                  <a:pt x="235" y="52"/>
                  <a:pt x="235" y="117"/>
                </a:cubicBezTo>
                <a:cubicBezTo>
                  <a:pt x="235" y="182"/>
                  <a:pt x="182" y="234"/>
                  <a:pt x="117" y="234"/>
                </a:cubicBezTo>
                <a:cubicBezTo>
                  <a:pt x="53" y="234"/>
                  <a:pt x="0" y="182"/>
                  <a:pt x="0" y="117"/>
                </a:cubicBezTo>
                <a:cubicBezTo>
                  <a:pt x="0" y="52"/>
                  <a:pt x="53"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2"/>
          </a:solidFill>
          <a:ln>
            <a:noFill/>
          </a:ln>
        </p:spPr>
        <p:txBody>
          <a:bodyPr vert="horz" wrap="square" lIns="91440" tIns="45720" rIns="91440" bIns="45720" numCol="1" anchor="t" anchorCtr="0" compatLnSpc="1"/>
          <a:lstStyle/>
          <a:p>
            <a:endParaRPr lang="zh-CN" altLang="en-US" sz="1600"/>
          </a:p>
        </p:txBody>
      </p:sp>
      <p:sp>
        <p:nvSpPr>
          <p:cNvPr id="29" name="Freeform 21"/>
          <p:cNvSpPr>
            <a:spLocks noEditPoints="1"/>
          </p:cNvSpPr>
          <p:nvPr/>
        </p:nvSpPr>
        <p:spPr bwMode="auto">
          <a:xfrm>
            <a:off x="4831503" y="3953425"/>
            <a:ext cx="266700" cy="268288"/>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2"/>
          </a:solidFill>
          <a:ln>
            <a:noFill/>
          </a:ln>
        </p:spPr>
        <p:txBody>
          <a:bodyPr vert="horz" wrap="square" lIns="91440" tIns="45720" rIns="91440" bIns="45720" numCol="1" anchor="t" anchorCtr="0" compatLnSpc="1"/>
          <a:lstStyle/>
          <a:p>
            <a:endParaRPr lang="zh-CN" altLang="en-US" sz="1600"/>
          </a:p>
        </p:txBody>
      </p:sp>
      <p:sp>
        <p:nvSpPr>
          <p:cNvPr id="48" name="Freeform 22"/>
          <p:cNvSpPr>
            <a:spLocks noEditPoints="1"/>
          </p:cNvSpPr>
          <p:nvPr/>
        </p:nvSpPr>
        <p:spPr bwMode="auto">
          <a:xfrm>
            <a:off x="6620340" y="3953425"/>
            <a:ext cx="266700" cy="268288"/>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8 h 234"/>
              <a:gd name="T20" fmla="*/ 135 w 234"/>
              <a:gd name="T21" fmla="*/ 98 h 234"/>
              <a:gd name="T22" fmla="*/ 135 w 234"/>
              <a:gd name="T23" fmla="*/ 35 h 234"/>
              <a:gd name="T24" fmla="*/ 99 w 234"/>
              <a:gd name="T25" fmla="*/ 35 h 234"/>
              <a:gd name="T26" fmla="*/ 99 w 234"/>
              <a:gd name="T27" fmla="*/ 98 h 234"/>
              <a:gd name="T28" fmla="*/ 35 w 234"/>
              <a:gd name="T29" fmla="*/ 98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bg2"/>
          </a:solidFill>
          <a:ln>
            <a:noFill/>
          </a:ln>
        </p:spPr>
        <p:txBody>
          <a:bodyPr vert="horz" wrap="square" lIns="91440" tIns="45720" rIns="91440" bIns="45720" numCol="1" anchor="t" anchorCtr="0" compatLnSpc="1"/>
          <a:lstStyle/>
          <a:p>
            <a:endParaRPr lang="zh-CN" altLang="en-US" sz="1600"/>
          </a:p>
        </p:txBody>
      </p:sp>
      <p:sp>
        <p:nvSpPr>
          <p:cNvPr id="49" name="TextBox 15"/>
          <p:cNvSpPr txBox="1"/>
          <p:nvPr/>
        </p:nvSpPr>
        <p:spPr>
          <a:xfrm>
            <a:off x="8831998" y="3887514"/>
            <a:ext cx="1752548" cy="400110"/>
          </a:xfrm>
          <a:prstGeom prst="rect">
            <a:avLst/>
          </a:prstGeom>
          <a:noFill/>
        </p:spPr>
        <p:txBody>
          <a:bodyPr wrap="square" rtlCol="0">
            <a:spAutoFit/>
          </a:bodyPr>
          <a:lstStyle>
            <a:defPPr>
              <a:defRPr lang="zh-CN"/>
            </a:defPPr>
            <a:lvl1pPr>
              <a:defRPr sz="2000">
                <a:solidFill>
                  <a:srgbClr val="F8F8F8"/>
                </a:solidFill>
                <a:latin typeface="+mn-ea"/>
                <a:ea typeface="+mn-ea"/>
              </a:defRPr>
            </a:lvl1pPr>
          </a:lstStyle>
          <a:p>
            <a:r>
              <a:rPr lang="zh-CN" altLang="en-US" dirty="0">
                <a:solidFill>
                  <a:schemeClr val="tx1"/>
                </a:solidFill>
              </a:rPr>
              <a:t>服务保障</a:t>
            </a:r>
            <a:endParaRPr lang="zh-CN" altLang="en-US" dirty="0">
              <a:solidFill>
                <a:schemeClr val="tx1"/>
              </a:solidFill>
            </a:endParaRPr>
          </a:p>
        </p:txBody>
      </p:sp>
      <p:sp>
        <p:nvSpPr>
          <p:cNvPr id="50" name="Freeform 22"/>
          <p:cNvSpPr>
            <a:spLocks noEditPoints="1"/>
          </p:cNvSpPr>
          <p:nvPr/>
        </p:nvSpPr>
        <p:spPr bwMode="auto">
          <a:xfrm>
            <a:off x="8534907" y="3953425"/>
            <a:ext cx="266700" cy="268288"/>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8 h 234"/>
              <a:gd name="T20" fmla="*/ 135 w 234"/>
              <a:gd name="T21" fmla="*/ 98 h 234"/>
              <a:gd name="T22" fmla="*/ 135 w 234"/>
              <a:gd name="T23" fmla="*/ 35 h 234"/>
              <a:gd name="T24" fmla="*/ 99 w 234"/>
              <a:gd name="T25" fmla="*/ 35 h 234"/>
              <a:gd name="T26" fmla="*/ 99 w 234"/>
              <a:gd name="T27" fmla="*/ 98 h 234"/>
              <a:gd name="T28" fmla="*/ 35 w 234"/>
              <a:gd name="T29" fmla="*/ 98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bg2"/>
          </a:solidFill>
          <a:ln>
            <a:noFill/>
          </a:ln>
        </p:spPr>
        <p:txBody>
          <a:bodyPr vert="horz" wrap="square" lIns="91440" tIns="45720" rIns="91440" bIns="45720" numCol="1" anchor="t" anchorCtr="0" compatLnSpc="1"/>
          <a:lstStyle/>
          <a:p>
            <a:endParaRPr lang="zh-CN" altLang="en-US" sz="1600"/>
          </a:p>
        </p:txBody>
      </p:sp>
      <p:sp>
        <p:nvSpPr>
          <p:cNvPr id="58" name="Freeform 12"/>
          <p:cNvSpPr>
            <a:spLocks noEditPoints="1"/>
          </p:cNvSpPr>
          <p:nvPr/>
        </p:nvSpPr>
        <p:spPr bwMode="auto">
          <a:xfrm>
            <a:off x="2659709" y="2931690"/>
            <a:ext cx="1174624" cy="1169670"/>
          </a:xfrm>
          <a:custGeom>
            <a:avLst/>
            <a:gdLst>
              <a:gd name="T0" fmla="*/ 862 w 954"/>
              <a:gd name="T1" fmla="*/ 813 h 944"/>
              <a:gd name="T2" fmla="*/ 763 w 954"/>
              <a:gd name="T3" fmla="*/ 813 h 944"/>
              <a:gd name="T4" fmla="*/ 625 w 954"/>
              <a:gd name="T5" fmla="*/ 549 h 944"/>
              <a:gd name="T6" fmla="*/ 611 w 954"/>
              <a:gd name="T7" fmla="*/ 601 h 944"/>
              <a:gd name="T8" fmla="*/ 535 w 954"/>
              <a:gd name="T9" fmla="*/ 658 h 944"/>
              <a:gd name="T10" fmla="*/ 782 w 954"/>
              <a:gd name="T11" fmla="*/ 932 h 944"/>
              <a:gd name="T12" fmla="*/ 941 w 954"/>
              <a:gd name="T13" fmla="*/ 826 h 944"/>
              <a:gd name="T14" fmla="*/ 824 w 954"/>
              <a:gd name="T15" fmla="*/ 704 h 944"/>
              <a:gd name="T16" fmla="*/ 650 w 954"/>
              <a:gd name="T17" fmla="*/ 561 h 944"/>
              <a:gd name="T18" fmla="*/ 345 w 954"/>
              <a:gd name="T19" fmla="*/ 335 h 944"/>
              <a:gd name="T20" fmla="*/ 397 w 954"/>
              <a:gd name="T21" fmla="*/ 321 h 944"/>
              <a:gd name="T22" fmla="*/ 411 w 954"/>
              <a:gd name="T23" fmla="*/ 269 h 944"/>
              <a:gd name="T24" fmla="*/ 423 w 954"/>
              <a:gd name="T25" fmla="*/ 221 h 944"/>
              <a:gd name="T26" fmla="*/ 184 w 954"/>
              <a:gd name="T27" fmla="*/ 21 h 944"/>
              <a:gd name="T28" fmla="*/ 151 w 954"/>
              <a:gd name="T29" fmla="*/ 267 h 944"/>
              <a:gd name="T30" fmla="*/ 1 w 954"/>
              <a:gd name="T31" fmla="*/ 204 h 944"/>
              <a:gd name="T32" fmla="*/ 284 w 954"/>
              <a:gd name="T33" fmla="*/ 406 h 944"/>
              <a:gd name="T34" fmla="*/ 320 w 954"/>
              <a:gd name="T35" fmla="*/ 360 h 944"/>
              <a:gd name="T36" fmla="*/ 920 w 954"/>
              <a:gd name="T37" fmla="*/ 91 h 944"/>
              <a:gd name="T38" fmla="*/ 791 w 954"/>
              <a:gd name="T39" fmla="*/ 0 h 944"/>
              <a:gd name="T40" fmla="*/ 448 w 954"/>
              <a:gd name="T41" fmla="*/ 306 h 944"/>
              <a:gd name="T42" fmla="*/ 399 w 954"/>
              <a:gd name="T43" fmla="*/ 376 h 944"/>
              <a:gd name="T44" fmla="*/ 357 w 954"/>
              <a:gd name="T45" fmla="*/ 397 h 944"/>
              <a:gd name="T46" fmla="*/ 362 w 954"/>
              <a:gd name="T47" fmla="*/ 527 h 944"/>
              <a:gd name="T48" fmla="*/ 85 w 954"/>
              <a:gd name="T49" fmla="*/ 768 h 944"/>
              <a:gd name="T50" fmla="*/ 55 w 954"/>
              <a:gd name="T51" fmla="*/ 944 h 944"/>
              <a:gd name="T52" fmla="*/ 198 w 954"/>
              <a:gd name="T53" fmla="*/ 800 h 944"/>
              <a:gd name="T54" fmla="*/ 423 w 954"/>
              <a:gd name="T55" fmla="*/ 588 h 944"/>
              <a:gd name="T56" fmla="*/ 549 w 954"/>
              <a:gd name="T57" fmla="*/ 588 h 944"/>
              <a:gd name="T58" fmla="*/ 585 w 954"/>
              <a:gd name="T59" fmla="*/ 509 h 944"/>
              <a:gd name="T60" fmla="*/ 639 w 954"/>
              <a:gd name="T61" fmla="*/ 498 h 944"/>
              <a:gd name="T62" fmla="*/ 920 w 954"/>
              <a:gd name="T63" fmla="*/ 91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54" h="944">
                <a:moveTo>
                  <a:pt x="813" y="764"/>
                </a:moveTo>
                <a:cubicBezTo>
                  <a:pt x="840" y="764"/>
                  <a:pt x="862" y="786"/>
                  <a:pt x="862" y="813"/>
                </a:cubicBezTo>
                <a:cubicBezTo>
                  <a:pt x="862" y="841"/>
                  <a:pt x="840" y="863"/>
                  <a:pt x="813" y="863"/>
                </a:cubicBezTo>
                <a:cubicBezTo>
                  <a:pt x="786" y="863"/>
                  <a:pt x="763" y="841"/>
                  <a:pt x="763" y="813"/>
                </a:cubicBezTo>
                <a:cubicBezTo>
                  <a:pt x="763" y="786"/>
                  <a:pt x="786" y="764"/>
                  <a:pt x="813" y="764"/>
                </a:cubicBezTo>
                <a:close/>
                <a:moveTo>
                  <a:pt x="625" y="549"/>
                </a:moveTo>
                <a:lnTo>
                  <a:pt x="637" y="574"/>
                </a:lnTo>
                <a:lnTo>
                  <a:pt x="611" y="601"/>
                </a:lnTo>
                <a:lnTo>
                  <a:pt x="586" y="625"/>
                </a:lnTo>
                <a:cubicBezTo>
                  <a:pt x="571" y="640"/>
                  <a:pt x="554" y="651"/>
                  <a:pt x="535" y="658"/>
                </a:cubicBezTo>
                <a:lnTo>
                  <a:pt x="703" y="826"/>
                </a:lnTo>
                <a:lnTo>
                  <a:pt x="782" y="932"/>
                </a:lnTo>
                <a:lnTo>
                  <a:pt x="824" y="943"/>
                </a:lnTo>
                <a:lnTo>
                  <a:pt x="941" y="826"/>
                </a:lnTo>
                <a:lnTo>
                  <a:pt x="930" y="783"/>
                </a:lnTo>
                <a:lnTo>
                  <a:pt x="824" y="704"/>
                </a:lnTo>
                <a:lnTo>
                  <a:pt x="666" y="546"/>
                </a:lnTo>
                <a:lnTo>
                  <a:pt x="650" y="561"/>
                </a:lnTo>
                <a:lnTo>
                  <a:pt x="625" y="549"/>
                </a:lnTo>
                <a:close/>
                <a:moveTo>
                  <a:pt x="345" y="335"/>
                </a:moveTo>
                <a:lnTo>
                  <a:pt x="372" y="308"/>
                </a:lnTo>
                <a:lnTo>
                  <a:pt x="397" y="321"/>
                </a:lnTo>
                <a:lnTo>
                  <a:pt x="384" y="296"/>
                </a:lnTo>
                <a:lnTo>
                  <a:pt x="411" y="269"/>
                </a:lnTo>
                <a:lnTo>
                  <a:pt x="414" y="266"/>
                </a:lnTo>
                <a:cubicBezTo>
                  <a:pt x="420" y="251"/>
                  <a:pt x="423" y="235"/>
                  <a:pt x="423" y="221"/>
                </a:cubicBezTo>
                <a:cubicBezTo>
                  <a:pt x="423" y="108"/>
                  <a:pt x="316" y="0"/>
                  <a:pt x="204" y="1"/>
                </a:cubicBezTo>
                <a:cubicBezTo>
                  <a:pt x="203" y="1"/>
                  <a:pt x="191" y="14"/>
                  <a:pt x="184" y="21"/>
                </a:cubicBezTo>
                <a:cubicBezTo>
                  <a:pt x="274" y="111"/>
                  <a:pt x="266" y="96"/>
                  <a:pt x="266" y="151"/>
                </a:cubicBezTo>
                <a:cubicBezTo>
                  <a:pt x="266" y="196"/>
                  <a:pt x="195" y="267"/>
                  <a:pt x="151" y="267"/>
                </a:cubicBezTo>
                <a:cubicBezTo>
                  <a:pt x="94" y="267"/>
                  <a:pt x="112" y="276"/>
                  <a:pt x="20" y="184"/>
                </a:cubicBezTo>
                <a:cubicBezTo>
                  <a:pt x="13" y="191"/>
                  <a:pt x="1" y="204"/>
                  <a:pt x="1" y="204"/>
                </a:cubicBezTo>
                <a:cubicBezTo>
                  <a:pt x="2" y="316"/>
                  <a:pt x="108" y="424"/>
                  <a:pt x="220" y="424"/>
                </a:cubicBezTo>
                <a:cubicBezTo>
                  <a:pt x="240" y="424"/>
                  <a:pt x="262" y="417"/>
                  <a:pt x="284" y="406"/>
                </a:cubicBezTo>
                <a:lnTo>
                  <a:pt x="288" y="411"/>
                </a:lnTo>
                <a:cubicBezTo>
                  <a:pt x="295" y="392"/>
                  <a:pt x="305" y="375"/>
                  <a:pt x="320" y="360"/>
                </a:cubicBezTo>
                <a:lnTo>
                  <a:pt x="345" y="335"/>
                </a:lnTo>
                <a:close/>
                <a:moveTo>
                  <a:pt x="920" y="91"/>
                </a:moveTo>
                <a:lnTo>
                  <a:pt x="854" y="26"/>
                </a:lnTo>
                <a:cubicBezTo>
                  <a:pt x="837" y="9"/>
                  <a:pt x="814" y="0"/>
                  <a:pt x="791" y="0"/>
                </a:cubicBezTo>
                <a:cubicBezTo>
                  <a:pt x="768" y="0"/>
                  <a:pt x="746" y="9"/>
                  <a:pt x="728" y="26"/>
                </a:cubicBezTo>
                <a:lnTo>
                  <a:pt x="448" y="306"/>
                </a:lnTo>
                <a:cubicBezTo>
                  <a:pt x="457" y="323"/>
                  <a:pt x="450" y="348"/>
                  <a:pt x="437" y="361"/>
                </a:cubicBezTo>
                <a:cubicBezTo>
                  <a:pt x="428" y="370"/>
                  <a:pt x="413" y="376"/>
                  <a:pt x="399" y="376"/>
                </a:cubicBezTo>
                <a:cubicBezTo>
                  <a:pt x="393" y="376"/>
                  <a:pt x="387" y="375"/>
                  <a:pt x="382" y="372"/>
                </a:cubicBezTo>
                <a:lnTo>
                  <a:pt x="357" y="397"/>
                </a:lnTo>
                <a:cubicBezTo>
                  <a:pt x="323" y="432"/>
                  <a:pt x="323" y="488"/>
                  <a:pt x="357" y="523"/>
                </a:cubicBezTo>
                <a:lnTo>
                  <a:pt x="362" y="527"/>
                </a:lnTo>
                <a:lnTo>
                  <a:pt x="143" y="746"/>
                </a:lnTo>
                <a:lnTo>
                  <a:pt x="85" y="768"/>
                </a:lnTo>
                <a:lnTo>
                  <a:pt x="0" y="889"/>
                </a:lnTo>
                <a:lnTo>
                  <a:pt x="55" y="944"/>
                </a:lnTo>
                <a:lnTo>
                  <a:pt x="176" y="859"/>
                </a:lnTo>
                <a:lnTo>
                  <a:pt x="198" y="800"/>
                </a:lnTo>
                <a:lnTo>
                  <a:pt x="416" y="582"/>
                </a:lnTo>
                <a:lnTo>
                  <a:pt x="423" y="588"/>
                </a:lnTo>
                <a:cubicBezTo>
                  <a:pt x="440" y="606"/>
                  <a:pt x="463" y="614"/>
                  <a:pt x="486" y="614"/>
                </a:cubicBezTo>
                <a:cubicBezTo>
                  <a:pt x="509" y="614"/>
                  <a:pt x="531" y="606"/>
                  <a:pt x="549" y="588"/>
                </a:cubicBezTo>
                <a:lnTo>
                  <a:pt x="574" y="564"/>
                </a:lnTo>
                <a:cubicBezTo>
                  <a:pt x="565" y="547"/>
                  <a:pt x="572" y="522"/>
                  <a:pt x="585" y="509"/>
                </a:cubicBezTo>
                <a:cubicBezTo>
                  <a:pt x="594" y="500"/>
                  <a:pt x="609" y="494"/>
                  <a:pt x="622" y="494"/>
                </a:cubicBezTo>
                <a:cubicBezTo>
                  <a:pt x="629" y="494"/>
                  <a:pt x="634" y="495"/>
                  <a:pt x="639" y="498"/>
                </a:cubicBezTo>
                <a:lnTo>
                  <a:pt x="920" y="217"/>
                </a:lnTo>
                <a:cubicBezTo>
                  <a:pt x="954" y="183"/>
                  <a:pt x="954" y="126"/>
                  <a:pt x="920" y="91"/>
                </a:cubicBezTo>
                <a:close/>
              </a:path>
            </a:pathLst>
          </a:custGeom>
          <a:solidFill>
            <a:schemeClr val="accent2"/>
          </a:solidFill>
          <a:ln>
            <a:noFill/>
          </a:ln>
        </p:spPr>
        <p:txBody>
          <a:bodyPr vert="horz" wrap="square" lIns="91440" tIns="45720" rIns="91440" bIns="45720" numCol="1" anchor="t" anchorCtr="0" compatLnSpc="1"/>
          <a:lstStyle/>
          <a:p>
            <a:pPr fontAlgn="auto">
              <a:spcBef>
                <a:spcPts val="0"/>
              </a:spcBef>
              <a:spcAft>
                <a:spcPts val="0"/>
              </a:spcAft>
              <a:buFontTx/>
              <a:buNone/>
            </a:pPr>
            <a:endParaRPr lang="zh-CN" altLang="en-US" kern="0">
              <a:solidFill>
                <a:sysClr val="windowText" lastClr="000000"/>
              </a:solidFill>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4757">
        <p15:prstTrans prst="pageCurlDouble"/>
      </p:transition>
    </mc:Choice>
    <mc:Fallback>
      <p:transition spd="slow" advTm="4757">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accent2"/>
                </a:solidFill>
                <a:latin typeface="微软雅黑" panose="020B0503020204020204" pitchFamily="34" charset="-122"/>
                <a:ea typeface="微软雅黑" panose="020B0503020204020204" pitchFamily="34" charset="-122"/>
              </a:rPr>
              <a:t>2.1 </a:t>
            </a:r>
            <a:r>
              <a:rPr lang="zh-CN" altLang="en-US" sz="2800" dirty="0">
                <a:solidFill>
                  <a:schemeClr val="accent2"/>
                </a:solidFill>
                <a:latin typeface="微软雅黑" panose="020B0503020204020204" pitchFamily="34" charset="-122"/>
                <a:ea typeface="微软雅黑" panose="020B0503020204020204" pitchFamily="34" charset="-122"/>
              </a:rPr>
              <a:t>活动方案</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40011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2</a:t>
            </a:r>
            <a:endParaRPr lang="zh-CN" altLang="en-US" dirty="0">
              <a:solidFill>
                <a:schemeClr val="accent2"/>
              </a:solidFill>
            </a:endParaRPr>
          </a:p>
        </p:txBody>
      </p:sp>
      <p:sp>
        <p:nvSpPr>
          <p:cNvPr id="17" name="Line 6"/>
          <p:cNvSpPr>
            <a:spLocks noChangeShapeType="1"/>
          </p:cNvSpPr>
          <p:nvPr/>
        </p:nvSpPr>
        <p:spPr bwMode="auto">
          <a:xfrm>
            <a:off x="4618897" y="4798052"/>
            <a:ext cx="2206625" cy="1150153"/>
          </a:xfrm>
          <a:prstGeom prst="line">
            <a:avLst/>
          </a:prstGeom>
          <a:noFill/>
          <a:ln w="12700" cap="flat">
            <a:solidFill>
              <a:schemeClr val="accent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8" name="Line 5"/>
          <p:cNvSpPr>
            <a:spLocks noChangeShapeType="1"/>
          </p:cNvSpPr>
          <p:nvPr/>
        </p:nvSpPr>
        <p:spPr bwMode="auto">
          <a:xfrm flipH="1">
            <a:off x="4618897" y="1591032"/>
            <a:ext cx="2206625" cy="1148040"/>
          </a:xfrm>
          <a:prstGeom prst="line">
            <a:avLst/>
          </a:prstGeom>
          <a:noFill/>
          <a:ln w="12700" cap="flat">
            <a:solidFill>
              <a:schemeClr val="accent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3" name="Line 6"/>
          <p:cNvSpPr>
            <a:spLocks noChangeShapeType="1"/>
          </p:cNvSpPr>
          <p:nvPr/>
        </p:nvSpPr>
        <p:spPr bwMode="auto">
          <a:xfrm>
            <a:off x="4618897" y="2739072"/>
            <a:ext cx="2206625" cy="1150153"/>
          </a:xfrm>
          <a:prstGeom prst="line">
            <a:avLst/>
          </a:prstGeom>
          <a:noFill/>
          <a:ln w="12700" cap="flat">
            <a:solidFill>
              <a:schemeClr val="accent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4" name="Line 7"/>
          <p:cNvSpPr>
            <a:spLocks noChangeShapeType="1"/>
          </p:cNvSpPr>
          <p:nvPr/>
        </p:nvSpPr>
        <p:spPr bwMode="auto">
          <a:xfrm flipH="1">
            <a:off x="4618897" y="3889225"/>
            <a:ext cx="2206625" cy="1150153"/>
          </a:xfrm>
          <a:prstGeom prst="line">
            <a:avLst/>
          </a:prstGeom>
          <a:noFill/>
          <a:ln w="12700" cap="flat">
            <a:solidFill>
              <a:schemeClr val="accent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5" name="Oval 18"/>
          <p:cNvSpPr>
            <a:spLocks noChangeArrowheads="1"/>
          </p:cNvSpPr>
          <p:nvPr/>
        </p:nvSpPr>
        <p:spPr bwMode="auto">
          <a:xfrm>
            <a:off x="6256495" y="1120761"/>
            <a:ext cx="1024320" cy="1027140"/>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26" name="Oval 18"/>
          <p:cNvSpPr>
            <a:spLocks noChangeArrowheads="1"/>
          </p:cNvSpPr>
          <p:nvPr/>
        </p:nvSpPr>
        <p:spPr bwMode="auto">
          <a:xfrm>
            <a:off x="4127444" y="2226230"/>
            <a:ext cx="1024320" cy="1027140"/>
          </a:xfrm>
          <a:prstGeom prst="ellipse">
            <a:avLst/>
          </a:prstGeom>
          <a:solidFill>
            <a:schemeClr val="accent4"/>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27" name="Oval 18"/>
          <p:cNvSpPr>
            <a:spLocks noChangeArrowheads="1"/>
          </p:cNvSpPr>
          <p:nvPr/>
        </p:nvSpPr>
        <p:spPr bwMode="auto">
          <a:xfrm>
            <a:off x="6259823" y="3318051"/>
            <a:ext cx="1024320" cy="1027140"/>
          </a:xfrm>
          <a:prstGeom prst="ellipse">
            <a:avLst/>
          </a:prstGeom>
          <a:solidFill>
            <a:schemeClr val="bg1"/>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28" name="Oval 18"/>
          <p:cNvSpPr>
            <a:spLocks noChangeArrowheads="1"/>
          </p:cNvSpPr>
          <p:nvPr/>
        </p:nvSpPr>
        <p:spPr bwMode="auto">
          <a:xfrm>
            <a:off x="4106737" y="4423520"/>
            <a:ext cx="1024320" cy="1027140"/>
          </a:xfrm>
          <a:prstGeom prst="ellipse">
            <a:avLst/>
          </a:prstGeom>
          <a:solidFill>
            <a:schemeClr val="tx2"/>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29" name="Oval 18"/>
          <p:cNvSpPr>
            <a:spLocks noChangeArrowheads="1"/>
          </p:cNvSpPr>
          <p:nvPr/>
        </p:nvSpPr>
        <p:spPr bwMode="auto">
          <a:xfrm>
            <a:off x="6256495" y="5351568"/>
            <a:ext cx="1024320" cy="1027140"/>
          </a:xfrm>
          <a:prstGeom prst="ellipse">
            <a:avLst/>
          </a:prstGeom>
          <a:solidFill>
            <a:schemeClr val="bg2"/>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30" name="Freeform 10"/>
          <p:cNvSpPr>
            <a:spLocks noEditPoints="1"/>
          </p:cNvSpPr>
          <p:nvPr/>
        </p:nvSpPr>
        <p:spPr bwMode="auto">
          <a:xfrm>
            <a:off x="6453585" y="1324825"/>
            <a:ext cx="630139" cy="606666"/>
          </a:xfrm>
          <a:custGeom>
            <a:avLst/>
            <a:gdLst>
              <a:gd name="T0" fmla="*/ 142 w 803"/>
              <a:gd name="T1" fmla="*/ 551 h 803"/>
              <a:gd name="T2" fmla="*/ 661 w 803"/>
              <a:gd name="T3" fmla="*/ 252 h 803"/>
              <a:gd name="T4" fmla="*/ 578 w 803"/>
              <a:gd name="T5" fmla="*/ 706 h 803"/>
              <a:gd name="T6" fmla="*/ 226 w 803"/>
              <a:gd name="T7" fmla="*/ 97 h 803"/>
              <a:gd name="T8" fmla="*/ 578 w 803"/>
              <a:gd name="T9" fmla="*/ 706 h 803"/>
              <a:gd name="T10" fmla="*/ 187 w 803"/>
              <a:gd name="T11" fmla="*/ 525 h 803"/>
              <a:gd name="T12" fmla="*/ 616 w 803"/>
              <a:gd name="T13" fmla="*/ 278 h 803"/>
              <a:gd name="T14" fmla="*/ 536 w 803"/>
              <a:gd name="T15" fmla="*/ 634 h 803"/>
              <a:gd name="T16" fmla="*/ 267 w 803"/>
              <a:gd name="T17" fmla="*/ 169 h 803"/>
              <a:gd name="T18" fmla="*/ 536 w 803"/>
              <a:gd name="T19" fmla="*/ 634 h 803"/>
              <a:gd name="T20" fmla="*/ 402 w 803"/>
              <a:gd name="T21" fmla="*/ 439 h 803"/>
              <a:gd name="T22" fmla="*/ 402 w 803"/>
              <a:gd name="T23" fmla="*/ 364 h 803"/>
              <a:gd name="T24" fmla="*/ 419 w 803"/>
              <a:gd name="T25" fmla="*/ 185 h 803"/>
              <a:gd name="T26" fmla="*/ 401 w 803"/>
              <a:gd name="T27" fmla="*/ 201 h 803"/>
              <a:gd name="T28" fmla="*/ 384 w 803"/>
              <a:gd name="T29" fmla="*/ 158 h 803"/>
              <a:gd name="T30" fmla="*/ 403 w 803"/>
              <a:gd name="T31" fmla="*/ 141 h 803"/>
              <a:gd name="T32" fmla="*/ 419 w 803"/>
              <a:gd name="T33" fmla="*/ 185 h 803"/>
              <a:gd name="T34" fmla="*/ 403 w 803"/>
              <a:gd name="T35" fmla="*/ 661 h 803"/>
              <a:gd name="T36" fmla="*/ 384 w 803"/>
              <a:gd name="T37" fmla="*/ 645 h 803"/>
              <a:gd name="T38" fmla="*/ 401 w 803"/>
              <a:gd name="T39" fmla="*/ 602 h 803"/>
              <a:gd name="T40" fmla="*/ 419 w 803"/>
              <a:gd name="T41" fmla="*/ 618 h 803"/>
              <a:gd name="T42" fmla="*/ 185 w 803"/>
              <a:gd name="T43" fmla="*/ 381 h 803"/>
              <a:gd name="T44" fmla="*/ 201 w 803"/>
              <a:gd name="T45" fmla="*/ 399 h 803"/>
              <a:gd name="T46" fmla="*/ 158 w 803"/>
              <a:gd name="T47" fmla="*/ 416 h 803"/>
              <a:gd name="T48" fmla="*/ 142 w 803"/>
              <a:gd name="T49" fmla="*/ 397 h 803"/>
              <a:gd name="T50" fmla="*/ 185 w 803"/>
              <a:gd name="T51" fmla="*/ 381 h 803"/>
              <a:gd name="T52" fmla="*/ 662 w 803"/>
              <a:gd name="T53" fmla="*/ 397 h 803"/>
              <a:gd name="T54" fmla="*/ 645 w 803"/>
              <a:gd name="T55" fmla="*/ 416 h 803"/>
              <a:gd name="T56" fmla="*/ 602 w 803"/>
              <a:gd name="T57" fmla="*/ 399 h 803"/>
              <a:gd name="T58" fmla="*/ 619 w 803"/>
              <a:gd name="T59" fmla="*/ 381 h 803"/>
              <a:gd name="T60" fmla="*/ 423 w 803"/>
              <a:gd name="T61" fmla="*/ 401 h 803"/>
              <a:gd name="T62" fmla="*/ 381 w 803"/>
              <a:gd name="T63" fmla="*/ 401 h 803"/>
              <a:gd name="T64" fmla="*/ 402 w 803"/>
              <a:gd name="T65" fmla="*/ 235 h 803"/>
              <a:gd name="T66" fmla="*/ 423 w 803"/>
              <a:gd name="T67" fmla="*/ 401 h 803"/>
              <a:gd name="T68" fmla="*/ 305 w 803"/>
              <a:gd name="T69" fmla="*/ 500 h 803"/>
              <a:gd name="T70" fmla="*/ 384 w 803"/>
              <a:gd name="T71" fmla="*/ 392 h 803"/>
              <a:gd name="T72" fmla="*/ 413 w 803"/>
              <a:gd name="T73" fmla="*/ 422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03" h="803">
                <a:moveTo>
                  <a:pt x="252" y="142"/>
                </a:moveTo>
                <a:cubicBezTo>
                  <a:pt x="109" y="225"/>
                  <a:pt x="60" y="408"/>
                  <a:pt x="142" y="551"/>
                </a:cubicBezTo>
                <a:cubicBezTo>
                  <a:pt x="225" y="694"/>
                  <a:pt x="409" y="744"/>
                  <a:pt x="552" y="661"/>
                </a:cubicBezTo>
                <a:cubicBezTo>
                  <a:pt x="695" y="578"/>
                  <a:pt x="744" y="395"/>
                  <a:pt x="661" y="252"/>
                </a:cubicBezTo>
                <a:cubicBezTo>
                  <a:pt x="579" y="108"/>
                  <a:pt x="395" y="59"/>
                  <a:pt x="252" y="142"/>
                </a:cubicBezTo>
                <a:close/>
                <a:moveTo>
                  <a:pt x="578" y="706"/>
                </a:moveTo>
                <a:cubicBezTo>
                  <a:pt x="410" y="803"/>
                  <a:pt x="194" y="745"/>
                  <a:pt x="97" y="577"/>
                </a:cubicBezTo>
                <a:cubicBezTo>
                  <a:pt x="0" y="409"/>
                  <a:pt x="58" y="194"/>
                  <a:pt x="226" y="97"/>
                </a:cubicBezTo>
                <a:cubicBezTo>
                  <a:pt x="394" y="0"/>
                  <a:pt x="609" y="58"/>
                  <a:pt x="706" y="226"/>
                </a:cubicBezTo>
                <a:cubicBezTo>
                  <a:pt x="803" y="394"/>
                  <a:pt x="746" y="609"/>
                  <a:pt x="578" y="706"/>
                </a:cubicBezTo>
                <a:close/>
                <a:moveTo>
                  <a:pt x="278" y="187"/>
                </a:moveTo>
                <a:cubicBezTo>
                  <a:pt x="160" y="255"/>
                  <a:pt x="119" y="407"/>
                  <a:pt x="187" y="525"/>
                </a:cubicBezTo>
                <a:cubicBezTo>
                  <a:pt x="256" y="643"/>
                  <a:pt x="407" y="684"/>
                  <a:pt x="526" y="616"/>
                </a:cubicBezTo>
                <a:cubicBezTo>
                  <a:pt x="644" y="548"/>
                  <a:pt x="684" y="396"/>
                  <a:pt x="616" y="278"/>
                </a:cubicBezTo>
                <a:cubicBezTo>
                  <a:pt x="548" y="159"/>
                  <a:pt x="396" y="119"/>
                  <a:pt x="278" y="187"/>
                </a:cubicBezTo>
                <a:close/>
                <a:moveTo>
                  <a:pt x="536" y="634"/>
                </a:moveTo>
                <a:cubicBezTo>
                  <a:pt x="408" y="708"/>
                  <a:pt x="243" y="664"/>
                  <a:pt x="169" y="536"/>
                </a:cubicBezTo>
                <a:cubicBezTo>
                  <a:pt x="95" y="407"/>
                  <a:pt x="139" y="243"/>
                  <a:pt x="267" y="169"/>
                </a:cubicBezTo>
                <a:cubicBezTo>
                  <a:pt x="396" y="95"/>
                  <a:pt x="560" y="139"/>
                  <a:pt x="634" y="267"/>
                </a:cubicBezTo>
                <a:cubicBezTo>
                  <a:pt x="708" y="395"/>
                  <a:pt x="664" y="560"/>
                  <a:pt x="536" y="634"/>
                </a:cubicBezTo>
                <a:close/>
                <a:moveTo>
                  <a:pt x="440" y="401"/>
                </a:moveTo>
                <a:cubicBezTo>
                  <a:pt x="440" y="422"/>
                  <a:pt x="423" y="439"/>
                  <a:pt x="402" y="439"/>
                </a:cubicBezTo>
                <a:cubicBezTo>
                  <a:pt x="381" y="439"/>
                  <a:pt x="364" y="422"/>
                  <a:pt x="364" y="401"/>
                </a:cubicBezTo>
                <a:cubicBezTo>
                  <a:pt x="364" y="381"/>
                  <a:pt x="381" y="364"/>
                  <a:pt x="402" y="364"/>
                </a:cubicBezTo>
                <a:cubicBezTo>
                  <a:pt x="423" y="364"/>
                  <a:pt x="440" y="381"/>
                  <a:pt x="440" y="401"/>
                </a:cubicBezTo>
                <a:close/>
                <a:moveTo>
                  <a:pt x="419" y="185"/>
                </a:moveTo>
                <a:cubicBezTo>
                  <a:pt x="419" y="194"/>
                  <a:pt x="412" y="201"/>
                  <a:pt x="403" y="201"/>
                </a:cubicBezTo>
                <a:lnTo>
                  <a:pt x="401" y="201"/>
                </a:lnTo>
                <a:cubicBezTo>
                  <a:pt x="392" y="201"/>
                  <a:pt x="384" y="194"/>
                  <a:pt x="384" y="185"/>
                </a:cubicBezTo>
                <a:lnTo>
                  <a:pt x="384" y="158"/>
                </a:lnTo>
                <a:cubicBezTo>
                  <a:pt x="384" y="149"/>
                  <a:pt x="392" y="141"/>
                  <a:pt x="401" y="141"/>
                </a:cubicBezTo>
                <a:lnTo>
                  <a:pt x="403" y="141"/>
                </a:lnTo>
                <a:cubicBezTo>
                  <a:pt x="412" y="141"/>
                  <a:pt x="419" y="149"/>
                  <a:pt x="419" y="158"/>
                </a:cubicBezTo>
                <a:lnTo>
                  <a:pt x="419" y="185"/>
                </a:lnTo>
                <a:close/>
                <a:moveTo>
                  <a:pt x="419" y="645"/>
                </a:moveTo>
                <a:cubicBezTo>
                  <a:pt x="419" y="654"/>
                  <a:pt x="412" y="661"/>
                  <a:pt x="403" y="661"/>
                </a:cubicBezTo>
                <a:lnTo>
                  <a:pt x="401" y="661"/>
                </a:lnTo>
                <a:cubicBezTo>
                  <a:pt x="392" y="661"/>
                  <a:pt x="384" y="654"/>
                  <a:pt x="384" y="645"/>
                </a:cubicBezTo>
                <a:lnTo>
                  <a:pt x="384" y="618"/>
                </a:lnTo>
                <a:cubicBezTo>
                  <a:pt x="384" y="609"/>
                  <a:pt x="392" y="602"/>
                  <a:pt x="401" y="602"/>
                </a:cubicBezTo>
                <a:lnTo>
                  <a:pt x="403" y="602"/>
                </a:lnTo>
                <a:cubicBezTo>
                  <a:pt x="412" y="602"/>
                  <a:pt x="419" y="609"/>
                  <a:pt x="419" y="618"/>
                </a:cubicBezTo>
                <a:lnTo>
                  <a:pt x="419" y="645"/>
                </a:lnTo>
                <a:close/>
                <a:moveTo>
                  <a:pt x="185" y="381"/>
                </a:moveTo>
                <a:cubicBezTo>
                  <a:pt x="194" y="381"/>
                  <a:pt x="201" y="388"/>
                  <a:pt x="201" y="397"/>
                </a:cubicBezTo>
                <a:lnTo>
                  <a:pt x="201" y="399"/>
                </a:lnTo>
                <a:cubicBezTo>
                  <a:pt x="201" y="408"/>
                  <a:pt x="194" y="416"/>
                  <a:pt x="185" y="416"/>
                </a:cubicBezTo>
                <a:lnTo>
                  <a:pt x="158" y="416"/>
                </a:lnTo>
                <a:cubicBezTo>
                  <a:pt x="149" y="416"/>
                  <a:pt x="142" y="408"/>
                  <a:pt x="142" y="399"/>
                </a:cubicBezTo>
                <a:lnTo>
                  <a:pt x="142" y="397"/>
                </a:lnTo>
                <a:cubicBezTo>
                  <a:pt x="142" y="388"/>
                  <a:pt x="149" y="381"/>
                  <a:pt x="158" y="381"/>
                </a:cubicBezTo>
                <a:lnTo>
                  <a:pt x="185" y="381"/>
                </a:lnTo>
                <a:close/>
                <a:moveTo>
                  <a:pt x="645" y="381"/>
                </a:moveTo>
                <a:cubicBezTo>
                  <a:pt x="654" y="381"/>
                  <a:pt x="662" y="388"/>
                  <a:pt x="662" y="397"/>
                </a:cubicBezTo>
                <a:lnTo>
                  <a:pt x="662" y="399"/>
                </a:lnTo>
                <a:cubicBezTo>
                  <a:pt x="662" y="408"/>
                  <a:pt x="654" y="416"/>
                  <a:pt x="645" y="416"/>
                </a:cubicBezTo>
                <a:lnTo>
                  <a:pt x="619" y="416"/>
                </a:lnTo>
                <a:cubicBezTo>
                  <a:pt x="610" y="416"/>
                  <a:pt x="602" y="408"/>
                  <a:pt x="602" y="399"/>
                </a:cubicBezTo>
                <a:lnTo>
                  <a:pt x="602" y="397"/>
                </a:lnTo>
                <a:cubicBezTo>
                  <a:pt x="602" y="388"/>
                  <a:pt x="610" y="381"/>
                  <a:pt x="619" y="381"/>
                </a:cubicBezTo>
                <a:lnTo>
                  <a:pt x="645" y="381"/>
                </a:lnTo>
                <a:close/>
                <a:moveTo>
                  <a:pt x="423" y="401"/>
                </a:moveTo>
                <a:cubicBezTo>
                  <a:pt x="423" y="413"/>
                  <a:pt x="414" y="423"/>
                  <a:pt x="402" y="423"/>
                </a:cubicBezTo>
                <a:cubicBezTo>
                  <a:pt x="391" y="423"/>
                  <a:pt x="381" y="413"/>
                  <a:pt x="381" y="401"/>
                </a:cubicBezTo>
                <a:lnTo>
                  <a:pt x="381" y="256"/>
                </a:lnTo>
                <a:cubicBezTo>
                  <a:pt x="381" y="244"/>
                  <a:pt x="391" y="235"/>
                  <a:pt x="402" y="235"/>
                </a:cubicBezTo>
                <a:cubicBezTo>
                  <a:pt x="414" y="235"/>
                  <a:pt x="423" y="244"/>
                  <a:pt x="423" y="256"/>
                </a:cubicBezTo>
                <a:lnTo>
                  <a:pt x="423" y="401"/>
                </a:lnTo>
                <a:close/>
                <a:moveTo>
                  <a:pt x="337" y="499"/>
                </a:moveTo>
                <a:cubicBezTo>
                  <a:pt x="328" y="508"/>
                  <a:pt x="313" y="509"/>
                  <a:pt x="305" y="500"/>
                </a:cubicBezTo>
                <a:cubicBezTo>
                  <a:pt x="297" y="492"/>
                  <a:pt x="298" y="478"/>
                  <a:pt x="307" y="469"/>
                </a:cubicBezTo>
                <a:lnTo>
                  <a:pt x="384" y="392"/>
                </a:lnTo>
                <a:cubicBezTo>
                  <a:pt x="393" y="383"/>
                  <a:pt x="407" y="382"/>
                  <a:pt x="415" y="390"/>
                </a:cubicBezTo>
                <a:cubicBezTo>
                  <a:pt x="423" y="399"/>
                  <a:pt x="423" y="413"/>
                  <a:pt x="413" y="422"/>
                </a:cubicBezTo>
                <a:lnTo>
                  <a:pt x="337" y="49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1"/>
          <p:cNvSpPr>
            <a:spLocks noEditPoints="1"/>
          </p:cNvSpPr>
          <p:nvPr/>
        </p:nvSpPr>
        <p:spPr bwMode="auto">
          <a:xfrm>
            <a:off x="6577265" y="3568725"/>
            <a:ext cx="382778" cy="501944"/>
          </a:xfrm>
          <a:custGeom>
            <a:avLst/>
            <a:gdLst>
              <a:gd name="T0" fmla="*/ 65 w 488"/>
              <a:gd name="T1" fmla="*/ 108 h 665"/>
              <a:gd name="T2" fmla="*/ 55 w 488"/>
              <a:gd name="T3" fmla="*/ 665 h 665"/>
              <a:gd name="T4" fmla="*/ 488 w 488"/>
              <a:gd name="T5" fmla="*/ 163 h 665"/>
              <a:gd name="T6" fmla="*/ 451 w 488"/>
              <a:gd name="T7" fmla="*/ 175 h 665"/>
              <a:gd name="T8" fmla="*/ 56 w 488"/>
              <a:gd name="T9" fmla="*/ 627 h 665"/>
              <a:gd name="T10" fmla="*/ 212 w 488"/>
              <a:gd name="T11" fmla="*/ 70 h 665"/>
              <a:gd name="T12" fmla="*/ 277 w 488"/>
              <a:gd name="T13" fmla="*/ 70 h 665"/>
              <a:gd name="T14" fmla="*/ 244 w 488"/>
              <a:gd name="T15" fmla="*/ 106 h 665"/>
              <a:gd name="T16" fmla="*/ 171 w 488"/>
              <a:gd name="T17" fmla="*/ 72 h 665"/>
              <a:gd name="T18" fmla="*/ 90 w 488"/>
              <a:gd name="T19" fmla="*/ 168 h 665"/>
              <a:gd name="T20" fmla="*/ 399 w 488"/>
              <a:gd name="T21" fmla="*/ 168 h 665"/>
              <a:gd name="T22" fmla="*/ 318 w 488"/>
              <a:gd name="T23" fmla="*/ 72 h 665"/>
              <a:gd name="T24" fmla="*/ 171 w 488"/>
              <a:gd name="T25" fmla="*/ 72 h 665"/>
              <a:gd name="T26" fmla="*/ 173 w 488"/>
              <a:gd name="T27" fmla="*/ 505 h 665"/>
              <a:gd name="T28" fmla="*/ 119 w 488"/>
              <a:gd name="T29" fmla="*/ 520 h 665"/>
              <a:gd name="T30" fmla="*/ 107 w 488"/>
              <a:gd name="T31" fmla="*/ 532 h 665"/>
              <a:gd name="T32" fmla="*/ 173 w 488"/>
              <a:gd name="T33" fmla="*/ 537 h 665"/>
              <a:gd name="T34" fmla="*/ 104 w 488"/>
              <a:gd name="T35" fmla="*/ 571 h 665"/>
              <a:gd name="T36" fmla="*/ 190 w 488"/>
              <a:gd name="T37" fmla="*/ 529 h 665"/>
              <a:gd name="T38" fmla="*/ 190 w 488"/>
              <a:gd name="T39" fmla="*/ 502 h 665"/>
              <a:gd name="T40" fmla="*/ 87 w 488"/>
              <a:gd name="T41" fmla="*/ 507 h 665"/>
              <a:gd name="T42" fmla="*/ 168 w 488"/>
              <a:gd name="T43" fmla="*/ 593 h 665"/>
              <a:gd name="T44" fmla="*/ 168 w 488"/>
              <a:gd name="T45" fmla="*/ 261 h 665"/>
              <a:gd name="T46" fmla="*/ 119 w 488"/>
              <a:gd name="T47" fmla="*/ 276 h 665"/>
              <a:gd name="T48" fmla="*/ 136 w 488"/>
              <a:gd name="T49" fmla="*/ 320 h 665"/>
              <a:gd name="T50" fmla="*/ 104 w 488"/>
              <a:gd name="T51" fmla="*/ 332 h 665"/>
              <a:gd name="T52" fmla="*/ 168 w 488"/>
              <a:gd name="T53" fmla="*/ 244 h 665"/>
              <a:gd name="T54" fmla="*/ 87 w 488"/>
              <a:gd name="T55" fmla="*/ 330 h 665"/>
              <a:gd name="T56" fmla="*/ 189 w 488"/>
              <a:gd name="T57" fmla="*/ 280 h 665"/>
              <a:gd name="T58" fmla="*/ 188 w 488"/>
              <a:gd name="T59" fmla="*/ 258 h 665"/>
              <a:gd name="T60" fmla="*/ 173 w 488"/>
              <a:gd name="T61" fmla="*/ 392 h 665"/>
              <a:gd name="T62" fmla="*/ 107 w 488"/>
              <a:gd name="T63" fmla="*/ 409 h 665"/>
              <a:gd name="T64" fmla="*/ 173 w 488"/>
              <a:gd name="T65" fmla="*/ 453 h 665"/>
              <a:gd name="T66" fmla="*/ 189 w 488"/>
              <a:gd name="T67" fmla="*/ 380 h 665"/>
              <a:gd name="T68" fmla="*/ 87 w 488"/>
              <a:gd name="T69" fmla="*/ 384 h 665"/>
              <a:gd name="T70" fmla="*/ 173 w 488"/>
              <a:gd name="T71" fmla="*/ 470 h 665"/>
              <a:gd name="T72" fmla="*/ 226 w 488"/>
              <a:gd name="T73" fmla="*/ 363 h 665"/>
              <a:gd name="T74" fmla="*/ 255 w 488"/>
              <a:gd name="T75" fmla="*/ 564 h 665"/>
              <a:gd name="T76" fmla="*/ 392 w 488"/>
              <a:gd name="T77" fmla="*/ 522 h 665"/>
              <a:gd name="T78" fmla="*/ 250 w 488"/>
              <a:gd name="T79" fmla="*/ 559 h 665"/>
              <a:gd name="T80" fmla="*/ 392 w 488"/>
              <a:gd name="T81" fmla="*/ 396 h 665"/>
              <a:gd name="T82" fmla="*/ 250 w 488"/>
              <a:gd name="T83" fmla="*/ 320 h 665"/>
              <a:gd name="T84" fmla="*/ 250 w 488"/>
              <a:gd name="T85" fmla="*/ 274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8" h="665">
                <a:moveTo>
                  <a:pt x="38" y="175"/>
                </a:moveTo>
                <a:cubicBezTo>
                  <a:pt x="38" y="156"/>
                  <a:pt x="46" y="147"/>
                  <a:pt x="65" y="146"/>
                </a:cubicBezTo>
                <a:lnTo>
                  <a:pt x="65" y="108"/>
                </a:lnTo>
                <a:cubicBezTo>
                  <a:pt x="31" y="108"/>
                  <a:pt x="0" y="130"/>
                  <a:pt x="0" y="163"/>
                </a:cubicBezTo>
                <a:lnTo>
                  <a:pt x="0" y="611"/>
                </a:lnTo>
                <a:cubicBezTo>
                  <a:pt x="0" y="639"/>
                  <a:pt x="27" y="665"/>
                  <a:pt x="55" y="665"/>
                </a:cubicBezTo>
                <a:lnTo>
                  <a:pt x="434" y="665"/>
                </a:lnTo>
                <a:cubicBezTo>
                  <a:pt x="462" y="665"/>
                  <a:pt x="488" y="639"/>
                  <a:pt x="488" y="611"/>
                </a:cubicBezTo>
                <a:lnTo>
                  <a:pt x="488" y="163"/>
                </a:lnTo>
                <a:cubicBezTo>
                  <a:pt x="488" y="130"/>
                  <a:pt x="458" y="108"/>
                  <a:pt x="424" y="108"/>
                </a:cubicBezTo>
                <a:lnTo>
                  <a:pt x="424" y="146"/>
                </a:lnTo>
                <a:cubicBezTo>
                  <a:pt x="443" y="147"/>
                  <a:pt x="451" y="156"/>
                  <a:pt x="451" y="175"/>
                </a:cubicBezTo>
                <a:lnTo>
                  <a:pt x="451" y="600"/>
                </a:lnTo>
                <a:cubicBezTo>
                  <a:pt x="451" y="613"/>
                  <a:pt x="446" y="627"/>
                  <a:pt x="433" y="627"/>
                </a:cubicBezTo>
                <a:lnTo>
                  <a:pt x="56" y="627"/>
                </a:lnTo>
                <a:cubicBezTo>
                  <a:pt x="42" y="627"/>
                  <a:pt x="38" y="611"/>
                  <a:pt x="38" y="596"/>
                </a:cubicBezTo>
                <a:lnTo>
                  <a:pt x="38" y="175"/>
                </a:lnTo>
                <a:close/>
                <a:moveTo>
                  <a:pt x="212" y="70"/>
                </a:moveTo>
                <a:cubicBezTo>
                  <a:pt x="212" y="55"/>
                  <a:pt x="226" y="40"/>
                  <a:pt x="242" y="40"/>
                </a:cubicBezTo>
                <a:lnTo>
                  <a:pt x="247" y="40"/>
                </a:lnTo>
                <a:cubicBezTo>
                  <a:pt x="263" y="40"/>
                  <a:pt x="277" y="55"/>
                  <a:pt x="277" y="70"/>
                </a:cubicBezTo>
                <a:lnTo>
                  <a:pt x="277" y="74"/>
                </a:lnTo>
                <a:cubicBezTo>
                  <a:pt x="277" y="91"/>
                  <a:pt x="263" y="106"/>
                  <a:pt x="245" y="106"/>
                </a:cubicBezTo>
                <a:lnTo>
                  <a:pt x="244" y="106"/>
                </a:lnTo>
                <a:cubicBezTo>
                  <a:pt x="226" y="106"/>
                  <a:pt x="212" y="91"/>
                  <a:pt x="212" y="74"/>
                </a:cubicBezTo>
                <a:lnTo>
                  <a:pt x="212" y="70"/>
                </a:lnTo>
                <a:close/>
                <a:moveTo>
                  <a:pt x="171" y="72"/>
                </a:moveTo>
                <a:lnTo>
                  <a:pt x="117" y="72"/>
                </a:lnTo>
                <a:cubicBezTo>
                  <a:pt x="99" y="72"/>
                  <a:pt x="90" y="81"/>
                  <a:pt x="90" y="99"/>
                </a:cubicBezTo>
                <a:lnTo>
                  <a:pt x="90" y="168"/>
                </a:lnTo>
                <a:cubicBezTo>
                  <a:pt x="90" y="180"/>
                  <a:pt x="97" y="192"/>
                  <a:pt x="109" y="192"/>
                </a:cubicBezTo>
                <a:lnTo>
                  <a:pt x="380" y="192"/>
                </a:lnTo>
                <a:cubicBezTo>
                  <a:pt x="392" y="192"/>
                  <a:pt x="399" y="180"/>
                  <a:pt x="399" y="168"/>
                </a:cubicBezTo>
                <a:lnTo>
                  <a:pt x="399" y="99"/>
                </a:lnTo>
                <a:cubicBezTo>
                  <a:pt x="399" y="81"/>
                  <a:pt x="390" y="72"/>
                  <a:pt x="372" y="72"/>
                </a:cubicBezTo>
                <a:lnTo>
                  <a:pt x="318" y="72"/>
                </a:lnTo>
                <a:cubicBezTo>
                  <a:pt x="318" y="35"/>
                  <a:pt x="286" y="0"/>
                  <a:pt x="250" y="0"/>
                </a:cubicBezTo>
                <a:lnTo>
                  <a:pt x="239" y="0"/>
                </a:lnTo>
                <a:cubicBezTo>
                  <a:pt x="203" y="0"/>
                  <a:pt x="171" y="35"/>
                  <a:pt x="171" y="72"/>
                </a:cubicBezTo>
                <a:close/>
                <a:moveTo>
                  <a:pt x="104" y="510"/>
                </a:moveTo>
                <a:cubicBezTo>
                  <a:pt x="104" y="506"/>
                  <a:pt x="105" y="505"/>
                  <a:pt x="109" y="505"/>
                </a:cubicBezTo>
                <a:lnTo>
                  <a:pt x="173" y="505"/>
                </a:lnTo>
                <a:lnTo>
                  <a:pt x="173" y="510"/>
                </a:lnTo>
                <a:cubicBezTo>
                  <a:pt x="173" y="516"/>
                  <a:pt x="146" y="531"/>
                  <a:pt x="141" y="534"/>
                </a:cubicBezTo>
                <a:cubicBezTo>
                  <a:pt x="136" y="530"/>
                  <a:pt x="126" y="520"/>
                  <a:pt x="119" y="520"/>
                </a:cubicBezTo>
                <a:lnTo>
                  <a:pt x="117" y="520"/>
                </a:lnTo>
                <a:cubicBezTo>
                  <a:pt x="113" y="520"/>
                  <a:pt x="107" y="527"/>
                  <a:pt x="107" y="531"/>
                </a:cubicBezTo>
                <a:lnTo>
                  <a:pt x="107" y="532"/>
                </a:lnTo>
                <a:cubicBezTo>
                  <a:pt x="107" y="537"/>
                  <a:pt x="131" y="563"/>
                  <a:pt x="136" y="563"/>
                </a:cubicBezTo>
                <a:lnTo>
                  <a:pt x="137" y="563"/>
                </a:lnTo>
                <a:cubicBezTo>
                  <a:pt x="141" y="563"/>
                  <a:pt x="167" y="541"/>
                  <a:pt x="173" y="537"/>
                </a:cubicBezTo>
                <a:cubicBezTo>
                  <a:pt x="173" y="546"/>
                  <a:pt x="176" y="576"/>
                  <a:pt x="168" y="576"/>
                </a:cubicBezTo>
                <a:lnTo>
                  <a:pt x="109" y="576"/>
                </a:lnTo>
                <a:cubicBezTo>
                  <a:pt x="105" y="576"/>
                  <a:pt x="104" y="575"/>
                  <a:pt x="104" y="571"/>
                </a:cubicBezTo>
                <a:lnTo>
                  <a:pt x="104" y="510"/>
                </a:lnTo>
                <a:close/>
                <a:moveTo>
                  <a:pt x="168" y="593"/>
                </a:moveTo>
                <a:cubicBezTo>
                  <a:pt x="200" y="593"/>
                  <a:pt x="188" y="558"/>
                  <a:pt x="190" y="529"/>
                </a:cubicBezTo>
                <a:cubicBezTo>
                  <a:pt x="191" y="514"/>
                  <a:pt x="228" y="501"/>
                  <a:pt x="232" y="487"/>
                </a:cubicBezTo>
                <a:lnTo>
                  <a:pt x="227" y="487"/>
                </a:lnTo>
                <a:cubicBezTo>
                  <a:pt x="215" y="487"/>
                  <a:pt x="198" y="497"/>
                  <a:pt x="190" y="502"/>
                </a:cubicBezTo>
                <a:cubicBezTo>
                  <a:pt x="185" y="496"/>
                  <a:pt x="182" y="488"/>
                  <a:pt x="171" y="488"/>
                </a:cubicBezTo>
                <a:lnTo>
                  <a:pt x="105" y="488"/>
                </a:lnTo>
                <a:cubicBezTo>
                  <a:pt x="95" y="488"/>
                  <a:pt x="87" y="497"/>
                  <a:pt x="87" y="507"/>
                </a:cubicBezTo>
                <a:lnTo>
                  <a:pt x="87" y="574"/>
                </a:lnTo>
                <a:cubicBezTo>
                  <a:pt x="87" y="586"/>
                  <a:pt x="97" y="593"/>
                  <a:pt x="109" y="593"/>
                </a:cubicBezTo>
                <a:lnTo>
                  <a:pt x="168" y="593"/>
                </a:lnTo>
                <a:close/>
                <a:moveTo>
                  <a:pt x="104" y="266"/>
                </a:moveTo>
                <a:cubicBezTo>
                  <a:pt x="104" y="262"/>
                  <a:pt x="105" y="261"/>
                  <a:pt x="109" y="261"/>
                </a:cubicBezTo>
                <a:lnTo>
                  <a:pt x="168" y="261"/>
                </a:lnTo>
                <a:cubicBezTo>
                  <a:pt x="172" y="261"/>
                  <a:pt x="173" y="262"/>
                  <a:pt x="173" y="266"/>
                </a:cubicBezTo>
                <a:cubicBezTo>
                  <a:pt x="173" y="270"/>
                  <a:pt x="144" y="290"/>
                  <a:pt x="141" y="290"/>
                </a:cubicBezTo>
                <a:cubicBezTo>
                  <a:pt x="137" y="290"/>
                  <a:pt x="129" y="276"/>
                  <a:pt x="119" y="276"/>
                </a:cubicBezTo>
                <a:cubicBezTo>
                  <a:pt x="114" y="276"/>
                  <a:pt x="107" y="281"/>
                  <a:pt x="107" y="286"/>
                </a:cubicBezTo>
                <a:lnTo>
                  <a:pt x="107" y="288"/>
                </a:lnTo>
                <a:cubicBezTo>
                  <a:pt x="107" y="295"/>
                  <a:pt x="130" y="317"/>
                  <a:pt x="136" y="320"/>
                </a:cubicBezTo>
                <a:lnTo>
                  <a:pt x="173" y="293"/>
                </a:lnTo>
                <a:lnTo>
                  <a:pt x="173" y="332"/>
                </a:lnTo>
                <a:lnTo>
                  <a:pt x="104" y="332"/>
                </a:lnTo>
                <a:lnTo>
                  <a:pt x="104" y="266"/>
                </a:lnTo>
                <a:close/>
                <a:moveTo>
                  <a:pt x="188" y="258"/>
                </a:moveTo>
                <a:cubicBezTo>
                  <a:pt x="186" y="249"/>
                  <a:pt x="178" y="244"/>
                  <a:pt x="168" y="244"/>
                </a:cubicBezTo>
                <a:lnTo>
                  <a:pt x="109" y="244"/>
                </a:lnTo>
                <a:cubicBezTo>
                  <a:pt x="97" y="244"/>
                  <a:pt x="87" y="251"/>
                  <a:pt x="87" y="263"/>
                </a:cubicBezTo>
                <a:lnTo>
                  <a:pt x="87" y="330"/>
                </a:lnTo>
                <a:cubicBezTo>
                  <a:pt x="87" y="340"/>
                  <a:pt x="95" y="349"/>
                  <a:pt x="105" y="349"/>
                </a:cubicBezTo>
                <a:lnTo>
                  <a:pt x="171" y="349"/>
                </a:lnTo>
                <a:cubicBezTo>
                  <a:pt x="197" y="349"/>
                  <a:pt x="190" y="307"/>
                  <a:pt x="189" y="280"/>
                </a:cubicBezTo>
                <a:lnTo>
                  <a:pt x="232" y="244"/>
                </a:lnTo>
                <a:cubicBezTo>
                  <a:pt x="232" y="244"/>
                  <a:pt x="229" y="242"/>
                  <a:pt x="228" y="242"/>
                </a:cubicBezTo>
                <a:cubicBezTo>
                  <a:pt x="212" y="242"/>
                  <a:pt x="198" y="257"/>
                  <a:pt x="188" y="258"/>
                </a:cubicBezTo>
                <a:close/>
                <a:moveTo>
                  <a:pt x="104" y="384"/>
                </a:moveTo>
                <a:lnTo>
                  <a:pt x="173" y="384"/>
                </a:lnTo>
                <a:lnTo>
                  <a:pt x="173" y="392"/>
                </a:lnTo>
                <a:lnTo>
                  <a:pt x="141" y="413"/>
                </a:lnTo>
                <a:lnTo>
                  <a:pt x="119" y="397"/>
                </a:lnTo>
                <a:cubicBezTo>
                  <a:pt x="114" y="400"/>
                  <a:pt x="107" y="402"/>
                  <a:pt x="107" y="409"/>
                </a:cubicBezTo>
                <a:cubicBezTo>
                  <a:pt x="107" y="414"/>
                  <a:pt x="131" y="441"/>
                  <a:pt x="136" y="441"/>
                </a:cubicBezTo>
                <a:cubicBezTo>
                  <a:pt x="143" y="441"/>
                  <a:pt x="164" y="418"/>
                  <a:pt x="173" y="416"/>
                </a:cubicBezTo>
                <a:lnTo>
                  <a:pt x="173" y="453"/>
                </a:lnTo>
                <a:lnTo>
                  <a:pt x="104" y="453"/>
                </a:lnTo>
                <a:lnTo>
                  <a:pt x="104" y="384"/>
                </a:lnTo>
                <a:close/>
                <a:moveTo>
                  <a:pt x="189" y="380"/>
                </a:moveTo>
                <a:cubicBezTo>
                  <a:pt x="186" y="374"/>
                  <a:pt x="182" y="367"/>
                  <a:pt x="173" y="367"/>
                </a:cubicBezTo>
                <a:lnTo>
                  <a:pt x="104" y="367"/>
                </a:lnTo>
                <a:cubicBezTo>
                  <a:pt x="95" y="367"/>
                  <a:pt x="87" y="375"/>
                  <a:pt x="87" y="384"/>
                </a:cubicBezTo>
                <a:lnTo>
                  <a:pt x="87" y="453"/>
                </a:lnTo>
                <a:cubicBezTo>
                  <a:pt x="87" y="462"/>
                  <a:pt x="95" y="470"/>
                  <a:pt x="104" y="470"/>
                </a:cubicBezTo>
                <a:lnTo>
                  <a:pt x="173" y="470"/>
                </a:lnTo>
                <a:cubicBezTo>
                  <a:pt x="197" y="470"/>
                  <a:pt x="190" y="427"/>
                  <a:pt x="189" y="402"/>
                </a:cubicBezTo>
                <a:lnTo>
                  <a:pt x="232" y="366"/>
                </a:lnTo>
                <a:lnTo>
                  <a:pt x="226" y="363"/>
                </a:lnTo>
                <a:lnTo>
                  <a:pt x="189" y="380"/>
                </a:lnTo>
                <a:close/>
                <a:moveTo>
                  <a:pt x="250" y="559"/>
                </a:moveTo>
                <a:cubicBezTo>
                  <a:pt x="250" y="563"/>
                  <a:pt x="252" y="564"/>
                  <a:pt x="255" y="564"/>
                </a:cubicBezTo>
                <a:lnTo>
                  <a:pt x="387" y="564"/>
                </a:lnTo>
                <a:cubicBezTo>
                  <a:pt x="391" y="564"/>
                  <a:pt x="392" y="563"/>
                  <a:pt x="392" y="559"/>
                </a:cubicBezTo>
                <a:lnTo>
                  <a:pt x="392" y="522"/>
                </a:lnTo>
                <a:cubicBezTo>
                  <a:pt x="392" y="518"/>
                  <a:pt x="391" y="517"/>
                  <a:pt x="387" y="517"/>
                </a:cubicBezTo>
                <a:lnTo>
                  <a:pt x="250" y="517"/>
                </a:lnTo>
                <a:lnTo>
                  <a:pt x="250" y="559"/>
                </a:lnTo>
                <a:close/>
                <a:moveTo>
                  <a:pt x="250" y="441"/>
                </a:moveTo>
                <a:lnTo>
                  <a:pt x="392" y="441"/>
                </a:lnTo>
                <a:lnTo>
                  <a:pt x="392" y="396"/>
                </a:lnTo>
                <a:lnTo>
                  <a:pt x="250" y="396"/>
                </a:lnTo>
                <a:lnTo>
                  <a:pt x="250" y="441"/>
                </a:lnTo>
                <a:close/>
                <a:moveTo>
                  <a:pt x="250" y="320"/>
                </a:moveTo>
                <a:lnTo>
                  <a:pt x="353" y="320"/>
                </a:lnTo>
                <a:lnTo>
                  <a:pt x="353" y="274"/>
                </a:lnTo>
                <a:lnTo>
                  <a:pt x="250" y="274"/>
                </a:lnTo>
                <a:lnTo>
                  <a:pt x="250" y="3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2"/>
          <p:cNvSpPr>
            <a:spLocks noEditPoints="1"/>
          </p:cNvSpPr>
          <p:nvPr/>
        </p:nvSpPr>
        <p:spPr bwMode="auto">
          <a:xfrm>
            <a:off x="4322786" y="2475947"/>
            <a:ext cx="592222" cy="415277"/>
          </a:xfrm>
          <a:custGeom>
            <a:avLst/>
            <a:gdLst>
              <a:gd name="T0" fmla="*/ 165 w 756"/>
              <a:gd name="T1" fmla="*/ 454 h 548"/>
              <a:gd name="T2" fmla="*/ 51 w 756"/>
              <a:gd name="T3" fmla="*/ 454 h 548"/>
              <a:gd name="T4" fmla="*/ 51 w 756"/>
              <a:gd name="T5" fmla="*/ 454 h 548"/>
              <a:gd name="T6" fmla="*/ 3 w 756"/>
              <a:gd name="T7" fmla="*/ 528 h 548"/>
              <a:gd name="T8" fmla="*/ 35 w 756"/>
              <a:gd name="T9" fmla="*/ 548 h 548"/>
              <a:gd name="T10" fmla="*/ 130 w 756"/>
              <a:gd name="T11" fmla="*/ 548 h 548"/>
              <a:gd name="T12" fmla="*/ 165 w 756"/>
              <a:gd name="T13" fmla="*/ 454 h 548"/>
              <a:gd name="T14" fmla="*/ 352 w 756"/>
              <a:gd name="T15" fmla="*/ 406 h 548"/>
              <a:gd name="T16" fmla="*/ 352 w 756"/>
              <a:gd name="T17" fmla="*/ 406 h 548"/>
              <a:gd name="T18" fmla="*/ 383 w 756"/>
              <a:gd name="T19" fmla="*/ 427 h 548"/>
              <a:gd name="T20" fmla="*/ 415 w 756"/>
              <a:gd name="T21" fmla="*/ 406 h 548"/>
              <a:gd name="T22" fmla="*/ 459 w 756"/>
              <a:gd name="T23" fmla="*/ 299 h 548"/>
              <a:gd name="T24" fmla="*/ 506 w 756"/>
              <a:gd name="T25" fmla="*/ 185 h 548"/>
              <a:gd name="T26" fmla="*/ 506 w 756"/>
              <a:gd name="T27" fmla="*/ 184 h 548"/>
              <a:gd name="T28" fmla="*/ 507 w 756"/>
              <a:gd name="T29" fmla="*/ 182 h 548"/>
              <a:gd name="T30" fmla="*/ 507 w 756"/>
              <a:gd name="T31" fmla="*/ 182 h 548"/>
              <a:gd name="T32" fmla="*/ 517 w 756"/>
              <a:gd name="T33" fmla="*/ 133 h 548"/>
              <a:gd name="T34" fmla="*/ 383 w 756"/>
              <a:gd name="T35" fmla="*/ 0 h 548"/>
              <a:gd name="T36" fmla="*/ 250 w 756"/>
              <a:gd name="T37" fmla="*/ 133 h 548"/>
              <a:gd name="T38" fmla="*/ 259 w 756"/>
              <a:gd name="T39" fmla="*/ 182 h 548"/>
              <a:gd name="T40" fmla="*/ 259 w 756"/>
              <a:gd name="T41" fmla="*/ 182 h 548"/>
              <a:gd name="T42" fmla="*/ 260 w 756"/>
              <a:gd name="T43" fmla="*/ 184 h 548"/>
              <a:gd name="T44" fmla="*/ 261 w 756"/>
              <a:gd name="T45" fmla="*/ 185 h 548"/>
              <a:gd name="T46" fmla="*/ 308 w 756"/>
              <a:gd name="T47" fmla="*/ 299 h 548"/>
              <a:gd name="T48" fmla="*/ 352 w 756"/>
              <a:gd name="T49" fmla="*/ 406 h 548"/>
              <a:gd name="T50" fmla="*/ 352 w 756"/>
              <a:gd name="T51" fmla="*/ 406 h 548"/>
              <a:gd name="T52" fmla="*/ 391 w 756"/>
              <a:gd name="T53" fmla="*/ 103 h 548"/>
              <a:gd name="T54" fmla="*/ 391 w 756"/>
              <a:gd name="T55" fmla="*/ 103 h 548"/>
              <a:gd name="T56" fmla="*/ 425 w 756"/>
              <a:gd name="T57" fmla="*/ 137 h 548"/>
              <a:gd name="T58" fmla="*/ 391 w 756"/>
              <a:gd name="T59" fmla="*/ 171 h 548"/>
              <a:gd name="T60" fmla="*/ 357 w 756"/>
              <a:gd name="T61" fmla="*/ 137 h 548"/>
              <a:gd name="T62" fmla="*/ 391 w 756"/>
              <a:gd name="T63" fmla="*/ 103 h 548"/>
              <a:gd name="T64" fmla="*/ 618 w 756"/>
              <a:gd name="T65" fmla="*/ 320 h 548"/>
              <a:gd name="T66" fmla="*/ 587 w 756"/>
              <a:gd name="T67" fmla="*/ 299 h 548"/>
              <a:gd name="T68" fmla="*/ 487 w 756"/>
              <a:gd name="T69" fmla="*/ 299 h 548"/>
              <a:gd name="T70" fmla="*/ 439 w 756"/>
              <a:gd name="T71" fmla="*/ 416 h 548"/>
              <a:gd name="T72" fmla="*/ 434 w 756"/>
              <a:gd name="T73" fmla="*/ 427 h 548"/>
              <a:gd name="T74" fmla="*/ 686 w 756"/>
              <a:gd name="T75" fmla="*/ 427 h 548"/>
              <a:gd name="T76" fmla="*/ 618 w 756"/>
              <a:gd name="T77" fmla="*/ 320 h 548"/>
              <a:gd name="T78" fmla="*/ 703 w 756"/>
              <a:gd name="T79" fmla="*/ 454 h 548"/>
              <a:gd name="T80" fmla="*/ 193 w 756"/>
              <a:gd name="T81" fmla="*/ 454 h 548"/>
              <a:gd name="T82" fmla="*/ 158 w 756"/>
              <a:gd name="T83" fmla="*/ 548 h 548"/>
              <a:gd name="T84" fmla="*/ 718 w 756"/>
              <a:gd name="T85" fmla="*/ 548 h 548"/>
              <a:gd name="T86" fmla="*/ 750 w 756"/>
              <a:gd name="T87" fmla="*/ 528 h 548"/>
              <a:gd name="T88" fmla="*/ 703 w 756"/>
              <a:gd name="T89" fmla="*/ 454 h 548"/>
              <a:gd name="T90" fmla="*/ 328 w 756"/>
              <a:gd name="T91" fmla="*/ 417 h 548"/>
              <a:gd name="T92" fmla="*/ 328 w 756"/>
              <a:gd name="T93" fmla="*/ 417 h 548"/>
              <a:gd name="T94" fmla="*/ 328 w 756"/>
              <a:gd name="T95" fmla="*/ 417 h 548"/>
              <a:gd name="T96" fmla="*/ 327 w 756"/>
              <a:gd name="T97" fmla="*/ 416 h 548"/>
              <a:gd name="T98" fmla="*/ 279 w 756"/>
              <a:gd name="T99" fmla="*/ 299 h 548"/>
              <a:gd name="T100" fmla="*/ 249 w 756"/>
              <a:gd name="T101" fmla="*/ 299 h 548"/>
              <a:gd name="T102" fmla="*/ 203 w 756"/>
              <a:gd name="T103" fmla="*/ 427 h 548"/>
              <a:gd name="T104" fmla="*/ 334 w 756"/>
              <a:gd name="T105" fmla="*/ 427 h 548"/>
              <a:gd name="T106" fmla="*/ 328 w 756"/>
              <a:gd name="T107" fmla="*/ 417 h 548"/>
              <a:gd name="T108" fmla="*/ 135 w 756"/>
              <a:gd name="T109" fmla="*/ 320 h 548"/>
              <a:gd name="T110" fmla="*/ 67 w 756"/>
              <a:gd name="T111" fmla="*/ 427 h 548"/>
              <a:gd name="T112" fmla="*/ 174 w 756"/>
              <a:gd name="T113" fmla="*/ 427 h 548"/>
              <a:gd name="T114" fmla="*/ 221 w 756"/>
              <a:gd name="T115" fmla="*/ 299 h 548"/>
              <a:gd name="T116" fmla="*/ 165 w 756"/>
              <a:gd name="T117" fmla="*/ 299 h 548"/>
              <a:gd name="T118" fmla="*/ 135 w 756"/>
              <a:gd name="T119" fmla="*/ 32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6" h="548">
                <a:moveTo>
                  <a:pt x="165" y="454"/>
                </a:moveTo>
                <a:lnTo>
                  <a:pt x="51" y="454"/>
                </a:lnTo>
                <a:cubicBezTo>
                  <a:pt x="51" y="454"/>
                  <a:pt x="51" y="454"/>
                  <a:pt x="51" y="454"/>
                </a:cubicBezTo>
                <a:lnTo>
                  <a:pt x="3" y="528"/>
                </a:lnTo>
                <a:cubicBezTo>
                  <a:pt x="0" y="541"/>
                  <a:pt x="18" y="548"/>
                  <a:pt x="35" y="548"/>
                </a:cubicBezTo>
                <a:lnTo>
                  <a:pt x="130" y="548"/>
                </a:lnTo>
                <a:lnTo>
                  <a:pt x="165" y="454"/>
                </a:lnTo>
                <a:close/>
                <a:moveTo>
                  <a:pt x="352" y="406"/>
                </a:moveTo>
                <a:lnTo>
                  <a:pt x="352" y="406"/>
                </a:lnTo>
                <a:cubicBezTo>
                  <a:pt x="357" y="418"/>
                  <a:pt x="369" y="427"/>
                  <a:pt x="383" y="427"/>
                </a:cubicBezTo>
                <a:cubicBezTo>
                  <a:pt x="397" y="427"/>
                  <a:pt x="408" y="423"/>
                  <a:pt x="415" y="406"/>
                </a:cubicBezTo>
                <a:lnTo>
                  <a:pt x="459" y="299"/>
                </a:lnTo>
                <a:lnTo>
                  <a:pt x="506" y="185"/>
                </a:lnTo>
                <a:cubicBezTo>
                  <a:pt x="506" y="185"/>
                  <a:pt x="506" y="185"/>
                  <a:pt x="506" y="184"/>
                </a:cubicBezTo>
                <a:lnTo>
                  <a:pt x="507" y="182"/>
                </a:lnTo>
                <a:lnTo>
                  <a:pt x="507" y="182"/>
                </a:lnTo>
                <a:cubicBezTo>
                  <a:pt x="513" y="167"/>
                  <a:pt x="517" y="151"/>
                  <a:pt x="517" y="133"/>
                </a:cubicBezTo>
                <a:cubicBezTo>
                  <a:pt x="517" y="60"/>
                  <a:pt x="457" y="0"/>
                  <a:pt x="383" y="0"/>
                </a:cubicBezTo>
                <a:cubicBezTo>
                  <a:pt x="310" y="0"/>
                  <a:pt x="250" y="60"/>
                  <a:pt x="250" y="133"/>
                </a:cubicBezTo>
                <a:cubicBezTo>
                  <a:pt x="250" y="151"/>
                  <a:pt x="253" y="167"/>
                  <a:pt x="259" y="182"/>
                </a:cubicBezTo>
                <a:lnTo>
                  <a:pt x="259" y="182"/>
                </a:lnTo>
                <a:lnTo>
                  <a:pt x="260" y="184"/>
                </a:lnTo>
                <a:cubicBezTo>
                  <a:pt x="260" y="185"/>
                  <a:pt x="260" y="185"/>
                  <a:pt x="261" y="185"/>
                </a:cubicBezTo>
                <a:lnTo>
                  <a:pt x="308" y="299"/>
                </a:lnTo>
                <a:lnTo>
                  <a:pt x="352" y="406"/>
                </a:lnTo>
                <a:cubicBezTo>
                  <a:pt x="352" y="406"/>
                  <a:pt x="352" y="406"/>
                  <a:pt x="352" y="406"/>
                </a:cubicBezTo>
                <a:close/>
                <a:moveTo>
                  <a:pt x="391" y="103"/>
                </a:moveTo>
                <a:lnTo>
                  <a:pt x="391" y="103"/>
                </a:lnTo>
                <a:cubicBezTo>
                  <a:pt x="410" y="103"/>
                  <a:pt x="425" y="118"/>
                  <a:pt x="425" y="137"/>
                </a:cubicBezTo>
                <a:cubicBezTo>
                  <a:pt x="425" y="156"/>
                  <a:pt x="410" y="171"/>
                  <a:pt x="391" y="171"/>
                </a:cubicBezTo>
                <a:cubicBezTo>
                  <a:pt x="372" y="171"/>
                  <a:pt x="357" y="156"/>
                  <a:pt x="357" y="137"/>
                </a:cubicBezTo>
                <a:cubicBezTo>
                  <a:pt x="357" y="118"/>
                  <a:pt x="372" y="103"/>
                  <a:pt x="391" y="103"/>
                </a:cubicBezTo>
                <a:close/>
                <a:moveTo>
                  <a:pt x="618" y="320"/>
                </a:moveTo>
                <a:cubicBezTo>
                  <a:pt x="612" y="307"/>
                  <a:pt x="598" y="299"/>
                  <a:pt x="587" y="299"/>
                </a:cubicBezTo>
                <a:lnTo>
                  <a:pt x="487" y="299"/>
                </a:lnTo>
                <a:lnTo>
                  <a:pt x="439" y="416"/>
                </a:lnTo>
                <a:cubicBezTo>
                  <a:pt x="438" y="419"/>
                  <a:pt x="436" y="423"/>
                  <a:pt x="434" y="427"/>
                </a:cubicBezTo>
                <a:lnTo>
                  <a:pt x="686" y="427"/>
                </a:lnTo>
                <a:lnTo>
                  <a:pt x="618" y="320"/>
                </a:lnTo>
                <a:close/>
                <a:moveTo>
                  <a:pt x="703" y="454"/>
                </a:moveTo>
                <a:lnTo>
                  <a:pt x="193" y="454"/>
                </a:lnTo>
                <a:lnTo>
                  <a:pt x="158" y="548"/>
                </a:lnTo>
                <a:lnTo>
                  <a:pt x="718" y="548"/>
                </a:lnTo>
                <a:cubicBezTo>
                  <a:pt x="736" y="548"/>
                  <a:pt x="756" y="539"/>
                  <a:pt x="750" y="528"/>
                </a:cubicBezTo>
                <a:lnTo>
                  <a:pt x="703" y="454"/>
                </a:lnTo>
                <a:close/>
                <a:moveTo>
                  <a:pt x="328" y="417"/>
                </a:moveTo>
                <a:lnTo>
                  <a:pt x="328" y="417"/>
                </a:lnTo>
                <a:lnTo>
                  <a:pt x="328" y="417"/>
                </a:lnTo>
                <a:cubicBezTo>
                  <a:pt x="328" y="416"/>
                  <a:pt x="328" y="416"/>
                  <a:pt x="327" y="416"/>
                </a:cubicBezTo>
                <a:lnTo>
                  <a:pt x="279" y="299"/>
                </a:lnTo>
                <a:lnTo>
                  <a:pt x="249" y="299"/>
                </a:lnTo>
                <a:lnTo>
                  <a:pt x="203" y="427"/>
                </a:lnTo>
                <a:lnTo>
                  <a:pt x="334" y="427"/>
                </a:lnTo>
                <a:cubicBezTo>
                  <a:pt x="332" y="424"/>
                  <a:pt x="330" y="421"/>
                  <a:pt x="328" y="417"/>
                </a:cubicBezTo>
                <a:close/>
                <a:moveTo>
                  <a:pt x="135" y="320"/>
                </a:moveTo>
                <a:lnTo>
                  <a:pt x="67" y="427"/>
                </a:lnTo>
                <a:lnTo>
                  <a:pt x="174" y="427"/>
                </a:lnTo>
                <a:lnTo>
                  <a:pt x="221" y="299"/>
                </a:lnTo>
                <a:lnTo>
                  <a:pt x="165" y="299"/>
                </a:lnTo>
                <a:cubicBezTo>
                  <a:pt x="154" y="299"/>
                  <a:pt x="141" y="308"/>
                  <a:pt x="135" y="32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3"/>
          <p:cNvSpPr>
            <a:spLocks noEditPoints="1"/>
          </p:cNvSpPr>
          <p:nvPr/>
        </p:nvSpPr>
        <p:spPr bwMode="auto">
          <a:xfrm>
            <a:off x="4322786" y="4724409"/>
            <a:ext cx="559722" cy="460416"/>
          </a:xfrm>
          <a:custGeom>
            <a:avLst/>
            <a:gdLst>
              <a:gd name="T0" fmla="*/ 457 w 713"/>
              <a:gd name="T1" fmla="*/ 265 h 609"/>
              <a:gd name="T2" fmla="*/ 397 w 713"/>
              <a:gd name="T3" fmla="*/ 265 h 609"/>
              <a:gd name="T4" fmla="*/ 382 w 713"/>
              <a:gd name="T5" fmla="*/ 311 h 609"/>
              <a:gd name="T6" fmla="*/ 397 w 713"/>
              <a:gd name="T7" fmla="*/ 502 h 609"/>
              <a:gd name="T8" fmla="*/ 357 w 713"/>
              <a:gd name="T9" fmla="*/ 571 h 609"/>
              <a:gd name="T10" fmla="*/ 319 w 713"/>
              <a:gd name="T11" fmla="*/ 502 h 609"/>
              <a:gd name="T12" fmla="*/ 341 w 713"/>
              <a:gd name="T13" fmla="*/ 312 h 609"/>
              <a:gd name="T14" fmla="*/ 325 w 713"/>
              <a:gd name="T15" fmla="*/ 265 h 609"/>
              <a:gd name="T16" fmla="*/ 259 w 713"/>
              <a:gd name="T17" fmla="*/ 265 h 609"/>
              <a:gd name="T18" fmla="*/ 259 w 713"/>
              <a:gd name="T19" fmla="*/ 265 h 609"/>
              <a:gd name="T20" fmla="*/ 150 w 713"/>
              <a:gd name="T21" fmla="*/ 379 h 609"/>
              <a:gd name="T22" fmla="*/ 166 w 713"/>
              <a:gd name="T23" fmla="*/ 497 h 609"/>
              <a:gd name="T24" fmla="*/ 275 w 713"/>
              <a:gd name="T25" fmla="*/ 609 h 609"/>
              <a:gd name="T26" fmla="*/ 441 w 713"/>
              <a:gd name="T27" fmla="*/ 609 h 609"/>
              <a:gd name="T28" fmla="*/ 551 w 713"/>
              <a:gd name="T29" fmla="*/ 495 h 609"/>
              <a:gd name="T30" fmla="*/ 566 w 713"/>
              <a:gd name="T31" fmla="*/ 377 h 609"/>
              <a:gd name="T32" fmla="*/ 457 w 713"/>
              <a:gd name="T33" fmla="*/ 265 h 609"/>
              <a:gd name="T34" fmla="*/ 135 w 713"/>
              <a:gd name="T35" fmla="*/ 191 h 609"/>
              <a:gd name="T36" fmla="*/ 205 w 713"/>
              <a:gd name="T37" fmla="*/ 121 h 609"/>
              <a:gd name="T38" fmla="*/ 135 w 713"/>
              <a:gd name="T39" fmla="*/ 52 h 609"/>
              <a:gd name="T40" fmla="*/ 66 w 713"/>
              <a:gd name="T41" fmla="*/ 121 h 609"/>
              <a:gd name="T42" fmla="*/ 135 w 713"/>
              <a:gd name="T43" fmla="*/ 191 h 609"/>
              <a:gd name="T44" fmla="*/ 197 w 713"/>
              <a:gd name="T45" fmla="*/ 213 h 609"/>
              <a:gd name="T46" fmla="*/ 73 w 713"/>
              <a:gd name="T47" fmla="*/ 213 h 609"/>
              <a:gd name="T48" fmla="*/ 73 w 713"/>
              <a:gd name="T49" fmla="*/ 213 h 609"/>
              <a:gd name="T50" fmla="*/ 5 w 713"/>
              <a:gd name="T51" fmla="*/ 284 h 609"/>
              <a:gd name="T52" fmla="*/ 15 w 713"/>
              <a:gd name="T53" fmla="*/ 357 h 609"/>
              <a:gd name="T54" fmla="*/ 83 w 713"/>
              <a:gd name="T55" fmla="*/ 427 h 609"/>
              <a:gd name="T56" fmla="*/ 119 w 713"/>
              <a:gd name="T57" fmla="*/ 427 h 609"/>
              <a:gd name="T58" fmla="*/ 112 w 713"/>
              <a:gd name="T59" fmla="*/ 376 h 609"/>
              <a:gd name="T60" fmla="*/ 112 w 713"/>
              <a:gd name="T61" fmla="*/ 376 h 609"/>
              <a:gd name="T62" fmla="*/ 112 w 713"/>
              <a:gd name="T63" fmla="*/ 375 h 609"/>
              <a:gd name="T64" fmla="*/ 144 w 713"/>
              <a:gd name="T65" fmla="*/ 278 h 609"/>
              <a:gd name="T66" fmla="*/ 191 w 713"/>
              <a:gd name="T67" fmla="*/ 243 h 609"/>
              <a:gd name="T68" fmla="*/ 240 w 713"/>
              <a:gd name="T69" fmla="*/ 227 h 609"/>
              <a:gd name="T70" fmla="*/ 197 w 713"/>
              <a:gd name="T71" fmla="*/ 213 h 609"/>
              <a:gd name="T72" fmla="*/ 578 w 713"/>
              <a:gd name="T73" fmla="*/ 191 h 609"/>
              <a:gd name="T74" fmla="*/ 647 w 713"/>
              <a:gd name="T75" fmla="*/ 121 h 609"/>
              <a:gd name="T76" fmla="*/ 578 w 713"/>
              <a:gd name="T77" fmla="*/ 52 h 609"/>
              <a:gd name="T78" fmla="*/ 508 w 713"/>
              <a:gd name="T79" fmla="*/ 121 h 609"/>
              <a:gd name="T80" fmla="*/ 578 w 713"/>
              <a:gd name="T81" fmla="*/ 191 h 609"/>
              <a:gd name="T82" fmla="*/ 639 w 713"/>
              <a:gd name="T83" fmla="*/ 213 h 609"/>
              <a:gd name="T84" fmla="*/ 516 w 713"/>
              <a:gd name="T85" fmla="*/ 213 h 609"/>
              <a:gd name="T86" fmla="*/ 516 w 713"/>
              <a:gd name="T87" fmla="*/ 213 h 609"/>
              <a:gd name="T88" fmla="*/ 473 w 713"/>
              <a:gd name="T89" fmla="*/ 227 h 609"/>
              <a:gd name="T90" fmla="*/ 525 w 713"/>
              <a:gd name="T91" fmla="*/ 244 h 609"/>
              <a:gd name="T92" fmla="*/ 574 w 713"/>
              <a:gd name="T93" fmla="*/ 279 h 609"/>
              <a:gd name="T94" fmla="*/ 604 w 713"/>
              <a:gd name="T95" fmla="*/ 374 h 609"/>
              <a:gd name="T96" fmla="*/ 604 w 713"/>
              <a:gd name="T97" fmla="*/ 374 h 609"/>
              <a:gd name="T98" fmla="*/ 604 w 713"/>
              <a:gd name="T99" fmla="*/ 374 h 609"/>
              <a:gd name="T100" fmla="*/ 597 w 713"/>
              <a:gd name="T101" fmla="*/ 427 h 609"/>
              <a:gd name="T102" fmla="*/ 630 w 713"/>
              <a:gd name="T103" fmla="*/ 427 h 609"/>
              <a:gd name="T104" fmla="*/ 698 w 713"/>
              <a:gd name="T105" fmla="*/ 356 h 609"/>
              <a:gd name="T106" fmla="*/ 708 w 713"/>
              <a:gd name="T107" fmla="*/ 283 h 609"/>
              <a:gd name="T108" fmla="*/ 639 w 713"/>
              <a:gd name="T109" fmla="*/ 213 h 609"/>
              <a:gd name="T110" fmla="*/ 469 w 713"/>
              <a:gd name="T111" fmla="*/ 114 h 609"/>
              <a:gd name="T112" fmla="*/ 358 w 713"/>
              <a:gd name="T113" fmla="*/ 229 h 609"/>
              <a:gd name="T114" fmla="*/ 247 w 713"/>
              <a:gd name="T115" fmla="*/ 114 h 609"/>
              <a:gd name="T116" fmla="*/ 358 w 713"/>
              <a:gd name="T117" fmla="*/ 0 h 609"/>
              <a:gd name="T118" fmla="*/ 469 w 713"/>
              <a:gd name="T119" fmla="*/ 114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3" h="609">
                <a:moveTo>
                  <a:pt x="457" y="265"/>
                </a:moveTo>
                <a:lnTo>
                  <a:pt x="397" y="265"/>
                </a:lnTo>
                <a:cubicBezTo>
                  <a:pt x="398" y="271"/>
                  <a:pt x="398" y="299"/>
                  <a:pt x="382" y="311"/>
                </a:cubicBezTo>
                <a:cubicBezTo>
                  <a:pt x="382" y="311"/>
                  <a:pt x="408" y="456"/>
                  <a:pt x="397" y="502"/>
                </a:cubicBezTo>
                <a:cubicBezTo>
                  <a:pt x="393" y="522"/>
                  <a:pt x="376" y="571"/>
                  <a:pt x="357" y="571"/>
                </a:cubicBezTo>
                <a:cubicBezTo>
                  <a:pt x="338" y="570"/>
                  <a:pt x="323" y="522"/>
                  <a:pt x="319" y="502"/>
                </a:cubicBezTo>
                <a:cubicBezTo>
                  <a:pt x="310" y="455"/>
                  <a:pt x="341" y="312"/>
                  <a:pt x="341" y="312"/>
                </a:cubicBezTo>
                <a:cubicBezTo>
                  <a:pt x="336" y="310"/>
                  <a:pt x="327" y="301"/>
                  <a:pt x="325" y="265"/>
                </a:cubicBezTo>
                <a:lnTo>
                  <a:pt x="259" y="265"/>
                </a:lnTo>
                <a:lnTo>
                  <a:pt x="259" y="265"/>
                </a:lnTo>
                <a:cubicBezTo>
                  <a:pt x="199" y="265"/>
                  <a:pt x="142" y="316"/>
                  <a:pt x="150" y="379"/>
                </a:cubicBezTo>
                <a:lnTo>
                  <a:pt x="166" y="497"/>
                </a:lnTo>
                <a:cubicBezTo>
                  <a:pt x="178" y="559"/>
                  <a:pt x="214" y="609"/>
                  <a:pt x="275" y="609"/>
                </a:cubicBezTo>
                <a:lnTo>
                  <a:pt x="441" y="609"/>
                </a:lnTo>
                <a:cubicBezTo>
                  <a:pt x="502" y="609"/>
                  <a:pt x="539" y="557"/>
                  <a:pt x="551" y="495"/>
                </a:cubicBezTo>
                <a:lnTo>
                  <a:pt x="566" y="377"/>
                </a:lnTo>
                <a:cubicBezTo>
                  <a:pt x="574" y="316"/>
                  <a:pt x="517" y="265"/>
                  <a:pt x="457" y="265"/>
                </a:cubicBezTo>
                <a:close/>
                <a:moveTo>
                  <a:pt x="135" y="191"/>
                </a:moveTo>
                <a:cubicBezTo>
                  <a:pt x="174" y="191"/>
                  <a:pt x="205" y="160"/>
                  <a:pt x="205" y="121"/>
                </a:cubicBezTo>
                <a:cubicBezTo>
                  <a:pt x="205" y="83"/>
                  <a:pt x="174" y="52"/>
                  <a:pt x="135" y="52"/>
                </a:cubicBezTo>
                <a:cubicBezTo>
                  <a:pt x="97" y="52"/>
                  <a:pt x="66" y="83"/>
                  <a:pt x="66" y="121"/>
                </a:cubicBezTo>
                <a:cubicBezTo>
                  <a:pt x="66" y="160"/>
                  <a:pt x="97" y="191"/>
                  <a:pt x="135" y="191"/>
                </a:cubicBezTo>
                <a:close/>
                <a:moveTo>
                  <a:pt x="197" y="213"/>
                </a:moveTo>
                <a:lnTo>
                  <a:pt x="73" y="213"/>
                </a:lnTo>
                <a:lnTo>
                  <a:pt x="73" y="213"/>
                </a:lnTo>
                <a:cubicBezTo>
                  <a:pt x="36" y="213"/>
                  <a:pt x="0" y="245"/>
                  <a:pt x="5" y="284"/>
                </a:cubicBezTo>
                <a:lnTo>
                  <a:pt x="15" y="357"/>
                </a:lnTo>
                <a:cubicBezTo>
                  <a:pt x="22" y="396"/>
                  <a:pt x="45" y="427"/>
                  <a:pt x="83" y="427"/>
                </a:cubicBezTo>
                <a:lnTo>
                  <a:pt x="119" y="427"/>
                </a:lnTo>
                <a:lnTo>
                  <a:pt x="112" y="376"/>
                </a:lnTo>
                <a:lnTo>
                  <a:pt x="112" y="376"/>
                </a:lnTo>
                <a:lnTo>
                  <a:pt x="112" y="375"/>
                </a:lnTo>
                <a:cubicBezTo>
                  <a:pt x="108" y="340"/>
                  <a:pt x="119" y="306"/>
                  <a:pt x="144" y="278"/>
                </a:cubicBezTo>
                <a:cubicBezTo>
                  <a:pt x="157" y="263"/>
                  <a:pt x="173" y="252"/>
                  <a:pt x="191" y="243"/>
                </a:cubicBezTo>
                <a:cubicBezTo>
                  <a:pt x="207" y="235"/>
                  <a:pt x="223" y="230"/>
                  <a:pt x="240" y="227"/>
                </a:cubicBezTo>
                <a:cubicBezTo>
                  <a:pt x="228" y="218"/>
                  <a:pt x="213" y="213"/>
                  <a:pt x="197" y="213"/>
                </a:cubicBezTo>
                <a:close/>
                <a:moveTo>
                  <a:pt x="578" y="191"/>
                </a:moveTo>
                <a:cubicBezTo>
                  <a:pt x="616" y="191"/>
                  <a:pt x="647" y="160"/>
                  <a:pt x="647" y="121"/>
                </a:cubicBezTo>
                <a:cubicBezTo>
                  <a:pt x="647" y="83"/>
                  <a:pt x="616" y="52"/>
                  <a:pt x="578" y="52"/>
                </a:cubicBezTo>
                <a:cubicBezTo>
                  <a:pt x="539" y="52"/>
                  <a:pt x="508" y="83"/>
                  <a:pt x="508" y="121"/>
                </a:cubicBezTo>
                <a:cubicBezTo>
                  <a:pt x="508" y="160"/>
                  <a:pt x="539" y="191"/>
                  <a:pt x="578" y="191"/>
                </a:cubicBezTo>
                <a:close/>
                <a:moveTo>
                  <a:pt x="639" y="213"/>
                </a:moveTo>
                <a:lnTo>
                  <a:pt x="516" y="213"/>
                </a:lnTo>
                <a:lnTo>
                  <a:pt x="516" y="213"/>
                </a:lnTo>
                <a:cubicBezTo>
                  <a:pt x="500" y="213"/>
                  <a:pt x="485" y="218"/>
                  <a:pt x="473" y="227"/>
                </a:cubicBezTo>
                <a:cubicBezTo>
                  <a:pt x="492" y="229"/>
                  <a:pt x="509" y="235"/>
                  <a:pt x="525" y="244"/>
                </a:cubicBezTo>
                <a:cubicBezTo>
                  <a:pt x="544" y="252"/>
                  <a:pt x="560" y="264"/>
                  <a:pt x="574" y="279"/>
                </a:cubicBezTo>
                <a:cubicBezTo>
                  <a:pt x="597" y="306"/>
                  <a:pt x="608" y="340"/>
                  <a:pt x="604" y="374"/>
                </a:cubicBezTo>
                <a:lnTo>
                  <a:pt x="604" y="374"/>
                </a:lnTo>
                <a:lnTo>
                  <a:pt x="604" y="374"/>
                </a:lnTo>
                <a:lnTo>
                  <a:pt x="597" y="427"/>
                </a:lnTo>
                <a:lnTo>
                  <a:pt x="630" y="427"/>
                </a:lnTo>
                <a:cubicBezTo>
                  <a:pt x="668" y="427"/>
                  <a:pt x="691" y="395"/>
                  <a:pt x="698" y="356"/>
                </a:cubicBezTo>
                <a:lnTo>
                  <a:pt x="708" y="283"/>
                </a:lnTo>
                <a:cubicBezTo>
                  <a:pt x="713" y="245"/>
                  <a:pt x="677" y="213"/>
                  <a:pt x="639" y="213"/>
                </a:cubicBezTo>
                <a:close/>
                <a:moveTo>
                  <a:pt x="469" y="114"/>
                </a:moveTo>
                <a:cubicBezTo>
                  <a:pt x="469" y="177"/>
                  <a:pt x="419" y="229"/>
                  <a:pt x="358" y="229"/>
                </a:cubicBezTo>
                <a:cubicBezTo>
                  <a:pt x="297" y="229"/>
                  <a:pt x="247" y="177"/>
                  <a:pt x="247" y="114"/>
                </a:cubicBezTo>
                <a:cubicBezTo>
                  <a:pt x="247" y="51"/>
                  <a:pt x="297" y="0"/>
                  <a:pt x="358" y="0"/>
                </a:cubicBezTo>
                <a:cubicBezTo>
                  <a:pt x="419" y="0"/>
                  <a:pt x="469" y="51"/>
                  <a:pt x="469" y="1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14"/>
          <p:cNvSpPr>
            <a:spLocks noEditPoints="1"/>
          </p:cNvSpPr>
          <p:nvPr/>
        </p:nvSpPr>
        <p:spPr bwMode="auto">
          <a:xfrm>
            <a:off x="6560105" y="5597406"/>
            <a:ext cx="530833" cy="541666"/>
          </a:xfrm>
          <a:custGeom>
            <a:avLst/>
            <a:gdLst>
              <a:gd name="T0" fmla="*/ 423 w 677"/>
              <a:gd name="T1" fmla="*/ 0 h 716"/>
              <a:gd name="T2" fmla="*/ 517 w 677"/>
              <a:gd name="T3" fmla="*/ 220 h 716"/>
              <a:gd name="T4" fmla="*/ 446 w 677"/>
              <a:gd name="T5" fmla="*/ 94 h 716"/>
              <a:gd name="T6" fmla="*/ 205 w 677"/>
              <a:gd name="T7" fmla="*/ 71 h 716"/>
              <a:gd name="T8" fmla="*/ 187 w 677"/>
              <a:gd name="T9" fmla="*/ 189 h 716"/>
              <a:gd name="T10" fmla="*/ 71 w 677"/>
              <a:gd name="T11" fmla="*/ 536 h 716"/>
              <a:gd name="T12" fmla="*/ 312 w 677"/>
              <a:gd name="T13" fmla="*/ 559 h 716"/>
              <a:gd name="T14" fmla="*/ 94 w 677"/>
              <a:gd name="T15" fmla="*/ 631 h 716"/>
              <a:gd name="T16" fmla="*/ 0 w 677"/>
              <a:gd name="T17" fmla="*/ 149 h 716"/>
              <a:gd name="T18" fmla="*/ 601 w 677"/>
              <a:gd name="T19" fmla="*/ 231 h 716"/>
              <a:gd name="T20" fmla="*/ 669 w 677"/>
              <a:gd name="T21" fmla="*/ 299 h 716"/>
              <a:gd name="T22" fmla="*/ 590 w 677"/>
              <a:gd name="T23" fmla="*/ 490 h 716"/>
              <a:gd name="T24" fmla="*/ 635 w 677"/>
              <a:gd name="T25" fmla="*/ 344 h 716"/>
              <a:gd name="T26" fmla="*/ 618 w 677"/>
              <a:gd name="T27" fmla="*/ 303 h 716"/>
              <a:gd name="T28" fmla="*/ 530 w 677"/>
              <a:gd name="T29" fmla="*/ 252 h 716"/>
              <a:gd name="T30" fmla="*/ 612 w 677"/>
              <a:gd name="T31" fmla="*/ 329 h 716"/>
              <a:gd name="T32" fmla="*/ 484 w 677"/>
              <a:gd name="T33" fmla="*/ 569 h 716"/>
              <a:gd name="T34" fmla="*/ 368 w 677"/>
              <a:gd name="T35" fmla="*/ 502 h 716"/>
              <a:gd name="T36" fmla="*/ 510 w 677"/>
              <a:gd name="T37" fmla="*/ 271 h 716"/>
              <a:gd name="T38" fmla="*/ 612 w 677"/>
              <a:gd name="T39" fmla="*/ 329 h 716"/>
              <a:gd name="T40" fmla="*/ 327 w 677"/>
              <a:gd name="T41" fmla="*/ 707 h 716"/>
              <a:gd name="T42" fmla="*/ 412 w 677"/>
              <a:gd name="T43" fmla="*/ 561 h 716"/>
              <a:gd name="T44" fmla="*/ 245 w 677"/>
              <a:gd name="T45" fmla="*/ 125 h 716"/>
              <a:gd name="T46" fmla="*/ 402 w 677"/>
              <a:gd name="T47" fmla="*/ 161 h 716"/>
              <a:gd name="T48" fmla="*/ 245 w 677"/>
              <a:gd name="T49" fmla="*/ 125 h 716"/>
              <a:gd name="T50" fmla="*/ 215 w 677"/>
              <a:gd name="T51" fmla="*/ 365 h 716"/>
              <a:gd name="T52" fmla="*/ 123 w 677"/>
              <a:gd name="T53" fmla="*/ 401 h 716"/>
              <a:gd name="T54" fmla="*/ 123 w 677"/>
              <a:gd name="T55" fmla="*/ 281 h 716"/>
              <a:gd name="T56" fmla="*/ 402 w 677"/>
              <a:gd name="T57" fmla="*/ 318 h 716"/>
              <a:gd name="T58" fmla="*/ 123 w 677"/>
              <a:gd name="T59" fmla="*/ 281 h 716"/>
              <a:gd name="T60" fmla="*/ 402 w 677"/>
              <a:gd name="T61" fmla="*/ 204 h 716"/>
              <a:gd name="T62" fmla="*/ 123 w 677"/>
              <a:gd name="T63" fmla="*/ 240 h 716"/>
              <a:gd name="T64" fmla="*/ 93 w 677"/>
              <a:gd name="T65" fmla="*/ 156 h 716"/>
              <a:gd name="T66" fmla="*/ 173 w 677"/>
              <a:gd name="T67" fmla="*/ 144 h 716"/>
              <a:gd name="T68" fmla="*/ 93 w 677"/>
              <a:gd name="T69" fmla="*/ 156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7" h="716">
                <a:moveTo>
                  <a:pt x="149" y="0"/>
                </a:moveTo>
                <a:lnTo>
                  <a:pt x="423" y="0"/>
                </a:lnTo>
                <a:cubicBezTo>
                  <a:pt x="475" y="0"/>
                  <a:pt x="517" y="42"/>
                  <a:pt x="517" y="94"/>
                </a:cubicBezTo>
                <a:lnTo>
                  <a:pt x="517" y="220"/>
                </a:lnTo>
                <a:cubicBezTo>
                  <a:pt x="487" y="243"/>
                  <a:pt x="469" y="266"/>
                  <a:pt x="446" y="297"/>
                </a:cubicBezTo>
                <a:lnTo>
                  <a:pt x="446" y="94"/>
                </a:lnTo>
                <a:cubicBezTo>
                  <a:pt x="446" y="81"/>
                  <a:pt x="436" y="71"/>
                  <a:pt x="423" y="71"/>
                </a:cubicBezTo>
                <a:lnTo>
                  <a:pt x="205" y="71"/>
                </a:lnTo>
                <a:lnTo>
                  <a:pt x="205" y="171"/>
                </a:lnTo>
                <a:cubicBezTo>
                  <a:pt x="205" y="181"/>
                  <a:pt x="197" y="189"/>
                  <a:pt x="187" y="189"/>
                </a:cubicBezTo>
                <a:lnTo>
                  <a:pt x="71" y="189"/>
                </a:lnTo>
                <a:lnTo>
                  <a:pt x="71" y="536"/>
                </a:lnTo>
                <a:cubicBezTo>
                  <a:pt x="71" y="549"/>
                  <a:pt x="82" y="559"/>
                  <a:pt x="94" y="559"/>
                </a:cubicBezTo>
                <a:lnTo>
                  <a:pt x="312" y="559"/>
                </a:lnTo>
                <a:cubicBezTo>
                  <a:pt x="305" y="583"/>
                  <a:pt x="299" y="607"/>
                  <a:pt x="294" y="631"/>
                </a:cubicBezTo>
                <a:lnTo>
                  <a:pt x="94" y="631"/>
                </a:lnTo>
                <a:cubicBezTo>
                  <a:pt x="42" y="631"/>
                  <a:pt x="0" y="588"/>
                  <a:pt x="0" y="536"/>
                </a:cubicBezTo>
                <a:lnTo>
                  <a:pt x="0" y="149"/>
                </a:lnTo>
                <a:lnTo>
                  <a:pt x="149" y="0"/>
                </a:lnTo>
                <a:close/>
                <a:moveTo>
                  <a:pt x="601" y="231"/>
                </a:moveTo>
                <a:cubicBezTo>
                  <a:pt x="611" y="236"/>
                  <a:pt x="617" y="246"/>
                  <a:pt x="620" y="259"/>
                </a:cubicBezTo>
                <a:cubicBezTo>
                  <a:pt x="638" y="264"/>
                  <a:pt x="656" y="276"/>
                  <a:pt x="669" y="299"/>
                </a:cubicBezTo>
                <a:cubicBezTo>
                  <a:pt x="677" y="319"/>
                  <a:pt x="674" y="348"/>
                  <a:pt x="662" y="369"/>
                </a:cubicBezTo>
                <a:cubicBezTo>
                  <a:pt x="642" y="407"/>
                  <a:pt x="614" y="453"/>
                  <a:pt x="590" y="490"/>
                </a:cubicBezTo>
                <a:cubicBezTo>
                  <a:pt x="574" y="497"/>
                  <a:pt x="577" y="464"/>
                  <a:pt x="583" y="455"/>
                </a:cubicBezTo>
                <a:cubicBezTo>
                  <a:pt x="603" y="426"/>
                  <a:pt x="619" y="398"/>
                  <a:pt x="635" y="344"/>
                </a:cubicBezTo>
                <a:cubicBezTo>
                  <a:pt x="639" y="319"/>
                  <a:pt x="627" y="307"/>
                  <a:pt x="619" y="296"/>
                </a:cubicBezTo>
                <a:cubicBezTo>
                  <a:pt x="619" y="298"/>
                  <a:pt x="619" y="301"/>
                  <a:pt x="618" y="303"/>
                </a:cubicBezTo>
                <a:cubicBezTo>
                  <a:pt x="603" y="296"/>
                  <a:pt x="589" y="289"/>
                  <a:pt x="574" y="281"/>
                </a:cubicBezTo>
                <a:cubicBezTo>
                  <a:pt x="559" y="273"/>
                  <a:pt x="544" y="262"/>
                  <a:pt x="530" y="252"/>
                </a:cubicBezTo>
                <a:cubicBezTo>
                  <a:pt x="558" y="228"/>
                  <a:pt x="582" y="220"/>
                  <a:pt x="601" y="231"/>
                </a:cubicBezTo>
                <a:close/>
                <a:moveTo>
                  <a:pt x="612" y="329"/>
                </a:moveTo>
                <a:cubicBezTo>
                  <a:pt x="599" y="371"/>
                  <a:pt x="575" y="424"/>
                  <a:pt x="541" y="483"/>
                </a:cubicBezTo>
                <a:cubicBezTo>
                  <a:pt x="524" y="513"/>
                  <a:pt x="504" y="542"/>
                  <a:pt x="484" y="569"/>
                </a:cubicBezTo>
                <a:cubicBezTo>
                  <a:pt x="465" y="559"/>
                  <a:pt x="446" y="549"/>
                  <a:pt x="427" y="539"/>
                </a:cubicBezTo>
                <a:cubicBezTo>
                  <a:pt x="407" y="528"/>
                  <a:pt x="388" y="514"/>
                  <a:pt x="368" y="502"/>
                </a:cubicBezTo>
                <a:cubicBezTo>
                  <a:pt x="381" y="471"/>
                  <a:pt x="396" y="440"/>
                  <a:pt x="413" y="410"/>
                </a:cubicBezTo>
                <a:cubicBezTo>
                  <a:pt x="447" y="351"/>
                  <a:pt x="480" y="303"/>
                  <a:pt x="510" y="271"/>
                </a:cubicBezTo>
                <a:cubicBezTo>
                  <a:pt x="526" y="282"/>
                  <a:pt x="542" y="293"/>
                  <a:pt x="559" y="303"/>
                </a:cubicBezTo>
                <a:cubicBezTo>
                  <a:pt x="576" y="313"/>
                  <a:pt x="594" y="321"/>
                  <a:pt x="612" y="329"/>
                </a:cubicBezTo>
                <a:close/>
                <a:moveTo>
                  <a:pt x="467" y="589"/>
                </a:moveTo>
                <a:cubicBezTo>
                  <a:pt x="405" y="665"/>
                  <a:pt x="342" y="716"/>
                  <a:pt x="327" y="707"/>
                </a:cubicBezTo>
                <a:cubicBezTo>
                  <a:pt x="313" y="699"/>
                  <a:pt x="324" y="619"/>
                  <a:pt x="358" y="527"/>
                </a:cubicBezTo>
                <a:cubicBezTo>
                  <a:pt x="376" y="538"/>
                  <a:pt x="394" y="550"/>
                  <a:pt x="412" y="561"/>
                </a:cubicBezTo>
                <a:cubicBezTo>
                  <a:pt x="430" y="571"/>
                  <a:pt x="449" y="580"/>
                  <a:pt x="467" y="589"/>
                </a:cubicBezTo>
                <a:close/>
                <a:moveTo>
                  <a:pt x="245" y="125"/>
                </a:moveTo>
                <a:lnTo>
                  <a:pt x="402" y="125"/>
                </a:lnTo>
                <a:lnTo>
                  <a:pt x="402" y="161"/>
                </a:lnTo>
                <a:lnTo>
                  <a:pt x="245" y="161"/>
                </a:lnTo>
                <a:lnTo>
                  <a:pt x="245" y="125"/>
                </a:lnTo>
                <a:close/>
                <a:moveTo>
                  <a:pt x="123" y="365"/>
                </a:moveTo>
                <a:lnTo>
                  <a:pt x="215" y="365"/>
                </a:lnTo>
                <a:lnTo>
                  <a:pt x="215" y="401"/>
                </a:lnTo>
                <a:lnTo>
                  <a:pt x="123" y="401"/>
                </a:lnTo>
                <a:lnTo>
                  <a:pt x="123" y="365"/>
                </a:lnTo>
                <a:close/>
                <a:moveTo>
                  <a:pt x="123" y="281"/>
                </a:moveTo>
                <a:lnTo>
                  <a:pt x="402" y="281"/>
                </a:lnTo>
                <a:lnTo>
                  <a:pt x="402" y="318"/>
                </a:lnTo>
                <a:lnTo>
                  <a:pt x="123" y="318"/>
                </a:lnTo>
                <a:lnTo>
                  <a:pt x="123" y="281"/>
                </a:lnTo>
                <a:close/>
                <a:moveTo>
                  <a:pt x="123" y="204"/>
                </a:moveTo>
                <a:lnTo>
                  <a:pt x="402" y="204"/>
                </a:lnTo>
                <a:lnTo>
                  <a:pt x="402" y="240"/>
                </a:lnTo>
                <a:lnTo>
                  <a:pt x="123" y="240"/>
                </a:lnTo>
                <a:lnTo>
                  <a:pt x="123" y="204"/>
                </a:lnTo>
                <a:close/>
                <a:moveTo>
                  <a:pt x="93" y="156"/>
                </a:moveTo>
                <a:lnTo>
                  <a:pt x="161" y="156"/>
                </a:lnTo>
                <a:cubicBezTo>
                  <a:pt x="167" y="156"/>
                  <a:pt x="173" y="151"/>
                  <a:pt x="173" y="144"/>
                </a:cubicBezTo>
                <a:lnTo>
                  <a:pt x="173" y="76"/>
                </a:lnTo>
                <a:lnTo>
                  <a:pt x="93" y="15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矩形 34"/>
          <p:cNvSpPr/>
          <p:nvPr/>
        </p:nvSpPr>
        <p:spPr>
          <a:xfrm>
            <a:off x="7410481" y="1186996"/>
            <a:ext cx="1800200" cy="461665"/>
          </a:xfrm>
          <a:prstGeom prst="rect">
            <a:avLst/>
          </a:prstGeom>
          <a:noFill/>
        </p:spPr>
        <p:txBody>
          <a:bodyPr wrap="square">
            <a:spAutoFit/>
          </a:bodyPr>
          <a:lstStyle/>
          <a:p>
            <a:r>
              <a:rPr lang="zh-CN" altLang="en-US" sz="2400" b="1" dirty="0">
                <a:latin typeface="微软雅黑" panose="020B0503020204020204" pitchFamily="34" charset="-122"/>
                <a:ea typeface="微软雅黑" panose="020B0503020204020204" pitchFamily="34" charset="-122"/>
              </a:rPr>
              <a:t>活动时间</a:t>
            </a:r>
            <a:endParaRPr lang="zh-CN" altLang="en-US" sz="2400" b="1" dirty="0">
              <a:latin typeface="微软雅黑" panose="020B0503020204020204" pitchFamily="34" charset="-122"/>
              <a:ea typeface="微软雅黑" panose="020B0503020204020204" pitchFamily="34" charset="-122"/>
            </a:endParaRPr>
          </a:p>
        </p:txBody>
      </p:sp>
      <p:sp>
        <p:nvSpPr>
          <p:cNvPr id="36" name="矩形 35"/>
          <p:cNvSpPr/>
          <p:nvPr/>
        </p:nvSpPr>
        <p:spPr>
          <a:xfrm>
            <a:off x="7410480" y="1591032"/>
            <a:ext cx="3690531" cy="461665"/>
          </a:xfrm>
          <a:prstGeom prst="rect">
            <a:avLst/>
          </a:prstGeom>
          <a:noFill/>
        </p:spPr>
        <p:txBody>
          <a:bodyPr wrap="square">
            <a:spAutoFit/>
          </a:bodyPr>
          <a:lstStyle/>
          <a:p>
            <a:r>
              <a:rPr kumimoji="1" lang="en-US" altLang="zh-CN"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lt"/>
              </a:rPr>
              <a:t>2016</a:t>
            </a:r>
            <a:r>
              <a:rPr kumimoji="1"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lt"/>
              </a:rPr>
              <a:t>年</a:t>
            </a:r>
            <a:r>
              <a:rPr kumimoji="1" lang="en-US" altLang="zh-CN"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lt"/>
              </a:rPr>
              <a:t>9</a:t>
            </a:r>
            <a:r>
              <a:rPr kumimoji="1"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lt"/>
              </a:rPr>
              <a:t>月</a:t>
            </a:r>
            <a:r>
              <a:rPr kumimoji="1" lang="en-US" altLang="zh-CN"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lt"/>
              </a:rPr>
              <a:t>20</a:t>
            </a:r>
            <a:r>
              <a:rPr kumimoji="1"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lt"/>
              </a:rPr>
              <a:t>日</a:t>
            </a:r>
            <a:r>
              <a:rPr kumimoji="1" lang="en-US" altLang="zh-CN"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lt"/>
              </a:rPr>
              <a:t>13:00</a:t>
            </a:r>
            <a:endParaRPr lang="zh-CN" altLang="en-US" sz="2400" dirty="0">
              <a:solidFill>
                <a:schemeClr val="accent1"/>
              </a:solidFill>
              <a:latin typeface="微软雅黑" panose="020B0503020204020204" pitchFamily="34" charset="-122"/>
              <a:ea typeface="微软雅黑" panose="020B0503020204020204" pitchFamily="34" charset="-122"/>
            </a:endParaRPr>
          </a:p>
        </p:txBody>
      </p:sp>
      <p:sp>
        <p:nvSpPr>
          <p:cNvPr id="37" name="矩形 36"/>
          <p:cNvSpPr/>
          <p:nvPr/>
        </p:nvSpPr>
        <p:spPr>
          <a:xfrm>
            <a:off x="2116962" y="2292464"/>
            <a:ext cx="1800200" cy="461665"/>
          </a:xfrm>
          <a:prstGeom prst="rect">
            <a:avLst/>
          </a:prstGeom>
          <a:noFill/>
        </p:spPr>
        <p:txBody>
          <a:bodyPr wrap="square">
            <a:spAutoFit/>
          </a:bodyPr>
          <a:lstStyle/>
          <a:p>
            <a:pPr algn="r"/>
            <a:r>
              <a:rPr lang="zh-CN" altLang="en-US" sz="2400" b="1" dirty="0">
                <a:latin typeface="微软雅黑" panose="020B0503020204020204" pitchFamily="34" charset="-122"/>
                <a:ea typeface="微软雅黑" panose="020B0503020204020204" pitchFamily="34" charset="-122"/>
              </a:rPr>
              <a:t>活动地点</a:t>
            </a:r>
            <a:endParaRPr lang="zh-CN" altLang="en-US" sz="2400" b="1" dirty="0">
              <a:latin typeface="微软雅黑" panose="020B0503020204020204" pitchFamily="34" charset="-122"/>
              <a:ea typeface="微软雅黑" panose="020B0503020204020204" pitchFamily="34" charset="-122"/>
            </a:endParaRPr>
          </a:p>
        </p:txBody>
      </p:sp>
      <p:sp>
        <p:nvSpPr>
          <p:cNvPr id="38" name="矩形 37"/>
          <p:cNvSpPr/>
          <p:nvPr/>
        </p:nvSpPr>
        <p:spPr>
          <a:xfrm>
            <a:off x="515835" y="2696500"/>
            <a:ext cx="3367004" cy="461665"/>
          </a:xfrm>
          <a:prstGeom prst="rect">
            <a:avLst/>
          </a:prstGeom>
          <a:noFill/>
        </p:spPr>
        <p:txBody>
          <a:bodyPr wrap="square">
            <a:spAutoFit/>
          </a:bodyPr>
          <a:lstStyle/>
          <a:p>
            <a:pPr algn="r"/>
            <a:r>
              <a:rPr lang="zh-CN" altLang="en-US" sz="2400" dirty="0">
                <a:solidFill>
                  <a:schemeClr val="accent1"/>
                </a:solidFill>
                <a:latin typeface="微软雅黑" panose="020B0503020204020204" pitchFamily="34" charset="-122"/>
                <a:ea typeface="微软雅黑" panose="020B0503020204020204" pitchFamily="34" charset="-122"/>
              </a:rPr>
              <a:t>某某市人民广场</a:t>
            </a:r>
            <a:endParaRPr lang="zh-CN" altLang="en-US" sz="2400" dirty="0">
              <a:solidFill>
                <a:schemeClr val="accent1"/>
              </a:solidFill>
              <a:latin typeface="微软雅黑" panose="020B0503020204020204" pitchFamily="34" charset="-122"/>
              <a:ea typeface="微软雅黑" panose="020B0503020204020204" pitchFamily="34" charset="-122"/>
            </a:endParaRPr>
          </a:p>
        </p:txBody>
      </p:sp>
      <p:sp>
        <p:nvSpPr>
          <p:cNvPr id="39" name="矩形 38"/>
          <p:cNvSpPr/>
          <p:nvPr/>
        </p:nvSpPr>
        <p:spPr>
          <a:xfrm>
            <a:off x="7410481" y="3370638"/>
            <a:ext cx="1800200" cy="461665"/>
          </a:xfrm>
          <a:prstGeom prst="rect">
            <a:avLst/>
          </a:prstGeom>
          <a:noFill/>
        </p:spPr>
        <p:txBody>
          <a:bodyPr wrap="square">
            <a:spAutoFit/>
          </a:bodyPr>
          <a:lstStyle/>
          <a:p>
            <a:r>
              <a:rPr lang="zh-CN" altLang="en-US" sz="2400" b="1" dirty="0">
                <a:latin typeface="微软雅黑" panose="020B0503020204020204" pitchFamily="34" charset="-122"/>
                <a:ea typeface="微软雅黑" panose="020B0503020204020204" pitchFamily="34" charset="-122"/>
              </a:rPr>
              <a:t>活动项目</a:t>
            </a:r>
            <a:endParaRPr lang="zh-CN" altLang="en-US" sz="2400" b="1" dirty="0">
              <a:latin typeface="微软雅黑" panose="020B0503020204020204" pitchFamily="34" charset="-122"/>
              <a:ea typeface="微软雅黑" panose="020B0503020204020204" pitchFamily="34" charset="-122"/>
            </a:endParaRPr>
          </a:p>
        </p:txBody>
      </p:sp>
      <p:sp>
        <p:nvSpPr>
          <p:cNvPr id="40" name="矩形 39"/>
          <p:cNvSpPr/>
          <p:nvPr/>
        </p:nvSpPr>
        <p:spPr>
          <a:xfrm>
            <a:off x="7410480" y="3774674"/>
            <a:ext cx="3690531" cy="461665"/>
          </a:xfrm>
          <a:prstGeom prst="rect">
            <a:avLst/>
          </a:prstGeom>
          <a:noFill/>
        </p:spPr>
        <p:txBody>
          <a:bodyPr wrap="square">
            <a:spAutoFit/>
          </a:bodyPr>
          <a:lstStyle/>
          <a:p>
            <a:r>
              <a:rPr kumimoji="1" lang="en-US" altLang="zh-CN"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lt"/>
              </a:rPr>
              <a:t>35</a:t>
            </a:r>
            <a:r>
              <a:rPr kumimoji="1"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lt"/>
              </a:rPr>
              <a:t>公里城市山地混合骑行</a:t>
            </a:r>
            <a:endParaRPr lang="zh-CN" altLang="en-US" sz="2400" dirty="0">
              <a:solidFill>
                <a:schemeClr val="accent1"/>
              </a:solidFill>
              <a:latin typeface="微软雅黑" panose="020B0503020204020204" pitchFamily="34" charset="-122"/>
              <a:ea typeface="微软雅黑" panose="020B0503020204020204" pitchFamily="34" charset="-122"/>
            </a:endParaRPr>
          </a:p>
        </p:txBody>
      </p:sp>
      <p:sp>
        <p:nvSpPr>
          <p:cNvPr id="41" name="矩形 40"/>
          <p:cNvSpPr/>
          <p:nvPr/>
        </p:nvSpPr>
        <p:spPr>
          <a:xfrm>
            <a:off x="2116962" y="4544345"/>
            <a:ext cx="1800200" cy="461665"/>
          </a:xfrm>
          <a:prstGeom prst="rect">
            <a:avLst/>
          </a:prstGeom>
          <a:noFill/>
        </p:spPr>
        <p:txBody>
          <a:bodyPr wrap="square">
            <a:spAutoFit/>
          </a:bodyPr>
          <a:lstStyle/>
          <a:p>
            <a:pPr algn="r"/>
            <a:r>
              <a:rPr lang="zh-CN" altLang="en-US" sz="2400" b="1" dirty="0">
                <a:latin typeface="微软雅黑" panose="020B0503020204020204" pitchFamily="34" charset="-122"/>
                <a:ea typeface="微软雅黑" panose="020B0503020204020204" pitchFamily="34" charset="-122"/>
              </a:rPr>
              <a:t>参赛对象</a:t>
            </a:r>
            <a:endParaRPr lang="zh-CN" altLang="en-US" sz="2400" b="1" dirty="0">
              <a:latin typeface="微软雅黑" panose="020B0503020204020204" pitchFamily="34" charset="-122"/>
              <a:ea typeface="微软雅黑" panose="020B0503020204020204" pitchFamily="34" charset="-122"/>
            </a:endParaRPr>
          </a:p>
        </p:txBody>
      </p:sp>
      <p:sp>
        <p:nvSpPr>
          <p:cNvPr id="42" name="矩形 41"/>
          <p:cNvSpPr/>
          <p:nvPr/>
        </p:nvSpPr>
        <p:spPr>
          <a:xfrm>
            <a:off x="515835" y="4948381"/>
            <a:ext cx="3367004" cy="830997"/>
          </a:xfrm>
          <a:prstGeom prst="rect">
            <a:avLst/>
          </a:prstGeom>
          <a:noFill/>
        </p:spPr>
        <p:txBody>
          <a:bodyPr wrap="square">
            <a:spAutoFit/>
          </a:bodyPr>
          <a:lstStyle/>
          <a:p>
            <a:pPr algn="r"/>
            <a:r>
              <a:rPr lang="zh-CN" altLang="en-US" sz="2400" dirty="0">
                <a:solidFill>
                  <a:schemeClr val="accent1"/>
                </a:solidFill>
                <a:latin typeface="微软雅黑" panose="020B0503020204020204" pitchFamily="34" charset="-122"/>
                <a:ea typeface="微软雅黑" panose="020B0503020204020204" pitchFamily="34" charset="-122"/>
              </a:rPr>
              <a:t>企业高管、公务员、白领、行业精英等</a:t>
            </a:r>
            <a:endParaRPr lang="zh-CN" altLang="en-US" sz="2400" dirty="0">
              <a:solidFill>
                <a:schemeClr val="accent1"/>
              </a:solidFill>
              <a:latin typeface="微软雅黑" panose="020B0503020204020204" pitchFamily="34" charset="-122"/>
              <a:ea typeface="微软雅黑" panose="020B0503020204020204" pitchFamily="34" charset="-122"/>
            </a:endParaRPr>
          </a:p>
        </p:txBody>
      </p:sp>
      <p:sp>
        <p:nvSpPr>
          <p:cNvPr id="43" name="矩形 42"/>
          <p:cNvSpPr/>
          <p:nvPr/>
        </p:nvSpPr>
        <p:spPr>
          <a:xfrm>
            <a:off x="7410481" y="5376859"/>
            <a:ext cx="1800200" cy="461665"/>
          </a:xfrm>
          <a:prstGeom prst="rect">
            <a:avLst/>
          </a:prstGeom>
          <a:noFill/>
        </p:spPr>
        <p:txBody>
          <a:bodyPr wrap="square">
            <a:spAutoFit/>
          </a:bodyPr>
          <a:lstStyle/>
          <a:p>
            <a:r>
              <a:rPr lang="zh-CN" altLang="en-US" sz="2400" b="1" dirty="0">
                <a:latin typeface="微软雅黑" panose="020B0503020204020204" pitchFamily="34" charset="-122"/>
                <a:ea typeface="微软雅黑" panose="020B0503020204020204" pitchFamily="34" charset="-122"/>
              </a:rPr>
              <a:t>活动规模</a:t>
            </a:r>
            <a:endParaRPr lang="zh-CN" altLang="en-US" sz="2400" b="1" dirty="0">
              <a:latin typeface="微软雅黑" panose="020B0503020204020204" pitchFamily="34" charset="-122"/>
              <a:ea typeface="微软雅黑" panose="020B0503020204020204" pitchFamily="34" charset="-122"/>
            </a:endParaRPr>
          </a:p>
        </p:txBody>
      </p:sp>
      <p:sp>
        <p:nvSpPr>
          <p:cNvPr id="44" name="矩形 43"/>
          <p:cNvSpPr/>
          <p:nvPr/>
        </p:nvSpPr>
        <p:spPr>
          <a:xfrm>
            <a:off x="7410480" y="5780895"/>
            <a:ext cx="3690531" cy="461665"/>
          </a:xfrm>
          <a:prstGeom prst="rect">
            <a:avLst/>
          </a:prstGeom>
          <a:noFill/>
        </p:spPr>
        <p:txBody>
          <a:bodyPr wrap="square">
            <a:spAutoFit/>
          </a:bodyPr>
          <a:lstStyle/>
          <a:p>
            <a:r>
              <a:rPr lang="zh-CN" altLang="en-US" sz="2400" dirty="0">
                <a:solidFill>
                  <a:schemeClr val="accent1"/>
                </a:solidFill>
                <a:latin typeface="微软雅黑" panose="020B0503020204020204" pitchFamily="34" charset="-122"/>
                <a:ea typeface="微软雅黑" panose="020B0503020204020204" pitchFamily="34" charset="-122"/>
              </a:rPr>
              <a:t>约</a:t>
            </a:r>
            <a:r>
              <a:rPr lang="en-US" altLang="zh-CN" sz="2400" dirty="0">
                <a:solidFill>
                  <a:schemeClr val="accent1"/>
                </a:solidFill>
                <a:latin typeface="微软雅黑" panose="020B0503020204020204" pitchFamily="34" charset="-122"/>
                <a:ea typeface="微软雅黑" panose="020B0503020204020204" pitchFamily="34" charset="-122"/>
              </a:rPr>
              <a:t>1000</a:t>
            </a:r>
            <a:r>
              <a:rPr lang="zh-CN" altLang="en-US" sz="2400" dirty="0">
                <a:solidFill>
                  <a:schemeClr val="accent1"/>
                </a:solidFill>
                <a:latin typeface="微软雅黑" panose="020B0503020204020204" pitchFamily="34" charset="-122"/>
                <a:ea typeface="微软雅黑" panose="020B0503020204020204" pitchFamily="34" charset="-122"/>
              </a:rPr>
              <a:t>人</a:t>
            </a:r>
            <a:endParaRPr lang="zh-CN" altLang="en-US" sz="24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11672">
        <p14:prism dir="u"/>
      </p:transition>
    </mc:Choice>
    <mc:Fallback>
      <p:transition spd="slow" advTm="11672">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accent2"/>
                </a:solidFill>
                <a:latin typeface="微软雅黑" panose="020B0503020204020204" pitchFamily="34" charset="-122"/>
                <a:ea typeface="微软雅黑" panose="020B0503020204020204" pitchFamily="34" charset="-122"/>
              </a:rPr>
              <a:t>2.2 </a:t>
            </a:r>
            <a:r>
              <a:rPr lang="zh-CN" altLang="en-US" sz="2800" dirty="0">
                <a:solidFill>
                  <a:schemeClr val="accent2"/>
                </a:solidFill>
                <a:latin typeface="微软雅黑" panose="020B0503020204020204" pitchFamily="34" charset="-122"/>
                <a:ea typeface="微软雅黑" panose="020B0503020204020204" pitchFamily="34" charset="-122"/>
              </a:rPr>
              <a:t>活动设计</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40011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2</a:t>
            </a:r>
            <a:endParaRPr lang="zh-CN" altLang="en-US" dirty="0">
              <a:solidFill>
                <a:schemeClr val="accent2"/>
              </a:solidFill>
            </a:endParaRPr>
          </a:p>
        </p:txBody>
      </p:sp>
      <p:sp>
        <p:nvSpPr>
          <p:cNvPr id="4" name="矩形 3"/>
          <p:cNvSpPr/>
          <p:nvPr/>
        </p:nvSpPr>
        <p:spPr bwMode="auto">
          <a:xfrm>
            <a:off x="982506" y="1559409"/>
            <a:ext cx="3143615" cy="4237585"/>
          </a:xfrm>
          <a:prstGeom prst="rect">
            <a:avLst/>
          </a:prstGeom>
          <a:solidFill>
            <a:schemeClr val="accent2"/>
          </a:solidFill>
          <a:ln>
            <a:solidFill>
              <a:schemeClr val="accent3"/>
            </a:solidFill>
            <a:prstDash val="dash"/>
          </a:ln>
        </p:spPr>
        <p:txBody>
          <a:bodyPr vert="horz" wrap="square" lIns="91440" tIns="45720" rIns="91440" bIns="45720" numCol="1" anchor="t" anchorCtr="0" compatLnSpc="1"/>
          <a:lstStyle/>
          <a:p>
            <a:endParaRPr lang="zh-CN" altLang="en-US"/>
          </a:p>
        </p:txBody>
      </p:sp>
      <p:sp>
        <p:nvSpPr>
          <p:cNvPr id="5" name="矩形 4"/>
          <p:cNvSpPr/>
          <p:nvPr/>
        </p:nvSpPr>
        <p:spPr bwMode="auto">
          <a:xfrm>
            <a:off x="4474421" y="1559409"/>
            <a:ext cx="3143615" cy="4237585"/>
          </a:xfrm>
          <a:prstGeom prst="rect">
            <a:avLst/>
          </a:prstGeom>
          <a:solidFill>
            <a:schemeClr val="accent2"/>
          </a:solidFill>
          <a:ln>
            <a:solidFill>
              <a:schemeClr val="accent3"/>
            </a:solidFill>
            <a:prstDash val="dash"/>
          </a:ln>
        </p:spPr>
        <p:txBody>
          <a:bodyPr vert="horz" wrap="square" lIns="91440" tIns="45720" rIns="91440" bIns="45720" numCol="1" anchor="t" anchorCtr="0" compatLnSpc="1"/>
          <a:lstStyle/>
          <a:p>
            <a:endParaRPr lang="zh-CN" altLang="en-US"/>
          </a:p>
        </p:txBody>
      </p:sp>
      <p:sp>
        <p:nvSpPr>
          <p:cNvPr id="6" name="矩形 5"/>
          <p:cNvSpPr/>
          <p:nvPr/>
        </p:nvSpPr>
        <p:spPr bwMode="auto">
          <a:xfrm>
            <a:off x="7966336" y="1559409"/>
            <a:ext cx="3143615" cy="4237585"/>
          </a:xfrm>
          <a:prstGeom prst="rect">
            <a:avLst/>
          </a:prstGeom>
          <a:solidFill>
            <a:schemeClr val="accent2"/>
          </a:solidFill>
          <a:ln>
            <a:solidFill>
              <a:schemeClr val="accent3"/>
            </a:solidFill>
            <a:prstDash val="dash"/>
          </a:ln>
        </p:spPr>
        <p:txBody>
          <a:bodyPr vert="horz" wrap="square" lIns="91440" tIns="45720" rIns="91440" bIns="45720" numCol="1" anchor="t" anchorCtr="0" compatLnSpc="1"/>
          <a:lstStyle/>
          <a:p>
            <a:endParaRPr lang="zh-CN" altLang="en-US"/>
          </a:p>
        </p:txBody>
      </p:sp>
      <p:grpSp>
        <p:nvGrpSpPr>
          <p:cNvPr id="7" name="组合 6"/>
          <p:cNvGrpSpPr/>
          <p:nvPr/>
        </p:nvGrpSpPr>
        <p:grpSpPr>
          <a:xfrm>
            <a:off x="3950246" y="3179928"/>
            <a:ext cx="652958" cy="656554"/>
            <a:chOff x="3950246" y="3179928"/>
            <a:chExt cx="652958" cy="656554"/>
          </a:xfrm>
        </p:grpSpPr>
        <p:sp>
          <p:nvSpPr>
            <p:cNvPr id="8" name="Oval 16"/>
            <p:cNvSpPr>
              <a:spLocks noChangeArrowheads="1"/>
            </p:cNvSpPr>
            <p:nvPr/>
          </p:nvSpPr>
          <p:spPr bwMode="auto">
            <a:xfrm>
              <a:off x="3950246" y="3179928"/>
              <a:ext cx="652958" cy="656554"/>
            </a:xfrm>
            <a:prstGeom prst="ellipse">
              <a:avLst/>
            </a:prstGeom>
            <a:solidFill>
              <a:schemeClr val="bg2"/>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9" name="Freeform 8"/>
            <p:cNvSpPr>
              <a:spLocks noEditPoints="1"/>
            </p:cNvSpPr>
            <p:nvPr/>
          </p:nvSpPr>
          <p:spPr bwMode="auto">
            <a:xfrm>
              <a:off x="4158895" y="3289110"/>
              <a:ext cx="267297" cy="423945"/>
            </a:xfrm>
            <a:custGeom>
              <a:avLst/>
              <a:gdLst>
                <a:gd name="T0" fmla="*/ 0 w 429"/>
                <a:gd name="T1" fmla="*/ 0 h 673"/>
                <a:gd name="T2" fmla="*/ 231 w 429"/>
                <a:gd name="T3" fmla="*/ 0 h 673"/>
                <a:gd name="T4" fmla="*/ 429 w 429"/>
                <a:gd name="T5" fmla="*/ 336 h 673"/>
                <a:gd name="T6" fmla="*/ 231 w 429"/>
                <a:gd name="T7" fmla="*/ 673 h 673"/>
                <a:gd name="T8" fmla="*/ 0 w 429"/>
                <a:gd name="T9" fmla="*/ 673 h 673"/>
                <a:gd name="T10" fmla="*/ 198 w 429"/>
                <a:gd name="T11" fmla="*/ 336 h 673"/>
                <a:gd name="T12" fmla="*/ 0 w 429"/>
                <a:gd name="T13" fmla="*/ 0 h 673"/>
                <a:gd name="T14" fmla="*/ 99 w 429"/>
                <a:gd name="T15" fmla="*/ 168 h 6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673">
                  <a:moveTo>
                    <a:pt x="0" y="0"/>
                  </a:moveTo>
                  <a:lnTo>
                    <a:pt x="231" y="0"/>
                  </a:lnTo>
                  <a:lnTo>
                    <a:pt x="429" y="336"/>
                  </a:lnTo>
                  <a:lnTo>
                    <a:pt x="231" y="673"/>
                  </a:lnTo>
                  <a:lnTo>
                    <a:pt x="0" y="673"/>
                  </a:lnTo>
                  <a:lnTo>
                    <a:pt x="198" y="336"/>
                  </a:lnTo>
                  <a:lnTo>
                    <a:pt x="0" y="0"/>
                  </a:lnTo>
                  <a:close/>
                  <a:moveTo>
                    <a:pt x="99" y="168"/>
                  </a:moveTo>
                </a:path>
              </a:pathLst>
            </a:custGeom>
            <a:solidFill>
              <a:schemeClr val="accent2"/>
            </a:solidFill>
            <a:ln>
              <a:noFill/>
            </a:ln>
          </p:spPr>
          <p:txBody>
            <a:bodyPr vert="horz" wrap="square" lIns="91440" tIns="45720" rIns="91440" bIns="45720" numCol="1" anchor="t" anchorCtr="0" compatLnSpc="1"/>
            <a:lstStyle/>
            <a:p>
              <a:endParaRPr lang="zh-CN" altLang="en-US">
                <a:solidFill>
                  <a:schemeClr val="accent1"/>
                </a:solidFill>
              </a:endParaRPr>
            </a:p>
          </p:txBody>
        </p:sp>
      </p:grpSp>
      <p:grpSp>
        <p:nvGrpSpPr>
          <p:cNvPr id="10" name="组合 9"/>
          <p:cNvGrpSpPr/>
          <p:nvPr/>
        </p:nvGrpSpPr>
        <p:grpSpPr>
          <a:xfrm>
            <a:off x="7457721" y="3179928"/>
            <a:ext cx="652958" cy="656554"/>
            <a:chOff x="3950246" y="3179928"/>
            <a:chExt cx="652958" cy="656554"/>
          </a:xfrm>
        </p:grpSpPr>
        <p:sp>
          <p:nvSpPr>
            <p:cNvPr id="11" name="Oval 16"/>
            <p:cNvSpPr>
              <a:spLocks noChangeArrowheads="1"/>
            </p:cNvSpPr>
            <p:nvPr/>
          </p:nvSpPr>
          <p:spPr bwMode="auto">
            <a:xfrm>
              <a:off x="3950246" y="3179928"/>
              <a:ext cx="652958" cy="656554"/>
            </a:xfrm>
            <a:prstGeom prst="ellipse">
              <a:avLst/>
            </a:prstGeom>
            <a:solidFill>
              <a:schemeClr val="bg2"/>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12" name="Freeform 8"/>
            <p:cNvSpPr>
              <a:spLocks noEditPoints="1"/>
            </p:cNvSpPr>
            <p:nvPr/>
          </p:nvSpPr>
          <p:spPr bwMode="auto">
            <a:xfrm>
              <a:off x="4158895" y="3289110"/>
              <a:ext cx="267297" cy="423945"/>
            </a:xfrm>
            <a:custGeom>
              <a:avLst/>
              <a:gdLst>
                <a:gd name="T0" fmla="*/ 0 w 429"/>
                <a:gd name="T1" fmla="*/ 0 h 673"/>
                <a:gd name="T2" fmla="*/ 231 w 429"/>
                <a:gd name="T3" fmla="*/ 0 h 673"/>
                <a:gd name="T4" fmla="*/ 429 w 429"/>
                <a:gd name="T5" fmla="*/ 336 h 673"/>
                <a:gd name="T6" fmla="*/ 231 w 429"/>
                <a:gd name="T7" fmla="*/ 673 h 673"/>
                <a:gd name="T8" fmla="*/ 0 w 429"/>
                <a:gd name="T9" fmla="*/ 673 h 673"/>
                <a:gd name="T10" fmla="*/ 198 w 429"/>
                <a:gd name="T11" fmla="*/ 336 h 673"/>
                <a:gd name="T12" fmla="*/ 0 w 429"/>
                <a:gd name="T13" fmla="*/ 0 h 673"/>
                <a:gd name="T14" fmla="*/ 99 w 429"/>
                <a:gd name="T15" fmla="*/ 168 h 6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673">
                  <a:moveTo>
                    <a:pt x="0" y="0"/>
                  </a:moveTo>
                  <a:lnTo>
                    <a:pt x="231" y="0"/>
                  </a:lnTo>
                  <a:lnTo>
                    <a:pt x="429" y="336"/>
                  </a:lnTo>
                  <a:lnTo>
                    <a:pt x="231" y="673"/>
                  </a:lnTo>
                  <a:lnTo>
                    <a:pt x="0" y="673"/>
                  </a:lnTo>
                  <a:lnTo>
                    <a:pt x="198" y="336"/>
                  </a:lnTo>
                  <a:lnTo>
                    <a:pt x="0" y="0"/>
                  </a:lnTo>
                  <a:close/>
                  <a:moveTo>
                    <a:pt x="99" y="168"/>
                  </a:moveTo>
                </a:path>
              </a:pathLst>
            </a:custGeom>
            <a:solidFill>
              <a:schemeClr val="accent2"/>
            </a:solidFill>
            <a:ln>
              <a:noFill/>
            </a:ln>
          </p:spPr>
          <p:txBody>
            <a:bodyPr vert="horz" wrap="square" lIns="91440" tIns="45720" rIns="91440" bIns="45720" numCol="1" anchor="t" anchorCtr="0" compatLnSpc="1"/>
            <a:lstStyle/>
            <a:p>
              <a:endParaRPr lang="zh-CN" altLang="en-US">
                <a:solidFill>
                  <a:schemeClr val="accent1"/>
                </a:solidFill>
              </a:endParaRPr>
            </a:p>
          </p:txBody>
        </p:sp>
      </p:grpSp>
      <p:sp>
        <p:nvSpPr>
          <p:cNvPr id="13" name="TextBox 13"/>
          <p:cNvSpPr txBox="1"/>
          <p:nvPr/>
        </p:nvSpPr>
        <p:spPr>
          <a:xfrm>
            <a:off x="1253590" y="2089117"/>
            <a:ext cx="2493352" cy="424732"/>
          </a:xfrm>
          <a:prstGeom prst="rect">
            <a:avLst/>
          </a:prstGeom>
          <a:noFill/>
        </p:spPr>
        <p:txBody>
          <a:bodyPr wrap="square" rtlCol="0">
            <a:spAutoFit/>
          </a:bodyPr>
          <a:lstStyle/>
          <a:p>
            <a:pPr algn="ctr">
              <a:lnSpc>
                <a:spcPct val="120000"/>
              </a:lnSpc>
            </a:pPr>
            <a:r>
              <a:rPr lang="en-US" altLang="zh-CN" b="1" dirty="0">
                <a:solidFill>
                  <a:srgbClr val="393941"/>
                </a:solidFill>
                <a:latin typeface="微软雅黑" panose="020B0503020204020204" pitchFamily="34" charset="-122"/>
                <a:ea typeface="微软雅黑" panose="020B0503020204020204" pitchFamily="34" charset="-122"/>
              </a:rPr>
              <a:t>13:00-13:40</a:t>
            </a:r>
            <a:endParaRPr lang="zh-CN" altLang="en-US" b="1" dirty="0">
              <a:solidFill>
                <a:srgbClr val="393941"/>
              </a:solidFill>
              <a:latin typeface="微软雅黑" panose="020B0503020204020204" pitchFamily="34" charset="-122"/>
              <a:ea typeface="微软雅黑" panose="020B0503020204020204" pitchFamily="34" charset="-122"/>
            </a:endParaRPr>
          </a:p>
        </p:txBody>
      </p:sp>
      <p:sp>
        <p:nvSpPr>
          <p:cNvPr id="14" name="矩形: 圆角 13"/>
          <p:cNvSpPr/>
          <p:nvPr/>
        </p:nvSpPr>
        <p:spPr bwMode="auto">
          <a:xfrm>
            <a:off x="1342366" y="1262705"/>
            <a:ext cx="2396138" cy="571488"/>
          </a:xfrm>
          <a:prstGeom prst="roundRect">
            <a:avLst/>
          </a:prstGeom>
          <a:solidFill>
            <a:schemeClr val="accent4"/>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15" name="TextBox 12"/>
          <p:cNvSpPr txBox="1"/>
          <p:nvPr/>
        </p:nvSpPr>
        <p:spPr>
          <a:xfrm>
            <a:off x="1986436" y="1295159"/>
            <a:ext cx="1107996" cy="461665"/>
          </a:xfrm>
          <a:prstGeom prst="rect">
            <a:avLst/>
          </a:prstGeom>
          <a:noFill/>
        </p:spPr>
        <p:txBody>
          <a:bodyPr wrap="none" rtlCol="0">
            <a:spAutoFit/>
          </a:bodyPr>
          <a:lstStyle/>
          <a:p>
            <a:pPr algn="ctr"/>
            <a:r>
              <a:rPr lang="zh-CN" altLang="en-US" sz="2400" dirty="0">
                <a:solidFill>
                  <a:schemeClr val="accent2"/>
                </a:solidFill>
                <a:latin typeface="+mj-ea"/>
                <a:ea typeface="+mj-ea"/>
              </a:rPr>
              <a:t>开幕式</a:t>
            </a:r>
            <a:endParaRPr lang="zh-CN" altLang="en-US" sz="2400" dirty="0">
              <a:solidFill>
                <a:schemeClr val="accent2"/>
              </a:solidFill>
              <a:latin typeface="+mj-ea"/>
              <a:ea typeface="+mj-ea"/>
            </a:endParaRPr>
          </a:p>
        </p:txBody>
      </p:sp>
      <p:sp>
        <p:nvSpPr>
          <p:cNvPr id="16" name="矩形: 圆角 15"/>
          <p:cNvSpPr/>
          <p:nvPr/>
        </p:nvSpPr>
        <p:spPr bwMode="auto">
          <a:xfrm>
            <a:off x="4849841" y="1262705"/>
            <a:ext cx="2396138" cy="571488"/>
          </a:xfrm>
          <a:prstGeom prst="roundRect">
            <a:avLst/>
          </a:prstGeom>
          <a:solidFill>
            <a:schemeClr val="accent4"/>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17" name="TextBox 12"/>
          <p:cNvSpPr txBox="1"/>
          <p:nvPr/>
        </p:nvSpPr>
        <p:spPr>
          <a:xfrm>
            <a:off x="5158884" y="1295159"/>
            <a:ext cx="1778051" cy="461665"/>
          </a:xfrm>
          <a:prstGeom prst="rect">
            <a:avLst/>
          </a:prstGeom>
          <a:noFill/>
        </p:spPr>
        <p:txBody>
          <a:bodyPr wrap="none" rtlCol="0">
            <a:spAutoFit/>
          </a:bodyPr>
          <a:lstStyle/>
          <a:p>
            <a:pPr algn="ctr"/>
            <a:r>
              <a:rPr lang="en-US" altLang="zh-CN" sz="2400" dirty="0">
                <a:solidFill>
                  <a:schemeClr val="accent2"/>
                </a:solidFill>
                <a:latin typeface="+mj-ea"/>
                <a:ea typeface="+mj-ea"/>
              </a:rPr>
              <a:t>35</a:t>
            </a:r>
            <a:r>
              <a:rPr lang="zh-CN" altLang="en-US" sz="2400" dirty="0">
                <a:solidFill>
                  <a:schemeClr val="accent2"/>
                </a:solidFill>
                <a:latin typeface="+mj-ea"/>
                <a:ea typeface="+mj-ea"/>
              </a:rPr>
              <a:t>公里骑行</a:t>
            </a:r>
            <a:endParaRPr lang="zh-CN" altLang="en-US" sz="2400" dirty="0">
              <a:solidFill>
                <a:schemeClr val="accent2"/>
              </a:solidFill>
              <a:latin typeface="+mj-ea"/>
              <a:ea typeface="+mj-ea"/>
            </a:endParaRPr>
          </a:p>
        </p:txBody>
      </p:sp>
      <p:sp>
        <p:nvSpPr>
          <p:cNvPr id="18" name="矩形: 圆角 17"/>
          <p:cNvSpPr/>
          <p:nvPr/>
        </p:nvSpPr>
        <p:spPr bwMode="auto">
          <a:xfrm>
            <a:off x="8330020" y="1262705"/>
            <a:ext cx="2396138" cy="571488"/>
          </a:xfrm>
          <a:prstGeom prst="roundRect">
            <a:avLst/>
          </a:prstGeom>
          <a:solidFill>
            <a:schemeClr val="accent4"/>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19" name="TextBox 12"/>
          <p:cNvSpPr txBox="1"/>
          <p:nvPr/>
        </p:nvSpPr>
        <p:spPr>
          <a:xfrm>
            <a:off x="8820204" y="1295159"/>
            <a:ext cx="1415772" cy="461665"/>
          </a:xfrm>
          <a:prstGeom prst="rect">
            <a:avLst/>
          </a:prstGeom>
          <a:noFill/>
        </p:spPr>
        <p:txBody>
          <a:bodyPr wrap="none" rtlCol="0">
            <a:spAutoFit/>
          </a:bodyPr>
          <a:lstStyle/>
          <a:p>
            <a:pPr algn="ctr"/>
            <a:r>
              <a:rPr lang="zh-CN" altLang="en-US" sz="2400" dirty="0">
                <a:solidFill>
                  <a:schemeClr val="accent2"/>
                </a:solidFill>
                <a:latin typeface="+mj-ea"/>
                <a:ea typeface="+mj-ea"/>
              </a:rPr>
              <a:t>终点派对</a:t>
            </a:r>
            <a:endParaRPr lang="zh-CN" altLang="en-US" sz="2400" dirty="0">
              <a:solidFill>
                <a:schemeClr val="accent2"/>
              </a:solidFill>
              <a:latin typeface="+mj-ea"/>
              <a:ea typeface="+mj-ea"/>
            </a:endParaRPr>
          </a:p>
        </p:txBody>
      </p:sp>
      <p:sp>
        <p:nvSpPr>
          <p:cNvPr id="20" name="文本框 19"/>
          <p:cNvSpPr txBox="1"/>
          <p:nvPr/>
        </p:nvSpPr>
        <p:spPr>
          <a:xfrm>
            <a:off x="1350517" y="2881845"/>
            <a:ext cx="2525050" cy="2400657"/>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zh-CN" altLang="en-US" sz="2000" dirty="0">
                <a:solidFill>
                  <a:schemeClr val="accent1"/>
                </a:solidFill>
                <a:latin typeface="+mj-ea"/>
                <a:ea typeface="+mj-ea"/>
              </a:rPr>
              <a:t>开场演出</a:t>
            </a:r>
            <a:r>
              <a:rPr lang="en-US" altLang="zh-CN" sz="2000" dirty="0">
                <a:solidFill>
                  <a:schemeClr val="accent1"/>
                </a:solidFill>
                <a:latin typeface="+mj-ea"/>
                <a:ea typeface="+mj-ea"/>
              </a:rPr>
              <a:t>《</a:t>
            </a:r>
            <a:r>
              <a:rPr lang="zh-CN" altLang="en-US" sz="2000" dirty="0">
                <a:solidFill>
                  <a:schemeClr val="accent1"/>
                </a:solidFill>
                <a:latin typeface="+mj-ea"/>
                <a:ea typeface="+mj-ea"/>
              </a:rPr>
              <a:t>鼓舞</a:t>
            </a:r>
            <a:r>
              <a:rPr lang="en-US" altLang="zh-CN" sz="2000" dirty="0">
                <a:solidFill>
                  <a:schemeClr val="accent1"/>
                </a:solidFill>
                <a:latin typeface="+mj-ea"/>
                <a:ea typeface="+mj-ea"/>
              </a:rPr>
              <a:t>》</a:t>
            </a:r>
            <a:endParaRPr lang="en-US" altLang="zh-CN" sz="2000" dirty="0">
              <a:solidFill>
                <a:schemeClr val="accent1"/>
              </a:solidFill>
              <a:latin typeface="+mj-ea"/>
              <a:ea typeface="+mj-ea"/>
            </a:endParaRPr>
          </a:p>
          <a:p>
            <a:pPr marL="285750" indent="-285750">
              <a:lnSpc>
                <a:spcPct val="150000"/>
              </a:lnSpc>
              <a:buFont typeface="Arial" panose="020B0604020202020204" pitchFamily="34" charset="0"/>
              <a:buChar char="•"/>
            </a:pPr>
            <a:r>
              <a:rPr lang="zh-CN" altLang="en-US" sz="2000" dirty="0">
                <a:solidFill>
                  <a:schemeClr val="accent1"/>
                </a:solidFill>
                <a:latin typeface="+mj-ea"/>
                <a:ea typeface="+mj-ea"/>
              </a:rPr>
              <a:t>放飞汽球</a:t>
            </a:r>
            <a:endParaRPr lang="en-US" altLang="zh-CN" sz="2000" dirty="0">
              <a:solidFill>
                <a:schemeClr val="accent1"/>
              </a:solidFill>
              <a:latin typeface="+mj-ea"/>
              <a:ea typeface="+mj-ea"/>
            </a:endParaRPr>
          </a:p>
          <a:p>
            <a:pPr marL="285750" indent="-285750">
              <a:lnSpc>
                <a:spcPct val="150000"/>
              </a:lnSpc>
              <a:buFont typeface="Arial" panose="020B0604020202020204" pitchFamily="34" charset="0"/>
              <a:buChar char="•"/>
            </a:pPr>
            <a:r>
              <a:rPr lang="zh-CN" altLang="en-US" sz="2000" dirty="0">
                <a:solidFill>
                  <a:schemeClr val="accent1"/>
                </a:solidFill>
                <a:latin typeface="+mj-ea"/>
                <a:ea typeface="+mj-ea"/>
              </a:rPr>
              <a:t>嘉宾讲话</a:t>
            </a:r>
            <a:endParaRPr lang="en-US" altLang="zh-CN" sz="2000" dirty="0">
              <a:solidFill>
                <a:schemeClr val="accent1"/>
              </a:solidFill>
              <a:latin typeface="+mj-ea"/>
              <a:ea typeface="+mj-ea"/>
            </a:endParaRPr>
          </a:p>
          <a:p>
            <a:pPr marL="285750" indent="-285750">
              <a:lnSpc>
                <a:spcPct val="150000"/>
              </a:lnSpc>
              <a:buFont typeface="Arial" panose="020B0604020202020204" pitchFamily="34" charset="0"/>
              <a:buChar char="•"/>
            </a:pPr>
            <a:r>
              <a:rPr lang="zh-CN" altLang="en-US" sz="2000" dirty="0">
                <a:solidFill>
                  <a:schemeClr val="accent1"/>
                </a:solidFill>
                <a:latin typeface="+mj-ea"/>
                <a:ea typeface="+mj-ea"/>
              </a:rPr>
              <a:t>明星企业家致辞</a:t>
            </a:r>
            <a:endParaRPr lang="en-US" altLang="zh-CN" sz="2000" dirty="0">
              <a:solidFill>
                <a:schemeClr val="accent1"/>
              </a:solidFill>
              <a:latin typeface="+mj-ea"/>
              <a:ea typeface="+mj-ea"/>
            </a:endParaRPr>
          </a:p>
          <a:p>
            <a:pPr marL="285750" indent="-285750">
              <a:lnSpc>
                <a:spcPct val="150000"/>
              </a:lnSpc>
              <a:buFont typeface="Arial" panose="020B0604020202020204" pitchFamily="34" charset="0"/>
              <a:buChar char="•"/>
            </a:pPr>
            <a:endParaRPr lang="zh-CN" altLang="en-US" sz="2000" dirty="0">
              <a:solidFill>
                <a:schemeClr val="accent1"/>
              </a:solidFill>
              <a:latin typeface="+mj-ea"/>
              <a:ea typeface="+mj-ea"/>
            </a:endParaRPr>
          </a:p>
        </p:txBody>
      </p:sp>
      <p:sp>
        <p:nvSpPr>
          <p:cNvPr id="21" name="TextBox 13"/>
          <p:cNvSpPr txBox="1"/>
          <p:nvPr/>
        </p:nvSpPr>
        <p:spPr>
          <a:xfrm>
            <a:off x="4737760" y="2089117"/>
            <a:ext cx="2493352" cy="396583"/>
          </a:xfrm>
          <a:prstGeom prst="rect">
            <a:avLst/>
          </a:prstGeom>
          <a:noFill/>
        </p:spPr>
        <p:txBody>
          <a:bodyPr wrap="square" rtlCol="0">
            <a:spAutoFit/>
          </a:bodyPr>
          <a:lstStyle/>
          <a:p>
            <a:pPr algn="ctr">
              <a:lnSpc>
                <a:spcPct val="120000"/>
              </a:lnSpc>
            </a:pPr>
            <a:r>
              <a:rPr lang="en-US" altLang="zh-CN" b="1" dirty="0">
                <a:solidFill>
                  <a:srgbClr val="393941"/>
                </a:solidFill>
                <a:latin typeface="微软雅黑" panose="020B0503020204020204" pitchFamily="34" charset="-122"/>
                <a:ea typeface="微软雅黑" panose="020B0503020204020204" pitchFamily="34" charset="-122"/>
              </a:rPr>
              <a:t>14:00-16:30</a:t>
            </a:r>
            <a:endParaRPr lang="zh-CN" altLang="en-US" b="1" dirty="0">
              <a:solidFill>
                <a:srgbClr val="393941"/>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4871640" y="2881845"/>
            <a:ext cx="2429914" cy="240065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2000" dirty="0">
                <a:solidFill>
                  <a:schemeClr val="accent1"/>
                </a:solidFill>
                <a:latin typeface="+mj-ea"/>
                <a:ea typeface="+mj-ea"/>
              </a:rPr>
              <a:t>骑行路上，中途有三个休间站点，各种保障设施与物资齐全。</a:t>
            </a:r>
            <a:endParaRPr lang="en-US" altLang="zh-CN" sz="2000" dirty="0">
              <a:solidFill>
                <a:schemeClr val="accent1"/>
              </a:solidFill>
              <a:latin typeface="+mj-ea"/>
              <a:ea typeface="+mj-ea"/>
            </a:endParaRPr>
          </a:p>
          <a:p>
            <a:pPr marL="285750" indent="-285750">
              <a:lnSpc>
                <a:spcPct val="150000"/>
              </a:lnSpc>
              <a:buFont typeface="Arial" panose="020B0604020202020204" pitchFamily="34" charset="0"/>
              <a:buChar char="•"/>
            </a:pPr>
            <a:endParaRPr lang="zh-CN" altLang="en-US" sz="2000" dirty="0">
              <a:solidFill>
                <a:schemeClr val="accent1"/>
              </a:solidFill>
              <a:latin typeface="+mj-ea"/>
              <a:ea typeface="+mj-ea"/>
            </a:endParaRPr>
          </a:p>
        </p:txBody>
      </p:sp>
      <p:sp>
        <p:nvSpPr>
          <p:cNvPr id="23" name="TextBox 13"/>
          <p:cNvSpPr txBox="1"/>
          <p:nvPr/>
        </p:nvSpPr>
        <p:spPr>
          <a:xfrm>
            <a:off x="8245234" y="2089117"/>
            <a:ext cx="2493352" cy="396583"/>
          </a:xfrm>
          <a:prstGeom prst="rect">
            <a:avLst/>
          </a:prstGeom>
          <a:noFill/>
        </p:spPr>
        <p:txBody>
          <a:bodyPr wrap="square" rtlCol="0">
            <a:spAutoFit/>
          </a:bodyPr>
          <a:lstStyle/>
          <a:p>
            <a:pPr algn="ctr">
              <a:lnSpc>
                <a:spcPct val="120000"/>
              </a:lnSpc>
            </a:pPr>
            <a:r>
              <a:rPr lang="en-US" altLang="zh-CN" b="1" dirty="0">
                <a:solidFill>
                  <a:srgbClr val="393941"/>
                </a:solidFill>
                <a:latin typeface="微软雅黑" panose="020B0503020204020204" pitchFamily="34" charset="-122"/>
                <a:ea typeface="微软雅黑" panose="020B0503020204020204" pitchFamily="34" charset="-122"/>
              </a:rPr>
              <a:t>17:00-19:00</a:t>
            </a:r>
            <a:endParaRPr lang="zh-CN" altLang="en-US" b="1" dirty="0">
              <a:solidFill>
                <a:srgbClr val="393941"/>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8615020" y="2881845"/>
            <a:ext cx="1755609" cy="2862322"/>
          </a:xfrm>
          <a:prstGeom prst="rect">
            <a:avLst/>
          </a:prstGeom>
          <a:noFill/>
        </p:spPr>
        <p:txBody>
          <a:bodyPr wrap="none" rtlCol="0">
            <a:spAutoFit/>
          </a:bodyPr>
          <a:lstStyle>
            <a:defPPr>
              <a:defRPr lang="zh-CN"/>
            </a:defPPr>
            <a:lvl1pPr marL="285750" indent="-285750">
              <a:lnSpc>
                <a:spcPct val="150000"/>
              </a:lnSpc>
              <a:buChar char="•"/>
              <a:defRPr sz="2000">
                <a:solidFill>
                  <a:schemeClr val="bg2"/>
                </a:solidFill>
                <a:latin typeface="+mj-ea"/>
                <a:ea typeface="+mj-ea"/>
              </a:defRPr>
            </a:lvl1pPr>
          </a:lstStyle>
          <a:p>
            <a:r>
              <a:rPr lang="zh-CN" altLang="en-US" dirty="0">
                <a:solidFill>
                  <a:schemeClr val="accent1"/>
                </a:solidFill>
              </a:rPr>
              <a:t>文艺晚会</a:t>
            </a:r>
            <a:endParaRPr lang="en-US" altLang="zh-CN" dirty="0">
              <a:solidFill>
                <a:schemeClr val="accent1"/>
              </a:solidFill>
            </a:endParaRPr>
          </a:p>
          <a:p>
            <a:r>
              <a:rPr lang="zh-CN" altLang="en-US" dirty="0">
                <a:solidFill>
                  <a:schemeClr val="accent1"/>
                </a:solidFill>
              </a:rPr>
              <a:t>获胜者颁奖</a:t>
            </a:r>
            <a:endParaRPr lang="en-US" altLang="zh-CN" dirty="0">
              <a:solidFill>
                <a:schemeClr val="accent1"/>
              </a:solidFill>
            </a:endParaRPr>
          </a:p>
          <a:p>
            <a:r>
              <a:rPr lang="zh-CN" altLang="en-US" dirty="0">
                <a:solidFill>
                  <a:schemeClr val="accent1"/>
                </a:solidFill>
              </a:rPr>
              <a:t>精英酒会</a:t>
            </a:r>
            <a:endParaRPr lang="en-US" altLang="zh-CN" dirty="0">
              <a:solidFill>
                <a:schemeClr val="accent1"/>
              </a:solidFill>
            </a:endParaRPr>
          </a:p>
          <a:p>
            <a:r>
              <a:rPr lang="zh-CN" altLang="en-US" dirty="0">
                <a:solidFill>
                  <a:schemeClr val="accent1"/>
                </a:solidFill>
              </a:rPr>
              <a:t>烟火表演</a:t>
            </a:r>
            <a:endParaRPr lang="en-US" altLang="zh-CN" dirty="0">
              <a:solidFill>
                <a:schemeClr val="accent1"/>
              </a:solidFill>
            </a:endParaRPr>
          </a:p>
          <a:p>
            <a:endParaRPr lang="en-US" altLang="zh-CN" dirty="0">
              <a:solidFill>
                <a:schemeClr val="accent1"/>
              </a:solidFill>
            </a:endParaRPr>
          </a:p>
          <a:p>
            <a:endParaRPr lang="zh-CN" altLang="en-US" dirty="0">
              <a:solidFill>
                <a:schemeClr val="accent1"/>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Tm="9892">
        <p14:prism dir="u"/>
      </p:transition>
    </mc:Choice>
    <mc:Fallback>
      <p:transition spd="slow" advTm="9892">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accent2"/>
                </a:solidFill>
                <a:latin typeface="微软雅黑" panose="020B0503020204020204" pitchFamily="34" charset="-122"/>
                <a:ea typeface="微软雅黑" panose="020B0503020204020204" pitchFamily="34" charset="-122"/>
              </a:rPr>
              <a:t>2.2 </a:t>
            </a:r>
            <a:r>
              <a:rPr lang="zh-CN" altLang="en-US" sz="2800" dirty="0">
                <a:solidFill>
                  <a:schemeClr val="accent2"/>
                </a:solidFill>
                <a:latin typeface="微软雅黑" panose="020B0503020204020204" pitchFamily="34" charset="-122"/>
                <a:ea typeface="微软雅黑" panose="020B0503020204020204" pitchFamily="34" charset="-122"/>
              </a:rPr>
              <a:t>活动设计</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40011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2</a:t>
            </a:r>
            <a:endParaRPr lang="zh-CN" altLang="en-US" dirty="0">
              <a:solidFill>
                <a:schemeClr val="accent2"/>
              </a:solidFill>
            </a:endParaRPr>
          </a:p>
        </p:txBody>
      </p:sp>
      <p:sp>
        <p:nvSpPr>
          <p:cNvPr id="4" name="TextBox 102"/>
          <p:cNvSpPr txBox="1">
            <a:spLocks noChangeArrowheads="1"/>
          </p:cNvSpPr>
          <p:nvPr/>
        </p:nvSpPr>
        <p:spPr bwMode="auto">
          <a:xfrm>
            <a:off x="941629" y="2052212"/>
            <a:ext cx="35210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4000" dirty="0">
                <a:solidFill>
                  <a:schemeClr val="bg2"/>
                </a:solidFill>
                <a:latin typeface="微软雅黑" panose="020B0503020204020204" pitchFamily="34" charset="-122"/>
              </a:rPr>
              <a:t>开幕式</a:t>
            </a:r>
            <a:r>
              <a:rPr lang="en-US" altLang="zh-CN" sz="4000" dirty="0">
                <a:solidFill>
                  <a:schemeClr val="bg2"/>
                </a:solidFill>
                <a:latin typeface="微软雅黑" panose="020B0503020204020204" pitchFamily="34" charset="-122"/>
              </a:rPr>
              <a:t>—</a:t>
            </a:r>
            <a:r>
              <a:rPr lang="zh-CN" altLang="en-US" sz="4000" b="1" dirty="0">
                <a:solidFill>
                  <a:schemeClr val="bg2"/>
                </a:solidFill>
                <a:latin typeface="微软雅黑" panose="020B0503020204020204" pitchFamily="34" charset="-122"/>
              </a:rPr>
              <a:t>鼓舞</a:t>
            </a:r>
            <a:endParaRPr lang="zh-CN" altLang="en-US" sz="4000" b="1" dirty="0">
              <a:solidFill>
                <a:schemeClr val="bg2"/>
              </a:solidFill>
              <a:latin typeface="微软雅黑" panose="020B0503020204020204" pitchFamily="34" charset="-122"/>
            </a:endParaRPr>
          </a:p>
        </p:txBody>
      </p:sp>
      <p:sp>
        <p:nvSpPr>
          <p:cNvPr id="5" name="文本框 4"/>
          <p:cNvSpPr txBox="1"/>
          <p:nvPr/>
        </p:nvSpPr>
        <p:spPr>
          <a:xfrm>
            <a:off x="950338" y="3110292"/>
            <a:ext cx="3744492" cy="1569660"/>
          </a:xfrm>
          <a:prstGeom prst="rect">
            <a:avLst/>
          </a:prstGeom>
          <a:noFill/>
        </p:spPr>
        <p:txBody>
          <a:bodyPr wrap="square" rtlCol="0">
            <a:spAutoFit/>
          </a:bodyPr>
          <a:lstStyle/>
          <a:p>
            <a:pPr algn="just"/>
            <a:r>
              <a:rPr lang="zh-CN" altLang="en-US" sz="2400" dirty="0">
                <a:solidFill>
                  <a:schemeClr val="accent1"/>
                </a:solidFill>
                <a:latin typeface="微软雅黑" panose="020B0503020204020204" pitchFamily="34" charset="-122"/>
                <a:ea typeface="微软雅黑" panose="020B0503020204020204" pitchFamily="34" charset="-122"/>
              </a:rPr>
              <a:t>这是一个用图片文字来介绍活动各个环节的活动设计，可以用格式刷将您的图片变得有立体感一些。</a:t>
            </a:r>
            <a:endParaRPr lang="zh-CN" altLang="en-US" sz="2400" dirty="0">
              <a:solidFill>
                <a:schemeClr val="accent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298371" y="1748731"/>
            <a:ext cx="5656434" cy="3384376"/>
          </a:xfrm>
          <a:prstGeom prst="rect">
            <a:avLst/>
          </a:prstGeom>
          <a:solidFill>
            <a:srgbClr val="FFFFFF">
              <a:shade val="85000"/>
            </a:srgbClr>
          </a:solidFill>
          <a:ln w="9525" cap="rnd">
            <a:solidFill>
              <a:srgbClr val="FFFFFF"/>
            </a:solidFill>
          </a:ln>
          <a:effectLst>
            <a:outerShdw blurRad="36195" dist="12700" dir="11400000" algn="tl" rotWithShape="0">
              <a:srgbClr val="000000">
                <a:alpha val="33000"/>
              </a:srgbClr>
            </a:outerShdw>
            <a:reflection blurRad="6350" stA="20000" endPos="50000" dist="50800" dir="5400000" sy="-100000" algn="bl" rotWithShape="0"/>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2704" y="2321026"/>
            <a:ext cx="5120433" cy="3067220"/>
          </a:xfrm>
          <a:prstGeom prst="rect">
            <a:avLst/>
          </a:prstGeom>
          <a:solidFill>
            <a:srgbClr val="FFFFFF">
              <a:shade val="85000"/>
            </a:srgbClr>
          </a:solidFill>
          <a:ln w="9525" cap="rnd">
            <a:solidFill>
              <a:srgbClr val="FFFFFF"/>
            </a:solidFill>
          </a:ln>
          <a:effectLst>
            <a:outerShdw blurRad="36195" dist="12700" dir="11400000" algn="tl" rotWithShape="0">
              <a:srgbClr val="000000">
                <a:alpha val="33000"/>
              </a:srgbClr>
            </a:outerShdw>
            <a:reflection blurRad="6350" stA="20000" endPos="50000" dist="50800" dir="5400000" sy="-100000" algn="bl" rotWithShape="0"/>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mc:AlternateContent xmlns:mc="http://schemas.openxmlformats.org/markup-compatibility/2006">
    <mc:Choice xmlns:p14="http://schemas.microsoft.com/office/powerpoint/2010/main" Requires="p14">
      <p:transition spd="slow" p14:dur="800" advTm="4152">
        <p14:prism dir="u"/>
      </p:transition>
    </mc:Choice>
    <mc:Fallback>
      <p:transition spd="slow" advTm="4152">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accent2"/>
                </a:solidFill>
                <a:latin typeface="微软雅黑" panose="020B0503020204020204" pitchFamily="34" charset="-122"/>
                <a:ea typeface="微软雅黑" panose="020B0503020204020204" pitchFamily="34" charset="-122"/>
              </a:rPr>
              <a:t>2.3 </a:t>
            </a:r>
            <a:r>
              <a:rPr lang="zh-CN" altLang="en-US" sz="2800" dirty="0">
                <a:solidFill>
                  <a:schemeClr val="accent2"/>
                </a:solidFill>
                <a:latin typeface="微软雅黑" panose="020B0503020204020204" pitchFamily="34" charset="-122"/>
                <a:ea typeface="微软雅黑" panose="020B0503020204020204" pitchFamily="34" charset="-122"/>
              </a:rPr>
              <a:t>服务保障</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40011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2</a:t>
            </a:r>
            <a:endParaRPr lang="zh-CN" altLang="en-US" dirty="0">
              <a:solidFill>
                <a:schemeClr val="accent2"/>
              </a:solidFill>
            </a:endParaRPr>
          </a:p>
        </p:txBody>
      </p:sp>
      <p:sp>
        <p:nvSpPr>
          <p:cNvPr id="4" name="文本框 3"/>
          <p:cNvSpPr txBox="1"/>
          <p:nvPr/>
        </p:nvSpPr>
        <p:spPr>
          <a:xfrm>
            <a:off x="884368" y="1992996"/>
            <a:ext cx="3767902" cy="461665"/>
          </a:xfrm>
          <a:prstGeom prst="rect">
            <a:avLst/>
          </a:prstGeom>
          <a:noFill/>
        </p:spPr>
        <p:txBody>
          <a:bodyPr wrap="square" rtlCol="0">
            <a:spAutoFit/>
          </a:bodyPr>
          <a:lstStyle/>
          <a:p>
            <a:pPr marL="342900" indent="-342900">
              <a:buFont typeface="Wingdings" panose="05000000000000000000" pitchFamily="2" charset="2"/>
              <a:buChar char="n"/>
            </a:pPr>
            <a:r>
              <a:rPr lang="zh-CN" altLang="en-US" sz="2400" dirty="0">
                <a:solidFill>
                  <a:schemeClr val="accent1"/>
                </a:solidFill>
                <a:latin typeface="微软雅黑" panose="020B0503020204020204" pitchFamily="34" charset="-122"/>
                <a:ea typeface="微软雅黑" panose="020B0503020204020204" pitchFamily="34" charset="-122"/>
              </a:rPr>
              <a:t>完善的</a:t>
            </a:r>
            <a:r>
              <a:rPr lang="zh-CN" altLang="en-US" sz="2400" b="1" dirty="0">
                <a:solidFill>
                  <a:schemeClr val="accent1"/>
                </a:solidFill>
                <a:latin typeface="微软雅黑" panose="020B0503020204020204" pitchFamily="34" charset="-122"/>
                <a:ea typeface="微软雅黑" panose="020B0503020204020204" pitchFamily="34" charset="-122"/>
              </a:rPr>
              <a:t>志愿者</a:t>
            </a:r>
            <a:r>
              <a:rPr lang="zh-CN" altLang="en-US" sz="2400" dirty="0">
                <a:solidFill>
                  <a:schemeClr val="accent1"/>
                </a:solidFill>
                <a:latin typeface="微软雅黑" panose="020B0503020204020204" pitchFamily="34" charset="-122"/>
                <a:ea typeface="微软雅黑" panose="020B0503020204020204" pitchFamily="34" charset="-122"/>
              </a:rPr>
              <a:t>服务体系</a:t>
            </a:r>
            <a:endParaRPr lang="zh-CN" altLang="en-US" sz="2400" dirty="0">
              <a:solidFill>
                <a:schemeClr val="accent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884376" y="2553725"/>
            <a:ext cx="3767902" cy="461665"/>
          </a:xfrm>
          <a:prstGeom prst="rect">
            <a:avLst/>
          </a:prstGeom>
          <a:noFill/>
        </p:spPr>
        <p:txBody>
          <a:bodyPr wrap="square" rtlCol="0">
            <a:spAutoFit/>
          </a:bodyPr>
          <a:lstStyle/>
          <a:p>
            <a:pPr marL="342900" indent="-342900">
              <a:buFont typeface="Wingdings" panose="05000000000000000000" pitchFamily="2" charset="2"/>
              <a:buChar char="n"/>
            </a:pPr>
            <a:r>
              <a:rPr lang="zh-CN" altLang="en-US" sz="2400" dirty="0">
                <a:solidFill>
                  <a:schemeClr val="accent1"/>
                </a:solidFill>
                <a:latin typeface="微软雅黑" panose="020B0503020204020204" pitchFamily="34" charset="-122"/>
                <a:ea typeface="微软雅黑" panose="020B0503020204020204" pitchFamily="34" charset="-122"/>
              </a:rPr>
              <a:t>专业的</a:t>
            </a:r>
            <a:r>
              <a:rPr lang="zh-CN" altLang="en-US" sz="2400" b="1" dirty="0">
                <a:solidFill>
                  <a:schemeClr val="accent1"/>
                </a:solidFill>
                <a:latin typeface="微软雅黑" panose="020B0503020204020204" pitchFamily="34" charset="-122"/>
                <a:ea typeface="微软雅黑" panose="020B0503020204020204" pitchFamily="34" charset="-122"/>
              </a:rPr>
              <a:t>安保医疗</a:t>
            </a:r>
            <a:r>
              <a:rPr lang="zh-CN" altLang="en-US" sz="2400" dirty="0">
                <a:solidFill>
                  <a:schemeClr val="accent1"/>
                </a:solidFill>
                <a:latin typeface="微软雅黑" panose="020B0503020204020204" pitchFamily="34" charset="-122"/>
                <a:ea typeface="微软雅黑" panose="020B0503020204020204" pitchFamily="34" charset="-122"/>
              </a:rPr>
              <a:t>部署</a:t>
            </a:r>
            <a:endParaRPr lang="zh-CN" altLang="en-US" sz="2400" dirty="0">
              <a:solidFill>
                <a:schemeClr val="accent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876461" y="3158069"/>
            <a:ext cx="3767902" cy="461665"/>
          </a:xfrm>
          <a:prstGeom prst="rect">
            <a:avLst/>
          </a:prstGeom>
          <a:noFill/>
        </p:spPr>
        <p:txBody>
          <a:bodyPr wrap="square" rtlCol="0">
            <a:spAutoFit/>
          </a:bodyPr>
          <a:lstStyle/>
          <a:p>
            <a:pPr marL="342900" indent="-342900">
              <a:buFont typeface="Wingdings" panose="05000000000000000000" pitchFamily="2" charset="2"/>
              <a:buChar char="n"/>
            </a:pPr>
            <a:r>
              <a:rPr lang="zh-CN" altLang="en-US" sz="2400" b="1" dirty="0">
                <a:solidFill>
                  <a:schemeClr val="accent1"/>
                </a:solidFill>
                <a:latin typeface="微软雅黑" panose="020B0503020204020204" pitchFamily="34" charset="-122"/>
                <a:ea typeface="微软雅黑" panose="020B0503020204020204" pitchFamily="34" charset="-122"/>
              </a:rPr>
              <a:t>多角度</a:t>
            </a:r>
            <a:r>
              <a:rPr lang="zh-CN" altLang="en-US" sz="2400" dirty="0">
                <a:solidFill>
                  <a:schemeClr val="accent1"/>
                </a:solidFill>
                <a:latin typeface="微软雅黑" panose="020B0503020204020204" pitchFamily="34" charset="-122"/>
                <a:ea typeface="微软雅黑" panose="020B0503020204020204" pitchFamily="34" charset="-122"/>
              </a:rPr>
              <a:t>捕捉美好瞬间</a:t>
            </a:r>
            <a:endParaRPr lang="zh-CN" altLang="en-US" sz="2400" dirty="0">
              <a:solidFill>
                <a:schemeClr val="accent1"/>
              </a:solidFill>
              <a:latin typeface="微软雅黑" panose="020B0503020204020204" pitchFamily="34" charset="-122"/>
              <a:ea typeface="微软雅黑" panose="020B0503020204020204" pitchFamily="34" charset="-122"/>
            </a:endParaRPr>
          </a:p>
        </p:txBody>
      </p:sp>
      <p:sp>
        <p:nvSpPr>
          <p:cNvPr id="7" name="六边形 6"/>
          <p:cNvSpPr/>
          <p:nvPr/>
        </p:nvSpPr>
        <p:spPr>
          <a:xfrm>
            <a:off x="4681307" y="2747858"/>
            <a:ext cx="1511324" cy="1302866"/>
          </a:xfrm>
          <a:prstGeom prst="hexagon">
            <a:avLst/>
          </a:prstGeom>
          <a:solidFill>
            <a:schemeClr val="tx1"/>
          </a:solidFill>
          <a:ln>
            <a:noFill/>
          </a:ln>
        </p:spPr>
        <p:txBody>
          <a:bodyPr vert="horz" wrap="square" lIns="91440" tIns="45720" rIns="91440" bIns="45720" numCol="1" anchor="t" anchorCtr="0" compatLnSpc="1"/>
          <a:lstStyle/>
          <a:p>
            <a:endParaRPr lang="zh-CN" altLang="en-US" dirty="0">
              <a:solidFill>
                <a:schemeClr val="accent1"/>
              </a:solidFill>
            </a:endParaRPr>
          </a:p>
        </p:txBody>
      </p:sp>
      <p:sp>
        <p:nvSpPr>
          <p:cNvPr id="8" name="六边形 7"/>
          <p:cNvSpPr/>
          <p:nvPr/>
        </p:nvSpPr>
        <p:spPr>
          <a:xfrm>
            <a:off x="9771799" y="4316233"/>
            <a:ext cx="1511324" cy="1302866"/>
          </a:xfrm>
          <a:prstGeom prst="hexagon">
            <a:avLst/>
          </a:prstGeom>
          <a:solidFill>
            <a:schemeClr val="accent4"/>
          </a:solidFill>
          <a:ln>
            <a:noFill/>
          </a:ln>
        </p:spPr>
        <p:txBody>
          <a:bodyPr vert="horz" wrap="square" lIns="91440" tIns="45720" rIns="91440" bIns="45720" numCol="1" anchor="t" anchorCtr="0" compatLnSpc="1"/>
          <a:lstStyle/>
          <a:p>
            <a:endParaRPr lang="zh-CN" altLang="en-US" dirty="0">
              <a:solidFill>
                <a:schemeClr val="accent1"/>
              </a:solidFill>
            </a:endParaRPr>
          </a:p>
        </p:txBody>
      </p:sp>
      <p:sp>
        <p:nvSpPr>
          <p:cNvPr id="9" name="六边形 8"/>
          <p:cNvSpPr/>
          <p:nvPr/>
        </p:nvSpPr>
        <p:spPr>
          <a:xfrm>
            <a:off x="5941251" y="3487794"/>
            <a:ext cx="1511324" cy="1302866"/>
          </a:xfrm>
          <a:prstGeom prst="hexagon">
            <a:avLst/>
          </a:prstGeom>
          <a:solidFill>
            <a:schemeClr val="bg1"/>
          </a:solidFill>
          <a:ln>
            <a:noFill/>
          </a:ln>
        </p:spPr>
        <p:txBody>
          <a:bodyPr vert="horz" wrap="square" lIns="91440" tIns="45720" rIns="91440" bIns="45720" numCol="1" anchor="t" anchorCtr="0" compatLnSpc="1"/>
          <a:lstStyle/>
          <a:p>
            <a:endParaRPr lang="zh-CN" altLang="en-US" dirty="0">
              <a:solidFill>
                <a:schemeClr val="accent1"/>
              </a:solidFill>
            </a:endParaRPr>
          </a:p>
        </p:txBody>
      </p:sp>
      <p:sp>
        <p:nvSpPr>
          <p:cNvPr id="10" name="六边形 9"/>
          <p:cNvSpPr/>
          <p:nvPr/>
        </p:nvSpPr>
        <p:spPr>
          <a:xfrm>
            <a:off x="7201196" y="2836361"/>
            <a:ext cx="1511324" cy="1302866"/>
          </a:xfrm>
          <a:prstGeom prst="hexagon">
            <a:avLst/>
          </a:prstGeom>
          <a:solidFill>
            <a:schemeClr val="tx1"/>
          </a:solidFill>
          <a:ln>
            <a:noFill/>
          </a:ln>
        </p:spPr>
        <p:txBody>
          <a:bodyPr vert="horz" wrap="square" lIns="91440" tIns="45720" rIns="91440" bIns="45720" numCol="1" anchor="t" anchorCtr="0" compatLnSpc="1"/>
          <a:lstStyle/>
          <a:p>
            <a:endParaRPr lang="zh-CN" altLang="en-US" dirty="0">
              <a:solidFill>
                <a:schemeClr val="accent1"/>
              </a:solidFill>
            </a:endParaRPr>
          </a:p>
        </p:txBody>
      </p:sp>
      <p:sp>
        <p:nvSpPr>
          <p:cNvPr id="11" name="六边形 10"/>
          <p:cNvSpPr/>
          <p:nvPr/>
        </p:nvSpPr>
        <p:spPr>
          <a:xfrm>
            <a:off x="8474911" y="2184928"/>
            <a:ext cx="1511324" cy="1302866"/>
          </a:xfrm>
          <a:prstGeom prst="hexagon">
            <a:avLst/>
          </a:prstGeom>
          <a:solidFill>
            <a:schemeClr val="bg1"/>
          </a:solidFill>
          <a:ln>
            <a:noFill/>
          </a:ln>
        </p:spPr>
        <p:txBody>
          <a:bodyPr vert="horz" wrap="square" lIns="91440" tIns="45720" rIns="91440" bIns="45720" numCol="1" anchor="t" anchorCtr="0" compatLnSpc="1"/>
          <a:lstStyle/>
          <a:p>
            <a:endParaRPr lang="zh-CN" altLang="en-US" dirty="0">
              <a:solidFill>
                <a:schemeClr val="accent1"/>
              </a:solidFill>
            </a:endParaRPr>
          </a:p>
        </p:txBody>
      </p:sp>
      <p:sp>
        <p:nvSpPr>
          <p:cNvPr id="12" name="六边形 11"/>
          <p:cNvSpPr/>
          <p:nvPr/>
        </p:nvSpPr>
        <p:spPr>
          <a:xfrm>
            <a:off x="7228739" y="1442688"/>
            <a:ext cx="1511324" cy="1302866"/>
          </a:xfrm>
          <a:prstGeom prst="hexagon">
            <a:avLst/>
          </a:prstGeom>
          <a:solidFill>
            <a:schemeClr val="tx2"/>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13" name="六边形 12"/>
          <p:cNvSpPr/>
          <p:nvPr/>
        </p:nvSpPr>
        <p:spPr>
          <a:xfrm>
            <a:off x="5955023" y="2094121"/>
            <a:ext cx="1511324" cy="1302866"/>
          </a:xfrm>
          <a:prstGeom prst="hexagon">
            <a:avLst/>
          </a:prstGeom>
          <a:solidFill>
            <a:schemeClr val="accent4"/>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14" name="六边形 13"/>
          <p:cNvSpPr/>
          <p:nvPr/>
        </p:nvSpPr>
        <p:spPr>
          <a:xfrm>
            <a:off x="7201195" y="4227729"/>
            <a:ext cx="1511324" cy="1302866"/>
          </a:xfrm>
          <a:prstGeom prst="hexagon">
            <a:avLst/>
          </a:prstGeom>
          <a:solidFill>
            <a:schemeClr val="bg2"/>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15" name="六边形 14"/>
          <p:cNvSpPr/>
          <p:nvPr/>
        </p:nvSpPr>
        <p:spPr>
          <a:xfrm>
            <a:off x="8474911" y="3576297"/>
            <a:ext cx="1511324" cy="1302866"/>
          </a:xfrm>
          <a:prstGeom prst="hexagon">
            <a:avLst/>
          </a:prstGeom>
          <a:solidFill>
            <a:schemeClr val="tx2"/>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16" name="六边形 15"/>
          <p:cNvSpPr/>
          <p:nvPr/>
        </p:nvSpPr>
        <p:spPr>
          <a:xfrm>
            <a:off x="9748627" y="2880612"/>
            <a:ext cx="1511324" cy="1302866"/>
          </a:xfrm>
          <a:prstGeom prst="hexagon">
            <a:avLst/>
          </a:prstGeom>
          <a:solidFill>
            <a:schemeClr val="bg2"/>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17" name="KSO_Shape"/>
          <p:cNvSpPr/>
          <p:nvPr/>
        </p:nvSpPr>
        <p:spPr bwMode="auto">
          <a:xfrm>
            <a:off x="6227585" y="2453506"/>
            <a:ext cx="904646" cy="554850"/>
          </a:xfrm>
          <a:custGeom>
            <a:avLst/>
            <a:gdLst>
              <a:gd name="T0" fmla="*/ 2170982 w 2727325"/>
              <a:gd name="T1" fmla="*/ 1317981 h 1674813"/>
              <a:gd name="T2" fmla="*/ 2247564 w 2727325"/>
              <a:gd name="T3" fmla="*/ 1394626 h 1674813"/>
              <a:gd name="T4" fmla="*/ 2269490 w 2727325"/>
              <a:gd name="T5" fmla="*/ 1504666 h 1674813"/>
              <a:gd name="T6" fmla="*/ 2226909 w 2727325"/>
              <a:gd name="T7" fmla="*/ 1605800 h 1674813"/>
              <a:gd name="T8" fmla="*/ 2136981 w 2727325"/>
              <a:gd name="T9" fmla="*/ 1666226 h 1674813"/>
              <a:gd name="T10" fmla="*/ 2023856 w 2727325"/>
              <a:gd name="T11" fmla="*/ 1666226 h 1674813"/>
              <a:gd name="T12" fmla="*/ 1933928 w 2727325"/>
              <a:gd name="T13" fmla="*/ 1605800 h 1674813"/>
              <a:gd name="T14" fmla="*/ 1891983 w 2727325"/>
              <a:gd name="T15" fmla="*/ 1504666 h 1674813"/>
              <a:gd name="T16" fmla="*/ 1913591 w 2727325"/>
              <a:gd name="T17" fmla="*/ 1394626 h 1674813"/>
              <a:gd name="T18" fmla="*/ 1990173 w 2727325"/>
              <a:gd name="T19" fmla="*/ 1317981 h 1674813"/>
              <a:gd name="T20" fmla="*/ 578969 w 2727325"/>
              <a:gd name="T21" fmla="*/ 1295400 h 1674813"/>
              <a:gd name="T22" fmla="*/ 682561 w 2727325"/>
              <a:gd name="T23" fmla="*/ 1332610 h 1674813"/>
              <a:gd name="T24" fmla="*/ 747386 w 2727325"/>
              <a:gd name="T25" fmla="*/ 1419751 h 1674813"/>
              <a:gd name="T26" fmla="*/ 752788 w 2727325"/>
              <a:gd name="T27" fmla="*/ 1532653 h 1674813"/>
              <a:gd name="T28" fmla="*/ 696543 w 2727325"/>
              <a:gd name="T29" fmla="*/ 1625518 h 1674813"/>
              <a:gd name="T30" fmla="*/ 598035 w 2727325"/>
              <a:gd name="T31" fmla="*/ 1672905 h 1674813"/>
              <a:gd name="T32" fmla="*/ 486817 w 2727325"/>
              <a:gd name="T33" fmla="*/ 1656049 h 1674813"/>
              <a:gd name="T34" fmla="*/ 407058 w 2727325"/>
              <a:gd name="T35" fmla="*/ 1583538 h 1674813"/>
              <a:gd name="T36" fmla="*/ 379730 w 2727325"/>
              <a:gd name="T37" fmla="*/ 1475407 h 1674813"/>
              <a:gd name="T38" fmla="*/ 416909 w 2727325"/>
              <a:gd name="T39" fmla="*/ 1371410 h 1674813"/>
              <a:gd name="T40" fmla="*/ 503659 w 2727325"/>
              <a:gd name="T41" fmla="*/ 1306849 h 1674813"/>
              <a:gd name="T42" fmla="*/ 1493842 w 2727325"/>
              <a:gd name="T43" fmla="*/ 1149350 h 1674813"/>
              <a:gd name="T44" fmla="*/ 518739 w 2727325"/>
              <a:gd name="T45" fmla="*/ 309877 h 1674813"/>
              <a:gd name="T46" fmla="*/ 426186 w 2727325"/>
              <a:gd name="T47" fmla="*/ 354932 h 1674813"/>
              <a:gd name="T48" fmla="*/ 385932 w 2727325"/>
              <a:gd name="T49" fmla="*/ 433618 h 1674813"/>
              <a:gd name="T50" fmla="*/ 884770 w 2727325"/>
              <a:gd name="T51" fmla="*/ 635 h 1674813"/>
              <a:gd name="T52" fmla="*/ 956516 w 2727325"/>
              <a:gd name="T53" fmla="*/ 30487 h 1674813"/>
              <a:gd name="T54" fmla="*/ 999691 w 2727325"/>
              <a:gd name="T55" fmla="*/ 94635 h 1674813"/>
              <a:gd name="T56" fmla="*/ 2492402 w 2727325"/>
              <a:gd name="T57" fmla="*/ 148621 h 1674813"/>
              <a:gd name="T58" fmla="*/ 2591133 w 2727325"/>
              <a:gd name="T59" fmla="*/ 178790 h 1674813"/>
              <a:gd name="T60" fmla="*/ 2658118 w 2727325"/>
              <a:gd name="T61" fmla="*/ 240715 h 1674813"/>
              <a:gd name="T62" fmla="*/ 2713039 w 2727325"/>
              <a:gd name="T63" fmla="*/ 380126 h 1674813"/>
              <a:gd name="T64" fmla="*/ 2727007 w 2727325"/>
              <a:gd name="T65" fmla="*/ 1152445 h 1674813"/>
              <a:gd name="T66" fmla="*/ 2705103 w 2727325"/>
              <a:gd name="T67" fmla="*/ 1266768 h 1674813"/>
              <a:gd name="T68" fmla="*/ 2618753 w 2727325"/>
              <a:gd name="T69" fmla="*/ 1410943 h 1674813"/>
              <a:gd name="T70" fmla="*/ 2465101 w 2727325"/>
              <a:gd name="T71" fmla="*/ 1516375 h 1674813"/>
              <a:gd name="T72" fmla="*/ 2384422 w 2727325"/>
              <a:gd name="T73" fmla="*/ 1516666 h 1674813"/>
              <a:gd name="T74" fmla="*/ 2348490 w 2727325"/>
              <a:gd name="T75" fmla="*/ 1337144 h 1674813"/>
              <a:gd name="T76" fmla="*/ 2223203 w 2727325"/>
              <a:gd name="T77" fmla="*/ 1212177 h 1674813"/>
              <a:gd name="T78" fmla="*/ 2043223 w 2727325"/>
              <a:gd name="T79" fmla="*/ 1176019 h 1674813"/>
              <a:gd name="T80" fmla="*/ 1896207 w 2727325"/>
              <a:gd name="T81" fmla="*/ 1228978 h 1674813"/>
              <a:gd name="T82" fmla="*/ 1788270 w 2727325"/>
              <a:gd name="T83" fmla="*/ 1360133 h 1674813"/>
              <a:gd name="T84" fmla="*/ 1765302 w 2727325"/>
              <a:gd name="T85" fmla="*/ 1516666 h 1674813"/>
              <a:gd name="T86" fmla="*/ 870887 w 2727325"/>
              <a:gd name="T87" fmla="*/ 1407557 h 1674813"/>
              <a:gd name="T88" fmla="*/ 778671 w 2727325"/>
              <a:gd name="T89" fmla="*/ 1255313 h 1674813"/>
              <a:gd name="T90" fmla="*/ 617133 w 2727325"/>
              <a:gd name="T91" fmla="*/ 1178239 h 1674813"/>
              <a:gd name="T92" fmla="*/ 434927 w 2727325"/>
              <a:gd name="T93" fmla="*/ 1205199 h 1674813"/>
              <a:gd name="T94" fmla="*/ 303916 w 2727325"/>
              <a:gd name="T95" fmla="*/ 1324140 h 1674813"/>
              <a:gd name="T96" fmla="*/ 259080 w 2727325"/>
              <a:gd name="T97" fmla="*/ 1500807 h 1674813"/>
              <a:gd name="T98" fmla="*/ 119366 w 2727325"/>
              <a:gd name="T99" fmla="*/ 1422058 h 1674813"/>
              <a:gd name="T100" fmla="*/ 20635 w 2727325"/>
              <a:gd name="T101" fmla="*/ 1261687 h 1674813"/>
              <a:gd name="T102" fmla="*/ 149525 w 2727325"/>
              <a:gd name="T103" fmla="*/ 516997 h 1674813"/>
              <a:gd name="T104" fmla="*/ 213335 w 2727325"/>
              <a:gd name="T105" fmla="*/ 374092 h 1674813"/>
              <a:gd name="T106" fmla="*/ 299050 w 2727325"/>
              <a:gd name="T107" fmla="*/ 269613 h 1674813"/>
              <a:gd name="T108" fmla="*/ 401908 w 2727325"/>
              <a:gd name="T109" fmla="*/ 200066 h 1674813"/>
              <a:gd name="T110" fmla="*/ 589529 w 2727325"/>
              <a:gd name="T111" fmla="*/ 149256 h 1674813"/>
              <a:gd name="T112" fmla="*/ 743816 w 2727325"/>
              <a:gd name="T113" fmla="*/ 88601 h 1674813"/>
              <a:gd name="T114" fmla="*/ 789848 w 2727325"/>
              <a:gd name="T115" fmla="*/ 26676 h 1674813"/>
              <a:gd name="T116" fmla="*/ 863817 w 2727325"/>
              <a:gd name="T117" fmla="*/ 0 h 1674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27325" h="1674813">
                <a:moveTo>
                  <a:pt x="2070886" y="1295400"/>
                </a:moveTo>
                <a:lnTo>
                  <a:pt x="2080419" y="1295400"/>
                </a:lnTo>
                <a:lnTo>
                  <a:pt x="2090269" y="1295400"/>
                </a:lnTo>
                <a:lnTo>
                  <a:pt x="2099802" y="1296036"/>
                </a:lnTo>
                <a:lnTo>
                  <a:pt x="2109335" y="1297308"/>
                </a:lnTo>
                <a:lnTo>
                  <a:pt x="2118551" y="1298899"/>
                </a:lnTo>
                <a:lnTo>
                  <a:pt x="2128084" y="1301125"/>
                </a:lnTo>
                <a:lnTo>
                  <a:pt x="2136981" y="1303669"/>
                </a:lnTo>
                <a:lnTo>
                  <a:pt x="2145561" y="1306849"/>
                </a:lnTo>
                <a:lnTo>
                  <a:pt x="2154141" y="1310030"/>
                </a:lnTo>
                <a:lnTo>
                  <a:pt x="2163038" y="1314164"/>
                </a:lnTo>
                <a:lnTo>
                  <a:pt x="2170982" y="1317981"/>
                </a:lnTo>
                <a:lnTo>
                  <a:pt x="2178609" y="1322751"/>
                </a:lnTo>
                <a:lnTo>
                  <a:pt x="2186553" y="1327840"/>
                </a:lnTo>
                <a:lnTo>
                  <a:pt x="2193861" y="1332610"/>
                </a:lnTo>
                <a:lnTo>
                  <a:pt x="2201170" y="1338653"/>
                </a:lnTo>
                <a:lnTo>
                  <a:pt x="2208161" y="1344695"/>
                </a:lnTo>
                <a:lnTo>
                  <a:pt x="2214834" y="1350738"/>
                </a:lnTo>
                <a:lnTo>
                  <a:pt x="2220871" y="1357099"/>
                </a:lnTo>
                <a:lnTo>
                  <a:pt x="2226909" y="1364413"/>
                </a:lnTo>
                <a:lnTo>
                  <a:pt x="2232629" y="1371410"/>
                </a:lnTo>
                <a:lnTo>
                  <a:pt x="2237713" y="1378725"/>
                </a:lnTo>
                <a:lnTo>
                  <a:pt x="2242797" y="1386676"/>
                </a:lnTo>
                <a:lnTo>
                  <a:pt x="2247564" y="1394626"/>
                </a:lnTo>
                <a:lnTo>
                  <a:pt x="2251377" y="1402577"/>
                </a:lnTo>
                <a:lnTo>
                  <a:pt x="2255508" y="1411164"/>
                </a:lnTo>
                <a:lnTo>
                  <a:pt x="2258686" y="1419751"/>
                </a:lnTo>
                <a:lnTo>
                  <a:pt x="2261863" y="1428656"/>
                </a:lnTo>
                <a:lnTo>
                  <a:pt x="2264405" y="1437561"/>
                </a:lnTo>
                <a:lnTo>
                  <a:pt x="2266630" y="1446784"/>
                </a:lnTo>
                <a:lnTo>
                  <a:pt x="2267901" y="1456325"/>
                </a:lnTo>
                <a:lnTo>
                  <a:pt x="2269490" y="1465548"/>
                </a:lnTo>
                <a:lnTo>
                  <a:pt x="2270125" y="1475407"/>
                </a:lnTo>
                <a:lnTo>
                  <a:pt x="2270125" y="1484948"/>
                </a:lnTo>
                <a:lnTo>
                  <a:pt x="2270125" y="1494807"/>
                </a:lnTo>
                <a:lnTo>
                  <a:pt x="2269490" y="1504666"/>
                </a:lnTo>
                <a:lnTo>
                  <a:pt x="2267901" y="1513889"/>
                </a:lnTo>
                <a:lnTo>
                  <a:pt x="2266630" y="1523430"/>
                </a:lnTo>
                <a:lnTo>
                  <a:pt x="2264405" y="1532653"/>
                </a:lnTo>
                <a:lnTo>
                  <a:pt x="2261863" y="1541558"/>
                </a:lnTo>
                <a:lnTo>
                  <a:pt x="2258686" y="1550144"/>
                </a:lnTo>
                <a:lnTo>
                  <a:pt x="2255508" y="1559049"/>
                </a:lnTo>
                <a:lnTo>
                  <a:pt x="2251377" y="1567318"/>
                </a:lnTo>
                <a:lnTo>
                  <a:pt x="2247564" y="1575587"/>
                </a:lnTo>
                <a:lnTo>
                  <a:pt x="2242797" y="1583538"/>
                </a:lnTo>
                <a:lnTo>
                  <a:pt x="2237713" y="1591489"/>
                </a:lnTo>
                <a:lnTo>
                  <a:pt x="2232629" y="1598485"/>
                </a:lnTo>
                <a:lnTo>
                  <a:pt x="2226909" y="1605800"/>
                </a:lnTo>
                <a:lnTo>
                  <a:pt x="2220871" y="1612479"/>
                </a:lnTo>
                <a:lnTo>
                  <a:pt x="2214834" y="1619476"/>
                </a:lnTo>
                <a:lnTo>
                  <a:pt x="2208161" y="1625518"/>
                </a:lnTo>
                <a:lnTo>
                  <a:pt x="2201170" y="1631561"/>
                </a:lnTo>
                <a:lnTo>
                  <a:pt x="2193861" y="1636967"/>
                </a:lnTo>
                <a:lnTo>
                  <a:pt x="2186553" y="1642374"/>
                </a:lnTo>
                <a:lnTo>
                  <a:pt x="2178609" y="1647462"/>
                </a:lnTo>
                <a:lnTo>
                  <a:pt x="2170982" y="1651915"/>
                </a:lnTo>
                <a:lnTo>
                  <a:pt x="2163038" y="1656049"/>
                </a:lnTo>
                <a:lnTo>
                  <a:pt x="2154141" y="1660184"/>
                </a:lnTo>
                <a:lnTo>
                  <a:pt x="2145561" y="1663364"/>
                </a:lnTo>
                <a:lnTo>
                  <a:pt x="2136981" y="1666226"/>
                </a:lnTo>
                <a:lnTo>
                  <a:pt x="2128084" y="1669089"/>
                </a:lnTo>
                <a:lnTo>
                  <a:pt x="2118551" y="1670997"/>
                </a:lnTo>
                <a:lnTo>
                  <a:pt x="2109335" y="1672905"/>
                </a:lnTo>
                <a:lnTo>
                  <a:pt x="2099802" y="1673859"/>
                </a:lnTo>
                <a:lnTo>
                  <a:pt x="2090269" y="1674495"/>
                </a:lnTo>
                <a:lnTo>
                  <a:pt x="2080419" y="1674813"/>
                </a:lnTo>
                <a:lnTo>
                  <a:pt x="2070886" y="1674495"/>
                </a:lnTo>
                <a:lnTo>
                  <a:pt x="2061035" y="1673859"/>
                </a:lnTo>
                <a:lnTo>
                  <a:pt x="2051820" y="1672905"/>
                </a:lnTo>
                <a:lnTo>
                  <a:pt x="2042287" y="1670997"/>
                </a:lnTo>
                <a:lnTo>
                  <a:pt x="2033072" y="1669089"/>
                </a:lnTo>
                <a:lnTo>
                  <a:pt x="2023856" y="1666226"/>
                </a:lnTo>
                <a:lnTo>
                  <a:pt x="2015277" y="1663364"/>
                </a:lnTo>
                <a:lnTo>
                  <a:pt x="2006697" y="1660184"/>
                </a:lnTo>
                <a:lnTo>
                  <a:pt x="1998435" y="1656049"/>
                </a:lnTo>
                <a:lnTo>
                  <a:pt x="1990173" y="1651915"/>
                </a:lnTo>
                <a:lnTo>
                  <a:pt x="1982229" y="1647462"/>
                </a:lnTo>
                <a:lnTo>
                  <a:pt x="1974285" y="1642374"/>
                </a:lnTo>
                <a:lnTo>
                  <a:pt x="1967294" y="1636967"/>
                </a:lnTo>
                <a:lnTo>
                  <a:pt x="1959985" y="1631561"/>
                </a:lnTo>
                <a:lnTo>
                  <a:pt x="1952994" y="1625518"/>
                </a:lnTo>
                <a:lnTo>
                  <a:pt x="1946321" y="1619476"/>
                </a:lnTo>
                <a:lnTo>
                  <a:pt x="1940284" y="1612479"/>
                </a:lnTo>
                <a:lnTo>
                  <a:pt x="1933928" y="1605800"/>
                </a:lnTo>
                <a:lnTo>
                  <a:pt x="1928526" y="1598485"/>
                </a:lnTo>
                <a:lnTo>
                  <a:pt x="1923124" y="1591489"/>
                </a:lnTo>
                <a:lnTo>
                  <a:pt x="1918040" y="1583538"/>
                </a:lnTo>
                <a:lnTo>
                  <a:pt x="1913591" y="1575587"/>
                </a:lnTo>
                <a:lnTo>
                  <a:pt x="1909460" y="1567318"/>
                </a:lnTo>
                <a:lnTo>
                  <a:pt x="1905647" y="1559049"/>
                </a:lnTo>
                <a:lnTo>
                  <a:pt x="1902470" y="1550144"/>
                </a:lnTo>
                <a:lnTo>
                  <a:pt x="1899610" y="1541558"/>
                </a:lnTo>
                <a:lnTo>
                  <a:pt x="1896750" y="1532653"/>
                </a:lnTo>
                <a:lnTo>
                  <a:pt x="1894843" y="1523430"/>
                </a:lnTo>
                <a:lnTo>
                  <a:pt x="1892937" y="1513889"/>
                </a:lnTo>
                <a:lnTo>
                  <a:pt x="1891983" y="1504666"/>
                </a:lnTo>
                <a:lnTo>
                  <a:pt x="1891348" y="1494807"/>
                </a:lnTo>
                <a:lnTo>
                  <a:pt x="1890712" y="1484948"/>
                </a:lnTo>
                <a:lnTo>
                  <a:pt x="1891348" y="1475407"/>
                </a:lnTo>
                <a:lnTo>
                  <a:pt x="1891983" y="1465548"/>
                </a:lnTo>
                <a:lnTo>
                  <a:pt x="1892937" y="1456325"/>
                </a:lnTo>
                <a:lnTo>
                  <a:pt x="1894843" y="1446784"/>
                </a:lnTo>
                <a:lnTo>
                  <a:pt x="1896750" y="1437561"/>
                </a:lnTo>
                <a:lnTo>
                  <a:pt x="1899610" y="1428656"/>
                </a:lnTo>
                <a:lnTo>
                  <a:pt x="1902470" y="1419751"/>
                </a:lnTo>
                <a:lnTo>
                  <a:pt x="1905647" y="1411164"/>
                </a:lnTo>
                <a:lnTo>
                  <a:pt x="1909460" y="1402577"/>
                </a:lnTo>
                <a:lnTo>
                  <a:pt x="1913591" y="1394626"/>
                </a:lnTo>
                <a:lnTo>
                  <a:pt x="1918040" y="1386676"/>
                </a:lnTo>
                <a:lnTo>
                  <a:pt x="1923124" y="1378725"/>
                </a:lnTo>
                <a:lnTo>
                  <a:pt x="1928526" y="1371410"/>
                </a:lnTo>
                <a:lnTo>
                  <a:pt x="1933928" y="1364413"/>
                </a:lnTo>
                <a:lnTo>
                  <a:pt x="1940284" y="1357099"/>
                </a:lnTo>
                <a:lnTo>
                  <a:pt x="1946321" y="1350738"/>
                </a:lnTo>
                <a:lnTo>
                  <a:pt x="1952994" y="1344695"/>
                </a:lnTo>
                <a:lnTo>
                  <a:pt x="1959985" y="1338653"/>
                </a:lnTo>
                <a:lnTo>
                  <a:pt x="1967294" y="1332610"/>
                </a:lnTo>
                <a:lnTo>
                  <a:pt x="1974285" y="1327840"/>
                </a:lnTo>
                <a:lnTo>
                  <a:pt x="1982229" y="1322751"/>
                </a:lnTo>
                <a:lnTo>
                  <a:pt x="1990173" y="1317981"/>
                </a:lnTo>
                <a:lnTo>
                  <a:pt x="1998435" y="1314164"/>
                </a:lnTo>
                <a:lnTo>
                  <a:pt x="2006697" y="1310030"/>
                </a:lnTo>
                <a:lnTo>
                  <a:pt x="2015277" y="1306849"/>
                </a:lnTo>
                <a:lnTo>
                  <a:pt x="2023856" y="1303669"/>
                </a:lnTo>
                <a:lnTo>
                  <a:pt x="2033072" y="1301125"/>
                </a:lnTo>
                <a:lnTo>
                  <a:pt x="2042287" y="1298899"/>
                </a:lnTo>
                <a:lnTo>
                  <a:pt x="2051820" y="1297308"/>
                </a:lnTo>
                <a:lnTo>
                  <a:pt x="2061035" y="1296036"/>
                </a:lnTo>
                <a:lnTo>
                  <a:pt x="2070886" y="1295400"/>
                </a:lnTo>
                <a:close/>
                <a:moveTo>
                  <a:pt x="559268" y="1295400"/>
                </a:moveTo>
                <a:lnTo>
                  <a:pt x="569437" y="1295400"/>
                </a:lnTo>
                <a:lnTo>
                  <a:pt x="578969" y="1295400"/>
                </a:lnTo>
                <a:lnTo>
                  <a:pt x="588502" y="1296036"/>
                </a:lnTo>
                <a:lnTo>
                  <a:pt x="598035" y="1297308"/>
                </a:lnTo>
                <a:lnTo>
                  <a:pt x="607568" y="1298899"/>
                </a:lnTo>
                <a:lnTo>
                  <a:pt x="616466" y="1301125"/>
                </a:lnTo>
                <a:lnTo>
                  <a:pt x="625363" y="1303669"/>
                </a:lnTo>
                <a:lnTo>
                  <a:pt x="634579" y="1306849"/>
                </a:lnTo>
                <a:lnTo>
                  <a:pt x="643158" y="1310030"/>
                </a:lnTo>
                <a:lnTo>
                  <a:pt x="651420" y="1314164"/>
                </a:lnTo>
                <a:lnTo>
                  <a:pt x="659682" y="1317981"/>
                </a:lnTo>
                <a:lnTo>
                  <a:pt x="667626" y="1322751"/>
                </a:lnTo>
                <a:lnTo>
                  <a:pt x="674935" y="1327840"/>
                </a:lnTo>
                <a:lnTo>
                  <a:pt x="682561" y="1332610"/>
                </a:lnTo>
                <a:lnTo>
                  <a:pt x="689870" y="1338653"/>
                </a:lnTo>
                <a:lnTo>
                  <a:pt x="696543" y="1344695"/>
                </a:lnTo>
                <a:lnTo>
                  <a:pt x="703216" y="1350738"/>
                </a:lnTo>
                <a:lnTo>
                  <a:pt x="709571" y="1357099"/>
                </a:lnTo>
                <a:lnTo>
                  <a:pt x="715291" y="1364413"/>
                </a:lnTo>
                <a:lnTo>
                  <a:pt x="721011" y="1371410"/>
                </a:lnTo>
                <a:lnTo>
                  <a:pt x="726413" y="1378725"/>
                </a:lnTo>
                <a:lnTo>
                  <a:pt x="731180" y="1386676"/>
                </a:lnTo>
                <a:lnTo>
                  <a:pt x="735946" y="1394626"/>
                </a:lnTo>
                <a:lnTo>
                  <a:pt x="740077" y="1402577"/>
                </a:lnTo>
                <a:lnTo>
                  <a:pt x="743890" y="1411164"/>
                </a:lnTo>
                <a:lnTo>
                  <a:pt x="747386" y="1419751"/>
                </a:lnTo>
                <a:lnTo>
                  <a:pt x="750246" y="1428656"/>
                </a:lnTo>
                <a:lnTo>
                  <a:pt x="752788" y="1437561"/>
                </a:lnTo>
                <a:lnTo>
                  <a:pt x="755012" y="1446784"/>
                </a:lnTo>
                <a:lnTo>
                  <a:pt x="756919" y="1456325"/>
                </a:lnTo>
                <a:lnTo>
                  <a:pt x="757872" y="1465548"/>
                </a:lnTo>
                <a:lnTo>
                  <a:pt x="758507" y="1475407"/>
                </a:lnTo>
                <a:lnTo>
                  <a:pt x="758825" y="1484948"/>
                </a:lnTo>
                <a:lnTo>
                  <a:pt x="758507" y="1494807"/>
                </a:lnTo>
                <a:lnTo>
                  <a:pt x="757872" y="1504666"/>
                </a:lnTo>
                <a:lnTo>
                  <a:pt x="756919" y="1513889"/>
                </a:lnTo>
                <a:lnTo>
                  <a:pt x="755012" y="1523430"/>
                </a:lnTo>
                <a:lnTo>
                  <a:pt x="752788" y="1532653"/>
                </a:lnTo>
                <a:lnTo>
                  <a:pt x="750246" y="1541558"/>
                </a:lnTo>
                <a:lnTo>
                  <a:pt x="747386" y="1550144"/>
                </a:lnTo>
                <a:lnTo>
                  <a:pt x="743890" y="1559049"/>
                </a:lnTo>
                <a:lnTo>
                  <a:pt x="740077" y="1567318"/>
                </a:lnTo>
                <a:lnTo>
                  <a:pt x="735946" y="1575587"/>
                </a:lnTo>
                <a:lnTo>
                  <a:pt x="731180" y="1583538"/>
                </a:lnTo>
                <a:lnTo>
                  <a:pt x="726413" y="1591489"/>
                </a:lnTo>
                <a:lnTo>
                  <a:pt x="721011" y="1598485"/>
                </a:lnTo>
                <a:lnTo>
                  <a:pt x="715291" y="1605800"/>
                </a:lnTo>
                <a:lnTo>
                  <a:pt x="709571" y="1612479"/>
                </a:lnTo>
                <a:lnTo>
                  <a:pt x="703216" y="1619476"/>
                </a:lnTo>
                <a:lnTo>
                  <a:pt x="696543" y="1625518"/>
                </a:lnTo>
                <a:lnTo>
                  <a:pt x="689870" y="1631561"/>
                </a:lnTo>
                <a:lnTo>
                  <a:pt x="682561" y="1636967"/>
                </a:lnTo>
                <a:lnTo>
                  <a:pt x="674935" y="1642374"/>
                </a:lnTo>
                <a:lnTo>
                  <a:pt x="667626" y="1647462"/>
                </a:lnTo>
                <a:lnTo>
                  <a:pt x="659682" y="1651915"/>
                </a:lnTo>
                <a:lnTo>
                  <a:pt x="651420" y="1656049"/>
                </a:lnTo>
                <a:lnTo>
                  <a:pt x="643158" y="1660184"/>
                </a:lnTo>
                <a:lnTo>
                  <a:pt x="634579" y="1663364"/>
                </a:lnTo>
                <a:lnTo>
                  <a:pt x="625363" y="1666226"/>
                </a:lnTo>
                <a:lnTo>
                  <a:pt x="616466" y="1669089"/>
                </a:lnTo>
                <a:lnTo>
                  <a:pt x="607568" y="1670997"/>
                </a:lnTo>
                <a:lnTo>
                  <a:pt x="598035" y="1672905"/>
                </a:lnTo>
                <a:lnTo>
                  <a:pt x="588502" y="1673859"/>
                </a:lnTo>
                <a:lnTo>
                  <a:pt x="578969" y="1674495"/>
                </a:lnTo>
                <a:lnTo>
                  <a:pt x="569437" y="1674813"/>
                </a:lnTo>
                <a:lnTo>
                  <a:pt x="559268" y="1674495"/>
                </a:lnTo>
                <a:lnTo>
                  <a:pt x="549735" y="1673859"/>
                </a:lnTo>
                <a:lnTo>
                  <a:pt x="540202" y="1672905"/>
                </a:lnTo>
                <a:lnTo>
                  <a:pt x="530669" y="1670997"/>
                </a:lnTo>
                <a:lnTo>
                  <a:pt x="521772" y="1669089"/>
                </a:lnTo>
                <a:lnTo>
                  <a:pt x="512874" y="1666226"/>
                </a:lnTo>
                <a:lnTo>
                  <a:pt x="503659" y="1663364"/>
                </a:lnTo>
                <a:lnTo>
                  <a:pt x="495079" y="1660184"/>
                </a:lnTo>
                <a:lnTo>
                  <a:pt x="486817" y="1656049"/>
                </a:lnTo>
                <a:lnTo>
                  <a:pt x="478555" y="1651915"/>
                </a:lnTo>
                <a:lnTo>
                  <a:pt x="470611" y="1647462"/>
                </a:lnTo>
                <a:lnTo>
                  <a:pt x="462985" y="1642374"/>
                </a:lnTo>
                <a:lnTo>
                  <a:pt x="455676" y="1636967"/>
                </a:lnTo>
                <a:lnTo>
                  <a:pt x="448368" y="1631561"/>
                </a:lnTo>
                <a:lnTo>
                  <a:pt x="441377" y="1625518"/>
                </a:lnTo>
                <a:lnTo>
                  <a:pt x="435021" y="1619476"/>
                </a:lnTo>
                <a:lnTo>
                  <a:pt x="428666" y="1612479"/>
                </a:lnTo>
                <a:lnTo>
                  <a:pt x="422946" y="1605800"/>
                </a:lnTo>
                <a:lnTo>
                  <a:pt x="416909" y="1598485"/>
                </a:lnTo>
                <a:lnTo>
                  <a:pt x="411507" y="1591489"/>
                </a:lnTo>
                <a:lnTo>
                  <a:pt x="407058" y="1583538"/>
                </a:lnTo>
                <a:lnTo>
                  <a:pt x="402291" y="1575587"/>
                </a:lnTo>
                <a:lnTo>
                  <a:pt x="397843" y="1567318"/>
                </a:lnTo>
                <a:lnTo>
                  <a:pt x="394347" y="1559049"/>
                </a:lnTo>
                <a:lnTo>
                  <a:pt x="390852" y="1550144"/>
                </a:lnTo>
                <a:lnTo>
                  <a:pt x="387992" y="1541558"/>
                </a:lnTo>
                <a:lnTo>
                  <a:pt x="385450" y="1532653"/>
                </a:lnTo>
                <a:lnTo>
                  <a:pt x="383225" y="1523430"/>
                </a:lnTo>
                <a:lnTo>
                  <a:pt x="381319" y="1513889"/>
                </a:lnTo>
                <a:lnTo>
                  <a:pt x="380366" y="1504666"/>
                </a:lnTo>
                <a:lnTo>
                  <a:pt x="379730" y="1494807"/>
                </a:lnTo>
                <a:lnTo>
                  <a:pt x="379412" y="1484948"/>
                </a:lnTo>
                <a:lnTo>
                  <a:pt x="379730" y="1475407"/>
                </a:lnTo>
                <a:lnTo>
                  <a:pt x="380366" y="1465548"/>
                </a:lnTo>
                <a:lnTo>
                  <a:pt x="381319" y="1456325"/>
                </a:lnTo>
                <a:lnTo>
                  <a:pt x="383225" y="1446784"/>
                </a:lnTo>
                <a:lnTo>
                  <a:pt x="385450" y="1437561"/>
                </a:lnTo>
                <a:lnTo>
                  <a:pt x="387992" y="1428656"/>
                </a:lnTo>
                <a:lnTo>
                  <a:pt x="390852" y="1419751"/>
                </a:lnTo>
                <a:lnTo>
                  <a:pt x="394347" y="1411164"/>
                </a:lnTo>
                <a:lnTo>
                  <a:pt x="397843" y="1402577"/>
                </a:lnTo>
                <a:lnTo>
                  <a:pt x="402291" y="1394626"/>
                </a:lnTo>
                <a:lnTo>
                  <a:pt x="407058" y="1386676"/>
                </a:lnTo>
                <a:lnTo>
                  <a:pt x="411507" y="1378725"/>
                </a:lnTo>
                <a:lnTo>
                  <a:pt x="416909" y="1371410"/>
                </a:lnTo>
                <a:lnTo>
                  <a:pt x="422946" y="1364413"/>
                </a:lnTo>
                <a:lnTo>
                  <a:pt x="428666" y="1357099"/>
                </a:lnTo>
                <a:lnTo>
                  <a:pt x="435021" y="1350738"/>
                </a:lnTo>
                <a:lnTo>
                  <a:pt x="441377" y="1344695"/>
                </a:lnTo>
                <a:lnTo>
                  <a:pt x="448368" y="1338653"/>
                </a:lnTo>
                <a:lnTo>
                  <a:pt x="455676" y="1332610"/>
                </a:lnTo>
                <a:lnTo>
                  <a:pt x="462985" y="1327840"/>
                </a:lnTo>
                <a:lnTo>
                  <a:pt x="470611" y="1322751"/>
                </a:lnTo>
                <a:lnTo>
                  <a:pt x="478555" y="1317981"/>
                </a:lnTo>
                <a:lnTo>
                  <a:pt x="486817" y="1314164"/>
                </a:lnTo>
                <a:lnTo>
                  <a:pt x="495079" y="1310030"/>
                </a:lnTo>
                <a:lnTo>
                  <a:pt x="503659" y="1306849"/>
                </a:lnTo>
                <a:lnTo>
                  <a:pt x="512874" y="1303669"/>
                </a:lnTo>
                <a:lnTo>
                  <a:pt x="521772" y="1301125"/>
                </a:lnTo>
                <a:lnTo>
                  <a:pt x="530669" y="1298899"/>
                </a:lnTo>
                <a:lnTo>
                  <a:pt x="540202" y="1297308"/>
                </a:lnTo>
                <a:lnTo>
                  <a:pt x="549735" y="1296036"/>
                </a:lnTo>
                <a:lnTo>
                  <a:pt x="559268" y="1295400"/>
                </a:lnTo>
                <a:close/>
                <a:moveTo>
                  <a:pt x="1493842" y="393700"/>
                </a:moveTo>
                <a:lnTo>
                  <a:pt x="1493842" y="648756"/>
                </a:lnTo>
                <a:lnTo>
                  <a:pt x="1238250" y="648756"/>
                </a:lnTo>
                <a:lnTo>
                  <a:pt x="1238250" y="894295"/>
                </a:lnTo>
                <a:lnTo>
                  <a:pt x="1493842" y="894295"/>
                </a:lnTo>
                <a:lnTo>
                  <a:pt x="1493842" y="1149350"/>
                </a:lnTo>
                <a:lnTo>
                  <a:pt x="1740214" y="1149350"/>
                </a:lnTo>
                <a:lnTo>
                  <a:pt x="1740214" y="894295"/>
                </a:lnTo>
                <a:lnTo>
                  <a:pt x="1995488" y="894295"/>
                </a:lnTo>
                <a:lnTo>
                  <a:pt x="1995488" y="648756"/>
                </a:lnTo>
                <a:lnTo>
                  <a:pt x="1740214" y="648756"/>
                </a:lnTo>
                <a:lnTo>
                  <a:pt x="1740214" y="393700"/>
                </a:lnTo>
                <a:lnTo>
                  <a:pt x="1493842" y="393700"/>
                </a:lnTo>
                <a:close/>
                <a:moveTo>
                  <a:pt x="554872" y="306387"/>
                </a:moveTo>
                <a:lnTo>
                  <a:pt x="544412" y="306705"/>
                </a:lnTo>
                <a:lnTo>
                  <a:pt x="532368" y="307974"/>
                </a:lnTo>
                <a:lnTo>
                  <a:pt x="525395" y="308926"/>
                </a:lnTo>
                <a:lnTo>
                  <a:pt x="518739" y="309877"/>
                </a:lnTo>
                <a:lnTo>
                  <a:pt x="511131" y="311464"/>
                </a:lnTo>
                <a:lnTo>
                  <a:pt x="503524" y="313367"/>
                </a:lnTo>
                <a:lnTo>
                  <a:pt x="495600" y="315271"/>
                </a:lnTo>
                <a:lnTo>
                  <a:pt x="487676" y="317809"/>
                </a:lnTo>
                <a:lnTo>
                  <a:pt x="479752" y="320665"/>
                </a:lnTo>
                <a:lnTo>
                  <a:pt x="471511" y="324155"/>
                </a:lnTo>
                <a:lnTo>
                  <a:pt x="463587" y="327963"/>
                </a:lnTo>
                <a:lnTo>
                  <a:pt x="455980" y="332405"/>
                </a:lnTo>
                <a:lnTo>
                  <a:pt x="448056" y="336846"/>
                </a:lnTo>
                <a:lnTo>
                  <a:pt x="440449" y="342240"/>
                </a:lnTo>
                <a:lnTo>
                  <a:pt x="433159" y="348586"/>
                </a:lnTo>
                <a:lnTo>
                  <a:pt x="426186" y="354932"/>
                </a:lnTo>
                <a:lnTo>
                  <a:pt x="419213" y="362229"/>
                </a:lnTo>
                <a:lnTo>
                  <a:pt x="412873" y="370161"/>
                </a:lnTo>
                <a:lnTo>
                  <a:pt x="406851" y="378728"/>
                </a:lnTo>
                <a:lnTo>
                  <a:pt x="401146" y="387929"/>
                </a:lnTo>
                <a:lnTo>
                  <a:pt x="398610" y="393006"/>
                </a:lnTo>
                <a:lnTo>
                  <a:pt x="396708" y="398400"/>
                </a:lnTo>
                <a:lnTo>
                  <a:pt x="394490" y="403476"/>
                </a:lnTo>
                <a:lnTo>
                  <a:pt x="392271" y="409187"/>
                </a:lnTo>
                <a:lnTo>
                  <a:pt x="390369" y="414898"/>
                </a:lnTo>
                <a:lnTo>
                  <a:pt x="388784" y="420927"/>
                </a:lnTo>
                <a:lnTo>
                  <a:pt x="386883" y="427272"/>
                </a:lnTo>
                <a:lnTo>
                  <a:pt x="385932" y="433618"/>
                </a:lnTo>
                <a:lnTo>
                  <a:pt x="369450" y="491364"/>
                </a:lnTo>
                <a:lnTo>
                  <a:pt x="298450" y="771525"/>
                </a:lnTo>
                <a:lnTo>
                  <a:pt x="335535" y="771525"/>
                </a:lnTo>
                <a:lnTo>
                  <a:pt x="858838" y="771525"/>
                </a:lnTo>
                <a:lnTo>
                  <a:pt x="858838" y="306387"/>
                </a:lnTo>
                <a:lnTo>
                  <a:pt x="569769" y="306387"/>
                </a:lnTo>
                <a:lnTo>
                  <a:pt x="562796" y="306387"/>
                </a:lnTo>
                <a:lnTo>
                  <a:pt x="554872" y="306387"/>
                </a:lnTo>
                <a:close/>
                <a:moveTo>
                  <a:pt x="863817" y="0"/>
                </a:moveTo>
                <a:lnTo>
                  <a:pt x="870801" y="0"/>
                </a:lnTo>
                <a:lnTo>
                  <a:pt x="877786" y="0"/>
                </a:lnTo>
                <a:lnTo>
                  <a:pt x="884770" y="635"/>
                </a:lnTo>
                <a:lnTo>
                  <a:pt x="891119" y="1588"/>
                </a:lnTo>
                <a:lnTo>
                  <a:pt x="898103" y="2541"/>
                </a:lnTo>
                <a:lnTo>
                  <a:pt x="904452" y="4446"/>
                </a:lnTo>
                <a:lnTo>
                  <a:pt x="910802" y="6034"/>
                </a:lnTo>
                <a:lnTo>
                  <a:pt x="917151" y="7939"/>
                </a:lnTo>
                <a:lnTo>
                  <a:pt x="923183" y="10480"/>
                </a:lnTo>
                <a:lnTo>
                  <a:pt x="929215" y="13338"/>
                </a:lnTo>
                <a:lnTo>
                  <a:pt x="934929" y="16196"/>
                </a:lnTo>
                <a:lnTo>
                  <a:pt x="940643" y="19372"/>
                </a:lnTo>
                <a:lnTo>
                  <a:pt x="946040" y="23183"/>
                </a:lnTo>
                <a:lnTo>
                  <a:pt x="951437" y="26676"/>
                </a:lnTo>
                <a:lnTo>
                  <a:pt x="956516" y="30487"/>
                </a:lnTo>
                <a:lnTo>
                  <a:pt x="961596" y="34932"/>
                </a:lnTo>
                <a:lnTo>
                  <a:pt x="966358" y="39696"/>
                </a:lnTo>
                <a:lnTo>
                  <a:pt x="970485" y="44142"/>
                </a:lnTo>
                <a:lnTo>
                  <a:pt x="974929" y="48905"/>
                </a:lnTo>
                <a:lnTo>
                  <a:pt x="978739" y="53986"/>
                </a:lnTo>
                <a:lnTo>
                  <a:pt x="982866" y="59385"/>
                </a:lnTo>
                <a:lnTo>
                  <a:pt x="986040" y="64784"/>
                </a:lnTo>
                <a:lnTo>
                  <a:pt x="989215" y="70500"/>
                </a:lnTo>
                <a:lnTo>
                  <a:pt x="992707" y="76216"/>
                </a:lnTo>
                <a:lnTo>
                  <a:pt x="994929" y="82250"/>
                </a:lnTo>
                <a:lnTo>
                  <a:pt x="997469" y="88601"/>
                </a:lnTo>
                <a:lnTo>
                  <a:pt x="999691" y="94635"/>
                </a:lnTo>
                <a:lnTo>
                  <a:pt x="1001596" y="100986"/>
                </a:lnTo>
                <a:lnTo>
                  <a:pt x="1002866" y="107655"/>
                </a:lnTo>
                <a:lnTo>
                  <a:pt x="1004136" y="114324"/>
                </a:lnTo>
                <a:lnTo>
                  <a:pt x="1005088" y="121310"/>
                </a:lnTo>
                <a:lnTo>
                  <a:pt x="1005406" y="127979"/>
                </a:lnTo>
                <a:lnTo>
                  <a:pt x="1005723" y="134966"/>
                </a:lnTo>
                <a:lnTo>
                  <a:pt x="1005723" y="146398"/>
                </a:lnTo>
                <a:lnTo>
                  <a:pt x="2451767" y="146398"/>
                </a:lnTo>
                <a:lnTo>
                  <a:pt x="2462243" y="146715"/>
                </a:lnTo>
                <a:lnTo>
                  <a:pt x="2472720" y="147033"/>
                </a:lnTo>
                <a:lnTo>
                  <a:pt x="2482879" y="147986"/>
                </a:lnTo>
                <a:lnTo>
                  <a:pt x="2492402" y="148621"/>
                </a:lnTo>
                <a:lnTo>
                  <a:pt x="2502244" y="149891"/>
                </a:lnTo>
                <a:lnTo>
                  <a:pt x="2511133" y="151479"/>
                </a:lnTo>
                <a:lnTo>
                  <a:pt x="2520339" y="152749"/>
                </a:lnTo>
                <a:lnTo>
                  <a:pt x="2529228" y="154972"/>
                </a:lnTo>
                <a:lnTo>
                  <a:pt x="2537799" y="157195"/>
                </a:lnTo>
                <a:lnTo>
                  <a:pt x="2546053" y="159418"/>
                </a:lnTo>
                <a:lnTo>
                  <a:pt x="2553990" y="162276"/>
                </a:lnTo>
                <a:lnTo>
                  <a:pt x="2561927" y="165134"/>
                </a:lnTo>
                <a:lnTo>
                  <a:pt x="2569546" y="168310"/>
                </a:lnTo>
                <a:lnTo>
                  <a:pt x="2577165" y="171486"/>
                </a:lnTo>
                <a:lnTo>
                  <a:pt x="2584149" y="175296"/>
                </a:lnTo>
                <a:lnTo>
                  <a:pt x="2591133" y="178790"/>
                </a:lnTo>
                <a:lnTo>
                  <a:pt x="2597800" y="183235"/>
                </a:lnTo>
                <a:lnTo>
                  <a:pt x="2604467" y="187046"/>
                </a:lnTo>
                <a:lnTo>
                  <a:pt x="2610499" y="191810"/>
                </a:lnTo>
                <a:lnTo>
                  <a:pt x="2616531" y="196256"/>
                </a:lnTo>
                <a:lnTo>
                  <a:pt x="2622562" y="201019"/>
                </a:lnTo>
                <a:lnTo>
                  <a:pt x="2628277" y="206100"/>
                </a:lnTo>
                <a:lnTo>
                  <a:pt x="2633673" y="211499"/>
                </a:lnTo>
                <a:lnTo>
                  <a:pt x="2639070" y="216897"/>
                </a:lnTo>
                <a:lnTo>
                  <a:pt x="2644150" y="222614"/>
                </a:lnTo>
                <a:lnTo>
                  <a:pt x="2649229" y="228330"/>
                </a:lnTo>
                <a:lnTo>
                  <a:pt x="2653991" y="234363"/>
                </a:lnTo>
                <a:lnTo>
                  <a:pt x="2658118" y="240715"/>
                </a:lnTo>
                <a:lnTo>
                  <a:pt x="2662880" y="247066"/>
                </a:lnTo>
                <a:lnTo>
                  <a:pt x="2667007" y="253417"/>
                </a:lnTo>
                <a:lnTo>
                  <a:pt x="2671134" y="260404"/>
                </a:lnTo>
                <a:lnTo>
                  <a:pt x="2674943" y="267390"/>
                </a:lnTo>
                <a:lnTo>
                  <a:pt x="2678753" y="274377"/>
                </a:lnTo>
                <a:lnTo>
                  <a:pt x="2681928" y="281681"/>
                </a:lnTo>
                <a:lnTo>
                  <a:pt x="2688912" y="296606"/>
                </a:lnTo>
                <a:lnTo>
                  <a:pt x="2694626" y="312167"/>
                </a:lnTo>
                <a:lnTo>
                  <a:pt x="2700023" y="328363"/>
                </a:lnTo>
                <a:lnTo>
                  <a:pt x="2705103" y="345194"/>
                </a:lnTo>
                <a:lnTo>
                  <a:pt x="2709229" y="362660"/>
                </a:lnTo>
                <a:lnTo>
                  <a:pt x="2713039" y="380126"/>
                </a:lnTo>
                <a:lnTo>
                  <a:pt x="2716214" y="398545"/>
                </a:lnTo>
                <a:lnTo>
                  <a:pt x="2719071" y="417281"/>
                </a:lnTo>
                <a:lnTo>
                  <a:pt x="2721293" y="436335"/>
                </a:lnTo>
                <a:lnTo>
                  <a:pt x="2723198" y="456024"/>
                </a:lnTo>
                <a:lnTo>
                  <a:pt x="2724785" y="475713"/>
                </a:lnTo>
                <a:lnTo>
                  <a:pt x="2725738" y="496355"/>
                </a:lnTo>
                <a:lnTo>
                  <a:pt x="2726690" y="516997"/>
                </a:lnTo>
                <a:lnTo>
                  <a:pt x="2727007" y="537638"/>
                </a:lnTo>
                <a:lnTo>
                  <a:pt x="2727325" y="558915"/>
                </a:lnTo>
                <a:lnTo>
                  <a:pt x="2727325" y="1132121"/>
                </a:lnTo>
                <a:lnTo>
                  <a:pt x="2727325" y="1142283"/>
                </a:lnTo>
                <a:lnTo>
                  <a:pt x="2727007" y="1152445"/>
                </a:lnTo>
                <a:lnTo>
                  <a:pt x="2726373" y="1161972"/>
                </a:lnTo>
                <a:lnTo>
                  <a:pt x="2725420" y="1172134"/>
                </a:lnTo>
                <a:lnTo>
                  <a:pt x="2724468" y="1181979"/>
                </a:lnTo>
                <a:lnTo>
                  <a:pt x="2722881" y="1191505"/>
                </a:lnTo>
                <a:lnTo>
                  <a:pt x="2721611" y="1201350"/>
                </a:lnTo>
                <a:lnTo>
                  <a:pt x="2719706" y="1210877"/>
                </a:lnTo>
                <a:lnTo>
                  <a:pt x="2717801" y="1220404"/>
                </a:lnTo>
                <a:lnTo>
                  <a:pt x="2715896" y="1229613"/>
                </a:lnTo>
                <a:lnTo>
                  <a:pt x="2713357" y="1239140"/>
                </a:lnTo>
                <a:lnTo>
                  <a:pt x="2710817" y="1248350"/>
                </a:lnTo>
                <a:lnTo>
                  <a:pt x="2707960" y="1257242"/>
                </a:lnTo>
                <a:lnTo>
                  <a:pt x="2705103" y="1266768"/>
                </a:lnTo>
                <a:lnTo>
                  <a:pt x="2701928" y="1275660"/>
                </a:lnTo>
                <a:lnTo>
                  <a:pt x="2698119" y="1284235"/>
                </a:lnTo>
                <a:lnTo>
                  <a:pt x="2694626" y="1293444"/>
                </a:lnTo>
                <a:lnTo>
                  <a:pt x="2691134" y="1302018"/>
                </a:lnTo>
                <a:lnTo>
                  <a:pt x="2687007" y="1310593"/>
                </a:lnTo>
                <a:lnTo>
                  <a:pt x="2682880" y="1318849"/>
                </a:lnTo>
                <a:lnTo>
                  <a:pt x="2673674" y="1335363"/>
                </a:lnTo>
                <a:lnTo>
                  <a:pt x="2664150" y="1351558"/>
                </a:lnTo>
                <a:lnTo>
                  <a:pt x="2653673" y="1367437"/>
                </a:lnTo>
                <a:lnTo>
                  <a:pt x="2642880" y="1382680"/>
                </a:lnTo>
                <a:lnTo>
                  <a:pt x="2630816" y="1396970"/>
                </a:lnTo>
                <a:lnTo>
                  <a:pt x="2618753" y="1410943"/>
                </a:lnTo>
                <a:lnTo>
                  <a:pt x="2605737" y="1424598"/>
                </a:lnTo>
                <a:lnTo>
                  <a:pt x="2592086" y="1437619"/>
                </a:lnTo>
                <a:lnTo>
                  <a:pt x="2578117" y="1449686"/>
                </a:lnTo>
                <a:lnTo>
                  <a:pt x="2563514" y="1461436"/>
                </a:lnTo>
                <a:lnTo>
                  <a:pt x="2548276" y="1472233"/>
                </a:lnTo>
                <a:lnTo>
                  <a:pt x="2532403" y="1482395"/>
                </a:lnTo>
                <a:lnTo>
                  <a:pt x="2516212" y="1492240"/>
                </a:lnTo>
                <a:lnTo>
                  <a:pt x="2499704" y="1500814"/>
                </a:lnTo>
                <a:lnTo>
                  <a:pt x="2491450" y="1505260"/>
                </a:lnTo>
                <a:lnTo>
                  <a:pt x="2482879" y="1509071"/>
                </a:lnTo>
                <a:lnTo>
                  <a:pt x="2473989" y="1512882"/>
                </a:lnTo>
                <a:lnTo>
                  <a:pt x="2465101" y="1516375"/>
                </a:lnTo>
                <a:lnTo>
                  <a:pt x="2456211" y="1519551"/>
                </a:lnTo>
                <a:lnTo>
                  <a:pt x="2447323" y="1522726"/>
                </a:lnTo>
                <a:lnTo>
                  <a:pt x="2438116" y="1525902"/>
                </a:lnTo>
                <a:lnTo>
                  <a:pt x="2428910" y="1528442"/>
                </a:lnTo>
                <a:lnTo>
                  <a:pt x="2420021" y="1530983"/>
                </a:lnTo>
                <a:lnTo>
                  <a:pt x="2410497" y="1533523"/>
                </a:lnTo>
                <a:lnTo>
                  <a:pt x="2400973" y="1535746"/>
                </a:lnTo>
                <a:lnTo>
                  <a:pt x="2391449" y="1537652"/>
                </a:lnTo>
                <a:lnTo>
                  <a:pt x="2381925" y="1539240"/>
                </a:lnTo>
                <a:lnTo>
                  <a:pt x="2381197" y="1539358"/>
                </a:lnTo>
                <a:lnTo>
                  <a:pt x="2382196" y="1532525"/>
                </a:lnTo>
                <a:lnTo>
                  <a:pt x="2384422" y="1516666"/>
                </a:lnTo>
                <a:lnTo>
                  <a:pt x="2385694" y="1500807"/>
                </a:lnTo>
                <a:lnTo>
                  <a:pt x="2386012" y="1484948"/>
                </a:lnTo>
                <a:lnTo>
                  <a:pt x="2385694" y="1469089"/>
                </a:lnTo>
                <a:lnTo>
                  <a:pt x="2384422" y="1453548"/>
                </a:lnTo>
                <a:lnTo>
                  <a:pt x="2382196" y="1437689"/>
                </a:lnTo>
                <a:lnTo>
                  <a:pt x="2379970" y="1422465"/>
                </a:lnTo>
                <a:lnTo>
                  <a:pt x="2376155" y="1407557"/>
                </a:lnTo>
                <a:lnTo>
                  <a:pt x="2372021" y="1392650"/>
                </a:lnTo>
                <a:lnTo>
                  <a:pt x="2367251" y="1378377"/>
                </a:lnTo>
                <a:lnTo>
                  <a:pt x="2361527" y="1364421"/>
                </a:lnTo>
                <a:lnTo>
                  <a:pt x="2355485" y="1350466"/>
                </a:lnTo>
                <a:lnTo>
                  <a:pt x="2348490" y="1337144"/>
                </a:lnTo>
                <a:lnTo>
                  <a:pt x="2340858" y="1324140"/>
                </a:lnTo>
                <a:lnTo>
                  <a:pt x="2332908" y="1311453"/>
                </a:lnTo>
                <a:lnTo>
                  <a:pt x="2324005" y="1299400"/>
                </a:lnTo>
                <a:lnTo>
                  <a:pt x="2315101" y="1287665"/>
                </a:lnTo>
                <a:lnTo>
                  <a:pt x="2305244" y="1276246"/>
                </a:lnTo>
                <a:lnTo>
                  <a:pt x="2294750" y="1265463"/>
                </a:lnTo>
                <a:lnTo>
                  <a:pt x="2283938" y="1255313"/>
                </a:lnTo>
                <a:lnTo>
                  <a:pt x="2272809" y="1245480"/>
                </a:lnTo>
                <a:lnTo>
                  <a:pt x="2261043" y="1236600"/>
                </a:lnTo>
                <a:lnTo>
                  <a:pt x="2248642" y="1227401"/>
                </a:lnTo>
                <a:lnTo>
                  <a:pt x="2236240" y="1219789"/>
                </a:lnTo>
                <a:lnTo>
                  <a:pt x="2223203" y="1212177"/>
                </a:lnTo>
                <a:lnTo>
                  <a:pt x="2209848" y="1205199"/>
                </a:lnTo>
                <a:lnTo>
                  <a:pt x="2195856" y="1199173"/>
                </a:lnTo>
                <a:lnTo>
                  <a:pt x="2181865" y="1193464"/>
                </a:lnTo>
                <a:lnTo>
                  <a:pt x="2167237" y="1188706"/>
                </a:lnTo>
                <a:lnTo>
                  <a:pt x="2152610" y="1184583"/>
                </a:lnTo>
                <a:lnTo>
                  <a:pt x="2137347" y="1180777"/>
                </a:lnTo>
                <a:lnTo>
                  <a:pt x="2122401" y="1178239"/>
                </a:lnTo>
                <a:lnTo>
                  <a:pt x="2106502" y="1176019"/>
                </a:lnTo>
                <a:lnTo>
                  <a:pt x="2090921" y="1175067"/>
                </a:lnTo>
                <a:lnTo>
                  <a:pt x="2074703" y="1174750"/>
                </a:lnTo>
                <a:lnTo>
                  <a:pt x="2058804" y="1175067"/>
                </a:lnTo>
                <a:lnTo>
                  <a:pt x="2043223" y="1176019"/>
                </a:lnTo>
                <a:lnTo>
                  <a:pt x="2027641" y="1178239"/>
                </a:lnTo>
                <a:lnTo>
                  <a:pt x="2012060" y="1180777"/>
                </a:lnTo>
                <a:lnTo>
                  <a:pt x="1997114" y="1184583"/>
                </a:lnTo>
                <a:lnTo>
                  <a:pt x="1982169" y="1188706"/>
                </a:lnTo>
                <a:lnTo>
                  <a:pt x="1967860" y="1193464"/>
                </a:lnTo>
                <a:lnTo>
                  <a:pt x="1965908" y="1194260"/>
                </a:lnTo>
                <a:lnTo>
                  <a:pt x="1960017" y="1196269"/>
                </a:lnTo>
                <a:lnTo>
                  <a:pt x="1946684" y="1201668"/>
                </a:lnTo>
                <a:lnTo>
                  <a:pt x="1933350" y="1207384"/>
                </a:lnTo>
                <a:lnTo>
                  <a:pt x="1920652" y="1214370"/>
                </a:lnTo>
                <a:lnTo>
                  <a:pt x="1908271" y="1221357"/>
                </a:lnTo>
                <a:lnTo>
                  <a:pt x="1896207" y="1228978"/>
                </a:lnTo>
                <a:lnTo>
                  <a:pt x="1884461" y="1237235"/>
                </a:lnTo>
                <a:lnTo>
                  <a:pt x="1873032" y="1246127"/>
                </a:lnTo>
                <a:lnTo>
                  <a:pt x="1862238" y="1255654"/>
                </a:lnTo>
                <a:lnTo>
                  <a:pt x="1851762" y="1265498"/>
                </a:lnTo>
                <a:lnTo>
                  <a:pt x="1842238" y="1275660"/>
                </a:lnTo>
                <a:lnTo>
                  <a:pt x="1832714" y="1286458"/>
                </a:lnTo>
                <a:lnTo>
                  <a:pt x="1823825" y="1297890"/>
                </a:lnTo>
                <a:lnTo>
                  <a:pt x="1815571" y="1309640"/>
                </a:lnTo>
                <a:lnTo>
                  <a:pt x="1807952" y="1321707"/>
                </a:lnTo>
                <a:lnTo>
                  <a:pt x="1800651" y="1334410"/>
                </a:lnTo>
                <a:lnTo>
                  <a:pt x="1793984" y="1346795"/>
                </a:lnTo>
                <a:lnTo>
                  <a:pt x="1788270" y="1360133"/>
                </a:lnTo>
                <a:lnTo>
                  <a:pt x="1782873" y="1373788"/>
                </a:lnTo>
                <a:lnTo>
                  <a:pt x="1778111" y="1387443"/>
                </a:lnTo>
                <a:lnTo>
                  <a:pt x="1774301" y="1401734"/>
                </a:lnTo>
                <a:lnTo>
                  <a:pt x="1770492" y="1416024"/>
                </a:lnTo>
                <a:lnTo>
                  <a:pt x="1767952" y="1430632"/>
                </a:lnTo>
                <a:lnTo>
                  <a:pt x="1767227" y="1437601"/>
                </a:lnTo>
                <a:lnTo>
                  <a:pt x="1767210" y="1437689"/>
                </a:lnTo>
                <a:lnTo>
                  <a:pt x="1765302" y="1453548"/>
                </a:lnTo>
                <a:lnTo>
                  <a:pt x="1764030" y="1469089"/>
                </a:lnTo>
                <a:lnTo>
                  <a:pt x="1763712" y="1484948"/>
                </a:lnTo>
                <a:lnTo>
                  <a:pt x="1764030" y="1500807"/>
                </a:lnTo>
                <a:lnTo>
                  <a:pt x="1765302" y="1516666"/>
                </a:lnTo>
                <a:lnTo>
                  <a:pt x="1767210" y="1532525"/>
                </a:lnTo>
                <a:lnTo>
                  <a:pt x="1769487" y="1544638"/>
                </a:lnTo>
                <a:lnTo>
                  <a:pt x="875287" y="1544638"/>
                </a:lnTo>
                <a:lnTo>
                  <a:pt x="877564" y="1532525"/>
                </a:lnTo>
                <a:lnTo>
                  <a:pt x="879154" y="1516666"/>
                </a:lnTo>
                <a:lnTo>
                  <a:pt x="880426" y="1500807"/>
                </a:lnTo>
                <a:lnTo>
                  <a:pt x="881062" y="1484948"/>
                </a:lnTo>
                <a:lnTo>
                  <a:pt x="880426" y="1469089"/>
                </a:lnTo>
                <a:lnTo>
                  <a:pt x="879154" y="1453548"/>
                </a:lnTo>
                <a:lnTo>
                  <a:pt x="877564" y="1437689"/>
                </a:lnTo>
                <a:lnTo>
                  <a:pt x="874702" y="1422465"/>
                </a:lnTo>
                <a:lnTo>
                  <a:pt x="870887" y="1407557"/>
                </a:lnTo>
                <a:lnTo>
                  <a:pt x="867071" y="1392650"/>
                </a:lnTo>
                <a:lnTo>
                  <a:pt x="861983" y="1378377"/>
                </a:lnTo>
                <a:lnTo>
                  <a:pt x="856577" y="1364421"/>
                </a:lnTo>
                <a:lnTo>
                  <a:pt x="850218" y="1350466"/>
                </a:lnTo>
                <a:lnTo>
                  <a:pt x="843222" y="1337144"/>
                </a:lnTo>
                <a:lnTo>
                  <a:pt x="835590" y="1324140"/>
                </a:lnTo>
                <a:lnTo>
                  <a:pt x="827640" y="1311453"/>
                </a:lnTo>
                <a:lnTo>
                  <a:pt x="819055" y="1299400"/>
                </a:lnTo>
                <a:lnTo>
                  <a:pt x="809833" y="1287665"/>
                </a:lnTo>
                <a:lnTo>
                  <a:pt x="799976" y="1276246"/>
                </a:lnTo>
                <a:lnTo>
                  <a:pt x="789482" y="1265463"/>
                </a:lnTo>
                <a:lnTo>
                  <a:pt x="778671" y="1255313"/>
                </a:lnTo>
                <a:lnTo>
                  <a:pt x="767541" y="1245480"/>
                </a:lnTo>
                <a:lnTo>
                  <a:pt x="756093" y="1236600"/>
                </a:lnTo>
                <a:lnTo>
                  <a:pt x="744010" y="1227401"/>
                </a:lnTo>
                <a:lnTo>
                  <a:pt x="731290" y="1219789"/>
                </a:lnTo>
                <a:lnTo>
                  <a:pt x="717935" y="1212177"/>
                </a:lnTo>
                <a:lnTo>
                  <a:pt x="704580" y="1205199"/>
                </a:lnTo>
                <a:lnTo>
                  <a:pt x="690906" y="1199173"/>
                </a:lnTo>
                <a:lnTo>
                  <a:pt x="676915" y="1193464"/>
                </a:lnTo>
                <a:lnTo>
                  <a:pt x="661969" y="1188706"/>
                </a:lnTo>
                <a:lnTo>
                  <a:pt x="647342" y="1184583"/>
                </a:lnTo>
                <a:lnTo>
                  <a:pt x="632715" y="1180777"/>
                </a:lnTo>
                <a:lnTo>
                  <a:pt x="617133" y="1178239"/>
                </a:lnTo>
                <a:lnTo>
                  <a:pt x="601552" y="1176019"/>
                </a:lnTo>
                <a:lnTo>
                  <a:pt x="585653" y="1175067"/>
                </a:lnTo>
                <a:lnTo>
                  <a:pt x="570071" y="1174750"/>
                </a:lnTo>
                <a:lnTo>
                  <a:pt x="553854" y="1175067"/>
                </a:lnTo>
                <a:lnTo>
                  <a:pt x="537955" y="1176019"/>
                </a:lnTo>
                <a:lnTo>
                  <a:pt x="522373" y="1178239"/>
                </a:lnTo>
                <a:lnTo>
                  <a:pt x="506792" y="1180777"/>
                </a:lnTo>
                <a:lnTo>
                  <a:pt x="492164" y="1184583"/>
                </a:lnTo>
                <a:lnTo>
                  <a:pt x="477219" y="1188706"/>
                </a:lnTo>
                <a:lnTo>
                  <a:pt x="462592" y="1193464"/>
                </a:lnTo>
                <a:lnTo>
                  <a:pt x="448600" y="1199173"/>
                </a:lnTo>
                <a:lnTo>
                  <a:pt x="434927" y="1205199"/>
                </a:lnTo>
                <a:lnTo>
                  <a:pt x="421571" y="1212177"/>
                </a:lnTo>
                <a:lnTo>
                  <a:pt x="408534" y="1219789"/>
                </a:lnTo>
                <a:lnTo>
                  <a:pt x="395497" y="1227401"/>
                </a:lnTo>
                <a:lnTo>
                  <a:pt x="383731" y="1236600"/>
                </a:lnTo>
                <a:lnTo>
                  <a:pt x="371966" y="1245480"/>
                </a:lnTo>
                <a:lnTo>
                  <a:pt x="360836" y="1255313"/>
                </a:lnTo>
                <a:lnTo>
                  <a:pt x="350024" y="1265463"/>
                </a:lnTo>
                <a:lnTo>
                  <a:pt x="339531" y="1276246"/>
                </a:lnTo>
                <a:lnTo>
                  <a:pt x="329673" y="1287665"/>
                </a:lnTo>
                <a:lnTo>
                  <a:pt x="320452" y="1299400"/>
                </a:lnTo>
                <a:lnTo>
                  <a:pt x="311866" y="1311453"/>
                </a:lnTo>
                <a:lnTo>
                  <a:pt x="303916" y="1324140"/>
                </a:lnTo>
                <a:lnTo>
                  <a:pt x="296285" y="1337144"/>
                </a:lnTo>
                <a:lnTo>
                  <a:pt x="289289" y="1350466"/>
                </a:lnTo>
                <a:lnTo>
                  <a:pt x="282929" y="1364421"/>
                </a:lnTo>
                <a:lnTo>
                  <a:pt x="277523" y="1378377"/>
                </a:lnTo>
                <a:lnTo>
                  <a:pt x="272436" y="1392650"/>
                </a:lnTo>
                <a:lnTo>
                  <a:pt x="268620" y="1407557"/>
                </a:lnTo>
                <a:lnTo>
                  <a:pt x="264804" y="1422465"/>
                </a:lnTo>
                <a:lnTo>
                  <a:pt x="261942" y="1437689"/>
                </a:lnTo>
                <a:lnTo>
                  <a:pt x="260352" y="1453548"/>
                </a:lnTo>
                <a:lnTo>
                  <a:pt x="259080" y="1469089"/>
                </a:lnTo>
                <a:lnTo>
                  <a:pt x="258762" y="1484948"/>
                </a:lnTo>
                <a:lnTo>
                  <a:pt x="259080" y="1500807"/>
                </a:lnTo>
                <a:lnTo>
                  <a:pt x="260239" y="1515247"/>
                </a:lnTo>
                <a:lnTo>
                  <a:pt x="248891" y="1510659"/>
                </a:lnTo>
                <a:lnTo>
                  <a:pt x="234605" y="1503990"/>
                </a:lnTo>
                <a:lnTo>
                  <a:pt x="220320" y="1497003"/>
                </a:lnTo>
                <a:lnTo>
                  <a:pt x="206669" y="1489382"/>
                </a:lnTo>
                <a:lnTo>
                  <a:pt x="193018" y="1481125"/>
                </a:lnTo>
                <a:lnTo>
                  <a:pt x="179684" y="1472551"/>
                </a:lnTo>
                <a:lnTo>
                  <a:pt x="166986" y="1463341"/>
                </a:lnTo>
                <a:lnTo>
                  <a:pt x="154605" y="1453814"/>
                </a:lnTo>
                <a:lnTo>
                  <a:pt x="142224" y="1443652"/>
                </a:lnTo>
                <a:lnTo>
                  <a:pt x="130795" y="1433173"/>
                </a:lnTo>
                <a:lnTo>
                  <a:pt x="119366" y="1422058"/>
                </a:lnTo>
                <a:lnTo>
                  <a:pt x="108573" y="1410943"/>
                </a:lnTo>
                <a:lnTo>
                  <a:pt x="98096" y="1399193"/>
                </a:lnTo>
                <a:lnTo>
                  <a:pt x="87938" y="1386808"/>
                </a:lnTo>
                <a:lnTo>
                  <a:pt x="78731" y="1374423"/>
                </a:lnTo>
                <a:lnTo>
                  <a:pt x="69525" y="1361403"/>
                </a:lnTo>
                <a:lnTo>
                  <a:pt x="60953" y="1348065"/>
                </a:lnTo>
                <a:lnTo>
                  <a:pt x="53017" y="1334727"/>
                </a:lnTo>
                <a:lnTo>
                  <a:pt x="45397" y="1320755"/>
                </a:lnTo>
                <a:lnTo>
                  <a:pt x="38413" y="1306147"/>
                </a:lnTo>
                <a:lnTo>
                  <a:pt x="31747" y="1291856"/>
                </a:lnTo>
                <a:lnTo>
                  <a:pt x="26032" y="1276931"/>
                </a:lnTo>
                <a:lnTo>
                  <a:pt x="20635" y="1261687"/>
                </a:lnTo>
                <a:lnTo>
                  <a:pt x="16191" y="1246127"/>
                </a:lnTo>
                <a:lnTo>
                  <a:pt x="11746" y="1230884"/>
                </a:lnTo>
                <a:lnTo>
                  <a:pt x="8254" y="1215005"/>
                </a:lnTo>
                <a:lnTo>
                  <a:pt x="5397" y="1198809"/>
                </a:lnTo>
                <a:lnTo>
                  <a:pt x="3175" y="1182296"/>
                </a:lnTo>
                <a:lnTo>
                  <a:pt x="1270" y="1165783"/>
                </a:lnTo>
                <a:lnTo>
                  <a:pt x="318" y="1149269"/>
                </a:lnTo>
                <a:lnTo>
                  <a:pt x="0" y="1132121"/>
                </a:lnTo>
                <a:lnTo>
                  <a:pt x="137462" y="558915"/>
                </a:lnTo>
                <a:lnTo>
                  <a:pt x="141271" y="544625"/>
                </a:lnTo>
                <a:lnTo>
                  <a:pt x="145398" y="530652"/>
                </a:lnTo>
                <a:lnTo>
                  <a:pt x="149525" y="516997"/>
                </a:lnTo>
                <a:lnTo>
                  <a:pt x="153970" y="503659"/>
                </a:lnTo>
                <a:lnTo>
                  <a:pt x="158414" y="490321"/>
                </a:lnTo>
                <a:lnTo>
                  <a:pt x="163176" y="477301"/>
                </a:lnTo>
                <a:lnTo>
                  <a:pt x="168256" y="464598"/>
                </a:lnTo>
                <a:lnTo>
                  <a:pt x="173018" y="452531"/>
                </a:lnTo>
                <a:lnTo>
                  <a:pt x="178414" y="440463"/>
                </a:lnTo>
                <a:lnTo>
                  <a:pt x="183811" y="428713"/>
                </a:lnTo>
                <a:lnTo>
                  <a:pt x="189843" y="417281"/>
                </a:lnTo>
                <a:lnTo>
                  <a:pt x="195240" y="406166"/>
                </a:lnTo>
                <a:lnTo>
                  <a:pt x="201272" y="395369"/>
                </a:lnTo>
                <a:lnTo>
                  <a:pt x="207304" y="384572"/>
                </a:lnTo>
                <a:lnTo>
                  <a:pt x="213335" y="374092"/>
                </a:lnTo>
                <a:lnTo>
                  <a:pt x="220002" y="363930"/>
                </a:lnTo>
                <a:lnTo>
                  <a:pt x="226351" y="354403"/>
                </a:lnTo>
                <a:lnTo>
                  <a:pt x="232701" y="344559"/>
                </a:lnTo>
                <a:lnTo>
                  <a:pt x="239685" y="335349"/>
                </a:lnTo>
                <a:lnTo>
                  <a:pt x="246669" y="326140"/>
                </a:lnTo>
                <a:lnTo>
                  <a:pt x="253653" y="317566"/>
                </a:lnTo>
                <a:lnTo>
                  <a:pt x="260955" y="308991"/>
                </a:lnTo>
                <a:lnTo>
                  <a:pt x="268574" y="300735"/>
                </a:lnTo>
                <a:lnTo>
                  <a:pt x="275558" y="292478"/>
                </a:lnTo>
                <a:lnTo>
                  <a:pt x="283177" y="284856"/>
                </a:lnTo>
                <a:lnTo>
                  <a:pt x="291114" y="276917"/>
                </a:lnTo>
                <a:lnTo>
                  <a:pt x="299050" y="269613"/>
                </a:lnTo>
                <a:lnTo>
                  <a:pt x="306987" y="262627"/>
                </a:lnTo>
                <a:lnTo>
                  <a:pt x="314924" y="255640"/>
                </a:lnTo>
                <a:lnTo>
                  <a:pt x="323178" y="249289"/>
                </a:lnTo>
                <a:lnTo>
                  <a:pt x="331432" y="242938"/>
                </a:lnTo>
                <a:lnTo>
                  <a:pt x="340003" y="236586"/>
                </a:lnTo>
                <a:lnTo>
                  <a:pt x="348257" y="230870"/>
                </a:lnTo>
                <a:lnTo>
                  <a:pt x="356829" y="225154"/>
                </a:lnTo>
                <a:lnTo>
                  <a:pt x="366035" y="219438"/>
                </a:lnTo>
                <a:lnTo>
                  <a:pt x="374607" y="214357"/>
                </a:lnTo>
                <a:lnTo>
                  <a:pt x="383496" y="209276"/>
                </a:lnTo>
                <a:lnTo>
                  <a:pt x="392385" y="204195"/>
                </a:lnTo>
                <a:lnTo>
                  <a:pt x="401908" y="200066"/>
                </a:lnTo>
                <a:lnTo>
                  <a:pt x="410797" y="195303"/>
                </a:lnTo>
                <a:lnTo>
                  <a:pt x="420321" y="191492"/>
                </a:lnTo>
                <a:lnTo>
                  <a:pt x="429528" y="187046"/>
                </a:lnTo>
                <a:lnTo>
                  <a:pt x="439369" y="183553"/>
                </a:lnTo>
                <a:lnTo>
                  <a:pt x="448576" y="179742"/>
                </a:lnTo>
                <a:lnTo>
                  <a:pt x="467941" y="173391"/>
                </a:lnTo>
                <a:lnTo>
                  <a:pt x="487623" y="167357"/>
                </a:lnTo>
                <a:lnTo>
                  <a:pt x="507624" y="162276"/>
                </a:lnTo>
                <a:lnTo>
                  <a:pt x="527624" y="157830"/>
                </a:lnTo>
                <a:lnTo>
                  <a:pt x="548259" y="154337"/>
                </a:lnTo>
                <a:lnTo>
                  <a:pt x="568577" y="151479"/>
                </a:lnTo>
                <a:lnTo>
                  <a:pt x="589529" y="149256"/>
                </a:lnTo>
                <a:lnTo>
                  <a:pt x="610799" y="147986"/>
                </a:lnTo>
                <a:lnTo>
                  <a:pt x="631434" y="146715"/>
                </a:lnTo>
                <a:lnTo>
                  <a:pt x="653022" y="146398"/>
                </a:lnTo>
                <a:lnTo>
                  <a:pt x="735880" y="146398"/>
                </a:lnTo>
                <a:lnTo>
                  <a:pt x="735880" y="134966"/>
                </a:lnTo>
                <a:lnTo>
                  <a:pt x="735880" y="127979"/>
                </a:lnTo>
                <a:lnTo>
                  <a:pt x="736514" y="121310"/>
                </a:lnTo>
                <a:lnTo>
                  <a:pt x="737149" y="114324"/>
                </a:lnTo>
                <a:lnTo>
                  <a:pt x="738419" y="107655"/>
                </a:lnTo>
                <a:lnTo>
                  <a:pt x="739689" y="100986"/>
                </a:lnTo>
                <a:lnTo>
                  <a:pt x="741911" y="94635"/>
                </a:lnTo>
                <a:lnTo>
                  <a:pt x="743816" y="88601"/>
                </a:lnTo>
                <a:lnTo>
                  <a:pt x="746356" y="82250"/>
                </a:lnTo>
                <a:lnTo>
                  <a:pt x="749213" y="76216"/>
                </a:lnTo>
                <a:lnTo>
                  <a:pt x="752070" y="70500"/>
                </a:lnTo>
                <a:lnTo>
                  <a:pt x="755245" y="64784"/>
                </a:lnTo>
                <a:lnTo>
                  <a:pt x="758737" y="59385"/>
                </a:lnTo>
                <a:lnTo>
                  <a:pt x="762546" y="53986"/>
                </a:lnTo>
                <a:lnTo>
                  <a:pt x="766356" y="48905"/>
                </a:lnTo>
                <a:lnTo>
                  <a:pt x="770800" y="44142"/>
                </a:lnTo>
                <a:lnTo>
                  <a:pt x="775245" y="39696"/>
                </a:lnTo>
                <a:lnTo>
                  <a:pt x="780007" y="34932"/>
                </a:lnTo>
                <a:lnTo>
                  <a:pt x="784769" y="30487"/>
                </a:lnTo>
                <a:lnTo>
                  <a:pt x="789848" y="26676"/>
                </a:lnTo>
                <a:lnTo>
                  <a:pt x="795245" y="23183"/>
                </a:lnTo>
                <a:lnTo>
                  <a:pt x="800642" y="19372"/>
                </a:lnTo>
                <a:lnTo>
                  <a:pt x="806356" y="16196"/>
                </a:lnTo>
                <a:lnTo>
                  <a:pt x="812071" y="13338"/>
                </a:lnTo>
                <a:lnTo>
                  <a:pt x="818102" y="10480"/>
                </a:lnTo>
                <a:lnTo>
                  <a:pt x="824134" y="7939"/>
                </a:lnTo>
                <a:lnTo>
                  <a:pt x="830484" y="6034"/>
                </a:lnTo>
                <a:lnTo>
                  <a:pt x="836833" y="4446"/>
                </a:lnTo>
                <a:lnTo>
                  <a:pt x="843500" y="2541"/>
                </a:lnTo>
                <a:lnTo>
                  <a:pt x="850166" y="1588"/>
                </a:lnTo>
                <a:lnTo>
                  <a:pt x="857150" y="635"/>
                </a:lnTo>
                <a:lnTo>
                  <a:pt x="863817" y="0"/>
                </a:lnTo>
                <a:close/>
              </a:path>
            </a:pathLst>
          </a:custGeom>
          <a:solidFill>
            <a:schemeClr val="accent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8" name="KSO_Shape"/>
          <p:cNvSpPr/>
          <p:nvPr/>
        </p:nvSpPr>
        <p:spPr bwMode="auto">
          <a:xfrm>
            <a:off x="7646712" y="1780066"/>
            <a:ext cx="686172" cy="685028"/>
          </a:xfrm>
          <a:custGeom>
            <a:avLst/>
            <a:gdLst>
              <a:gd name="T0" fmla="*/ 346433 w 5026"/>
              <a:gd name="T1" fmla="*/ 0 h 5027"/>
              <a:gd name="T2" fmla="*/ 293748 w 5026"/>
              <a:gd name="T3" fmla="*/ 4164 h 5027"/>
              <a:gd name="T4" fmla="*/ 243337 w 5026"/>
              <a:gd name="T5" fmla="*/ 15897 h 5027"/>
              <a:gd name="T6" fmla="*/ 196337 w 5026"/>
              <a:gd name="T7" fmla="*/ 34065 h 5027"/>
              <a:gd name="T8" fmla="*/ 153128 w 5026"/>
              <a:gd name="T9" fmla="*/ 59046 h 5027"/>
              <a:gd name="T10" fmla="*/ 113709 w 5026"/>
              <a:gd name="T11" fmla="*/ 90083 h 5027"/>
              <a:gd name="T12" fmla="*/ 79217 w 5026"/>
              <a:gd name="T13" fmla="*/ 126041 h 5027"/>
              <a:gd name="T14" fmla="*/ 50411 w 5026"/>
              <a:gd name="T15" fmla="*/ 166541 h 5027"/>
              <a:gd name="T16" fmla="*/ 27290 w 5026"/>
              <a:gd name="T17" fmla="*/ 211204 h 5027"/>
              <a:gd name="T18" fmla="*/ 10992 w 5026"/>
              <a:gd name="T19" fmla="*/ 259652 h 5027"/>
              <a:gd name="T20" fmla="*/ 1895 w 5026"/>
              <a:gd name="T21" fmla="*/ 310750 h 5027"/>
              <a:gd name="T22" fmla="*/ 0 w 5026"/>
              <a:gd name="T23" fmla="*/ 1556777 h 5027"/>
              <a:gd name="T24" fmla="*/ 1895 w 5026"/>
              <a:gd name="T25" fmla="*/ 1591978 h 5027"/>
              <a:gd name="T26" fmla="*/ 10992 w 5026"/>
              <a:gd name="T27" fmla="*/ 1643076 h 5027"/>
              <a:gd name="T28" fmla="*/ 27290 w 5026"/>
              <a:gd name="T29" fmla="*/ 1691524 h 5027"/>
              <a:gd name="T30" fmla="*/ 50411 w 5026"/>
              <a:gd name="T31" fmla="*/ 1736566 h 5027"/>
              <a:gd name="T32" fmla="*/ 79217 w 5026"/>
              <a:gd name="T33" fmla="*/ 1777065 h 5027"/>
              <a:gd name="T34" fmla="*/ 113709 w 5026"/>
              <a:gd name="T35" fmla="*/ 1812645 h 5027"/>
              <a:gd name="T36" fmla="*/ 153128 w 5026"/>
              <a:gd name="T37" fmla="*/ 1843682 h 5027"/>
              <a:gd name="T38" fmla="*/ 196337 w 5026"/>
              <a:gd name="T39" fmla="*/ 1868663 h 5027"/>
              <a:gd name="T40" fmla="*/ 243337 w 5026"/>
              <a:gd name="T41" fmla="*/ 1887209 h 5027"/>
              <a:gd name="T42" fmla="*/ 293748 w 5026"/>
              <a:gd name="T43" fmla="*/ 1898564 h 5027"/>
              <a:gd name="T44" fmla="*/ 346433 w 5026"/>
              <a:gd name="T45" fmla="*/ 1902728 h 5027"/>
              <a:gd name="T46" fmla="*/ 1576761 w 5026"/>
              <a:gd name="T47" fmla="*/ 1901971 h 5027"/>
              <a:gd name="T48" fmla="*/ 1628688 w 5026"/>
              <a:gd name="T49" fmla="*/ 1895536 h 5027"/>
              <a:gd name="T50" fmla="*/ 1677962 w 5026"/>
              <a:gd name="T51" fmla="*/ 1881532 h 5027"/>
              <a:gd name="T52" fmla="*/ 1723824 w 5026"/>
              <a:gd name="T53" fmla="*/ 1861093 h 5027"/>
              <a:gd name="T54" fmla="*/ 1766275 w 5026"/>
              <a:gd name="T55" fmla="*/ 1834219 h 5027"/>
              <a:gd name="T56" fmla="*/ 1803799 w 5026"/>
              <a:gd name="T57" fmla="*/ 1801290 h 5027"/>
              <a:gd name="T58" fmla="*/ 1836396 w 5026"/>
              <a:gd name="T59" fmla="*/ 1763818 h 5027"/>
              <a:gd name="T60" fmla="*/ 1863686 w 5026"/>
              <a:gd name="T61" fmla="*/ 1721426 h 5027"/>
              <a:gd name="T62" fmla="*/ 1884153 w 5026"/>
              <a:gd name="T63" fmla="*/ 1675627 h 5027"/>
              <a:gd name="T64" fmla="*/ 1898177 w 5026"/>
              <a:gd name="T65" fmla="*/ 1626422 h 5027"/>
              <a:gd name="T66" fmla="*/ 1904621 w 5026"/>
              <a:gd name="T67" fmla="*/ 1574567 h 5027"/>
              <a:gd name="T68" fmla="*/ 1905000 w 5026"/>
              <a:gd name="T69" fmla="*/ 345951 h 5027"/>
              <a:gd name="T70" fmla="*/ 1901210 w 5026"/>
              <a:gd name="T71" fmla="*/ 293339 h 5027"/>
              <a:gd name="T72" fmla="*/ 1889839 w 5026"/>
              <a:gd name="T73" fmla="*/ 242998 h 5027"/>
              <a:gd name="T74" fmla="*/ 1870887 w 5026"/>
              <a:gd name="T75" fmla="*/ 196064 h 5027"/>
              <a:gd name="T76" fmla="*/ 1846250 w 5026"/>
              <a:gd name="T77" fmla="*/ 152915 h 5027"/>
              <a:gd name="T78" fmla="*/ 1815170 w 5026"/>
              <a:gd name="T79" fmla="*/ 113551 h 5027"/>
              <a:gd name="T80" fmla="*/ 1779162 w 5026"/>
              <a:gd name="T81" fmla="*/ 79107 h 5027"/>
              <a:gd name="T82" fmla="*/ 1738606 w 5026"/>
              <a:gd name="T83" fmla="*/ 50341 h 5027"/>
              <a:gd name="T84" fmla="*/ 1693881 w 5026"/>
              <a:gd name="T85" fmla="*/ 27252 h 5027"/>
              <a:gd name="T86" fmla="*/ 1645744 w 5026"/>
              <a:gd name="T87" fmla="*/ 10977 h 5027"/>
              <a:gd name="T88" fmla="*/ 1594196 w 5026"/>
              <a:gd name="T89" fmla="*/ 1893 h 5027"/>
              <a:gd name="T90" fmla="*/ 1559326 w 5026"/>
              <a:gd name="T91" fmla="*/ 1124529 h 5027"/>
              <a:gd name="T92" fmla="*/ 779663 w 5026"/>
              <a:gd name="T93" fmla="*/ 1557156 h 5027"/>
              <a:gd name="T94" fmla="*/ 346433 w 5026"/>
              <a:gd name="T95" fmla="*/ 778578 h 5027"/>
              <a:gd name="T96" fmla="*/ 1126095 w 5026"/>
              <a:gd name="T97" fmla="*/ 345951 h 5027"/>
              <a:gd name="T98" fmla="*/ 1559326 w 5026"/>
              <a:gd name="T99" fmla="*/ 1124529 h 50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026" h="5027">
                <a:moveTo>
                  <a:pt x="4113" y="0"/>
                </a:moveTo>
                <a:lnTo>
                  <a:pt x="914" y="0"/>
                </a:lnTo>
                <a:lnTo>
                  <a:pt x="867" y="1"/>
                </a:lnTo>
                <a:lnTo>
                  <a:pt x="821" y="5"/>
                </a:lnTo>
                <a:lnTo>
                  <a:pt x="775" y="11"/>
                </a:lnTo>
                <a:lnTo>
                  <a:pt x="730" y="19"/>
                </a:lnTo>
                <a:lnTo>
                  <a:pt x="686" y="29"/>
                </a:lnTo>
                <a:lnTo>
                  <a:pt x="642" y="42"/>
                </a:lnTo>
                <a:lnTo>
                  <a:pt x="599" y="56"/>
                </a:lnTo>
                <a:lnTo>
                  <a:pt x="558" y="72"/>
                </a:lnTo>
                <a:lnTo>
                  <a:pt x="518" y="90"/>
                </a:lnTo>
                <a:lnTo>
                  <a:pt x="478" y="111"/>
                </a:lnTo>
                <a:lnTo>
                  <a:pt x="440" y="133"/>
                </a:lnTo>
                <a:lnTo>
                  <a:pt x="404" y="156"/>
                </a:lnTo>
                <a:lnTo>
                  <a:pt x="368" y="182"/>
                </a:lnTo>
                <a:lnTo>
                  <a:pt x="333" y="209"/>
                </a:lnTo>
                <a:lnTo>
                  <a:pt x="300" y="238"/>
                </a:lnTo>
                <a:lnTo>
                  <a:pt x="268" y="268"/>
                </a:lnTo>
                <a:lnTo>
                  <a:pt x="238" y="300"/>
                </a:lnTo>
                <a:lnTo>
                  <a:pt x="209" y="333"/>
                </a:lnTo>
                <a:lnTo>
                  <a:pt x="181" y="368"/>
                </a:lnTo>
                <a:lnTo>
                  <a:pt x="156" y="404"/>
                </a:lnTo>
                <a:lnTo>
                  <a:pt x="133" y="440"/>
                </a:lnTo>
                <a:lnTo>
                  <a:pt x="111" y="478"/>
                </a:lnTo>
                <a:lnTo>
                  <a:pt x="90" y="518"/>
                </a:lnTo>
                <a:lnTo>
                  <a:pt x="72" y="558"/>
                </a:lnTo>
                <a:lnTo>
                  <a:pt x="56" y="599"/>
                </a:lnTo>
                <a:lnTo>
                  <a:pt x="42" y="642"/>
                </a:lnTo>
                <a:lnTo>
                  <a:pt x="29" y="686"/>
                </a:lnTo>
                <a:lnTo>
                  <a:pt x="19" y="730"/>
                </a:lnTo>
                <a:lnTo>
                  <a:pt x="11" y="775"/>
                </a:lnTo>
                <a:lnTo>
                  <a:pt x="5" y="821"/>
                </a:lnTo>
                <a:lnTo>
                  <a:pt x="1" y="867"/>
                </a:lnTo>
                <a:lnTo>
                  <a:pt x="0" y="914"/>
                </a:lnTo>
                <a:lnTo>
                  <a:pt x="0" y="4113"/>
                </a:lnTo>
                <a:lnTo>
                  <a:pt x="1" y="4160"/>
                </a:lnTo>
                <a:lnTo>
                  <a:pt x="5" y="4206"/>
                </a:lnTo>
                <a:lnTo>
                  <a:pt x="11" y="4252"/>
                </a:lnTo>
                <a:lnTo>
                  <a:pt x="19" y="4297"/>
                </a:lnTo>
                <a:lnTo>
                  <a:pt x="29" y="4341"/>
                </a:lnTo>
                <a:lnTo>
                  <a:pt x="42" y="4385"/>
                </a:lnTo>
                <a:lnTo>
                  <a:pt x="56" y="4427"/>
                </a:lnTo>
                <a:lnTo>
                  <a:pt x="72" y="4469"/>
                </a:lnTo>
                <a:lnTo>
                  <a:pt x="90" y="4509"/>
                </a:lnTo>
                <a:lnTo>
                  <a:pt x="111" y="4548"/>
                </a:lnTo>
                <a:lnTo>
                  <a:pt x="133" y="4588"/>
                </a:lnTo>
                <a:lnTo>
                  <a:pt x="156" y="4624"/>
                </a:lnTo>
                <a:lnTo>
                  <a:pt x="181" y="4660"/>
                </a:lnTo>
                <a:lnTo>
                  <a:pt x="209" y="4695"/>
                </a:lnTo>
                <a:lnTo>
                  <a:pt x="238" y="4728"/>
                </a:lnTo>
                <a:lnTo>
                  <a:pt x="268" y="4759"/>
                </a:lnTo>
                <a:lnTo>
                  <a:pt x="300" y="4789"/>
                </a:lnTo>
                <a:lnTo>
                  <a:pt x="333" y="4818"/>
                </a:lnTo>
                <a:lnTo>
                  <a:pt x="368" y="4846"/>
                </a:lnTo>
                <a:lnTo>
                  <a:pt x="404" y="4871"/>
                </a:lnTo>
                <a:lnTo>
                  <a:pt x="440" y="4895"/>
                </a:lnTo>
                <a:lnTo>
                  <a:pt x="478" y="4917"/>
                </a:lnTo>
                <a:lnTo>
                  <a:pt x="518" y="4937"/>
                </a:lnTo>
                <a:lnTo>
                  <a:pt x="558" y="4955"/>
                </a:lnTo>
                <a:lnTo>
                  <a:pt x="599" y="4971"/>
                </a:lnTo>
                <a:lnTo>
                  <a:pt x="642" y="4986"/>
                </a:lnTo>
                <a:lnTo>
                  <a:pt x="686" y="4999"/>
                </a:lnTo>
                <a:lnTo>
                  <a:pt x="730" y="5008"/>
                </a:lnTo>
                <a:lnTo>
                  <a:pt x="775" y="5016"/>
                </a:lnTo>
                <a:lnTo>
                  <a:pt x="821" y="5022"/>
                </a:lnTo>
                <a:lnTo>
                  <a:pt x="867" y="5025"/>
                </a:lnTo>
                <a:lnTo>
                  <a:pt x="914" y="5027"/>
                </a:lnTo>
                <a:lnTo>
                  <a:pt x="4113" y="5027"/>
                </a:lnTo>
                <a:lnTo>
                  <a:pt x="4160" y="5025"/>
                </a:lnTo>
                <a:lnTo>
                  <a:pt x="4206" y="5022"/>
                </a:lnTo>
                <a:lnTo>
                  <a:pt x="4252" y="5016"/>
                </a:lnTo>
                <a:lnTo>
                  <a:pt x="4297" y="5008"/>
                </a:lnTo>
                <a:lnTo>
                  <a:pt x="4342" y="4999"/>
                </a:lnTo>
                <a:lnTo>
                  <a:pt x="4384" y="4986"/>
                </a:lnTo>
                <a:lnTo>
                  <a:pt x="4427" y="4971"/>
                </a:lnTo>
                <a:lnTo>
                  <a:pt x="4469" y="4955"/>
                </a:lnTo>
                <a:lnTo>
                  <a:pt x="4509" y="4937"/>
                </a:lnTo>
                <a:lnTo>
                  <a:pt x="4548" y="4917"/>
                </a:lnTo>
                <a:lnTo>
                  <a:pt x="4587" y="4895"/>
                </a:lnTo>
                <a:lnTo>
                  <a:pt x="4624" y="4871"/>
                </a:lnTo>
                <a:lnTo>
                  <a:pt x="4660" y="4846"/>
                </a:lnTo>
                <a:lnTo>
                  <a:pt x="4694" y="4818"/>
                </a:lnTo>
                <a:lnTo>
                  <a:pt x="4728" y="4789"/>
                </a:lnTo>
                <a:lnTo>
                  <a:pt x="4759" y="4759"/>
                </a:lnTo>
                <a:lnTo>
                  <a:pt x="4789" y="4728"/>
                </a:lnTo>
                <a:lnTo>
                  <a:pt x="4818" y="4695"/>
                </a:lnTo>
                <a:lnTo>
                  <a:pt x="4845" y="4660"/>
                </a:lnTo>
                <a:lnTo>
                  <a:pt x="4871" y="4624"/>
                </a:lnTo>
                <a:lnTo>
                  <a:pt x="4895" y="4588"/>
                </a:lnTo>
                <a:lnTo>
                  <a:pt x="4917" y="4548"/>
                </a:lnTo>
                <a:lnTo>
                  <a:pt x="4936" y="4509"/>
                </a:lnTo>
                <a:lnTo>
                  <a:pt x="4955" y="4469"/>
                </a:lnTo>
                <a:lnTo>
                  <a:pt x="4971" y="4427"/>
                </a:lnTo>
                <a:lnTo>
                  <a:pt x="4986" y="4385"/>
                </a:lnTo>
                <a:lnTo>
                  <a:pt x="4997" y="4341"/>
                </a:lnTo>
                <a:lnTo>
                  <a:pt x="5008" y="4297"/>
                </a:lnTo>
                <a:lnTo>
                  <a:pt x="5016" y="4252"/>
                </a:lnTo>
                <a:lnTo>
                  <a:pt x="5022" y="4206"/>
                </a:lnTo>
                <a:lnTo>
                  <a:pt x="5025" y="4160"/>
                </a:lnTo>
                <a:lnTo>
                  <a:pt x="5026" y="4113"/>
                </a:lnTo>
                <a:lnTo>
                  <a:pt x="5026" y="914"/>
                </a:lnTo>
                <a:lnTo>
                  <a:pt x="5025" y="867"/>
                </a:lnTo>
                <a:lnTo>
                  <a:pt x="5022" y="821"/>
                </a:lnTo>
                <a:lnTo>
                  <a:pt x="5016" y="775"/>
                </a:lnTo>
                <a:lnTo>
                  <a:pt x="5008" y="730"/>
                </a:lnTo>
                <a:lnTo>
                  <a:pt x="4997" y="686"/>
                </a:lnTo>
                <a:lnTo>
                  <a:pt x="4986" y="642"/>
                </a:lnTo>
                <a:lnTo>
                  <a:pt x="4971" y="599"/>
                </a:lnTo>
                <a:lnTo>
                  <a:pt x="4955" y="558"/>
                </a:lnTo>
                <a:lnTo>
                  <a:pt x="4936" y="518"/>
                </a:lnTo>
                <a:lnTo>
                  <a:pt x="4917" y="478"/>
                </a:lnTo>
                <a:lnTo>
                  <a:pt x="4895" y="440"/>
                </a:lnTo>
                <a:lnTo>
                  <a:pt x="4871" y="404"/>
                </a:lnTo>
                <a:lnTo>
                  <a:pt x="4845" y="368"/>
                </a:lnTo>
                <a:lnTo>
                  <a:pt x="4818" y="333"/>
                </a:lnTo>
                <a:lnTo>
                  <a:pt x="4789" y="300"/>
                </a:lnTo>
                <a:lnTo>
                  <a:pt x="4759" y="268"/>
                </a:lnTo>
                <a:lnTo>
                  <a:pt x="4728" y="238"/>
                </a:lnTo>
                <a:lnTo>
                  <a:pt x="4694" y="209"/>
                </a:lnTo>
                <a:lnTo>
                  <a:pt x="4660" y="182"/>
                </a:lnTo>
                <a:lnTo>
                  <a:pt x="4624" y="156"/>
                </a:lnTo>
                <a:lnTo>
                  <a:pt x="4587" y="133"/>
                </a:lnTo>
                <a:lnTo>
                  <a:pt x="4548" y="111"/>
                </a:lnTo>
                <a:lnTo>
                  <a:pt x="4509" y="90"/>
                </a:lnTo>
                <a:lnTo>
                  <a:pt x="4469" y="72"/>
                </a:lnTo>
                <a:lnTo>
                  <a:pt x="4427" y="56"/>
                </a:lnTo>
                <a:lnTo>
                  <a:pt x="4384" y="42"/>
                </a:lnTo>
                <a:lnTo>
                  <a:pt x="4342" y="29"/>
                </a:lnTo>
                <a:lnTo>
                  <a:pt x="4297" y="19"/>
                </a:lnTo>
                <a:lnTo>
                  <a:pt x="4252" y="11"/>
                </a:lnTo>
                <a:lnTo>
                  <a:pt x="4206" y="5"/>
                </a:lnTo>
                <a:lnTo>
                  <a:pt x="4160" y="1"/>
                </a:lnTo>
                <a:lnTo>
                  <a:pt x="4113" y="0"/>
                </a:lnTo>
                <a:close/>
                <a:moveTo>
                  <a:pt x="4114" y="2971"/>
                </a:moveTo>
                <a:lnTo>
                  <a:pt x="2971" y="2971"/>
                </a:lnTo>
                <a:lnTo>
                  <a:pt x="2971" y="4114"/>
                </a:lnTo>
                <a:lnTo>
                  <a:pt x="2057" y="4114"/>
                </a:lnTo>
                <a:lnTo>
                  <a:pt x="2057" y="2971"/>
                </a:lnTo>
                <a:lnTo>
                  <a:pt x="914" y="2971"/>
                </a:lnTo>
                <a:lnTo>
                  <a:pt x="914" y="2057"/>
                </a:lnTo>
                <a:lnTo>
                  <a:pt x="2057" y="2057"/>
                </a:lnTo>
                <a:lnTo>
                  <a:pt x="2057" y="914"/>
                </a:lnTo>
                <a:lnTo>
                  <a:pt x="2971" y="914"/>
                </a:lnTo>
                <a:lnTo>
                  <a:pt x="2971" y="2057"/>
                </a:lnTo>
                <a:lnTo>
                  <a:pt x="4114" y="2057"/>
                </a:lnTo>
                <a:lnTo>
                  <a:pt x="4114" y="2971"/>
                </a:lnTo>
                <a:close/>
              </a:path>
            </a:pathLst>
          </a:custGeom>
          <a:solidFill>
            <a:schemeClr val="accent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9" name="矩形 18"/>
          <p:cNvSpPr/>
          <p:nvPr/>
        </p:nvSpPr>
        <p:spPr>
          <a:xfrm>
            <a:off x="923753" y="4852844"/>
            <a:ext cx="4539991" cy="1338828"/>
          </a:xfrm>
          <a:prstGeom prst="rect">
            <a:avLst/>
          </a:prstGeom>
        </p:spPr>
        <p:txBody>
          <a:bodyPr wrap="square">
            <a:spAutoFit/>
          </a:bodyPr>
          <a:lstStyle/>
          <a:p>
            <a:pPr>
              <a:lnSpc>
                <a:spcPct val="150000"/>
              </a:lnSpc>
            </a:pPr>
            <a:r>
              <a:rPr lang="zh-CN" altLang="en-US" dirty="0">
                <a:solidFill>
                  <a:schemeClr val="accent1"/>
                </a:solidFill>
                <a:latin typeface="微软雅黑" panose="020B0503020204020204" pitchFamily="34" charset="-122"/>
                <a:ea typeface="微软雅黑" panose="020B0503020204020204" pitchFamily="34" charset="-122"/>
              </a:rPr>
              <a:t>医生负责专业的判断、施救</a:t>
            </a:r>
            <a:endParaRPr lang="en-US" altLang="zh-CN" dirty="0">
              <a:solidFill>
                <a:schemeClr val="accent1"/>
              </a:solidFill>
              <a:latin typeface="微软雅黑" panose="020B0503020204020204" pitchFamily="34" charset="-122"/>
              <a:ea typeface="微软雅黑" panose="020B0503020204020204" pitchFamily="34" charset="-122"/>
            </a:endParaRPr>
          </a:p>
          <a:p>
            <a:pPr>
              <a:lnSpc>
                <a:spcPct val="150000"/>
              </a:lnSpc>
            </a:pPr>
            <a:r>
              <a:rPr lang="zh-CN" altLang="en-US" dirty="0">
                <a:solidFill>
                  <a:schemeClr val="accent1"/>
                </a:solidFill>
                <a:latin typeface="微软雅黑" panose="020B0503020204020204" pitchFamily="34" charset="-122"/>
                <a:ea typeface="微软雅黑" panose="020B0503020204020204" pitchFamily="34" charset="-122"/>
              </a:rPr>
              <a:t>志愿者负责信息传递、现场管理和施救配合</a:t>
            </a:r>
            <a:endParaRPr lang="en-US" altLang="zh-CN" dirty="0">
              <a:solidFill>
                <a:schemeClr val="accent1"/>
              </a:solidFill>
              <a:latin typeface="微软雅黑" panose="020B0503020204020204" pitchFamily="34" charset="-122"/>
              <a:ea typeface="微软雅黑" panose="020B0503020204020204" pitchFamily="34" charset="-122"/>
            </a:endParaRPr>
          </a:p>
          <a:p>
            <a:pPr>
              <a:lnSpc>
                <a:spcPct val="150000"/>
              </a:lnSpc>
            </a:pPr>
            <a:r>
              <a:rPr lang="zh-CN" altLang="en-US" dirty="0">
                <a:solidFill>
                  <a:schemeClr val="accent1"/>
                </a:solidFill>
                <a:latin typeface="微软雅黑" panose="020B0503020204020204" pitchFamily="34" charset="-122"/>
                <a:ea typeface="微软雅黑" panose="020B0503020204020204" pitchFamily="34" charset="-122"/>
              </a:rPr>
              <a:t>安保人员负责维持现场秩序、排除安全隐患</a:t>
            </a:r>
            <a:endParaRPr lang="zh-CN" altLang="en-US" dirty="0">
              <a:solidFill>
                <a:schemeClr val="accent1"/>
              </a:solidFill>
              <a:latin typeface="微软雅黑" panose="020B0503020204020204" pitchFamily="34" charset="-122"/>
              <a:ea typeface="微软雅黑" panose="020B0503020204020204" pitchFamily="34" charset="-122"/>
            </a:endParaRPr>
          </a:p>
        </p:txBody>
      </p:sp>
      <p:sp>
        <p:nvSpPr>
          <p:cNvPr id="20" name="矩形 19"/>
          <p:cNvSpPr/>
          <p:nvPr/>
        </p:nvSpPr>
        <p:spPr>
          <a:xfrm>
            <a:off x="4937843" y="3085885"/>
            <a:ext cx="958339" cy="707886"/>
          </a:xfrm>
          <a:prstGeom prst="rect">
            <a:avLst/>
          </a:prstGeom>
        </p:spPr>
        <p:txBody>
          <a:bodyPr wrap="square">
            <a:spAutoFit/>
          </a:bodyPr>
          <a:lstStyle/>
          <a:p>
            <a:pPr algn="ctr"/>
            <a:r>
              <a:rPr lang="zh-CN" altLang="en-US" sz="2000" b="1" dirty="0">
                <a:solidFill>
                  <a:schemeClr val="accent2"/>
                </a:solidFill>
                <a:latin typeface="+mj-ea"/>
                <a:ea typeface="+mj-ea"/>
              </a:rPr>
              <a:t>固定救护站</a:t>
            </a:r>
            <a:endParaRPr lang="zh-CN" altLang="en-US" sz="2000" b="1" dirty="0">
              <a:solidFill>
                <a:schemeClr val="accent2"/>
              </a:solidFill>
              <a:latin typeface="+mj-ea"/>
              <a:ea typeface="+mj-ea"/>
            </a:endParaRPr>
          </a:p>
        </p:txBody>
      </p:sp>
      <p:sp>
        <p:nvSpPr>
          <p:cNvPr id="21" name="矩形 20"/>
          <p:cNvSpPr/>
          <p:nvPr/>
        </p:nvSpPr>
        <p:spPr>
          <a:xfrm>
            <a:off x="6157820" y="3813743"/>
            <a:ext cx="1097240" cy="707886"/>
          </a:xfrm>
          <a:prstGeom prst="rect">
            <a:avLst/>
          </a:prstGeom>
        </p:spPr>
        <p:txBody>
          <a:bodyPr wrap="square">
            <a:spAutoFit/>
          </a:bodyPr>
          <a:lstStyle/>
          <a:p>
            <a:pPr algn="ctr"/>
            <a:r>
              <a:rPr lang="zh-CN" altLang="en-US" sz="2000" b="1" dirty="0">
                <a:solidFill>
                  <a:schemeClr val="accent2"/>
                </a:solidFill>
                <a:latin typeface="+mj-ea"/>
                <a:ea typeface="+mj-ea"/>
              </a:rPr>
              <a:t>随行维修组</a:t>
            </a:r>
            <a:endParaRPr lang="zh-CN" altLang="en-US" sz="2000" b="1" dirty="0">
              <a:solidFill>
                <a:schemeClr val="accent2"/>
              </a:solidFill>
              <a:latin typeface="+mj-ea"/>
              <a:ea typeface="+mj-ea"/>
            </a:endParaRPr>
          </a:p>
        </p:txBody>
      </p:sp>
      <p:sp>
        <p:nvSpPr>
          <p:cNvPr id="22" name="矩形 21"/>
          <p:cNvSpPr/>
          <p:nvPr/>
        </p:nvSpPr>
        <p:spPr>
          <a:xfrm>
            <a:off x="10007283" y="4684668"/>
            <a:ext cx="1026584" cy="707886"/>
          </a:xfrm>
          <a:prstGeom prst="rect">
            <a:avLst/>
          </a:prstGeom>
        </p:spPr>
        <p:txBody>
          <a:bodyPr wrap="square">
            <a:spAutoFit/>
          </a:bodyPr>
          <a:lstStyle/>
          <a:p>
            <a:pPr algn="ctr"/>
            <a:r>
              <a:rPr lang="zh-CN" altLang="en-US" sz="2000" b="1" dirty="0">
                <a:solidFill>
                  <a:schemeClr val="accent2"/>
                </a:solidFill>
                <a:latin typeface="+mj-ea"/>
                <a:ea typeface="+mj-ea"/>
              </a:rPr>
              <a:t>现场急救组</a:t>
            </a:r>
            <a:endParaRPr lang="zh-CN" altLang="en-US" sz="2000" b="1" dirty="0">
              <a:solidFill>
                <a:schemeClr val="accent2"/>
              </a:solidFill>
              <a:latin typeface="+mj-ea"/>
              <a:ea typeface="+mj-ea"/>
            </a:endParaRPr>
          </a:p>
        </p:txBody>
      </p:sp>
      <p:sp>
        <p:nvSpPr>
          <p:cNvPr id="23" name="矩形 22"/>
          <p:cNvSpPr/>
          <p:nvPr/>
        </p:nvSpPr>
        <p:spPr>
          <a:xfrm>
            <a:off x="7457859" y="3178217"/>
            <a:ext cx="970908" cy="707886"/>
          </a:xfrm>
          <a:prstGeom prst="rect">
            <a:avLst/>
          </a:prstGeom>
        </p:spPr>
        <p:txBody>
          <a:bodyPr wrap="square">
            <a:spAutoFit/>
          </a:bodyPr>
          <a:lstStyle/>
          <a:p>
            <a:pPr algn="ctr"/>
            <a:r>
              <a:rPr lang="zh-CN" altLang="en-US" sz="2000" b="1" dirty="0">
                <a:solidFill>
                  <a:schemeClr val="accent2"/>
                </a:solidFill>
                <a:latin typeface="+mj-ea"/>
                <a:ea typeface="+mj-ea"/>
              </a:rPr>
              <a:t>安保和救援</a:t>
            </a:r>
            <a:endParaRPr lang="zh-CN" altLang="en-US" sz="2000" b="1" dirty="0">
              <a:solidFill>
                <a:schemeClr val="accent2"/>
              </a:solidFill>
              <a:latin typeface="+mj-ea"/>
              <a:ea typeface="+mj-ea"/>
            </a:endParaRPr>
          </a:p>
        </p:txBody>
      </p:sp>
      <p:sp>
        <p:nvSpPr>
          <p:cNvPr id="24" name="矩形 23"/>
          <p:cNvSpPr/>
          <p:nvPr/>
        </p:nvSpPr>
        <p:spPr>
          <a:xfrm>
            <a:off x="8883733" y="2526282"/>
            <a:ext cx="697627" cy="707886"/>
          </a:xfrm>
          <a:prstGeom prst="rect">
            <a:avLst/>
          </a:prstGeom>
        </p:spPr>
        <p:txBody>
          <a:bodyPr wrap="square">
            <a:spAutoFit/>
          </a:bodyPr>
          <a:lstStyle/>
          <a:p>
            <a:pPr algn="ctr"/>
            <a:r>
              <a:rPr lang="zh-CN" altLang="en-US" sz="2000" b="1" dirty="0">
                <a:solidFill>
                  <a:schemeClr val="accent2"/>
                </a:solidFill>
                <a:latin typeface="+mj-ea"/>
                <a:ea typeface="+mj-ea"/>
              </a:rPr>
              <a:t>意外保险</a:t>
            </a:r>
            <a:endParaRPr lang="zh-CN" altLang="en-US" sz="2000" b="1" dirty="0">
              <a:solidFill>
                <a:schemeClr val="accent2"/>
              </a:solidFill>
              <a:latin typeface="+mj-ea"/>
              <a:ea typeface="+mj-ea"/>
            </a:endParaRPr>
          </a:p>
        </p:txBody>
      </p:sp>
      <p:sp>
        <p:nvSpPr>
          <p:cNvPr id="25" name="Freeform 36"/>
          <p:cNvSpPr>
            <a:spLocks noEditPoints="1"/>
          </p:cNvSpPr>
          <p:nvPr/>
        </p:nvSpPr>
        <p:spPr bwMode="auto">
          <a:xfrm>
            <a:off x="7603034" y="4503409"/>
            <a:ext cx="680558" cy="672422"/>
          </a:xfrm>
          <a:custGeom>
            <a:avLst/>
            <a:gdLst>
              <a:gd name="T0" fmla="*/ 553 w 612"/>
              <a:gd name="T1" fmla="*/ 521 h 605"/>
              <a:gd name="T2" fmla="*/ 490 w 612"/>
              <a:gd name="T3" fmla="*/ 521 h 605"/>
              <a:gd name="T4" fmla="*/ 590 w 612"/>
              <a:gd name="T5" fmla="*/ 58 h 605"/>
              <a:gd name="T6" fmla="*/ 508 w 612"/>
              <a:gd name="T7" fmla="*/ 0 h 605"/>
              <a:gd name="T8" fmla="*/ 288 w 612"/>
              <a:gd name="T9" fmla="*/ 196 h 605"/>
              <a:gd name="T10" fmla="*/ 256 w 612"/>
              <a:gd name="T11" fmla="*/ 241 h 605"/>
              <a:gd name="T12" fmla="*/ 229 w 612"/>
              <a:gd name="T13" fmla="*/ 254 h 605"/>
              <a:gd name="T14" fmla="*/ 232 w 612"/>
              <a:gd name="T15" fmla="*/ 338 h 605"/>
              <a:gd name="T16" fmla="*/ 55 w 612"/>
              <a:gd name="T17" fmla="*/ 492 h 605"/>
              <a:gd name="T18" fmla="*/ 35 w 612"/>
              <a:gd name="T19" fmla="*/ 605 h 605"/>
              <a:gd name="T20" fmla="*/ 127 w 612"/>
              <a:gd name="T21" fmla="*/ 513 h 605"/>
              <a:gd name="T22" fmla="*/ 271 w 612"/>
              <a:gd name="T23" fmla="*/ 377 h 605"/>
              <a:gd name="T24" fmla="*/ 352 w 612"/>
              <a:gd name="T25" fmla="*/ 377 h 605"/>
              <a:gd name="T26" fmla="*/ 375 w 612"/>
              <a:gd name="T27" fmla="*/ 326 h 605"/>
              <a:gd name="T28" fmla="*/ 410 w 612"/>
              <a:gd name="T29" fmla="*/ 319 h 605"/>
              <a:gd name="T30" fmla="*/ 590 w 612"/>
              <a:gd name="T31" fmla="*/ 58 h 605"/>
              <a:gd name="T32" fmla="*/ 239 w 612"/>
              <a:gd name="T33" fmla="*/ 197 h 605"/>
              <a:gd name="T34" fmla="*/ 246 w 612"/>
              <a:gd name="T35" fmla="*/ 190 h 605"/>
              <a:gd name="T36" fmla="*/ 266 w 612"/>
              <a:gd name="T37" fmla="*/ 171 h 605"/>
              <a:gd name="T38" fmla="*/ 131 w 612"/>
              <a:gd name="T39" fmla="*/ 1 h 605"/>
              <a:gd name="T40" fmla="*/ 171 w 612"/>
              <a:gd name="T41" fmla="*/ 97 h 605"/>
              <a:gd name="T42" fmla="*/ 13 w 612"/>
              <a:gd name="T43" fmla="*/ 118 h 605"/>
              <a:gd name="T44" fmla="*/ 141 w 612"/>
              <a:gd name="T45" fmla="*/ 272 h 605"/>
              <a:gd name="T46" fmla="*/ 185 w 612"/>
              <a:gd name="T47" fmla="*/ 263 h 605"/>
              <a:gd name="T48" fmla="*/ 221 w 612"/>
              <a:gd name="T49" fmla="*/ 215 h 605"/>
              <a:gd name="T50" fmla="*/ 409 w 612"/>
              <a:gd name="T51" fmla="*/ 368 h 605"/>
              <a:gd name="T52" fmla="*/ 376 w 612"/>
              <a:gd name="T53" fmla="*/ 401 h 605"/>
              <a:gd name="T54" fmla="*/ 451 w 612"/>
              <a:gd name="T55" fmla="*/ 529 h 605"/>
              <a:gd name="T56" fmla="*/ 529 w 612"/>
              <a:gd name="T57" fmla="*/ 605 h 605"/>
              <a:gd name="T58" fmla="*/ 597 w 612"/>
              <a:gd name="T59" fmla="*/ 502 h 605"/>
              <a:gd name="T60" fmla="*/ 427 w 612"/>
              <a:gd name="T61" fmla="*/ 350 h 605"/>
              <a:gd name="T62" fmla="*/ 401 w 612"/>
              <a:gd name="T63" fmla="*/ 352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2" h="605">
                <a:moveTo>
                  <a:pt x="522" y="490"/>
                </a:moveTo>
                <a:cubicBezTo>
                  <a:pt x="539" y="490"/>
                  <a:pt x="553" y="504"/>
                  <a:pt x="553" y="521"/>
                </a:cubicBezTo>
                <a:cubicBezTo>
                  <a:pt x="553" y="539"/>
                  <a:pt x="539" y="553"/>
                  <a:pt x="522" y="553"/>
                </a:cubicBezTo>
                <a:cubicBezTo>
                  <a:pt x="504" y="553"/>
                  <a:pt x="490" y="539"/>
                  <a:pt x="490" y="521"/>
                </a:cubicBezTo>
                <a:cubicBezTo>
                  <a:pt x="490" y="504"/>
                  <a:pt x="504" y="490"/>
                  <a:pt x="522" y="490"/>
                </a:cubicBezTo>
                <a:close/>
                <a:moveTo>
                  <a:pt x="590" y="58"/>
                </a:moveTo>
                <a:lnTo>
                  <a:pt x="548" y="17"/>
                </a:lnTo>
                <a:cubicBezTo>
                  <a:pt x="537" y="5"/>
                  <a:pt x="522" y="0"/>
                  <a:pt x="508" y="0"/>
                </a:cubicBezTo>
                <a:cubicBezTo>
                  <a:pt x="493" y="0"/>
                  <a:pt x="478" y="5"/>
                  <a:pt x="467" y="17"/>
                </a:cubicBezTo>
                <a:lnTo>
                  <a:pt x="288" y="196"/>
                </a:lnTo>
                <a:cubicBezTo>
                  <a:pt x="293" y="207"/>
                  <a:pt x="289" y="223"/>
                  <a:pt x="281" y="231"/>
                </a:cubicBezTo>
                <a:cubicBezTo>
                  <a:pt x="275" y="237"/>
                  <a:pt x="265" y="241"/>
                  <a:pt x="256" y="241"/>
                </a:cubicBezTo>
                <a:cubicBezTo>
                  <a:pt x="252" y="241"/>
                  <a:pt x="249" y="240"/>
                  <a:pt x="245" y="239"/>
                </a:cubicBezTo>
                <a:lnTo>
                  <a:pt x="229" y="254"/>
                </a:lnTo>
                <a:cubicBezTo>
                  <a:pt x="207" y="277"/>
                  <a:pt x="207" y="313"/>
                  <a:pt x="229" y="335"/>
                </a:cubicBezTo>
                <a:lnTo>
                  <a:pt x="232" y="338"/>
                </a:lnTo>
                <a:lnTo>
                  <a:pt x="92" y="478"/>
                </a:lnTo>
                <a:lnTo>
                  <a:pt x="55" y="492"/>
                </a:lnTo>
                <a:lnTo>
                  <a:pt x="0" y="570"/>
                </a:lnTo>
                <a:lnTo>
                  <a:pt x="35" y="605"/>
                </a:lnTo>
                <a:lnTo>
                  <a:pt x="113" y="551"/>
                </a:lnTo>
                <a:lnTo>
                  <a:pt x="127" y="513"/>
                </a:lnTo>
                <a:lnTo>
                  <a:pt x="267" y="373"/>
                </a:lnTo>
                <a:lnTo>
                  <a:pt x="271" y="377"/>
                </a:lnTo>
                <a:cubicBezTo>
                  <a:pt x="283" y="388"/>
                  <a:pt x="297" y="394"/>
                  <a:pt x="312" y="394"/>
                </a:cubicBezTo>
                <a:cubicBezTo>
                  <a:pt x="326" y="394"/>
                  <a:pt x="341" y="388"/>
                  <a:pt x="352" y="377"/>
                </a:cubicBezTo>
                <a:lnTo>
                  <a:pt x="368" y="361"/>
                </a:lnTo>
                <a:cubicBezTo>
                  <a:pt x="363" y="351"/>
                  <a:pt x="367" y="335"/>
                  <a:pt x="375" y="326"/>
                </a:cubicBezTo>
                <a:cubicBezTo>
                  <a:pt x="381" y="320"/>
                  <a:pt x="391" y="317"/>
                  <a:pt x="399" y="317"/>
                </a:cubicBezTo>
                <a:cubicBezTo>
                  <a:pt x="403" y="317"/>
                  <a:pt x="407" y="317"/>
                  <a:pt x="410" y="319"/>
                </a:cubicBezTo>
                <a:lnTo>
                  <a:pt x="590" y="139"/>
                </a:lnTo>
                <a:cubicBezTo>
                  <a:pt x="612" y="117"/>
                  <a:pt x="612" y="81"/>
                  <a:pt x="590" y="58"/>
                </a:cubicBezTo>
                <a:close/>
                <a:moveTo>
                  <a:pt x="221" y="215"/>
                </a:moveTo>
                <a:lnTo>
                  <a:pt x="239" y="197"/>
                </a:lnTo>
                <a:lnTo>
                  <a:pt x="255" y="206"/>
                </a:lnTo>
                <a:lnTo>
                  <a:pt x="246" y="190"/>
                </a:lnTo>
                <a:lnTo>
                  <a:pt x="264" y="172"/>
                </a:lnTo>
                <a:lnTo>
                  <a:pt x="266" y="171"/>
                </a:lnTo>
                <a:cubicBezTo>
                  <a:pt x="270" y="160"/>
                  <a:pt x="272" y="151"/>
                  <a:pt x="272" y="141"/>
                </a:cubicBezTo>
                <a:cubicBezTo>
                  <a:pt x="272" y="69"/>
                  <a:pt x="203" y="0"/>
                  <a:pt x="131" y="1"/>
                </a:cubicBezTo>
                <a:cubicBezTo>
                  <a:pt x="131" y="1"/>
                  <a:pt x="123" y="9"/>
                  <a:pt x="118" y="13"/>
                </a:cubicBezTo>
                <a:cubicBezTo>
                  <a:pt x="176" y="71"/>
                  <a:pt x="171" y="61"/>
                  <a:pt x="171" y="97"/>
                </a:cubicBezTo>
                <a:cubicBezTo>
                  <a:pt x="171" y="126"/>
                  <a:pt x="125" y="171"/>
                  <a:pt x="97" y="171"/>
                </a:cubicBezTo>
                <a:cubicBezTo>
                  <a:pt x="61" y="171"/>
                  <a:pt x="72" y="177"/>
                  <a:pt x="13" y="118"/>
                </a:cubicBezTo>
                <a:cubicBezTo>
                  <a:pt x="9" y="123"/>
                  <a:pt x="1" y="131"/>
                  <a:pt x="1" y="131"/>
                </a:cubicBezTo>
                <a:cubicBezTo>
                  <a:pt x="2" y="203"/>
                  <a:pt x="70" y="272"/>
                  <a:pt x="141" y="272"/>
                </a:cubicBezTo>
                <a:cubicBezTo>
                  <a:pt x="154" y="272"/>
                  <a:pt x="168" y="267"/>
                  <a:pt x="182" y="261"/>
                </a:cubicBezTo>
                <a:lnTo>
                  <a:pt x="185" y="263"/>
                </a:lnTo>
                <a:cubicBezTo>
                  <a:pt x="189" y="251"/>
                  <a:pt x="196" y="240"/>
                  <a:pt x="206" y="230"/>
                </a:cubicBezTo>
                <a:lnTo>
                  <a:pt x="221" y="215"/>
                </a:lnTo>
                <a:close/>
                <a:moveTo>
                  <a:pt x="401" y="352"/>
                </a:moveTo>
                <a:lnTo>
                  <a:pt x="409" y="368"/>
                </a:lnTo>
                <a:lnTo>
                  <a:pt x="392" y="385"/>
                </a:lnTo>
                <a:lnTo>
                  <a:pt x="376" y="401"/>
                </a:lnTo>
                <a:cubicBezTo>
                  <a:pt x="367" y="410"/>
                  <a:pt x="356" y="417"/>
                  <a:pt x="343" y="422"/>
                </a:cubicBezTo>
                <a:lnTo>
                  <a:pt x="451" y="529"/>
                </a:lnTo>
                <a:lnTo>
                  <a:pt x="502" y="597"/>
                </a:lnTo>
                <a:lnTo>
                  <a:pt x="529" y="605"/>
                </a:lnTo>
                <a:lnTo>
                  <a:pt x="604" y="529"/>
                </a:lnTo>
                <a:lnTo>
                  <a:pt x="597" y="502"/>
                </a:lnTo>
                <a:lnTo>
                  <a:pt x="529" y="451"/>
                </a:lnTo>
                <a:lnTo>
                  <a:pt x="427" y="350"/>
                </a:lnTo>
                <a:lnTo>
                  <a:pt x="417" y="360"/>
                </a:lnTo>
                <a:lnTo>
                  <a:pt x="401" y="352"/>
                </a:lnTo>
                <a:close/>
              </a:path>
            </a:pathLst>
          </a:custGeom>
          <a:solidFill>
            <a:schemeClr val="accent2"/>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26" name="Freeform 43"/>
          <p:cNvSpPr>
            <a:spLocks noEditPoints="1"/>
          </p:cNvSpPr>
          <p:nvPr/>
        </p:nvSpPr>
        <p:spPr bwMode="auto">
          <a:xfrm>
            <a:off x="8816204" y="3857470"/>
            <a:ext cx="786270" cy="664386"/>
          </a:xfrm>
          <a:custGeom>
            <a:avLst/>
            <a:gdLst>
              <a:gd name="T0" fmla="*/ 564 w 803"/>
              <a:gd name="T1" fmla="*/ 421 h 678"/>
              <a:gd name="T2" fmla="*/ 445 w 803"/>
              <a:gd name="T3" fmla="*/ 421 h 678"/>
              <a:gd name="T4" fmla="*/ 445 w 803"/>
              <a:gd name="T5" fmla="*/ 540 h 678"/>
              <a:gd name="T6" fmla="*/ 358 w 803"/>
              <a:gd name="T7" fmla="*/ 540 h 678"/>
              <a:gd name="T8" fmla="*/ 358 w 803"/>
              <a:gd name="T9" fmla="*/ 421 h 678"/>
              <a:gd name="T10" fmla="*/ 240 w 803"/>
              <a:gd name="T11" fmla="*/ 421 h 678"/>
              <a:gd name="T12" fmla="*/ 240 w 803"/>
              <a:gd name="T13" fmla="*/ 334 h 678"/>
              <a:gd name="T14" fmla="*/ 358 w 803"/>
              <a:gd name="T15" fmla="*/ 334 h 678"/>
              <a:gd name="T16" fmla="*/ 358 w 803"/>
              <a:gd name="T17" fmla="*/ 215 h 678"/>
              <a:gd name="T18" fmla="*/ 445 w 803"/>
              <a:gd name="T19" fmla="*/ 215 h 678"/>
              <a:gd name="T20" fmla="*/ 445 w 803"/>
              <a:gd name="T21" fmla="*/ 334 h 678"/>
              <a:gd name="T22" fmla="*/ 564 w 803"/>
              <a:gd name="T23" fmla="*/ 334 h 678"/>
              <a:gd name="T24" fmla="*/ 564 w 803"/>
              <a:gd name="T25" fmla="*/ 421 h 678"/>
              <a:gd name="T26" fmla="*/ 737 w 803"/>
              <a:gd name="T27" fmla="*/ 218 h 678"/>
              <a:gd name="T28" fmla="*/ 401 w 803"/>
              <a:gd name="T29" fmla="*/ 161 h 678"/>
              <a:gd name="T30" fmla="*/ 66 w 803"/>
              <a:gd name="T31" fmla="*/ 218 h 678"/>
              <a:gd name="T32" fmla="*/ 402 w 803"/>
              <a:gd name="T33" fmla="*/ 678 h 678"/>
              <a:gd name="T34" fmla="*/ 737 w 803"/>
              <a:gd name="T35" fmla="*/ 218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3" h="678">
                <a:moveTo>
                  <a:pt x="564" y="421"/>
                </a:moveTo>
                <a:lnTo>
                  <a:pt x="445" y="421"/>
                </a:lnTo>
                <a:lnTo>
                  <a:pt x="445" y="540"/>
                </a:lnTo>
                <a:lnTo>
                  <a:pt x="358" y="540"/>
                </a:lnTo>
                <a:lnTo>
                  <a:pt x="358" y="421"/>
                </a:lnTo>
                <a:lnTo>
                  <a:pt x="240" y="421"/>
                </a:lnTo>
                <a:lnTo>
                  <a:pt x="240" y="334"/>
                </a:lnTo>
                <a:lnTo>
                  <a:pt x="358" y="334"/>
                </a:lnTo>
                <a:lnTo>
                  <a:pt x="358" y="215"/>
                </a:lnTo>
                <a:lnTo>
                  <a:pt x="445" y="215"/>
                </a:lnTo>
                <a:lnTo>
                  <a:pt x="445" y="334"/>
                </a:lnTo>
                <a:lnTo>
                  <a:pt x="564" y="334"/>
                </a:lnTo>
                <a:lnTo>
                  <a:pt x="564" y="421"/>
                </a:lnTo>
                <a:close/>
                <a:moveTo>
                  <a:pt x="737" y="218"/>
                </a:moveTo>
                <a:cubicBezTo>
                  <a:pt x="680" y="0"/>
                  <a:pt x="440" y="137"/>
                  <a:pt x="401" y="161"/>
                </a:cubicBezTo>
                <a:cubicBezTo>
                  <a:pt x="360" y="136"/>
                  <a:pt x="123" y="1"/>
                  <a:pt x="66" y="218"/>
                </a:cubicBezTo>
                <a:cubicBezTo>
                  <a:pt x="0" y="469"/>
                  <a:pt x="400" y="676"/>
                  <a:pt x="402" y="678"/>
                </a:cubicBezTo>
                <a:cubicBezTo>
                  <a:pt x="402" y="678"/>
                  <a:pt x="803" y="466"/>
                  <a:pt x="737" y="218"/>
                </a:cubicBezTo>
                <a:close/>
              </a:path>
            </a:pathLst>
          </a:custGeom>
          <a:solidFill>
            <a:schemeClr val="accent2"/>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27" name="Freeform 44"/>
          <p:cNvSpPr>
            <a:spLocks noEditPoints="1"/>
          </p:cNvSpPr>
          <p:nvPr/>
        </p:nvSpPr>
        <p:spPr bwMode="auto">
          <a:xfrm>
            <a:off x="10218747" y="3239991"/>
            <a:ext cx="571084" cy="620528"/>
          </a:xfrm>
          <a:custGeom>
            <a:avLst/>
            <a:gdLst>
              <a:gd name="T0" fmla="*/ 38 w 566"/>
              <a:gd name="T1" fmla="*/ 38 h 613"/>
              <a:gd name="T2" fmla="*/ 151 w 566"/>
              <a:gd name="T3" fmla="*/ 37 h 613"/>
              <a:gd name="T4" fmla="*/ 271 w 566"/>
              <a:gd name="T5" fmla="*/ 5 h 613"/>
              <a:gd name="T6" fmla="*/ 283 w 566"/>
              <a:gd name="T7" fmla="*/ 0 h 613"/>
              <a:gd name="T8" fmla="*/ 294 w 566"/>
              <a:gd name="T9" fmla="*/ 5 h 613"/>
              <a:gd name="T10" fmla="*/ 415 w 566"/>
              <a:gd name="T11" fmla="*/ 37 h 613"/>
              <a:gd name="T12" fmla="*/ 528 w 566"/>
              <a:gd name="T13" fmla="*/ 38 h 613"/>
              <a:gd name="T14" fmla="*/ 566 w 566"/>
              <a:gd name="T15" fmla="*/ 33 h 613"/>
              <a:gd name="T16" fmla="*/ 566 w 566"/>
              <a:gd name="T17" fmla="*/ 76 h 613"/>
              <a:gd name="T18" fmla="*/ 486 w 566"/>
              <a:gd name="T19" fmla="*/ 464 h 613"/>
              <a:gd name="T20" fmla="*/ 291 w 566"/>
              <a:gd name="T21" fmla="*/ 611 h 613"/>
              <a:gd name="T22" fmla="*/ 283 w 566"/>
              <a:gd name="T23" fmla="*/ 613 h 613"/>
              <a:gd name="T24" fmla="*/ 275 w 566"/>
              <a:gd name="T25" fmla="*/ 611 h 613"/>
              <a:gd name="T26" fmla="*/ 80 w 566"/>
              <a:gd name="T27" fmla="*/ 464 h 613"/>
              <a:gd name="T28" fmla="*/ 0 w 566"/>
              <a:gd name="T29" fmla="*/ 76 h 613"/>
              <a:gd name="T30" fmla="*/ 0 w 566"/>
              <a:gd name="T31" fmla="*/ 33 h 613"/>
              <a:gd name="T32" fmla="*/ 38 w 566"/>
              <a:gd name="T33" fmla="*/ 38 h 613"/>
              <a:gd name="T34" fmla="*/ 283 w 566"/>
              <a:gd name="T35" fmla="*/ 312 h 613"/>
              <a:gd name="T36" fmla="*/ 283 w 566"/>
              <a:gd name="T37" fmla="*/ 312 h 613"/>
              <a:gd name="T38" fmla="*/ 472 w 566"/>
              <a:gd name="T39" fmla="*/ 312 h 613"/>
              <a:gd name="T40" fmla="*/ 496 w 566"/>
              <a:gd name="T41" fmla="*/ 117 h 613"/>
              <a:gd name="T42" fmla="*/ 407 w 566"/>
              <a:gd name="T43" fmla="*/ 113 h 613"/>
              <a:gd name="T44" fmla="*/ 283 w 566"/>
              <a:gd name="T45" fmla="*/ 81 h 613"/>
              <a:gd name="T46" fmla="*/ 283 w 566"/>
              <a:gd name="T47" fmla="*/ 312 h 613"/>
              <a:gd name="T48" fmla="*/ 283 w 566"/>
              <a:gd name="T49" fmla="*/ 535 h 613"/>
              <a:gd name="T50" fmla="*/ 283 w 566"/>
              <a:gd name="T51" fmla="*/ 535 h 613"/>
              <a:gd name="T52" fmla="*/ 283 w 566"/>
              <a:gd name="T53" fmla="*/ 312 h 613"/>
              <a:gd name="T54" fmla="*/ 94 w 566"/>
              <a:gd name="T55" fmla="*/ 312 h 613"/>
              <a:gd name="T56" fmla="*/ 137 w 566"/>
              <a:gd name="T57" fmla="*/ 423 h 613"/>
              <a:gd name="T58" fmla="*/ 283 w 566"/>
              <a:gd name="T59" fmla="*/ 53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6" h="613">
                <a:moveTo>
                  <a:pt x="38" y="38"/>
                </a:moveTo>
                <a:cubicBezTo>
                  <a:pt x="74" y="43"/>
                  <a:pt x="112" y="42"/>
                  <a:pt x="151" y="37"/>
                </a:cubicBezTo>
                <a:cubicBezTo>
                  <a:pt x="190" y="32"/>
                  <a:pt x="230" y="21"/>
                  <a:pt x="271" y="5"/>
                </a:cubicBezTo>
                <a:lnTo>
                  <a:pt x="283" y="0"/>
                </a:lnTo>
                <a:lnTo>
                  <a:pt x="294" y="5"/>
                </a:lnTo>
                <a:cubicBezTo>
                  <a:pt x="336" y="21"/>
                  <a:pt x="376" y="32"/>
                  <a:pt x="415" y="37"/>
                </a:cubicBezTo>
                <a:cubicBezTo>
                  <a:pt x="454" y="42"/>
                  <a:pt x="491" y="43"/>
                  <a:pt x="528" y="38"/>
                </a:cubicBezTo>
                <a:lnTo>
                  <a:pt x="566" y="33"/>
                </a:lnTo>
                <a:lnTo>
                  <a:pt x="566" y="76"/>
                </a:lnTo>
                <a:cubicBezTo>
                  <a:pt x="564" y="260"/>
                  <a:pt x="534" y="382"/>
                  <a:pt x="486" y="464"/>
                </a:cubicBezTo>
                <a:cubicBezTo>
                  <a:pt x="436" y="550"/>
                  <a:pt x="368" y="591"/>
                  <a:pt x="291" y="611"/>
                </a:cubicBezTo>
                <a:lnTo>
                  <a:pt x="283" y="613"/>
                </a:lnTo>
                <a:lnTo>
                  <a:pt x="275" y="611"/>
                </a:lnTo>
                <a:cubicBezTo>
                  <a:pt x="198" y="591"/>
                  <a:pt x="130" y="550"/>
                  <a:pt x="80" y="464"/>
                </a:cubicBezTo>
                <a:cubicBezTo>
                  <a:pt x="32" y="382"/>
                  <a:pt x="2" y="260"/>
                  <a:pt x="0" y="76"/>
                </a:cubicBezTo>
                <a:lnTo>
                  <a:pt x="0" y="33"/>
                </a:lnTo>
                <a:lnTo>
                  <a:pt x="38" y="38"/>
                </a:lnTo>
                <a:close/>
                <a:moveTo>
                  <a:pt x="283" y="312"/>
                </a:moveTo>
                <a:lnTo>
                  <a:pt x="283" y="312"/>
                </a:lnTo>
                <a:lnTo>
                  <a:pt x="472" y="312"/>
                </a:lnTo>
                <a:cubicBezTo>
                  <a:pt x="485" y="259"/>
                  <a:pt x="493" y="195"/>
                  <a:pt x="496" y="117"/>
                </a:cubicBezTo>
                <a:cubicBezTo>
                  <a:pt x="467" y="119"/>
                  <a:pt x="437" y="117"/>
                  <a:pt x="407" y="113"/>
                </a:cubicBezTo>
                <a:cubicBezTo>
                  <a:pt x="367" y="108"/>
                  <a:pt x="325" y="97"/>
                  <a:pt x="283" y="81"/>
                </a:cubicBezTo>
                <a:lnTo>
                  <a:pt x="283" y="312"/>
                </a:lnTo>
                <a:close/>
                <a:moveTo>
                  <a:pt x="283" y="535"/>
                </a:moveTo>
                <a:lnTo>
                  <a:pt x="283" y="535"/>
                </a:lnTo>
                <a:lnTo>
                  <a:pt x="283" y="312"/>
                </a:lnTo>
                <a:lnTo>
                  <a:pt x="94" y="312"/>
                </a:lnTo>
                <a:cubicBezTo>
                  <a:pt x="105" y="357"/>
                  <a:pt x="120" y="393"/>
                  <a:pt x="137" y="423"/>
                </a:cubicBezTo>
                <a:cubicBezTo>
                  <a:pt x="174" y="486"/>
                  <a:pt x="225" y="518"/>
                  <a:pt x="283" y="535"/>
                </a:cubicBezTo>
                <a:close/>
              </a:path>
            </a:pathLst>
          </a:custGeom>
          <a:solidFill>
            <a:schemeClr val="accent2"/>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28" name="矩形 27"/>
          <p:cNvSpPr/>
          <p:nvPr/>
        </p:nvSpPr>
        <p:spPr>
          <a:xfrm>
            <a:off x="960315" y="4247367"/>
            <a:ext cx="1415772" cy="581057"/>
          </a:xfrm>
          <a:prstGeom prst="rect">
            <a:avLst/>
          </a:prstGeom>
        </p:spPr>
        <p:txBody>
          <a:bodyPr wrap="none">
            <a:spAutoFit/>
          </a:bodyPr>
          <a:lstStyle/>
          <a:p>
            <a:pPr>
              <a:lnSpc>
                <a:spcPct val="150000"/>
              </a:lnSpc>
            </a:pPr>
            <a:r>
              <a:rPr lang="zh-CN" altLang="en-US" sz="2400" b="1" dirty="0">
                <a:solidFill>
                  <a:schemeClr val="bg2"/>
                </a:solidFill>
                <a:latin typeface="微软雅黑" panose="020B0503020204020204" pitchFamily="34" charset="-122"/>
                <a:ea typeface="微软雅黑" panose="020B0503020204020204" pitchFamily="34" charset="-122"/>
              </a:rPr>
              <a:t>职责分工</a:t>
            </a:r>
            <a:endParaRPr lang="en-US" altLang="zh-CN" sz="2400" b="1" dirty="0">
              <a:solidFill>
                <a:schemeClr val="bg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Tm="6449">
        <p14:prism dir="u"/>
      </p:transition>
    </mc:Choice>
    <mc:Fallback>
      <p:transition spd="slow" advTm="6449">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2887884" cy="523220"/>
          </a:xfrm>
          <a:prstGeom prst="rect">
            <a:avLst/>
          </a:prstGeom>
          <a:noFill/>
        </p:spPr>
        <p:txBody>
          <a:bodyPr wrap="square" rtlCol="0">
            <a:spAutoFit/>
          </a:bodyPr>
          <a:lstStyle>
            <a:defPPr>
              <a:defRPr lang="zh-CN"/>
            </a:defPPr>
            <a:lvl1pPr algn="ctr">
              <a:defRPr sz="2800" b="0">
                <a:solidFill>
                  <a:schemeClr val="accent2"/>
                </a:solidFill>
                <a:latin typeface="+mj-ea"/>
                <a:ea typeface="+mj-ea"/>
              </a:defRPr>
            </a:lvl1pPr>
          </a:lstStyle>
          <a:p>
            <a:pPr algn="l"/>
            <a:r>
              <a:rPr lang="en-US" altLang="zh-CN" dirty="0"/>
              <a:t>2.4  </a:t>
            </a:r>
            <a:r>
              <a:rPr lang="zh-CN" altLang="en-US" dirty="0"/>
              <a:t>拟招募企业</a:t>
            </a:r>
            <a:endParaRPr lang="zh-CN" altLang="en-US" dirty="0"/>
          </a:p>
        </p:txBody>
      </p:sp>
      <p:sp>
        <p:nvSpPr>
          <p:cNvPr id="56" name="TextBox 55"/>
          <p:cNvSpPr txBox="1"/>
          <p:nvPr/>
        </p:nvSpPr>
        <p:spPr>
          <a:xfrm>
            <a:off x="140263" y="106179"/>
            <a:ext cx="1064260" cy="40011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2</a:t>
            </a:r>
            <a:endParaRPr lang="zh-CN" altLang="en-US" dirty="0">
              <a:solidFill>
                <a:schemeClr val="accent2"/>
              </a:solidFill>
            </a:endParaRPr>
          </a:p>
        </p:txBody>
      </p:sp>
      <p:sp>
        <p:nvSpPr>
          <p:cNvPr id="4" name="矩形 3"/>
          <p:cNvSpPr/>
          <p:nvPr/>
        </p:nvSpPr>
        <p:spPr bwMode="auto">
          <a:xfrm>
            <a:off x="-137687" y="1142826"/>
            <a:ext cx="9626773" cy="4894450"/>
          </a:xfrm>
          <a:prstGeom prst="rect">
            <a:avLst/>
          </a:prstGeom>
          <a:solidFill>
            <a:schemeClr val="accent2"/>
          </a:solidFill>
          <a:ln>
            <a:solidFill>
              <a:schemeClr val="accent2">
                <a:lumMod val="75000"/>
              </a:schemeClr>
            </a:solidFill>
          </a:ln>
        </p:spPr>
        <p:txBody>
          <a:bodyPr vert="horz" wrap="square" lIns="91440" tIns="45720" rIns="91440" bIns="45720" numCol="1" anchor="t" anchorCtr="0" compatLnSpc="1"/>
          <a:lstStyle/>
          <a:p>
            <a:endParaRPr lang="zh-CN" altLang="en-US"/>
          </a:p>
        </p:txBody>
      </p:sp>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t="14696"/>
          <a:stretch>
            <a:fillRect/>
          </a:stretch>
        </p:blipFill>
        <p:spPr>
          <a:xfrm>
            <a:off x="8725721" y="620688"/>
            <a:ext cx="2314107" cy="6326996"/>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239" y="2047166"/>
            <a:ext cx="1605360" cy="533094"/>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0839" y="2047165"/>
            <a:ext cx="1945715" cy="46528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42" y="2047164"/>
            <a:ext cx="1492991" cy="46528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1320" y="2063907"/>
            <a:ext cx="746968" cy="370198"/>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544" y="3254509"/>
            <a:ext cx="1707983" cy="41545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45701" y="3250304"/>
            <a:ext cx="1034068" cy="412466"/>
          </a:xfrm>
          <a:prstGeom prst="rect">
            <a:avLst/>
          </a:prstGeom>
        </p:spPr>
      </p:pic>
      <p:pic>
        <p:nvPicPr>
          <p:cNvPr id="12" name="图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6355" y="3239266"/>
            <a:ext cx="2338125" cy="425709"/>
          </a:xfrm>
          <a:prstGeom prst="rect">
            <a:avLst/>
          </a:prstGeom>
        </p:spPr>
      </p:pic>
      <p:pic>
        <p:nvPicPr>
          <p:cNvPr id="13" name="图片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80673" y="3237233"/>
            <a:ext cx="1048260" cy="442988"/>
          </a:xfrm>
          <a:prstGeom prst="rect">
            <a:avLst/>
          </a:prstGeom>
        </p:spPr>
      </p:pic>
      <p:pic>
        <p:nvPicPr>
          <p:cNvPr id="14" name="图片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91431" y="4462867"/>
            <a:ext cx="1438219" cy="427118"/>
          </a:xfrm>
          <a:prstGeom prst="rect">
            <a:avLst/>
          </a:prstGeom>
        </p:spPr>
      </p:pic>
      <p:pic>
        <p:nvPicPr>
          <p:cNvPr id="15" name="图片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4607" y="4381272"/>
            <a:ext cx="1088558" cy="555238"/>
          </a:xfrm>
          <a:prstGeom prst="rect">
            <a:avLst/>
          </a:prstGeom>
        </p:spPr>
      </p:pic>
      <p:pic>
        <p:nvPicPr>
          <p:cNvPr id="16" name="图片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33526" y="4437991"/>
            <a:ext cx="1345062" cy="510332"/>
          </a:xfrm>
          <a:prstGeom prst="rect">
            <a:avLst/>
          </a:prstGeom>
        </p:spPr>
      </p:pic>
      <p:pic>
        <p:nvPicPr>
          <p:cNvPr id="17" name="图片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18650" y="4437991"/>
            <a:ext cx="1261475" cy="484341"/>
          </a:xfrm>
          <a:prstGeom prst="rect">
            <a:avLst/>
          </a:prstGeom>
        </p:spPr>
      </p:pic>
      <p:pic>
        <p:nvPicPr>
          <p:cNvPr id="18" name="图片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91571" y="4437991"/>
            <a:ext cx="1435154" cy="48803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500" advTm="5354">
        <p15:prstTrans prst="wind"/>
      </p:transition>
    </mc:Choice>
    <mc:Fallback>
      <p:transition spd="slow" advTm="5354">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10669717" y="2009094"/>
            <a:ext cx="690088" cy="2905854"/>
            <a:chOff x="10778901" y="2322404"/>
            <a:chExt cx="527050" cy="2219326"/>
          </a:xfrm>
        </p:grpSpPr>
        <p:sp>
          <p:nvSpPr>
            <p:cNvPr id="25" name="Freeform 5"/>
            <p:cNvSpPr/>
            <p:nvPr/>
          </p:nvSpPr>
          <p:spPr bwMode="auto">
            <a:xfrm>
              <a:off x="10778901" y="2322404"/>
              <a:ext cx="527050" cy="1109663"/>
            </a:xfrm>
            <a:custGeom>
              <a:avLst/>
              <a:gdLst>
                <a:gd name="T0" fmla="*/ 0 w 968"/>
                <a:gd name="T1" fmla="*/ 0 h 2062"/>
                <a:gd name="T2" fmla="*/ 305 w 968"/>
                <a:gd name="T3" fmla="*/ 0 h 2062"/>
                <a:gd name="T4" fmla="*/ 968 w 968"/>
                <a:gd name="T5" fmla="*/ 2062 h 2062"/>
                <a:gd name="T6" fmla="*/ 663 w 968"/>
                <a:gd name="T7" fmla="*/ 2062 h 2062"/>
                <a:gd name="T8" fmla="*/ 0 w 968"/>
                <a:gd name="T9" fmla="*/ 0 h 2062"/>
              </a:gdLst>
              <a:ahLst/>
              <a:cxnLst>
                <a:cxn ang="0">
                  <a:pos x="T0" y="T1"/>
                </a:cxn>
                <a:cxn ang="0">
                  <a:pos x="T2" y="T3"/>
                </a:cxn>
                <a:cxn ang="0">
                  <a:pos x="T4" y="T5"/>
                </a:cxn>
                <a:cxn ang="0">
                  <a:pos x="T6" y="T7"/>
                </a:cxn>
                <a:cxn ang="0">
                  <a:pos x="T8" y="T9"/>
                </a:cxn>
              </a:cxnLst>
              <a:rect l="0" t="0" r="r" b="b"/>
              <a:pathLst>
                <a:path w="968" h="2062">
                  <a:moveTo>
                    <a:pt x="0" y="0"/>
                  </a:moveTo>
                  <a:lnTo>
                    <a:pt x="305" y="0"/>
                  </a:lnTo>
                  <a:lnTo>
                    <a:pt x="968" y="2062"/>
                  </a:lnTo>
                  <a:lnTo>
                    <a:pt x="663" y="2062"/>
                  </a:lnTo>
                  <a:lnTo>
                    <a:pt x="0" y="0"/>
                  </a:lnTo>
                  <a:close/>
                </a:path>
              </a:pathLst>
            </a:custGeom>
            <a:solidFill>
              <a:srgbClr val="0059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 name="Freeform 6"/>
            <p:cNvSpPr/>
            <p:nvPr/>
          </p:nvSpPr>
          <p:spPr bwMode="auto">
            <a:xfrm>
              <a:off x="10778901" y="3432067"/>
              <a:ext cx="527050" cy="1109663"/>
            </a:xfrm>
            <a:custGeom>
              <a:avLst/>
              <a:gdLst>
                <a:gd name="T0" fmla="*/ 968 w 968"/>
                <a:gd name="T1" fmla="*/ 0 h 2063"/>
                <a:gd name="T2" fmla="*/ 305 w 968"/>
                <a:gd name="T3" fmla="*/ 2063 h 2063"/>
                <a:gd name="T4" fmla="*/ 0 w 968"/>
                <a:gd name="T5" fmla="*/ 2063 h 2063"/>
                <a:gd name="T6" fmla="*/ 663 w 968"/>
                <a:gd name="T7" fmla="*/ 0 h 2063"/>
                <a:gd name="T8" fmla="*/ 968 w 968"/>
                <a:gd name="T9" fmla="*/ 0 h 2063"/>
              </a:gdLst>
              <a:ahLst/>
              <a:cxnLst>
                <a:cxn ang="0">
                  <a:pos x="T0" y="T1"/>
                </a:cxn>
                <a:cxn ang="0">
                  <a:pos x="T2" y="T3"/>
                </a:cxn>
                <a:cxn ang="0">
                  <a:pos x="T4" y="T5"/>
                </a:cxn>
                <a:cxn ang="0">
                  <a:pos x="T6" y="T7"/>
                </a:cxn>
                <a:cxn ang="0">
                  <a:pos x="T8" y="T9"/>
                </a:cxn>
              </a:cxnLst>
              <a:rect l="0" t="0" r="r" b="b"/>
              <a:pathLst>
                <a:path w="968" h="2063">
                  <a:moveTo>
                    <a:pt x="968" y="0"/>
                  </a:moveTo>
                  <a:lnTo>
                    <a:pt x="305" y="2063"/>
                  </a:lnTo>
                  <a:lnTo>
                    <a:pt x="0" y="2063"/>
                  </a:lnTo>
                  <a:lnTo>
                    <a:pt x="663" y="0"/>
                  </a:lnTo>
                  <a:lnTo>
                    <a:pt x="968" y="0"/>
                  </a:lnTo>
                  <a:close/>
                </a:path>
              </a:pathLst>
            </a:custGeom>
            <a:solidFill>
              <a:srgbClr val="008F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30" name="TextBox 7"/>
          <p:cNvSpPr txBox="1"/>
          <p:nvPr/>
        </p:nvSpPr>
        <p:spPr>
          <a:xfrm>
            <a:off x="4735047" y="2521166"/>
            <a:ext cx="5395782" cy="144655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88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合作方案</a:t>
            </a:r>
            <a:endParaRPr kumimoji="0" lang="zh-CN" altLang="en-US" sz="88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grpSp>
        <p:nvGrpSpPr>
          <p:cNvPr id="31" name="组合 30"/>
          <p:cNvGrpSpPr/>
          <p:nvPr/>
        </p:nvGrpSpPr>
        <p:grpSpPr>
          <a:xfrm>
            <a:off x="2064076" y="2386217"/>
            <a:ext cx="2327054" cy="2327054"/>
            <a:chOff x="5462028" y="1238603"/>
            <a:chExt cx="1498330" cy="1498330"/>
          </a:xfrm>
        </p:grpSpPr>
        <p:sp>
          <p:nvSpPr>
            <p:cNvPr id="32" name="椭圆 31"/>
            <p:cNvSpPr/>
            <p:nvPr/>
          </p:nvSpPr>
          <p:spPr bwMode="auto">
            <a:xfrm>
              <a:off x="5462028" y="1238603"/>
              <a:ext cx="1498330" cy="149833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endParaRPr>
            </a:p>
          </p:txBody>
        </p:sp>
        <p:sp>
          <p:nvSpPr>
            <p:cNvPr id="33" name="Freeform 6"/>
            <p:cNvSpPr>
              <a:spLocks noEditPoints="1"/>
            </p:cNvSpPr>
            <p:nvPr/>
          </p:nvSpPr>
          <p:spPr bwMode="auto">
            <a:xfrm>
              <a:off x="5543503" y="1318530"/>
              <a:ext cx="1335380" cy="1338476"/>
            </a:xfrm>
            <a:custGeom>
              <a:avLst/>
              <a:gdLst>
                <a:gd name="T0" fmla="*/ 1653 w 3306"/>
                <a:gd name="T1" fmla="*/ 0 h 3306"/>
                <a:gd name="T2" fmla="*/ 3306 w 3306"/>
                <a:gd name="T3" fmla="*/ 1653 h 3306"/>
                <a:gd name="T4" fmla="*/ 1653 w 3306"/>
                <a:gd name="T5" fmla="*/ 3306 h 3306"/>
                <a:gd name="T6" fmla="*/ 0 w 3306"/>
                <a:gd name="T7" fmla="*/ 1653 h 3306"/>
                <a:gd name="T8" fmla="*/ 1653 w 3306"/>
                <a:gd name="T9" fmla="*/ 0 h 3306"/>
                <a:gd name="T10" fmla="*/ 1653 w 3306"/>
                <a:gd name="T11" fmla="*/ 112 h 3306"/>
                <a:gd name="T12" fmla="*/ 3193 w 3306"/>
                <a:gd name="T13" fmla="*/ 1653 h 3306"/>
                <a:gd name="T14" fmla="*/ 1653 w 3306"/>
                <a:gd name="T15" fmla="*/ 3193 h 3306"/>
                <a:gd name="T16" fmla="*/ 112 w 3306"/>
                <a:gd name="T17" fmla="*/ 1653 h 3306"/>
                <a:gd name="T18" fmla="*/ 1653 w 3306"/>
                <a:gd name="T19" fmla="*/ 112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6" h="3306">
                  <a:moveTo>
                    <a:pt x="1653" y="0"/>
                  </a:moveTo>
                  <a:cubicBezTo>
                    <a:pt x="2565" y="0"/>
                    <a:pt x="3306" y="740"/>
                    <a:pt x="3306" y="1653"/>
                  </a:cubicBezTo>
                  <a:cubicBezTo>
                    <a:pt x="3306" y="2565"/>
                    <a:pt x="2565" y="3306"/>
                    <a:pt x="1653" y="3306"/>
                  </a:cubicBezTo>
                  <a:cubicBezTo>
                    <a:pt x="740" y="3306"/>
                    <a:pt x="0" y="2565"/>
                    <a:pt x="0" y="1653"/>
                  </a:cubicBezTo>
                  <a:cubicBezTo>
                    <a:pt x="0" y="740"/>
                    <a:pt x="740" y="0"/>
                    <a:pt x="1653" y="0"/>
                  </a:cubicBezTo>
                  <a:close/>
                  <a:moveTo>
                    <a:pt x="1653" y="112"/>
                  </a:moveTo>
                  <a:cubicBezTo>
                    <a:pt x="2503" y="112"/>
                    <a:pt x="3193" y="802"/>
                    <a:pt x="3193" y="1653"/>
                  </a:cubicBezTo>
                  <a:cubicBezTo>
                    <a:pt x="3193" y="2503"/>
                    <a:pt x="2503" y="3193"/>
                    <a:pt x="1653" y="3193"/>
                  </a:cubicBezTo>
                  <a:cubicBezTo>
                    <a:pt x="802" y="3193"/>
                    <a:pt x="112" y="2503"/>
                    <a:pt x="112" y="1653"/>
                  </a:cubicBezTo>
                  <a:cubicBezTo>
                    <a:pt x="112" y="802"/>
                    <a:pt x="802" y="112"/>
                    <a:pt x="1653" y="112"/>
                  </a:cubicBezTo>
                  <a:close/>
                </a:path>
              </a:pathLst>
            </a:custGeom>
            <a:solidFill>
              <a:schemeClr val="accent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34" name="TextBox 3"/>
          <p:cNvSpPr txBox="1"/>
          <p:nvPr/>
        </p:nvSpPr>
        <p:spPr>
          <a:xfrm>
            <a:off x="4829192" y="2133241"/>
            <a:ext cx="1005403"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effectLst/>
                <a:uLnTx/>
                <a:uFillTx/>
              </a:rPr>
              <a:t>Part 3</a:t>
            </a:r>
            <a:endParaRPr kumimoji="0" lang="zh-CN" altLang="en-US" sz="2400" b="0" i="0" u="none" strike="noStrike" kern="0" cap="none" spc="0" normalizeH="0" baseline="0" noProof="0" dirty="0">
              <a:ln>
                <a:noFill/>
              </a:ln>
              <a:effectLst/>
              <a:uLnTx/>
              <a:uFillTx/>
            </a:endParaRPr>
          </a:p>
        </p:txBody>
      </p:sp>
      <p:sp>
        <p:nvSpPr>
          <p:cNvPr id="19" name="TextBox 65"/>
          <p:cNvSpPr txBox="1"/>
          <p:nvPr/>
        </p:nvSpPr>
        <p:spPr>
          <a:xfrm>
            <a:off x="5218689" y="3893911"/>
            <a:ext cx="153316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0" i="0" u="none" strike="noStrike" kern="0" cap="none" spc="0" normalizeH="0" baseline="0" noProof="0" dirty="0">
                <a:ln>
                  <a:noFill/>
                </a:ln>
                <a:effectLst/>
                <a:uLnTx/>
                <a:uFillTx/>
                <a:latin typeface="+mn-ea"/>
                <a:ea typeface="+mn-ea"/>
              </a:rPr>
              <a:t>合作价值</a:t>
            </a:r>
            <a:endParaRPr kumimoji="0" lang="zh-CN" altLang="en-US" sz="2000" b="0" i="0" u="none" strike="noStrike" kern="0" cap="none" spc="0" normalizeH="0" baseline="0" noProof="0" dirty="0">
              <a:ln>
                <a:noFill/>
              </a:ln>
              <a:effectLst/>
              <a:uLnTx/>
              <a:uFillTx/>
              <a:latin typeface="+mn-ea"/>
              <a:ea typeface="+mn-ea"/>
            </a:endParaRPr>
          </a:p>
        </p:txBody>
      </p:sp>
      <p:sp>
        <p:nvSpPr>
          <p:cNvPr id="20" name="TextBox 66"/>
          <p:cNvSpPr txBox="1"/>
          <p:nvPr/>
        </p:nvSpPr>
        <p:spPr>
          <a:xfrm>
            <a:off x="7022533" y="3893911"/>
            <a:ext cx="1752548" cy="400110"/>
          </a:xfrm>
          <a:prstGeom prst="rect">
            <a:avLst/>
          </a:prstGeom>
          <a:noFill/>
        </p:spPr>
        <p:txBody>
          <a:bodyPr wrap="square" rtlCol="0">
            <a:spAutoFit/>
          </a:bodyPr>
          <a:lstStyle>
            <a:defPPr>
              <a:defRPr lang="zh-CN"/>
            </a:defPPr>
            <a:lvl1pPr>
              <a:defRPr sz="2000">
                <a:solidFill>
                  <a:srgbClr val="F8F8F8"/>
                </a:solidFill>
                <a:latin typeface="+mn-ea"/>
                <a:ea typeface="+mn-ea"/>
              </a:defRPr>
            </a:lvl1pPr>
          </a:lstStyle>
          <a:p>
            <a:pPr marL="0" marR="0" lvl="0" indent="0" defTabSz="914400" eaLnBrk="1" fontAlgn="auto" latinLnBrk="0" hangingPunct="1">
              <a:lnSpc>
                <a:spcPct val="100000"/>
              </a:lnSpc>
              <a:spcBef>
                <a:spcPts val="0"/>
              </a:spcBef>
              <a:spcAft>
                <a:spcPts val="0"/>
              </a:spcAft>
              <a:buClrTx/>
              <a:buSzTx/>
              <a:buFontTx/>
              <a:buNone/>
              <a:defRPr/>
            </a:pPr>
            <a:r>
              <a:rPr lang="zh-CN" altLang="en-US" kern="0" dirty="0">
                <a:solidFill>
                  <a:schemeClr val="tx1"/>
                </a:solidFill>
              </a:rPr>
              <a:t>合作权益</a:t>
            </a:r>
            <a:endParaRPr kumimoji="0" lang="zh-CN" altLang="en-US" sz="2000" b="0" i="0" u="none" strike="noStrike" kern="0" cap="none" spc="0" normalizeH="0" baseline="0" noProof="0" dirty="0">
              <a:ln>
                <a:noFill/>
              </a:ln>
              <a:solidFill>
                <a:schemeClr val="tx1"/>
              </a:solidFill>
              <a:effectLst/>
              <a:uLnTx/>
              <a:uFillTx/>
            </a:endParaRPr>
          </a:p>
        </p:txBody>
      </p:sp>
      <p:sp>
        <p:nvSpPr>
          <p:cNvPr id="21" name="TextBox 69"/>
          <p:cNvSpPr txBox="1"/>
          <p:nvPr/>
        </p:nvSpPr>
        <p:spPr>
          <a:xfrm>
            <a:off x="5199856" y="4326500"/>
            <a:ext cx="1551997" cy="400110"/>
          </a:xfrm>
          <a:prstGeom prst="rect">
            <a:avLst/>
          </a:prstGeom>
          <a:noFill/>
        </p:spPr>
        <p:txBody>
          <a:bodyPr wrap="square" rtlCol="0">
            <a:spAutoFit/>
          </a:bodyPr>
          <a:lstStyle>
            <a:defPPr>
              <a:defRPr lang="zh-CN"/>
            </a:defPPr>
            <a:lvl1pPr>
              <a:defRPr sz="2000">
                <a:solidFill>
                  <a:srgbClr val="F8F8F8"/>
                </a:solidFill>
                <a:latin typeface="+mn-ea"/>
                <a:ea typeface="+mn-ea"/>
              </a:defRPr>
            </a:lvl1pPr>
          </a:lstStyle>
          <a:p>
            <a:pPr marL="0" marR="0" lvl="0" indent="0" defTabSz="914400" eaLnBrk="1" fontAlgn="auto" latinLnBrk="0" hangingPunct="1">
              <a:lnSpc>
                <a:spcPct val="100000"/>
              </a:lnSpc>
              <a:spcBef>
                <a:spcPts val="0"/>
              </a:spcBef>
              <a:spcAft>
                <a:spcPts val="0"/>
              </a:spcAft>
              <a:buClrTx/>
              <a:buSzTx/>
              <a:buFontTx/>
              <a:buNone/>
              <a:defRPr/>
            </a:pPr>
            <a:r>
              <a:rPr lang="zh-CN" altLang="en-US" kern="0" dirty="0">
                <a:solidFill>
                  <a:schemeClr val="tx1"/>
                </a:solidFill>
              </a:rPr>
              <a:t>回报示例</a:t>
            </a:r>
            <a:endParaRPr lang="zh-CN" altLang="en-US" kern="0" dirty="0">
              <a:solidFill>
                <a:schemeClr val="tx1"/>
              </a:solidFill>
            </a:endParaRPr>
          </a:p>
        </p:txBody>
      </p:sp>
      <p:sp>
        <p:nvSpPr>
          <p:cNvPr id="22" name="Freeform 18"/>
          <p:cNvSpPr>
            <a:spLocks noEditPoints="1"/>
          </p:cNvSpPr>
          <p:nvPr/>
        </p:nvSpPr>
        <p:spPr bwMode="auto">
          <a:xfrm>
            <a:off x="4931568" y="4392411"/>
            <a:ext cx="268288" cy="268288"/>
          </a:xfrm>
          <a:custGeom>
            <a:avLst/>
            <a:gdLst>
              <a:gd name="T0" fmla="*/ 117 w 235"/>
              <a:gd name="T1" fmla="*/ 0 h 234"/>
              <a:gd name="T2" fmla="*/ 235 w 235"/>
              <a:gd name="T3" fmla="*/ 117 h 234"/>
              <a:gd name="T4" fmla="*/ 117 w 235"/>
              <a:gd name="T5" fmla="*/ 234 h 234"/>
              <a:gd name="T6" fmla="*/ 0 w 235"/>
              <a:gd name="T7" fmla="*/ 117 h 234"/>
              <a:gd name="T8" fmla="*/ 117 w 235"/>
              <a:gd name="T9" fmla="*/ 0 h 234"/>
              <a:gd name="T10" fmla="*/ 99 w 235"/>
              <a:gd name="T11" fmla="*/ 199 h 234"/>
              <a:gd name="T12" fmla="*/ 135 w 235"/>
              <a:gd name="T13" fmla="*/ 199 h 234"/>
              <a:gd name="T14" fmla="*/ 135 w 235"/>
              <a:gd name="T15" fmla="*/ 136 h 234"/>
              <a:gd name="T16" fmla="*/ 199 w 235"/>
              <a:gd name="T17" fmla="*/ 136 h 234"/>
              <a:gd name="T18" fmla="*/ 199 w 235"/>
              <a:gd name="T19" fmla="*/ 99 h 234"/>
              <a:gd name="T20" fmla="*/ 135 w 235"/>
              <a:gd name="T21" fmla="*/ 99 h 234"/>
              <a:gd name="T22" fmla="*/ 135 w 235"/>
              <a:gd name="T23" fmla="*/ 35 h 234"/>
              <a:gd name="T24" fmla="*/ 99 w 235"/>
              <a:gd name="T25" fmla="*/ 35 h 234"/>
              <a:gd name="T26" fmla="*/ 99 w 235"/>
              <a:gd name="T27" fmla="*/ 99 h 234"/>
              <a:gd name="T28" fmla="*/ 35 w 235"/>
              <a:gd name="T29" fmla="*/ 99 h 234"/>
              <a:gd name="T30" fmla="*/ 35 w 235"/>
              <a:gd name="T31" fmla="*/ 136 h 234"/>
              <a:gd name="T32" fmla="*/ 99 w 235"/>
              <a:gd name="T33" fmla="*/ 136 h 234"/>
              <a:gd name="T34" fmla="*/ 99 w 235"/>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234">
                <a:moveTo>
                  <a:pt x="117" y="0"/>
                </a:moveTo>
                <a:cubicBezTo>
                  <a:pt x="182" y="0"/>
                  <a:pt x="235" y="52"/>
                  <a:pt x="235" y="117"/>
                </a:cubicBezTo>
                <a:cubicBezTo>
                  <a:pt x="235" y="182"/>
                  <a:pt x="182" y="234"/>
                  <a:pt x="117" y="234"/>
                </a:cubicBezTo>
                <a:cubicBezTo>
                  <a:pt x="53" y="234"/>
                  <a:pt x="0" y="182"/>
                  <a:pt x="0" y="117"/>
                </a:cubicBezTo>
                <a:cubicBezTo>
                  <a:pt x="0" y="52"/>
                  <a:pt x="53"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effectLst/>
              <a:uLnTx/>
              <a:uFillTx/>
            </a:endParaRPr>
          </a:p>
        </p:txBody>
      </p:sp>
      <p:sp>
        <p:nvSpPr>
          <p:cNvPr id="35" name="Freeform 21"/>
          <p:cNvSpPr>
            <a:spLocks noEditPoints="1"/>
          </p:cNvSpPr>
          <p:nvPr/>
        </p:nvSpPr>
        <p:spPr bwMode="auto">
          <a:xfrm>
            <a:off x="4936605" y="3959822"/>
            <a:ext cx="266700" cy="268288"/>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effectLst/>
              <a:uLnTx/>
              <a:uFillTx/>
            </a:endParaRPr>
          </a:p>
        </p:txBody>
      </p:sp>
      <p:sp>
        <p:nvSpPr>
          <p:cNvPr id="36" name="Freeform 22"/>
          <p:cNvSpPr>
            <a:spLocks noEditPoints="1"/>
          </p:cNvSpPr>
          <p:nvPr/>
        </p:nvSpPr>
        <p:spPr bwMode="auto">
          <a:xfrm>
            <a:off x="6725442" y="3959822"/>
            <a:ext cx="266700" cy="268288"/>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8 h 234"/>
              <a:gd name="T20" fmla="*/ 135 w 234"/>
              <a:gd name="T21" fmla="*/ 98 h 234"/>
              <a:gd name="T22" fmla="*/ 135 w 234"/>
              <a:gd name="T23" fmla="*/ 35 h 234"/>
              <a:gd name="T24" fmla="*/ 99 w 234"/>
              <a:gd name="T25" fmla="*/ 35 h 234"/>
              <a:gd name="T26" fmla="*/ 99 w 234"/>
              <a:gd name="T27" fmla="*/ 98 h 234"/>
              <a:gd name="T28" fmla="*/ 35 w 234"/>
              <a:gd name="T29" fmla="*/ 98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bg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effectLst/>
              <a:uLnTx/>
              <a:uFillTx/>
            </a:endParaRPr>
          </a:p>
        </p:txBody>
      </p:sp>
      <p:sp>
        <p:nvSpPr>
          <p:cNvPr id="37" name="TextBox 15"/>
          <p:cNvSpPr txBox="1"/>
          <p:nvPr/>
        </p:nvSpPr>
        <p:spPr>
          <a:xfrm>
            <a:off x="8937100" y="3893911"/>
            <a:ext cx="1752548" cy="400110"/>
          </a:xfrm>
          <a:prstGeom prst="rect">
            <a:avLst/>
          </a:prstGeom>
          <a:noFill/>
        </p:spPr>
        <p:txBody>
          <a:bodyPr wrap="square" rtlCol="0">
            <a:spAutoFit/>
          </a:bodyPr>
          <a:lstStyle>
            <a:defPPr>
              <a:defRPr lang="zh-CN"/>
            </a:defPPr>
            <a:lvl1pPr>
              <a:defRPr sz="2000">
                <a:solidFill>
                  <a:srgbClr val="F8F8F8"/>
                </a:solidFill>
                <a:latin typeface="+mn-ea"/>
                <a:ea typeface="+mn-ea"/>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0" i="0" u="none" strike="noStrike" kern="0" cap="none" spc="0" normalizeH="0" baseline="0" noProof="0" dirty="0">
                <a:ln>
                  <a:noFill/>
                </a:ln>
                <a:solidFill>
                  <a:schemeClr val="tx1"/>
                </a:solidFill>
                <a:effectLst/>
                <a:uLnTx/>
                <a:uFillTx/>
                <a:latin typeface="+mn-ea"/>
                <a:ea typeface="+mn-ea"/>
              </a:rPr>
              <a:t>合作方式</a:t>
            </a:r>
            <a:endParaRPr kumimoji="0" lang="zh-CN" altLang="en-US" sz="2000" b="0" i="0" u="none" strike="noStrike" kern="0" cap="none" spc="0" normalizeH="0" baseline="0" noProof="0" dirty="0">
              <a:ln>
                <a:noFill/>
              </a:ln>
              <a:solidFill>
                <a:schemeClr val="tx1"/>
              </a:solidFill>
              <a:effectLst/>
              <a:uLnTx/>
              <a:uFillTx/>
              <a:latin typeface="+mn-ea"/>
              <a:ea typeface="+mn-ea"/>
            </a:endParaRPr>
          </a:p>
        </p:txBody>
      </p:sp>
      <p:sp>
        <p:nvSpPr>
          <p:cNvPr id="38" name="Freeform 22"/>
          <p:cNvSpPr>
            <a:spLocks noEditPoints="1"/>
          </p:cNvSpPr>
          <p:nvPr/>
        </p:nvSpPr>
        <p:spPr bwMode="auto">
          <a:xfrm>
            <a:off x="8640009" y="3959822"/>
            <a:ext cx="266700" cy="268288"/>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8 h 234"/>
              <a:gd name="T20" fmla="*/ 135 w 234"/>
              <a:gd name="T21" fmla="*/ 98 h 234"/>
              <a:gd name="T22" fmla="*/ 135 w 234"/>
              <a:gd name="T23" fmla="*/ 35 h 234"/>
              <a:gd name="T24" fmla="*/ 99 w 234"/>
              <a:gd name="T25" fmla="*/ 35 h 234"/>
              <a:gd name="T26" fmla="*/ 99 w 234"/>
              <a:gd name="T27" fmla="*/ 98 h 234"/>
              <a:gd name="T28" fmla="*/ 35 w 234"/>
              <a:gd name="T29" fmla="*/ 98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bg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effectLst/>
              <a:uLnTx/>
              <a:uFillTx/>
            </a:endParaRPr>
          </a:p>
        </p:txBody>
      </p:sp>
      <p:sp>
        <p:nvSpPr>
          <p:cNvPr id="40" name="TextBox 69"/>
          <p:cNvSpPr txBox="1"/>
          <p:nvPr/>
        </p:nvSpPr>
        <p:spPr>
          <a:xfrm>
            <a:off x="6996758" y="4326500"/>
            <a:ext cx="1551997" cy="400110"/>
          </a:xfrm>
          <a:prstGeom prst="rect">
            <a:avLst/>
          </a:prstGeom>
          <a:noFill/>
        </p:spPr>
        <p:txBody>
          <a:bodyPr wrap="square" rtlCol="0">
            <a:spAutoFit/>
          </a:bodyPr>
          <a:lstStyle>
            <a:defPPr>
              <a:defRPr lang="zh-CN"/>
            </a:defPPr>
            <a:lvl1pPr>
              <a:defRPr sz="2000">
                <a:solidFill>
                  <a:srgbClr val="F8F8F8"/>
                </a:solidFill>
                <a:latin typeface="+mn-ea"/>
                <a:ea typeface="+mn-ea"/>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0" i="0" u="none" strike="noStrike" kern="0" cap="none" spc="0" normalizeH="0" baseline="0" noProof="0" dirty="0">
                <a:ln>
                  <a:noFill/>
                </a:ln>
                <a:solidFill>
                  <a:schemeClr val="tx1"/>
                </a:solidFill>
                <a:effectLst/>
                <a:uLnTx/>
                <a:uFillTx/>
                <a:latin typeface="+mn-ea"/>
                <a:ea typeface="+mn-ea"/>
              </a:rPr>
              <a:t>合作流程</a:t>
            </a:r>
            <a:endParaRPr kumimoji="0" lang="zh-CN" altLang="en-US" sz="2000" b="0" i="0" u="none" strike="noStrike" kern="0" cap="none" spc="0" normalizeH="0" baseline="0" noProof="0" dirty="0">
              <a:ln>
                <a:noFill/>
              </a:ln>
              <a:solidFill>
                <a:schemeClr val="tx1"/>
              </a:solidFill>
              <a:effectLst/>
              <a:uLnTx/>
              <a:uFillTx/>
              <a:latin typeface="+mn-ea"/>
              <a:ea typeface="+mn-ea"/>
            </a:endParaRPr>
          </a:p>
        </p:txBody>
      </p:sp>
      <p:sp>
        <p:nvSpPr>
          <p:cNvPr id="41" name="Freeform 18"/>
          <p:cNvSpPr>
            <a:spLocks noEditPoints="1"/>
          </p:cNvSpPr>
          <p:nvPr/>
        </p:nvSpPr>
        <p:spPr bwMode="auto">
          <a:xfrm>
            <a:off x="6728470" y="4392411"/>
            <a:ext cx="268288" cy="268288"/>
          </a:xfrm>
          <a:custGeom>
            <a:avLst/>
            <a:gdLst>
              <a:gd name="T0" fmla="*/ 117 w 235"/>
              <a:gd name="T1" fmla="*/ 0 h 234"/>
              <a:gd name="T2" fmla="*/ 235 w 235"/>
              <a:gd name="T3" fmla="*/ 117 h 234"/>
              <a:gd name="T4" fmla="*/ 117 w 235"/>
              <a:gd name="T5" fmla="*/ 234 h 234"/>
              <a:gd name="T6" fmla="*/ 0 w 235"/>
              <a:gd name="T7" fmla="*/ 117 h 234"/>
              <a:gd name="T8" fmla="*/ 117 w 235"/>
              <a:gd name="T9" fmla="*/ 0 h 234"/>
              <a:gd name="T10" fmla="*/ 99 w 235"/>
              <a:gd name="T11" fmla="*/ 199 h 234"/>
              <a:gd name="T12" fmla="*/ 135 w 235"/>
              <a:gd name="T13" fmla="*/ 199 h 234"/>
              <a:gd name="T14" fmla="*/ 135 w 235"/>
              <a:gd name="T15" fmla="*/ 136 h 234"/>
              <a:gd name="T16" fmla="*/ 199 w 235"/>
              <a:gd name="T17" fmla="*/ 136 h 234"/>
              <a:gd name="T18" fmla="*/ 199 w 235"/>
              <a:gd name="T19" fmla="*/ 99 h 234"/>
              <a:gd name="T20" fmla="*/ 135 w 235"/>
              <a:gd name="T21" fmla="*/ 99 h 234"/>
              <a:gd name="T22" fmla="*/ 135 w 235"/>
              <a:gd name="T23" fmla="*/ 35 h 234"/>
              <a:gd name="T24" fmla="*/ 99 w 235"/>
              <a:gd name="T25" fmla="*/ 35 h 234"/>
              <a:gd name="T26" fmla="*/ 99 w 235"/>
              <a:gd name="T27" fmla="*/ 99 h 234"/>
              <a:gd name="T28" fmla="*/ 35 w 235"/>
              <a:gd name="T29" fmla="*/ 99 h 234"/>
              <a:gd name="T30" fmla="*/ 35 w 235"/>
              <a:gd name="T31" fmla="*/ 136 h 234"/>
              <a:gd name="T32" fmla="*/ 99 w 235"/>
              <a:gd name="T33" fmla="*/ 136 h 234"/>
              <a:gd name="T34" fmla="*/ 99 w 235"/>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234">
                <a:moveTo>
                  <a:pt x="117" y="0"/>
                </a:moveTo>
                <a:cubicBezTo>
                  <a:pt x="182" y="0"/>
                  <a:pt x="235" y="52"/>
                  <a:pt x="235" y="117"/>
                </a:cubicBezTo>
                <a:cubicBezTo>
                  <a:pt x="235" y="182"/>
                  <a:pt x="182" y="234"/>
                  <a:pt x="117" y="234"/>
                </a:cubicBezTo>
                <a:cubicBezTo>
                  <a:pt x="53" y="234"/>
                  <a:pt x="0" y="182"/>
                  <a:pt x="0" y="117"/>
                </a:cubicBezTo>
                <a:cubicBezTo>
                  <a:pt x="0" y="52"/>
                  <a:pt x="53"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effectLst/>
              <a:uLnTx/>
              <a:uFillTx/>
            </a:endParaRPr>
          </a:p>
        </p:txBody>
      </p:sp>
      <p:sp>
        <p:nvSpPr>
          <p:cNvPr id="42" name="TextBox 69"/>
          <p:cNvSpPr txBox="1"/>
          <p:nvPr/>
        </p:nvSpPr>
        <p:spPr>
          <a:xfrm>
            <a:off x="8910619" y="4326500"/>
            <a:ext cx="1551997" cy="400110"/>
          </a:xfrm>
          <a:prstGeom prst="rect">
            <a:avLst/>
          </a:prstGeom>
          <a:noFill/>
        </p:spPr>
        <p:txBody>
          <a:bodyPr wrap="square" rtlCol="0">
            <a:spAutoFit/>
          </a:bodyPr>
          <a:lstStyle>
            <a:defPPr>
              <a:defRPr lang="zh-CN"/>
            </a:defPPr>
            <a:lvl1pPr>
              <a:defRPr sz="2000">
                <a:solidFill>
                  <a:srgbClr val="F8F8F8"/>
                </a:solidFill>
                <a:latin typeface="+mn-ea"/>
                <a:ea typeface="+mn-ea"/>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0" i="0" u="none" strike="noStrike" kern="0" cap="none" spc="0" normalizeH="0" baseline="0" noProof="0" dirty="0">
                <a:ln>
                  <a:noFill/>
                </a:ln>
                <a:solidFill>
                  <a:schemeClr val="tx1"/>
                </a:solidFill>
                <a:effectLst/>
                <a:uLnTx/>
                <a:uFillTx/>
                <a:latin typeface="+mn-ea"/>
                <a:ea typeface="+mn-ea"/>
              </a:rPr>
              <a:t>联系我们</a:t>
            </a:r>
            <a:endParaRPr kumimoji="0" lang="zh-CN" altLang="en-US" sz="2000" b="0" i="0" u="none" strike="noStrike" kern="0" cap="none" spc="0" normalizeH="0" baseline="0" noProof="0" dirty="0">
              <a:ln>
                <a:noFill/>
              </a:ln>
              <a:solidFill>
                <a:schemeClr val="tx1"/>
              </a:solidFill>
              <a:effectLst/>
              <a:uLnTx/>
              <a:uFillTx/>
              <a:latin typeface="+mn-ea"/>
              <a:ea typeface="+mn-ea"/>
            </a:endParaRPr>
          </a:p>
        </p:txBody>
      </p:sp>
      <p:sp>
        <p:nvSpPr>
          <p:cNvPr id="43" name="Freeform 18"/>
          <p:cNvSpPr>
            <a:spLocks noEditPoints="1"/>
          </p:cNvSpPr>
          <p:nvPr/>
        </p:nvSpPr>
        <p:spPr bwMode="auto">
          <a:xfrm>
            <a:off x="8642331" y="4392411"/>
            <a:ext cx="268288" cy="268288"/>
          </a:xfrm>
          <a:custGeom>
            <a:avLst/>
            <a:gdLst>
              <a:gd name="T0" fmla="*/ 117 w 235"/>
              <a:gd name="T1" fmla="*/ 0 h 234"/>
              <a:gd name="T2" fmla="*/ 235 w 235"/>
              <a:gd name="T3" fmla="*/ 117 h 234"/>
              <a:gd name="T4" fmla="*/ 117 w 235"/>
              <a:gd name="T5" fmla="*/ 234 h 234"/>
              <a:gd name="T6" fmla="*/ 0 w 235"/>
              <a:gd name="T7" fmla="*/ 117 h 234"/>
              <a:gd name="T8" fmla="*/ 117 w 235"/>
              <a:gd name="T9" fmla="*/ 0 h 234"/>
              <a:gd name="T10" fmla="*/ 99 w 235"/>
              <a:gd name="T11" fmla="*/ 199 h 234"/>
              <a:gd name="T12" fmla="*/ 135 w 235"/>
              <a:gd name="T13" fmla="*/ 199 h 234"/>
              <a:gd name="T14" fmla="*/ 135 w 235"/>
              <a:gd name="T15" fmla="*/ 136 h 234"/>
              <a:gd name="T16" fmla="*/ 199 w 235"/>
              <a:gd name="T17" fmla="*/ 136 h 234"/>
              <a:gd name="T18" fmla="*/ 199 w 235"/>
              <a:gd name="T19" fmla="*/ 99 h 234"/>
              <a:gd name="T20" fmla="*/ 135 w 235"/>
              <a:gd name="T21" fmla="*/ 99 h 234"/>
              <a:gd name="T22" fmla="*/ 135 w 235"/>
              <a:gd name="T23" fmla="*/ 35 h 234"/>
              <a:gd name="T24" fmla="*/ 99 w 235"/>
              <a:gd name="T25" fmla="*/ 35 h 234"/>
              <a:gd name="T26" fmla="*/ 99 w 235"/>
              <a:gd name="T27" fmla="*/ 99 h 234"/>
              <a:gd name="T28" fmla="*/ 35 w 235"/>
              <a:gd name="T29" fmla="*/ 99 h 234"/>
              <a:gd name="T30" fmla="*/ 35 w 235"/>
              <a:gd name="T31" fmla="*/ 136 h 234"/>
              <a:gd name="T32" fmla="*/ 99 w 235"/>
              <a:gd name="T33" fmla="*/ 136 h 234"/>
              <a:gd name="T34" fmla="*/ 99 w 235"/>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234">
                <a:moveTo>
                  <a:pt x="117" y="0"/>
                </a:moveTo>
                <a:cubicBezTo>
                  <a:pt x="182" y="0"/>
                  <a:pt x="235" y="52"/>
                  <a:pt x="235" y="117"/>
                </a:cubicBezTo>
                <a:cubicBezTo>
                  <a:pt x="235" y="182"/>
                  <a:pt x="182" y="234"/>
                  <a:pt x="117" y="234"/>
                </a:cubicBezTo>
                <a:cubicBezTo>
                  <a:pt x="53" y="234"/>
                  <a:pt x="0" y="182"/>
                  <a:pt x="0" y="117"/>
                </a:cubicBezTo>
                <a:cubicBezTo>
                  <a:pt x="0" y="52"/>
                  <a:pt x="53"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effectLst/>
              <a:uLnTx/>
              <a:uFillTx/>
            </a:endParaRPr>
          </a:p>
        </p:txBody>
      </p:sp>
      <p:sp>
        <p:nvSpPr>
          <p:cNvPr id="39" name="Freeform 5"/>
          <p:cNvSpPr>
            <a:spLocks noEditPoints="1"/>
          </p:cNvSpPr>
          <p:nvPr/>
        </p:nvSpPr>
        <p:spPr bwMode="auto">
          <a:xfrm>
            <a:off x="2495084" y="3208350"/>
            <a:ext cx="1466384" cy="847330"/>
          </a:xfrm>
          <a:custGeom>
            <a:avLst/>
            <a:gdLst>
              <a:gd name="T0" fmla="*/ 425 w 1135"/>
              <a:gd name="T1" fmla="*/ 250 h 647"/>
              <a:gd name="T2" fmla="*/ 606 w 1135"/>
              <a:gd name="T3" fmla="*/ 187 h 647"/>
              <a:gd name="T4" fmla="*/ 978 w 1135"/>
              <a:gd name="T5" fmla="*/ 335 h 647"/>
              <a:gd name="T6" fmla="*/ 783 w 1135"/>
              <a:gd name="T7" fmla="*/ 118 h 647"/>
              <a:gd name="T8" fmla="*/ 651 w 1135"/>
              <a:gd name="T9" fmla="*/ 60 h 647"/>
              <a:gd name="T10" fmla="*/ 436 w 1135"/>
              <a:gd name="T11" fmla="*/ 150 h 647"/>
              <a:gd name="T12" fmla="*/ 593 w 1135"/>
              <a:gd name="T13" fmla="*/ 201 h 647"/>
              <a:gd name="T14" fmla="*/ 588 w 1135"/>
              <a:gd name="T15" fmla="*/ 197 h 647"/>
              <a:gd name="T16" fmla="*/ 434 w 1135"/>
              <a:gd name="T17" fmla="*/ 268 h 647"/>
              <a:gd name="T18" fmla="*/ 331 w 1135"/>
              <a:gd name="T19" fmla="*/ 248 h 647"/>
              <a:gd name="T20" fmla="*/ 515 w 1135"/>
              <a:gd name="T21" fmla="*/ 82 h 647"/>
              <a:gd name="T22" fmla="*/ 342 w 1135"/>
              <a:gd name="T23" fmla="*/ 120 h 647"/>
              <a:gd name="T24" fmla="*/ 272 w 1135"/>
              <a:gd name="T25" fmla="*/ 93 h 647"/>
              <a:gd name="T26" fmla="*/ 253 w 1135"/>
              <a:gd name="T27" fmla="*/ 405 h 647"/>
              <a:gd name="T28" fmla="*/ 296 w 1135"/>
              <a:gd name="T29" fmla="*/ 388 h 647"/>
              <a:gd name="T30" fmla="*/ 341 w 1135"/>
              <a:gd name="T31" fmla="*/ 410 h 647"/>
              <a:gd name="T32" fmla="*/ 343 w 1135"/>
              <a:gd name="T33" fmla="*/ 412 h 647"/>
              <a:gd name="T34" fmla="*/ 396 w 1135"/>
              <a:gd name="T35" fmla="*/ 407 h 647"/>
              <a:gd name="T36" fmla="*/ 477 w 1135"/>
              <a:gd name="T37" fmla="*/ 414 h 647"/>
              <a:gd name="T38" fmla="*/ 524 w 1135"/>
              <a:gd name="T39" fmla="*/ 439 h 647"/>
              <a:gd name="T40" fmla="*/ 576 w 1135"/>
              <a:gd name="T41" fmla="*/ 517 h 647"/>
              <a:gd name="T42" fmla="*/ 618 w 1135"/>
              <a:gd name="T43" fmla="*/ 535 h 647"/>
              <a:gd name="T44" fmla="*/ 672 w 1135"/>
              <a:gd name="T45" fmla="*/ 590 h 647"/>
              <a:gd name="T46" fmla="*/ 601 w 1135"/>
              <a:gd name="T47" fmla="*/ 464 h 647"/>
              <a:gd name="T48" fmla="*/ 711 w 1135"/>
              <a:gd name="T49" fmla="*/ 537 h 647"/>
              <a:gd name="T50" fmla="*/ 765 w 1135"/>
              <a:gd name="T51" fmla="*/ 485 h 647"/>
              <a:gd name="T52" fmla="*/ 701 w 1135"/>
              <a:gd name="T53" fmla="*/ 386 h 647"/>
              <a:gd name="T54" fmla="*/ 858 w 1135"/>
              <a:gd name="T55" fmla="*/ 487 h 647"/>
              <a:gd name="T56" fmla="*/ 593 w 1135"/>
              <a:gd name="T57" fmla="*/ 201 h 647"/>
              <a:gd name="T58" fmla="*/ 111 w 1135"/>
              <a:gd name="T59" fmla="*/ 324 h 647"/>
              <a:gd name="T60" fmla="*/ 5 w 1135"/>
              <a:gd name="T61" fmla="*/ 256 h 647"/>
              <a:gd name="T62" fmla="*/ 137 w 1135"/>
              <a:gd name="T63" fmla="*/ 5 h 647"/>
              <a:gd name="T64" fmla="*/ 243 w 1135"/>
              <a:gd name="T65" fmla="*/ 73 h 647"/>
              <a:gd name="T66" fmla="*/ 1129 w 1135"/>
              <a:gd name="T67" fmla="*/ 241 h 647"/>
              <a:gd name="T68" fmla="*/ 1032 w 1135"/>
              <a:gd name="T69" fmla="*/ 320 h 647"/>
              <a:gd name="T70" fmla="*/ 872 w 1135"/>
              <a:gd name="T71" fmla="*/ 86 h 647"/>
              <a:gd name="T72" fmla="*/ 969 w 1135"/>
              <a:gd name="T73" fmla="*/ 6 h 647"/>
              <a:gd name="T74" fmla="*/ 1129 w 1135"/>
              <a:gd name="T75" fmla="*/ 241 h 647"/>
              <a:gd name="T76" fmla="*/ 551 w 1135"/>
              <a:gd name="T77" fmla="*/ 547 h 647"/>
              <a:gd name="T78" fmla="*/ 513 w 1135"/>
              <a:gd name="T79" fmla="*/ 632 h 647"/>
              <a:gd name="T80" fmla="*/ 601 w 1135"/>
              <a:gd name="T81" fmla="*/ 602 h 647"/>
              <a:gd name="T82" fmla="*/ 251 w 1135"/>
              <a:gd name="T83" fmla="*/ 478 h 647"/>
              <a:gd name="T84" fmla="*/ 273 w 1135"/>
              <a:gd name="T85" fmla="*/ 416 h 647"/>
              <a:gd name="T86" fmla="*/ 327 w 1135"/>
              <a:gd name="T87" fmla="*/ 424 h 647"/>
              <a:gd name="T88" fmla="*/ 303 w 1135"/>
              <a:gd name="T89" fmla="*/ 485 h 647"/>
              <a:gd name="T90" fmla="*/ 340 w 1135"/>
              <a:gd name="T91" fmla="*/ 526 h 647"/>
              <a:gd name="T92" fmla="*/ 408 w 1135"/>
              <a:gd name="T93" fmla="*/ 422 h 647"/>
              <a:gd name="T94" fmla="*/ 456 w 1135"/>
              <a:gd name="T95" fmla="*/ 480 h 647"/>
              <a:gd name="T96" fmla="*/ 340 w 1135"/>
              <a:gd name="T97" fmla="*/ 526 h 647"/>
              <a:gd name="T98" fmla="*/ 419 w 1135"/>
              <a:gd name="T99" fmla="*/ 532 h 647"/>
              <a:gd name="T100" fmla="*/ 552 w 1135"/>
              <a:gd name="T101" fmla="*/ 472 h 647"/>
              <a:gd name="T102" fmla="*/ 467 w 1135"/>
              <a:gd name="T103" fmla="*/ 589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5" h="647">
                <a:moveTo>
                  <a:pt x="365" y="199"/>
                </a:moveTo>
                <a:cubicBezTo>
                  <a:pt x="331" y="223"/>
                  <a:pt x="348" y="292"/>
                  <a:pt x="425" y="250"/>
                </a:cubicBezTo>
                <a:cubicBezTo>
                  <a:pt x="425" y="250"/>
                  <a:pt x="521" y="208"/>
                  <a:pt x="576" y="181"/>
                </a:cubicBezTo>
                <a:cubicBezTo>
                  <a:pt x="588" y="175"/>
                  <a:pt x="596" y="177"/>
                  <a:pt x="606" y="187"/>
                </a:cubicBezTo>
                <a:cubicBezTo>
                  <a:pt x="618" y="194"/>
                  <a:pt x="869" y="441"/>
                  <a:pt x="869" y="441"/>
                </a:cubicBezTo>
                <a:cubicBezTo>
                  <a:pt x="869" y="441"/>
                  <a:pt x="947" y="389"/>
                  <a:pt x="978" y="335"/>
                </a:cubicBezTo>
                <a:cubicBezTo>
                  <a:pt x="978" y="335"/>
                  <a:pt x="908" y="219"/>
                  <a:pt x="841" y="105"/>
                </a:cubicBezTo>
                <a:cubicBezTo>
                  <a:pt x="822" y="115"/>
                  <a:pt x="806" y="124"/>
                  <a:pt x="783" y="118"/>
                </a:cubicBezTo>
                <a:cubicBezTo>
                  <a:pt x="760" y="112"/>
                  <a:pt x="741" y="96"/>
                  <a:pt x="721" y="86"/>
                </a:cubicBezTo>
                <a:cubicBezTo>
                  <a:pt x="697" y="74"/>
                  <a:pt x="677" y="63"/>
                  <a:pt x="651" y="60"/>
                </a:cubicBezTo>
                <a:cubicBezTo>
                  <a:pt x="612" y="55"/>
                  <a:pt x="581" y="70"/>
                  <a:pt x="548" y="87"/>
                </a:cubicBezTo>
                <a:cubicBezTo>
                  <a:pt x="510" y="106"/>
                  <a:pt x="473" y="128"/>
                  <a:pt x="436" y="150"/>
                </a:cubicBezTo>
                <a:cubicBezTo>
                  <a:pt x="412" y="166"/>
                  <a:pt x="388" y="182"/>
                  <a:pt x="365" y="199"/>
                </a:cubicBezTo>
                <a:close/>
                <a:moveTo>
                  <a:pt x="593" y="201"/>
                </a:moveTo>
                <a:cubicBezTo>
                  <a:pt x="590" y="198"/>
                  <a:pt x="589" y="197"/>
                  <a:pt x="588" y="197"/>
                </a:cubicBezTo>
                <a:cubicBezTo>
                  <a:pt x="588" y="197"/>
                  <a:pt x="588" y="197"/>
                  <a:pt x="588" y="197"/>
                </a:cubicBezTo>
                <a:cubicBezTo>
                  <a:pt x="587" y="197"/>
                  <a:pt x="586" y="198"/>
                  <a:pt x="585" y="198"/>
                </a:cubicBezTo>
                <a:cubicBezTo>
                  <a:pt x="532" y="224"/>
                  <a:pt x="442" y="264"/>
                  <a:pt x="434" y="268"/>
                </a:cubicBezTo>
                <a:cubicBezTo>
                  <a:pt x="415" y="278"/>
                  <a:pt x="398" y="283"/>
                  <a:pt x="382" y="283"/>
                </a:cubicBezTo>
                <a:cubicBezTo>
                  <a:pt x="358" y="283"/>
                  <a:pt x="338" y="270"/>
                  <a:pt x="331" y="248"/>
                </a:cubicBezTo>
                <a:cubicBezTo>
                  <a:pt x="324" y="224"/>
                  <a:pt x="333" y="198"/>
                  <a:pt x="353" y="183"/>
                </a:cubicBezTo>
                <a:lnTo>
                  <a:pt x="515" y="82"/>
                </a:lnTo>
                <a:cubicBezTo>
                  <a:pt x="488" y="63"/>
                  <a:pt x="452" y="77"/>
                  <a:pt x="425" y="90"/>
                </a:cubicBezTo>
                <a:cubicBezTo>
                  <a:pt x="399" y="103"/>
                  <a:pt x="371" y="117"/>
                  <a:pt x="342" y="120"/>
                </a:cubicBezTo>
                <a:cubicBezTo>
                  <a:pt x="329" y="121"/>
                  <a:pt x="316" y="120"/>
                  <a:pt x="305" y="116"/>
                </a:cubicBezTo>
                <a:cubicBezTo>
                  <a:pt x="299" y="114"/>
                  <a:pt x="271" y="101"/>
                  <a:pt x="272" y="93"/>
                </a:cubicBezTo>
                <a:cubicBezTo>
                  <a:pt x="272" y="93"/>
                  <a:pt x="219" y="222"/>
                  <a:pt x="172" y="327"/>
                </a:cubicBezTo>
                <a:cubicBezTo>
                  <a:pt x="172" y="327"/>
                  <a:pt x="203" y="360"/>
                  <a:pt x="253" y="405"/>
                </a:cubicBezTo>
                <a:lnTo>
                  <a:pt x="262" y="399"/>
                </a:lnTo>
                <a:cubicBezTo>
                  <a:pt x="272" y="392"/>
                  <a:pt x="284" y="388"/>
                  <a:pt x="296" y="388"/>
                </a:cubicBezTo>
                <a:cubicBezTo>
                  <a:pt x="314" y="388"/>
                  <a:pt x="330" y="396"/>
                  <a:pt x="341" y="410"/>
                </a:cubicBezTo>
                <a:lnTo>
                  <a:pt x="341" y="410"/>
                </a:lnTo>
                <a:lnTo>
                  <a:pt x="342" y="411"/>
                </a:lnTo>
                <a:lnTo>
                  <a:pt x="343" y="412"/>
                </a:lnTo>
                <a:cubicBezTo>
                  <a:pt x="349" y="421"/>
                  <a:pt x="353" y="431"/>
                  <a:pt x="353" y="441"/>
                </a:cubicBezTo>
                <a:lnTo>
                  <a:pt x="396" y="407"/>
                </a:lnTo>
                <a:cubicBezTo>
                  <a:pt x="406" y="398"/>
                  <a:pt x="419" y="394"/>
                  <a:pt x="433" y="394"/>
                </a:cubicBezTo>
                <a:cubicBezTo>
                  <a:pt x="450" y="394"/>
                  <a:pt x="466" y="401"/>
                  <a:pt x="477" y="414"/>
                </a:cubicBezTo>
                <a:cubicBezTo>
                  <a:pt x="485" y="425"/>
                  <a:pt x="490" y="438"/>
                  <a:pt x="490" y="451"/>
                </a:cubicBezTo>
                <a:cubicBezTo>
                  <a:pt x="499" y="443"/>
                  <a:pt x="511" y="439"/>
                  <a:pt x="524" y="439"/>
                </a:cubicBezTo>
                <a:cubicBezTo>
                  <a:pt x="541" y="439"/>
                  <a:pt x="556" y="447"/>
                  <a:pt x="567" y="460"/>
                </a:cubicBezTo>
                <a:cubicBezTo>
                  <a:pt x="581" y="476"/>
                  <a:pt x="584" y="499"/>
                  <a:pt x="576" y="517"/>
                </a:cubicBezTo>
                <a:cubicBezTo>
                  <a:pt x="576" y="517"/>
                  <a:pt x="576" y="517"/>
                  <a:pt x="576" y="517"/>
                </a:cubicBezTo>
                <a:cubicBezTo>
                  <a:pt x="592" y="517"/>
                  <a:pt x="608" y="524"/>
                  <a:pt x="618" y="535"/>
                </a:cubicBezTo>
                <a:cubicBezTo>
                  <a:pt x="633" y="552"/>
                  <a:pt x="637" y="575"/>
                  <a:pt x="629" y="595"/>
                </a:cubicBezTo>
                <a:cubicBezTo>
                  <a:pt x="643" y="603"/>
                  <a:pt x="660" y="602"/>
                  <a:pt x="672" y="590"/>
                </a:cubicBezTo>
                <a:cubicBezTo>
                  <a:pt x="687" y="575"/>
                  <a:pt x="688" y="552"/>
                  <a:pt x="673" y="536"/>
                </a:cubicBezTo>
                <a:lnTo>
                  <a:pt x="601" y="464"/>
                </a:lnTo>
                <a:cubicBezTo>
                  <a:pt x="589" y="451"/>
                  <a:pt x="609" y="433"/>
                  <a:pt x="618" y="446"/>
                </a:cubicBezTo>
                <a:lnTo>
                  <a:pt x="711" y="537"/>
                </a:lnTo>
                <a:cubicBezTo>
                  <a:pt x="726" y="553"/>
                  <a:pt x="750" y="555"/>
                  <a:pt x="765" y="540"/>
                </a:cubicBezTo>
                <a:cubicBezTo>
                  <a:pt x="781" y="525"/>
                  <a:pt x="780" y="501"/>
                  <a:pt x="765" y="485"/>
                </a:cubicBezTo>
                <a:lnTo>
                  <a:pt x="683" y="405"/>
                </a:lnTo>
                <a:cubicBezTo>
                  <a:pt x="672" y="396"/>
                  <a:pt x="691" y="376"/>
                  <a:pt x="701" y="386"/>
                </a:cubicBezTo>
                <a:lnTo>
                  <a:pt x="801" y="486"/>
                </a:lnTo>
                <a:cubicBezTo>
                  <a:pt x="817" y="502"/>
                  <a:pt x="843" y="503"/>
                  <a:pt x="858" y="487"/>
                </a:cubicBezTo>
                <a:cubicBezTo>
                  <a:pt x="865" y="481"/>
                  <a:pt x="866" y="475"/>
                  <a:pt x="867" y="467"/>
                </a:cubicBezTo>
                <a:lnTo>
                  <a:pt x="593" y="201"/>
                </a:lnTo>
                <a:close/>
                <a:moveTo>
                  <a:pt x="136" y="314"/>
                </a:moveTo>
                <a:cubicBezTo>
                  <a:pt x="132" y="324"/>
                  <a:pt x="120" y="329"/>
                  <a:pt x="111" y="324"/>
                </a:cubicBezTo>
                <a:lnTo>
                  <a:pt x="15" y="282"/>
                </a:lnTo>
                <a:cubicBezTo>
                  <a:pt x="5" y="278"/>
                  <a:pt x="0" y="266"/>
                  <a:pt x="5" y="256"/>
                </a:cubicBezTo>
                <a:lnTo>
                  <a:pt x="111" y="15"/>
                </a:lnTo>
                <a:cubicBezTo>
                  <a:pt x="116" y="5"/>
                  <a:pt x="127" y="0"/>
                  <a:pt x="137" y="5"/>
                </a:cubicBezTo>
                <a:lnTo>
                  <a:pt x="233" y="47"/>
                </a:lnTo>
                <a:cubicBezTo>
                  <a:pt x="243" y="51"/>
                  <a:pt x="247" y="63"/>
                  <a:pt x="243" y="73"/>
                </a:cubicBezTo>
                <a:lnTo>
                  <a:pt x="136" y="314"/>
                </a:lnTo>
                <a:close/>
                <a:moveTo>
                  <a:pt x="1129" y="241"/>
                </a:moveTo>
                <a:cubicBezTo>
                  <a:pt x="1135" y="250"/>
                  <a:pt x="1131" y="262"/>
                  <a:pt x="1122" y="267"/>
                </a:cubicBezTo>
                <a:lnTo>
                  <a:pt x="1032" y="320"/>
                </a:lnTo>
                <a:cubicBezTo>
                  <a:pt x="1023" y="326"/>
                  <a:pt x="1011" y="323"/>
                  <a:pt x="1005" y="313"/>
                </a:cubicBezTo>
                <a:lnTo>
                  <a:pt x="872" y="86"/>
                </a:lnTo>
                <a:cubicBezTo>
                  <a:pt x="866" y="77"/>
                  <a:pt x="869" y="64"/>
                  <a:pt x="879" y="59"/>
                </a:cubicBezTo>
                <a:lnTo>
                  <a:pt x="969" y="6"/>
                </a:lnTo>
                <a:cubicBezTo>
                  <a:pt x="978" y="1"/>
                  <a:pt x="990" y="4"/>
                  <a:pt x="996" y="13"/>
                </a:cubicBezTo>
                <a:lnTo>
                  <a:pt x="1129" y="241"/>
                </a:lnTo>
                <a:close/>
                <a:moveTo>
                  <a:pt x="604" y="549"/>
                </a:moveTo>
                <a:cubicBezTo>
                  <a:pt x="590" y="534"/>
                  <a:pt x="566" y="533"/>
                  <a:pt x="551" y="547"/>
                </a:cubicBezTo>
                <a:lnTo>
                  <a:pt x="516" y="579"/>
                </a:lnTo>
                <a:cubicBezTo>
                  <a:pt x="501" y="593"/>
                  <a:pt x="499" y="616"/>
                  <a:pt x="513" y="632"/>
                </a:cubicBezTo>
                <a:cubicBezTo>
                  <a:pt x="527" y="646"/>
                  <a:pt x="551" y="647"/>
                  <a:pt x="566" y="633"/>
                </a:cubicBezTo>
                <a:lnTo>
                  <a:pt x="601" y="602"/>
                </a:lnTo>
                <a:cubicBezTo>
                  <a:pt x="616" y="588"/>
                  <a:pt x="618" y="564"/>
                  <a:pt x="604" y="549"/>
                </a:cubicBezTo>
                <a:close/>
                <a:moveTo>
                  <a:pt x="251" y="478"/>
                </a:moveTo>
                <a:cubicBezTo>
                  <a:pt x="238" y="461"/>
                  <a:pt x="242" y="438"/>
                  <a:pt x="259" y="425"/>
                </a:cubicBezTo>
                <a:lnTo>
                  <a:pt x="273" y="416"/>
                </a:lnTo>
                <a:cubicBezTo>
                  <a:pt x="290" y="403"/>
                  <a:pt x="314" y="406"/>
                  <a:pt x="326" y="422"/>
                </a:cubicBezTo>
                <a:lnTo>
                  <a:pt x="327" y="424"/>
                </a:lnTo>
                <a:cubicBezTo>
                  <a:pt x="339" y="440"/>
                  <a:pt x="334" y="463"/>
                  <a:pt x="317" y="475"/>
                </a:cubicBezTo>
                <a:lnTo>
                  <a:pt x="303" y="485"/>
                </a:lnTo>
                <a:cubicBezTo>
                  <a:pt x="286" y="497"/>
                  <a:pt x="263" y="494"/>
                  <a:pt x="251" y="478"/>
                </a:cubicBezTo>
                <a:close/>
                <a:moveTo>
                  <a:pt x="340" y="526"/>
                </a:moveTo>
                <a:cubicBezTo>
                  <a:pt x="327" y="510"/>
                  <a:pt x="329" y="486"/>
                  <a:pt x="345" y="473"/>
                </a:cubicBezTo>
                <a:lnTo>
                  <a:pt x="408" y="422"/>
                </a:lnTo>
                <a:cubicBezTo>
                  <a:pt x="425" y="409"/>
                  <a:pt x="448" y="411"/>
                  <a:pt x="462" y="427"/>
                </a:cubicBezTo>
                <a:cubicBezTo>
                  <a:pt x="475" y="443"/>
                  <a:pt x="472" y="466"/>
                  <a:pt x="456" y="480"/>
                </a:cubicBezTo>
                <a:lnTo>
                  <a:pt x="393" y="530"/>
                </a:lnTo>
                <a:cubicBezTo>
                  <a:pt x="377" y="544"/>
                  <a:pt x="353" y="542"/>
                  <a:pt x="340" y="526"/>
                </a:cubicBezTo>
                <a:close/>
                <a:moveTo>
                  <a:pt x="414" y="585"/>
                </a:moveTo>
                <a:cubicBezTo>
                  <a:pt x="400" y="569"/>
                  <a:pt x="403" y="545"/>
                  <a:pt x="419" y="532"/>
                </a:cubicBezTo>
                <a:lnTo>
                  <a:pt x="499" y="468"/>
                </a:lnTo>
                <a:cubicBezTo>
                  <a:pt x="515" y="454"/>
                  <a:pt x="539" y="456"/>
                  <a:pt x="552" y="472"/>
                </a:cubicBezTo>
                <a:cubicBezTo>
                  <a:pt x="565" y="488"/>
                  <a:pt x="563" y="512"/>
                  <a:pt x="547" y="525"/>
                </a:cubicBezTo>
                <a:lnTo>
                  <a:pt x="467" y="589"/>
                </a:lnTo>
                <a:cubicBezTo>
                  <a:pt x="451" y="603"/>
                  <a:pt x="427" y="601"/>
                  <a:pt x="414" y="585"/>
                </a:cubicBezTo>
                <a:close/>
              </a:path>
            </a:pathLst>
          </a:custGeom>
          <a:solidFill>
            <a:schemeClr val="accent2"/>
          </a:solidFill>
          <a:ln>
            <a:noFill/>
          </a:ln>
        </p:spPr>
        <p:txBody>
          <a:bodyPr vert="horz" wrap="square" lIns="91440" tIns="45720" rIns="91440" bIns="45720" numCol="1" anchor="t" anchorCtr="0" compatLnSpc="1"/>
          <a:lstStyle/>
          <a:p>
            <a:pPr fontAlgn="auto">
              <a:spcBef>
                <a:spcPts val="0"/>
              </a:spcBef>
              <a:spcAft>
                <a:spcPts val="0"/>
              </a:spcAft>
              <a:buFontTx/>
              <a:buNone/>
            </a:pPr>
            <a:endParaRPr lang="zh-CN" altLang="en-US" kern="0">
              <a:solidFill>
                <a:sysClr val="windowText" lastClr="000000"/>
              </a:solidFill>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4757">
        <p15:prstTrans prst="pageCurlDouble"/>
      </p:transition>
    </mc:Choice>
    <mc:Fallback>
      <p:transition spd="slow" advTm="4757">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accent2"/>
                </a:solidFill>
                <a:latin typeface="微软雅黑" panose="020B0503020204020204" pitchFamily="34" charset="-122"/>
                <a:ea typeface="微软雅黑" panose="020B0503020204020204" pitchFamily="34" charset="-122"/>
              </a:rPr>
              <a:t>3.1 </a:t>
            </a:r>
            <a:r>
              <a:rPr lang="zh-CN" altLang="en-US" sz="2800" dirty="0">
                <a:solidFill>
                  <a:schemeClr val="accent2"/>
                </a:solidFill>
                <a:latin typeface="微软雅黑" panose="020B0503020204020204" pitchFamily="34" charset="-122"/>
                <a:ea typeface="微软雅黑" panose="020B0503020204020204" pitchFamily="34" charset="-122"/>
              </a:rPr>
              <a:t>合作价值</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40011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3</a:t>
            </a:r>
            <a:endParaRPr lang="zh-CN" altLang="en-US" dirty="0">
              <a:solidFill>
                <a:schemeClr val="accent2"/>
              </a:solidFill>
            </a:endParaRPr>
          </a:p>
        </p:txBody>
      </p:sp>
      <p:sp>
        <p:nvSpPr>
          <p:cNvPr id="4" name="矩形 3"/>
          <p:cNvSpPr/>
          <p:nvPr/>
        </p:nvSpPr>
        <p:spPr>
          <a:xfrm>
            <a:off x="4441101" y="1036585"/>
            <a:ext cx="2842299" cy="646331"/>
          </a:xfrm>
          <a:prstGeom prst="rect">
            <a:avLst/>
          </a:prstGeom>
        </p:spPr>
        <p:txBody>
          <a:bodyPr wrap="square">
            <a:spAutoFit/>
          </a:bodyPr>
          <a:lstStyle/>
          <a:p>
            <a:pPr algn="ctr"/>
            <a:r>
              <a:rPr lang="zh-CN" altLang="en-US" sz="3200" dirty="0">
                <a:solidFill>
                  <a:srgbClr val="393943"/>
                </a:solidFill>
                <a:latin typeface="微软雅黑" panose="020B0503020204020204" pitchFamily="34" charset="-122"/>
                <a:ea typeface="微软雅黑" panose="020B0503020204020204" pitchFamily="34" charset="-122"/>
                <a:cs typeface="+mn-ea"/>
                <a:sym typeface="+mn-lt"/>
              </a:rPr>
              <a:t>深度</a:t>
            </a:r>
            <a:r>
              <a:rPr lang="zh-CN" altLang="en-US" sz="3600" b="1" dirty="0">
                <a:solidFill>
                  <a:srgbClr val="B60005"/>
                </a:solidFill>
                <a:latin typeface="微软雅黑" panose="020B0503020204020204" pitchFamily="34" charset="-122"/>
                <a:ea typeface="微软雅黑" panose="020B0503020204020204" pitchFamily="34" charset="-122"/>
                <a:cs typeface="+mn-ea"/>
                <a:sym typeface="+mn-lt"/>
              </a:rPr>
              <a:t>品牌</a:t>
            </a:r>
            <a:r>
              <a:rPr lang="zh-CN" altLang="en-US" sz="3200" dirty="0">
                <a:solidFill>
                  <a:srgbClr val="393943"/>
                </a:solidFill>
                <a:latin typeface="微软雅黑" panose="020B0503020204020204" pitchFamily="34" charset="-122"/>
                <a:ea typeface="微软雅黑" panose="020B0503020204020204" pitchFamily="34" charset="-122"/>
                <a:cs typeface="+mn-ea"/>
                <a:sym typeface="+mn-lt"/>
              </a:rPr>
              <a:t>建设</a:t>
            </a:r>
            <a:endParaRPr lang="zh-CN" altLang="en-US" sz="3200" dirty="0">
              <a:solidFill>
                <a:srgbClr val="393943"/>
              </a:solidFill>
              <a:latin typeface="微软雅黑" panose="020B0503020204020204" pitchFamily="34" charset="-122"/>
              <a:ea typeface="微软雅黑" panose="020B0503020204020204" pitchFamily="34" charset="-122"/>
              <a:cs typeface="+mn-ea"/>
              <a:sym typeface="+mn-lt"/>
            </a:endParaRPr>
          </a:p>
        </p:txBody>
      </p:sp>
      <p:sp>
        <p:nvSpPr>
          <p:cNvPr id="5" name="矩形 4"/>
          <p:cNvSpPr/>
          <p:nvPr/>
        </p:nvSpPr>
        <p:spPr>
          <a:xfrm>
            <a:off x="1922711" y="1710057"/>
            <a:ext cx="7879080" cy="400110"/>
          </a:xfrm>
          <a:prstGeom prst="rect">
            <a:avLst/>
          </a:prstGeom>
        </p:spPr>
        <p:txBody>
          <a:bodyPr wrap="none">
            <a:spAutoFit/>
          </a:bodyPr>
          <a:lstStyle/>
          <a:p>
            <a:pPr algn="r"/>
            <a:r>
              <a:rPr lang="zh-CN" altLang="en-US" sz="2000" dirty="0">
                <a:solidFill>
                  <a:srgbClr val="393943"/>
                </a:solidFill>
                <a:latin typeface="微软雅黑" panose="020B0503020204020204" pitchFamily="34" charset="-122"/>
                <a:ea typeface="微软雅黑" panose="020B0503020204020204" pitchFamily="34" charset="-122"/>
                <a:cs typeface="+mn-ea"/>
                <a:sym typeface="+mn-lt"/>
              </a:rPr>
              <a:t>量身打造品牌价值，活动植入、定制化，企业（产品）理念无缝对接</a:t>
            </a:r>
            <a:endParaRPr lang="en-US" altLang="zh-CN" sz="2000" dirty="0">
              <a:solidFill>
                <a:srgbClr val="393943"/>
              </a:solidFill>
              <a:latin typeface="微软雅黑" panose="020B0503020204020204" pitchFamily="34" charset="-122"/>
              <a:ea typeface="微软雅黑" panose="020B0503020204020204" pitchFamily="34" charset="-122"/>
              <a:cs typeface="+mn-ea"/>
              <a:sym typeface="+mn-lt"/>
            </a:endParaRPr>
          </a:p>
        </p:txBody>
      </p:sp>
      <p:sp>
        <p:nvSpPr>
          <p:cNvPr id="6" name="椭圆 5"/>
          <p:cNvSpPr/>
          <p:nvPr/>
        </p:nvSpPr>
        <p:spPr bwMode="auto">
          <a:xfrm>
            <a:off x="1350126" y="2564316"/>
            <a:ext cx="1476586" cy="1476586"/>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10" name="TextBox 5"/>
          <p:cNvSpPr txBox="1"/>
          <p:nvPr/>
        </p:nvSpPr>
        <p:spPr>
          <a:xfrm>
            <a:off x="1553503" y="2817920"/>
            <a:ext cx="1084748" cy="461665"/>
          </a:xfrm>
          <a:prstGeom prst="rect">
            <a:avLst/>
          </a:prstGeom>
          <a:noFill/>
        </p:spPr>
        <p:txBody>
          <a:bodyPr wrap="square" rtlCol="0">
            <a:spAutoFit/>
          </a:bodyPr>
          <a:lstStyle/>
          <a:p>
            <a:pPr algn="ctr"/>
            <a:r>
              <a:rPr lang="zh-CN" altLang="en-US" sz="2400" b="1" dirty="0">
                <a:solidFill>
                  <a:schemeClr val="accent2"/>
                </a:solidFill>
                <a:latin typeface="微软雅黑" panose="020B0503020204020204" pitchFamily="34" charset="-122"/>
                <a:ea typeface="微软雅黑" panose="020B0503020204020204" pitchFamily="34" charset="-122"/>
              </a:rPr>
              <a:t>活动</a:t>
            </a:r>
            <a:endParaRPr lang="zh-CN" altLang="en-US" sz="2400" b="1" dirty="0">
              <a:solidFill>
                <a:schemeClr val="accent2"/>
              </a:solidFill>
              <a:latin typeface="微软雅黑" panose="020B0503020204020204" pitchFamily="34" charset="-122"/>
              <a:ea typeface="微软雅黑" panose="020B0503020204020204" pitchFamily="34" charset="-122"/>
            </a:endParaRPr>
          </a:p>
        </p:txBody>
      </p:sp>
      <p:sp>
        <p:nvSpPr>
          <p:cNvPr id="11" name="TextBox 5"/>
          <p:cNvSpPr txBox="1"/>
          <p:nvPr/>
        </p:nvSpPr>
        <p:spPr>
          <a:xfrm>
            <a:off x="1553503" y="3182950"/>
            <a:ext cx="1084748" cy="584775"/>
          </a:xfrm>
          <a:prstGeom prst="rect">
            <a:avLst/>
          </a:prstGeom>
          <a:noFill/>
        </p:spPr>
        <p:txBody>
          <a:bodyPr wrap="square" rtlCol="0">
            <a:spAutoFit/>
          </a:bodyPr>
          <a:lstStyle/>
          <a:p>
            <a:pPr algn="ctr"/>
            <a:r>
              <a:rPr lang="zh-CN" altLang="en-US" sz="3200" b="1" dirty="0">
                <a:solidFill>
                  <a:schemeClr val="accent2"/>
                </a:solidFill>
                <a:latin typeface="微软雅黑" panose="020B0503020204020204" pitchFamily="34" charset="-122"/>
                <a:ea typeface="微软雅黑" panose="020B0503020204020204" pitchFamily="34" charset="-122"/>
              </a:rPr>
              <a:t>高度</a:t>
            </a:r>
            <a:endParaRPr lang="zh-CN" altLang="en-US" sz="3200" b="1" dirty="0">
              <a:solidFill>
                <a:schemeClr val="accent2"/>
              </a:solidFill>
              <a:latin typeface="微软雅黑" panose="020B0503020204020204" pitchFamily="34" charset="-122"/>
              <a:ea typeface="微软雅黑" panose="020B0503020204020204" pitchFamily="34" charset="-122"/>
            </a:endParaRPr>
          </a:p>
        </p:txBody>
      </p:sp>
      <p:sp>
        <p:nvSpPr>
          <p:cNvPr id="12" name="TextBox 81"/>
          <p:cNvSpPr txBox="1"/>
          <p:nvPr/>
        </p:nvSpPr>
        <p:spPr>
          <a:xfrm>
            <a:off x="1316326" y="4261982"/>
            <a:ext cx="1506481" cy="369332"/>
          </a:xfrm>
          <a:prstGeom prst="rect">
            <a:avLst/>
          </a:prstGeom>
          <a:noFill/>
        </p:spPr>
        <p:txBody>
          <a:bodyPr wrap="square" rtlCol="0">
            <a:spAutoFit/>
          </a:bodyPr>
          <a:lstStyle/>
          <a:p>
            <a:pPr algn="ctr"/>
            <a:r>
              <a:rPr lang="zh-CN" altLang="en-US" b="1" dirty="0">
                <a:solidFill>
                  <a:schemeClr val="accent1"/>
                </a:solidFill>
                <a:latin typeface="微软雅黑" panose="020B0503020204020204" pitchFamily="34" charset="-122"/>
                <a:ea typeface="微软雅黑" panose="020B0503020204020204" pitchFamily="34" charset="-122"/>
              </a:rPr>
              <a:t>政府支持</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
        <p:nvSpPr>
          <p:cNvPr id="13" name="TextBox 9"/>
          <p:cNvSpPr txBox="1"/>
          <p:nvPr/>
        </p:nvSpPr>
        <p:spPr>
          <a:xfrm>
            <a:off x="1240397" y="4602373"/>
            <a:ext cx="1718450" cy="954107"/>
          </a:xfrm>
          <a:prstGeom prst="rect">
            <a:avLst/>
          </a:prstGeom>
          <a:noFill/>
        </p:spPr>
        <p:txBody>
          <a:bodyPr wrap="square" rtlCol="0">
            <a:spAutoFit/>
          </a:bodyPr>
          <a:lstStyle/>
          <a:p>
            <a:pPr algn="just"/>
            <a:r>
              <a:rPr lang="zh-CN" altLang="en-US" sz="1400" dirty="0">
                <a:solidFill>
                  <a:schemeClr val="accent1"/>
                </a:solidFill>
                <a:latin typeface="微软雅黑" panose="020B0503020204020204" pitchFamily="34" charset="-122"/>
                <a:ea typeface="微软雅黑" panose="020B0503020204020204" pitchFamily="34" charset="-122"/>
                <a:sym typeface="+mn-lt"/>
              </a:rPr>
              <a:t>有效整合社会各界资源，为赛事提供必要保障，更具高度和号召力</a:t>
            </a:r>
            <a:endParaRPr lang="zh-CN" altLang="en-US" sz="1400" dirty="0">
              <a:solidFill>
                <a:schemeClr val="accent1"/>
              </a:solidFill>
              <a:latin typeface="微软雅黑" panose="020B0503020204020204" pitchFamily="34" charset="-122"/>
              <a:ea typeface="微软雅黑" panose="020B0503020204020204" pitchFamily="34" charset="-122"/>
              <a:sym typeface="+mn-lt"/>
            </a:endParaRPr>
          </a:p>
        </p:txBody>
      </p:sp>
      <p:sp>
        <p:nvSpPr>
          <p:cNvPr id="14" name="椭圆 13"/>
          <p:cNvSpPr/>
          <p:nvPr/>
        </p:nvSpPr>
        <p:spPr bwMode="auto">
          <a:xfrm>
            <a:off x="3975287" y="4727547"/>
            <a:ext cx="1476586" cy="1476586"/>
          </a:xfrm>
          <a:prstGeom prst="ellipse">
            <a:avLst/>
          </a:prstGeom>
          <a:solidFill>
            <a:schemeClr val="accent4"/>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18" name="TextBox 5"/>
          <p:cNvSpPr txBox="1"/>
          <p:nvPr/>
        </p:nvSpPr>
        <p:spPr>
          <a:xfrm>
            <a:off x="4178664" y="4981151"/>
            <a:ext cx="1084748" cy="461665"/>
          </a:xfrm>
          <a:prstGeom prst="rect">
            <a:avLst/>
          </a:prstGeom>
          <a:noFill/>
        </p:spPr>
        <p:txBody>
          <a:bodyPr wrap="square" rtlCol="0">
            <a:spAutoFit/>
          </a:bodyPr>
          <a:lstStyle/>
          <a:p>
            <a:pPr algn="ctr"/>
            <a:r>
              <a:rPr lang="zh-CN" altLang="en-US" sz="2400" b="1" dirty="0">
                <a:solidFill>
                  <a:schemeClr val="accent2"/>
                </a:solidFill>
                <a:latin typeface="微软雅黑" panose="020B0503020204020204" pitchFamily="34" charset="-122"/>
                <a:ea typeface="微软雅黑" panose="020B0503020204020204" pitchFamily="34" charset="-122"/>
              </a:rPr>
              <a:t>活动</a:t>
            </a:r>
            <a:endParaRPr lang="zh-CN" altLang="en-US" sz="2400" b="1" dirty="0">
              <a:solidFill>
                <a:schemeClr val="accent2"/>
              </a:solidFill>
              <a:latin typeface="微软雅黑" panose="020B0503020204020204" pitchFamily="34" charset="-122"/>
              <a:ea typeface="微软雅黑" panose="020B0503020204020204" pitchFamily="34" charset="-122"/>
            </a:endParaRPr>
          </a:p>
        </p:txBody>
      </p:sp>
      <p:sp>
        <p:nvSpPr>
          <p:cNvPr id="19" name="TextBox 5"/>
          <p:cNvSpPr txBox="1"/>
          <p:nvPr/>
        </p:nvSpPr>
        <p:spPr>
          <a:xfrm>
            <a:off x="4178664" y="5346181"/>
            <a:ext cx="1084748" cy="584775"/>
          </a:xfrm>
          <a:prstGeom prst="rect">
            <a:avLst/>
          </a:prstGeom>
          <a:noFill/>
        </p:spPr>
        <p:txBody>
          <a:bodyPr wrap="square" rtlCol="0">
            <a:spAutoFit/>
          </a:bodyPr>
          <a:lstStyle/>
          <a:p>
            <a:pPr algn="ctr"/>
            <a:r>
              <a:rPr lang="zh-CN" altLang="en-US" sz="3200" b="1" dirty="0">
                <a:solidFill>
                  <a:schemeClr val="accent2"/>
                </a:solidFill>
                <a:latin typeface="微软雅黑" panose="020B0503020204020204" pitchFamily="34" charset="-122"/>
                <a:ea typeface="微软雅黑" panose="020B0503020204020204" pitchFamily="34" charset="-122"/>
              </a:rPr>
              <a:t>响度</a:t>
            </a:r>
            <a:endParaRPr lang="zh-CN" altLang="en-US" sz="3200" b="1" dirty="0">
              <a:solidFill>
                <a:schemeClr val="accent2"/>
              </a:solidFill>
              <a:latin typeface="微软雅黑" panose="020B0503020204020204" pitchFamily="34" charset="-122"/>
              <a:ea typeface="微软雅黑" panose="020B0503020204020204" pitchFamily="34" charset="-122"/>
            </a:endParaRPr>
          </a:p>
        </p:txBody>
      </p:sp>
      <p:sp>
        <p:nvSpPr>
          <p:cNvPr id="20" name="TextBox 81"/>
          <p:cNvSpPr txBox="1"/>
          <p:nvPr/>
        </p:nvSpPr>
        <p:spPr>
          <a:xfrm>
            <a:off x="3998415" y="3511450"/>
            <a:ext cx="1506481" cy="369332"/>
          </a:xfrm>
          <a:prstGeom prst="rect">
            <a:avLst/>
          </a:prstGeom>
          <a:noFill/>
        </p:spPr>
        <p:txBody>
          <a:bodyPr wrap="square" rtlCol="0">
            <a:spAutoFit/>
          </a:bodyPr>
          <a:lstStyle/>
          <a:p>
            <a:pPr algn="ctr"/>
            <a:r>
              <a:rPr lang="zh-CN" altLang="en-US" b="1" dirty="0">
                <a:solidFill>
                  <a:schemeClr val="accent1"/>
                </a:solidFill>
                <a:latin typeface="微软雅黑" panose="020B0503020204020204" pitchFamily="34" charset="-122"/>
                <a:ea typeface="微软雅黑" panose="020B0503020204020204" pitchFamily="34" charset="-122"/>
              </a:rPr>
              <a:t>媒体支持</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
        <p:nvSpPr>
          <p:cNvPr id="21" name="TextBox 9"/>
          <p:cNvSpPr txBox="1"/>
          <p:nvPr/>
        </p:nvSpPr>
        <p:spPr>
          <a:xfrm>
            <a:off x="3922486" y="3826005"/>
            <a:ext cx="1718450" cy="738664"/>
          </a:xfrm>
          <a:prstGeom prst="rect">
            <a:avLst/>
          </a:prstGeom>
          <a:noFill/>
        </p:spPr>
        <p:txBody>
          <a:bodyPr wrap="square" rtlCol="0">
            <a:spAutoFit/>
          </a:bodyPr>
          <a:lstStyle>
            <a:defPPr>
              <a:defRPr lang="zh-CN"/>
            </a:defPPr>
            <a:lvl1pPr algn="just">
              <a:defRPr sz="1600">
                <a:solidFill>
                  <a:schemeClr val="bg2"/>
                </a:solidFill>
                <a:latin typeface="微软雅黑" panose="020B0503020204020204" pitchFamily="34" charset="-122"/>
                <a:ea typeface="微软雅黑" panose="020B0503020204020204" pitchFamily="34" charset="-122"/>
              </a:defRPr>
            </a:lvl1pPr>
          </a:lstStyle>
          <a:p>
            <a:r>
              <a:rPr lang="zh-CN" altLang="en-US" sz="1400" dirty="0">
                <a:solidFill>
                  <a:schemeClr val="accent1"/>
                </a:solidFill>
              </a:rPr>
              <a:t>知名权威媒体多角度解析，覆盖面和影响力大大提成</a:t>
            </a:r>
            <a:endParaRPr lang="zh-CN" altLang="en-US" sz="1400" dirty="0">
              <a:solidFill>
                <a:schemeClr val="accent1"/>
              </a:solidFill>
            </a:endParaRPr>
          </a:p>
        </p:txBody>
      </p:sp>
      <p:sp>
        <p:nvSpPr>
          <p:cNvPr id="22" name="椭圆 21"/>
          <p:cNvSpPr/>
          <p:nvPr/>
        </p:nvSpPr>
        <p:spPr bwMode="auto">
          <a:xfrm>
            <a:off x="6717859" y="2564316"/>
            <a:ext cx="1476586" cy="1476586"/>
          </a:xfrm>
          <a:prstGeom prst="ellipse">
            <a:avLst/>
          </a:prstGeom>
          <a:solidFill>
            <a:schemeClr val="tx2"/>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26" name="TextBox 5"/>
          <p:cNvSpPr txBox="1"/>
          <p:nvPr/>
        </p:nvSpPr>
        <p:spPr>
          <a:xfrm>
            <a:off x="6921236" y="2817920"/>
            <a:ext cx="1084748" cy="461665"/>
          </a:xfrm>
          <a:prstGeom prst="rect">
            <a:avLst/>
          </a:prstGeom>
          <a:noFill/>
        </p:spPr>
        <p:txBody>
          <a:bodyPr wrap="square" rtlCol="0">
            <a:spAutoFit/>
          </a:bodyPr>
          <a:lstStyle/>
          <a:p>
            <a:pPr algn="ctr"/>
            <a:r>
              <a:rPr lang="zh-CN" altLang="en-US" sz="2400" b="1" dirty="0">
                <a:solidFill>
                  <a:schemeClr val="accent2"/>
                </a:solidFill>
                <a:latin typeface="微软雅黑" panose="020B0503020204020204" pitchFamily="34" charset="-122"/>
                <a:ea typeface="微软雅黑" panose="020B0503020204020204" pitchFamily="34" charset="-122"/>
              </a:rPr>
              <a:t>活动</a:t>
            </a:r>
            <a:endParaRPr lang="zh-CN" altLang="en-US" sz="2400" b="1" dirty="0">
              <a:solidFill>
                <a:schemeClr val="accent2"/>
              </a:solidFill>
              <a:latin typeface="微软雅黑" panose="020B0503020204020204" pitchFamily="34" charset="-122"/>
              <a:ea typeface="微软雅黑" panose="020B0503020204020204" pitchFamily="34" charset="-122"/>
            </a:endParaRPr>
          </a:p>
        </p:txBody>
      </p:sp>
      <p:sp>
        <p:nvSpPr>
          <p:cNvPr id="27" name="TextBox 5"/>
          <p:cNvSpPr txBox="1"/>
          <p:nvPr/>
        </p:nvSpPr>
        <p:spPr>
          <a:xfrm>
            <a:off x="6921236" y="3182950"/>
            <a:ext cx="1084748" cy="584775"/>
          </a:xfrm>
          <a:prstGeom prst="rect">
            <a:avLst/>
          </a:prstGeom>
          <a:noFill/>
        </p:spPr>
        <p:txBody>
          <a:bodyPr wrap="square" rtlCol="0">
            <a:spAutoFit/>
          </a:bodyPr>
          <a:lstStyle/>
          <a:p>
            <a:pPr algn="ctr"/>
            <a:r>
              <a:rPr lang="zh-CN" altLang="en-US" sz="3200" b="1" dirty="0">
                <a:solidFill>
                  <a:schemeClr val="accent2"/>
                </a:solidFill>
                <a:latin typeface="微软雅黑" panose="020B0503020204020204" pitchFamily="34" charset="-122"/>
                <a:ea typeface="微软雅黑" panose="020B0503020204020204" pitchFamily="34" charset="-122"/>
              </a:rPr>
              <a:t>力度</a:t>
            </a:r>
            <a:endParaRPr lang="zh-CN" altLang="en-US" sz="3200" b="1" dirty="0">
              <a:solidFill>
                <a:schemeClr val="accent2"/>
              </a:solidFill>
              <a:latin typeface="微软雅黑" panose="020B0503020204020204" pitchFamily="34" charset="-122"/>
              <a:ea typeface="微软雅黑" panose="020B0503020204020204" pitchFamily="34" charset="-122"/>
            </a:endParaRPr>
          </a:p>
        </p:txBody>
      </p:sp>
      <p:sp>
        <p:nvSpPr>
          <p:cNvPr id="28" name="TextBox 81"/>
          <p:cNvSpPr txBox="1"/>
          <p:nvPr/>
        </p:nvSpPr>
        <p:spPr>
          <a:xfrm>
            <a:off x="6717859" y="4301479"/>
            <a:ext cx="1506481" cy="369332"/>
          </a:xfrm>
          <a:prstGeom prst="rect">
            <a:avLst/>
          </a:prstGeom>
          <a:noFill/>
        </p:spPr>
        <p:txBody>
          <a:bodyPr wrap="square" rtlCol="0">
            <a:spAutoFit/>
          </a:bodyPr>
          <a:lstStyle/>
          <a:p>
            <a:pPr algn="ctr"/>
            <a:r>
              <a:rPr lang="zh-CN" altLang="en-US" b="1" dirty="0">
                <a:solidFill>
                  <a:schemeClr val="accent1"/>
                </a:solidFill>
                <a:latin typeface="微软雅黑" panose="020B0503020204020204" pitchFamily="34" charset="-122"/>
                <a:ea typeface="微软雅黑" panose="020B0503020204020204" pitchFamily="34" charset="-122"/>
              </a:rPr>
              <a:t>精英汇聚</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
        <p:nvSpPr>
          <p:cNvPr id="29" name="TextBox 9"/>
          <p:cNvSpPr txBox="1"/>
          <p:nvPr/>
        </p:nvSpPr>
        <p:spPr>
          <a:xfrm>
            <a:off x="6641930" y="4688274"/>
            <a:ext cx="1718450" cy="954107"/>
          </a:xfrm>
          <a:prstGeom prst="rect">
            <a:avLst/>
          </a:prstGeom>
          <a:noFill/>
        </p:spPr>
        <p:txBody>
          <a:bodyPr wrap="square" rtlCol="0">
            <a:spAutoFit/>
          </a:bodyPr>
          <a:lstStyle>
            <a:defPPr>
              <a:defRPr lang="zh-CN"/>
            </a:defPPr>
            <a:lvl1pPr algn="just">
              <a:defRPr sz="1600">
                <a:solidFill>
                  <a:schemeClr val="bg2"/>
                </a:solidFill>
                <a:latin typeface="微软雅黑" panose="020B0503020204020204" pitchFamily="34" charset="-122"/>
                <a:ea typeface="微软雅黑" panose="020B0503020204020204" pitchFamily="34" charset="-122"/>
              </a:defRPr>
            </a:lvl1pPr>
          </a:lstStyle>
          <a:p>
            <a:r>
              <a:rPr lang="zh-CN" altLang="en-US" sz="1400" dirty="0">
                <a:solidFill>
                  <a:schemeClr val="accent1"/>
                </a:solidFill>
              </a:rPr>
              <a:t>聚焦行业精英，更具有社会影响力和号召力，强化赛事力度</a:t>
            </a:r>
            <a:endParaRPr lang="zh-CN" altLang="en-US" sz="1400" dirty="0">
              <a:solidFill>
                <a:schemeClr val="accent1"/>
              </a:solidFill>
            </a:endParaRPr>
          </a:p>
        </p:txBody>
      </p:sp>
      <p:sp>
        <p:nvSpPr>
          <p:cNvPr id="30" name="椭圆 29"/>
          <p:cNvSpPr/>
          <p:nvPr/>
        </p:nvSpPr>
        <p:spPr bwMode="auto">
          <a:xfrm>
            <a:off x="9390846" y="4727547"/>
            <a:ext cx="1476586" cy="1476586"/>
          </a:xfrm>
          <a:prstGeom prst="ellipse">
            <a:avLst/>
          </a:prstGeom>
          <a:solidFill>
            <a:schemeClr val="bg2"/>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34" name="TextBox 5"/>
          <p:cNvSpPr txBox="1"/>
          <p:nvPr/>
        </p:nvSpPr>
        <p:spPr>
          <a:xfrm>
            <a:off x="9594223" y="4981151"/>
            <a:ext cx="1084748" cy="461665"/>
          </a:xfrm>
          <a:prstGeom prst="rect">
            <a:avLst/>
          </a:prstGeom>
          <a:noFill/>
        </p:spPr>
        <p:txBody>
          <a:bodyPr wrap="square" rtlCol="0">
            <a:spAutoFit/>
          </a:bodyPr>
          <a:lstStyle/>
          <a:p>
            <a:pPr algn="ctr"/>
            <a:r>
              <a:rPr lang="zh-CN" altLang="en-US" sz="2400" b="1" dirty="0">
                <a:solidFill>
                  <a:schemeClr val="accent2"/>
                </a:solidFill>
                <a:latin typeface="微软雅黑" panose="020B0503020204020204" pitchFamily="34" charset="-122"/>
                <a:ea typeface="微软雅黑" panose="020B0503020204020204" pitchFamily="34" charset="-122"/>
              </a:rPr>
              <a:t>活动</a:t>
            </a:r>
            <a:endParaRPr lang="zh-CN" altLang="en-US" sz="2400" b="1" dirty="0">
              <a:solidFill>
                <a:schemeClr val="accent2"/>
              </a:solidFill>
              <a:latin typeface="微软雅黑" panose="020B0503020204020204" pitchFamily="34" charset="-122"/>
              <a:ea typeface="微软雅黑" panose="020B0503020204020204" pitchFamily="34" charset="-122"/>
            </a:endParaRPr>
          </a:p>
        </p:txBody>
      </p:sp>
      <p:sp>
        <p:nvSpPr>
          <p:cNvPr id="35" name="TextBox 5"/>
          <p:cNvSpPr txBox="1"/>
          <p:nvPr/>
        </p:nvSpPr>
        <p:spPr>
          <a:xfrm>
            <a:off x="9594223" y="5346181"/>
            <a:ext cx="1084748" cy="584775"/>
          </a:xfrm>
          <a:prstGeom prst="rect">
            <a:avLst/>
          </a:prstGeom>
          <a:noFill/>
        </p:spPr>
        <p:txBody>
          <a:bodyPr wrap="square" rtlCol="0">
            <a:spAutoFit/>
          </a:bodyPr>
          <a:lstStyle/>
          <a:p>
            <a:pPr algn="ctr"/>
            <a:r>
              <a:rPr lang="zh-CN" altLang="en-US" sz="3200" b="1" dirty="0">
                <a:solidFill>
                  <a:schemeClr val="accent2"/>
                </a:solidFill>
                <a:latin typeface="微软雅黑" panose="020B0503020204020204" pitchFamily="34" charset="-122"/>
                <a:ea typeface="微软雅黑" panose="020B0503020204020204" pitchFamily="34" charset="-122"/>
              </a:rPr>
              <a:t>进度</a:t>
            </a:r>
            <a:endParaRPr lang="zh-CN" altLang="en-US" sz="3200" b="1" dirty="0">
              <a:solidFill>
                <a:schemeClr val="accent2"/>
              </a:solidFill>
              <a:latin typeface="微软雅黑" panose="020B0503020204020204" pitchFamily="34" charset="-122"/>
              <a:ea typeface="微软雅黑" panose="020B0503020204020204" pitchFamily="34" charset="-122"/>
            </a:endParaRPr>
          </a:p>
        </p:txBody>
      </p:sp>
      <p:sp>
        <p:nvSpPr>
          <p:cNvPr id="36" name="TextBox 81"/>
          <p:cNvSpPr txBox="1"/>
          <p:nvPr/>
        </p:nvSpPr>
        <p:spPr>
          <a:xfrm>
            <a:off x="9414500" y="3511450"/>
            <a:ext cx="1506481" cy="369332"/>
          </a:xfrm>
          <a:prstGeom prst="rect">
            <a:avLst/>
          </a:prstGeom>
          <a:noFill/>
        </p:spPr>
        <p:txBody>
          <a:bodyPr wrap="square" rtlCol="0">
            <a:spAutoFit/>
          </a:bodyPr>
          <a:lstStyle/>
          <a:p>
            <a:pPr algn="ctr"/>
            <a:r>
              <a:rPr lang="zh-CN" altLang="en-US" b="1" dirty="0">
                <a:solidFill>
                  <a:schemeClr val="accent1"/>
                </a:solidFill>
                <a:latin typeface="微软雅黑" panose="020B0503020204020204" pitchFamily="34" charset="-122"/>
                <a:ea typeface="微软雅黑" panose="020B0503020204020204" pitchFamily="34" charset="-122"/>
              </a:rPr>
              <a:t>一触即发</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
        <p:nvSpPr>
          <p:cNvPr id="37" name="TextBox 9"/>
          <p:cNvSpPr txBox="1"/>
          <p:nvPr/>
        </p:nvSpPr>
        <p:spPr>
          <a:xfrm>
            <a:off x="9338571" y="3898245"/>
            <a:ext cx="1718450" cy="523220"/>
          </a:xfrm>
          <a:prstGeom prst="rect">
            <a:avLst/>
          </a:prstGeom>
          <a:noFill/>
        </p:spPr>
        <p:txBody>
          <a:bodyPr wrap="square" rtlCol="0">
            <a:spAutoFit/>
          </a:bodyPr>
          <a:lstStyle>
            <a:defPPr>
              <a:defRPr lang="zh-CN"/>
            </a:defPPr>
            <a:lvl1pPr algn="just">
              <a:defRPr sz="1600">
                <a:solidFill>
                  <a:schemeClr val="bg2"/>
                </a:solidFill>
                <a:latin typeface="微软雅黑" panose="020B0503020204020204" pitchFamily="34" charset="-122"/>
                <a:ea typeface="微软雅黑" panose="020B0503020204020204" pitchFamily="34" charset="-122"/>
              </a:defRPr>
            </a:lvl1pPr>
          </a:lstStyle>
          <a:p>
            <a:r>
              <a:rPr lang="zh-CN" altLang="en-US" sz="1400" dirty="0">
                <a:solidFill>
                  <a:schemeClr val="accent1"/>
                </a:solidFill>
                <a:sym typeface="+mn-lt"/>
              </a:rPr>
              <a:t>高品质骑行线路一触即发</a:t>
            </a:r>
            <a:endParaRPr lang="zh-CN" altLang="en-US" sz="1400" dirty="0">
              <a:solidFill>
                <a:schemeClr val="accent1"/>
              </a:solidFill>
              <a:sym typeface="+mn-lt"/>
            </a:endParaRPr>
          </a:p>
        </p:txBody>
      </p:sp>
      <p:cxnSp>
        <p:nvCxnSpPr>
          <p:cNvPr id="38" name="直接连接符 37"/>
          <p:cNvCxnSpPr/>
          <p:nvPr/>
        </p:nvCxnSpPr>
        <p:spPr bwMode="auto">
          <a:xfrm>
            <a:off x="2699976" y="3876018"/>
            <a:ext cx="1443790" cy="972704"/>
          </a:xfrm>
          <a:prstGeom prst="line">
            <a:avLst/>
          </a:prstGeom>
          <a:solidFill>
            <a:schemeClr val="accent1"/>
          </a:solidFill>
          <a:ln w="9525" cap="flat" cmpd="sng" algn="ctr">
            <a:solidFill>
              <a:schemeClr val="accent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直接连接符 38"/>
          <p:cNvCxnSpPr/>
          <p:nvPr/>
        </p:nvCxnSpPr>
        <p:spPr bwMode="auto">
          <a:xfrm>
            <a:off x="8059688" y="3876018"/>
            <a:ext cx="1443790" cy="972704"/>
          </a:xfrm>
          <a:prstGeom prst="line">
            <a:avLst/>
          </a:prstGeom>
          <a:solidFill>
            <a:schemeClr val="accent1"/>
          </a:solidFill>
          <a:ln w="9525" cap="flat" cmpd="sng" algn="ctr">
            <a:solidFill>
              <a:schemeClr val="accent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直接连接符 39"/>
          <p:cNvCxnSpPr/>
          <p:nvPr/>
        </p:nvCxnSpPr>
        <p:spPr bwMode="auto">
          <a:xfrm flipH="1">
            <a:off x="5323535" y="3876018"/>
            <a:ext cx="1443790" cy="972704"/>
          </a:xfrm>
          <a:prstGeom prst="line">
            <a:avLst/>
          </a:prstGeom>
          <a:solidFill>
            <a:schemeClr val="accent1"/>
          </a:solidFill>
          <a:ln w="9525" cap="flat" cmpd="sng" algn="ctr">
            <a:solidFill>
              <a:schemeClr val="accent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mc:AlternateContent xmlns:mc="http://schemas.openxmlformats.org/markup-compatibility/2006">
    <mc:Choice xmlns:p14="http://schemas.microsoft.com/office/powerpoint/2010/main" Requires="p14">
      <p:transition spd="slow" advTm="13573">
        <p14:switch dir="r"/>
      </p:transition>
    </mc:Choice>
    <mc:Fallback>
      <p:transition spd="slow" advTm="13573">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bwMode="auto">
          <a:xfrm>
            <a:off x="0" y="0"/>
            <a:ext cx="5492794" cy="6869713"/>
          </a:xfrm>
          <a:custGeom>
            <a:avLst/>
            <a:gdLst>
              <a:gd name="T0" fmla="*/ 0 w 7847"/>
              <a:gd name="T1" fmla="*/ 0 h 9000"/>
              <a:gd name="T2" fmla="*/ 6550 w 7847"/>
              <a:gd name="T3" fmla="*/ 0 h 9000"/>
              <a:gd name="T4" fmla="*/ 7847 w 7847"/>
              <a:gd name="T5" fmla="*/ 9000 h 9000"/>
              <a:gd name="T6" fmla="*/ 0 w 7847"/>
              <a:gd name="T7" fmla="*/ 9000 h 9000"/>
              <a:gd name="T8" fmla="*/ 0 w 7847"/>
              <a:gd name="T9" fmla="*/ 0 h 9000"/>
            </a:gdLst>
            <a:ahLst/>
            <a:cxnLst>
              <a:cxn ang="0">
                <a:pos x="T0" y="T1"/>
              </a:cxn>
              <a:cxn ang="0">
                <a:pos x="T2" y="T3"/>
              </a:cxn>
              <a:cxn ang="0">
                <a:pos x="T4" y="T5"/>
              </a:cxn>
              <a:cxn ang="0">
                <a:pos x="T6" y="T7"/>
              </a:cxn>
              <a:cxn ang="0">
                <a:pos x="T8" y="T9"/>
              </a:cxn>
            </a:cxnLst>
            <a:rect l="0" t="0" r="r" b="b"/>
            <a:pathLst>
              <a:path w="7847" h="9000">
                <a:moveTo>
                  <a:pt x="0" y="0"/>
                </a:moveTo>
                <a:lnTo>
                  <a:pt x="6550" y="0"/>
                </a:lnTo>
                <a:lnTo>
                  <a:pt x="7847" y="9000"/>
                </a:lnTo>
                <a:lnTo>
                  <a:pt x="0" y="9000"/>
                </a:lnTo>
                <a:lnTo>
                  <a:pt x="0" y="0"/>
                </a:lnTo>
                <a:close/>
              </a:path>
            </a:pathLst>
          </a:custGeom>
          <a:blipFill>
            <a:blip r:embed="rId1"/>
            <a:srcRect/>
            <a:stretch>
              <a:fillRect/>
            </a:stretch>
          </a:blipFill>
          <a:ln>
            <a:noFill/>
          </a:ln>
        </p:spPr>
        <p:txBody>
          <a:bodyPr vert="horz" wrap="square" lIns="91440" tIns="45720" rIns="91440" bIns="45720" numCol="1" anchor="t" anchorCtr="0" compatLnSpc="1"/>
          <a:lstStyle/>
          <a:p>
            <a:endParaRPr lang="zh-CN" altLang="en-US">
              <a:solidFill>
                <a:srgbClr val="006794"/>
              </a:solidFill>
            </a:endParaRPr>
          </a:p>
        </p:txBody>
      </p:sp>
      <p:sp>
        <p:nvSpPr>
          <p:cNvPr id="3" name="Freeform 6"/>
          <p:cNvSpPr/>
          <p:nvPr/>
        </p:nvSpPr>
        <p:spPr bwMode="auto">
          <a:xfrm>
            <a:off x="3938141" y="625518"/>
            <a:ext cx="7560840" cy="5397704"/>
          </a:xfrm>
          <a:custGeom>
            <a:avLst/>
            <a:gdLst>
              <a:gd name="T0" fmla="*/ 10036 w 10036"/>
              <a:gd name="T1" fmla="*/ 7408 h 7408"/>
              <a:gd name="T2" fmla="*/ 1087 w 10036"/>
              <a:gd name="T3" fmla="*/ 7408 h 7408"/>
              <a:gd name="T4" fmla="*/ 0 w 10036"/>
              <a:gd name="T5" fmla="*/ 0 h 7408"/>
              <a:gd name="T6" fmla="*/ 10036 w 10036"/>
              <a:gd name="T7" fmla="*/ 0 h 7408"/>
              <a:gd name="T8" fmla="*/ 10036 w 10036"/>
              <a:gd name="T9" fmla="*/ 7408 h 7408"/>
            </a:gdLst>
            <a:ahLst/>
            <a:cxnLst>
              <a:cxn ang="0">
                <a:pos x="T0" y="T1"/>
              </a:cxn>
              <a:cxn ang="0">
                <a:pos x="T2" y="T3"/>
              </a:cxn>
              <a:cxn ang="0">
                <a:pos x="T4" y="T5"/>
              </a:cxn>
              <a:cxn ang="0">
                <a:pos x="T6" y="T7"/>
              </a:cxn>
              <a:cxn ang="0">
                <a:pos x="T8" y="T9"/>
              </a:cxn>
            </a:cxnLst>
            <a:rect l="0" t="0" r="r" b="b"/>
            <a:pathLst>
              <a:path w="10036" h="7408">
                <a:moveTo>
                  <a:pt x="10036" y="7408"/>
                </a:moveTo>
                <a:lnTo>
                  <a:pt x="1087" y="7408"/>
                </a:lnTo>
                <a:lnTo>
                  <a:pt x="0" y="0"/>
                </a:lnTo>
                <a:lnTo>
                  <a:pt x="10036" y="0"/>
                </a:lnTo>
                <a:lnTo>
                  <a:pt x="10036" y="7408"/>
                </a:lnTo>
                <a:close/>
              </a:path>
            </a:pathLst>
          </a:custGeom>
          <a:solidFill>
            <a:schemeClr val="accent2">
              <a:alpha val="70000"/>
            </a:schemeClr>
          </a:solidFill>
          <a:ln>
            <a:noFill/>
          </a:ln>
        </p:spPr>
        <p:txBody>
          <a:bodyPr vert="horz" wrap="square" lIns="91440" tIns="45720" rIns="91440" bIns="45720" numCol="1" anchor="t" anchorCtr="0" compatLnSpc="1"/>
          <a:lstStyle/>
          <a:p>
            <a:endParaRPr lang="zh-CN" altLang="en-US">
              <a:solidFill>
                <a:srgbClr val="006794"/>
              </a:solidFill>
            </a:endParaRPr>
          </a:p>
        </p:txBody>
      </p:sp>
      <p:sp>
        <p:nvSpPr>
          <p:cNvPr id="4" name="TextBox 3"/>
          <p:cNvSpPr txBox="1"/>
          <p:nvPr/>
        </p:nvSpPr>
        <p:spPr>
          <a:xfrm>
            <a:off x="5810349" y="1431544"/>
            <a:ext cx="5256585" cy="4192943"/>
          </a:xfrm>
          <a:prstGeom prst="rect">
            <a:avLst/>
          </a:prstGeom>
          <a:noFill/>
        </p:spPr>
        <p:txBody>
          <a:bodyPr wrap="square" rtlCol="0">
            <a:spAutoFit/>
          </a:bodyPr>
          <a:lstStyle>
            <a:defPPr>
              <a:defRPr lang="zh-CN"/>
            </a:defPPr>
            <a:lvl1pPr algn="just">
              <a:defRPr>
                <a:solidFill>
                  <a:schemeClr val="accent1"/>
                </a:solidFill>
                <a:latin typeface="微软雅黑" panose="020B0503020204020204" pitchFamily="34" charset="-122"/>
                <a:ea typeface="微软雅黑" panose="020B0503020204020204" pitchFamily="34" charset="-122"/>
              </a:defRPr>
            </a:lvl1pPr>
          </a:lstStyle>
          <a:p>
            <a:pPr indent="457200">
              <a:lnSpc>
                <a:spcPct val="150000"/>
              </a:lnSpc>
            </a:pPr>
            <a:r>
              <a:rPr lang="zh-CN" altLang="en-US" sz="2000" dirty="0">
                <a:solidFill>
                  <a:schemeClr val="tx1"/>
                </a:solidFill>
                <a:latin typeface="微软雅黑" panose="020B0503020204020204" pitchFamily="34" charset="-122"/>
                <a:ea typeface="微软雅黑" panose="020B0503020204020204" pitchFamily="34" charset="-122"/>
              </a:rPr>
              <a:t>这是一个拥有完整的逻辑结构的活动招商方案的</a:t>
            </a:r>
            <a:r>
              <a:rPr lang="en-US" altLang="zh-CN" sz="2000" dirty="0">
                <a:solidFill>
                  <a:schemeClr val="tx1"/>
                </a:solidFill>
                <a:latin typeface="微软雅黑" panose="020B0503020204020204" pitchFamily="34" charset="-122"/>
                <a:ea typeface="微软雅黑" panose="020B0503020204020204" pitchFamily="34" charset="-122"/>
              </a:rPr>
              <a:t>PPT</a:t>
            </a:r>
            <a:r>
              <a:rPr lang="zh-CN" altLang="en-US" sz="2000" dirty="0">
                <a:solidFill>
                  <a:schemeClr val="tx1"/>
                </a:solidFill>
                <a:latin typeface="微软雅黑" panose="020B0503020204020204" pitchFamily="34" charset="-122"/>
                <a:ea typeface="微软雅黑" panose="020B0503020204020204" pitchFamily="34" charset="-122"/>
              </a:rPr>
              <a:t>，可以用于</a:t>
            </a:r>
            <a:r>
              <a:rPr lang="zh-CN" altLang="en-US" sz="2000" b="1" dirty="0">
                <a:solidFill>
                  <a:schemeClr val="bg2"/>
                </a:solidFill>
                <a:latin typeface="微软雅黑" panose="020B0503020204020204" pitchFamily="34" charset="-122"/>
                <a:ea typeface="微软雅黑" panose="020B0503020204020204" pitchFamily="34" charset="-122"/>
              </a:rPr>
              <a:t>体育赛事、展会展览、论坛讲座、商务活动</a:t>
            </a:r>
            <a:r>
              <a:rPr lang="zh-CN" altLang="en-US" sz="2000" dirty="0">
                <a:solidFill>
                  <a:schemeClr val="tx1"/>
                </a:solidFill>
                <a:latin typeface="微软雅黑" panose="020B0503020204020204" pitchFamily="34" charset="-122"/>
                <a:ea typeface="微软雅黑" panose="020B0503020204020204" pitchFamily="34" charset="-122"/>
              </a:rPr>
              <a:t>等招商路演，可以轻松地结合您的实际情况修改成您自己的招商方案。</a:t>
            </a:r>
            <a:endParaRPr lang="en-US" altLang="zh-CN" sz="2000" dirty="0">
              <a:solidFill>
                <a:schemeClr val="tx1"/>
              </a:solidFill>
              <a:latin typeface="微软雅黑" panose="020B0503020204020204" pitchFamily="34" charset="-122"/>
              <a:ea typeface="微软雅黑" panose="020B0503020204020204" pitchFamily="34" charset="-122"/>
            </a:endParaRPr>
          </a:p>
          <a:p>
            <a:pPr indent="457200">
              <a:lnSpc>
                <a:spcPct val="150000"/>
              </a:lnSpc>
            </a:pPr>
            <a:r>
              <a:rPr lang="zh-CN" altLang="en-US" sz="2000" dirty="0">
                <a:solidFill>
                  <a:schemeClr val="tx1"/>
                </a:solidFill>
                <a:latin typeface="微软雅黑" panose="020B0503020204020204" pitchFamily="34" charset="-122"/>
                <a:ea typeface="微软雅黑" panose="020B0503020204020204" pitchFamily="34" charset="-122"/>
              </a:rPr>
              <a:t>本页作为前言，可以在这里叙述该</a:t>
            </a:r>
            <a:r>
              <a:rPr lang="en-US" altLang="zh-CN" sz="2000" dirty="0">
                <a:solidFill>
                  <a:schemeClr val="tx1"/>
                </a:solidFill>
                <a:latin typeface="微软雅黑" panose="020B0503020204020204" pitchFamily="34" charset="-122"/>
                <a:ea typeface="微软雅黑" panose="020B0503020204020204" pitchFamily="34" charset="-122"/>
              </a:rPr>
              <a:t>PPT</a:t>
            </a:r>
            <a:r>
              <a:rPr lang="zh-CN" altLang="en-US" sz="2000" dirty="0">
                <a:solidFill>
                  <a:schemeClr val="tx1"/>
                </a:solidFill>
                <a:latin typeface="微软雅黑" panose="020B0503020204020204" pitchFamily="34" charset="-122"/>
                <a:ea typeface="微软雅黑" panose="020B0503020204020204" pitchFamily="34" charset="-122"/>
              </a:rPr>
              <a:t>的主要内容，也可以用一段话作为导语，引导观众的思维慢慢地进入您即将讲解的内容上去。</a:t>
            </a:r>
            <a:endParaRPr lang="zh-CN" altLang="en-US" sz="2000" dirty="0">
              <a:solidFill>
                <a:schemeClr val="tx1"/>
              </a:solidFill>
              <a:latin typeface="微软雅黑" panose="020B0503020204020204" pitchFamily="34" charset="-122"/>
              <a:ea typeface="微软雅黑" panose="020B0503020204020204" pitchFamily="34" charset="-122"/>
            </a:endParaRPr>
          </a:p>
        </p:txBody>
      </p:sp>
      <p:sp>
        <p:nvSpPr>
          <p:cNvPr id="5" name="TextBox 4"/>
          <p:cNvSpPr txBox="1"/>
          <p:nvPr/>
        </p:nvSpPr>
        <p:spPr>
          <a:xfrm>
            <a:off x="4988121" y="1575560"/>
            <a:ext cx="677108" cy="913070"/>
          </a:xfrm>
          <a:prstGeom prst="rect">
            <a:avLst/>
          </a:prstGeom>
          <a:noFill/>
        </p:spPr>
        <p:txBody>
          <a:bodyPr vert="eaVert" wrap="none" rtlCol="0">
            <a:spAutoFit/>
          </a:bodyPr>
          <a:lstStyle/>
          <a:p>
            <a:r>
              <a:rPr lang="zh-CN" altLang="en-US" sz="3200" b="1" dirty="0">
                <a:solidFill>
                  <a:srgbClr val="292929"/>
                </a:solidFill>
                <a:latin typeface="微软雅黑" panose="020B0503020204020204" pitchFamily="34" charset="-122"/>
                <a:ea typeface="微软雅黑" panose="020B0503020204020204" pitchFamily="34" charset="-122"/>
              </a:rPr>
              <a:t>前言</a:t>
            </a:r>
            <a:endParaRPr lang="zh-CN" altLang="en-US" sz="3200" b="1" dirty="0">
              <a:solidFill>
                <a:srgbClr val="292929"/>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4000" advTm="4229">
        <p15:prstTrans prst="curtains"/>
      </p:transition>
    </mc:Choice>
    <mc:Fallback>
      <p:transition spd="slow" advTm="4229">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accent2"/>
                </a:solidFill>
                <a:latin typeface="微软雅黑" panose="020B0503020204020204" pitchFamily="34" charset="-122"/>
                <a:ea typeface="微软雅黑" panose="020B0503020204020204" pitchFamily="34" charset="-122"/>
              </a:rPr>
              <a:t>3.1 </a:t>
            </a:r>
            <a:r>
              <a:rPr lang="zh-CN" altLang="en-US" sz="2800" dirty="0">
                <a:solidFill>
                  <a:schemeClr val="accent2"/>
                </a:solidFill>
                <a:latin typeface="微软雅黑" panose="020B0503020204020204" pitchFamily="34" charset="-122"/>
                <a:ea typeface="微软雅黑" panose="020B0503020204020204" pitchFamily="34" charset="-122"/>
              </a:rPr>
              <a:t>合作价值</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40011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3</a:t>
            </a:r>
            <a:endParaRPr lang="zh-CN" altLang="en-US" dirty="0">
              <a:solidFill>
                <a:schemeClr val="accent2"/>
              </a:solidFill>
            </a:endParaRPr>
          </a:p>
        </p:txBody>
      </p:sp>
      <p:sp>
        <p:nvSpPr>
          <p:cNvPr id="4" name="Freeform 5"/>
          <p:cNvSpPr/>
          <p:nvPr/>
        </p:nvSpPr>
        <p:spPr bwMode="auto">
          <a:xfrm>
            <a:off x="3254027" y="3638927"/>
            <a:ext cx="2984128" cy="1505790"/>
          </a:xfrm>
          <a:custGeom>
            <a:avLst/>
            <a:gdLst>
              <a:gd name="T0" fmla="*/ 2893 w 2893"/>
              <a:gd name="T1" fmla="*/ 0 h 1447"/>
              <a:gd name="T2" fmla="*/ 1446 w 2893"/>
              <a:gd name="T3" fmla="*/ 1447 h 1447"/>
              <a:gd name="T4" fmla="*/ 0 w 2893"/>
              <a:gd name="T5" fmla="*/ 0 h 1447"/>
              <a:gd name="T6" fmla="*/ 392 w 2893"/>
              <a:gd name="T7" fmla="*/ 0 h 1447"/>
              <a:gd name="T8" fmla="*/ 1446 w 2893"/>
              <a:gd name="T9" fmla="*/ 1055 h 1447"/>
              <a:gd name="T10" fmla="*/ 2501 w 2893"/>
              <a:gd name="T11" fmla="*/ 0 h 1447"/>
              <a:gd name="T12" fmla="*/ 2893 w 2893"/>
              <a:gd name="T13" fmla="*/ 0 h 1447"/>
            </a:gdLst>
            <a:ahLst/>
            <a:cxnLst>
              <a:cxn ang="0">
                <a:pos x="T0" y="T1"/>
              </a:cxn>
              <a:cxn ang="0">
                <a:pos x="T2" y="T3"/>
              </a:cxn>
              <a:cxn ang="0">
                <a:pos x="T4" y="T5"/>
              </a:cxn>
              <a:cxn ang="0">
                <a:pos x="T6" y="T7"/>
              </a:cxn>
              <a:cxn ang="0">
                <a:pos x="T8" y="T9"/>
              </a:cxn>
              <a:cxn ang="0">
                <a:pos x="T10" y="T11"/>
              </a:cxn>
              <a:cxn ang="0">
                <a:pos x="T12" y="T13"/>
              </a:cxn>
            </a:cxnLst>
            <a:rect l="0" t="0" r="r" b="b"/>
            <a:pathLst>
              <a:path w="2893" h="1447">
                <a:moveTo>
                  <a:pt x="2893" y="0"/>
                </a:moveTo>
                <a:cubicBezTo>
                  <a:pt x="2893" y="799"/>
                  <a:pt x="2245" y="1447"/>
                  <a:pt x="1446" y="1447"/>
                </a:cubicBezTo>
                <a:cubicBezTo>
                  <a:pt x="648" y="1447"/>
                  <a:pt x="0" y="799"/>
                  <a:pt x="0" y="0"/>
                </a:cubicBezTo>
                <a:lnTo>
                  <a:pt x="392" y="0"/>
                </a:lnTo>
                <a:cubicBezTo>
                  <a:pt x="392" y="583"/>
                  <a:pt x="864" y="1055"/>
                  <a:pt x="1446" y="1055"/>
                </a:cubicBezTo>
                <a:cubicBezTo>
                  <a:pt x="2029" y="1055"/>
                  <a:pt x="2501" y="583"/>
                  <a:pt x="2501" y="0"/>
                </a:cubicBezTo>
                <a:lnTo>
                  <a:pt x="2893" y="0"/>
                </a:lnTo>
                <a:close/>
              </a:path>
            </a:pathLst>
          </a:custGeom>
          <a:solidFill>
            <a:schemeClr val="accent1">
              <a:lumMod val="40000"/>
              <a:lumOff val="60000"/>
            </a:schemeClr>
          </a:solidFill>
          <a:ln>
            <a:noFill/>
          </a:ln>
        </p:spPr>
        <p:txBody>
          <a:bodyPr vert="horz" wrap="square" lIns="91440" tIns="45720" rIns="91440" bIns="45720" numCol="1" anchor="t" anchorCtr="0" compatLnSpc="1"/>
          <a:lstStyle/>
          <a:p>
            <a:endParaRPr lang="zh-CN" altLang="en-US">
              <a:solidFill>
                <a:schemeClr val="accent1"/>
              </a:solidFill>
              <a:latin typeface="Arial" panose="020B0604020202020204" pitchFamily="34" charset="0"/>
              <a:ea typeface="宋体" panose="02010600030101010101" pitchFamily="2" charset="-122"/>
            </a:endParaRPr>
          </a:p>
        </p:txBody>
      </p:sp>
      <p:sp>
        <p:nvSpPr>
          <p:cNvPr id="5" name="Freeform 6"/>
          <p:cNvSpPr/>
          <p:nvPr/>
        </p:nvSpPr>
        <p:spPr bwMode="auto">
          <a:xfrm>
            <a:off x="5832669" y="2135249"/>
            <a:ext cx="2984128" cy="1503678"/>
          </a:xfrm>
          <a:custGeom>
            <a:avLst/>
            <a:gdLst>
              <a:gd name="T0" fmla="*/ 2893 w 2893"/>
              <a:gd name="T1" fmla="*/ 1446 h 1446"/>
              <a:gd name="T2" fmla="*/ 1447 w 2893"/>
              <a:gd name="T3" fmla="*/ 0 h 1446"/>
              <a:gd name="T4" fmla="*/ 0 w 2893"/>
              <a:gd name="T5" fmla="*/ 1446 h 1446"/>
              <a:gd name="T6" fmla="*/ 392 w 2893"/>
              <a:gd name="T7" fmla="*/ 1446 h 1446"/>
              <a:gd name="T8" fmla="*/ 1447 w 2893"/>
              <a:gd name="T9" fmla="*/ 392 h 1446"/>
              <a:gd name="T10" fmla="*/ 2501 w 2893"/>
              <a:gd name="T11" fmla="*/ 1446 h 1446"/>
              <a:gd name="T12" fmla="*/ 2893 w 2893"/>
              <a:gd name="T13" fmla="*/ 1446 h 1446"/>
            </a:gdLst>
            <a:ahLst/>
            <a:cxnLst>
              <a:cxn ang="0">
                <a:pos x="T0" y="T1"/>
              </a:cxn>
              <a:cxn ang="0">
                <a:pos x="T2" y="T3"/>
              </a:cxn>
              <a:cxn ang="0">
                <a:pos x="T4" y="T5"/>
              </a:cxn>
              <a:cxn ang="0">
                <a:pos x="T6" y="T7"/>
              </a:cxn>
              <a:cxn ang="0">
                <a:pos x="T8" y="T9"/>
              </a:cxn>
              <a:cxn ang="0">
                <a:pos x="T10" y="T11"/>
              </a:cxn>
              <a:cxn ang="0">
                <a:pos x="T12" y="T13"/>
              </a:cxn>
            </a:cxnLst>
            <a:rect l="0" t="0" r="r" b="b"/>
            <a:pathLst>
              <a:path w="2893" h="1446">
                <a:moveTo>
                  <a:pt x="2893" y="1446"/>
                </a:moveTo>
                <a:cubicBezTo>
                  <a:pt x="2893" y="648"/>
                  <a:pt x="2245" y="0"/>
                  <a:pt x="1447" y="0"/>
                </a:cubicBezTo>
                <a:cubicBezTo>
                  <a:pt x="648" y="0"/>
                  <a:pt x="0" y="648"/>
                  <a:pt x="0" y="1446"/>
                </a:cubicBezTo>
                <a:lnTo>
                  <a:pt x="392" y="1446"/>
                </a:lnTo>
                <a:cubicBezTo>
                  <a:pt x="392" y="864"/>
                  <a:pt x="864" y="392"/>
                  <a:pt x="1447" y="392"/>
                </a:cubicBezTo>
                <a:cubicBezTo>
                  <a:pt x="2029" y="392"/>
                  <a:pt x="2501" y="864"/>
                  <a:pt x="2501" y="1446"/>
                </a:cubicBezTo>
                <a:lnTo>
                  <a:pt x="2893" y="1446"/>
                </a:lnTo>
                <a:close/>
              </a:path>
            </a:pathLst>
          </a:custGeom>
          <a:solidFill>
            <a:schemeClr val="accent1">
              <a:lumMod val="40000"/>
              <a:lumOff val="60000"/>
            </a:schemeClr>
          </a:solidFill>
          <a:ln>
            <a:noFill/>
          </a:ln>
        </p:spPr>
        <p:txBody>
          <a:bodyPr vert="horz" wrap="square" lIns="91440" tIns="45720" rIns="91440" bIns="45720" numCol="1" anchor="t" anchorCtr="0" compatLnSpc="1"/>
          <a:lstStyle/>
          <a:p>
            <a:endParaRPr lang="zh-CN" altLang="en-US">
              <a:solidFill>
                <a:schemeClr val="accent1"/>
              </a:solidFill>
              <a:latin typeface="Arial" panose="020B0604020202020204" pitchFamily="34" charset="0"/>
              <a:ea typeface="宋体" panose="02010600030101010101" pitchFamily="2" charset="-122"/>
            </a:endParaRPr>
          </a:p>
        </p:txBody>
      </p:sp>
      <p:sp>
        <p:nvSpPr>
          <p:cNvPr id="6" name="Freeform 10"/>
          <p:cNvSpPr/>
          <p:nvPr/>
        </p:nvSpPr>
        <p:spPr bwMode="auto">
          <a:xfrm>
            <a:off x="3254027" y="2135249"/>
            <a:ext cx="2984128" cy="1503678"/>
          </a:xfrm>
          <a:custGeom>
            <a:avLst/>
            <a:gdLst>
              <a:gd name="T0" fmla="*/ 2893 w 2893"/>
              <a:gd name="T1" fmla="*/ 1446 h 1446"/>
              <a:gd name="T2" fmla="*/ 1446 w 2893"/>
              <a:gd name="T3" fmla="*/ 0 h 1446"/>
              <a:gd name="T4" fmla="*/ 0 w 2893"/>
              <a:gd name="T5" fmla="*/ 1446 h 1446"/>
              <a:gd name="T6" fmla="*/ 392 w 2893"/>
              <a:gd name="T7" fmla="*/ 1446 h 1446"/>
              <a:gd name="T8" fmla="*/ 1446 w 2893"/>
              <a:gd name="T9" fmla="*/ 392 h 1446"/>
              <a:gd name="T10" fmla="*/ 2501 w 2893"/>
              <a:gd name="T11" fmla="*/ 1446 h 1446"/>
              <a:gd name="T12" fmla="*/ 2893 w 2893"/>
              <a:gd name="T13" fmla="*/ 1446 h 1446"/>
            </a:gdLst>
            <a:ahLst/>
            <a:cxnLst>
              <a:cxn ang="0">
                <a:pos x="T0" y="T1"/>
              </a:cxn>
              <a:cxn ang="0">
                <a:pos x="T2" y="T3"/>
              </a:cxn>
              <a:cxn ang="0">
                <a:pos x="T4" y="T5"/>
              </a:cxn>
              <a:cxn ang="0">
                <a:pos x="T6" y="T7"/>
              </a:cxn>
              <a:cxn ang="0">
                <a:pos x="T8" y="T9"/>
              </a:cxn>
              <a:cxn ang="0">
                <a:pos x="T10" y="T11"/>
              </a:cxn>
              <a:cxn ang="0">
                <a:pos x="T12" y="T13"/>
              </a:cxn>
            </a:cxnLst>
            <a:rect l="0" t="0" r="r" b="b"/>
            <a:pathLst>
              <a:path w="2893" h="1446">
                <a:moveTo>
                  <a:pt x="2893" y="1446"/>
                </a:moveTo>
                <a:cubicBezTo>
                  <a:pt x="2893" y="648"/>
                  <a:pt x="2245" y="0"/>
                  <a:pt x="1446" y="0"/>
                </a:cubicBezTo>
                <a:cubicBezTo>
                  <a:pt x="648" y="0"/>
                  <a:pt x="0" y="648"/>
                  <a:pt x="0" y="1446"/>
                </a:cubicBezTo>
                <a:lnTo>
                  <a:pt x="392" y="1446"/>
                </a:lnTo>
                <a:cubicBezTo>
                  <a:pt x="392" y="864"/>
                  <a:pt x="864" y="392"/>
                  <a:pt x="1446" y="392"/>
                </a:cubicBezTo>
                <a:cubicBezTo>
                  <a:pt x="2029" y="392"/>
                  <a:pt x="2501" y="864"/>
                  <a:pt x="2501" y="1446"/>
                </a:cubicBezTo>
                <a:lnTo>
                  <a:pt x="2893" y="144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accent1"/>
              </a:solidFill>
              <a:latin typeface="Arial" panose="020B0604020202020204" pitchFamily="34" charset="0"/>
              <a:ea typeface="宋体" panose="02010600030101010101" pitchFamily="2" charset="-122"/>
            </a:endParaRPr>
          </a:p>
        </p:txBody>
      </p:sp>
      <p:sp>
        <p:nvSpPr>
          <p:cNvPr id="7" name="Freeform 11"/>
          <p:cNvSpPr/>
          <p:nvPr/>
        </p:nvSpPr>
        <p:spPr bwMode="auto">
          <a:xfrm>
            <a:off x="5832669" y="3638927"/>
            <a:ext cx="2984128" cy="1505790"/>
          </a:xfrm>
          <a:custGeom>
            <a:avLst/>
            <a:gdLst>
              <a:gd name="T0" fmla="*/ 2893 w 2893"/>
              <a:gd name="T1" fmla="*/ 0 h 1447"/>
              <a:gd name="T2" fmla="*/ 1447 w 2893"/>
              <a:gd name="T3" fmla="*/ 1447 h 1447"/>
              <a:gd name="T4" fmla="*/ 0 w 2893"/>
              <a:gd name="T5" fmla="*/ 0 h 1447"/>
              <a:gd name="T6" fmla="*/ 392 w 2893"/>
              <a:gd name="T7" fmla="*/ 0 h 1447"/>
              <a:gd name="T8" fmla="*/ 1447 w 2893"/>
              <a:gd name="T9" fmla="*/ 1055 h 1447"/>
              <a:gd name="T10" fmla="*/ 2501 w 2893"/>
              <a:gd name="T11" fmla="*/ 0 h 1447"/>
              <a:gd name="T12" fmla="*/ 2893 w 2893"/>
              <a:gd name="T13" fmla="*/ 0 h 1447"/>
            </a:gdLst>
            <a:ahLst/>
            <a:cxnLst>
              <a:cxn ang="0">
                <a:pos x="T0" y="T1"/>
              </a:cxn>
              <a:cxn ang="0">
                <a:pos x="T2" y="T3"/>
              </a:cxn>
              <a:cxn ang="0">
                <a:pos x="T4" y="T5"/>
              </a:cxn>
              <a:cxn ang="0">
                <a:pos x="T6" y="T7"/>
              </a:cxn>
              <a:cxn ang="0">
                <a:pos x="T8" y="T9"/>
              </a:cxn>
              <a:cxn ang="0">
                <a:pos x="T10" y="T11"/>
              </a:cxn>
              <a:cxn ang="0">
                <a:pos x="T12" y="T13"/>
              </a:cxn>
            </a:cxnLst>
            <a:rect l="0" t="0" r="r" b="b"/>
            <a:pathLst>
              <a:path w="2893" h="1447">
                <a:moveTo>
                  <a:pt x="2893" y="0"/>
                </a:moveTo>
                <a:cubicBezTo>
                  <a:pt x="2893" y="799"/>
                  <a:pt x="2245" y="1447"/>
                  <a:pt x="1447" y="1447"/>
                </a:cubicBezTo>
                <a:cubicBezTo>
                  <a:pt x="648" y="1447"/>
                  <a:pt x="0" y="799"/>
                  <a:pt x="0" y="0"/>
                </a:cubicBezTo>
                <a:lnTo>
                  <a:pt x="392" y="0"/>
                </a:lnTo>
                <a:cubicBezTo>
                  <a:pt x="392" y="583"/>
                  <a:pt x="864" y="1055"/>
                  <a:pt x="1447" y="1055"/>
                </a:cubicBezTo>
                <a:cubicBezTo>
                  <a:pt x="2029" y="1055"/>
                  <a:pt x="2501" y="583"/>
                  <a:pt x="2501" y="0"/>
                </a:cubicBezTo>
                <a:lnTo>
                  <a:pt x="2893" y="0"/>
                </a:lnTo>
                <a:close/>
              </a:path>
            </a:pathLst>
          </a:custGeom>
          <a:solidFill>
            <a:schemeClr val="bg2"/>
          </a:solidFill>
          <a:ln>
            <a:noFill/>
          </a:ln>
        </p:spPr>
        <p:txBody>
          <a:bodyPr vert="horz" wrap="square" lIns="91440" tIns="45720" rIns="91440" bIns="45720" numCol="1" anchor="t" anchorCtr="0" compatLnSpc="1"/>
          <a:lstStyle/>
          <a:p>
            <a:endParaRPr lang="zh-CN" altLang="en-US">
              <a:solidFill>
                <a:schemeClr val="accent1"/>
              </a:solidFill>
              <a:latin typeface="Arial" panose="020B0604020202020204" pitchFamily="34" charset="0"/>
              <a:ea typeface="宋体" panose="02010600030101010101" pitchFamily="2" charset="-122"/>
            </a:endParaRPr>
          </a:p>
        </p:txBody>
      </p:sp>
      <p:sp>
        <p:nvSpPr>
          <p:cNvPr id="8" name="TextBox 19"/>
          <p:cNvSpPr txBox="1"/>
          <p:nvPr/>
        </p:nvSpPr>
        <p:spPr>
          <a:xfrm>
            <a:off x="784095" y="2317129"/>
            <a:ext cx="2353973" cy="565604"/>
          </a:xfrm>
          <a:prstGeom prst="rect">
            <a:avLst/>
          </a:prstGeom>
          <a:noFill/>
        </p:spPr>
        <p:txBody>
          <a:bodyPr wrap="square" rtlCol="0">
            <a:spAutoFit/>
          </a:bodyPr>
          <a:lstStyle>
            <a:defPPr>
              <a:defRPr lang="zh-CN"/>
            </a:defPPr>
            <a:lvl1pPr algn="r">
              <a:lnSpc>
                <a:spcPct val="120000"/>
              </a:lnSpc>
              <a:defRPr sz="2400">
                <a:solidFill>
                  <a:srgbClr val="393943"/>
                </a:solidFill>
                <a:latin typeface="微软雅黑" panose="020B0503020204020204" pitchFamily="34" charset="-122"/>
                <a:ea typeface="微软雅黑" panose="020B0503020204020204" pitchFamily="34" charset="-122"/>
                <a:cs typeface="+mn-ea"/>
              </a:defRPr>
            </a:lvl1pPr>
          </a:lstStyle>
          <a:p>
            <a:pPr algn="ctr"/>
            <a:r>
              <a:rPr lang="zh-CN" altLang="en-US" dirty="0"/>
              <a:t>引起品牌</a:t>
            </a:r>
            <a:r>
              <a:rPr lang="zh-CN" altLang="en-US" sz="2800" b="1" dirty="0">
                <a:solidFill>
                  <a:schemeClr val="bg2"/>
                </a:solidFill>
              </a:rPr>
              <a:t>共鸣</a:t>
            </a:r>
            <a:endParaRPr lang="zh-CN" altLang="en-US" b="1" dirty="0">
              <a:solidFill>
                <a:schemeClr val="bg2"/>
              </a:solidFill>
            </a:endParaRPr>
          </a:p>
        </p:txBody>
      </p:sp>
      <p:sp>
        <p:nvSpPr>
          <p:cNvPr id="9" name="TextBox 20"/>
          <p:cNvSpPr txBox="1"/>
          <p:nvPr/>
        </p:nvSpPr>
        <p:spPr>
          <a:xfrm>
            <a:off x="683656" y="2878674"/>
            <a:ext cx="2432523" cy="2031325"/>
          </a:xfrm>
          <a:prstGeom prst="rect">
            <a:avLst/>
          </a:prstGeom>
          <a:noFill/>
        </p:spPr>
        <p:txBody>
          <a:bodyPr wrap="square" rtlCol="0">
            <a:spAutoFit/>
          </a:bodyPr>
          <a:lstStyle/>
          <a:p>
            <a:pPr algn="just"/>
            <a:r>
              <a:rPr lang="zh-CN" altLang="en-US" dirty="0">
                <a:solidFill>
                  <a:srgbClr val="393941"/>
                </a:solidFill>
                <a:latin typeface="微软雅黑" panose="020B0503020204020204" pitchFamily="34" charset="-122"/>
                <a:ea typeface="微软雅黑" panose="020B0503020204020204" pitchFamily="34" charset="-122"/>
              </a:rPr>
              <a:t>活动所倡导的文化体验与精神理念带给参与者极大的共鸣和良好的感受，与合作企业打通情感连接，在精英人群中获得极强的口碑传播效应。</a:t>
            </a:r>
            <a:endParaRPr lang="zh-CN" altLang="en-US" dirty="0">
              <a:solidFill>
                <a:srgbClr val="393941"/>
              </a:solidFill>
              <a:latin typeface="微软雅黑" panose="020B0503020204020204" pitchFamily="34" charset="-122"/>
              <a:ea typeface="微软雅黑" panose="020B0503020204020204" pitchFamily="34" charset="-122"/>
            </a:endParaRPr>
          </a:p>
        </p:txBody>
      </p:sp>
      <p:sp>
        <p:nvSpPr>
          <p:cNvPr id="10" name="TextBox 19"/>
          <p:cNvSpPr txBox="1"/>
          <p:nvPr/>
        </p:nvSpPr>
        <p:spPr>
          <a:xfrm>
            <a:off x="8795615" y="2317129"/>
            <a:ext cx="2471845" cy="565604"/>
          </a:xfrm>
          <a:prstGeom prst="rect">
            <a:avLst/>
          </a:prstGeom>
          <a:noFill/>
        </p:spPr>
        <p:txBody>
          <a:bodyPr wrap="square" rtlCol="0">
            <a:spAutoFit/>
          </a:bodyPr>
          <a:lstStyle>
            <a:defPPr>
              <a:defRPr lang="zh-CN"/>
            </a:defPPr>
            <a:lvl1pPr algn="r">
              <a:lnSpc>
                <a:spcPct val="120000"/>
              </a:lnSpc>
              <a:defRPr sz="2400">
                <a:solidFill>
                  <a:srgbClr val="393943"/>
                </a:solidFill>
                <a:latin typeface="微软雅黑" panose="020B0503020204020204" pitchFamily="34" charset="-122"/>
                <a:ea typeface="微软雅黑" panose="020B0503020204020204" pitchFamily="34" charset="-122"/>
                <a:cs typeface="+mn-ea"/>
              </a:defRPr>
            </a:lvl1pPr>
          </a:lstStyle>
          <a:p>
            <a:pPr algn="ctr"/>
            <a:r>
              <a:rPr lang="zh-CN" altLang="en-US" dirty="0"/>
              <a:t>实现品牌</a:t>
            </a:r>
            <a:r>
              <a:rPr lang="zh-CN" altLang="en-US" sz="2800" b="1" dirty="0">
                <a:solidFill>
                  <a:schemeClr val="bg2"/>
                </a:solidFill>
              </a:rPr>
              <a:t>溢价</a:t>
            </a:r>
            <a:endParaRPr lang="zh-CN" altLang="en-US" b="1" dirty="0">
              <a:solidFill>
                <a:schemeClr val="bg2"/>
              </a:solidFill>
            </a:endParaRPr>
          </a:p>
        </p:txBody>
      </p:sp>
      <p:sp>
        <p:nvSpPr>
          <p:cNvPr id="11" name="TextBox 20"/>
          <p:cNvSpPr txBox="1"/>
          <p:nvPr/>
        </p:nvSpPr>
        <p:spPr>
          <a:xfrm>
            <a:off x="8847835" y="2926527"/>
            <a:ext cx="2616460" cy="1754326"/>
          </a:xfrm>
          <a:prstGeom prst="rect">
            <a:avLst/>
          </a:prstGeom>
        </p:spPr>
        <p:txBody>
          <a:bodyPr wrap="square">
            <a:spAutoFit/>
          </a:bodyPr>
          <a:lstStyle>
            <a:defPPr>
              <a:defRPr lang="zh-CN"/>
            </a:defPPr>
            <a:lvl1pPr>
              <a:lnSpc>
                <a:spcPct val="130000"/>
              </a:lnSpc>
              <a:defRPr sz="2000">
                <a:solidFill>
                  <a:srgbClr val="393941"/>
                </a:solidFill>
                <a:latin typeface="微软雅黑" panose="020B0503020204020204" pitchFamily="34" charset="-122"/>
                <a:ea typeface="微软雅黑" panose="020B0503020204020204" pitchFamily="34" charset="-122"/>
              </a:defRPr>
            </a:lvl1pPr>
          </a:lstStyle>
          <a:p>
            <a:pPr>
              <a:lnSpc>
                <a:spcPct val="100000"/>
              </a:lnSpc>
            </a:pPr>
            <a:r>
              <a:rPr lang="zh-CN" altLang="en-US" sz="1800" dirty="0"/>
              <a:t>活动还将置入</a:t>
            </a:r>
            <a:r>
              <a:rPr lang="zh-CN" altLang="zh-CN" sz="1800" dirty="0"/>
              <a:t>环保、和谐和公益元素</a:t>
            </a:r>
            <a:r>
              <a:rPr lang="zh-CN" altLang="en-US" sz="1800" dirty="0"/>
              <a:t>，倡导绿色生活，关注全民健康，彰显企业社会责任，提高企业产品的美誉度及认同感</a:t>
            </a:r>
            <a:endParaRPr lang="zh-CN" altLang="en-US" sz="1800" dirty="0"/>
          </a:p>
        </p:txBody>
      </p:sp>
      <p:sp>
        <p:nvSpPr>
          <p:cNvPr id="12" name="椭圆 11"/>
          <p:cNvSpPr/>
          <p:nvPr/>
        </p:nvSpPr>
        <p:spPr bwMode="auto">
          <a:xfrm>
            <a:off x="6343914" y="2658979"/>
            <a:ext cx="1961638" cy="1961638"/>
          </a:xfrm>
          <a:prstGeom prst="ellipse">
            <a:avLst/>
          </a:prstGeom>
          <a:blipFill>
            <a:blip r:embed="rId1" cstate="print">
              <a:extLst>
                <a:ext uri="{28A0092B-C50C-407E-A947-70E740481C1C}">
                  <a14:useLocalDpi xmlns:a14="http://schemas.microsoft.com/office/drawing/2010/main" val="0"/>
                </a:ext>
              </a:extLst>
            </a:blip>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3" name="椭圆 12"/>
          <p:cNvSpPr/>
          <p:nvPr/>
        </p:nvSpPr>
        <p:spPr bwMode="auto">
          <a:xfrm>
            <a:off x="3757125" y="2658979"/>
            <a:ext cx="1961638" cy="1961638"/>
          </a:xfrm>
          <a:prstGeom prst="ellipse">
            <a:avLst/>
          </a:prstGeom>
          <a:blipFill>
            <a:blip r:embed="rId2">
              <a:extLst>
                <a:ext uri="{28A0092B-C50C-407E-A947-70E740481C1C}">
                  <a14:useLocalDpi xmlns:a14="http://schemas.microsoft.com/office/drawing/2010/main" val="0"/>
                </a:ext>
              </a:extLst>
            </a:blip>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advTm="5734">
        <p14:switch dir="r"/>
      </p:transition>
    </mc:Choice>
    <mc:Fallback>
      <p:transition spd="slow" advTm="5734">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accent2"/>
                </a:solidFill>
                <a:latin typeface="微软雅黑" panose="020B0503020204020204" pitchFamily="34" charset="-122"/>
                <a:ea typeface="微软雅黑" panose="020B0503020204020204" pitchFamily="34" charset="-122"/>
              </a:rPr>
              <a:t>3.2 </a:t>
            </a:r>
            <a:r>
              <a:rPr lang="zh-CN" altLang="en-US" sz="2800" dirty="0">
                <a:solidFill>
                  <a:schemeClr val="accent2"/>
                </a:solidFill>
                <a:latin typeface="微软雅黑" panose="020B0503020204020204" pitchFamily="34" charset="-122"/>
                <a:ea typeface="微软雅黑" panose="020B0503020204020204" pitchFamily="34" charset="-122"/>
              </a:rPr>
              <a:t>合作权益</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40011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3</a:t>
            </a:r>
            <a:endParaRPr lang="zh-CN" altLang="en-US" dirty="0">
              <a:solidFill>
                <a:schemeClr val="accent2"/>
              </a:solidFill>
            </a:endParaRPr>
          </a:p>
        </p:txBody>
      </p:sp>
      <p:sp>
        <p:nvSpPr>
          <p:cNvPr id="4" name="TextBox 19"/>
          <p:cNvSpPr txBox="1"/>
          <p:nvPr/>
        </p:nvSpPr>
        <p:spPr>
          <a:xfrm>
            <a:off x="1605681" y="1822830"/>
            <a:ext cx="1997346" cy="400110"/>
          </a:xfrm>
          <a:prstGeom prst="rect">
            <a:avLst/>
          </a:prstGeom>
          <a:noFill/>
        </p:spPr>
        <p:txBody>
          <a:bodyPr wrap="square" rtlCol="0">
            <a:spAutoFit/>
          </a:bodyPr>
          <a:lstStyle>
            <a:defPPr>
              <a:defRPr lang="zh-CN"/>
            </a:defPPr>
            <a:lvl1pPr algn="r">
              <a:defRPr sz="2000" b="1">
                <a:latin typeface="+mj-ea"/>
                <a:ea typeface="+mj-ea"/>
              </a:defRPr>
            </a:lvl1pPr>
          </a:lstStyle>
          <a:p>
            <a:r>
              <a:rPr lang="zh-CN" altLang="en-US" dirty="0">
                <a:solidFill>
                  <a:schemeClr val="accent1"/>
                </a:solidFill>
              </a:rPr>
              <a:t>商业权益</a:t>
            </a:r>
            <a:endParaRPr lang="zh-CN" altLang="en-US" dirty="0">
              <a:solidFill>
                <a:schemeClr val="accent1"/>
              </a:solidFill>
            </a:endParaRPr>
          </a:p>
        </p:txBody>
      </p:sp>
      <p:sp>
        <p:nvSpPr>
          <p:cNvPr id="5" name="TextBox 20"/>
          <p:cNvSpPr txBox="1"/>
          <p:nvPr/>
        </p:nvSpPr>
        <p:spPr>
          <a:xfrm>
            <a:off x="831389" y="2216257"/>
            <a:ext cx="2790831" cy="830997"/>
          </a:xfrm>
          <a:prstGeom prst="rect">
            <a:avLst/>
          </a:prstGeom>
          <a:noFill/>
        </p:spPr>
        <p:txBody>
          <a:bodyPr wrap="square" rtlCol="0">
            <a:spAutoFit/>
          </a:bodyPr>
          <a:lstStyle>
            <a:defPPr>
              <a:defRPr lang="zh-CN"/>
            </a:defPPr>
            <a:lvl1pPr algn="r">
              <a:defRPr sz="1600">
                <a:solidFill>
                  <a:schemeClr val="bg2"/>
                </a:solidFill>
                <a:latin typeface="+mn-ea"/>
                <a:ea typeface="+mn-ea"/>
              </a:defRPr>
            </a:lvl1pPr>
          </a:lstStyle>
          <a:p>
            <a:r>
              <a:rPr lang="zh-CN" altLang="en-US" dirty="0">
                <a:solidFill>
                  <a:schemeClr val="accent1"/>
                </a:solidFill>
              </a:rPr>
              <a:t>名称体现、商标使用、行业排他、指定赛事用品、深度捆绑品牌建设、商业开发</a:t>
            </a:r>
            <a:endParaRPr lang="zh-CN" altLang="en-US" dirty="0">
              <a:solidFill>
                <a:schemeClr val="accent1"/>
              </a:solidFill>
            </a:endParaRPr>
          </a:p>
        </p:txBody>
      </p:sp>
      <p:sp>
        <p:nvSpPr>
          <p:cNvPr id="6" name="TextBox 21"/>
          <p:cNvSpPr txBox="1"/>
          <p:nvPr/>
        </p:nvSpPr>
        <p:spPr>
          <a:xfrm>
            <a:off x="6921549" y="1448488"/>
            <a:ext cx="1997346" cy="400110"/>
          </a:xfrm>
          <a:prstGeom prst="rect">
            <a:avLst/>
          </a:prstGeom>
          <a:noFill/>
        </p:spPr>
        <p:txBody>
          <a:bodyPr wrap="square" rtlCol="0">
            <a:spAutoFit/>
          </a:bodyPr>
          <a:lstStyle>
            <a:defPPr>
              <a:defRPr lang="zh-CN"/>
            </a:defPPr>
            <a:lvl1pPr>
              <a:defRPr sz="2000" b="1">
                <a:latin typeface="+mj-ea"/>
                <a:ea typeface="+mj-ea"/>
              </a:defRPr>
            </a:lvl1pPr>
          </a:lstStyle>
          <a:p>
            <a:r>
              <a:rPr lang="zh-CN" altLang="en-US" dirty="0">
                <a:solidFill>
                  <a:schemeClr val="accent1"/>
                </a:solidFill>
              </a:rPr>
              <a:t>品牌展示</a:t>
            </a:r>
            <a:endParaRPr lang="zh-CN" altLang="en-US" dirty="0">
              <a:solidFill>
                <a:schemeClr val="accent1"/>
              </a:solidFill>
            </a:endParaRPr>
          </a:p>
        </p:txBody>
      </p:sp>
      <p:sp>
        <p:nvSpPr>
          <p:cNvPr id="7" name="TextBox 22"/>
          <p:cNvSpPr txBox="1"/>
          <p:nvPr/>
        </p:nvSpPr>
        <p:spPr>
          <a:xfrm>
            <a:off x="6887029" y="1841915"/>
            <a:ext cx="4503249" cy="830997"/>
          </a:xfrm>
          <a:prstGeom prst="rect">
            <a:avLst/>
          </a:prstGeom>
          <a:noFill/>
        </p:spPr>
        <p:txBody>
          <a:bodyPr wrap="square" rtlCol="0">
            <a:spAutoFit/>
          </a:bodyPr>
          <a:lstStyle>
            <a:defPPr>
              <a:defRPr lang="zh-CN"/>
            </a:defPPr>
            <a:lvl1pPr>
              <a:defRPr>
                <a:solidFill>
                  <a:schemeClr val="bg2"/>
                </a:solidFill>
                <a:latin typeface="+mn-ea"/>
                <a:ea typeface="+mn-ea"/>
              </a:defRPr>
            </a:lvl1pPr>
          </a:lstStyle>
          <a:p>
            <a:r>
              <a:rPr lang="zh-CN" altLang="en-US" sz="1600" dirty="0">
                <a:solidFill>
                  <a:schemeClr val="accent1"/>
                </a:solidFill>
              </a:rPr>
              <a:t>品牌信息触及现场每一个角落（背景板、龙门、广告</a:t>
            </a:r>
            <a:r>
              <a:rPr lang="en-US" altLang="zh-CN" sz="1600" dirty="0">
                <a:solidFill>
                  <a:schemeClr val="accent1"/>
                </a:solidFill>
              </a:rPr>
              <a:t>A</a:t>
            </a:r>
            <a:r>
              <a:rPr lang="zh-CN" altLang="en-US" sz="1600" dirty="0">
                <a:solidFill>
                  <a:schemeClr val="accent1"/>
                </a:solidFill>
              </a:rPr>
              <a:t>板、横幅、</a:t>
            </a:r>
            <a:r>
              <a:rPr lang="en-US" altLang="zh-CN" sz="1600" dirty="0">
                <a:solidFill>
                  <a:schemeClr val="accent1"/>
                </a:solidFill>
              </a:rPr>
              <a:t>led</a:t>
            </a:r>
            <a:r>
              <a:rPr lang="zh-CN" altLang="en-US" sz="1600" dirty="0">
                <a:solidFill>
                  <a:schemeClr val="accent1"/>
                </a:solidFill>
              </a:rPr>
              <a:t>大屏幕、参赛服装、赛事包、跑者手册等）</a:t>
            </a:r>
            <a:endParaRPr lang="zh-CN" altLang="en-US" sz="1600" dirty="0">
              <a:solidFill>
                <a:schemeClr val="accent1"/>
              </a:solidFill>
            </a:endParaRPr>
          </a:p>
        </p:txBody>
      </p:sp>
      <p:sp>
        <p:nvSpPr>
          <p:cNvPr id="8" name="TextBox 23"/>
          <p:cNvSpPr txBox="1"/>
          <p:nvPr/>
        </p:nvSpPr>
        <p:spPr>
          <a:xfrm>
            <a:off x="7733431" y="3003122"/>
            <a:ext cx="1997346" cy="400110"/>
          </a:xfrm>
          <a:prstGeom prst="rect">
            <a:avLst/>
          </a:prstGeom>
          <a:noFill/>
        </p:spPr>
        <p:txBody>
          <a:bodyPr wrap="square" rtlCol="0">
            <a:spAutoFit/>
          </a:bodyPr>
          <a:lstStyle>
            <a:defPPr>
              <a:defRPr lang="zh-CN"/>
            </a:defPPr>
            <a:lvl1pPr>
              <a:defRPr sz="2000" b="1">
                <a:latin typeface="+mj-ea"/>
                <a:ea typeface="+mj-ea"/>
              </a:defRPr>
            </a:lvl1pPr>
          </a:lstStyle>
          <a:p>
            <a:r>
              <a:rPr lang="zh-CN" altLang="en-US" dirty="0">
                <a:solidFill>
                  <a:schemeClr val="accent1"/>
                </a:solidFill>
              </a:rPr>
              <a:t>官方荣誉</a:t>
            </a:r>
            <a:endParaRPr lang="zh-CN" altLang="en-US" dirty="0">
              <a:solidFill>
                <a:schemeClr val="accent1"/>
              </a:solidFill>
            </a:endParaRPr>
          </a:p>
        </p:txBody>
      </p:sp>
      <p:sp>
        <p:nvSpPr>
          <p:cNvPr id="9" name="TextBox 24"/>
          <p:cNvSpPr txBox="1"/>
          <p:nvPr/>
        </p:nvSpPr>
        <p:spPr>
          <a:xfrm>
            <a:off x="7698911" y="3396549"/>
            <a:ext cx="3691367" cy="1077218"/>
          </a:xfrm>
          <a:prstGeom prst="rect">
            <a:avLst/>
          </a:prstGeom>
          <a:noFill/>
        </p:spPr>
        <p:txBody>
          <a:bodyPr wrap="square" rtlCol="0">
            <a:spAutoFit/>
          </a:bodyPr>
          <a:lstStyle>
            <a:defPPr>
              <a:defRPr lang="zh-CN"/>
            </a:defPPr>
            <a:lvl1pPr>
              <a:defRPr>
                <a:solidFill>
                  <a:schemeClr val="bg2"/>
                </a:solidFill>
                <a:latin typeface="+mn-ea"/>
                <a:ea typeface="+mn-ea"/>
              </a:defRPr>
            </a:lvl1pPr>
          </a:lstStyle>
          <a:p>
            <a:r>
              <a:rPr lang="zh-CN" altLang="en-US" sz="1600" dirty="0">
                <a:solidFill>
                  <a:schemeClr val="accent1"/>
                </a:solidFill>
              </a:rPr>
              <a:t>企业领导参与大赛各项重大活动，现场贵宾待遇、鸣枪嘉宾</a:t>
            </a:r>
            <a:r>
              <a:rPr lang="en-US" altLang="zh-CN" sz="1600" dirty="0">
                <a:solidFill>
                  <a:schemeClr val="accent1"/>
                </a:solidFill>
              </a:rPr>
              <a:t>/</a:t>
            </a:r>
            <a:r>
              <a:rPr lang="zh-CN" altLang="en-US" sz="1600" dirty="0">
                <a:solidFill>
                  <a:schemeClr val="accent1"/>
                </a:solidFill>
              </a:rPr>
              <a:t>致辞嘉宾</a:t>
            </a:r>
            <a:r>
              <a:rPr lang="en-US" altLang="zh-CN" sz="1600" dirty="0">
                <a:solidFill>
                  <a:schemeClr val="accent1"/>
                </a:solidFill>
              </a:rPr>
              <a:t>/</a:t>
            </a:r>
            <a:r>
              <a:rPr lang="zh-CN" altLang="en-US" sz="1600" dirty="0">
                <a:solidFill>
                  <a:schemeClr val="accent1"/>
                </a:solidFill>
              </a:rPr>
              <a:t>颁奖嘉宾、企业员工享受免费参赛名额、优先享受赛事服务</a:t>
            </a:r>
            <a:endParaRPr lang="zh-CN" altLang="en-US" sz="1600" dirty="0">
              <a:solidFill>
                <a:schemeClr val="accent1"/>
              </a:solidFill>
            </a:endParaRPr>
          </a:p>
        </p:txBody>
      </p:sp>
      <p:sp>
        <p:nvSpPr>
          <p:cNvPr id="10" name="TextBox 25"/>
          <p:cNvSpPr txBox="1"/>
          <p:nvPr/>
        </p:nvSpPr>
        <p:spPr>
          <a:xfrm>
            <a:off x="1287355" y="3880324"/>
            <a:ext cx="1997346" cy="400110"/>
          </a:xfrm>
          <a:prstGeom prst="rect">
            <a:avLst/>
          </a:prstGeom>
          <a:noFill/>
        </p:spPr>
        <p:txBody>
          <a:bodyPr wrap="square" rtlCol="0">
            <a:spAutoFit/>
          </a:bodyPr>
          <a:lstStyle>
            <a:defPPr>
              <a:defRPr lang="zh-CN"/>
            </a:defPPr>
            <a:lvl1pPr>
              <a:defRPr sz="2000" b="1">
                <a:latin typeface="+mj-ea"/>
                <a:ea typeface="+mj-ea"/>
              </a:defRPr>
            </a:lvl1pPr>
          </a:lstStyle>
          <a:p>
            <a:pPr algn="r"/>
            <a:r>
              <a:rPr lang="zh-CN" altLang="en-US" dirty="0">
                <a:solidFill>
                  <a:schemeClr val="accent1"/>
                </a:solidFill>
              </a:rPr>
              <a:t>媒体权益</a:t>
            </a:r>
            <a:endParaRPr lang="zh-CN" altLang="en-US" dirty="0">
              <a:solidFill>
                <a:schemeClr val="accent1"/>
              </a:solidFill>
            </a:endParaRPr>
          </a:p>
        </p:txBody>
      </p:sp>
      <p:sp>
        <p:nvSpPr>
          <p:cNvPr id="11" name="TextBox 26"/>
          <p:cNvSpPr txBox="1"/>
          <p:nvPr/>
        </p:nvSpPr>
        <p:spPr>
          <a:xfrm>
            <a:off x="683385" y="4273751"/>
            <a:ext cx="2601315" cy="1323439"/>
          </a:xfrm>
          <a:prstGeom prst="rect">
            <a:avLst/>
          </a:prstGeom>
          <a:noFill/>
        </p:spPr>
        <p:txBody>
          <a:bodyPr wrap="square" rtlCol="0">
            <a:spAutoFit/>
          </a:bodyPr>
          <a:lstStyle>
            <a:defPPr>
              <a:defRPr lang="zh-CN"/>
            </a:defPPr>
            <a:lvl1pPr>
              <a:defRPr>
                <a:solidFill>
                  <a:schemeClr val="bg2"/>
                </a:solidFill>
                <a:latin typeface="+mn-ea"/>
                <a:ea typeface="+mn-ea"/>
              </a:defRPr>
            </a:lvl1pPr>
          </a:lstStyle>
          <a:p>
            <a:pPr algn="r"/>
            <a:r>
              <a:rPr lang="zh-CN" altLang="en-US" sz="1600" dirty="0">
                <a:solidFill>
                  <a:schemeClr val="accent1"/>
                </a:solidFill>
              </a:rPr>
              <a:t>主流媒体专访、贯穿比赛全程的软文传播、现场主持人口播、官方网站及微信推广、媒体广告传播、合作渠道</a:t>
            </a:r>
            <a:r>
              <a:rPr lang="en-US" altLang="zh-CN" sz="1600" dirty="0">
                <a:solidFill>
                  <a:schemeClr val="accent1"/>
                </a:solidFill>
              </a:rPr>
              <a:t>APP</a:t>
            </a:r>
            <a:r>
              <a:rPr lang="zh-CN" altLang="en-US" sz="1600" dirty="0">
                <a:solidFill>
                  <a:schemeClr val="accent1"/>
                </a:solidFill>
              </a:rPr>
              <a:t>宣传等</a:t>
            </a:r>
            <a:endParaRPr lang="zh-CN" altLang="en-US" sz="1600" dirty="0">
              <a:solidFill>
                <a:schemeClr val="accent1"/>
              </a:solidFill>
            </a:endParaRPr>
          </a:p>
        </p:txBody>
      </p:sp>
      <p:sp>
        <p:nvSpPr>
          <p:cNvPr id="12" name="TextBox 27"/>
          <p:cNvSpPr txBox="1"/>
          <p:nvPr/>
        </p:nvSpPr>
        <p:spPr>
          <a:xfrm>
            <a:off x="6700239" y="5000670"/>
            <a:ext cx="1997346" cy="400110"/>
          </a:xfrm>
          <a:prstGeom prst="rect">
            <a:avLst/>
          </a:prstGeom>
          <a:noFill/>
        </p:spPr>
        <p:txBody>
          <a:bodyPr wrap="square" rtlCol="0">
            <a:spAutoFit/>
          </a:bodyPr>
          <a:lstStyle>
            <a:defPPr>
              <a:defRPr lang="zh-CN"/>
            </a:defPPr>
            <a:lvl1pPr algn="r">
              <a:defRPr sz="2000" b="1">
                <a:latin typeface="+mj-ea"/>
                <a:ea typeface="+mj-ea"/>
              </a:defRPr>
            </a:lvl1pPr>
          </a:lstStyle>
          <a:p>
            <a:pPr algn="l"/>
            <a:r>
              <a:rPr lang="zh-CN" altLang="en-US" dirty="0">
                <a:solidFill>
                  <a:schemeClr val="accent1"/>
                </a:solidFill>
              </a:rPr>
              <a:t>定制体验</a:t>
            </a:r>
            <a:endParaRPr lang="zh-CN" altLang="en-US" dirty="0">
              <a:solidFill>
                <a:schemeClr val="accent1"/>
              </a:solidFill>
            </a:endParaRPr>
          </a:p>
        </p:txBody>
      </p:sp>
      <p:sp>
        <p:nvSpPr>
          <p:cNvPr id="13" name="TextBox 28"/>
          <p:cNvSpPr txBox="1"/>
          <p:nvPr/>
        </p:nvSpPr>
        <p:spPr>
          <a:xfrm>
            <a:off x="6700238" y="5394097"/>
            <a:ext cx="4690040" cy="584775"/>
          </a:xfrm>
          <a:prstGeom prst="rect">
            <a:avLst/>
          </a:prstGeom>
          <a:noFill/>
        </p:spPr>
        <p:txBody>
          <a:bodyPr wrap="square" rtlCol="0">
            <a:spAutoFit/>
          </a:bodyPr>
          <a:lstStyle>
            <a:defPPr>
              <a:defRPr lang="zh-CN"/>
            </a:defPPr>
            <a:lvl1pPr algn="r">
              <a:defRPr sz="1600">
                <a:solidFill>
                  <a:schemeClr val="bg2"/>
                </a:solidFill>
                <a:latin typeface="+mn-ea"/>
                <a:ea typeface="+mn-ea"/>
              </a:defRPr>
            </a:lvl1pPr>
          </a:lstStyle>
          <a:p>
            <a:pPr algn="l"/>
            <a:r>
              <a:rPr lang="zh-CN" altLang="en-US" dirty="0">
                <a:solidFill>
                  <a:schemeClr val="accent1"/>
                </a:solidFill>
              </a:rPr>
              <a:t>产品体验、奖品设置、现场展示、大帐定制、专属车辆提供、伴手礼、会场定制等</a:t>
            </a:r>
            <a:endParaRPr lang="zh-CN" altLang="en-US" dirty="0">
              <a:solidFill>
                <a:schemeClr val="accent1"/>
              </a:solidFill>
            </a:endParaRPr>
          </a:p>
        </p:txBody>
      </p:sp>
      <p:sp>
        <p:nvSpPr>
          <p:cNvPr id="14" name="Freeform 6"/>
          <p:cNvSpPr/>
          <p:nvPr/>
        </p:nvSpPr>
        <p:spPr bwMode="auto">
          <a:xfrm>
            <a:off x="3469833" y="1764966"/>
            <a:ext cx="1808163" cy="1809750"/>
          </a:xfrm>
          <a:custGeom>
            <a:avLst/>
            <a:gdLst>
              <a:gd name="T0" fmla="*/ 363 w 2997"/>
              <a:gd name="T1" fmla="*/ 843 h 2997"/>
              <a:gd name="T2" fmla="*/ 2155 w 2997"/>
              <a:gd name="T3" fmla="*/ 362 h 2997"/>
              <a:gd name="T4" fmla="*/ 2635 w 2997"/>
              <a:gd name="T5" fmla="*/ 2154 h 2997"/>
              <a:gd name="T6" fmla="*/ 843 w 2997"/>
              <a:gd name="T7" fmla="*/ 2634 h 2997"/>
              <a:gd name="T8" fmla="*/ 363 w 2997"/>
              <a:gd name="T9" fmla="*/ 843 h 2997"/>
            </a:gdLst>
            <a:ahLst/>
            <a:cxnLst>
              <a:cxn ang="0">
                <a:pos x="T0" y="T1"/>
              </a:cxn>
              <a:cxn ang="0">
                <a:pos x="T2" y="T3"/>
              </a:cxn>
              <a:cxn ang="0">
                <a:pos x="T4" y="T5"/>
              </a:cxn>
              <a:cxn ang="0">
                <a:pos x="T6" y="T7"/>
              </a:cxn>
              <a:cxn ang="0">
                <a:pos x="T8" y="T9"/>
              </a:cxn>
            </a:cxnLst>
            <a:rect l="0" t="0" r="r" b="b"/>
            <a:pathLst>
              <a:path w="2997" h="2997">
                <a:moveTo>
                  <a:pt x="363" y="843"/>
                </a:moveTo>
                <a:cubicBezTo>
                  <a:pt x="725" y="215"/>
                  <a:pt x="1527" y="0"/>
                  <a:pt x="2155" y="362"/>
                </a:cubicBezTo>
                <a:cubicBezTo>
                  <a:pt x="2782" y="725"/>
                  <a:pt x="2997" y="1527"/>
                  <a:pt x="2635" y="2154"/>
                </a:cubicBezTo>
                <a:cubicBezTo>
                  <a:pt x="2272" y="2782"/>
                  <a:pt x="1470" y="2997"/>
                  <a:pt x="843" y="2634"/>
                </a:cubicBezTo>
                <a:cubicBezTo>
                  <a:pt x="215" y="2272"/>
                  <a:pt x="0" y="1470"/>
                  <a:pt x="363" y="843"/>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15" name="Oval 8"/>
          <p:cNvSpPr>
            <a:spLocks noChangeArrowheads="1"/>
          </p:cNvSpPr>
          <p:nvPr/>
        </p:nvSpPr>
        <p:spPr bwMode="auto">
          <a:xfrm>
            <a:off x="3376079" y="3672509"/>
            <a:ext cx="1582738" cy="1584325"/>
          </a:xfrm>
          <a:prstGeom prst="ellipse">
            <a:avLst/>
          </a:prstGeom>
          <a:solidFill>
            <a:schemeClr val="accent4"/>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16" name="Freeform 9"/>
          <p:cNvSpPr/>
          <p:nvPr/>
        </p:nvSpPr>
        <p:spPr bwMode="auto">
          <a:xfrm>
            <a:off x="4820751" y="4280434"/>
            <a:ext cx="1808163" cy="1808163"/>
          </a:xfrm>
          <a:custGeom>
            <a:avLst/>
            <a:gdLst>
              <a:gd name="T0" fmla="*/ 2635 w 2997"/>
              <a:gd name="T1" fmla="*/ 2154 h 2996"/>
              <a:gd name="T2" fmla="*/ 843 w 2997"/>
              <a:gd name="T3" fmla="*/ 2634 h 2996"/>
              <a:gd name="T4" fmla="*/ 363 w 2997"/>
              <a:gd name="T5" fmla="*/ 842 h 2996"/>
              <a:gd name="T6" fmla="*/ 2155 w 2997"/>
              <a:gd name="T7" fmla="*/ 362 h 2996"/>
              <a:gd name="T8" fmla="*/ 2635 w 2997"/>
              <a:gd name="T9" fmla="*/ 2154 h 2996"/>
            </a:gdLst>
            <a:ahLst/>
            <a:cxnLst>
              <a:cxn ang="0">
                <a:pos x="T0" y="T1"/>
              </a:cxn>
              <a:cxn ang="0">
                <a:pos x="T2" y="T3"/>
              </a:cxn>
              <a:cxn ang="0">
                <a:pos x="T4" y="T5"/>
              </a:cxn>
              <a:cxn ang="0">
                <a:pos x="T6" y="T7"/>
              </a:cxn>
              <a:cxn ang="0">
                <a:pos x="T8" y="T9"/>
              </a:cxn>
            </a:cxnLst>
            <a:rect l="0" t="0" r="r" b="b"/>
            <a:pathLst>
              <a:path w="2997" h="2996">
                <a:moveTo>
                  <a:pt x="2635" y="2154"/>
                </a:moveTo>
                <a:cubicBezTo>
                  <a:pt x="2272" y="2781"/>
                  <a:pt x="1470" y="2996"/>
                  <a:pt x="843" y="2634"/>
                </a:cubicBezTo>
                <a:cubicBezTo>
                  <a:pt x="215" y="2272"/>
                  <a:pt x="0" y="1469"/>
                  <a:pt x="363" y="842"/>
                </a:cubicBezTo>
                <a:cubicBezTo>
                  <a:pt x="725" y="215"/>
                  <a:pt x="1527" y="0"/>
                  <a:pt x="2155" y="362"/>
                </a:cubicBezTo>
                <a:cubicBezTo>
                  <a:pt x="2782" y="724"/>
                  <a:pt x="2997" y="1526"/>
                  <a:pt x="2635" y="2154"/>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17" name="Freeform 10"/>
          <p:cNvSpPr/>
          <p:nvPr/>
        </p:nvSpPr>
        <p:spPr bwMode="auto">
          <a:xfrm>
            <a:off x="6017463" y="3069701"/>
            <a:ext cx="1808163" cy="1808163"/>
          </a:xfrm>
          <a:custGeom>
            <a:avLst/>
            <a:gdLst>
              <a:gd name="T0" fmla="*/ 2634 w 2997"/>
              <a:gd name="T1" fmla="*/ 842 h 2996"/>
              <a:gd name="T2" fmla="*/ 2154 w 2997"/>
              <a:gd name="T3" fmla="*/ 2634 h 2996"/>
              <a:gd name="T4" fmla="*/ 362 w 2997"/>
              <a:gd name="T5" fmla="*/ 2154 h 2996"/>
              <a:gd name="T6" fmla="*/ 843 w 2997"/>
              <a:gd name="T7" fmla="*/ 362 h 2996"/>
              <a:gd name="T8" fmla="*/ 2634 w 2997"/>
              <a:gd name="T9" fmla="*/ 842 h 2996"/>
            </a:gdLst>
            <a:ahLst/>
            <a:cxnLst>
              <a:cxn ang="0">
                <a:pos x="T0" y="T1"/>
              </a:cxn>
              <a:cxn ang="0">
                <a:pos x="T2" y="T3"/>
              </a:cxn>
              <a:cxn ang="0">
                <a:pos x="T4" y="T5"/>
              </a:cxn>
              <a:cxn ang="0">
                <a:pos x="T6" y="T7"/>
              </a:cxn>
              <a:cxn ang="0">
                <a:pos x="T8" y="T9"/>
              </a:cxn>
            </a:cxnLst>
            <a:rect l="0" t="0" r="r" b="b"/>
            <a:pathLst>
              <a:path w="2997" h="2996">
                <a:moveTo>
                  <a:pt x="2634" y="842"/>
                </a:moveTo>
                <a:cubicBezTo>
                  <a:pt x="2997" y="1469"/>
                  <a:pt x="2782" y="2272"/>
                  <a:pt x="2154" y="2634"/>
                </a:cubicBezTo>
                <a:cubicBezTo>
                  <a:pt x="1527" y="2996"/>
                  <a:pt x="725" y="2781"/>
                  <a:pt x="362" y="2154"/>
                </a:cubicBezTo>
                <a:cubicBezTo>
                  <a:pt x="0" y="1526"/>
                  <a:pt x="215" y="724"/>
                  <a:pt x="843" y="362"/>
                </a:cubicBezTo>
                <a:cubicBezTo>
                  <a:pt x="1470" y="0"/>
                  <a:pt x="2272" y="215"/>
                  <a:pt x="2634" y="842"/>
                </a:cubicBezTo>
                <a:close/>
              </a:path>
            </a:pathLst>
          </a:custGeom>
          <a:solidFill>
            <a:schemeClr val="tx2"/>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18" name="Oval 11"/>
          <p:cNvSpPr>
            <a:spLocks noChangeArrowheads="1"/>
          </p:cNvSpPr>
          <p:nvPr/>
        </p:nvSpPr>
        <p:spPr bwMode="auto">
          <a:xfrm>
            <a:off x="5319465" y="1618852"/>
            <a:ext cx="1582738" cy="1584325"/>
          </a:xfrm>
          <a:prstGeom prst="ellipse">
            <a:avLst/>
          </a:prstGeom>
          <a:solidFill>
            <a:schemeClr val="bg2"/>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22" name="Freeform 5"/>
          <p:cNvSpPr>
            <a:spLocks noEditPoints="1"/>
          </p:cNvSpPr>
          <p:nvPr/>
        </p:nvSpPr>
        <p:spPr bwMode="auto">
          <a:xfrm>
            <a:off x="5993108" y="1966576"/>
            <a:ext cx="577651" cy="588348"/>
          </a:xfrm>
          <a:custGeom>
            <a:avLst/>
            <a:gdLst>
              <a:gd name="T0" fmla="*/ 390 w 780"/>
              <a:gd name="T1" fmla="*/ 0 h 780"/>
              <a:gd name="T2" fmla="*/ 780 w 780"/>
              <a:gd name="T3" fmla="*/ 390 h 780"/>
              <a:gd name="T4" fmla="*/ 771 w 780"/>
              <a:gd name="T5" fmla="*/ 472 h 780"/>
              <a:gd name="T6" fmla="*/ 708 w 780"/>
              <a:gd name="T7" fmla="*/ 475 h 780"/>
              <a:gd name="T8" fmla="*/ 719 w 780"/>
              <a:gd name="T9" fmla="*/ 390 h 780"/>
              <a:gd name="T10" fmla="*/ 390 w 780"/>
              <a:gd name="T11" fmla="*/ 62 h 780"/>
              <a:gd name="T12" fmla="*/ 61 w 780"/>
              <a:gd name="T13" fmla="*/ 390 h 780"/>
              <a:gd name="T14" fmla="*/ 390 w 780"/>
              <a:gd name="T15" fmla="*/ 719 h 780"/>
              <a:gd name="T16" fmla="*/ 550 w 780"/>
              <a:gd name="T17" fmla="*/ 678 h 780"/>
              <a:gd name="T18" fmla="*/ 584 w 780"/>
              <a:gd name="T19" fmla="*/ 729 h 780"/>
              <a:gd name="T20" fmla="*/ 390 w 780"/>
              <a:gd name="T21" fmla="*/ 780 h 780"/>
              <a:gd name="T22" fmla="*/ 0 w 780"/>
              <a:gd name="T23" fmla="*/ 390 h 780"/>
              <a:gd name="T24" fmla="*/ 390 w 780"/>
              <a:gd name="T25" fmla="*/ 0 h 780"/>
              <a:gd name="T26" fmla="*/ 275 w 780"/>
              <a:gd name="T27" fmla="*/ 513 h 780"/>
              <a:gd name="T28" fmla="*/ 275 w 780"/>
              <a:gd name="T29" fmla="*/ 245 h 780"/>
              <a:gd name="T30" fmla="*/ 222 w 780"/>
              <a:gd name="T31" fmla="*/ 174 h 780"/>
              <a:gd name="T32" fmla="*/ 222 w 780"/>
              <a:gd name="T33" fmla="*/ 156 h 780"/>
              <a:gd name="T34" fmla="*/ 389 w 780"/>
              <a:gd name="T35" fmla="*/ 156 h 780"/>
              <a:gd name="T36" fmla="*/ 557 w 780"/>
              <a:gd name="T37" fmla="*/ 271 h 780"/>
              <a:gd name="T38" fmla="*/ 424 w 780"/>
              <a:gd name="T39" fmla="*/ 385 h 780"/>
              <a:gd name="T40" fmla="*/ 520 w 780"/>
              <a:gd name="T41" fmla="*/ 449 h 780"/>
              <a:gd name="T42" fmla="*/ 549 w 780"/>
              <a:gd name="T43" fmla="*/ 513 h 780"/>
              <a:gd name="T44" fmla="*/ 564 w 780"/>
              <a:gd name="T45" fmla="*/ 551 h 780"/>
              <a:gd name="T46" fmla="*/ 609 w 780"/>
              <a:gd name="T47" fmla="*/ 580 h 780"/>
              <a:gd name="T48" fmla="*/ 609 w 780"/>
              <a:gd name="T49" fmla="*/ 598 h 780"/>
              <a:gd name="T50" fmla="*/ 502 w 780"/>
              <a:gd name="T51" fmla="*/ 598 h 780"/>
              <a:gd name="T52" fmla="*/ 482 w 780"/>
              <a:gd name="T53" fmla="*/ 544 h 780"/>
              <a:gd name="T54" fmla="*/ 446 w 780"/>
              <a:gd name="T55" fmla="*/ 447 h 780"/>
              <a:gd name="T56" fmla="*/ 369 w 780"/>
              <a:gd name="T57" fmla="*/ 393 h 780"/>
              <a:gd name="T58" fmla="*/ 342 w 780"/>
              <a:gd name="T59" fmla="*/ 393 h 780"/>
              <a:gd name="T60" fmla="*/ 342 w 780"/>
              <a:gd name="T61" fmla="*/ 513 h 780"/>
              <a:gd name="T62" fmla="*/ 395 w 780"/>
              <a:gd name="T63" fmla="*/ 580 h 780"/>
              <a:gd name="T64" fmla="*/ 395 w 780"/>
              <a:gd name="T65" fmla="*/ 598 h 780"/>
              <a:gd name="T66" fmla="*/ 222 w 780"/>
              <a:gd name="T67" fmla="*/ 598 h 780"/>
              <a:gd name="T68" fmla="*/ 222 w 780"/>
              <a:gd name="T69" fmla="*/ 580 h 780"/>
              <a:gd name="T70" fmla="*/ 275 w 780"/>
              <a:gd name="T71" fmla="*/ 513 h 780"/>
              <a:gd name="T72" fmla="*/ 342 w 780"/>
              <a:gd name="T73" fmla="*/ 376 h 780"/>
              <a:gd name="T74" fmla="*/ 369 w 780"/>
              <a:gd name="T75" fmla="*/ 376 h 780"/>
              <a:gd name="T76" fmla="*/ 484 w 780"/>
              <a:gd name="T77" fmla="*/ 271 h 780"/>
              <a:gd name="T78" fmla="*/ 378 w 780"/>
              <a:gd name="T79" fmla="*/ 174 h 780"/>
              <a:gd name="T80" fmla="*/ 342 w 780"/>
              <a:gd name="T81" fmla="*/ 174 h 780"/>
              <a:gd name="T82" fmla="*/ 342 w 780"/>
              <a:gd name="T83" fmla="*/ 376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80" h="780">
                <a:moveTo>
                  <a:pt x="390" y="0"/>
                </a:moveTo>
                <a:cubicBezTo>
                  <a:pt x="605" y="0"/>
                  <a:pt x="780" y="175"/>
                  <a:pt x="780" y="390"/>
                </a:cubicBezTo>
                <a:cubicBezTo>
                  <a:pt x="780" y="418"/>
                  <a:pt x="777" y="446"/>
                  <a:pt x="771" y="472"/>
                </a:cubicBezTo>
                <a:cubicBezTo>
                  <a:pt x="761" y="500"/>
                  <a:pt x="714" y="487"/>
                  <a:pt x="708" y="475"/>
                </a:cubicBezTo>
                <a:cubicBezTo>
                  <a:pt x="715" y="448"/>
                  <a:pt x="719" y="420"/>
                  <a:pt x="719" y="390"/>
                </a:cubicBezTo>
                <a:cubicBezTo>
                  <a:pt x="719" y="209"/>
                  <a:pt x="572" y="62"/>
                  <a:pt x="390" y="62"/>
                </a:cubicBezTo>
                <a:cubicBezTo>
                  <a:pt x="208" y="62"/>
                  <a:pt x="61" y="209"/>
                  <a:pt x="61" y="390"/>
                </a:cubicBezTo>
                <a:cubicBezTo>
                  <a:pt x="61" y="572"/>
                  <a:pt x="208" y="719"/>
                  <a:pt x="390" y="719"/>
                </a:cubicBezTo>
                <a:cubicBezTo>
                  <a:pt x="448" y="719"/>
                  <a:pt x="503" y="704"/>
                  <a:pt x="550" y="678"/>
                </a:cubicBezTo>
                <a:cubicBezTo>
                  <a:pt x="586" y="663"/>
                  <a:pt x="609" y="711"/>
                  <a:pt x="584" y="729"/>
                </a:cubicBezTo>
                <a:cubicBezTo>
                  <a:pt x="527" y="761"/>
                  <a:pt x="461" y="780"/>
                  <a:pt x="390" y="780"/>
                </a:cubicBezTo>
                <a:cubicBezTo>
                  <a:pt x="175" y="780"/>
                  <a:pt x="0" y="606"/>
                  <a:pt x="0" y="390"/>
                </a:cubicBezTo>
                <a:cubicBezTo>
                  <a:pt x="0" y="175"/>
                  <a:pt x="175" y="0"/>
                  <a:pt x="390" y="0"/>
                </a:cubicBezTo>
                <a:close/>
                <a:moveTo>
                  <a:pt x="275" y="513"/>
                </a:moveTo>
                <a:lnTo>
                  <a:pt x="275" y="245"/>
                </a:lnTo>
                <a:cubicBezTo>
                  <a:pt x="277" y="197"/>
                  <a:pt x="259" y="174"/>
                  <a:pt x="222" y="174"/>
                </a:cubicBezTo>
                <a:lnTo>
                  <a:pt x="222" y="156"/>
                </a:lnTo>
                <a:lnTo>
                  <a:pt x="389" y="156"/>
                </a:lnTo>
                <a:cubicBezTo>
                  <a:pt x="501" y="156"/>
                  <a:pt x="557" y="194"/>
                  <a:pt x="557" y="271"/>
                </a:cubicBezTo>
                <a:cubicBezTo>
                  <a:pt x="556" y="338"/>
                  <a:pt x="512" y="376"/>
                  <a:pt x="424" y="385"/>
                </a:cubicBezTo>
                <a:cubicBezTo>
                  <a:pt x="473" y="390"/>
                  <a:pt x="505" y="412"/>
                  <a:pt x="520" y="449"/>
                </a:cubicBezTo>
                <a:cubicBezTo>
                  <a:pt x="526" y="462"/>
                  <a:pt x="535" y="484"/>
                  <a:pt x="549" y="513"/>
                </a:cubicBezTo>
                <a:cubicBezTo>
                  <a:pt x="556" y="531"/>
                  <a:pt x="561" y="544"/>
                  <a:pt x="564" y="551"/>
                </a:cubicBezTo>
                <a:cubicBezTo>
                  <a:pt x="570" y="567"/>
                  <a:pt x="585" y="577"/>
                  <a:pt x="609" y="580"/>
                </a:cubicBezTo>
                <a:lnTo>
                  <a:pt x="609" y="598"/>
                </a:lnTo>
                <a:lnTo>
                  <a:pt x="502" y="598"/>
                </a:lnTo>
                <a:cubicBezTo>
                  <a:pt x="498" y="584"/>
                  <a:pt x="491" y="567"/>
                  <a:pt x="482" y="544"/>
                </a:cubicBezTo>
                <a:cubicBezTo>
                  <a:pt x="466" y="496"/>
                  <a:pt x="454" y="463"/>
                  <a:pt x="446" y="447"/>
                </a:cubicBezTo>
                <a:cubicBezTo>
                  <a:pt x="432" y="411"/>
                  <a:pt x="406" y="393"/>
                  <a:pt x="369" y="393"/>
                </a:cubicBezTo>
                <a:lnTo>
                  <a:pt x="342" y="393"/>
                </a:lnTo>
                <a:lnTo>
                  <a:pt x="342" y="513"/>
                </a:lnTo>
                <a:cubicBezTo>
                  <a:pt x="339" y="559"/>
                  <a:pt x="357" y="581"/>
                  <a:pt x="395" y="580"/>
                </a:cubicBezTo>
                <a:lnTo>
                  <a:pt x="395" y="598"/>
                </a:lnTo>
                <a:lnTo>
                  <a:pt x="222" y="598"/>
                </a:lnTo>
                <a:lnTo>
                  <a:pt x="222" y="580"/>
                </a:lnTo>
                <a:cubicBezTo>
                  <a:pt x="259" y="580"/>
                  <a:pt x="277" y="558"/>
                  <a:pt x="275" y="513"/>
                </a:cubicBezTo>
                <a:close/>
                <a:moveTo>
                  <a:pt x="342" y="376"/>
                </a:moveTo>
                <a:lnTo>
                  <a:pt x="369" y="376"/>
                </a:lnTo>
                <a:cubicBezTo>
                  <a:pt x="444" y="374"/>
                  <a:pt x="483" y="339"/>
                  <a:pt x="484" y="271"/>
                </a:cubicBezTo>
                <a:cubicBezTo>
                  <a:pt x="484" y="205"/>
                  <a:pt x="449" y="172"/>
                  <a:pt x="378" y="174"/>
                </a:cubicBezTo>
                <a:lnTo>
                  <a:pt x="342" y="174"/>
                </a:lnTo>
                <a:lnTo>
                  <a:pt x="342" y="376"/>
                </a:lnTo>
                <a:close/>
              </a:path>
            </a:pathLst>
          </a:custGeom>
          <a:solidFill>
            <a:schemeClr val="accent2"/>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23" name="Freeform 6"/>
          <p:cNvSpPr>
            <a:spLocks noEditPoints="1"/>
          </p:cNvSpPr>
          <p:nvPr/>
        </p:nvSpPr>
        <p:spPr bwMode="auto">
          <a:xfrm>
            <a:off x="3607171" y="4340418"/>
            <a:ext cx="633812" cy="545559"/>
          </a:xfrm>
          <a:custGeom>
            <a:avLst/>
            <a:gdLst>
              <a:gd name="T0" fmla="*/ 602 w 857"/>
              <a:gd name="T1" fmla="*/ 449 h 724"/>
              <a:gd name="T2" fmla="*/ 475 w 857"/>
              <a:gd name="T3" fmla="*/ 449 h 724"/>
              <a:gd name="T4" fmla="*/ 475 w 857"/>
              <a:gd name="T5" fmla="*/ 576 h 724"/>
              <a:gd name="T6" fmla="*/ 383 w 857"/>
              <a:gd name="T7" fmla="*/ 576 h 724"/>
              <a:gd name="T8" fmla="*/ 383 w 857"/>
              <a:gd name="T9" fmla="*/ 449 h 724"/>
              <a:gd name="T10" fmla="*/ 256 w 857"/>
              <a:gd name="T11" fmla="*/ 449 h 724"/>
              <a:gd name="T12" fmla="*/ 256 w 857"/>
              <a:gd name="T13" fmla="*/ 357 h 724"/>
              <a:gd name="T14" fmla="*/ 383 w 857"/>
              <a:gd name="T15" fmla="*/ 357 h 724"/>
              <a:gd name="T16" fmla="*/ 383 w 857"/>
              <a:gd name="T17" fmla="*/ 230 h 724"/>
              <a:gd name="T18" fmla="*/ 475 w 857"/>
              <a:gd name="T19" fmla="*/ 230 h 724"/>
              <a:gd name="T20" fmla="*/ 475 w 857"/>
              <a:gd name="T21" fmla="*/ 357 h 724"/>
              <a:gd name="T22" fmla="*/ 602 w 857"/>
              <a:gd name="T23" fmla="*/ 357 h 724"/>
              <a:gd name="T24" fmla="*/ 602 w 857"/>
              <a:gd name="T25" fmla="*/ 449 h 724"/>
              <a:gd name="T26" fmla="*/ 787 w 857"/>
              <a:gd name="T27" fmla="*/ 233 h 724"/>
              <a:gd name="T28" fmla="*/ 429 w 857"/>
              <a:gd name="T29" fmla="*/ 172 h 724"/>
              <a:gd name="T30" fmla="*/ 71 w 857"/>
              <a:gd name="T31" fmla="*/ 233 h 724"/>
              <a:gd name="T32" fmla="*/ 429 w 857"/>
              <a:gd name="T33" fmla="*/ 724 h 724"/>
              <a:gd name="T34" fmla="*/ 787 w 857"/>
              <a:gd name="T35" fmla="*/ 23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7" h="724">
                <a:moveTo>
                  <a:pt x="602" y="449"/>
                </a:moveTo>
                <a:lnTo>
                  <a:pt x="475" y="449"/>
                </a:lnTo>
                <a:lnTo>
                  <a:pt x="475" y="576"/>
                </a:lnTo>
                <a:lnTo>
                  <a:pt x="383" y="576"/>
                </a:lnTo>
                <a:lnTo>
                  <a:pt x="383" y="449"/>
                </a:lnTo>
                <a:lnTo>
                  <a:pt x="256" y="449"/>
                </a:lnTo>
                <a:lnTo>
                  <a:pt x="256" y="357"/>
                </a:lnTo>
                <a:lnTo>
                  <a:pt x="383" y="357"/>
                </a:lnTo>
                <a:lnTo>
                  <a:pt x="383" y="230"/>
                </a:lnTo>
                <a:lnTo>
                  <a:pt x="475" y="230"/>
                </a:lnTo>
                <a:lnTo>
                  <a:pt x="475" y="357"/>
                </a:lnTo>
                <a:lnTo>
                  <a:pt x="602" y="357"/>
                </a:lnTo>
                <a:lnTo>
                  <a:pt x="602" y="449"/>
                </a:lnTo>
                <a:close/>
                <a:moveTo>
                  <a:pt x="787" y="233"/>
                </a:moveTo>
                <a:cubicBezTo>
                  <a:pt x="726" y="0"/>
                  <a:pt x="470" y="147"/>
                  <a:pt x="429" y="172"/>
                </a:cubicBezTo>
                <a:cubicBezTo>
                  <a:pt x="385" y="146"/>
                  <a:pt x="132" y="2"/>
                  <a:pt x="71" y="233"/>
                </a:cubicBezTo>
                <a:cubicBezTo>
                  <a:pt x="0" y="500"/>
                  <a:pt x="428" y="721"/>
                  <a:pt x="429" y="724"/>
                </a:cubicBezTo>
                <a:cubicBezTo>
                  <a:pt x="429" y="724"/>
                  <a:pt x="857" y="497"/>
                  <a:pt x="787" y="233"/>
                </a:cubicBezTo>
                <a:close/>
              </a:path>
            </a:pathLst>
          </a:custGeom>
          <a:solidFill>
            <a:schemeClr val="accent2"/>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24" name="Freeform 7"/>
          <p:cNvSpPr>
            <a:spLocks noEditPoints="1"/>
          </p:cNvSpPr>
          <p:nvPr/>
        </p:nvSpPr>
        <p:spPr bwMode="auto">
          <a:xfrm>
            <a:off x="3924077" y="2248138"/>
            <a:ext cx="633812" cy="478701"/>
          </a:xfrm>
          <a:custGeom>
            <a:avLst/>
            <a:gdLst>
              <a:gd name="T0" fmla="*/ 1 w 855"/>
              <a:gd name="T1" fmla="*/ 609 h 636"/>
              <a:gd name="T2" fmla="*/ 27 w 855"/>
              <a:gd name="T3" fmla="*/ 0 h 636"/>
              <a:gd name="T4" fmla="*/ 54 w 855"/>
              <a:gd name="T5" fmla="*/ 583 h 636"/>
              <a:gd name="T6" fmla="*/ 129 w 855"/>
              <a:gd name="T7" fmla="*/ 461 h 636"/>
              <a:gd name="T8" fmla="*/ 206 w 855"/>
              <a:gd name="T9" fmla="*/ 434 h 636"/>
              <a:gd name="T10" fmla="*/ 232 w 855"/>
              <a:gd name="T11" fmla="*/ 583 h 636"/>
              <a:gd name="T12" fmla="*/ 307 w 855"/>
              <a:gd name="T13" fmla="*/ 275 h 636"/>
              <a:gd name="T14" fmla="*/ 384 w 855"/>
              <a:gd name="T15" fmla="*/ 248 h 636"/>
              <a:gd name="T16" fmla="*/ 411 w 855"/>
              <a:gd name="T17" fmla="*/ 583 h 636"/>
              <a:gd name="T18" fmla="*/ 485 w 855"/>
              <a:gd name="T19" fmla="*/ 366 h 636"/>
              <a:gd name="T20" fmla="*/ 562 w 855"/>
              <a:gd name="T21" fmla="*/ 339 h 636"/>
              <a:gd name="T22" fmla="*/ 589 w 855"/>
              <a:gd name="T23" fmla="*/ 583 h 636"/>
              <a:gd name="T24" fmla="*/ 664 w 855"/>
              <a:gd name="T25" fmla="*/ 213 h 636"/>
              <a:gd name="T26" fmla="*/ 740 w 855"/>
              <a:gd name="T27" fmla="*/ 186 h 636"/>
              <a:gd name="T28" fmla="*/ 767 w 855"/>
              <a:gd name="T29" fmla="*/ 583 h 636"/>
              <a:gd name="T30" fmla="*/ 855 w 855"/>
              <a:gd name="T31" fmla="*/ 609 h 636"/>
              <a:gd name="T32" fmla="*/ 767 w 855"/>
              <a:gd name="T33" fmla="*/ 636 h 636"/>
              <a:gd name="T34" fmla="*/ 589 w 855"/>
              <a:gd name="T35" fmla="*/ 636 h 636"/>
              <a:gd name="T36" fmla="*/ 411 w 855"/>
              <a:gd name="T37" fmla="*/ 636 h 636"/>
              <a:gd name="T38" fmla="*/ 232 w 855"/>
              <a:gd name="T39" fmla="*/ 636 h 636"/>
              <a:gd name="T40" fmla="*/ 28 w 855"/>
              <a:gd name="T41" fmla="*/ 636 h 636"/>
              <a:gd name="T42" fmla="*/ 174 w 855"/>
              <a:gd name="T43" fmla="*/ 336 h 636"/>
              <a:gd name="T44" fmla="*/ 312 w 855"/>
              <a:gd name="T45" fmla="*/ 95 h 636"/>
              <a:gd name="T46" fmla="*/ 347 w 855"/>
              <a:gd name="T47" fmla="*/ 56 h 636"/>
              <a:gd name="T48" fmla="*/ 660 w 855"/>
              <a:gd name="T49" fmla="*/ 80 h 636"/>
              <a:gd name="T50" fmla="*/ 642 w 855"/>
              <a:gd name="T51" fmla="*/ 43 h 636"/>
              <a:gd name="T52" fmla="*/ 714 w 855"/>
              <a:gd name="T53" fmla="*/ 21 h 636"/>
              <a:gd name="T54" fmla="*/ 763 w 855"/>
              <a:gd name="T55" fmla="*/ 24 h 636"/>
              <a:gd name="T56" fmla="*/ 748 w 855"/>
              <a:gd name="T57" fmla="*/ 95 h 636"/>
              <a:gd name="T58" fmla="*/ 722 w 855"/>
              <a:gd name="T59" fmla="*/ 134 h 636"/>
              <a:gd name="T60" fmla="*/ 542 w 855"/>
              <a:gd name="T61" fmla="*/ 299 h 636"/>
              <a:gd name="T62" fmla="*/ 541 w 855"/>
              <a:gd name="T63" fmla="*/ 30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5" h="636">
                <a:moveTo>
                  <a:pt x="28" y="636"/>
                </a:moveTo>
                <a:cubicBezTo>
                  <a:pt x="13" y="636"/>
                  <a:pt x="1" y="624"/>
                  <a:pt x="1" y="609"/>
                </a:cubicBezTo>
                <a:lnTo>
                  <a:pt x="0" y="27"/>
                </a:lnTo>
                <a:cubicBezTo>
                  <a:pt x="0" y="12"/>
                  <a:pt x="12" y="0"/>
                  <a:pt x="27" y="0"/>
                </a:cubicBezTo>
                <a:cubicBezTo>
                  <a:pt x="42" y="0"/>
                  <a:pt x="54" y="12"/>
                  <a:pt x="54" y="27"/>
                </a:cubicBezTo>
                <a:lnTo>
                  <a:pt x="54" y="583"/>
                </a:lnTo>
                <a:lnTo>
                  <a:pt x="129" y="583"/>
                </a:lnTo>
                <a:lnTo>
                  <a:pt x="129" y="461"/>
                </a:lnTo>
                <a:cubicBezTo>
                  <a:pt x="129" y="446"/>
                  <a:pt x="141" y="434"/>
                  <a:pt x="156" y="434"/>
                </a:cubicBezTo>
                <a:lnTo>
                  <a:pt x="206" y="434"/>
                </a:lnTo>
                <a:cubicBezTo>
                  <a:pt x="220" y="434"/>
                  <a:pt x="232" y="446"/>
                  <a:pt x="232" y="461"/>
                </a:cubicBezTo>
                <a:lnTo>
                  <a:pt x="232" y="583"/>
                </a:lnTo>
                <a:lnTo>
                  <a:pt x="307" y="583"/>
                </a:lnTo>
                <a:lnTo>
                  <a:pt x="307" y="275"/>
                </a:lnTo>
                <a:cubicBezTo>
                  <a:pt x="307" y="260"/>
                  <a:pt x="319" y="248"/>
                  <a:pt x="334" y="248"/>
                </a:cubicBezTo>
                <a:lnTo>
                  <a:pt x="384" y="248"/>
                </a:lnTo>
                <a:cubicBezTo>
                  <a:pt x="399" y="248"/>
                  <a:pt x="411" y="260"/>
                  <a:pt x="411" y="275"/>
                </a:cubicBezTo>
                <a:lnTo>
                  <a:pt x="411" y="583"/>
                </a:lnTo>
                <a:lnTo>
                  <a:pt x="485" y="583"/>
                </a:lnTo>
                <a:lnTo>
                  <a:pt x="485" y="366"/>
                </a:lnTo>
                <a:cubicBezTo>
                  <a:pt x="485" y="352"/>
                  <a:pt x="497" y="339"/>
                  <a:pt x="511" y="339"/>
                </a:cubicBezTo>
                <a:lnTo>
                  <a:pt x="562" y="339"/>
                </a:lnTo>
                <a:cubicBezTo>
                  <a:pt x="577" y="339"/>
                  <a:pt x="589" y="352"/>
                  <a:pt x="589" y="366"/>
                </a:cubicBezTo>
                <a:lnTo>
                  <a:pt x="589" y="583"/>
                </a:lnTo>
                <a:lnTo>
                  <a:pt x="664" y="583"/>
                </a:lnTo>
                <a:lnTo>
                  <a:pt x="664" y="213"/>
                </a:lnTo>
                <a:cubicBezTo>
                  <a:pt x="664" y="198"/>
                  <a:pt x="676" y="186"/>
                  <a:pt x="690" y="186"/>
                </a:cubicBezTo>
                <a:lnTo>
                  <a:pt x="740" y="186"/>
                </a:lnTo>
                <a:cubicBezTo>
                  <a:pt x="755" y="186"/>
                  <a:pt x="767" y="198"/>
                  <a:pt x="767" y="213"/>
                </a:cubicBezTo>
                <a:lnTo>
                  <a:pt x="767" y="583"/>
                </a:lnTo>
                <a:lnTo>
                  <a:pt x="828" y="583"/>
                </a:lnTo>
                <a:cubicBezTo>
                  <a:pt x="843" y="583"/>
                  <a:pt x="855" y="595"/>
                  <a:pt x="855" y="609"/>
                </a:cubicBezTo>
                <a:cubicBezTo>
                  <a:pt x="855" y="624"/>
                  <a:pt x="843" y="636"/>
                  <a:pt x="828" y="636"/>
                </a:cubicBezTo>
                <a:lnTo>
                  <a:pt x="767" y="636"/>
                </a:lnTo>
                <a:lnTo>
                  <a:pt x="664" y="636"/>
                </a:lnTo>
                <a:lnTo>
                  <a:pt x="589" y="636"/>
                </a:lnTo>
                <a:lnTo>
                  <a:pt x="485" y="636"/>
                </a:lnTo>
                <a:lnTo>
                  <a:pt x="411" y="636"/>
                </a:lnTo>
                <a:lnTo>
                  <a:pt x="307" y="636"/>
                </a:lnTo>
                <a:lnTo>
                  <a:pt x="232" y="636"/>
                </a:lnTo>
                <a:lnTo>
                  <a:pt x="129" y="636"/>
                </a:lnTo>
                <a:lnTo>
                  <a:pt x="28" y="636"/>
                </a:lnTo>
                <a:close/>
                <a:moveTo>
                  <a:pt x="352" y="134"/>
                </a:moveTo>
                <a:lnTo>
                  <a:pt x="174" y="336"/>
                </a:lnTo>
                <a:lnTo>
                  <a:pt x="133" y="300"/>
                </a:lnTo>
                <a:lnTo>
                  <a:pt x="312" y="95"/>
                </a:lnTo>
                <a:lnTo>
                  <a:pt x="312" y="95"/>
                </a:lnTo>
                <a:lnTo>
                  <a:pt x="347" y="56"/>
                </a:lnTo>
                <a:lnTo>
                  <a:pt x="536" y="222"/>
                </a:lnTo>
                <a:lnTo>
                  <a:pt x="660" y="80"/>
                </a:lnTo>
                <a:lnTo>
                  <a:pt x="638" y="61"/>
                </a:lnTo>
                <a:cubicBezTo>
                  <a:pt x="630" y="54"/>
                  <a:pt x="632" y="46"/>
                  <a:pt x="642" y="43"/>
                </a:cubicBezTo>
                <a:lnTo>
                  <a:pt x="676" y="32"/>
                </a:lnTo>
                <a:cubicBezTo>
                  <a:pt x="687" y="29"/>
                  <a:pt x="704" y="24"/>
                  <a:pt x="714" y="21"/>
                </a:cubicBezTo>
                <a:lnTo>
                  <a:pt x="748" y="10"/>
                </a:lnTo>
                <a:cubicBezTo>
                  <a:pt x="758" y="7"/>
                  <a:pt x="765" y="13"/>
                  <a:pt x="763" y="24"/>
                </a:cubicBezTo>
                <a:lnTo>
                  <a:pt x="756" y="56"/>
                </a:lnTo>
                <a:cubicBezTo>
                  <a:pt x="754" y="67"/>
                  <a:pt x="750" y="84"/>
                  <a:pt x="748" y="95"/>
                </a:cubicBezTo>
                <a:lnTo>
                  <a:pt x="741" y="128"/>
                </a:lnTo>
                <a:cubicBezTo>
                  <a:pt x="739" y="138"/>
                  <a:pt x="730" y="141"/>
                  <a:pt x="722" y="134"/>
                </a:cubicBezTo>
                <a:lnTo>
                  <a:pt x="702" y="116"/>
                </a:lnTo>
                <a:lnTo>
                  <a:pt x="542" y="299"/>
                </a:lnTo>
                <a:lnTo>
                  <a:pt x="542" y="299"/>
                </a:lnTo>
                <a:lnTo>
                  <a:pt x="541" y="300"/>
                </a:lnTo>
                <a:lnTo>
                  <a:pt x="352" y="134"/>
                </a:lnTo>
                <a:close/>
              </a:path>
            </a:pathLst>
          </a:custGeom>
          <a:solidFill>
            <a:schemeClr val="accent2"/>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25" name="Freeform 8"/>
          <p:cNvSpPr>
            <a:spLocks noEditPoints="1"/>
          </p:cNvSpPr>
          <p:nvPr/>
        </p:nvSpPr>
        <p:spPr bwMode="auto">
          <a:xfrm>
            <a:off x="6822860" y="3646779"/>
            <a:ext cx="553582" cy="703343"/>
          </a:xfrm>
          <a:custGeom>
            <a:avLst/>
            <a:gdLst>
              <a:gd name="T0" fmla="*/ 605 w 747"/>
              <a:gd name="T1" fmla="*/ 559 h 933"/>
              <a:gd name="T2" fmla="*/ 678 w 747"/>
              <a:gd name="T3" fmla="*/ 449 h 933"/>
              <a:gd name="T4" fmla="*/ 714 w 747"/>
              <a:gd name="T5" fmla="*/ 341 h 933"/>
              <a:gd name="T6" fmla="*/ 678 w 747"/>
              <a:gd name="T7" fmla="*/ 232 h 933"/>
              <a:gd name="T8" fmla="*/ 597 w 747"/>
              <a:gd name="T9" fmla="*/ 117 h 933"/>
              <a:gd name="T10" fmla="*/ 497 w 747"/>
              <a:gd name="T11" fmla="*/ 35 h 933"/>
              <a:gd name="T12" fmla="*/ 433 w 747"/>
              <a:gd name="T13" fmla="*/ 23 h 933"/>
              <a:gd name="T14" fmla="*/ 291 w 747"/>
              <a:gd name="T15" fmla="*/ 35 h 933"/>
              <a:gd name="T16" fmla="*/ 203 w 747"/>
              <a:gd name="T17" fmla="*/ 46 h 933"/>
              <a:gd name="T18" fmla="*/ 127 w 747"/>
              <a:gd name="T19" fmla="*/ 131 h 933"/>
              <a:gd name="T20" fmla="*/ 67 w 747"/>
              <a:gd name="T21" fmla="*/ 259 h 933"/>
              <a:gd name="T22" fmla="*/ 55 w 747"/>
              <a:gd name="T23" fmla="*/ 401 h 933"/>
              <a:gd name="T24" fmla="*/ 78 w 747"/>
              <a:gd name="T25" fmla="*/ 511 h 933"/>
              <a:gd name="T26" fmla="*/ 0 w 747"/>
              <a:gd name="T27" fmla="*/ 832 h 933"/>
              <a:gd name="T28" fmla="*/ 180 w 747"/>
              <a:gd name="T29" fmla="*/ 615 h 933"/>
              <a:gd name="T30" fmla="*/ 165 w 747"/>
              <a:gd name="T31" fmla="*/ 863 h 933"/>
              <a:gd name="T32" fmla="*/ 297 w 747"/>
              <a:gd name="T33" fmla="*/ 649 h 933"/>
              <a:gd name="T34" fmla="*/ 332 w 747"/>
              <a:gd name="T35" fmla="*/ 670 h 933"/>
              <a:gd name="T36" fmla="*/ 551 w 747"/>
              <a:gd name="T37" fmla="*/ 933 h 933"/>
              <a:gd name="T38" fmla="*/ 455 w 747"/>
              <a:gd name="T39" fmla="*/ 647 h 933"/>
              <a:gd name="T40" fmla="*/ 608 w 747"/>
              <a:gd name="T41" fmla="*/ 804 h 933"/>
              <a:gd name="T42" fmla="*/ 579 w 747"/>
              <a:gd name="T43" fmla="*/ 596 h 933"/>
              <a:gd name="T44" fmla="*/ 149 w 747"/>
              <a:gd name="T45" fmla="*/ 341 h 933"/>
              <a:gd name="T46" fmla="*/ 373 w 747"/>
              <a:gd name="T47" fmla="*/ 117 h 933"/>
              <a:gd name="T48" fmla="*/ 373 w 747"/>
              <a:gd name="T49" fmla="*/ 400 h 933"/>
              <a:gd name="T50" fmla="*/ 225 w 747"/>
              <a:gd name="T51" fmla="*/ 293 h 933"/>
              <a:gd name="T52" fmla="*/ 408 w 747"/>
              <a:gd name="T53" fmla="*/ 293 h 933"/>
              <a:gd name="T54" fmla="*/ 465 w 747"/>
              <a:gd name="T55" fmla="*/ 467 h 933"/>
              <a:gd name="T56" fmla="*/ 533 w 747"/>
              <a:gd name="T57" fmla="*/ 551 h 933"/>
              <a:gd name="T58" fmla="*/ 497 w 747"/>
              <a:gd name="T59" fmla="*/ 585 h 933"/>
              <a:gd name="T60" fmla="*/ 440 w 747"/>
              <a:gd name="T61" fmla="*/ 588 h 933"/>
              <a:gd name="T62" fmla="*/ 400 w 747"/>
              <a:gd name="T63" fmla="*/ 607 h 933"/>
              <a:gd name="T64" fmla="*/ 360 w 747"/>
              <a:gd name="T65" fmla="*/ 615 h 933"/>
              <a:gd name="T66" fmla="*/ 307 w 747"/>
              <a:gd name="T67" fmla="*/ 588 h 933"/>
              <a:gd name="T68" fmla="*/ 262 w 747"/>
              <a:gd name="T69" fmla="*/ 585 h 933"/>
              <a:gd name="T70" fmla="*/ 217 w 747"/>
              <a:gd name="T71" fmla="*/ 558 h 933"/>
              <a:gd name="T72" fmla="*/ 193 w 747"/>
              <a:gd name="T73" fmla="*/ 521 h 933"/>
              <a:gd name="T74" fmla="*/ 131 w 747"/>
              <a:gd name="T75" fmla="*/ 480 h 933"/>
              <a:gd name="T76" fmla="*/ 107 w 747"/>
              <a:gd name="T77" fmla="*/ 368 h 933"/>
              <a:gd name="T78" fmla="*/ 127 w 747"/>
              <a:gd name="T79" fmla="*/ 275 h 933"/>
              <a:gd name="T80" fmla="*/ 156 w 747"/>
              <a:gd name="T81" fmla="*/ 185 h 933"/>
              <a:gd name="T82" fmla="*/ 234 w 747"/>
              <a:gd name="T83" fmla="*/ 99 h 933"/>
              <a:gd name="T84" fmla="*/ 278 w 747"/>
              <a:gd name="T85" fmla="*/ 97 h 933"/>
              <a:gd name="T86" fmla="*/ 373 w 747"/>
              <a:gd name="T87" fmla="*/ 62 h 933"/>
              <a:gd name="T88" fmla="*/ 469 w 747"/>
              <a:gd name="T89" fmla="*/ 97 h 933"/>
              <a:gd name="T90" fmla="*/ 513 w 747"/>
              <a:gd name="T91" fmla="*/ 99 h 933"/>
              <a:gd name="T92" fmla="*/ 591 w 747"/>
              <a:gd name="T93" fmla="*/ 185 h 933"/>
              <a:gd name="T94" fmla="*/ 620 w 747"/>
              <a:gd name="T95" fmla="*/ 275 h 933"/>
              <a:gd name="T96" fmla="*/ 639 w 747"/>
              <a:gd name="T97" fmla="*/ 368 h 933"/>
              <a:gd name="T98" fmla="*/ 615 w 747"/>
              <a:gd name="T99" fmla="*/ 480 h 933"/>
              <a:gd name="T100" fmla="*/ 554 w 747"/>
              <a:gd name="T101" fmla="*/ 5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7" h="933">
                <a:moveTo>
                  <a:pt x="696" y="822"/>
                </a:moveTo>
                <a:lnTo>
                  <a:pt x="747" y="832"/>
                </a:lnTo>
                <a:lnTo>
                  <a:pt x="605" y="559"/>
                </a:lnTo>
                <a:cubicBezTo>
                  <a:pt x="609" y="556"/>
                  <a:pt x="614" y="554"/>
                  <a:pt x="619" y="551"/>
                </a:cubicBezTo>
                <a:cubicBezTo>
                  <a:pt x="636" y="542"/>
                  <a:pt x="656" y="532"/>
                  <a:pt x="668" y="511"/>
                </a:cubicBezTo>
                <a:cubicBezTo>
                  <a:pt x="680" y="491"/>
                  <a:pt x="679" y="468"/>
                  <a:pt x="678" y="449"/>
                </a:cubicBezTo>
                <a:cubicBezTo>
                  <a:pt x="678" y="439"/>
                  <a:pt x="677" y="429"/>
                  <a:pt x="679" y="423"/>
                </a:cubicBezTo>
                <a:cubicBezTo>
                  <a:pt x="681" y="417"/>
                  <a:pt x="686" y="409"/>
                  <a:pt x="691" y="401"/>
                </a:cubicBezTo>
                <a:cubicBezTo>
                  <a:pt x="701" y="385"/>
                  <a:pt x="714" y="365"/>
                  <a:pt x="714" y="341"/>
                </a:cubicBezTo>
                <a:cubicBezTo>
                  <a:pt x="714" y="316"/>
                  <a:pt x="701" y="297"/>
                  <a:pt x="691" y="281"/>
                </a:cubicBezTo>
                <a:cubicBezTo>
                  <a:pt x="686" y="273"/>
                  <a:pt x="681" y="265"/>
                  <a:pt x="679" y="259"/>
                </a:cubicBezTo>
                <a:cubicBezTo>
                  <a:pt x="677" y="252"/>
                  <a:pt x="678" y="242"/>
                  <a:pt x="678" y="232"/>
                </a:cubicBezTo>
                <a:cubicBezTo>
                  <a:pt x="679" y="214"/>
                  <a:pt x="680" y="191"/>
                  <a:pt x="668" y="170"/>
                </a:cubicBezTo>
                <a:cubicBezTo>
                  <a:pt x="656" y="150"/>
                  <a:pt x="636" y="139"/>
                  <a:pt x="619" y="131"/>
                </a:cubicBezTo>
                <a:cubicBezTo>
                  <a:pt x="611" y="126"/>
                  <a:pt x="602" y="121"/>
                  <a:pt x="597" y="117"/>
                </a:cubicBezTo>
                <a:cubicBezTo>
                  <a:pt x="593" y="112"/>
                  <a:pt x="588" y="103"/>
                  <a:pt x="584" y="95"/>
                </a:cubicBezTo>
                <a:cubicBezTo>
                  <a:pt x="575" y="78"/>
                  <a:pt x="564" y="58"/>
                  <a:pt x="544" y="46"/>
                </a:cubicBezTo>
                <a:cubicBezTo>
                  <a:pt x="527" y="37"/>
                  <a:pt x="510" y="35"/>
                  <a:pt x="497" y="35"/>
                </a:cubicBezTo>
                <a:cubicBezTo>
                  <a:pt x="492" y="35"/>
                  <a:pt x="487" y="36"/>
                  <a:pt x="482" y="36"/>
                </a:cubicBezTo>
                <a:cubicBezTo>
                  <a:pt x="471" y="36"/>
                  <a:pt x="461" y="36"/>
                  <a:pt x="455" y="35"/>
                </a:cubicBezTo>
                <a:cubicBezTo>
                  <a:pt x="449" y="33"/>
                  <a:pt x="441" y="28"/>
                  <a:pt x="433" y="23"/>
                </a:cubicBezTo>
                <a:cubicBezTo>
                  <a:pt x="417" y="13"/>
                  <a:pt x="398" y="0"/>
                  <a:pt x="373" y="0"/>
                </a:cubicBezTo>
                <a:cubicBezTo>
                  <a:pt x="349" y="0"/>
                  <a:pt x="329" y="13"/>
                  <a:pt x="313" y="23"/>
                </a:cubicBezTo>
                <a:cubicBezTo>
                  <a:pt x="305" y="28"/>
                  <a:pt x="297" y="33"/>
                  <a:pt x="291" y="35"/>
                </a:cubicBezTo>
                <a:cubicBezTo>
                  <a:pt x="286" y="36"/>
                  <a:pt x="275" y="36"/>
                  <a:pt x="265" y="36"/>
                </a:cubicBezTo>
                <a:cubicBezTo>
                  <a:pt x="260" y="36"/>
                  <a:pt x="255" y="35"/>
                  <a:pt x="250" y="35"/>
                </a:cubicBezTo>
                <a:cubicBezTo>
                  <a:pt x="236" y="35"/>
                  <a:pt x="219" y="37"/>
                  <a:pt x="203" y="46"/>
                </a:cubicBezTo>
                <a:cubicBezTo>
                  <a:pt x="182" y="58"/>
                  <a:pt x="172" y="78"/>
                  <a:pt x="163" y="95"/>
                </a:cubicBezTo>
                <a:cubicBezTo>
                  <a:pt x="159" y="103"/>
                  <a:pt x="154" y="112"/>
                  <a:pt x="149" y="117"/>
                </a:cubicBezTo>
                <a:cubicBezTo>
                  <a:pt x="145" y="121"/>
                  <a:pt x="136" y="126"/>
                  <a:pt x="127" y="131"/>
                </a:cubicBezTo>
                <a:cubicBezTo>
                  <a:pt x="111" y="139"/>
                  <a:pt x="90" y="150"/>
                  <a:pt x="78" y="170"/>
                </a:cubicBezTo>
                <a:cubicBezTo>
                  <a:pt x="67" y="191"/>
                  <a:pt x="68" y="214"/>
                  <a:pt x="68" y="232"/>
                </a:cubicBezTo>
                <a:cubicBezTo>
                  <a:pt x="69" y="242"/>
                  <a:pt x="69" y="252"/>
                  <a:pt x="67" y="259"/>
                </a:cubicBezTo>
                <a:cubicBezTo>
                  <a:pt x="66" y="265"/>
                  <a:pt x="61" y="273"/>
                  <a:pt x="55" y="281"/>
                </a:cubicBezTo>
                <a:cubicBezTo>
                  <a:pt x="45" y="297"/>
                  <a:pt x="33" y="316"/>
                  <a:pt x="33" y="341"/>
                </a:cubicBezTo>
                <a:cubicBezTo>
                  <a:pt x="33" y="365"/>
                  <a:pt x="45" y="385"/>
                  <a:pt x="55" y="401"/>
                </a:cubicBezTo>
                <a:cubicBezTo>
                  <a:pt x="61" y="409"/>
                  <a:pt x="66" y="417"/>
                  <a:pt x="67" y="423"/>
                </a:cubicBezTo>
                <a:cubicBezTo>
                  <a:pt x="69" y="429"/>
                  <a:pt x="69" y="439"/>
                  <a:pt x="68" y="449"/>
                </a:cubicBezTo>
                <a:cubicBezTo>
                  <a:pt x="68" y="468"/>
                  <a:pt x="67" y="491"/>
                  <a:pt x="78" y="511"/>
                </a:cubicBezTo>
                <a:cubicBezTo>
                  <a:pt x="90" y="532"/>
                  <a:pt x="111" y="542"/>
                  <a:pt x="127" y="551"/>
                </a:cubicBezTo>
                <a:cubicBezTo>
                  <a:pt x="132" y="554"/>
                  <a:pt x="137" y="556"/>
                  <a:pt x="141" y="559"/>
                </a:cubicBezTo>
                <a:lnTo>
                  <a:pt x="0" y="832"/>
                </a:lnTo>
                <a:lnTo>
                  <a:pt x="51" y="822"/>
                </a:lnTo>
                <a:lnTo>
                  <a:pt x="168" y="596"/>
                </a:lnTo>
                <a:cubicBezTo>
                  <a:pt x="171" y="602"/>
                  <a:pt x="175" y="609"/>
                  <a:pt x="180" y="615"/>
                </a:cubicBezTo>
                <a:lnTo>
                  <a:pt x="76" y="817"/>
                </a:lnTo>
                <a:lnTo>
                  <a:pt x="139" y="804"/>
                </a:lnTo>
                <a:lnTo>
                  <a:pt x="165" y="863"/>
                </a:lnTo>
                <a:lnTo>
                  <a:pt x="277" y="646"/>
                </a:lnTo>
                <a:cubicBezTo>
                  <a:pt x="283" y="646"/>
                  <a:pt x="288" y="646"/>
                  <a:pt x="291" y="647"/>
                </a:cubicBezTo>
                <a:cubicBezTo>
                  <a:pt x="293" y="647"/>
                  <a:pt x="295" y="648"/>
                  <a:pt x="297" y="649"/>
                </a:cubicBezTo>
                <a:lnTo>
                  <a:pt x="175" y="886"/>
                </a:lnTo>
                <a:lnTo>
                  <a:pt x="196" y="933"/>
                </a:lnTo>
                <a:lnTo>
                  <a:pt x="332" y="670"/>
                </a:lnTo>
                <a:cubicBezTo>
                  <a:pt x="344" y="676"/>
                  <a:pt x="358" y="681"/>
                  <a:pt x="373" y="681"/>
                </a:cubicBezTo>
                <a:cubicBezTo>
                  <a:pt x="389" y="681"/>
                  <a:pt x="402" y="676"/>
                  <a:pt x="414" y="670"/>
                </a:cubicBezTo>
                <a:lnTo>
                  <a:pt x="551" y="933"/>
                </a:lnTo>
                <a:lnTo>
                  <a:pt x="572" y="886"/>
                </a:lnTo>
                <a:lnTo>
                  <a:pt x="449" y="649"/>
                </a:lnTo>
                <a:cubicBezTo>
                  <a:pt x="451" y="648"/>
                  <a:pt x="453" y="647"/>
                  <a:pt x="455" y="647"/>
                </a:cubicBezTo>
                <a:cubicBezTo>
                  <a:pt x="459" y="646"/>
                  <a:pt x="464" y="646"/>
                  <a:pt x="470" y="646"/>
                </a:cubicBezTo>
                <a:lnTo>
                  <a:pt x="582" y="863"/>
                </a:lnTo>
                <a:lnTo>
                  <a:pt x="608" y="804"/>
                </a:lnTo>
                <a:lnTo>
                  <a:pt x="671" y="817"/>
                </a:lnTo>
                <a:lnTo>
                  <a:pt x="566" y="615"/>
                </a:lnTo>
                <a:cubicBezTo>
                  <a:pt x="571" y="609"/>
                  <a:pt x="575" y="602"/>
                  <a:pt x="579" y="596"/>
                </a:cubicBezTo>
                <a:lnTo>
                  <a:pt x="696" y="822"/>
                </a:lnTo>
                <a:close/>
                <a:moveTo>
                  <a:pt x="373" y="117"/>
                </a:moveTo>
                <a:cubicBezTo>
                  <a:pt x="249" y="117"/>
                  <a:pt x="149" y="217"/>
                  <a:pt x="149" y="341"/>
                </a:cubicBezTo>
                <a:cubicBezTo>
                  <a:pt x="149" y="465"/>
                  <a:pt x="249" y="565"/>
                  <a:pt x="373" y="565"/>
                </a:cubicBezTo>
                <a:cubicBezTo>
                  <a:pt x="497" y="565"/>
                  <a:pt x="598" y="465"/>
                  <a:pt x="598" y="341"/>
                </a:cubicBezTo>
                <a:cubicBezTo>
                  <a:pt x="598" y="217"/>
                  <a:pt x="497" y="117"/>
                  <a:pt x="373" y="117"/>
                </a:cubicBezTo>
                <a:close/>
                <a:moveTo>
                  <a:pt x="465" y="467"/>
                </a:moveTo>
                <a:lnTo>
                  <a:pt x="465" y="467"/>
                </a:lnTo>
                <a:lnTo>
                  <a:pt x="373" y="400"/>
                </a:lnTo>
                <a:lnTo>
                  <a:pt x="282" y="467"/>
                </a:lnTo>
                <a:lnTo>
                  <a:pt x="317" y="359"/>
                </a:lnTo>
                <a:lnTo>
                  <a:pt x="225" y="293"/>
                </a:lnTo>
                <a:lnTo>
                  <a:pt x="338" y="293"/>
                </a:lnTo>
                <a:lnTo>
                  <a:pt x="373" y="185"/>
                </a:lnTo>
                <a:lnTo>
                  <a:pt x="408" y="293"/>
                </a:lnTo>
                <a:lnTo>
                  <a:pt x="521" y="293"/>
                </a:lnTo>
                <a:lnTo>
                  <a:pt x="430" y="359"/>
                </a:lnTo>
                <a:lnTo>
                  <a:pt x="465" y="467"/>
                </a:lnTo>
                <a:close/>
                <a:moveTo>
                  <a:pt x="545" y="531"/>
                </a:moveTo>
                <a:lnTo>
                  <a:pt x="545" y="531"/>
                </a:lnTo>
                <a:cubicBezTo>
                  <a:pt x="541" y="538"/>
                  <a:pt x="537" y="544"/>
                  <a:pt x="533" y="551"/>
                </a:cubicBezTo>
                <a:cubicBezTo>
                  <a:pt x="532" y="553"/>
                  <a:pt x="531" y="556"/>
                  <a:pt x="529" y="558"/>
                </a:cubicBezTo>
                <a:cubicBezTo>
                  <a:pt x="524" y="568"/>
                  <a:pt x="518" y="580"/>
                  <a:pt x="513" y="583"/>
                </a:cubicBezTo>
                <a:cubicBezTo>
                  <a:pt x="510" y="584"/>
                  <a:pt x="505" y="585"/>
                  <a:pt x="497" y="585"/>
                </a:cubicBezTo>
                <a:cubicBezTo>
                  <a:pt x="493" y="585"/>
                  <a:pt x="488" y="585"/>
                  <a:pt x="484" y="585"/>
                </a:cubicBezTo>
                <a:cubicBezTo>
                  <a:pt x="479" y="584"/>
                  <a:pt x="474" y="584"/>
                  <a:pt x="469" y="584"/>
                </a:cubicBezTo>
                <a:cubicBezTo>
                  <a:pt x="457" y="584"/>
                  <a:pt x="448" y="585"/>
                  <a:pt x="440" y="588"/>
                </a:cubicBezTo>
                <a:cubicBezTo>
                  <a:pt x="440" y="588"/>
                  <a:pt x="439" y="588"/>
                  <a:pt x="439" y="588"/>
                </a:cubicBezTo>
                <a:cubicBezTo>
                  <a:pt x="433" y="589"/>
                  <a:pt x="427" y="592"/>
                  <a:pt x="421" y="595"/>
                </a:cubicBezTo>
                <a:cubicBezTo>
                  <a:pt x="414" y="599"/>
                  <a:pt x="407" y="603"/>
                  <a:pt x="400" y="607"/>
                </a:cubicBezTo>
                <a:cubicBezTo>
                  <a:pt x="396" y="610"/>
                  <a:pt x="391" y="613"/>
                  <a:pt x="386" y="615"/>
                </a:cubicBezTo>
                <a:cubicBezTo>
                  <a:pt x="381" y="618"/>
                  <a:pt x="377" y="620"/>
                  <a:pt x="373" y="620"/>
                </a:cubicBezTo>
                <a:cubicBezTo>
                  <a:pt x="370" y="620"/>
                  <a:pt x="365" y="618"/>
                  <a:pt x="360" y="615"/>
                </a:cubicBezTo>
                <a:cubicBezTo>
                  <a:pt x="356" y="613"/>
                  <a:pt x="351" y="610"/>
                  <a:pt x="346" y="607"/>
                </a:cubicBezTo>
                <a:cubicBezTo>
                  <a:pt x="340" y="603"/>
                  <a:pt x="333" y="599"/>
                  <a:pt x="326" y="595"/>
                </a:cubicBezTo>
                <a:cubicBezTo>
                  <a:pt x="320" y="592"/>
                  <a:pt x="314" y="589"/>
                  <a:pt x="307" y="588"/>
                </a:cubicBezTo>
                <a:cubicBezTo>
                  <a:pt x="307" y="588"/>
                  <a:pt x="307" y="588"/>
                  <a:pt x="307" y="588"/>
                </a:cubicBezTo>
                <a:cubicBezTo>
                  <a:pt x="299" y="585"/>
                  <a:pt x="289" y="584"/>
                  <a:pt x="278" y="584"/>
                </a:cubicBezTo>
                <a:cubicBezTo>
                  <a:pt x="273" y="584"/>
                  <a:pt x="267" y="584"/>
                  <a:pt x="262" y="585"/>
                </a:cubicBezTo>
                <a:cubicBezTo>
                  <a:pt x="258" y="585"/>
                  <a:pt x="254" y="585"/>
                  <a:pt x="250" y="585"/>
                </a:cubicBezTo>
                <a:cubicBezTo>
                  <a:pt x="242" y="585"/>
                  <a:pt x="236" y="584"/>
                  <a:pt x="234" y="583"/>
                </a:cubicBezTo>
                <a:cubicBezTo>
                  <a:pt x="228" y="580"/>
                  <a:pt x="223" y="568"/>
                  <a:pt x="217" y="558"/>
                </a:cubicBezTo>
                <a:cubicBezTo>
                  <a:pt x="216" y="556"/>
                  <a:pt x="215" y="553"/>
                  <a:pt x="213" y="551"/>
                </a:cubicBezTo>
                <a:cubicBezTo>
                  <a:pt x="210" y="544"/>
                  <a:pt x="206" y="538"/>
                  <a:pt x="201" y="531"/>
                </a:cubicBezTo>
                <a:cubicBezTo>
                  <a:pt x="199" y="528"/>
                  <a:pt x="196" y="525"/>
                  <a:pt x="193" y="521"/>
                </a:cubicBezTo>
                <a:cubicBezTo>
                  <a:pt x="186" y="514"/>
                  <a:pt x="178" y="509"/>
                  <a:pt x="170" y="504"/>
                </a:cubicBezTo>
                <a:cubicBezTo>
                  <a:pt x="165" y="502"/>
                  <a:pt x="160" y="499"/>
                  <a:pt x="156" y="497"/>
                </a:cubicBezTo>
                <a:cubicBezTo>
                  <a:pt x="146" y="492"/>
                  <a:pt x="134" y="486"/>
                  <a:pt x="131" y="480"/>
                </a:cubicBezTo>
                <a:cubicBezTo>
                  <a:pt x="128" y="475"/>
                  <a:pt x="129" y="463"/>
                  <a:pt x="129" y="452"/>
                </a:cubicBezTo>
                <a:cubicBezTo>
                  <a:pt x="130" y="438"/>
                  <a:pt x="131" y="422"/>
                  <a:pt x="127" y="407"/>
                </a:cubicBezTo>
                <a:cubicBezTo>
                  <a:pt x="123" y="392"/>
                  <a:pt x="114" y="379"/>
                  <a:pt x="107" y="368"/>
                </a:cubicBezTo>
                <a:cubicBezTo>
                  <a:pt x="101" y="358"/>
                  <a:pt x="94" y="347"/>
                  <a:pt x="94" y="341"/>
                </a:cubicBezTo>
                <a:cubicBezTo>
                  <a:pt x="94" y="334"/>
                  <a:pt x="101" y="323"/>
                  <a:pt x="107" y="314"/>
                </a:cubicBezTo>
                <a:cubicBezTo>
                  <a:pt x="114" y="302"/>
                  <a:pt x="123" y="290"/>
                  <a:pt x="127" y="275"/>
                </a:cubicBezTo>
                <a:cubicBezTo>
                  <a:pt x="131" y="259"/>
                  <a:pt x="130" y="244"/>
                  <a:pt x="129" y="230"/>
                </a:cubicBezTo>
                <a:cubicBezTo>
                  <a:pt x="129" y="219"/>
                  <a:pt x="129" y="206"/>
                  <a:pt x="131" y="201"/>
                </a:cubicBezTo>
                <a:cubicBezTo>
                  <a:pt x="134" y="196"/>
                  <a:pt x="146" y="190"/>
                  <a:pt x="156" y="185"/>
                </a:cubicBezTo>
                <a:cubicBezTo>
                  <a:pt x="168" y="179"/>
                  <a:pt x="182" y="171"/>
                  <a:pt x="193" y="160"/>
                </a:cubicBezTo>
                <a:cubicBezTo>
                  <a:pt x="204" y="149"/>
                  <a:pt x="211" y="135"/>
                  <a:pt x="217" y="123"/>
                </a:cubicBezTo>
                <a:cubicBezTo>
                  <a:pt x="223" y="113"/>
                  <a:pt x="228" y="102"/>
                  <a:pt x="234" y="99"/>
                </a:cubicBezTo>
                <a:cubicBezTo>
                  <a:pt x="236" y="97"/>
                  <a:pt x="242" y="97"/>
                  <a:pt x="250" y="97"/>
                </a:cubicBezTo>
                <a:cubicBezTo>
                  <a:pt x="254" y="97"/>
                  <a:pt x="258" y="97"/>
                  <a:pt x="262" y="97"/>
                </a:cubicBezTo>
                <a:cubicBezTo>
                  <a:pt x="267" y="97"/>
                  <a:pt x="273" y="97"/>
                  <a:pt x="278" y="97"/>
                </a:cubicBezTo>
                <a:cubicBezTo>
                  <a:pt x="289" y="97"/>
                  <a:pt x="299" y="96"/>
                  <a:pt x="307" y="94"/>
                </a:cubicBezTo>
                <a:cubicBezTo>
                  <a:pt x="322" y="90"/>
                  <a:pt x="335" y="82"/>
                  <a:pt x="346" y="75"/>
                </a:cubicBezTo>
                <a:cubicBezTo>
                  <a:pt x="356" y="68"/>
                  <a:pt x="367" y="62"/>
                  <a:pt x="373" y="62"/>
                </a:cubicBezTo>
                <a:cubicBezTo>
                  <a:pt x="380" y="62"/>
                  <a:pt x="391" y="68"/>
                  <a:pt x="400" y="75"/>
                </a:cubicBezTo>
                <a:cubicBezTo>
                  <a:pt x="412" y="82"/>
                  <a:pt x="424" y="90"/>
                  <a:pt x="439" y="94"/>
                </a:cubicBezTo>
                <a:cubicBezTo>
                  <a:pt x="448" y="96"/>
                  <a:pt x="457" y="97"/>
                  <a:pt x="469" y="97"/>
                </a:cubicBezTo>
                <a:cubicBezTo>
                  <a:pt x="474" y="97"/>
                  <a:pt x="479" y="97"/>
                  <a:pt x="484" y="97"/>
                </a:cubicBezTo>
                <a:cubicBezTo>
                  <a:pt x="488" y="97"/>
                  <a:pt x="493" y="97"/>
                  <a:pt x="497" y="97"/>
                </a:cubicBezTo>
                <a:cubicBezTo>
                  <a:pt x="505" y="97"/>
                  <a:pt x="510" y="97"/>
                  <a:pt x="513" y="99"/>
                </a:cubicBezTo>
                <a:cubicBezTo>
                  <a:pt x="518" y="102"/>
                  <a:pt x="524" y="113"/>
                  <a:pt x="529" y="123"/>
                </a:cubicBezTo>
                <a:cubicBezTo>
                  <a:pt x="536" y="135"/>
                  <a:pt x="543" y="149"/>
                  <a:pt x="554" y="160"/>
                </a:cubicBezTo>
                <a:cubicBezTo>
                  <a:pt x="565" y="171"/>
                  <a:pt x="579" y="179"/>
                  <a:pt x="591" y="185"/>
                </a:cubicBezTo>
                <a:cubicBezTo>
                  <a:pt x="601" y="190"/>
                  <a:pt x="612" y="196"/>
                  <a:pt x="615" y="201"/>
                </a:cubicBezTo>
                <a:cubicBezTo>
                  <a:pt x="618" y="206"/>
                  <a:pt x="618" y="219"/>
                  <a:pt x="617" y="230"/>
                </a:cubicBezTo>
                <a:cubicBezTo>
                  <a:pt x="617" y="244"/>
                  <a:pt x="616" y="259"/>
                  <a:pt x="620" y="275"/>
                </a:cubicBezTo>
                <a:cubicBezTo>
                  <a:pt x="624" y="290"/>
                  <a:pt x="632" y="302"/>
                  <a:pt x="639" y="314"/>
                </a:cubicBezTo>
                <a:cubicBezTo>
                  <a:pt x="646" y="323"/>
                  <a:pt x="653" y="334"/>
                  <a:pt x="653" y="341"/>
                </a:cubicBezTo>
                <a:cubicBezTo>
                  <a:pt x="653" y="347"/>
                  <a:pt x="646" y="358"/>
                  <a:pt x="639" y="368"/>
                </a:cubicBezTo>
                <a:cubicBezTo>
                  <a:pt x="632" y="379"/>
                  <a:pt x="624" y="392"/>
                  <a:pt x="620" y="407"/>
                </a:cubicBezTo>
                <a:cubicBezTo>
                  <a:pt x="616" y="422"/>
                  <a:pt x="617" y="438"/>
                  <a:pt x="617" y="452"/>
                </a:cubicBezTo>
                <a:cubicBezTo>
                  <a:pt x="618" y="463"/>
                  <a:pt x="618" y="475"/>
                  <a:pt x="615" y="480"/>
                </a:cubicBezTo>
                <a:cubicBezTo>
                  <a:pt x="612" y="486"/>
                  <a:pt x="601" y="492"/>
                  <a:pt x="591" y="497"/>
                </a:cubicBezTo>
                <a:cubicBezTo>
                  <a:pt x="586" y="499"/>
                  <a:pt x="582" y="502"/>
                  <a:pt x="577" y="504"/>
                </a:cubicBezTo>
                <a:cubicBezTo>
                  <a:pt x="569" y="509"/>
                  <a:pt x="561" y="514"/>
                  <a:pt x="554" y="521"/>
                </a:cubicBezTo>
                <a:cubicBezTo>
                  <a:pt x="551" y="525"/>
                  <a:pt x="548" y="528"/>
                  <a:pt x="545" y="531"/>
                </a:cubicBezTo>
                <a:close/>
              </a:path>
            </a:pathLst>
          </a:custGeom>
          <a:solidFill>
            <a:schemeClr val="accent2"/>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26" name="Freeform 9"/>
          <p:cNvSpPr>
            <a:spLocks noEditPoints="1"/>
          </p:cNvSpPr>
          <p:nvPr/>
        </p:nvSpPr>
        <p:spPr bwMode="auto">
          <a:xfrm>
            <a:off x="5500348" y="5075708"/>
            <a:ext cx="581746" cy="638966"/>
          </a:xfrm>
          <a:custGeom>
            <a:avLst/>
            <a:gdLst>
              <a:gd name="T0" fmla="*/ 851 w 881"/>
              <a:gd name="T1" fmla="*/ 319 h 951"/>
              <a:gd name="T2" fmla="*/ 851 w 881"/>
              <a:gd name="T3" fmla="*/ 823 h 951"/>
              <a:gd name="T4" fmla="*/ 30 w 881"/>
              <a:gd name="T5" fmla="*/ 823 h 951"/>
              <a:gd name="T6" fmla="*/ 30 w 881"/>
              <a:gd name="T7" fmla="*/ 319 h 951"/>
              <a:gd name="T8" fmla="*/ 777 w 881"/>
              <a:gd name="T9" fmla="*/ 341 h 951"/>
              <a:gd name="T10" fmla="*/ 56 w 881"/>
              <a:gd name="T11" fmla="*/ 398 h 951"/>
              <a:gd name="T12" fmla="*/ 105 w 881"/>
              <a:gd name="T13" fmla="*/ 801 h 951"/>
              <a:gd name="T14" fmla="*/ 826 w 881"/>
              <a:gd name="T15" fmla="*/ 745 h 951"/>
              <a:gd name="T16" fmla="*/ 777 w 881"/>
              <a:gd name="T17" fmla="*/ 341 h 951"/>
              <a:gd name="T18" fmla="*/ 245 w 881"/>
              <a:gd name="T19" fmla="*/ 218 h 951"/>
              <a:gd name="T20" fmla="*/ 259 w 881"/>
              <a:gd name="T21" fmla="*/ 229 h 951"/>
              <a:gd name="T22" fmla="*/ 402 w 881"/>
              <a:gd name="T23" fmla="*/ 0 h 951"/>
              <a:gd name="T24" fmla="*/ 319 w 881"/>
              <a:gd name="T25" fmla="*/ 242 h 951"/>
              <a:gd name="T26" fmla="*/ 227 w 881"/>
              <a:gd name="T27" fmla="*/ 277 h 951"/>
              <a:gd name="T28" fmla="*/ 178 w 881"/>
              <a:gd name="T29" fmla="*/ 117 h 951"/>
              <a:gd name="T30" fmla="*/ 668 w 881"/>
              <a:gd name="T31" fmla="*/ 930 h 951"/>
              <a:gd name="T32" fmla="*/ 243 w 881"/>
              <a:gd name="T33" fmla="*/ 930 h 951"/>
              <a:gd name="T34" fmla="*/ 344 w 881"/>
              <a:gd name="T35" fmla="*/ 435 h 951"/>
              <a:gd name="T36" fmla="*/ 279 w 881"/>
              <a:gd name="T37" fmla="*/ 591 h 951"/>
              <a:gd name="T38" fmla="*/ 215 w 881"/>
              <a:gd name="T39" fmla="*/ 435 h 951"/>
              <a:gd name="T40" fmla="*/ 276 w 881"/>
              <a:gd name="T41" fmla="*/ 632 h 951"/>
              <a:gd name="T42" fmla="*/ 300 w 881"/>
              <a:gd name="T43" fmla="*/ 727 h 951"/>
              <a:gd name="T44" fmla="*/ 278 w 881"/>
              <a:gd name="T45" fmla="*/ 620 h 951"/>
              <a:gd name="T46" fmla="*/ 317 w 881"/>
              <a:gd name="T47" fmla="*/ 598 h 951"/>
              <a:gd name="T48" fmla="*/ 315 w 881"/>
              <a:gd name="T49" fmla="*/ 728 h 951"/>
              <a:gd name="T50" fmla="*/ 241 w 881"/>
              <a:gd name="T51" fmla="*/ 728 h 951"/>
              <a:gd name="T52" fmla="*/ 239 w 881"/>
              <a:gd name="T53" fmla="*/ 598 h 951"/>
              <a:gd name="T54" fmla="*/ 291 w 881"/>
              <a:gd name="T55" fmla="*/ 466 h 951"/>
              <a:gd name="T56" fmla="*/ 201 w 881"/>
              <a:gd name="T57" fmla="*/ 486 h 951"/>
              <a:gd name="T58" fmla="*/ 279 w 881"/>
              <a:gd name="T59" fmla="*/ 579 h 951"/>
              <a:gd name="T60" fmla="*/ 357 w 881"/>
              <a:gd name="T61" fmla="*/ 483 h 951"/>
              <a:gd name="T62" fmla="*/ 515 w 881"/>
              <a:gd name="T63" fmla="*/ 601 h 951"/>
              <a:gd name="T64" fmla="*/ 464 w 881"/>
              <a:gd name="T65" fmla="*/ 601 h 951"/>
              <a:gd name="T66" fmla="*/ 473 w 881"/>
              <a:gd name="T67" fmla="*/ 467 h 951"/>
              <a:gd name="T68" fmla="*/ 515 w 881"/>
              <a:gd name="T69" fmla="*/ 467 h 951"/>
              <a:gd name="T70" fmla="*/ 579 w 881"/>
              <a:gd name="T71" fmla="*/ 601 h 951"/>
              <a:gd name="T72" fmla="*/ 578 w 881"/>
              <a:gd name="T73" fmla="*/ 467 h 951"/>
              <a:gd name="T74" fmla="*/ 551 w 881"/>
              <a:gd name="T75" fmla="*/ 521 h 951"/>
              <a:gd name="T76" fmla="*/ 551 w 881"/>
              <a:gd name="T77" fmla="*/ 537 h 951"/>
              <a:gd name="T78" fmla="*/ 579 w 881"/>
              <a:gd name="T79" fmla="*/ 601 h 951"/>
              <a:gd name="T80" fmla="*/ 683 w 881"/>
              <a:gd name="T81" fmla="*/ 601 h 951"/>
              <a:gd name="T82" fmla="*/ 628 w 881"/>
              <a:gd name="T83" fmla="*/ 601 h 951"/>
              <a:gd name="T84" fmla="*/ 608 w 881"/>
              <a:gd name="T85" fmla="*/ 467 h 951"/>
              <a:gd name="T86" fmla="*/ 658 w 881"/>
              <a:gd name="T87" fmla="*/ 467 h 951"/>
              <a:gd name="T88" fmla="*/ 700 w 881"/>
              <a:gd name="T89" fmla="*/ 467 h 951"/>
              <a:gd name="T90" fmla="*/ 731 w 881"/>
              <a:gd name="T91" fmla="*/ 547 h 951"/>
              <a:gd name="T92" fmla="*/ 742 w 881"/>
              <a:gd name="T93" fmla="*/ 578 h 951"/>
              <a:gd name="T94" fmla="*/ 708 w 881"/>
              <a:gd name="T95" fmla="*/ 521 h 951"/>
              <a:gd name="T96" fmla="*/ 738 w 881"/>
              <a:gd name="T97" fmla="*/ 466 h 951"/>
              <a:gd name="T98" fmla="*/ 742 w 881"/>
              <a:gd name="T99" fmla="*/ 513 h 951"/>
              <a:gd name="T100" fmla="*/ 732 w 881"/>
              <a:gd name="T101" fmla="*/ 492 h 951"/>
              <a:gd name="T102" fmla="*/ 766 w 881"/>
              <a:gd name="T103" fmla="*/ 543 h 951"/>
              <a:gd name="T104" fmla="*/ 737 w 881"/>
              <a:gd name="T105" fmla="*/ 602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81" h="951">
                <a:moveTo>
                  <a:pt x="105" y="285"/>
                </a:moveTo>
                <a:lnTo>
                  <a:pt x="777" y="285"/>
                </a:lnTo>
                <a:cubicBezTo>
                  <a:pt x="806" y="285"/>
                  <a:pt x="832" y="298"/>
                  <a:pt x="851" y="319"/>
                </a:cubicBezTo>
                <a:cubicBezTo>
                  <a:pt x="870" y="339"/>
                  <a:pt x="881" y="367"/>
                  <a:pt x="881" y="398"/>
                </a:cubicBezTo>
                <a:lnTo>
                  <a:pt x="881" y="745"/>
                </a:lnTo>
                <a:cubicBezTo>
                  <a:pt x="881" y="775"/>
                  <a:pt x="870" y="803"/>
                  <a:pt x="851" y="823"/>
                </a:cubicBezTo>
                <a:cubicBezTo>
                  <a:pt x="832" y="844"/>
                  <a:pt x="806" y="857"/>
                  <a:pt x="777" y="857"/>
                </a:cubicBezTo>
                <a:lnTo>
                  <a:pt x="105" y="857"/>
                </a:lnTo>
                <a:cubicBezTo>
                  <a:pt x="75" y="857"/>
                  <a:pt x="49" y="844"/>
                  <a:pt x="30" y="823"/>
                </a:cubicBezTo>
                <a:cubicBezTo>
                  <a:pt x="12" y="803"/>
                  <a:pt x="0" y="775"/>
                  <a:pt x="0" y="745"/>
                </a:cubicBezTo>
                <a:lnTo>
                  <a:pt x="0" y="398"/>
                </a:lnTo>
                <a:cubicBezTo>
                  <a:pt x="0" y="367"/>
                  <a:pt x="12" y="339"/>
                  <a:pt x="30" y="319"/>
                </a:cubicBezTo>
                <a:cubicBezTo>
                  <a:pt x="49" y="298"/>
                  <a:pt x="75" y="285"/>
                  <a:pt x="105" y="285"/>
                </a:cubicBezTo>
                <a:close/>
                <a:moveTo>
                  <a:pt x="777" y="341"/>
                </a:moveTo>
                <a:lnTo>
                  <a:pt x="777" y="341"/>
                </a:lnTo>
                <a:lnTo>
                  <a:pt x="105" y="341"/>
                </a:lnTo>
                <a:cubicBezTo>
                  <a:pt x="92" y="341"/>
                  <a:pt x="80" y="347"/>
                  <a:pt x="71" y="356"/>
                </a:cubicBezTo>
                <a:cubicBezTo>
                  <a:pt x="62" y="367"/>
                  <a:pt x="56" y="381"/>
                  <a:pt x="56" y="398"/>
                </a:cubicBezTo>
                <a:lnTo>
                  <a:pt x="56" y="745"/>
                </a:lnTo>
                <a:cubicBezTo>
                  <a:pt x="56" y="761"/>
                  <a:pt x="62" y="775"/>
                  <a:pt x="71" y="786"/>
                </a:cubicBezTo>
                <a:cubicBezTo>
                  <a:pt x="80" y="795"/>
                  <a:pt x="92" y="801"/>
                  <a:pt x="105" y="801"/>
                </a:cubicBezTo>
                <a:lnTo>
                  <a:pt x="777" y="801"/>
                </a:lnTo>
                <a:cubicBezTo>
                  <a:pt x="790" y="801"/>
                  <a:pt x="802" y="795"/>
                  <a:pt x="810" y="786"/>
                </a:cubicBezTo>
                <a:cubicBezTo>
                  <a:pt x="820" y="775"/>
                  <a:pt x="826" y="761"/>
                  <a:pt x="826" y="745"/>
                </a:cubicBezTo>
                <a:lnTo>
                  <a:pt x="826" y="398"/>
                </a:lnTo>
                <a:cubicBezTo>
                  <a:pt x="826" y="381"/>
                  <a:pt x="820" y="367"/>
                  <a:pt x="810" y="356"/>
                </a:cubicBezTo>
                <a:cubicBezTo>
                  <a:pt x="802" y="347"/>
                  <a:pt x="790" y="341"/>
                  <a:pt x="777" y="341"/>
                </a:cubicBezTo>
                <a:close/>
                <a:moveTo>
                  <a:pt x="178" y="117"/>
                </a:moveTo>
                <a:lnTo>
                  <a:pt x="245" y="218"/>
                </a:lnTo>
                <a:lnTo>
                  <a:pt x="245" y="218"/>
                </a:lnTo>
                <a:cubicBezTo>
                  <a:pt x="248" y="224"/>
                  <a:pt x="252" y="228"/>
                  <a:pt x="255" y="229"/>
                </a:cubicBezTo>
                <a:cubicBezTo>
                  <a:pt x="255" y="230"/>
                  <a:pt x="256" y="230"/>
                  <a:pt x="256" y="230"/>
                </a:cubicBezTo>
                <a:cubicBezTo>
                  <a:pt x="257" y="230"/>
                  <a:pt x="258" y="230"/>
                  <a:pt x="259" y="229"/>
                </a:cubicBezTo>
                <a:cubicBezTo>
                  <a:pt x="263" y="226"/>
                  <a:pt x="267" y="221"/>
                  <a:pt x="271" y="215"/>
                </a:cubicBezTo>
                <a:lnTo>
                  <a:pt x="272" y="214"/>
                </a:lnTo>
                <a:lnTo>
                  <a:pt x="402" y="0"/>
                </a:lnTo>
                <a:lnTo>
                  <a:pt x="449" y="29"/>
                </a:lnTo>
                <a:lnTo>
                  <a:pt x="319" y="242"/>
                </a:lnTo>
                <a:lnTo>
                  <a:pt x="319" y="242"/>
                </a:lnTo>
                <a:cubicBezTo>
                  <a:pt x="311" y="257"/>
                  <a:pt x="300" y="268"/>
                  <a:pt x="289" y="275"/>
                </a:cubicBezTo>
                <a:cubicBezTo>
                  <a:pt x="280" y="281"/>
                  <a:pt x="269" y="285"/>
                  <a:pt x="259" y="285"/>
                </a:cubicBezTo>
                <a:cubicBezTo>
                  <a:pt x="248" y="286"/>
                  <a:pt x="237" y="283"/>
                  <a:pt x="227" y="277"/>
                </a:cubicBezTo>
                <a:cubicBezTo>
                  <a:pt x="216" y="271"/>
                  <a:pt x="207" y="262"/>
                  <a:pt x="198" y="248"/>
                </a:cubicBezTo>
                <a:lnTo>
                  <a:pt x="132" y="148"/>
                </a:lnTo>
                <a:lnTo>
                  <a:pt x="178" y="117"/>
                </a:lnTo>
                <a:close/>
                <a:moveTo>
                  <a:pt x="297" y="876"/>
                </a:moveTo>
                <a:lnTo>
                  <a:pt x="614" y="876"/>
                </a:lnTo>
                <a:cubicBezTo>
                  <a:pt x="644" y="876"/>
                  <a:pt x="668" y="901"/>
                  <a:pt x="668" y="930"/>
                </a:cubicBezTo>
                <a:lnTo>
                  <a:pt x="668" y="951"/>
                </a:lnTo>
                <a:lnTo>
                  <a:pt x="243" y="951"/>
                </a:lnTo>
                <a:lnTo>
                  <a:pt x="243" y="930"/>
                </a:lnTo>
                <a:cubicBezTo>
                  <a:pt x="243" y="901"/>
                  <a:pt x="267" y="876"/>
                  <a:pt x="297" y="876"/>
                </a:cubicBezTo>
                <a:close/>
                <a:moveTo>
                  <a:pt x="279" y="409"/>
                </a:moveTo>
                <a:cubicBezTo>
                  <a:pt x="305" y="409"/>
                  <a:pt x="327" y="419"/>
                  <a:pt x="344" y="435"/>
                </a:cubicBezTo>
                <a:cubicBezTo>
                  <a:pt x="360" y="452"/>
                  <a:pt x="371" y="475"/>
                  <a:pt x="371" y="500"/>
                </a:cubicBezTo>
                <a:cubicBezTo>
                  <a:pt x="371" y="525"/>
                  <a:pt x="360" y="548"/>
                  <a:pt x="344" y="564"/>
                </a:cubicBezTo>
                <a:cubicBezTo>
                  <a:pt x="327" y="581"/>
                  <a:pt x="305" y="591"/>
                  <a:pt x="279" y="591"/>
                </a:cubicBezTo>
                <a:cubicBezTo>
                  <a:pt x="254" y="591"/>
                  <a:pt x="231" y="581"/>
                  <a:pt x="215" y="564"/>
                </a:cubicBezTo>
                <a:cubicBezTo>
                  <a:pt x="198" y="548"/>
                  <a:pt x="188" y="525"/>
                  <a:pt x="188" y="500"/>
                </a:cubicBezTo>
                <a:cubicBezTo>
                  <a:pt x="188" y="475"/>
                  <a:pt x="198" y="452"/>
                  <a:pt x="215" y="435"/>
                </a:cubicBezTo>
                <a:cubicBezTo>
                  <a:pt x="231" y="419"/>
                  <a:pt x="254" y="409"/>
                  <a:pt x="279" y="409"/>
                </a:cubicBezTo>
                <a:close/>
                <a:moveTo>
                  <a:pt x="276" y="632"/>
                </a:moveTo>
                <a:lnTo>
                  <a:pt x="276" y="632"/>
                </a:lnTo>
                <a:lnTo>
                  <a:pt x="256" y="727"/>
                </a:lnTo>
                <a:lnTo>
                  <a:pt x="278" y="746"/>
                </a:lnTo>
                <a:lnTo>
                  <a:pt x="300" y="727"/>
                </a:lnTo>
                <a:lnTo>
                  <a:pt x="280" y="632"/>
                </a:lnTo>
                <a:lnTo>
                  <a:pt x="289" y="627"/>
                </a:lnTo>
                <a:lnTo>
                  <a:pt x="278" y="620"/>
                </a:lnTo>
                <a:lnTo>
                  <a:pt x="267" y="627"/>
                </a:lnTo>
                <a:lnTo>
                  <a:pt x="276" y="632"/>
                </a:lnTo>
                <a:close/>
                <a:moveTo>
                  <a:pt x="317" y="598"/>
                </a:moveTo>
                <a:lnTo>
                  <a:pt x="317" y="598"/>
                </a:lnTo>
                <a:cubicBezTo>
                  <a:pt x="369" y="615"/>
                  <a:pt x="407" y="667"/>
                  <a:pt x="409" y="728"/>
                </a:cubicBezTo>
                <a:lnTo>
                  <a:pt x="315" y="728"/>
                </a:lnTo>
                <a:lnTo>
                  <a:pt x="294" y="623"/>
                </a:lnTo>
                <a:lnTo>
                  <a:pt x="317" y="598"/>
                </a:lnTo>
                <a:close/>
                <a:moveTo>
                  <a:pt x="241" y="728"/>
                </a:moveTo>
                <a:lnTo>
                  <a:pt x="241" y="728"/>
                </a:lnTo>
                <a:lnTo>
                  <a:pt x="148" y="728"/>
                </a:lnTo>
                <a:cubicBezTo>
                  <a:pt x="150" y="667"/>
                  <a:pt x="187" y="615"/>
                  <a:pt x="239" y="598"/>
                </a:cubicBezTo>
                <a:lnTo>
                  <a:pt x="262" y="623"/>
                </a:lnTo>
                <a:lnTo>
                  <a:pt x="241" y="728"/>
                </a:lnTo>
                <a:close/>
                <a:moveTo>
                  <a:pt x="291" y="466"/>
                </a:moveTo>
                <a:lnTo>
                  <a:pt x="291" y="466"/>
                </a:lnTo>
                <a:cubicBezTo>
                  <a:pt x="289" y="467"/>
                  <a:pt x="287" y="468"/>
                  <a:pt x="286" y="468"/>
                </a:cubicBezTo>
                <a:cubicBezTo>
                  <a:pt x="255" y="483"/>
                  <a:pt x="218" y="485"/>
                  <a:pt x="201" y="486"/>
                </a:cubicBezTo>
                <a:cubicBezTo>
                  <a:pt x="200" y="490"/>
                  <a:pt x="200" y="495"/>
                  <a:pt x="200" y="499"/>
                </a:cubicBezTo>
                <a:cubicBezTo>
                  <a:pt x="200" y="521"/>
                  <a:pt x="209" y="541"/>
                  <a:pt x="223" y="555"/>
                </a:cubicBezTo>
                <a:cubicBezTo>
                  <a:pt x="238" y="570"/>
                  <a:pt x="257" y="579"/>
                  <a:pt x="279" y="579"/>
                </a:cubicBezTo>
                <a:cubicBezTo>
                  <a:pt x="301" y="579"/>
                  <a:pt x="321" y="570"/>
                  <a:pt x="336" y="555"/>
                </a:cubicBezTo>
                <a:cubicBezTo>
                  <a:pt x="350" y="541"/>
                  <a:pt x="359" y="521"/>
                  <a:pt x="359" y="499"/>
                </a:cubicBezTo>
                <a:cubicBezTo>
                  <a:pt x="359" y="494"/>
                  <a:pt x="358" y="489"/>
                  <a:pt x="357" y="483"/>
                </a:cubicBezTo>
                <a:cubicBezTo>
                  <a:pt x="350" y="483"/>
                  <a:pt x="343" y="483"/>
                  <a:pt x="336" y="482"/>
                </a:cubicBezTo>
                <a:cubicBezTo>
                  <a:pt x="320" y="479"/>
                  <a:pt x="304" y="473"/>
                  <a:pt x="291" y="466"/>
                </a:cubicBezTo>
                <a:close/>
                <a:moveTo>
                  <a:pt x="515" y="601"/>
                </a:moveTo>
                <a:lnTo>
                  <a:pt x="484" y="601"/>
                </a:lnTo>
                <a:lnTo>
                  <a:pt x="464" y="530"/>
                </a:lnTo>
                <a:lnTo>
                  <a:pt x="464" y="601"/>
                </a:lnTo>
                <a:lnTo>
                  <a:pt x="440" y="601"/>
                </a:lnTo>
                <a:lnTo>
                  <a:pt x="440" y="467"/>
                </a:lnTo>
                <a:lnTo>
                  <a:pt x="473" y="467"/>
                </a:lnTo>
                <a:lnTo>
                  <a:pt x="490" y="528"/>
                </a:lnTo>
                <a:lnTo>
                  <a:pt x="490" y="467"/>
                </a:lnTo>
                <a:lnTo>
                  <a:pt x="515" y="467"/>
                </a:lnTo>
                <a:lnTo>
                  <a:pt x="515" y="601"/>
                </a:lnTo>
                <a:close/>
                <a:moveTo>
                  <a:pt x="579" y="601"/>
                </a:moveTo>
                <a:lnTo>
                  <a:pt x="579" y="601"/>
                </a:lnTo>
                <a:lnTo>
                  <a:pt x="521" y="601"/>
                </a:lnTo>
                <a:lnTo>
                  <a:pt x="521" y="467"/>
                </a:lnTo>
                <a:lnTo>
                  <a:pt x="578" y="467"/>
                </a:lnTo>
                <a:lnTo>
                  <a:pt x="578" y="484"/>
                </a:lnTo>
                <a:lnTo>
                  <a:pt x="551" y="484"/>
                </a:lnTo>
                <a:lnTo>
                  <a:pt x="551" y="521"/>
                </a:lnTo>
                <a:lnTo>
                  <a:pt x="576" y="521"/>
                </a:lnTo>
                <a:lnTo>
                  <a:pt x="576" y="537"/>
                </a:lnTo>
                <a:lnTo>
                  <a:pt x="551" y="537"/>
                </a:lnTo>
                <a:lnTo>
                  <a:pt x="551" y="584"/>
                </a:lnTo>
                <a:lnTo>
                  <a:pt x="579" y="584"/>
                </a:lnTo>
                <a:lnTo>
                  <a:pt x="579" y="601"/>
                </a:lnTo>
                <a:close/>
                <a:moveTo>
                  <a:pt x="700" y="467"/>
                </a:moveTo>
                <a:lnTo>
                  <a:pt x="700" y="467"/>
                </a:lnTo>
                <a:lnTo>
                  <a:pt x="683" y="601"/>
                </a:lnTo>
                <a:lnTo>
                  <a:pt x="648" y="601"/>
                </a:lnTo>
                <a:lnTo>
                  <a:pt x="638" y="527"/>
                </a:lnTo>
                <a:lnTo>
                  <a:pt x="628" y="601"/>
                </a:lnTo>
                <a:lnTo>
                  <a:pt x="598" y="601"/>
                </a:lnTo>
                <a:lnTo>
                  <a:pt x="581" y="467"/>
                </a:lnTo>
                <a:lnTo>
                  <a:pt x="608" y="467"/>
                </a:lnTo>
                <a:lnTo>
                  <a:pt x="615" y="529"/>
                </a:lnTo>
                <a:lnTo>
                  <a:pt x="625" y="467"/>
                </a:lnTo>
                <a:lnTo>
                  <a:pt x="658" y="467"/>
                </a:lnTo>
                <a:lnTo>
                  <a:pt x="666" y="529"/>
                </a:lnTo>
                <a:lnTo>
                  <a:pt x="676" y="467"/>
                </a:lnTo>
                <a:lnTo>
                  <a:pt x="700" y="467"/>
                </a:lnTo>
                <a:close/>
                <a:moveTo>
                  <a:pt x="704" y="547"/>
                </a:moveTo>
                <a:lnTo>
                  <a:pt x="704" y="547"/>
                </a:lnTo>
                <a:lnTo>
                  <a:pt x="731" y="547"/>
                </a:lnTo>
                <a:lnTo>
                  <a:pt x="731" y="578"/>
                </a:lnTo>
                <a:cubicBezTo>
                  <a:pt x="731" y="581"/>
                  <a:pt x="733" y="583"/>
                  <a:pt x="736" y="583"/>
                </a:cubicBezTo>
                <a:cubicBezTo>
                  <a:pt x="740" y="583"/>
                  <a:pt x="742" y="581"/>
                  <a:pt x="742" y="578"/>
                </a:cubicBezTo>
                <a:lnTo>
                  <a:pt x="742" y="562"/>
                </a:lnTo>
                <a:cubicBezTo>
                  <a:pt x="742" y="557"/>
                  <a:pt x="738" y="552"/>
                  <a:pt x="732" y="545"/>
                </a:cubicBezTo>
                <a:cubicBezTo>
                  <a:pt x="719" y="533"/>
                  <a:pt x="712" y="525"/>
                  <a:pt x="708" y="521"/>
                </a:cubicBezTo>
                <a:cubicBezTo>
                  <a:pt x="705" y="517"/>
                  <a:pt x="704" y="512"/>
                  <a:pt x="704" y="507"/>
                </a:cubicBezTo>
                <a:lnTo>
                  <a:pt x="704" y="492"/>
                </a:lnTo>
                <a:cubicBezTo>
                  <a:pt x="704" y="475"/>
                  <a:pt x="715" y="466"/>
                  <a:pt x="738" y="466"/>
                </a:cubicBezTo>
                <a:cubicBezTo>
                  <a:pt x="758" y="466"/>
                  <a:pt x="768" y="474"/>
                  <a:pt x="768" y="490"/>
                </a:cubicBezTo>
                <a:lnTo>
                  <a:pt x="768" y="513"/>
                </a:lnTo>
                <a:lnTo>
                  <a:pt x="742" y="513"/>
                </a:lnTo>
                <a:lnTo>
                  <a:pt x="742" y="488"/>
                </a:lnTo>
                <a:cubicBezTo>
                  <a:pt x="742" y="485"/>
                  <a:pt x="740" y="484"/>
                  <a:pt x="737" y="484"/>
                </a:cubicBezTo>
                <a:cubicBezTo>
                  <a:pt x="734" y="484"/>
                  <a:pt x="732" y="487"/>
                  <a:pt x="732" y="492"/>
                </a:cubicBezTo>
                <a:lnTo>
                  <a:pt x="733" y="501"/>
                </a:lnTo>
                <a:cubicBezTo>
                  <a:pt x="733" y="506"/>
                  <a:pt x="736" y="511"/>
                  <a:pt x="743" y="518"/>
                </a:cubicBezTo>
                <a:cubicBezTo>
                  <a:pt x="755" y="530"/>
                  <a:pt x="763" y="538"/>
                  <a:pt x="766" y="543"/>
                </a:cubicBezTo>
                <a:cubicBezTo>
                  <a:pt x="769" y="547"/>
                  <a:pt x="771" y="553"/>
                  <a:pt x="771" y="558"/>
                </a:cubicBezTo>
                <a:lnTo>
                  <a:pt x="771" y="576"/>
                </a:lnTo>
                <a:cubicBezTo>
                  <a:pt x="771" y="593"/>
                  <a:pt x="760" y="602"/>
                  <a:pt x="737" y="602"/>
                </a:cubicBezTo>
                <a:cubicBezTo>
                  <a:pt x="715" y="602"/>
                  <a:pt x="704" y="594"/>
                  <a:pt x="704" y="578"/>
                </a:cubicBezTo>
                <a:lnTo>
                  <a:pt x="704" y="547"/>
                </a:lnTo>
                <a:close/>
              </a:path>
            </a:pathLst>
          </a:custGeom>
          <a:solidFill>
            <a:schemeClr val="accent2"/>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27" name="椭圆 26"/>
          <p:cNvSpPr/>
          <p:nvPr/>
        </p:nvSpPr>
        <p:spPr bwMode="auto">
          <a:xfrm>
            <a:off x="4258793" y="2593331"/>
            <a:ext cx="2322760" cy="2322760"/>
          </a:xfrm>
          <a:prstGeom prst="ellipse">
            <a:avLst/>
          </a:prstGeom>
          <a:blipFill>
            <a:blip r:embed="rId1" cstate="print">
              <a:extLst>
                <a:ext uri="{28A0092B-C50C-407E-A947-70E740481C1C}">
                  <a14:useLocalDpi xmlns:a14="http://schemas.microsoft.com/office/drawing/2010/main" val="0"/>
                </a:ext>
              </a:extLst>
            </a:blip>
            <a:stretch>
              <a:fillRect/>
            </a:stretch>
          </a:blipFill>
          <a:ln w="127000" cap="flat" cmpd="sng" algn="ctr">
            <a:solidFill>
              <a:schemeClr val="accent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accent1"/>
              </a:solidFill>
              <a:effectLst/>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advTm="8479">
        <p14:switch dir="r"/>
      </p:transition>
    </mc:Choice>
    <mc:Fallback>
      <p:transition spd="slow" advTm="8479">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accent2"/>
                </a:solidFill>
                <a:latin typeface="微软雅黑" panose="020B0503020204020204" pitchFamily="34" charset="-122"/>
                <a:ea typeface="微软雅黑" panose="020B0503020204020204" pitchFamily="34" charset="-122"/>
              </a:rPr>
              <a:t>3.2 </a:t>
            </a:r>
            <a:r>
              <a:rPr lang="zh-CN" altLang="en-US" sz="2800" dirty="0">
                <a:solidFill>
                  <a:schemeClr val="accent2"/>
                </a:solidFill>
                <a:latin typeface="微软雅黑" panose="020B0503020204020204" pitchFamily="34" charset="-122"/>
                <a:ea typeface="微软雅黑" panose="020B0503020204020204" pitchFamily="34" charset="-122"/>
              </a:rPr>
              <a:t>合作权益</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40011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3</a:t>
            </a:r>
            <a:endParaRPr lang="zh-CN" altLang="en-US" dirty="0">
              <a:solidFill>
                <a:schemeClr val="accent2"/>
              </a:solidFill>
            </a:endParaRPr>
          </a:p>
        </p:txBody>
      </p:sp>
      <p:graphicFrame>
        <p:nvGraphicFramePr>
          <p:cNvPr id="5" name="表格 4"/>
          <p:cNvGraphicFramePr>
            <a:graphicFrameLocks noGrp="1"/>
          </p:cNvGraphicFramePr>
          <p:nvPr/>
        </p:nvGraphicFramePr>
        <p:xfrm>
          <a:off x="916650" y="1348371"/>
          <a:ext cx="10439400" cy="5029200"/>
        </p:xfrm>
        <a:graphic>
          <a:graphicData uri="http://schemas.openxmlformats.org/drawingml/2006/table">
            <a:tbl>
              <a:tblPr/>
              <a:tblGrid>
                <a:gridCol w="546798"/>
                <a:gridCol w="1197865"/>
                <a:gridCol w="6102158"/>
                <a:gridCol w="2592579"/>
              </a:tblGrid>
              <a:tr h="457200">
                <a:tc>
                  <a:txBody>
                    <a:bodyPr/>
                    <a:lstStyle/>
                    <a:p>
                      <a:pPr algn="ctr">
                        <a:spcAft>
                          <a:spcPts val="0"/>
                        </a:spcAft>
                      </a:pPr>
                      <a:r>
                        <a:rPr lang="zh-CN" sz="1400" b="1" kern="100" dirty="0">
                          <a:solidFill>
                            <a:schemeClr val="accent2"/>
                          </a:solidFill>
                          <a:latin typeface="微软雅黑" panose="020B0503020204020204" pitchFamily="34" charset="-122"/>
                          <a:ea typeface="微软雅黑" panose="020B0503020204020204" pitchFamily="34" charset="-122"/>
                          <a:cs typeface="Times New Roman" panose="02020603050405020304"/>
                        </a:rPr>
                        <a:t>序号</a:t>
                      </a:r>
                      <a:endParaRPr lang="zh-CN" sz="1400" b="1" kern="100" dirty="0">
                        <a:solidFill>
                          <a:schemeClr val="accent2"/>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4"/>
                    </a:solidFill>
                  </a:tcPr>
                </a:tc>
                <a:tc>
                  <a:txBody>
                    <a:bodyPr/>
                    <a:lstStyle/>
                    <a:p>
                      <a:pPr algn="ctr">
                        <a:spcAft>
                          <a:spcPts val="0"/>
                        </a:spcAft>
                      </a:pPr>
                      <a:r>
                        <a:rPr lang="zh-CN" sz="1400" b="1" kern="100" dirty="0">
                          <a:solidFill>
                            <a:schemeClr val="accent2"/>
                          </a:solidFill>
                          <a:latin typeface="微软雅黑" panose="020B0503020204020204" pitchFamily="34" charset="-122"/>
                          <a:ea typeface="微软雅黑" panose="020B0503020204020204" pitchFamily="34" charset="-122"/>
                          <a:cs typeface="Times New Roman" panose="02020603050405020304"/>
                        </a:rPr>
                        <a:t>权益细则</a:t>
                      </a:r>
                      <a:endParaRPr lang="zh-CN" sz="1400" b="1" kern="100" dirty="0">
                        <a:solidFill>
                          <a:schemeClr val="accent2"/>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4"/>
                    </a:solidFill>
                  </a:tcPr>
                </a:tc>
                <a:tc>
                  <a:txBody>
                    <a:bodyPr/>
                    <a:lstStyle/>
                    <a:p>
                      <a:pPr algn="ctr">
                        <a:spcAft>
                          <a:spcPts val="0"/>
                        </a:spcAft>
                      </a:pPr>
                      <a:r>
                        <a:rPr lang="zh-CN" sz="1400" b="1" kern="100" dirty="0">
                          <a:solidFill>
                            <a:schemeClr val="accent2"/>
                          </a:solidFill>
                          <a:latin typeface="微软雅黑" panose="020B0503020204020204" pitchFamily="34" charset="-122"/>
                          <a:ea typeface="微软雅黑" panose="020B0503020204020204" pitchFamily="34" charset="-122"/>
                          <a:cs typeface="Times New Roman" panose="02020603050405020304"/>
                        </a:rPr>
                        <a:t>赞助商权益描述</a:t>
                      </a:r>
                      <a:endParaRPr lang="zh-CN" sz="1400" b="1" kern="100" dirty="0">
                        <a:solidFill>
                          <a:schemeClr val="accent2"/>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4"/>
                    </a:solidFill>
                  </a:tcPr>
                </a:tc>
                <a:tc>
                  <a:txBody>
                    <a:bodyPr/>
                    <a:lstStyle/>
                    <a:p>
                      <a:pPr algn="ctr">
                        <a:spcAft>
                          <a:spcPts val="0"/>
                        </a:spcAft>
                      </a:pPr>
                      <a:r>
                        <a:rPr lang="zh-CN" sz="1400" b="1" kern="100" dirty="0">
                          <a:solidFill>
                            <a:schemeClr val="accent2"/>
                          </a:solidFill>
                          <a:latin typeface="微软雅黑" panose="020B0503020204020204" pitchFamily="34" charset="-122"/>
                          <a:ea typeface="微软雅黑" panose="020B0503020204020204" pitchFamily="34" charset="-122"/>
                          <a:cs typeface="Times New Roman" panose="02020603050405020304"/>
                        </a:rPr>
                        <a:t>备注</a:t>
                      </a:r>
                      <a:endParaRPr lang="zh-CN" sz="1400" b="1" kern="100" dirty="0">
                        <a:solidFill>
                          <a:schemeClr val="accent2"/>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4"/>
                    </a:solidFill>
                  </a:tcPr>
                </a:tc>
              </a:tr>
              <a:tr h="533400">
                <a:tc>
                  <a:txBody>
                    <a:bodyPr/>
                    <a:lstStyle/>
                    <a:p>
                      <a:pPr algn="just">
                        <a:spcAft>
                          <a:spcPts val="0"/>
                        </a:spcAft>
                      </a:pPr>
                      <a:r>
                        <a:rPr lang="en-US"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1</a:t>
                      </a:r>
                      <a:endPar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just">
                        <a:spcAft>
                          <a:spcPts val="0"/>
                        </a:spcAft>
                      </a:pPr>
                      <a:r>
                        <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名称体现</a:t>
                      </a:r>
                      <a:endPar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just">
                        <a:spcAft>
                          <a:spcPts val="0"/>
                        </a:spcAft>
                      </a:pPr>
                      <a:r>
                        <a:rPr lang="zh-CN" altLang="en-US"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享有对应的赞助商称号，组委会对外发布的赛事公开文件以及媒体宣传中涉及赞助商信息时均以“**赞助商”身份标识；</a:t>
                      </a:r>
                      <a:endPar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just">
                        <a:spcAft>
                          <a:spcPts val="0"/>
                        </a:spcAft>
                      </a:pPr>
                      <a:r>
                        <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合作签约暨赛事启动仪式邀请媒体参与报道</a:t>
                      </a:r>
                      <a:endPar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r>
              <a:tr h="457200">
                <a:tc>
                  <a:txBody>
                    <a:bodyPr/>
                    <a:lstStyle/>
                    <a:p>
                      <a:pPr algn="just">
                        <a:spcAft>
                          <a:spcPts val="0"/>
                        </a:spcAft>
                      </a:pPr>
                      <a:r>
                        <a:rPr lang="en-US" sz="1400" kern="100">
                          <a:solidFill>
                            <a:schemeClr val="accent1"/>
                          </a:solidFill>
                          <a:latin typeface="微软雅黑" panose="020B0503020204020204" pitchFamily="34" charset="-122"/>
                          <a:ea typeface="微软雅黑" panose="020B0503020204020204" pitchFamily="34" charset="-122"/>
                          <a:cs typeface="Times New Roman" panose="02020603050405020304"/>
                        </a:rPr>
                        <a:t>2</a:t>
                      </a:r>
                      <a:endParaRPr lang="zh-CN" sz="1400" kern="10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just">
                        <a:spcAft>
                          <a:spcPts val="0"/>
                        </a:spcAft>
                      </a:pPr>
                      <a:r>
                        <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赛事荣誉</a:t>
                      </a:r>
                      <a:endPar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just">
                        <a:spcAft>
                          <a:spcPts val="0"/>
                        </a:spcAft>
                      </a:pPr>
                      <a:r>
                        <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企业领导担任大赛组委会名誉顾问，参与大赛各项重大活动，为大赛冠军颁奖；</a:t>
                      </a:r>
                      <a:endPar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just">
                        <a:spcAft>
                          <a:spcPts val="0"/>
                        </a:spcAft>
                      </a:pPr>
                      <a:r>
                        <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现场贵宾待遇</a:t>
                      </a:r>
                      <a:r>
                        <a:rPr lang="zh-CN" altLang="en-US"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a:t>
                      </a:r>
                      <a:r>
                        <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现场致词</a:t>
                      </a:r>
                      <a:endPar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r>
              <a:tr h="457200">
                <a:tc>
                  <a:txBody>
                    <a:bodyPr/>
                    <a:lstStyle/>
                    <a:p>
                      <a:pPr algn="just">
                        <a:spcAft>
                          <a:spcPts val="0"/>
                        </a:spcAft>
                      </a:pPr>
                      <a:r>
                        <a:rPr lang="en-US" sz="1400" kern="100">
                          <a:solidFill>
                            <a:schemeClr val="accent1"/>
                          </a:solidFill>
                          <a:latin typeface="微软雅黑" panose="020B0503020204020204" pitchFamily="34" charset="-122"/>
                          <a:ea typeface="微软雅黑" panose="020B0503020204020204" pitchFamily="34" charset="-122"/>
                          <a:cs typeface="Times New Roman" panose="02020603050405020304"/>
                        </a:rPr>
                        <a:t>3</a:t>
                      </a:r>
                      <a:endParaRPr lang="zh-CN" sz="1400" kern="10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just">
                        <a:spcAft>
                          <a:spcPts val="0"/>
                        </a:spcAft>
                      </a:pPr>
                      <a:r>
                        <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行业排他</a:t>
                      </a:r>
                      <a:endPar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just">
                        <a:spcAft>
                          <a:spcPts val="0"/>
                        </a:spcAft>
                      </a:pPr>
                      <a:r>
                        <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赞助企业在本届大赛招商中享有行业排他权；</a:t>
                      </a:r>
                      <a:endPar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just">
                        <a:spcAft>
                          <a:spcPts val="0"/>
                        </a:spcAft>
                      </a:pPr>
                      <a:endParaRPr lang="en-US"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r>
              <a:tr h="457200">
                <a:tc>
                  <a:txBody>
                    <a:bodyPr/>
                    <a:lstStyle/>
                    <a:p>
                      <a:pPr algn="just">
                        <a:spcAft>
                          <a:spcPts val="0"/>
                        </a:spcAft>
                      </a:pPr>
                      <a:r>
                        <a:rPr lang="en-US" sz="1400" kern="100">
                          <a:solidFill>
                            <a:schemeClr val="accent1"/>
                          </a:solidFill>
                          <a:latin typeface="微软雅黑" panose="020B0503020204020204" pitchFamily="34" charset="-122"/>
                          <a:ea typeface="微软雅黑" panose="020B0503020204020204" pitchFamily="34" charset="-122"/>
                          <a:cs typeface="Times New Roman" panose="02020603050405020304"/>
                        </a:rPr>
                        <a:t>4</a:t>
                      </a:r>
                      <a:endParaRPr lang="zh-CN" sz="1400" kern="10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just">
                        <a:spcAft>
                          <a:spcPts val="0"/>
                        </a:spcAft>
                      </a:pPr>
                      <a:r>
                        <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赛事指定用品</a:t>
                      </a:r>
                      <a:endPar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just">
                        <a:spcAft>
                          <a:spcPts val="0"/>
                        </a:spcAft>
                      </a:pPr>
                      <a:r>
                        <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赞助企业产品成为本届赛事同行业唯一指定用品；</a:t>
                      </a:r>
                      <a:endPar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just">
                        <a:spcAft>
                          <a:spcPts val="0"/>
                        </a:spcAft>
                      </a:pPr>
                      <a:r>
                        <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限组委会使用</a:t>
                      </a:r>
                      <a:endPar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r>
              <a:tr h="457200">
                <a:tc>
                  <a:txBody>
                    <a:bodyPr/>
                    <a:lstStyle/>
                    <a:p>
                      <a:pPr algn="just">
                        <a:spcAft>
                          <a:spcPts val="0"/>
                        </a:spcAft>
                      </a:pPr>
                      <a:r>
                        <a:rPr lang="en-US" sz="1400" kern="100">
                          <a:solidFill>
                            <a:schemeClr val="accent1"/>
                          </a:solidFill>
                          <a:latin typeface="微软雅黑" panose="020B0503020204020204" pitchFamily="34" charset="-122"/>
                          <a:ea typeface="微软雅黑" panose="020B0503020204020204" pitchFamily="34" charset="-122"/>
                          <a:cs typeface="Times New Roman" panose="02020603050405020304"/>
                        </a:rPr>
                        <a:t>5</a:t>
                      </a:r>
                      <a:endParaRPr lang="zh-CN" sz="1400" kern="10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just">
                        <a:spcAft>
                          <a:spcPts val="0"/>
                        </a:spcAft>
                      </a:pPr>
                      <a:r>
                        <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产品体验</a:t>
                      </a:r>
                      <a:endPar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just">
                        <a:spcAft>
                          <a:spcPts val="0"/>
                        </a:spcAft>
                      </a:pPr>
                      <a:r>
                        <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赛事期间赞助商可提供产品给全部正式参赛队员使用和特殊展示；（物资装备试用、食品</a:t>
                      </a:r>
                      <a:r>
                        <a:rPr lang="en-US"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&amp;</a:t>
                      </a:r>
                      <a:r>
                        <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饮料食用、车辆试乘试驾等）</a:t>
                      </a:r>
                      <a:endPar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just">
                        <a:spcAft>
                          <a:spcPts val="0"/>
                        </a:spcAft>
                      </a:pPr>
                      <a:r>
                        <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产品种类、质量及数量需经组委会确认；体验成本由赞助商自负；</a:t>
                      </a:r>
                      <a:endPar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r>
              <a:tr h="457200">
                <a:tc>
                  <a:txBody>
                    <a:bodyPr/>
                    <a:lstStyle/>
                    <a:p>
                      <a:pPr algn="just">
                        <a:spcAft>
                          <a:spcPts val="0"/>
                        </a:spcAft>
                      </a:pPr>
                      <a:r>
                        <a:rPr lang="en-US" sz="1400" kern="100">
                          <a:solidFill>
                            <a:schemeClr val="accent1"/>
                          </a:solidFill>
                          <a:latin typeface="微软雅黑" panose="020B0503020204020204" pitchFamily="34" charset="-122"/>
                          <a:ea typeface="微软雅黑" panose="020B0503020204020204" pitchFamily="34" charset="-122"/>
                          <a:cs typeface="Times New Roman" panose="02020603050405020304"/>
                        </a:rPr>
                        <a:t>6</a:t>
                      </a:r>
                      <a:endParaRPr lang="zh-CN" sz="1400" kern="10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just">
                        <a:spcAft>
                          <a:spcPts val="0"/>
                        </a:spcAft>
                      </a:pPr>
                      <a:r>
                        <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下届优先</a:t>
                      </a:r>
                      <a:endPar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just">
                        <a:spcAft>
                          <a:spcPts val="0"/>
                        </a:spcAft>
                      </a:pPr>
                      <a:r>
                        <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拥有下一年度赛事同行业内赞助优先谈判与签约权；</a:t>
                      </a:r>
                      <a:endPar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just">
                        <a:spcAft>
                          <a:spcPts val="0"/>
                        </a:spcAft>
                      </a:pPr>
                      <a:endParaRPr lang="en-US"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r>
              <a:tr h="457200">
                <a:tc>
                  <a:txBody>
                    <a:bodyPr/>
                    <a:lstStyle/>
                    <a:p>
                      <a:pPr algn="just">
                        <a:spcAft>
                          <a:spcPts val="0"/>
                        </a:spcAft>
                      </a:pPr>
                      <a:r>
                        <a:rPr lang="en-US" sz="1400" kern="100">
                          <a:solidFill>
                            <a:schemeClr val="accent1"/>
                          </a:solidFill>
                          <a:latin typeface="微软雅黑" panose="020B0503020204020204" pitchFamily="34" charset="-122"/>
                          <a:ea typeface="微软雅黑" panose="020B0503020204020204" pitchFamily="34" charset="-122"/>
                          <a:cs typeface="Times New Roman" panose="02020603050405020304"/>
                        </a:rPr>
                        <a:t>7</a:t>
                      </a:r>
                      <a:endParaRPr lang="zh-CN" sz="1400" kern="10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just">
                        <a:spcAft>
                          <a:spcPts val="0"/>
                        </a:spcAft>
                      </a:pPr>
                      <a:r>
                        <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媒体选择</a:t>
                      </a:r>
                      <a:endPar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just">
                        <a:spcAft>
                          <a:spcPts val="0"/>
                        </a:spcAft>
                      </a:pPr>
                      <a:r>
                        <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赞助企业对于赛事报道媒体有建议权</a:t>
                      </a:r>
                      <a:endPar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just">
                        <a:spcAft>
                          <a:spcPts val="0"/>
                        </a:spcAft>
                      </a:pPr>
                      <a:endParaRPr lang="en-US"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r>
              <a:tr h="457200">
                <a:tc>
                  <a:txBody>
                    <a:bodyPr/>
                    <a:lstStyle/>
                    <a:p>
                      <a:pPr algn="just">
                        <a:spcAft>
                          <a:spcPts val="0"/>
                        </a:spcAft>
                      </a:pPr>
                      <a:r>
                        <a:rPr lang="en-US" sz="1400" kern="100">
                          <a:solidFill>
                            <a:schemeClr val="accent1"/>
                          </a:solidFill>
                          <a:latin typeface="微软雅黑" panose="020B0503020204020204" pitchFamily="34" charset="-122"/>
                          <a:ea typeface="微软雅黑" panose="020B0503020204020204" pitchFamily="34" charset="-122"/>
                          <a:cs typeface="Times New Roman" panose="02020603050405020304"/>
                        </a:rPr>
                        <a:t>8</a:t>
                      </a:r>
                      <a:endParaRPr lang="zh-CN" sz="1400" kern="10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just">
                        <a:spcAft>
                          <a:spcPts val="0"/>
                        </a:spcAft>
                      </a:pPr>
                      <a:r>
                        <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二次商业开发</a:t>
                      </a:r>
                      <a:endPar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just">
                        <a:spcAft>
                          <a:spcPts val="0"/>
                        </a:spcAft>
                      </a:pPr>
                      <a:r>
                        <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企业可借助于本次赛事平台，开发商业活动，或相关主题的促销等商业活动；</a:t>
                      </a:r>
                      <a:endPar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just">
                        <a:spcAft>
                          <a:spcPts val="0"/>
                        </a:spcAft>
                      </a:pPr>
                      <a:r>
                        <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需组委会授权</a:t>
                      </a:r>
                      <a:endPar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r>
              <a:tr h="381000">
                <a:tc>
                  <a:txBody>
                    <a:bodyPr/>
                    <a:lstStyle/>
                    <a:p>
                      <a:pPr algn="just">
                        <a:spcAft>
                          <a:spcPts val="0"/>
                        </a:spcAft>
                      </a:pPr>
                      <a:r>
                        <a:rPr lang="en-US" sz="1400" kern="100">
                          <a:solidFill>
                            <a:schemeClr val="accent1"/>
                          </a:solidFill>
                          <a:latin typeface="微软雅黑" panose="020B0503020204020204" pitchFamily="34" charset="-122"/>
                          <a:ea typeface="微软雅黑" panose="020B0503020204020204" pitchFamily="34" charset="-122"/>
                          <a:cs typeface="Times New Roman" panose="02020603050405020304"/>
                        </a:rPr>
                        <a:t>9</a:t>
                      </a:r>
                      <a:endParaRPr lang="zh-CN" sz="1400" kern="10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just">
                        <a:spcAft>
                          <a:spcPts val="0"/>
                        </a:spcAft>
                      </a:pPr>
                      <a:r>
                        <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奖品设置</a:t>
                      </a:r>
                      <a:endPar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just">
                        <a:spcAft>
                          <a:spcPts val="0"/>
                        </a:spcAft>
                      </a:pPr>
                      <a:r>
                        <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企业产品可作为获奖队（员）奖品并享有同行业产品排他权；</a:t>
                      </a:r>
                      <a:endPar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just">
                        <a:spcAft>
                          <a:spcPts val="0"/>
                        </a:spcAft>
                      </a:pPr>
                      <a:endParaRPr lang="en-US"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r>
              <a:tr h="457200">
                <a:tc>
                  <a:txBody>
                    <a:bodyPr/>
                    <a:lstStyle/>
                    <a:p>
                      <a:pPr algn="just">
                        <a:spcAft>
                          <a:spcPts val="0"/>
                        </a:spcAft>
                      </a:pPr>
                      <a:r>
                        <a:rPr lang="en-US"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10</a:t>
                      </a:r>
                      <a:endPar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just">
                        <a:spcAft>
                          <a:spcPts val="0"/>
                        </a:spcAft>
                      </a:pPr>
                      <a:r>
                        <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赛事参与</a:t>
                      </a:r>
                      <a:endPar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just">
                        <a:spcAft>
                          <a:spcPts val="0"/>
                        </a:spcAft>
                      </a:pPr>
                      <a:r>
                        <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企业获得</a:t>
                      </a:r>
                      <a:r>
                        <a:rPr lang="zh-CN" altLang="en-US"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活动</a:t>
                      </a:r>
                      <a:r>
                        <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全程参与新闻发布会、颁奖礼以及线上广告发布；获得</a:t>
                      </a:r>
                      <a:r>
                        <a:rPr lang="zh-CN" altLang="en-US"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免费名额</a:t>
                      </a:r>
                      <a:r>
                        <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rPr>
                        <a:t>参与赛事；</a:t>
                      </a:r>
                      <a:endParaRPr lang="zh-CN"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just">
                        <a:spcAft>
                          <a:spcPts val="0"/>
                        </a:spcAft>
                      </a:pPr>
                      <a:endParaRPr lang="en-US" sz="1400" kern="100" dirty="0">
                        <a:solidFill>
                          <a:schemeClr val="accent1"/>
                        </a:solidFill>
                        <a:latin typeface="微软雅黑" panose="020B0503020204020204" pitchFamily="34" charset="-122"/>
                        <a:ea typeface="微软雅黑" panose="020B0503020204020204" pitchFamily="34" charset="-122"/>
                        <a:cs typeface="Times New Roman" panose="02020603050405020304"/>
                      </a:endParaRPr>
                    </a:p>
                  </a:txBody>
                  <a:tcPr marL="32254" marR="32254"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2"/>
                    </a:solidFill>
                  </a:tcPr>
                </a:tc>
              </a:tr>
            </a:tbl>
          </a:graphicData>
        </a:graphic>
      </p:graphicFrame>
      <p:sp>
        <p:nvSpPr>
          <p:cNvPr id="6" name="矩形 5"/>
          <p:cNvSpPr/>
          <p:nvPr/>
        </p:nvSpPr>
        <p:spPr>
          <a:xfrm>
            <a:off x="843785" y="906754"/>
            <a:ext cx="3775393" cy="400110"/>
          </a:xfrm>
          <a:prstGeom prst="rect">
            <a:avLst/>
          </a:prstGeom>
        </p:spPr>
        <p:txBody>
          <a:bodyPr wrap="none">
            <a:spAutoFit/>
          </a:bodyPr>
          <a:lstStyle/>
          <a:p>
            <a:r>
              <a:rPr lang="zh-CN" altLang="en-US" sz="2000" b="1" dirty="0">
                <a:solidFill>
                  <a:schemeClr val="bg2"/>
                </a:solidFill>
                <a:latin typeface="微软雅黑" panose="020B0503020204020204" pitchFamily="34" charset="-122"/>
                <a:ea typeface="微软雅黑" panose="020B0503020204020204" pitchFamily="34" charset="-122"/>
                <a:cs typeface="Times New Roman" panose="02020603050405020304" pitchFamily="18" charset="0"/>
              </a:rPr>
              <a:t>尊享礼遇，现场展示及媒体回报</a:t>
            </a:r>
            <a:endParaRPr lang="zh-CN" altLang="en-US" sz="2000" b="1" dirty="0">
              <a:solidFill>
                <a:schemeClr val="bg2"/>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文本框 6"/>
          <p:cNvSpPr txBox="1"/>
          <p:nvPr/>
        </p:nvSpPr>
        <p:spPr>
          <a:xfrm>
            <a:off x="7821419" y="999368"/>
            <a:ext cx="3661574" cy="307777"/>
          </a:xfrm>
          <a:prstGeom prst="rect">
            <a:avLst/>
          </a:prstGeom>
          <a:noFill/>
        </p:spPr>
        <p:txBody>
          <a:bodyPr wrap="square" rtlCol="0">
            <a:spAutoFit/>
          </a:bodyPr>
          <a:lstStyle/>
          <a:p>
            <a:pPr algn="r"/>
            <a:r>
              <a:rPr lang="zh-CN" altLang="en-US" sz="1400" dirty="0">
                <a:solidFill>
                  <a:schemeClr val="accent1"/>
                </a:solidFill>
                <a:latin typeface="微软雅黑" panose="020B0503020204020204" pitchFamily="34" charset="-122"/>
                <a:ea typeface="微软雅黑" panose="020B0503020204020204" pitchFamily="34" charset="-122"/>
              </a:rPr>
              <a:t>（具体权益内容依赞助等级而定）</a:t>
            </a:r>
            <a:endParaRPr lang="zh-CN" altLang="en-US" sz="14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transition spd="slow" advTm="4539">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accent2"/>
                </a:solidFill>
                <a:latin typeface="微软雅黑" panose="020B0503020204020204" pitchFamily="34" charset="-122"/>
                <a:ea typeface="微软雅黑" panose="020B0503020204020204" pitchFamily="34" charset="-122"/>
              </a:rPr>
              <a:t>3.3 </a:t>
            </a:r>
            <a:r>
              <a:rPr lang="zh-CN" altLang="en-US" sz="2800" dirty="0">
                <a:solidFill>
                  <a:schemeClr val="accent2"/>
                </a:solidFill>
                <a:latin typeface="微软雅黑" panose="020B0503020204020204" pitchFamily="34" charset="-122"/>
                <a:ea typeface="微软雅黑" panose="020B0503020204020204" pitchFamily="34" charset="-122"/>
              </a:rPr>
              <a:t>合作方式</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40011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3</a:t>
            </a:r>
            <a:endParaRPr lang="zh-CN" altLang="en-US" dirty="0">
              <a:solidFill>
                <a:schemeClr val="accent2"/>
              </a:solidFill>
            </a:endParaRPr>
          </a:p>
        </p:txBody>
      </p:sp>
      <p:sp>
        <p:nvSpPr>
          <p:cNvPr id="4" name="Freeform 9"/>
          <p:cNvSpPr/>
          <p:nvPr/>
        </p:nvSpPr>
        <p:spPr bwMode="auto">
          <a:xfrm>
            <a:off x="2840259" y="1392698"/>
            <a:ext cx="1175200" cy="1160054"/>
          </a:xfrm>
          <a:custGeom>
            <a:avLst/>
            <a:gdLst>
              <a:gd name="T0" fmla="*/ 794 w 1588"/>
              <a:gd name="T1" fmla="*/ 0 h 1561"/>
              <a:gd name="T2" fmla="*/ 1588 w 1588"/>
              <a:gd name="T3" fmla="*/ 1561 h 1561"/>
              <a:gd name="T4" fmla="*/ 0 w 1588"/>
              <a:gd name="T5" fmla="*/ 1561 h 1561"/>
              <a:gd name="T6" fmla="*/ 794 w 1588"/>
              <a:gd name="T7" fmla="*/ 0 h 1561"/>
            </a:gdLst>
            <a:ahLst/>
            <a:cxnLst>
              <a:cxn ang="0">
                <a:pos x="T0" y="T1"/>
              </a:cxn>
              <a:cxn ang="0">
                <a:pos x="T2" y="T3"/>
              </a:cxn>
              <a:cxn ang="0">
                <a:pos x="T4" y="T5"/>
              </a:cxn>
              <a:cxn ang="0">
                <a:pos x="T6" y="T7"/>
              </a:cxn>
            </a:cxnLst>
            <a:rect l="0" t="0" r="r" b="b"/>
            <a:pathLst>
              <a:path w="1588" h="1561">
                <a:moveTo>
                  <a:pt x="794" y="0"/>
                </a:moveTo>
                <a:lnTo>
                  <a:pt x="1588" y="1561"/>
                </a:lnTo>
                <a:lnTo>
                  <a:pt x="0" y="1561"/>
                </a:lnTo>
                <a:lnTo>
                  <a:pt x="794" y="0"/>
                </a:lnTo>
                <a:close/>
              </a:path>
            </a:pathLst>
          </a:custGeom>
          <a:solidFill>
            <a:schemeClr val="bg2"/>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5" name="Freeform 8"/>
          <p:cNvSpPr/>
          <p:nvPr/>
        </p:nvSpPr>
        <p:spPr bwMode="auto">
          <a:xfrm>
            <a:off x="2361698" y="2657818"/>
            <a:ext cx="2132322" cy="892002"/>
          </a:xfrm>
          <a:custGeom>
            <a:avLst/>
            <a:gdLst>
              <a:gd name="T0" fmla="*/ 2270 w 2881"/>
              <a:gd name="T1" fmla="*/ 0 h 1199"/>
              <a:gd name="T2" fmla="*/ 2881 w 2881"/>
              <a:gd name="T3" fmla="*/ 1199 h 1199"/>
              <a:gd name="T4" fmla="*/ 0 w 2881"/>
              <a:gd name="T5" fmla="*/ 1199 h 1199"/>
              <a:gd name="T6" fmla="*/ 610 w 2881"/>
              <a:gd name="T7" fmla="*/ 0 h 1199"/>
              <a:gd name="T8" fmla="*/ 2270 w 2881"/>
              <a:gd name="T9" fmla="*/ 0 h 1199"/>
            </a:gdLst>
            <a:ahLst/>
            <a:cxnLst>
              <a:cxn ang="0">
                <a:pos x="T0" y="T1"/>
              </a:cxn>
              <a:cxn ang="0">
                <a:pos x="T2" y="T3"/>
              </a:cxn>
              <a:cxn ang="0">
                <a:pos x="T4" y="T5"/>
              </a:cxn>
              <a:cxn ang="0">
                <a:pos x="T6" y="T7"/>
              </a:cxn>
              <a:cxn ang="0">
                <a:pos x="T8" y="T9"/>
              </a:cxn>
            </a:cxnLst>
            <a:rect l="0" t="0" r="r" b="b"/>
            <a:pathLst>
              <a:path w="2881" h="1199">
                <a:moveTo>
                  <a:pt x="2270" y="0"/>
                </a:moveTo>
                <a:lnTo>
                  <a:pt x="2881" y="1199"/>
                </a:lnTo>
                <a:lnTo>
                  <a:pt x="0" y="1199"/>
                </a:lnTo>
                <a:lnTo>
                  <a:pt x="610" y="0"/>
                </a:lnTo>
                <a:lnTo>
                  <a:pt x="2270" y="0"/>
                </a:lnTo>
                <a:close/>
              </a:path>
            </a:pathLst>
          </a:custGeom>
          <a:solidFill>
            <a:schemeClr val="tx2"/>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6" name="Freeform 7"/>
          <p:cNvSpPr/>
          <p:nvPr/>
        </p:nvSpPr>
        <p:spPr bwMode="auto">
          <a:xfrm>
            <a:off x="1884688" y="3648418"/>
            <a:ext cx="3087930" cy="892002"/>
          </a:xfrm>
          <a:custGeom>
            <a:avLst/>
            <a:gdLst>
              <a:gd name="T0" fmla="*/ 3562 w 4173"/>
              <a:gd name="T1" fmla="*/ 0 h 1199"/>
              <a:gd name="T2" fmla="*/ 3728 w 4173"/>
              <a:gd name="T3" fmla="*/ 326 h 1199"/>
              <a:gd name="T4" fmla="*/ 4173 w 4173"/>
              <a:gd name="T5" fmla="*/ 1199 h 1199"/>
              <a:gd name="T6" fmla="*/ 0 w 4173"/>
              <a:gd name="T7" fmla="*/ 1199 h 1199"/>
              <a:gd name="T8" fmla="*/ 444 w 4173"/>
              <a:gd name="T9" fmla="*/ 326 h 1199"/>
              <a:gd name="T10" fmla="*/ 610 w 4173"/>
              <a:gd name="T11" fmla="*/ 0 h 1199"/>
              <a:gd name="T12" fmla="*/ 3562 w 4173"/>
              <a:gd name="T13" fmla="*/ 0 h 1199"/>
            </a:gdLst>
            <a:ahLst/>
            <a:cxnLst>
              <a:cxn ang="0">
                <a:pos x="T0" y="T1"/>
              </a:cxn>
              <a:cxn ang="0">
                <a:pos x="T2" y="T3"/>
              </a:cxn>
              <a:cxn ang="0">
                <a:pos x="T4" y="T5"/>
              </a:cxn>
              <a:cxn ang="0">
                <a:pos x="T6" y="T7"/>
              </a:cxn>
              <a:cxn ang="0">
                <a:pos x="T8" y="T9"/>
              </a:cxn>
              <a:cxn ang="0">
                <a:pos x="T10" y="T11"/>
              </a:cxn>
              <a:cxn ang="0">
                <a:pos x="T12" y="T13"/>
              </a:cxn>
            </a:cxnLst>
            <a:rect l="0" t="0" r="r" b="b"/>
            <a:pathLst>
              <a:path w="4173" h="1199">
                <a:moveTo>
                  <a:pt x="3562" y="0"/>
                </a:moveTo>
                <a:lnTo>
                  <a:pt x="3728" y="326"/>
                </a:lnTo>
                <a:lnTo>
                  <a:pt x="4173" y="1199"/>
                </a:lnTo>
                <a:lnTo>
                  <a:pt x="0" y="1199"/>
                </a:lnTo>
                <a:lnTo>
                  <a:pt x="444" y="326"/>
                </a:lnTo>
                <a:lnTo>
                  <a:pt x="610" y="0"/>
                </a:lnTo>
                <a:lnTo>
                  <a:pt x="3562" y="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7" name="Freeform 6"/>
          <p:cNvSpPr/>
          <p:nvPr/>
        </p:nvSpPr>
        <p:spPr bwMode="auto">
          <a:xfrm>
            <a:off x="1406127" y="4639018"/>
            <a:ext cx="4045052" cy="892002"/>
          </a:xfrm>
          <a:custGeom>
            <a:avLst/>
            <a:gdLst>
              <a:gd name="T0" fmla="*/ 4855 w 5465"/>
              <a:gd name="T1" fmla="*/ 0 h 1199"/>
              <a:gd name="T2" fmla="*/ 5465 w 5465"/>
              <a:gd name="T3" fmla="*/ 1199 h 1199"/>
              <a:gd name="T4" fmla="*/ 0 w 5465"/>
              <a:gd name="T5" fmla="*/ 1199 h 1199"/>
              <a:gd name="T6" fmla="*/ 610 w 5465"/>
              <a:gd name="T7" fmla="*/ 0 h 1199"/>
              <a:gd name="T8" fmla="*/ 4855 w 5465"/>
              <a:gd name="T9" fmla="*/ 0 h 1199"/>
            </a:gdLst>
            <a:ahLst/>
            <a:cxnLst>
              <a:cxn ang="0">
                <a:pos x="T0" y="T1"/>
              </a:cxn>
              <a:cxn ang="0">
                <a:pos x="T2" y="T3"/>
              </a:cxn>
              <a:cxn ang="0">
                <a:pos x="T4" y="T5"/>
              </a:cxn>
              <a:cxn ang="0">
                <a:pos x="T6" y="T7"/>
              </a:cxn>
              <a:cxn ang="0">
                <a:pos x="T8" y="T9"/>
              </a:cxn>
            </a:cxnLst>
            <a:rect l="0" t="0" r="r" b="b"/>
            <a:pathLst>
              <a:path w="5465" h="1199">
                <a:moveTo>
                  <a:pt x="4855" y="0"/>
                </a:moveTo>
                <a:lnTo>
                  <a:pt x="5465" y="1199"/>
                </a:lnTo>
                <a:lnTo>
                  <a:pt x="0" y="1199"/>
                </a:lnTo>
                <a:lnTo>
                  <a:pt x="610" y="0"/>
                </a:lnTo>
                <a:lnTo>
                  <a:pt x="4855" y="0"/>
                </a:lnTo>
                <a:close/>
              </a:path>
            </a:pathLst>
          </a:custGeom>
          <a:solidFill>
            <a:schemeClr val="accent4"/>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8" name="Freeform 5"/>
          <p:cNvSpPr/>
          <p:nvPr/>
        </p:nvSpPr>
        <p:spPr bwMode="auto">
          <a:xfrm>
            <a:off x="997230" y="5624707"/>
            <a:ext cx="4862846" cy="754186"/>
          </a:xfrm>
          <a:custGeom>
            <a:avLst/>
            <a:gdLst>
              <a:gd name="T0" fmla="*/ 6053 w 6569"/>
              <a:gd name="T1" fmla="*/ 0 h 1014"/>
              <a:gd name="T2" fmla="*/ 6569 w 6569"/>
              <a:gd name="T3" fmla="*/ 1014 h 1014"/>
              <a:gd name="T4" fmla="*/ 3284 w 6569"/>
              <a:gd name="T5" fmla="*/ 1014 h 1014"/>
              <a:gd name="T6" fmla="*/ 0 w 6569"/>
              <a:gd name="T7" fmla="*/ 1014 h 1014"/>
              <a:gd name="T8" fmla="*/ 516 w 6569"/>
              <a:gd name="T9" fmla="*/ 0 h 1014"/>
              <a:gd name="T10" fmla="*/ 6053 w 6569"/>
              <a:gd name="T11" fmla="*/ 0 h 1014"/>
            </a:gdLst>
            <a:ahLst/>
            <a:cxnLst>
              <a:cxn ang="0">
                <a:pos x="T0" y="T1"/>
              </a:cxn>
              <a:cxn ang="0">
                <a:pos x="T2" y="T3"/>
              </a:cxn>
              <a:cxn ang="0">
                <a:pos x="T4" y="T5"/>
              </a:cxn>
              <a:cxn ang="0">
                <a:pos x="T6" y="T7"/>
              </a:cxn>
              <a:cxn ang="0">
                <a:pos x="T8" y="T9"/>
              </a:cxn>
              <a:cxn ang="0">
                <a:pos x="T10" y="T11"/>
              </a:cxn>
            </a:cxnLst>
            <a:rect l="0" t="0" r="r" b="b"/>
            <a:pathLst>
              <a:path w="6569" h="1014">
                <a:moveTo>
                  <a:pt x="6053" y="0"/>
                </a:moveTo>
                <a:lnTo>
                  <a:pt x="6569" y="1014"/>
                </a:lnTo>
                <a:lnTo>
                  <a:pt x="3284" y="1014"/>
                </a:lnTo>
                <a:lnTo>
                  <a:pt x="0" y="1014"/>
                </a:lnTo>
                <a:lnTo>
                  <a:pt x="516" y="0"/>
                </a:lnTo>
                <a:lnTo>
                  <a:pt x="6053"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9" name="Line 10"/>
          <p:cNvSpPr>
            <a:spLocks noChangeShapeType="1"/>
          </p:cNvSpPr>
          <p:nvPr/>
        </p:nvSpPr>
        <p:spPr bwMode="auto">
          <a:xfrm>
            <a:off x="3942209" y="2031462"/>
            <a:ext cx="6707188" cy="0"/>
          </a:xfrm>
          <a:prstGeom prst="line">
            <a:avLst/>
          </a:prstGeom>
          <a:noFill/>
          <a:ln w="12700" cap="flat">
            <a:solidFill>
              <a:srgbClr val="231915"/>
            </a:solidFill>
            <a:prstDash val="solid"/>
            <a:miter lim="800000"/>
            <a:head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0" name="Line 11"/>
          <p:cNvSpPr>
            <a:spLocks noChangeShapeType="1"/>
          </p:cNvSpPr>
          <p:nvPr/>
        </p:nvSpPr>
        <p:spPr bwMode="auto">
          <a:xfrm>
            <a:off x="4520059" y="3051847"/>
            <a:ext cx="6129338" cy="0"/>
          </a:xfrm>
          <a:prstGeom prst="line">
            <a:avLst/>
          </a:prstGeom>
          <a:noFill/>
          <a:ln w="12700" cap="flat">
            <a:solidFill>
              <a:srgbClr val="231915"/>
            </a:solidFill>
            <a:prstDash val="solid"/>
            <a:miter lim="800000"/>
            <a:head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1" name="Line 12"/>
          <p:cNvSpPr>
            <a:spLocks noChangeShapeType="1"/>
          </p:cNvSpPr>
          <p:nvPr/>
        </p:nvSpPr>
        <p:spPr bwMode="auto">
          <a:xfrm>
            <a:off x="5018534" y="4023444"/>
            <a:ext cx="5630863" cy="0"/>
          </a:xfrm>
          <a:prstGeom prst="line">
            <a:avLst/>
          </a:prstGeom>
          <a:noFill/>
          <a:ln w="12700" cap="flat">
            <a:solidFill>
              <a:srgbClr val="231915"/>
            </a:solidFill>
            <a:prstDash val="solid"/>
            <a:miter lim="800000"/>
            <a:head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2" name="Line 13"/>
          <p:cNvSpPr>
            <a:spLocks noChangeShapeType="1"/>
          </p:cNvSpPr>
          <p:nvPr/>
        </p:nvSpPr>
        <p:spPr bwMode="auto">
          <a:xfrm>
            <a:off x="5548759" y="5051417"/>
            <a:ext cx="5100638" cy="0"/>
          </a:xfrm>
          <a:prstGeom prst="line">
            <a:avLst/>
          </a:prstGeom>
          <a:noFill/>
          <a:ln w="12700" cap="flat">
            <a:solidFill>
              <a:srgbClr val="231915"/>
            </a:solidFill>
            <a:prstDash val="solid"/>
            <a:miter lim="800000"/>
            <a:head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3" name="Line 14"/>
          <p:cNvSpPr>
            <a:spLocks noChangeShapeType="1"/>
          </p:cNvSpPr>
          <p:nvPr/>
        </p:nvSpPr>
        <p:spPr bwMode="auto">
          <a:xfrm>
            <a:off x="5955159" y="5963700"/>
            <a:ext cx="4694238" cy="0"/>
          </a:xfrm>
          <a:prstGeom prst="line">
            <a:avLst/>
          </a:prstGeom>
          <a:noFill/>
          <a:ln w="12700" cap="flat">
            <a:solidFill>
              <a:srgbClr val="231915"/>
            </a:solidFill>
            <a:prstDash val="solid"/>
            <a:miter lim="800000"/>
            <a:head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4" name="矩形 13"/>
          <p:cNvSpPr/>
          <p:nvPr/>
        </p:nvSpPr>
        <p:spPr>
          <a:xfrm>
            <a:off x="7011417" y="1604979"/>
            <a:ext cx="2214068" cy="461665"/>
          </a:xfrm>
          <a:prstGeom prst="rect">
            <a:avLst/>
          </a:prstGeom>
        </p:spPr>
        <p:txBody>
          <a:bodyPr wrap="none">
            <a:spAutoFit/>
          </a:bodyPr>
          <a:lstStyle/>
          <a:p>
            <a:r>
              <a:rPr lang="zh-CN" altLang="en-US" sz="2400" b="1" dirty="0">
                <a:latin typeface="微软雅黑" panose="020B0503020204020204" pitchFamily="34" charset="-122"/>
                <a:ea typeface="微软雅黑" panose="020B0503020204020204" pitchFamily="34" charset="-122"/>
              </a:rPr>
              <a:t>战略合作伙伴  </a:t>
            </a:r>
            <a:endParaRPr lang="en-US" altLang="zh-CN" sz="2400" b="1" dirty="0">
              <a:latin typeface="微软雅黑" panose="020B0503020204020204" pitchFamily="34" charset="-122"/>
              <a:ea typeface="微软雅黑" panose="020B0503020204020204" pitchFamily="34" charset="-122"/>
            </a:endParaRPr>
          </a:p>
        </p:txBody>
      </p:sp>
      <p:sp>
        <p:nvSpPr>
          <p:cNvPr id="15" name="矩形 14"/>
          <p:cNvSpPr/>
          <p:nvPr/>
        </p:nvSpPr>
        <p:spPr>
          <a:xfrm>
            <a:off x="9035636" y="1604979"/>
            <a:ext cx="1556836" cy="400110"/>
          </a:xfrm>
          <a:prstGeom prst="rect">
            <a:avLst/>
          </a:prstGeom>
        </p:spPr>
        <p:txBody>
          <a:bodyPr wrap="none">
            <a:spAutoFit/>
          </a:bodyPr>
          <a:lstStyle/>
          <a:p>
            <a:r>
              <a:rPr lang="zh-CN" altLang="en-US" sz="2000" dirty="0">
                <a:solidFill>
                  <a:srgbClr val="000000"/>
                </a:solidFill>
                <a:latin typeface="微软雅黑" panose="020B0503020204020204" pitchFamily="34" charset="-122"/>
                <a:ea typeface="微软雅黑" panose="020B0503020204020204" pitchFamily="34" charset="-122"/>
              </a:rPr>
              <a:t>额度  </a:t>
            </a:r>
            <a:r>
              <a:rPr lang="en-US" altLang="zh-CN" sz="2000" dirty="0">
                <a:solidFill>
                  <a:srgbClr val="000000"/>
                </a:solidFill>
                <a:latin typeface="微软雅黑" panose="020B0503020204020204" pitchFamily="34" charset="-122"/>
                <a:ea typeface="微软雅黑" panose="020B0503020204020204" pitchFamily="34" charset="-122"/>
              </a:rPr>
              <a:t>500</a:t>
            </a:r>
            <a:r>
              <a:rPr lang="zh-CN" altLang="en-US" sz="2000" dirty="0">
                <a:solidFill>
                  <a:srgbClr val="000000"/>
                </a:solidFill>
                <a:latin typeface="微软雅黑" panose="020B0503020204020204" pitchFamily="34" charset="-122"/>
                <a:ea typeface="微软雅黑" panose="020B0503020204020204" pitchFamily="34" charset="-122"/>
              </a:rPr>
              <a:t>万</a:t>
            </a:r>
            <a:endParaRPr lang="zh-CN" altLang="en-US" sz="2000" dirty="0">
              <a:solidFill>
                <a:srgbClr val="000000"/>
              </a:solidFill>
              <a:latin typeface="微软雅黑" panose="020B0503020204020204" pitchFamily="34" charset="-122"/>
              <a:ea typeface="微软雅黑" panose="020B0503020204020204" pitchFamily="34" charset="-122"/>
            </a:endParaRPr>
          </a:p>
        </p:txBody>
      </p:sp>
      <p:sp>
        <p:nvSpPr>
          <p:cNvPr id="16" name="矩形 15"/>
          <p:cNvSpPr/>
          <p:nvPr/>
        </p:nvSpPr>
        <p:spPr>
          <a:xfrm>
            <a:off x="7617896" y="2631974"/>
            <a:ext cx="1415772" cy="461665"/>
          </a:xfrm>
          <a:prstGeom prst="rect">
            <a:avLst/>
          </a:prstGeom>
        </p:spPr>
        <p:txBody>
          <a:bodyPr wrap="none">
            <a:spAutoFit/>
          </a:bodyPr>
          <a:lstStyle/>
          <a:p>
            <a:r>
              <a:rPr lang="zh-CN" altLang="en-US" sz="2400" b="1" dirty="0">
                <a:latin typeface="微软雅黑" panose="020B0503020204020204" pitchFamily="34" charset="-122"/>
                <a:ea typeface="微软雅黑" panose="020B0503020204020204" pitchFamily="34" charset="-122"/>
              </a:rPr>
              <a:t>首席赞助</a:t>
            </a:r>
            <a:endParaRPr lang="en-US" altLang="zh-CN" sz="2400" b="1" dirty="0">
              <a:latin typeface="微软雅黑" panose="020B0503020204020204" pitchFamily="34" charset="-122"/>
              <a:ea typeface="微软雅黑" panose="020B0503020204020204" pitchFamily="34" charset="-122"/>
            </a:endParaRPr>
          </a:p>
        </p:txBody>
      </p:sp>
      <p:sp>
        <p:nvSpPr>
          <p:cNvPr id="17" name="矩形 16"/>
          <p:cNvSpPr/>
          <p:nvPr/>
        </p:nvSpPr>
        <p:spPr>
          <a:xfrm>
            <a:off x="9035636" y="2631974"/>
            <a:ext cx="1556836" cy="400110"/>
          </a:xfrm>
          <a:prstGeom prst="rect">
            <a:avLst/>
          </a:prstGeom>
        </p:spPr>
        <p:txBody>
          <a:bodyPr wrap="none">
            <a:spAutoFit/>
          </a:bodyPr>
          <a:lstStyle/>
          <a:p>
            <a:r>
              <a:rPr lang="zh-CN" altLang="en-US" sz="2000" dirty="0">
                <a:solidFill>
                  <a:srgbClr val="000000"/>
                </a:solidFill>
                <a:latin typeface="微软雅黑" panose="020B0503020204020204" pitchFamily="34" charset="-122"/>
                <a:ea typeface="微软雅黑" panose="020B0503020204020204" pitchFamily="34" charset="-122"/>
              </a:rPr>
              <a:t>额度  </a:t>
            </a:r>
            <a:r>
              <a:rPr lang="en-US" altLang="zh-CN" sz="2000" dirty="0">
                <a:solidFill>
                  <a:srgbClr val="000000"/>
                </a:solidFill>
                <a:latin typeface="微软雅黑" panose="020B0503020204020204" pitchFamily="34" charset="-122"/>
                <a:ea typeface="微软雅黑" panose="020B0503020204020204" pitchFamily="34" charset="-122"/>
              </a:rPr>
              <a:t>300</a:t>
            </a:r>
            <a:r>
              <a:rPr lang="zh-CN" altLang="en-US" sz="2000" dirty="0">
                <a:solidFill>
                  <a:srgbClr val="000000"/>
                </a:solidFill>
                <a:latin typeface="微软雅黑" panose="020B0503020204020204" pitchFamily="34" charset="-122"/>
                <a:ea typeface="微软雅黑" panose="020B0503020204020204" pitchFamily="34" charset="-122"/>
              </a:rPr>
              <a:t>万</a:t>
            </a:r>
            <a:endParaRPr lang="zh-CN" altLang="en-US" sz="2000" dirty="0">
              <a:solidFill>
                <a:srgbClr val="000000"/>
              </a:solidFill>
              <a:latin typeface="微软雅黑" panose="020B0503020204020204" pitchFamily="34" charset="-122"/>
              <a:ea typeface="微软雅黑" panose="020B0503020204020204" pitchFamily="34" charset="-122"/>
            </a:endParaRPr>
          </a:p>
        </p:txBody>
      </p:sp>
      <p:sp>
        <p:nvSpPr>
          <p:cNvPr id="18" name="矩形 17"/>
          <p:cNvSpPr/>
          <p:nvPr/>
        </p:nvSpPr>
        <p:spPr>
          <a:xfrm>
            <a:off x="7925672" y="3581963"/>
            <a:ext cx="1107996" cy="461665"/>
          </a:xfrm>
          <a:prstGeom prst="rect">
            <a:avLst/>
          </a:prstGeom>
        </p:spPr>
        <p:txBody>
          <a:bodyPr wrap="none">
            <a:spAutoFit/>
          </a:bodyPr>
          <a:lstStyle/>
          <a:p>
            <a:r>
              <a:rPr lang="zh-CN" altLang="en-US" sz="2400" b="1" dirty="0">
                <a:latin typeface="微软雅黑" panose="020B0503020204020204" pitchFamily="34" charset="-122"/>
                <a:ea typeface="微软雅黑" panose="020B0503020204020204" pitchFamily="34" charset="-122"/>
              </a:rPr>
              <a:t>主赞助</a:t>
            </a:r>
            <a:endParaRPr lang="en-US" altLang="zh-CN" sz="2400" b="1" dirty="0">
              <a:latin typeface="微软雅黑" panose="020B0503020204020204" pitchFamily="34" charset="-122"/>
              <a:ea typeface="微软雅黑" panose="020B0503020204020204" pitchFamily="34" charset="-122"/>
            </a:endParaRPr>
          </a:p>
        </p:txBody>
      </p:sp>
      <p:sp>
        <p:nvSpPr>
          <p:cNvPr id="19" name="矩形 18"/>
          <p:cNvSpPr/>
          <p:nvPr/>
        </p:nvSpPr>
        <p:spPr>
          <a:xfrm>
            <a:off x="9035636" y="3581963"/>
            <a:ext cx="1556836" cy="400110"/>
          </a:xfrm>
          <a:prstGeom prst="rect">
            <a:avLst/>
          </a:prstGeom>
        </p:spPr>
        <p:txBody>
          <a:bodyPr wrap="none">
            <a:spAutoFit/>
          </a:bodyPr>
          <a:lstStyle/>
          <a:p>
            <a:r>
              <a:rPr lang="zh-CN" altLang="en-US" sz="2000" dirty="0">
                <a:solidFill>
                  <a:srgbClr val="000000"/>
                </a:solidFill>
                <a:latin typeface="微软雅黑" panose="020B0503020204020204" pitchFamily="34" charset="-122"/>
                <a:ea typeface="微软雅黑" panose="020B0503020204020204" pitchFamily="34" charset="-122"/>
              </a:rPr>
              <a:t>额度  </a:t>
            </a:r>
            <a:r>
              <a:rPr lang="en-US" altLang="zh-CN" sz="2000" dirty="0">
                <a:solidFill>
                  <a:srgbClr val="000000"/>
                </a:solidFill>
                <a:latin typeface="微软雅黑" panose="020B0503020204020204" pitchFamily="34" charset="-122"/>
                <a:ea typeface="微软雅黑" panose="020B0503020204020204" pitchFamily="34" charset="-122"/>
              </a:rPr>
              <a:t>150</a:t>
            </a:r>
            <a:r>
              <a:rPr lang="zh-CN" altLang="en-US" sz="2000" dirty="0">
                <a:solidFill>
                  <a:srgbClr val="000000"/>
                </a:solidFill>
                <a:latin typeface="微软雅黑" panose="020B0503020204020204" pitchFamily="34" charset="-122"/>
                <a:ea typeface="微软雅黑" panose="020B0503020204020204" pitchFamily="34" charset="-122"/>
              </a:rPr>
              <a:t>万</a:t>
            </a:r>
            <a:endParaRPr lang="zh-CN" altLang="en-US" sz="2000" dirty="0">
              <a:solidFill>
                <a:srgbClr val="000000"/>
              </a:solidFill>
              <a:latin typeface="微软雅黑" panose="020B0503020204020204" pitchFamily="34" charset="-122"/>
              <a:ea typeface="微软雅黑" panose="020B0503020204020204" pitchFamily="34" charset="-122"/>
            </a:endParaRPr>
          </a:p>
        </p:txBody>
      </p:sp>
      <p:sp>
        <p:nvSpPr>
          <p:cNvPr id="20" name="矩形 19"/>
          <p:cNvSpPr/>
          <p:nvPr/>
        </p:nvSpPr>
        <p:spPr>
          <a:xfrm>
            <a:off x="7617896" y="4628299"/>
            <a:ext cx="1415772" cy="461665"/>
          </a:xfrm>
          <a:prstGeom prst="rect">
            <a:avLst/>
          </a:prstGeom>
        </p:spPr>
        <p:txBody>
          <a:bodyPr wrap="none">
            <a:spAutoFit/>
          </a:bodyPr>
          <a:lstStyle/>
          <a:p>
            <a:r>
              <a:rPr lang="zh-CN" altLang="en-US" sz="2400" b="1" dirty="0">
                <a:latin typeface="微软雅黑" panose="020B0503020204020204" pitchFamily="34" charset="-122"/>
                <a:ea typeface="微软雅黑" panose="020B0503020204020204" pitchFamily="34" charset="-122"/>
              </a:rPr>
              <a:t>联合赞助</a:t>
            </a:r>
            <a:endParaRPr lang="en-US" altLang="zh-CN" sz="2400" b="1" dirty="0">
              <a:latin typeface="微软雅黑" panose="020B0503020204020204" pitchFamily="34" charset="-122"/>
              <a:ea typeface="微软雅黑" panose="020B0503020204020204" pitchFamily="34" charset="-122"/>
            </a:endParaRPr>
          </a:p>
        </p:txBody>
      </p:sp>
      <p:sp>
        <p:nvSpPr>
          <p:cNvPr id="21" name="矩形 20"/>
          <p:cNvSpPr/>
          <p:nvPr/>
        </p:nvSpPr>
        <p:spPr>
          <a:xfrm>
            <a:off x="9035636" y="4628299"/>
            <a:ext cx="1556836" cy="400110"/>
          </a:xfrm>
          <a:prstGeom prst="rect">
            <a:avLst/>
          </a:prstGeom>
        </p:spPr>
        <p:txBody>
          <a:bodyPr wrap="none">
            <a:spAutoFit/>
          </a:bodyPr>
          <a:lstStyle/>
          <a:p>
            <a:r>
              <a:rPr lang="zh-CN" altLang="en-US" sz="2000" dirty="0">
                <a:solidFill>
                  <a:srgbClr val="000000"/>
                </a:solidFill>
                <a:latin typeface="微软雅黑" panose="020B0503020204020204" pitchFamily="34" charset="-122"/>
                <a:ea typeface="微软雅黑" panose="020B0503020204020204" pitchFamily="34" charset="-122"/>
              </a:rPr>
              <a:t>额度  </a:t>
            </a:r>
            <a:r>
              <a:rPr lang="en-US" altLang="zh-CN" sz="2000" dirty="0">
                <a:solidFill>
                  <a:srgbClr val="000000"/>
                </a:solidFill>
                <a:latin typeface="微软雅黑" panose="020B0503020204020204" pitchFamily="34" charset="-122"/>
                <a:ea typeface="微软雅黑" panose="020B0503020204020204" pitchFamily="34" charset="-122"/>
              </a:rPr>
              <a:t>100</a:t>
            </a:r>
            <a:r>
              <a:rPr lang="zh-CN" altLang="en-US" sz="2000" dirty="0">
                <a:solidFill>
                  <a:srgbClr val="000000"/>
                </a:solidFill>
                <a:latin typeface="微软雅黑" panose="020B0503020204020204" pitchFamily="34" charset="-122"/>
                <a:ea typeface="微软雅黑" panose="020B0503020204020204" pitchFamily="34" charset="-122"/>
              </a:rPr>
              <a:t>万</a:t>
            </a:r>
            <a:endParaRPr lang="zh-CN" altLang="en-US" sz="2000" dirty="0">
              <a:solidFill>
                <a:srgbClr val="000000"/>
              </a:solidFill>
              <a:latin typeface="微软雅黑" panose="020B0503020204020204" pitchFamily="34" charset="-122"/>
              <a:ea typeface="微软雅黑" panose="020B0503020204020204" pitchFamily="34" charset="-122"/>
            </a:endParaRPr>
          </a:p>
        </p:txBody>
      </p:sp>
      <p:sp>
        <p:nvSpPr>
          <p:cNvPr id="22" name="矩形 21"/>
          <p:cNvSpPr/>
          <p:nvPr/>
        </p:nvSpPr>
        <p:spPr>
          <a:xfrm>
            <a:off x="7617896" y="5521887"/>
            <a:ext cx="1415772" cy="461665"/>
          </a:xfrm>
          <a:prstGeom prst="rect">
            <a:avLst/>
          </a:prstGeom>
        </p:spPr>
        <p:txBody>
          <a:bodyPr wrap="none">
            <a:spAutoFit/>
          </a:bodyPr>
          <a:lstStyle/>
          <a:p>
            <a:r>
              <a:rPr lang="zh-CN" altLang="en-US" sz="2400" b="1" dirty="0">
                <a:latin typeface="微软雅黑" panose="020B0503020204020204" pitchFamily="34" charset="-122"/>
                <a:ea typeface="微软雅黑" panose="020B0503020204020204" pitchFamily="34" charset="-122"/>
              </a:rPr>
              <a:t>合作赞助</a:t>
            </a:r>
            <a:endParaRPr lang="en-US" altLang="zh-CN" sz="2400" b="1" dirty="0">
              <a:latin typeface="微软雅黑" panose="020B0503020204020204" pitchFamily="34" charset="-122"/>
              <a:ea typeface="微软雅黑" panose="020B0503020204020204" pitchFamily="34" charset="-122"/>
            </a:endParaRPr>
          </a:p>
        </p:txBody>
      </p:sp>
      <p:sp>
        <p:nvSpPr>
          <p:cNvPr id="23" name="矩形 22"/>
          <p:cNvSpPr/>
          <p:nvPr/>
        </p:nvSpPr>
        <p:spPr>
          <a:xfrm>
            <a:off x="9035636" y="5521887"/>
            <a:ext cx="1406154" cy="400110"/>
          </a:xfrm>
          <a:prstGeom prst="rect">
            <a:avLst/>
          </a:prstGeom>
        </p:spPr>
        <p:txBody>
          <a:bodyPr wrap="none">
            <a:spAutoFit/>
          </a:bodyPr>
          <a:lstStyle/>
          <a:p>
            <a:r>
              <a:rPr lang="zh-CN" altLang="en-US" sz="2000" dirty="0">
                <a:solidFill>
                  <a:srgbClr val="000000"/>
                </a:solidFill>
                <a:latin typeface="微软雅黑" panose="020B0503020204020204" pitchFamily="34" charset="-122"/>
                <a:ea typeface="微软雅黑" panose="020B0503020204020204" pitchFamily="34" charset="-122"/>
              </a:rPr>
              <a:t>额度  </a:t>
            </a:r>
            <a:r>
              <a:rPr lang="en-US" altLang="zh-CN" sz="2000" dirty="0">
                <a:solidFill>
                  <a:srgbClr val="000000"/>
                </a:solidFill>
                <a:latin typeface="微软雅黑" panose="020B0503020204020204" pitchFamily="34" charset="-122"/>
                <a:ea typeface="微软雅黑" panose="020B0503020204020204" pitchFamily="34" charset="-122"/>
              </a:rPr>
              <a:t>50</a:t>
            </a:r>
            <a:r>
              <a:rPr lang="zh-CN" altLang="en-US" sz="2000" dirty="0">
                <a:solidFill>
                  <a:srgbClr val="000000"/>
                </a:solidFill>
                <a:latin typeface="微软雅黑" panose="020B0503020204020204" pitchFamily="34" charset="-122"/>
                <a:ea typeface="微软雅黑" panose="020B0503020204020204" pitchFamily="34" charset="-122"/>
              </a:rPr>
              <a:t>万</a:t>
            </a:r>
            <a:endParaRPr lang="zh-CN" altLang="en-US" sz="2000" dirty="0">
              <a:solidFill>
                <a:srgbClr val="000000"/>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3208889" y="1889005"/>
            <a:ext cx="437940" cy="584775"/>
          </a:xfrm>
          <a:prstGeom prst="rect">
            <a:avLst/>
          </a:prstGeom>
          <a:noFill/>
        </p:spPr>
        <p:txBody>
          <a:bodyPr wrap="none" rtlCol="0">
            <a:spAutoFit/>
          </a:bodyPr>
          <a:lstStyle/>
          <a:p>
            <a:r>
              <a:rPr lang="en-US" altLang="zh-CN" sz="3200" b="1" dirty="0">
                <a:solidFill>
                  <a:schemeClr val="accent2"/>
                </a:solidFill>
                <a:latin typeface="+mj-ea"/>
                <a:ea typeface="+mj-ea"/>
              </a:rPr>
              <a:t>1</a:t>
            </a:r>
            <a:endParaRPr lang="zh-CN" altLang="en-US" sz="3200" b="1" dirty="0">
              <a:solidFill>
                <a:schemeClr val="accent2"/>
              </a:solidFill>
              <a:latin typeface="+mj-ea"/>
              <a:ea typeface="+mj-ea"/>
            </a:endParaRPr>
          </a:p>
        </p:txBody>
      </p:sp>
      <p:sp>
        <p:nvSpPr>
          <p:cNvPr id="25" name="文本框 24"/>
          <p:cNvSpPr txBox="1"/>
          <p:nvPr/>
        </p:nvSpPr>
        <p:spPr>
          <a:xfrm>
            <a:off x="3208889" y="2830701"/>
            <a:ext cx="437940" cy="584775"/>
          </a:xfrm>
          <a:prstGeom prst="rect">
            <a:avLst/>
          </a:prstGeom>
          <a:noFill/>
        </p:spPr>
        <p:txBody>
          <a:bodyPr wrap="none" rtlCol="0">
            <a:spAutoFit/>
          </a:bodyPr>
          <a:lstStyle/>
          <a:p>
            <a:r>
              <a:rPr lang="en-US" altLang="zh-CN" sz="3200" b="1" dirty="0">
                <a:solidFill>
                  <a:schemeClr val="accent2"/>
                </a:solidFill>
                <a:latin typeface="+mj-ea"/>
                <a:ea typeface="+mj-ea"/>
              </a:rPr>
              <a:t>2</a:t>
            </a:r>
            <a:endParaRPr lang="zh-CN" altLang="en-US" sz="3200" b="1" dirty="0">
              <a:solidFill>
                <a:schemeClr val="accent2"/>
              </a:solidFill>
              <a:latin typeface="+mj-ea"/>
              <a:ea typeface="+mj-ea"/>
            </a:endParaRPr>
          </a:p>
        </p:txBody>
      </p:sp>
      <p:sp>
        <p:nvSpPr>
          <p:cNvPr id="26" name="文本框 25"/>
          <p:cNvSpPr txBox="1"/>
          <p:nvPr/>
        </p:nvSpPr>
        <p:spPr>
          <a:xfrm>
            <a:off x="3208889" y="3799692"/>
            <a:ext cx="437940" cy="584775"/>
          </a:xfrm>
          <a:prstGeom prst="rect">
            <a:avLst/>
          </a:prstGeom>
          <a:noFill/>
        </p:spPr>
        <p:txBody>
          <a:bodyPr wrap="none" rtlCol="0">
            <a:spAutoFit/>
          </a:bodyPr>
          <a:lstStyle/>
          <a:p>
            <a:r>
              <a:rPr lang="en-US" altLang="zh-CN" sz="3200" b="1" dirty="0">
                <a:solidFill>
                  <a:schemeClr val="accent2"/>
                </a:solidFill>
                <a:latin typeface="+mj-ea"/>
                <a:ea typeface="+mj-ea"/>
              </a:rPr>
              <a:t>3</a:t>
            </a:r>
            <a:endParaRPr lang="zh-CN" altLang="en-US" sz="3200" b="1" dirty="0">
              <a:solidFill>
                <a:schemeClr val="accent2"/>
              </a:solidFill>
              <a:latin typeface="+mj-ea"/>
              <a:ea typeface="+mj-ea"/>
            </a:endParaRPr>
          </a:p>
        </p:txBody>
      </p:sp>
      <p:sp>
        <p:nvSpPr>
          <p:cNvPr id="27" name="文本框 26"/>
          <p:cNvSpPr txBox="1"/>
          <p:nvPr/>
        </p:nvSpPr>
        <p:spPr>
          <a:xfrm>
            <a:off x="3208889" y="4768683"/>
            <a:ext cx="437940" cy="584775"/>
          </a:xfrm>
          <a:prstGeom prst="rect">
            <a:avLst/>
          </a:prstGeom>
          <a:noFill/>
        </p:spPr>
        <p:txBody>
          <a:bodyPr wrap="none" rtlCol="0">
            <a:spAutoFit/>
          </a:bodyPr>
          <a:lstStyle/>
          <a:p>
            <a:r>
              <a:rPr lang="en-US" altLang="zh-CN" sz="3200" b="1" dirty="0">
                <a:solidFill>
                  <a:schemeClr val="accent2"/>
                </a:solidFill>
                <a:latin typeface="+mj-ea"/>
                <a:ea typeface="+mj-ea"/>
              </a:rPr>
              <a:t>4</a:t>
            </a:r>
            <a:endParaRPr lang="zh-CN" altLang="en-US" sz="3200" b="1" dirty="0">
              <a:solidFill>
                <a:schemeClr val="accent2"/>
              </a:solidFill>
              <a:latin typeface="+mj-ea"/>
              <a:ea typeface="+mj-ea"/>
            </a:endParaRPr>
          </a:p>
        </p:txBody>
      </p:sp>
      <p:sp>
        <p:nvSpPr>
          <p:cNvPr id="28" name="文本框 27"/>
          <p:cNvSpPr txBox="1"/>
          <p:nvPr/>
        </p:nvSpPr>
        <p:spPr>
          <a:xfrm>
            <a:off x="3208889" y="5696731"/>
            <a:ext cx="437940" cy="584775"/>
          </a:xfrm>
          <a:prstGeom prst="rect">
            <a:avLst/>
          </a:prstGeom>
          <a:noFill/>
        </p:spPr>
        <p:txBody>
          <a:bodyPr wrap="none" rtlCol="0">
            <a:spAutoFit/>
          </a:bodyPr>
          <a:lstStyle/>
          <a:p>
            <a:r>
              <a:rPr lang="en-US" altLang="zh-CN" sz="3200" b="1" dirty="0">
                <a:solidFill>
                  <a:schemeClr val="accent2"/>
                </a:solidFill>
                <a:latin typeface="+mj-ea"/>
                <a:ea typeface="+mj-ea"/>
              </a:rPr>
              <a:t>5</a:t>
            </a:r>
            <a:endParaRPr lang="zh-CN" altLang="en-US" sz="3200" b="1" dirty="0">
              <a:solidFill>
                <a:schemeClr val="accent2"/>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advTm="9781">
        <p14:prism isInverted="1"/>
      </p:transition>
    </mc:Choice>
    <mc:Fallback>
      <p:transition spd="slow" advTm="9781">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3220"/>
          </a:xfrm>
          <a:prstGeom prst="rect">
            <a:avLst/>
          </a:prstGeom>
          <a:noFill/>
        </p:spPr>
        <p:txBody>
          <a:bodyPr wrap="square" rtlCol="0">
            <a:spAutoFit/>
          </a:bodyPr>
          <a:lstStyle>
            <a:defPPr>
              <a:defRPr lang="zh-CN"/>
            </a:defPPr>
            <a:lvl1pPr algn="ctr">
              <a:defRPr sz="2800" b="0">
                <a:solidFill>
                  <a:schemeClr val="accent2"/>
                </a:solidFill>
                <a:latin typeface="+mj-ea"/>
                <a:ea typeface="+mj-ea"/>
              </a:defRPr>
            </a:lvl1pPr>
          </a:lstStyle>
          <a:p>
            <a:pPr algn="l"/>
            <a:r>
              <a:rPr lang="en-US" altLang="zh-CN" dirty="0"/>
              <a:t>3.4 </a:t>
            </a:r>
            <a:r>
              <a:rPr lang="zh-CN" altLang="en-US" dirty="0"/>
              <a:t>权益回报示例</a:t>
            </a:r>
            <a:endParaRPr lang="zh-CN" altLang="en-US" dirty="0"/>
          </a:p>
        </p:txBody>
      </p:sp>
      <p:sp>
        <p:nvSpPr>
          <p:cNvPr id="56" name="TextBox 55"/>
          <p:cNvSpPr txBox="1"/>
          <p:nvPr/>
        </p:nvSpPr>
        <p:spPr>
          <a:xfrm>
            <a:off x="140263" y="106179"/>
            <a:ext cx="1064260" cy="40011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3</a:t>
            </a:r>
            <a:endParaRPr lang="zh-CN" altLang="en-US" dirty="0">
              <a:solidFill>
                <a:schemeClr val="accent2"/>
              </a:solidFill>
            </a:endParaRPr>
          </a:p>
        </p:txBody>
      </p:sp>
      <p:sp>
        <p:nvSpPr>
          <p:cNvPr id="4" name="矩形 3"/>
          <p:cNvSpPr/>
          <p:nvPr/>
        </p:nvSpPr>
        <p:spPr>
          <a:xfrm>
            <a:off x="882303" y="2530376"/>
            <a:ext cx="3262432" cy="707886"/>
          </a:xfrm>
          <a:prstGeom prst="rect">
            <a:avLst/>
          </a:prstGeom>
        </p:spPr>
        <p:txBody>
          <a:bodyPr wrap="none">
            <a:spAutoFit/>
          </a:bodyPr>
          <a:lstStyle/>
          <a:p>
            <a:r>
              <a:rPr lang="zh-CN" altLang="en-US" sz="4000" dirty="0">
                <a:solidFill>
                  <a:schemeClr val="bg2"/>
                </a:solidFill>
                <a:latin typeface="微软雅黑" panose="020B0503020204020204" pitchFamily="34" charset="-122"/>
                <a:ea typeface="微软雅黑" panose="020B0503020204020204" pitchFamily="34" charset="-122"/>
                <a:cs typeface="+mn-ea"/>
                <a:sym typeface="+mn-lt"/>
              </a:rPr>
              <a:t>强势媒体宣传</a:t>
            </a:r>
            <a:endParaRPr lang="zh-CN" altLang="en-US" sz="4000" dirty="0">
              <a:solidFill>
                <a:schemeClr val="bg2"/>
              </a:solidFill>
              <a:latin typeface="微软雅黑" panose="020B0503020204020204" pitchFamily="34" charset="-122"/>
              <a:ea typeface="微软雅黑" panose="020B0503020204020204" pitchFamily="34" charset="-122"/>
              <a:cs typeface="+mn-ea"/>
              <a:sym typeface="+mn-lt"/>
            </a:endParaRPr>
          </a:p>
        </p:txBody>
      </p:sp>
      <p:sp>
        <p:nvSpPr>
          <p:cNvPr id="5" name="矩形 4"/>
          <p:cNvSpPr/>
          <p:nvPr/>
        </p:nvSpPr>
        <p:spPr>
          <a:xfrm>
            <a:off x="864152" y="3421800"/>
            <a:ext cx="4989665" cy="1338828"/>
          </a:xfrm>
          <a:prstGeom prst="rect">
            <a:avLst/>
          </a:prstGeom>
        </p:spPr>
        <p:txBody>
          <a:bodyPr wrap="square">
            <a:spAutoFit/>
          </a:bodyPr>
          <a:lstStyle/>
          <a:p>
            <a:pPr>
              <a:lnSpc>
                <a:spcPct val="150000"/>
              </a:lnSpc>
            </a:pPr>
            <a:r>
              <a:rPr lang="zh-CN" altLang="en-US" dirty="0">
                <a:solidFill>
                  <a:schemeClr val="accent1"/>
                </a:solidFill>
                <a:latin typeface="微软雅黑" panose="020B0503020204020204" pitchFamily="34" charset="-122"/>
                <a:ea typeface="微软雅黑" panose="020B0503020204020204" pitchFamily="34" charset="-122"/>
              </a:rPr>
              <a:t>赛事整合电视、广播、平面、网络及新媒体等多领域传播渠道，在赛事前中后期形成联动效应，实现多平台化、形式多样化的全方位立体传播</a:t>
            </a:r>
            <a:endParaRPr lang="zh-CN" altLang="en-US" dirty="0">
              <a:solidFill>
                <a:schemeClr val="accent1"/>
              </a:solidFill>
              <a:latin typeface="微软雅黑" panose="020B0503020204020204" pitchFamily="34" charset="-122"/>
              <a:ea typeface="微软雅黑" panose="020B0503020204020204" pitchFamily="34" charset="-122"/>
            </a:endParaRPr>
          </a:p>
        </p:txBody>
      </p:sp>
      <p:sp>
        <p:nvSpPr>
          <p:cNvPr id="6" name="矩形 5"/>
          <p:cNvSpPr/>
          <p:nvPr/>
        </p:nvSpPr>
        <p:spPr>
          <a:xfrm>
            <a:off x="864152" y="5067957"/>
            <a:ext cx="3683953" cy="923330"/>
          </a:xfrm>
          <a:prstGeom prst="rect">
            <a:avLst/>
          </a:prstGeom>
        </p:spPr>
        <p:txBody>
          <a:bodyPr wrap="square">
            <a:spAutoFit/>
          </a:bodyPr>
          <a:lstStyle/>
          <a:p>
            <a:pPr>
              <a:lnSpc>
                <a:spcPct val="150000"/>
              </a:lnSpc>
            </a:pPr>
            <a:r>
              <a:rPr lang="zh-CN" altLang="en-US" dirty="0">
                <a:solidFill>
                  <a:schemeClr val="accent1"/>
                </a:solidFill>
                <a:latin typeface="微软雅黑" panose="020B0503020204020204" pitchFamily="34" charset="-122"/>
                <a:ea typeface="微软雅黑" panose="020B0503020204020204" pitchFamily="34" charset="-122"/>
              </a:rPr>
              <a:t>财经、地产、科技、医疗等主流高端专业媒体参与赛事现场报道</a:t>
            </a:r>
            <a:endParaRPr lang="zh-CN" altLang="en-US" dirty="0">
              <a:solidFill>
                <a:schemeClr val="accent1"/>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856525" y="4609992"/>
            <a:ext cx="5865499" cy="2120834"/>
          </a:xfrm>
          <a:prstGeom prst="rect">
            <a:avLst/>
          </a:prstGeom>
        </p:spPr>
      </p:pic>
      <p:pic>
        <p:nvPicPr>
          <p:cNvPr id="8" name="图片 7"/>
          <p:cNvPicPr/>
          <p:nvPr/>
        </p:nvPicPr>
        <p:blipFill>
          <a:blip r:embed="rId2" cstate="print">
            <a:extLst>
              <a:ext uri="{28A0092B-C50C-407E-A947-70E740481C1C}">
                <a14:useLocalDpi xmlns:a14="http://schemas.microsoft.com/office/drawing/2010/main" val="0"/>
              </a:ext>
            </a:extLst>
          </a:blip>
          <a:stretch>
            <a:fillRect/>
          </a:stretch>
        </p:blipFill>
        <p:spPr>
          <a:xfrm>
            <a:off x="10361081" y="3183539"/>
            <a:ext cx="832375" cy="3768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1341" y="3150618"/>
            <a:ext cx="907072" cy="3250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3068" y="3199728"/>
            <a:ext cx="882780" cy="361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7140" y="2536475"/>
            <a:ext cx="803469" cy="305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68769" y="1507915"/>
            <a:ext cx="1153454" cy="3069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06225" y="1484784"/>
            <a:ext cx="1027176" cy="2092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图片 13"/>
          <p:cNvPicPr/>
          <p:nvPr/>
        </p:nvPicPr>
        <p:blipFill>
          <a:blip r:embed="rId8">
            <a:extLst>
              <a:ext uri="{28A0092B-C50C-407E-A947-70E740481C1C}">
                <a14:useLocalDpi xmlns:a14="http://schemas.microsoft.com/office/drawing/2010/main" val="0"/>
              </a:ext>
            </a:extLst>
          </a:blip>
          <a:stretch>
            <a:fillRect/>
          </a:stretch>
        </p:blipFill>
        <p:spPr>
          <a:xfrm>
            <a:off x="7335882" y="3146299"/>
            <a:ext cx="754853" cy="3417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90139" y="1897577"/>
            <a:ext cx="436979" cy="439555"/>
          </a:xfrm>
          <a:prstGeom prst="rect">
            <a:avLst/>
          </a:prstGeom>
        </p:spPr>
      </p:pic>
      <p:pic>
        <p:nvPicPr>
          <p:cNvPr id="16" name="图片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77342" y="2527759"/>
            <a:ext cx="918643" cy="307528"/>
          </a:xfrm>
          <a:prstGeom prst="rect">
            <a:avLst/>
          </a:prstGeom>
        </p:spPr>
      </p:pic>
      <p:pic>
        <p:nvPicPr>
          <p:cNvPr id="17" name="图片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59934" y="2228158"/>
            <a:ext cx="720755" cy="573084"/>
          </a:xfrm>
          <a:prstGeom prst="rect">
            <a:avLst/>
          </a:prstGeom>
        </p:spPr>
      </p:pic>
      <p:pic>
        <p:nvPicPr>
          <p:cNvPr id="18" name="图片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82913" y="1932095"/>
            <a:ext cx="842287" cy="321243"/>
          </a:xfrm>
          <a:prstGeom prst="rect">
            <a:avLst/>
          </a:prstGeom>
        </p:spPr>
      </p:pic>
      <p:pic>
        <p:nvPicPr>
          <p:cNvPr id="19" name="图片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27356" y="1593176"/>
            <a:ext cx="809881" cy="488123"/>
          </a:xfrm>
          <a:prstGeom prst="rect">
            <a:avLst/>
          </a:prstGeom>
        </p:spPr>
      </p:pic>
      <p:pic>
        <p:nvPicPr>
          <p:cNvPr id="20" name="图片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68794" y="3159759"/>
            <a:ext cx="946607" cy="293955"/>
          </a:xfrm>
          <a:prstGeom prst="rect">
            <a:avLst/>
          </a:prstGeom>
        </p:spPr>
      </p:pic>
      <p:pic>
        <p:nvPicPr>
          <p:cNvPr id="21" name="图片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267132" y="2274003"/>
            <a:ext cx="746362" cy="600290"/>
          </a:xfrm>
          <a:prstGeom prst="rect">
            <a:avLst/>
          </a:prstGeom>
        </p:spPr>
      </p:pic>
      <p:pic>
        <p:nvPicPr>
          <p:cNvPr id="22" name="图片 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593403" y="2475964"/>
            <a:ext cx="519699" cy="519697"/>
          </a:xfrm>
          <a:prstGeom prst="rect">
            <a:avLst/>
          </a:prstGeom>
        </p:spPr>
      </p:pic>
      <p:pic>
        <p:nvPicPr>
          <p:cNvPr id="23" name="图片 2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288737" y="2131065"/>
            <a:ext cx="692770" cy="288831"/>
          </a:xfrm>
          <a:prstGeom prst="rect">
            <a:avLst/>
          </a:prstGeom>
        </p:spPr>
      </p:pic>
      <p:pic>
        <p:nvPicPr>
          <p:cNvPr id="24" name="图片 2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252524" y="1512389"/>
            <a:ext cx="522328" cy="522328"/>
          </a:xfrm>
          <a:prstGeom prst="rect">
            <a:avLst/>
          </a:prstGeom>
        </p:spPr>
      </p:pic>
      <p:pic>
        <p:nvPicPr>
          <p:cNvPr id="25" name="图片 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245298" y="1493183"/>
            <a:ext cx="724235" cy="543176"/>
          </a:xfrm>
          <a:prstGeom prst="rect">
            <a:avLst/>
          </a:prstGeom>
        </p:spPr>
      </p:pic>
      <p:pic>
        <p:nvPicPr>
          <p:cNvPr id="26" name="图片 2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674914" y="1896755"/>
            <a:ext cx="663588" cy="427118"/>
          </a:xfrm>
          <a:prstGeom prst="rect">
            <a:avLst/>
          </a:prstGeom>
        </p:spPr>
      </p:pic>
      <p:pic>
        <p:nvPicPr>
          <p:cNvPr id="28" name="图片 2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4721" y="4972307"/>
            <a:ext cx="934682" cy="3450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图片 2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741999" y="3788455"/>
            <a:ext cx="531519" cy="3389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图片 2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467947" y="3620878"/>
            <a:ext cx="603929" cy="603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 name="图片 3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226654" y="3737668"/>
            <a:ext cx="1044190" cy="3601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2" name="图片 3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258871" y="3720628"/>
            <a:ext cx="370546" cy="557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图片 3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409928" y="4411405"/>
            <a:ext cx="691714" cy="434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4" name="图片 3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429602" y="4558422"/>
            <a:ext cx="915659" cy="282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 name="图片 34"/>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253474" y="4484134"/>
            <a:ext cx="881708" cy="324613"/>
          </a:xfrm>
          <a:prstGeom prst="rect">
            <a:avLst/>
          </a:prstGeom>
        </p:spPr>
      </p:pic>
      <p:pic>
        <p:nvPicPr>
          <p:cNvPr id="36" name="图片 35"/>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89275" y="4994586"/>
            <a:ext cx="1054763" cy="240760"/>
          </a:xfrm>
          <a:prstGeom prst="rect">
            <a:avLst/>
          </a:prstGeom>
        </p:spPr>
      </p:pic>
      <p:pic>
        <p:nvPicPr>
          <p:cNvPr id="37" name="图片 36"/>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636664" y="4229555"/>
            <a:ext cx="788894" cy="23749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6133">
        <p14:prism isInverted="1"/>
      </p:transition>
    </mc:Choice>
    <mc:Fallback>
      <p:transition spd="slow" advTm="6133">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3220"/>
          </a:xfrm>
          <a:prstGeom prst="rect">
            <a:avLst/>
          </a:prstGeom>
          <a:noFill/>
        </p:spPr>
        <p:txBody>
          <a:bodyPr wrap="square" rtlCol="0">
            <a:spAutoFit/>
          </a:bodyPr>
          <a:lstStyle>
            <a:defPPr>
              <a:defRPr lang="zh-CN"/>
            </a:defPPr>
            <a:lvl1pPr>
              <a:defRPr sz="2800" b="0">
                <a:solidFill>
                  <a:schemeClr val="accent2"/>
                </a:solidFill>
                <a:latin typeface="+mj-ea"/>
                <a:ea typeface="+mj-ea"/>
              </a:defRPr>
            </a:lvl1pPr>
          </a:lstStyle>
          <a:p>
            <a:r>
              <a:rPr lang="en-US" altLang="zh-CN" dirty="0"/>
              <a:t>3.4 </a:t>
            </a:r>
            <a:r>
              <a:rPr lang="zh-CN" altLang="en-US" dirty="0"/>
              <a:t>权益回报示例</a:t>
            </a:r>
            <a:endParaRPr lang="zh-CN" altLang="en-US" dirty="0"/>
          </a:p>
        </p:txBody>
      </p:sp>
      <p:sp>
        <p:nvSpPr>
          <p:cNvPr id="56" name="TextBox 55"/>
          <p:cNvSpPr txBox="1"/>
          <p:nvPr/>
        </p:nvSpPr>
        <p:spPr>
          <a:xfrm>
            <a:off x="140263" y="106179"/>
            <a:ext cx="1064260" cy="40011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3</a:t>
            </a:r>
            <a:endParaRPr lang="zh-CN" altLang="en-US" dirty="0">
              <a:solidFill>
                <a:schemeClr val="accent2"/>
              </a:solidFill>
            </a:endParaRPr>
          </a:p>
        </p:txBody>
      </p:sp>
      <p:cxnSp>
        <p:nvCxnSpPr>
          <p:cNvPr id="4" name="直接连接符 3"/>
          <p:cNvCxnSpPr/>
          <p:nvPr/>
        </p:nvCxnSpPr>
        <p:spPr bwMode="auto">
          <a:xfrm flipV="1">
            <a:off x="0" y="5334128"/>
            <a:ext cx="12198350" cy="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199229" y="2036544"/>
            <a:ext cx="3749128" cy="2747394"/>
          </a:xfrm>
          <a:prstGeom prst="rect">
            <a:avLst/>
          </a:prstGeom>
          <a:solidFill>
            <a:srgbClr val="FFFFFF">
              <a:shade val="85000"/>
            </a:srgbClr>
          </a:solidFill>
          <a:ln w="76200" cap="rnd">
            <a:solidFill>
              <a:srgbClr val="FFFFFF"/>
            </a:solidFill>
          </a:ln>
          <a:effectLst>
            <a:outerShdw blurRad="76200" dist="76200" algn="l" rotWithShape="0">
              <a:prstClr val="black">
                <a:alpha val="40000"/>
              </a:prst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6821226" y="1611713"/>
            <a:ext cx="3293412" cy="2654112"/>
          </a:xfrm>
          <a:prstGeom prst="rect">
            <a:avLst/>
          </a:prstGeom>
          <a:solidFill>
            <a:srgbClr val="FFFFFF">
              <a:shade val="85000"/>
            </a:srgbClr>
          </a:solidFill>
          <a:ln w="76200" cap="rnd">
            <a:solidFill>
              <a:srgbClr val="FFFFFF"/>
            </a:solidFill>
          </a:ln>
          <a:effectLst>
            <a:outerShdw blurRad="76200" dist="76200" algn="l" rotWithShape="0">
              <a:prstClr val="black">
                <a:alpha val="40000"/>
              </a:prst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3863" y="1127630"/>
            <a:ext cx="3240584" cy="2546158"/>
          </a:xfrm>
          <a:prstGeom prst="rect">
            <a:avLst/>
          </a:prstGeom>
          <a:solidFill>
            <a:srgbClr val="FFFFFF">
              <a:shade val="85000"/>
            </a:srgbClr>
          </a:solidFill>
          <a:ln w="76200" cap="rnd">
            <a:solidFill>
              <a:srgbClr val="FFFFFF"/>
            </a:solidFill>
          </a:ln>
          <a:effectLst>
            <a:outerShdw blurRad="76200" dist="76200" algn="l" rotWithShape="0">
              <a:prstClr val="black">
                <a:alpha val="40000"/>
              </a:prst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5776" y="1213418"/>
            <a:ext cx="2896600" cy="2561204"/>
          </a:xfrm>
          <a:prstGeom prst="rect">
            <a:avLst/>
          </a:prstGeom>
          <a:solidFill>
            <a:srgbClr val="FFFFFF">
              <a:shade val="85000"/>
            </a:srgbClr>
          </a:solidFill>
          <a:ln w="76200" cap="rnd">
            <a:solidFill>
              <a:srgbClr val="FFFFFF"/>
            </a:solidFill>
          </a:ln>
          <a:effectLst>
            <a:outerShdw blurRad="76200" dist="76200" algn="l" rotWithShape="0">
              <a:prstClr val="black">
                <a:alpha val="40000"/>
              </a:prst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8063" y="1329812"/>
            <a:ext cx="1985820" cy="2583660"/>
          </a:xfrm>
          <a:prstGeom prst="rect">
            <a:avLst/>
          </a:prstGeom>
          <a:solidFill>
            <a:srgbClr val="FFFFFF">
              <a:shade val="85000"/>
            </a:srgbClr>
          </a:solidFill>
          <a:ln w="76200" cap="rnd">
            <a:solidFill>
              <a:srgbClr val="FFFFFF"/>
            </a:solidFill>
          </a:ln>
          <a:effectLst>
            <a:outerShdw blurRad="76200" dist="76200" algn="l" rotWithShape="0">
              <a:prstClr val="black">
                <a:alpha val="40000"/>
              </a:prst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1449" y="1496532"/>
            <a:ext cx="1734372" cy="2574914"/>
          </a:xfrm>
          <a:prstGeom prst="rect">
            <a:avLst/>
          </a:prstGeom>
          <a:solidFill>
            <a:srgbClr val="FFFFFF">
              <a:shade val="85000"/>
            </a:srgbClr>
          </a:solidFill>
          <a:ln w="76200" cap="rnd">
            <a:solidFill>
              <a:srgbClr val="FFFFFF"/>
            </a:solidFill>
          </a:ln>
          <a:effectLst>
            <a:outerShdw blurRad="76200" dist="76200" algn="l" rotWithShape="0">
              <a:prstClr val="black">
                <a:alpha val="40000"/>
              </a:prst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1" name="椭圆 10"/>
          <p:cNvSpPr/>
          <p:nvPr/>
        </p:nvSpPr>
        <p:spPr bwMode="auto">
          <a:xfrm>
            <a:off x="2024256" y="5105449"/>
            <a:ext cx="397698" cy="397698"/>
          </a:xfrm>
          <a:prstGeom prst="ellipse">
            <a:avLst/>
          </a:prstGeom>
          <a:solidFill>
            <a:schemeClr val="tx1"/>
          </a:solidFill>
          <a:ln w="38100">
            <a:solidFill>
              <a:schemeClr val="accent2"/>
            </a:solidFill>
          </a:ln>
        </p:spPr>
        <p:txBody>
          <a:bodyPr vert="horz" wrap="square" lIns="91440" tIns="45720" rIns="91440" bIns="45720" numCol="1" anchor="t" anchorCtr="0" compatLnSpc="1"/>
          <a:lstStyle/>
          <a:p>
            <a:endParaRPr lang="zh-CN" altLang="en-US">
              <a:solidFill>
                <a:schemeClr val="accent1"/>
              </a:solidFill>
            </a:endParaRPr>
          </a:p>
        </p:txBody>
      </p:sp>
      <p:sp>
        <p:nvSpPr>
          <p:cNvPr id="12" name="椭圆 11"/>
          <p:cNvSpPr/>
          <p:nvPr/>
        </p:nvSpPr>
        <p:spPr bwMode="auto">
          <a:xfrm>
            <a:off x="4728583" y="5105449"/>
            <a:ext cx="397698" cy="397698"/>
          </a:xfrm>
          <a:prstGeom prst="ellipse">
            <a:avLst/>
          </a:prstGeom>
          <a:solidFill>
            <a:schemeClr val="accent4"/>
          </a:solidFill>
          <a:ln w="38100">
            <a:solidFill>
              <a:schemeClr val="accent2"/>
            </a:solidFill>
          </a:ln>
        </p:spPr>
        <p:txBody>
          <a:bodyPr vert="horz" wrap="square" lIns="91440" tIns="45720" rIns="91440" bIns="45720" numCol="1" anchor="t" anchorCtr="0" compatLnSpc="1"/>
          <a:lstStyle/>
          <a:p>
            <a:endParaRPr lang="zh-CN" altLang="en-US">
              <a:solidFill>
                <a:schemeClr val="accent1"/>
              </a:solidFill>
            </a:endParaRPr>
          </a:p>
        </p:txBody>
      </p:sp>
      <p:sp>
        <p:nvSpPr>
          <p:cNvPr id="13" name="椭圆 12"/>
          <p:cNvSpPr/>
          <p:nvPr/>
        </p:nvSpPr>
        <p:spPr bwMode="auto">
          <a:xfrm>
            <a:off x="6997621" y="5105449"/>
            <a:ext cx="397698" cy="397698"/>
          </a:xfrm>
          <a:prstGeom prst="ellipse">
            <a:avLst/>
          </a:prstGeom>
          <a:solidFill>
            <a:schemeClr val="tx2"/>
          </a:solidFill>
          <a:ln w="38100">
            <a:solidFill>
              <a:schemeClr val="accent2"/>
            </a:solidFill>
          </a:ln>
        </p:spPr>
        <p:txBody>
          <a:bodyPr vert="horz" wrap="square" lIns="91440" tIns="45720" rIns="91440" bIns="45720" numCol="1" anchor="t" anchorCtr="0" compatLnSpc="1"/>
          <a:lstStyle/>
          <a:p>
            <a:endParaRPr lang="zh-CN" altLang="en-US">
              <a:solidFill>
                <a:schemeClr val="accent1"/>
              </a:solidFill>
            </a:endParaRPr>
          </a:p>
        </p:txBody>
      </p:sp>
      <p:sp>
        <p:nvSpPr>
          <p:cNvPr id="14" name="椭圆 13"/>
          <p:cNvSpPr/>
          <p:nvPr/>
        </p:nvSpPr>
        <p:spPr bwMode="auto">
          <a:xfrm>
            <a:off x="9119651" y="5105449"/>
            <a:ext cx="397698" cy="397698"/>
          </a:xfrm>
          <a:prstGeom prst="ellipse">
            <a:avLst/>
          </a:prstGeom>
          <a:solidFill>
            <a:schemeClr val="bg2"/>
          </a:solidFill>
          <a:ln w="38100">
            <a:solidFill>
              <a:schemeClr val="accent2"/>
            </a:solidFill>
          </a:ln>
        </p:spPr>
        <p:txBody>
          <a:bodyPr vert="horz" wrap="square" lIns="91440" tIns="45720" rIns="91440" bIns="45720" numCol="1" anchor="t" anchorCtr="0" compatLnSpc="1"/>
          <a:lstStyle/>
          <a:p>
            <a:endParaRPr lang="zh-CN" altLang="en-US">
              <a:solidFill>
                <a:schemeClr val="accent1"/>
              </a:solidFill>
            </a:endParaRPr>
          </a:p>
        </p:txBody>
      </p:sp>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8324" y="2004833"/>
            <a:ext cx="1819410" cy="2381388"/>
          </a:xfrm>
          <a:prstGeom prst="rect">
            <a:avLst/>
          </a:prstGeom>
          <a:solidFill>
            <a:srgbClr val="FFFFFF">
              <a:shade val="85000"/>
            </a:srgbClr>
          </a:solidFill>
          <a:ln w="76200" cap="rnd">
            <a:solidFill>
              <a:srgbClr val="FFFFFF"/>
            </a:solidFill>
          </a:ln>
          <a:effectLst>
            <a:outerShdw blurRad="76200" dist="76200" algn="l" rotWithShape="0">
              <a:prstClr val="black">
                <a:alpha val="40000"/>
              </a:prst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6" name="图片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622" y="2473622"/>
            <a:ext cx="1715498" cy="2281710"/>
          </a:xfrm>
          <a:prstGeom prst="rect">
            <a:avLst/>
          </a:prstGeom>
          <a:solidFill>
            <a:srgbClr val="FFFFFF">
              <a:shade val="85000"/>
            </a:srgbClr>
          </a:solidFill>
          <a:ln w="76200" cap="rnd">
            <a:solidFill>
              <a:srgbClr val="FFFFFF"/>
            </a:solidFill>
          </a:ln>
          <a:effectLst>
            <a:outerShdw blurRad="76200" dist="76200" algn="l" rotWithShape="0">
              <a:prstClr val="black">
                <a:alpha val="40000"/>
              </a:prst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7" name="文本框 16"/>
          <p:cNvSpPr txBox="1"/>
          <p:nvPr/>
        </p:nvSpPr>
        <p:spPr>
          <a:xfrm>
            <a:off x="1746051" y="5623155"/>
            <a:ext cx="954107" cy="400110"/>
          </a:xfrm>
          <a:prstGeom prst="rect">
            <a:avLst/>
          </a:prstGeom>
          <a:noFill/>
        </p:spPr>
        <p:txBody>
          <a:bodyPr wrap="none" rtlCol="0">
            <a:spAutoFit/>
          </a:bodyPr>
          <a:lstStyle/>
          <a:p>
            <a:r>
              <a:rPr lang="zh-CN" altLang="en-US" sz="2000" dirty="0">
                <a:solidFill>
                  <a:schemeClr val="accent1"/>
                </a:solidFill>
                <a:latin typeface="+mj-ea"/>
                <a:ea typeface="+mj-ea"/>
              </a:rPr>
              <a:t>多角度</a:t>
            </a:r>
            <a:endParaRPr lang="zh-CN" altLang="en-US" sz="2000" dirty="0">
              <a:solidFill>
                <a:schemeClr val="accent1"/>
              </a:solidFill>
              <a:latin typeface="+mj-ea"/>
              <a:ea typeface="+mj-ea"/>
            </a:endParaRPr>
          </a:p>
        </p:txBody>
      </p:sp>
      <p:sp>
        <p:nvSpPr>
          <p:cNvPr id="18" name="文本框 17"/>
          <p:cNvSpPr txBox="1"/>
          <p:nvPr/>
        </p:nvSpPr>
        <p:spPr>
          <a:xfrm>
            <a:off x="4450378" y="5623155"/>
            <a:ext cx="954107" cy="400110"/>
          </a:xfrm>
          <a:prstGeom prst="rect">
            <a:avLst/>
          </a:prstGeom>
          <a:noFill/>
        </p:spPr>
        <p:txBody>
          <a:bodyPr wrap="none" rtlCol="0">
            <a:spAutoFit/>
          </a:bodyPr>
          <a:lstStyle/>
          <a:p>
            <a:r>
              <a:rPr lang="zh-CN" altLang="en-US" sz="2000" dirty="0">
                <a:solidFill>
                  <a:schemeClr val="accent1"/>
                </a:solidFill>
                <a:latin typeface="+mj-ea"/>
                <a:ea typeface="+mj-ea"/>
              </a:rPr>
              <a:t>全方位</a:t>
            </a:r>
            <a:endParaRPr lang="zh-CN" altLang="en-US" sz="2000" dirty="0">
              <a:solidFill>
                <a:schemeClr val="accent1"/>
              </a:solidFill>
              <a:latin typeface="+mj-ea"/>
              <a:ea typeface="+mj-ea"/>
            </a:endParaRPr>
          </a:p>
        </p:txBody>
      </p:sp>
      <p:sp>
        <p:nvSpPr>
          <p:cNvPr id="19" name="文本框 18"/>
          <p:cNvSpPr txBox="1"/>
          <p:nvPr/>
        </p:nvSpPr>
        <p:spPr>
          <a:xfrm>
            <a:off x="6756850" y="5623155"/>
            <a:ext cx="954107" cy="400110"/>
          </a:xfrm>
          <a:prstGeom prst="rect">
            <a:avLst/>
          </a:prstGeom>
          <a:noFill/>
        </p:spPr>
        <p:txBody>
          <a:bodyPr wrap="none" rtlCol="0">
            <a:spAutoFit/>
          </a:bodyPr>
          <a:lstStyle/>
          <a:p>
            <a:r>
              <a:rPr lang="zh-CN" altLang="en-US" sz="2000" dirty="0">
                <a:solidFill>
                  <a:schemeClr val="accent1"/>
                </a:solidFill>
                <a:latin typeface="+mj-ea"/>
                <a:ea typeface="+mj-ea"/>
              </a:rPr>
              <a:t>广覆盖</a:t>
            </a:r>
            <a:endParaRPr lang="zh-CN" altLang="en-US" sz="2000" dirty="0">
              <a:solidFill>
                <a:schemeClr val="accent1"/>
              </a:solidFill>
              <a:latin typeface="+mj-ea"/>
              <a:ea typeface="+mj-ea"/>
            </a:endParaRPr>
          </a:p>
        </p:txBody>
      </p:sp>
      <p:sp>
        <p:nvSpPr>
          <p:cNvPr id="20" name="文本框 19"/>
          <p:cNvSpPr txBox="1"/>
          <p:nvPr/>
        </p:nvSpPr>
        <p:spPr>
          <a:xfrm>
            <a:off x="8841446" y="5623155"/>
            <a:ext cx="954107" cy="400110"/>
          </a:xfrm>
          <a:prstGeom prst="rect">
            <a:avLst/>
          </a:prstGeom>
          <a:noFill/>
        </p:spPr>
        <p:txBody>
          <a:bodyPr wrap="none" rtlCol="0">
            <a:spAutoFit/>
          </a:bodyPr>
          <a:lstStyle/>
          <a:p>
            <a:r>
              <a:rPr lang="zh-CN" altLang="en-US" sz="2000" dirty="0">
                <a:solidFill>
                  <a:schemeClr val="accent1"/>
                </a:solidFill>
                <a:latin typeface="+mj-ea"/>
                <a:ea typeface="+mj-ea"/>
              </a:rPr>
              <a:t>高频次</a:t>
            </a:r>
            <a:endParaRPr lang="zh-CN" altLang="en-US" sz="2000" dirty="0">
              <a:solidFill>
                <a:schemeClr val="accent1"/>
              </a:solidFill>
              <a:latin typeface="+mj-ea"/>
              <a:ea typeface="+mj-ea"/>
            </a:endParaRPr>
          </a:p>
        </p:txBody>
      </p:sp>
      <p:sp>
        <p:nvSpPr>
          <p:cNvPr id="21" name="矩形 20"/>
          <p:cNvSpPr/>
          <p:nvPr/>
        </p:nvSpPr>
        <p:spPr>
          <a:xfrm>
            <a:off x="3935653" y="4423799"/>
            <a:ext cx="3570208" cy="461665"/>
          </a:xfrm>
          <a:prstGeom prst="rect">
            <a:avLst/>
          </a:prstGeom>
        </p:spPr>
        <p:txBody>
          <a:bodyPr wrap="none">
            <a:spAutoFit/>
          </a:bodyPr>
          <a:lstStyle/>
          <a:p>
            <a:r>
              <a:rPr lang="zh-CN" altLang="en-US" sz="2400" b="1" dirty="0">
                <a:solidFill>
                  <a:schemeClr val="bg2"/>
                </a:solidFill>
                <a:latin typeface="微软雅黑" panose="020B0503020204020204" pitchFamily="34" charset="-122"/>
                <a:ea typeface="微软雅黑" panose="020B0503020204020204" pitchFamily="34" charset="-122"/>
                <a:cs typeface="+mn-ea"/>
                <a:sym typeface="+mn-lt"/>
              </a:rPr>
              <a:t>强势宣传，</a:t>
            </a:r>
            <a:r>
              <a:rPr lang="zh-CN" altLang="en-US" sz="2400" b="1" dirty="0">
                <a:solidFill>
                  <a:schemeClr val="bg2"/>
                </a:solidFill>
                <a:latin typeface="微软雅黑" panose="020B0503020204020204" pitchFamily="34" charset="-122"/>
                <a:ea typeface="微软雅黑" panose="020B0503020204020204" pitchFamily="34" charset="-122"/>
              </a:rPr>
              <a:t>引爆传播效应</a:t>
            </a:r>
            <a:endParaRPr lang="zh-CN" altLang="en-US" sz="2400" b="1" dirty="0">
              <a:solidFill>
                <a:schemeClr val="bg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advTm="7798">
        <p14:prism isInverted="1"/>
      </p:transition>
    </mc:Choice>
    <mc:Fallback>
      <p:transition spd="slow" advTm="7798">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3220"/>
          </a:xfrm>
          <a:prstGeom prst="rect">
            <a:avLst/>
          </a:prstGeom>
          <a:noFill/>
        </p:spPr>
        <p:txBody>
          <a:bodyPr wrap="square" rtlCol="0">
            <a:spAutoFit/>
          </a:bodyPr>
          <a:lstStyle>
            <a:defPPr>
              <a:defRPr lang="zh-CN"/>
            </a:defPPr>
            <a:lvl1pPr>
              <a:defRPr sz="2800" b="0">
                <a:solidFill>
                  <a:schemeClr val="accent2"/>
                </a:solidFill>
                <a:latin typeface="+mj-ea"/>
                <a:ea typeface="+mj-ea"/>
              </a:defRPr>
            </a:lvl1pPr>
          </a:lstStyle>
          <a:p>
            <a:r>
              <a:rPr lang="en-US" altLang="zh-CN" dirty="0"/>
              <a:t>3.4 </a:t>
            </a:r>
            <a:r>
              <a:rPr lang="zh-CN" altLang="en-US" dirty="0"/>
              <a:t>权益回报示例</a:t>
            </a:r>
            <a:endParaRPr lang="zh-CN" altLang="en-US" dirty="0"/>
          </a:p>
        </p:txBody>
      </p:sp>
      <p:sp>
        <p:nvSpPr>
          <p:cNvPr id="56" name="TextBox 55"/>
          <p:cNvSpPr txBox="1"/>
          <p:nvPr/>
        </p:nvSpPr>
        <p:spPr>
          <a:xfrm>
            <a:off x="140263" y="106179"/>
            <a:ext cx="1064260" cy="40011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3</a:t>
            </a:r>
            <a:endParaRPr lang="zh-CN" altLang="en-US" dirty="0">
              <a:solidFill>
                <a:schemeClr val="accent2"/>
              </a:solidFill>
            </a:endParaRPr>
          </a:p>
        </p:txBody>
      </p:sp>
      <p:sp>
        <p:nvSpPr>
          <p:cNvPr id="22" name="Rectangle 6"/>
          <p:cNvSpPr>
            <a:spLocks noChangeArrowheads="1"/>
          </p:cNvSpPr>
          <p:nvPr/>
        </p:nvSpPr>
        <p:spPr bwMode="auto">
          <a:xfrm>
            <a:off x="5522913" y="981075"/>
            <a:ext cx="2684463" cy="1682750"/>
          </a:xfrm>
          <a:prstGeom prst="rect">
            <a:avLst/>
          </a:prstGeom>
          <a:solidFill>
            <a:schemeClr val="tx1"/>
          </a:solidFill>
          <a:ln w="38100">
            <a:solidFill>
              <a:schemeClr val="accent2"/>
            </a:solidFill>
          </a:ln>
        </p:spPr>
        <p:txBody>
          <a:bodyPr vert="horz" wrap="square" lIns="91440" tIns="45720" rIns="91440" bIns="45720" numCol="1" anchor="t" anchorCtr="0" compatLnSpc="1"/>
          <a:lstStyle/>
          <a:p>
            <a:endParaRPr lang="zh-CN" altLang="en-US">
              <a:solidFill>
                <a:schemeClr val="accent1"/>
              </a:solidFill>
            </a:endParaRPr>
          </a:p>
        </p:txBody>
      </p:sp>
      <p:sp>
        <p:nvSpPr>
          <p:cNvPr id="23" name="Rectangle 9"/>
          <p:cNvSpPr>
            <a:spLocks noChangeArrowheads="1"/>
          </p:cNvSpPr>
          <p:nvPr/>
        </p:nvSpPr>
        <p:spPr bwMode="auto">
          <a:xfrm>
            <a:off x="8348663" y="2797175"/>
            <a:ext cx="2686050" cy="1682750"/>
          </a:xfrm>
          <a:prstGeom prst="rect">
            <a:avLst/>
          </a:prstGeom>
          <a:solidFill>
            <a:schemeClr val="accent4"/>
          </a:solidFill>
          <a:ln w="38100">
            <a:solidFill>
              <a:schemeClr val="accent2"/>
            </a:solidFill>
          </a:ln>
        </p:spPr>
        <p:txBody>
          <a:bodyPr vert="horz" wrap="square" lIns="91440" tIns="45720" rIns="91440" bIns="45720" numCol="1" anchor="t" anchorCtr="0" compatLnSpc="1"/>
          <a:lstStyle/>
          <a:p>
            <a:endParaRPr lang="zh-CN" altLang="en-US">
              <a:solidFill>
                <a:schemeClr val="accent1"/>
              </a:solidFill>
            </a:endParaRPr>
          </a:p>
        </p:txBody>
      </p:sp>
      <p:sp>
        <p:nvSpPr>
          <p:cNvPr id="24" name="Rectangle 10"/>
          <p:cNvSpPr>
            <a:spLocks noChangeArrowheads="1"/>
          </p:cNvSpPr>
          <p:nvPr/>
        </p:nvSpPr>
        <p:spPr bwMode="auto">
          <a:xfrm>
            <a:off x="5522913" y="4629150"/>
            <a:ext cx="2684463" cy="1682750"/>
          </a:xfrm>
          <a:prstGeom prst="rect">
            <a:avLst/>
          </a:prstGeom>
          <a:solidFill>
            <a:schemeClr val="bg2"/>
          </a:solidFill>
          <a:ln w="38100">
            <a:solidFill>
              <a:schemeClr val="accent2"/>
            </a:solidFill>
          </a:ln>
        </p:spPr>
        <p:txBody>
          <a:bodyPr vert="horz" wrap="square" lIns="91440" tIns="45720" rIns="91440" bIns="45720" numCol="1" anchor="t" anchorCtr="0" compatLnSpc="1"/>
          <a:lstStyle/>
          <a:p>
            <a:endParaRPr lang="zh-CN" altLang="en-US">
              <a:solidFill>
                <a:schemeClr val="accent1"/>
              </a:solidFill>
            </a:endParaRPr>
          </a:p>
        </p:txBody>
      </p:sp>
      <p:sp>
        <p:nvSpPr>
          <p:cNvPr id="25" name="TextBox 26"/>
          <p:cNvSpPr txBox="1"/>
          <p:nvPr/>
        </p:nvSpPr>
        <p:spPr>
          <a:xfrm>
            <a:off x="5651849" y="1055058"/>
            <a:ext cx="1382636" cy="861774"/>
          </a:xfrm>
          <a:prstGeom prst="rect">
            <a:avLst/>
          </a:prstGeom>
          <a:noFill/>
        </p:spPr>
        <p:txBody>
          <a:bodyPr wrap="square" rtlCol="0">
            <a:spAutoFit/>
          </a:bodyPr>
          <a:lstStyle/>
          <a:p>
            <a:r>
              <a:rPr lang="en-US" altLang="zh-CN" sz="5000" b="1" dirty="0">
                <a:solidFill>
                  <a:schemeClr val="accent2"/>
                </a:solidFill>
                <a:latin typeface="+mn-ea"/>
                <a:ea typeface="+mn-ea"/>
              </a:rPr>
              <a:t>01</a:t>
            </a:r>
            <a:endParaRPr lang="zh-CN" altLang="en-US" sz="5000" b="1" dirty="0">
              <a:solidFill>
                <a:schemeClr val="accent2"/>
              </a:solidFill>
              <a:latin typeface="+mn-ea"/>
              <a:ea typeface="+mn-ea"/>
            </a:endParaRPr>
          </a:p>
        </p:txBody>
      </p:sp>
      <p:sp>
        <p:nvSpPr>
          <p:cNvPr id="26" name="TextBox 27"/>
          <p:cNvSpPr txBox="1"/>
          <p:nvPr/>
        </p:nvSpPr>
        <p:spPr>
          <a:xfrm>
            <a:off x="5641008" y="1835616"/>
            <a:ext cx="2448272" cy="400110"/>
          </a:xfrm>
          <a:prstGeom prst="rect">
            <a:avLst/>
          </a:prstGeom>
          <a:noFill/>
        </p:spPr>
        <p:txBody>
          <a:bodyPr wrap="square" rtlCol="0">
            <a:spAutoFit/>
          </a:bodyPr>
          <a:lstStyle/>
          <a:p>
            <a:r>
              <a:rPr lang="zh-CN" altLang="en-US" sz="2000" dirty="0">
                <a:solidFill>
                  <a:schemeClr val="accent2"/>
                </a:solidFill>
                <a:latin typeface="+mn-ea"/>
                <a:ea typeface="+mn-ea"/>
              </a:rPr>
              <a:t>背景展板和门柱</a:t>
            </a:r>
            <a:endParaRPr lang="en-US" altLang="zh-CN" sz="2000" dirty="0">
              <a:solidFill>
                <a:schemeClr val="accent2"/>
              </a:solidFill>
              <a:latin typeface="+mn-ea"/>
              <a:ea typeface="+mn-ea"/>
            </a:endParaRPr>
          </a:p>
        </p:txBody>
      </p:sp>
      <p:sp>
        <p:nvSpPr>
          <p:cNvPr id="27" name="TextBox 28"/>
          <p:cNvSpPr txBox="1"/>
          <p:nvPr/>
        </p:nvSpPr>
        <p:spPr>
          <a:xfrm>
            <a:off x="8473877" y="2899624"/>
            <a:ext cx="1382636" cy="861774"/>
          </a:xfrm>
          <a:prstGeom prst="rect">
            <a:avLst/>
          </a:prstGeom>
          <a:noFill/>
        </p:spPr>
        <p:txBody>
          <a:bodyPr wrap="square" rtlCol="0">
            <a:spAutoFit/>
          </a:bodyPr>
          <a:lstStyle/>
          <a:p>
            <a:r>
              <a:rPr lang="en-US" altLang="zh-CN" sz="5000" b="1" dirty="0">
                <a:solidFill>
                  <a:schemeClr val="accent2"/>
                </a:solidFill>
                <a:latin typeface="+mn-ea"/>
                <a:ea typeface="+mn-ea"/>
              </a:rPr>
              <a:t>02</a:t>
            </a:r>
            <a:endParaRPr lang="zh-CN" altLang="en-US" sz="5000" b="1" dirty="0">
              <a:solidFill>
                <a:schemeClr val="accent2"/>
              </a:solidFill>
              <a:latin typeface="+mn-ea"/>
              <a:ea typeface="+mn-ea"/>
            </a:endParaRPr>
          </a:p>
        </p:txBody>
      </p:sp>
      <p:sp>
        <p:nvSpPr>
          <p:cNvPr id="28" name="TextBox 29"/>
          <p:cNvSpPr txBox="1"/>
          <p:nvPr/>
        </p:nvSpPr>
        <p:spPr>
          <a:xfrm>
            <a:off x="8463036" y="3680182"/>
            <a:ext cx="2448272" cy="400110"/>
          </a:xfrm>
          <a:prstGeom prst="rect">
            <a:avLst/>
          </a:prstGeom>
          <a:noFill/>
        </p:spPr>
        <p:txBody>
          <a:bodyPr wrap="square" rtlCol="0">
            <a:spAutoFit/>
          </a:bodyPr>
          <a:lstStyle/>
          <a:p>
            <a:r>
              <a:rPr lang="zh-CN" altLang="en-US" sz="2000" dirty="0">
                <a:solidFill>
                  <a:schemeClr val="accent2"/>
                </a:solidFill>
                <a:latin typeface="+mn-ea"/>
                <a:ea typeface="+mn-ea"/>
              </a:rPr>
              <a:t>定制的文化衫</a:t>
            </a:r>
            <a:endParaRPr lang="en-US" altLang="zh-CN" sz="2000" dirty="0">
              <a:solidFill>
                <a:schemeClr val="accent2"/>
              </a:solidFill>
              <a:latin typeface="+mn-ea"/>
              <a:ea typeface="+mn-ea"/>
            </a:endParaRPr>
          </a:p>
        </p:txBody>
      </p:sp>
      <p:sp>
        <p:nvSpPr>
          <p:cNvPr id="29" name="TextBox 30"/>
          <p:cNvSpPr txBox="1"/>
          <p:nvPr/>
        </p:nvSpPr>
        <p:spPr>
          <a:xfrm>
            <a:off x="5667615" y="4775720"/>
            <a:ext cx="1382636" cy="861774"/>
          </a:xfrm>
          <a:prstGeom prst="rect">
            <a:avLst/>
          </a:prstGeom>
          <a:noFill/>
        </p:spPr>
        <p:txBody>
          <a:bodyPr wrap="square" rtlCol="0">
            <a:spAutoFit/>
          </a:bodyPr>
          <a:lstStyle/>
          <a:p>
            <a:r>
              <a:rPr lang="en-US" altLang="zh-CN" sz="5000" b="1" dirty="0">
                <a:solidFill>
                  <a:schemeClr val="accent2"/>
                </a:solidFill>
                <a:latin typeface="+mn-ea"/>
                <a:ea typeface="+mn-ea"/>
              </a:rPr>
              <a:t>03</a:t>
            </a:r>
            <a:endParaRPr lang="zh-CN" altLang="en-US" sz="5000" b="1" dirty="0">
              <a:solidFill>
                <a:schemeClr val="accent2"/>
              </a:solidFill>
              <a:latin typeface="+mn-ea"/>
              <a:ea typeface="+mn-ea"/>
            </a:endParaRPr>
          </a:p>
        </p:txBody>
      </p:sp>
      <p:sp>
        <p:nvSpPr>
          <p:cNvPr id="30" name="TextBox 31"/>
          <p:cNvSpPr txBox="1"/>
          <p:nvPr/>
        </p:nvSpPr>
        <p:spPr>
          <a:xfrm>
            <a:off x="5656774" y="5556278"/>
            <a:ext cx="2448272" cy="400110"/>
          </a:xfrm>
          <a:prstGeom prst="rect">
            <a:avLst/>
          </a:prstGeom>
          <a:noFill/>
        </p:spPr>
        <p:txBody>
          <a:bodyPr wrap="square" rtlCol="0">
            <a:spAutoFit/>
          </a:bodyPr>
          <a:lstStyle/>
          <a:p>
            <a:r>
              <a:rPr lang="zh-CN" altLang="en-US" sz="2000" dirty="0">
                <a:solidFill>
                  <a:schemeClr val="accent2"/>
                </a:solidFill>
                <a:latin typeface="+mn-ea"/>
                <a:ea typeface="+mn-ea"/>
              </a:rPr>
              <a:t>跑道档板、道旗</a:t>
            </a:r>
            <a:endParaRPr lang="en-US" altLang="zh-CN" sz="2000" dirty="0">
              <a:solidFill>
                <a:schemeClr val="accent2"/>
              </a:solidFill>
              <a:latin typeface="+mn-ea"/>
              <a:ea typeface="+mn-ea"/>
            </a:endParaRPr>
          </a:p>
        </p:txBody>
      </p:sp>
      <p:sp>
        <p:nvSpPr>
          <p:cNvPr id="31" name="TextBox 32"/>
          <p:cNvSpPr txBox="1"/>
          <p:nvPr/>
        </p:nvSpPr>
        <p:spPr>
          <a:xfrm>
            <a:off x="663335" y="1237154"/>
            <a:ext cx="1760280" cy="430887"/>
          </a:xfrm>
          <a:prstGeom prst="rect">
            <a:avLst/>
          </a:prstGeom>
          <a:noFill/>
        </p:spPr>
        <p:txBody>
          <a:bodyPr wrap="square" rtlCol="0">
            <a:spAutoFit/>
          </a:bodyPr>
          <a:lstStyle/>
          <a:p>
            <a:r>
              <a:rPr lang="zh-CN" altLang="en-US" sz="2200" b="1" dirty="0">
                <a:solidFill>
                  <a:schemeClr val="bg2"/>
                </a:solidFill>
                <a:latin typeface="+mn-ea"/>
                <a:ea typeface="+mn-ea"/>
              </a:rPr>
              <a:t>品牌展示</a:t>
            </a:r>
            <a:endParaRPr lang="en-US" altLang="zh-CN" sz="2200" b="1" dirty="0">
              <a:solidFill>
                <a:schemeClr val="bg2"/>
              </a:solidFill>
              <a:latin typeface="+mn-ea"/>
              <a:ea typeface="+mn-ea"/>
            </a:endParaRPr>
          </a:p>
        </p:txBody>
      </p:sp>
      <p:sp>
        <p:nvSpPr>
          <p:cNvPr id="32" name="TextBox 33"/>
          <p:cNvSpPr txBox="1"/>
          <p:nvPr/>
        </p:nvSpPr>
        <p:spPr>
          <a:xfrm>
            <a:off x="707670" y="1685365"/>
            <a:ext cx="2102766" cy="2292935"/>
          </a:xfrm>
          <a:prstGeom prst="rect">
            <a:avLst/>
          </a:prstGeom>
          <a:noFill/>
        </p:spPr>
        <p:txBody>
          <a:bodyPr wrap="square" rtlCol="0">
            <a:spAutoFit/>
          </a:bodyPr>
          <a:lstStyle/>
          <a:p>
            <a:pPr marL="298450" indent="-285750" defTabSz="-635">
              <a:lnSpc>
                <a:spcPct val="100000"/>
              </a:lnSpc>
              <a:buFont typeface="Wingdings" panose="05000000000000000000" pitchFamily="2" charset="2"/>
              <a:buChar char="l"/>
              <a:tabLst>
                <a:tab pos="354965" algn="l"/>
              </a:tabLst>
            </a:pPr>
            <a:r>
              <a:rPr lang="zh-CN" altLang="en-US"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开幕式大背景板</a:t>
            </a:r>
            <a:endParaRPr lang="zh-CN" altLang="en-US"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endParaRPr>
          </a:p>
          <a:p>
            <a:pPr marL="298450" indent="-285750" defTabSz="-635">
              <a:lnSpc>
                <a:spcPct val="100000"/>
              </a:lnSpc>
              <a:spcBef>
                <a:spcPts val="840"/>
              </a:spcBef>
              <a:buFont typeface="Wingdings" panose="05000000000000000000" pitchFamily="2" charset="2"/>
              <a:buChar char="l"/>
              <a:tabLst>
                <a:tab pos="354965" algn="l"/>
              </a:tabLst>
            </a:pPr>
            <a:r>
              <a:rPr lang="zh-CN" altLang="en-US"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现场大广告牌</a:t>
            </a:r>
            <a:endParaRPr lang="zh-CN" altLang="en-US"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endParaRPr>
          </a:p>
          <a:p>
            <a:pPr marL="298450" indent="-285750" defTabSz="-635">
              <a:lnSpc>
                <a:spcPct val="100000"/>
              </a:lnSpc>
              <a:spcBef>
                <a:spcPts val="840"/>
              </a:spcBef>
              <a:buFont typeface="Wingdings" panose="05000000000000000000" pitchFamily="2" charset="2"/>
              <a:buChar char="l"/>
              <a:tabLst>
                <a:tab pos="354965" algn="l"/>
              </a:tabLst>
            </a:pPr>
            <a:r>
              <a:rPr lang="zh-CN" altLang="en-US"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签到板</a:t>
            </a:r>
            <a:endParaRPr lang="zh-CN" altLang="en-US"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endParaRPr>
          </a:p>
          <a:p>
            <a:pPr marL="298450" indent="-285750" defTabSz="-635">
              <a:lnSpc>
                <a:spcPct val="100000"/>
              </a:lnSpc>
              <a:spcBef>
                <a:spcPts val="840"/>
              </a:spcBef>
              <a:buFont typeface="Wingdings" panose="05000000000000000000" pitchFamily="2" charset="2"/>
              <a:buChar char="l"/>
              <a:tabLst>
                <a:tab pos="354965" algn="l"/>
              </a:tabLst>
            </a:pPr>
            <a:r>
              <a:rPr lang="zh-CN" altLang="en-US"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冲刺带</a:t>
            </a:r>
            <a:endParaRPr lang="zh-CN" altLang="en-US"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endParaRPr>
          </a:p>
          <a:p>
            <a:pPr marL="285750" marR="702310" indent="-285750" defTabSz="-635">
              <a:lnSpc>
                <a:spcPct val="100000"/>
              </a:lnSpc>
              <a:spcBef>
                <a:spcPts val="1010"/>
              </a:spcBef>
              <a:buFont typeface="Wingdings" panose="05000000000000000000" pitchFamily="2" charset="2"/>
              <a:buChar char="l"/>
              <a:tabLst>
                <a:tab pos="354965" algn="l"/>
              </a:tabLst>
            </a:pPr>
            <a:r>
              <a:rPr lang="zh-CN" altLang="en-US"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起跑龙门</a:t>
            </a:r>
            <a:endParaRPr lang="zh-CN" altLang="en-US"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endParaRPr>
          </a:p>
          <a:p>
            <a:pPr marL="285750" marR="715010" indent="-285750">
              <a:lnSpc>
                <a:spcPct val="100000"/>
              </a:lnSpc>
              <a:spcBef>
                <a:spcPts val="840"/>
              </a:spcBef>
              <a:buFont typeface="Wingdings" panose="05000000000000000000" pitchFamily="2" charset="2"/>
              <a:buChar char="l"/>
            </a:pPr>
            <a:r>
              <a:rPr lang="zh-CN" altLang="en-US"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跑道挡板</a:t>
            </a:r>
            <a:endParaRPr lang="zh-CN" altLang="en-US"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3" name="TextBox 34"/>
          <p:cNvSpPr txBox="1"/>
          <p:nvPr/>
        </p:nvSpPr>
        <p:spPr>
          <a:xfrm>
            <a:off x="663335" y="4507870"/>
            <a:ext cx="2771544" cy="430887"/>
          </a:xfrm>
          <a:prstGeom prst="rect">
            <a:avLst/>
          </a:prstGeom>
          <a:noFill/>
        </p:spPr>
        <p:txBody>
          <a:bodyPr wrap="square" rtlCol="0">
            <a:spAutoFit/>
          </a:bodyPr>
          <a:lstStyle>
            <a:defPPr>
              <a:defRPr lang="zh-CN"/>
            </a:defPPr>
            <a:lvl1pPr>
              <a:defRPr sz="2200" b="1">
                <a:solidFill>
                  <a:schemeClr val="tx2"/>
                </a:solidFill>
                <a:latin typeface="+mn-ea"/>
                <a:ea typeface="+mn-ea"/>
              </a:defRPr>
            </a:lvl1pPr>
          </a:lstStyle>
          <a:p>
            <a:r>
              <a:rPr lang="zh-CN" altLang="en-US" dirty="0">
                <a:solidFill>
                  <a:schemeClr val="bg2"/>
                </a:solidFill>
              </a:rPr>
              <a:t>活动周边产品</a:t>
            </a:r>
            <a:endParaRPr lang="en-US" altLang="zh-CN" dirty="0">
              <a:solidFill>
                <a:schemeClr val="bg2"/>
              </a:solidFill>
            </a:endParaRPr>
          </a:p>
        </p:txBody>
      </p:sp>
      <p:sp>
        <p:nvSpPr>
          <p:cNvPr id="34" name="TextBox 35"/>
          <p:cNvSpPr txBox="1"/>
          <p:nvPr/>
        </p:nvSpPr>
        <p:spPr>
          <a:xfrm>
            <a:off x="707669" y="4956081"/>
            <a:ext cx="4335022" cy="1015663"/>
          </a:xfrm>
          <a:prstGeom prst="rect">
            <a:avLst/>
          </a:prstGeom>
          <a:noFill/>
        </p:spPr>
        <p:txBody>
          <a:bodyPr wrap="square" rtlCol="0">
            <a:spAutoFit/>
          </a:bodyPr>
          <a:lstStyle>
            <a:defPPr>
              <a:defRPr lang="zh-CN"/>
            </a:defPPr>
            <a:lvl1pPr algn="just">
              <a:defRPr sz="2000">
                <a:solidFill>
                  <a:schemeClr val="bg2"/>
                </a:solidFill>
                <a:latin typeface="+mn-ea"/>
                <a:ea typeface="+mn-ea"/>
              </a:defRPr>
            </a:lvl1pPr>
          </a:lstStyle>
          <a:p>
            <a:r>
              <a:rPr lang="zh-CN" altLang="en-US" dirty="0">
                <a:solidFill>
                  <a:schemeClr val="accent1"/>
                </a:solidFill>
              </a:rPr>
              <a:t>定制奖牌、</a:t>
            </a:r>
            <a:r>
              <a:rPr lang="en-US" altLang="zh-CN" dirty="0">
                <a:solidFill>
                  <a:schemeClr val="accent1"/>
                </a:solidFill>
              </a:rPr>
              <a:t>T</a:t>
            </a:r>
            <a:r>
              <a:rPr lang="zh-CN" altLang="en-US" dirty="0">
                <a:solidFill>
                  <a:schemeClr val="accent1"/>
                </a:solidFill>
              </a:rPr>
              <a:t>恤、赛包</a:t>
            </a:r>
            <a:endParaRPr lang="en-US" altLang="zh-CN" dirty="0">
              <a:solidFill>
                <a:schemeClr val="accent1"/>
              </a:solidFill>
            </a:endParaRPr>
          </a:p>
          <a:p>
            <a:r>
              <a:rPr lang="zh-CN" altLang="en-US" dirty="0">
                <a:solidFill>
                  <a:schemeClr val="accent1"/>
                </a:solidFill>
              </a:rPr>
              <a:t>号码布、寄包卡、参赛手册、计时芯片、伴手礼</a:t>
            </a:r>
            <a:r>
              <a:rPr lang="en-US" altLang="zh-CN" dirty="0">
                <a:solidFill>
                  <a:schemeClr val="accent1"/>
                </a:solidFill>
              </a:rPr>
              <a:t>······</a:t>
            </a:r>
            <a:endParaRPr lang="zh-CN" altLang="en-US" dirty="0">
              <a:solidFill>
                <a:schemeClr val="accent1"/>
              </a:solidFill>
            </a:endParaRPr>
          </a:p>
        </p:txBody>
      </p:sp>
      <p:sp>
        <p:nvSpPr>
          <p:cNvPr id="35" name="TextBox 33"/>
          <p:cNvSpPr txBox="1"/>
          <p:nvPr/>
        </p:nvSpPr>
        <p:spPr>
          <a:xfrm>
            <a:off x="2947085" y="1685365"/>
            <a:ext cx="2439178" cy="2267287"/>
          </a:xfrm>
          <a:prstGeom prst="rect">
            <a:avLst/>
          </a:prstGeom>
          <a:noFill/>
        </p:spPr>
        <p:txBody>
          <a:bodyPr wrap="square" rtlCol="0">
            <a:spAutoFit/>
          </a:bodyPr>
          <a:lstStyle/>
          <a:p>
            <a:pPr marL="298450" marR="715010" indent="-285750" defTabSz="-635">
              <a:spcBef>
                <a:spcPts val="840"/>
              </a:spcBef>
              <a:buFont typeface="Wingdings" panose="05000000000000000000" pitchFamily="2" charset="2"/>
              <a:buChar char="l"/>
              <a:tabLst>
                <a:tab pos="354965" algn="l"/>
              </a:tabLst>
            </a:pPr>
            <a:r>
              <a:rPr lang="zh-CN" altLang="en-US"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道旗</a:t>
            </a:r>
            <a:r>
              <a:rPr lang="en-US" altLang="zh-CN"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a:t>
            </a:r>
            <a:r>
              <a:rPr lang="zh-CN" altLang="en-US"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水柱旗</a:t>
            </a:r>
            <a:endParaRPr lang="zh-CN" altLang="en-US"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endParaRPr>
          </a:p>
          <a:p>
            <a:pPr marL="298450" marR="715010" indent="-285750" defTabSz="-635">
              <a:spcBef>
                <a:spcPts val="840"/>
              </a:spcBef>
              <a:buFont typeface="Wingdings" panose="05000000000000000000" pitchFamily="2" charset="2"/>
              <a:buChar char="l"/>
              <a:tabLst>
                <a:tab pos="354965" algn="l"/>
              </a:tabLst>
            </a:pPr>
            <a:r>
              <a:rPr lang="zh-CN" altLang="en-US"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路标指引牌</a:t>
            </a:r>
            <a:endParaRPr lang="zh-CN" altLang="en-US"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endParaRPr>
          </a:p>
          <a:p>
            <a:pPr marL="298450" marR="715010" indent="-285750" defTabSz="-635">
              <a:spcBef>
                <a:spcPts val="840"/>
              </a:spcBef>
              <a:buFont typeface="Wingdings" panose="05000000000000000000" pitchFamily="2" charset="2"/>
              <a:buChar char="l"/>
              <a:tabLst>
                <a:tab pos="354965" algn="l"/>
              </a:tabLst>
            </a:pPr>
            <a:r>
              <a:rPr lang="zh-CN" altLang="en-US"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跑道地贴</a:t>
            </a:r>
            <a:endParaRPr lang="zh-CN" altLang="en-US"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endParaRPr>
          </a:p>
          <a:p>
            <a:pPr marL="298450" marR="5080" indent="-285750" defTabSz="-635">
              <a:spcBef>
                <a:spcPts val="840"/>
              </a:spcBef>
              <a:buFont typeface="Wingdings" panose="05000000000000000000" pitchFamily="2" charset="2"/>
              <a:buChar char="l"/>
              <a:tabLst>
                <a:tab pos="354965" algn="l"/>
              </a:tabLst>
            </a:pPr>
            <a:r>
              <a:rPr lang="zh-CN" altLang="en-US"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企业品牌联展展位</a:t>
            </a:r>
            <a:endParaRPr lang="zh-CN" altLang="en-US"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endParaRPr>
          </a:p>
          <a:p>
            <a:pPr marL="298450" marR="360045" indent="-285750" defTabSz="-635">
              <a:spcBef>
                <a:spcPts val="840"/>
              </a:spcBef>
              <a:buFont typeface="Wingdings" panose="05000000000000000000" pitchFamily="2" charset="2"/>
              <a:buChar char="l"/>
              <a:tabLst>
                <a:tab pos="354965" algn="l"/>
              </a:tabLst>
            </a:pPr>
            <a:r>
              <a:rPr lang="zh-CN" altLang="en-US"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主会场遮阳伞</a:t>
            </a:r>
            <a:endParaRPr lang="zh-CN" altLang="en-US"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endParaRPr>
          </a:p>
          <a:p>
            <a:pPr marL="12700" marR="360045" defTabSz="-635">
              <a:spcBef>
                <a:spcPts val="840"/>
              </a:spcBef>
              <a:tabLst>
                <a:tab pos="354965" algn="l"/>
              </a:tabLst>
            </a:pPr>
            <a:r>
              <a:rPr lang="en-US" altLang="zh-CN"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rPr>
              <a:t>······</a:t>
            </a:r>
            <a:endParaRPr lang="zh-CN" altLang="en-US" dirty="0">
              <a:solidFill>
                <a:schemeClr val="accent1"/>
              </a:solidFill>
              <a:latin typeface="微软雅黑" panose="020B0503020204020204" pitchFamily="34" charset="-122"/>
              <a:ea typeface="微软雅黑" panose="020B0503020204020204" pitchFamily="34" charset="-122"/>
              <a:cs typeface="宋体" panose="02010600030101010101" pitchFamily="2" charset="-122"/>
            </a:endParaRPr>
          </a:p>
        </p:txBody>
      </p:sp>
      <p:pic>
        <p:nvPicPr>
          <p:cNvPr id="36" name="图片 3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369134" y="981074"/>
            <a:ext cx="2665579" cy="1686849"/>
          </a:xfrm>
          <a:prstGeom prst="rect">
            <a:avLst/>
          </a:prstGeom>
          <a:solidFill>
            <a:srgbClr val="FFFFFF">
              <a:shade val="85000"/>
            </a:srgbClr>
          </a:solidFill>
          <a:ln w="38100" cap="sq">
            <a:solidFill>
              <a:srgbClr val="FFFFFF"/>
            </a:solidFill>
            <a:miter lim="800000"/>
            <a:headEnd/>
            <a:tailEnd/>
          </a:ln>
          <a:effectLst/>
          <a:scene3d>
            <a:camera prst="orthographicFront"/>
            <a:lightRig rig="twoPt" dir="t">
              <a:rot lat="0" lon="0" rev="7200000"/>
            </a:lightRig>
          </a:scene3d>
          <a:sp3d>
            <a:bevelT w="25400" h="19050"/>
            <a:contourClr>
              <a:srgbClr val="FFFFFF"/>
            </a:contourClr>
          </a:sp3d>
        </p:spPr>
      </p:pic>
      <p:pic>
        <p:nvPicPr>
          <p:cNvPr id="37" name="图片 36" descr="IMG_175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4217" y="4629150"/>
            <a:ext cx="2680496" cy="1682750"/>
          </a:xfrm>
          <a:prstGeom prst="rect">
            <a:avLst/>
          </a:prstGeom>
          <a:solidFill>
            <a:srgbClr val="FFFFFF">
              <a:shade val="85000"/>
            </a:srgbClr>
          </a:solidFill>
          <a:ln w="38100" cap="sq">
            <a:solidFill>
              <a:srgbClr val="FFFFFF"/>
            </a:solidFill>
            <a:miter lim="800000"/>
            <a:headEnd/>
            <a:tailEnd/>
          </a:ln>
          <a:effectLst/>
          <a:scene3d>
            <a:camera prst="orthographicFront"/>
            <a:lightRig rig="twoPt" dir="t">
              <a:rot lat="0" lon="0" rev="7200000"/>
            </a:lightRig>
          </a:scene3d>
          <a:sp3d>
            <a:bevelT w="25400" h="19050"/>
            <a:contourClr>
              <a:srgbClr val="FFFFFF"/>
            </a:contourClr>
          </a:sp3d>
        </p:spPr>
      </p:pic>
      <p:pic>
        <p:nvPicPr>
          <p:cNvPr id="38" name="图片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2913" y="2810395"/>
            <a:ext cx="2671167" cy="1669530"/>
          </a:xfrm>
          <a:prstGeom prst="rect">
            <a:avLst/>
          </a:prstGeom>
          <a:solidFill>
            <a:srgbClr val="FFFFFF">
              <a:shade val="85000"/>
            </a:srgbClr>
          </a:solidFill>
          <a:ln w="38100" cap="sq">
            <a:solidFill>
              <a:srgbClr val="FFFFFF"/>
            </a:solidFill>
            <a:miter lim="800000"/>
            <a:headEnd/>
            <a:tailEnd/>
          </a:ln>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advTm="7797">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3220"/>
          </a:xfrm>
          <a:prstGeom prst="rect">
            <a:avLst/>
          </a:prstGeom>
          <a:noFill/>
        </p:spPr>
        <p:txBody>
          <a:bodyPr wrap="square" rtlCol="0">
            <a:spAutoFit/>
          </a:bodyPr>
          <a:lstStyle>
            <a:defPPr>
              <a:defRPr lang="zh-CN"/>
            </a:defPPr>
            <a:lvl1pPr>
              <a:defRPr sz="2800" b="0">
                <a:solidFill>
                  <a:schemeClr val="accent2"/>
                </a:solidFill>
                <a:latin typeface="+mj-ea"/>
                <a:ea typeface="+mj-ea"/>
              </a:defRPr>
            </a:lvl1pPr>
          </a:lstStyle>
          <a:p>
            <a:r>
              <a:rPr lang="en-US" altLang="zh-CN" dirty="0"/>
              <a:t>3.4 </a:t>
            </a:r>
            <a:r>
              <a:rPr lang="zh-CN" altLang="en-US" dirty="0"/>
              <a:t>权益回报示例</a:t>
            </a:r>
            <a:endParaRPr lang="zh-CN" altLang="en-US" dirty="0"/>
          </a:p>
        </p:txBody>
      </p:sp>
      <p:sp>
        <p:nvSpPr>
          <p:cNvPr id="56" name="TextBox 55"/>
          <p:cNvSpPr txBox="1"/>
          <p:nvPr/>
        </p:nvSpPr>
        <p:spPr>
          <a:xfrm>
            <a:off x="140263" y="106179"/>
            <a:ext cx="1064260" cy="40011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3</a:t>
            </a:r>
            <a:endParaRPr lang="zh-CN" altLang="en-US" dirty="0">
              <a:solidFill>
                <a:schemeClr val="accent2"/>
              </a:solidFill>
            </a:endParaRPr>
          </a:p>
        </p:txBody>
      </p:sp>
      <p:sp>
        <p:nvSpPr>
          <p:cNvPr id="21" name="TextBox 32"/>
          <p:cNvSpPr txBox="1"/>
          <p:nvPr/>
        </p:nvSpPr>
        <p:spPr>
          <a:xfrm>
            <a:off x="1047168" y="1415438"/>
            <a:ext cx="1760280" cy="430887"/>
          </a:xfrm>
          <a:prstGeom prst="rect">
            <a:avLst/>
          </a:prstGeom>
          <a:noFill/>
        </p:spPr>
        <p:txBody>
          <a:bodyPr wrap="square" rtlCol="0">
            <a:spAutoFit/>
          </a:bodyPr>
          <a:lstStyle>
            <a:defPPr>
              <a:defRPr lang="zh-CN"/>
            </a:defPPr>
            <a:lvl1pPr>
              <a:defRPr sz="2200" b="1">
                <a:solidFill>
                  <a:schemeClr val="tx2"/>
                </a:solidFill>
                <a:latin typeface="+mn-ea"/>
                <a:ea typeface="+mn-ea"/>
              </a:defRPr>
            </a:lvl1pPr>
          </a:lstStyle>
          <a:p>
            <a:r>
              <a:rPr lang="zh-CN" altLang="en-US" dirty="0">
                <a:solidFill>
                  <a:schemeClr val="bg2"/>
                </a:solidFill>
              </a:rPr>
              <a:t>商业权益</a:t>
            </a:r>
            <a:endParaRPr lang="zh-CN" altLang="en-US" dirty="0">
              <a:solidFill>
                <a:schemeClr val="bg2"/>
              </a:solidFill>
            </a:endParaRPr>
          </a:p>
        </p:txBody>
      </p:sp>
      <p:sp>
        <p:nvSpPr>
          <p:cNvPr id="39" name="TextBox 33"/>
          <p:cNvSpPr txBox="1"/>
          <p:nvPr/>
        </p:nvSpPr>
        <p:spPr>
          <a:xfrm>
            <a:off x="1091502" y="1863649"/>
            <a:ext cx="4120967" cy="1631216"/>
          </a:xfrm>
          <a:prstGeom prst="rect">
            <a:avLst/>
          </a:prstGeom>
          <a:noFill/>
        </p:spPr>
        <p:txBody>
          <a:bodyPr wrap="square" rtlCol="0">
            <a:spAutoFit/>
          </a:bodyPr>
          <a:lstStyle>
            <a:defPPr>
              <a:defRPr lang="zh-CN"/>
            </a:defPPr>
            <a:lvl1pPr algn="just">
              <a:defRPr sz="2000">
                <a:solidFill>
                  <a:schemeClr val="bg2"/>
                </a:solidFill>
                <a:latin typeface="+mn-ea"/>
                <a:ea typeface="+mn-ea"/>
              </a:defRPr>
            </a:lvl1pPr>
          </a:lstStyle>
          <a:p>
            <a:r>
              <a:rPr lang="zh-CN" altLang="en-US" dirty="0">
                <a:solidFill>
                  <a:schemeClr val="accent1"/>
                </a:solidFill>
              </a:rPr>
              <a:t>商标使用权</a:t>
            </a:r>
            <a:endParaRPr lang="en-US" altLang="zh-CN" dirty="0">
              <a:solidFill>
                <a:schemeClr val="accent1"/>
              </a:solidFill>
            </a:endParaRPr>
          </a:p>
          <a:p>
            <a:r>
              <a:rPr lang="zh-CN" altLang="en-US" dirty="0">
                <a:solidFill>
                  <a:schemeClr val="accent1"/>
                </a:solidFill>
              </a:rPr>
              <a:t>行业排他权</a:t>
            </a:r>
            <a:endParaRPr lang="en-US" altLang="zh-CN" dirty="0">
              <a:solidFill>
                <a:schemeClr val="accent1"/>
              </a:solidFill>
            </a:endParaRPr>
          </a:p>
          <a:p>
            <a:r>
              <a:rPr lang="zh-CN" altLang="en-US" dirty="0">
                <a:solidFill>
                  <a:schemeClr val="accent1"/>
                </a:solidFill>
              </a:rPr>
              <a:t>企业产品唯一指定赛事用品</a:t>
            </a:r>
            <a:endParaRPr lang="en-US" altLang="zh-CN" dirty="0">
              <a:solidFill>
                <a:schemeClr val="accent1"/>
              </a:solidFill>
            </a:endParaRPr>
          </a:p>
          <a:p>
            <a:r>
              <a:rPr lang="zh-CN" altLang="en-US" dirty="0">
                <a:solidFill>
                  <a:schemeClr val="accent1"/>
                </a:solidFill>
              </a:rPr>
              <a:t>官方荣誉（致辞嘉宾、鸣枪嘉宾、颁奖嘉宾）</a:t>
            </a:r>
            <a:endParaRPr lang="en-US" altLang="zh-CN" dirty="0">
              <a:solidFill>
                <a:schemeClr val="accent1"/>
              </a:solidFill>
            </a:endParaRPr>
          </a:p>
        </p:txBody>
      </p:sp>
      <p:sp>
        <p:nvSpPr>
          <p:cNvPr id="40" name="TextBox 34"/>
          <p:cNvSpPr txBox="1"/>
          <p:nvPr/>
        </p:nvSpPr>
        <p:spPr>
          <a:xfrm>
            <a:off x="1047168" y="4686154"/>
            <a:ext cx="2771544" cy="430887"/>
          </a:xfrm>
          <a:prstGeom prst="rect">
            <a:avLst/>
          </a:prstGeom>
          <a:noFill/>
        </p:spPr>
        <p:txBody>
          <a:bodyPr wrap="square" rtlCol="0">
            <a:spAutoFit/>
          </a:bodyPr>
          <a:lstStyle>
            <a:defPPr>
              <a:defRPr lang="zh-CN"/>
            </a:defPPr>
            <a:lvl1pPr>
              <a:defRPr sz="2200" b="1">
                <a:solidFill>
                  <a:schemeClr val="tx2"/>
                </a:solidFill>
                <a:latin typeface="+mn-ea"/>
                <a:ea typeface="+mn-ea"/>
              </a:defRPr>
            </a:lvl1pPr>
          </a:lstStyle>
          <a:p>
            <a:r>
              <a:rPr lang="zh-CN" altLang="en-US" dirty="0">
                <a:solidFill>
                  <a:schemeClr val="bg2"/>
                </a:solidFill>
              </a:rPr>
              <a:t>配套活动</a:t>
            </a:r>
            <a:endParaRPr lang="zh-CN" altLang="en-US" dirty="0">
              <a:solidFill>
                <a:schemeClr val="bg2"/>
              </a:solidFill>
            </a:endParaRPr>
          </a:p>
        </p:txBody>
      </p:sp>
      <p:sp>
        <p:nvSpPr>
          <p:cNvPr id="41" name="TextBox 35"/>
          <p:cNvSpPr txBox="1"/>
          <p:nvPr/>
        </p:nvSpPr>
        <p:spPr>
          <a:xfrm>
            <a:off x="1091502" y="5134365"/>
            <a:ext cx="4335022" cy="707886"/>
          </a:xfrm>
          <a:prstGeom prst="rect">
            <a:avLst/>
          </a:prstGeom>
          <a:noFill/>
        </p:spPr>
        <p:txBody>
          <a:bodyPr wrap="square" rtlCol="0">
            <a:spAutoFit/>
          </a:bodyPr>
          <a:lstStyle>
            <a:defPPr>
              <a:defRPr lang="zh-CN"/>
            </a:defPPr>
            <a:lvl1pPr algn="just">
              <a:defRPr sz="2000">
                <a:solidFill>
                  <a:schemeClr val="bg2"/>
                </a:solidFill>
                <a:latin typeface="+mn-ea"/>
                <a:ea typeface="+mn-ea"/>
              </a:defRPr>
            </a:lvl1pPr>
          </a:lstStyle>
          <a:p>
            <a:r>
              <a:rPr lang="zh-CN" altLang="en-US" dirty="0">
                <a:solidFill>
                  <a:schemeClr val="accent1"/>
                </a:solidFill>
              </a:rPr>
              <a:t>定制化赛事嘉年华活动</a:t>
            </a:r>
            <a:endParaRPr lang="en-US" altLang="zh-CN" dirty="0">
              <a:solidFill>
                <a:schemeClr val="accent1"/>
              </a:solidFill>
            </a:endParaRPr>
          </a:p>
          <a:p>
            <a:r>
              <a:rPr lang="zh-CN" altLang="en-US" dirty="0">
                <a:solidFill>
                  <a:schemeClr val="accent1"/>
                </a:solidFill>
              </a:rPr>
              <a:t>提升品牌认知强度</a:t>
            </a:r>
            <a:endParaRPr lang="zh-CN" altLang="en-US" dirty="0">
              <a:solidFill>
                <a:schemeClr val="accent1"/>
              </a:solidFill>
            </a:endParaRPr>
          </a:p>
        </p:txBody>
      </p:sp>
      <p:sp>
        <p:nvSpPr>
          <p:cNvPr id="42" name="Freeform 6"/>
          <p:cNvSpPr/>
          <p:nvPr/>
        </p:nvSpPr>
        <p:spPr bwMode="auto">
          <a:xfrm>
            <a:off x="5507037" y="2289020"/>
            <a:ext cx="2153932" cy="1866164"/>
          </a:xfrm>
          <a:custGeom>
            <a:avLst/>
            <a:gdLst>
              <a:gd name="T0" fmla="*/ 2389 w 3185"/>
              <a:gd name="T1" fmla="*/ 0 h 2758"/>
              <a:gd name="T2" fmla="*/ 2787 w 3185"/>
              <a:gd name="T3" fmla="*/ 689 h 2758"/>
              <a:gd name="T4" fmla="*/ 3185 w 3185"/>
              <a:gd name="T5" fmla="*/ 1379 h 2758"/>
              <a:gd name="T6" fmla="*/ 2787 w 3185"/>
              <a:gd name="T7" fmla="*/ 2068 h 2758"/>
              <a:gd name="T8" fmla="*/ 2389 w 3185"/>
              <a:gd name="T9" fmla="*/ 2758 h 2758"/>
              <a:gd name="T10" fmla="*/ 1593 w 3185"/>
              <a:gd name="T11" fmla="*/ 2758 h 2758"/>
              <a:gd name="T12" fmla="*/ 796 w 3185"/>
              <a:gd name="T13" fmla="*/ 2758 h 2758"/>
              <a:gd name="T14" fmla="*/ 398 w 3185"/>
              <a:gd name="T15" fmla="*/ 2068 h 2758"/>
              <a:gd name="T16" fmla="*/ 0 w 3185"/>
              <a:gd name="T17" fmla="*/ 1379 h 2758"/>
              <a:gd name="T18" fmla="*/ 398 w 3185"/>
              <a:gd name="T19" fmla="*/ 689 h 2758"/>
              <a:gd name="T20" fmla="*/ 796 w 3185"/>
              <a:gd name="T21" fmla="*/ 0 h 2758"/>
              <a:gd name="T22" fmla="*/ 1593 w 3185"/>
              <a:gd name="T23" fmla="*/ 0 h 2758"/>
              <a:gd name="T24" fmla="*/ 2389 w 3185"/>
              <a:gd name="T25" fmla="*/ 0 h 2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85" h="2758">
                <a:moveTo>
                  <a:pt x="2389" y="0"/>
                </a:moveTo>
                <a:lnTo>
                  <a:pt x="2787" y="689"/>
                </a:lnTo>
                <a:lnTo>
                  <a:pt x="3185" y="1379"/>
                </a:lnTo>
                <a:lnTo>
                  <a:pt x="2787" y="2068"/>
                </a:lnTo>
                <a:lnTo>
                  <a:pt x="2389" y="2758"/>
                </a:lnTo>
                <a:lnTo>
                  <a:pt x="1593" y="2758"/>
                </a:lnTo>
                <a:lnTo>
                  <a:pt x="796" y="2758"/>
                </a:lnTo>
                <a:lnTo>
                  <a:pt x="398" y="2068"/>
                </a:lnTo>
                <a:lnTo>
                  <a:pt x="0" y="1379"/>
                </a:lnTo>
                <a:lnTo>
                  <a:pt x="398" y="689"/>
                </a:lnTo>
                <a:lnTo>
                  <a:pt x="796" y="0"/>
                </a:lnTo>
                <a:lnTo>
                  <a:pt x="1593" y="0"/>
                </a:lnTo>
                <a:lnTo>
                  <a:pt x="2389" y="0"/>
                </a:lnTo>
                <a:close/>
              </a:path>
            </a:pathLst>
          </a:custGeom>
          <a:blipFill>
            <a:blip r:embed="rId1" cstate="print">
              <a:extLst>
                <a:ext uri="{28A0092B-C50C-407E-A947-70E740481C1C}">
                  <a14:useLocalDpi xmlns:a14="http://schemas.microsoft.com/office/drawing/2010/main" val="0"/>
                </a:ext>
              </a:extLst>
            </a:blip>
            <a:stretch>
              <a:fillRect/>
            </a:stretch>
          </a:blipFill>
          <a:ln w="57150" cap="flat">
            <a:solidFill>
              <a:schemeClr val="accent2"/>
            </a:solidFill>
            <a:prstDash val="solid"/>
            <a:miter lim="800000"/>
          </a:ln>
          <a:effectLst/>
        </p:spPr>
        <p:txBody>
          <a:bodyPr vert="horz" wrap="square" lIns="91440" tIns="45720" rIns="91440" bIns="45720" numCol="1" anchor="t" anchorCtr="0" compatLnSpc="1"/>
          <a:lstStyle/>
          <a:p>
            <a:endParaRPr lang="zh-CN" altLang="en-US"/>
          </a:p>
        </p:txBody>
      </p:sp>
      <p:sp>
        <p:nvSpPr>
          <p:cNvPr id="43" name="Freeform 7"/>
          <p:cNvSpPr/>
          <p:nvPr/>
        </p:nvSpPr>
        <p:spPr bwMode="auto">
          <a:xfrm>
            <a:off x="5507037" y="4284678"/>
            <a:ext cx="2153932" cy="1864726"/>
          </a:xfrm>
          <a:custGeom>
            <a:avLst/>
            <a:gdLst>
              <a:gd name="T0" fmla="*/ 2389 w 3185"/>
              <a:gd name="T1" fmla="*/ 0 h 2758"/>
              <a:gd name="T2" fmla="*/ 2787 w 3185"/>
              <a:gd name="T3" fmla="*/ 689 h 2758"/>
              <a:gd name="T4" fmla="*/ 3185 w 3185"/>
              <a:gd name="T5" fmla="*/ 1379 h 2758"/>
              <a:gd name="T6" fmla="*/ 2787 w 3185"/>
              <a:gd name="T7" fmla="*/ 2068 h 2758"/>
              <a:gd name="T8" fmla="*/ 2389 w 3185"/>
              <a:gd name="T9" fmla="*/ 2758 h 2758"/>
              <a:gd name="T10" fmla="*/ 1593 w 3185"/>
              <a:gd name="T11" fmla="*/ 2758 h 2758"/>
              <a:gd name="T12" fmla="*/ 796 w 3185"/>
              <a:gd name="T13" fmla="*/ 2758 h 2758"/>
              <a:gd name="T14" fmla="*/ 398 w 3185"/>
              <a:gd name="T15" fmla="*/ 2068 h 2758"/>
              <a:gd name="T16" fmla="*/ 0 w 3185"/>
              <a:gd name="T17" fmla="*/ 1379 h 2758"/>
              <a:gd name="T18" fmla="*/ 398 w 3185"/>
              <a:gd name="T19" fmla="*/ 689 h 2758"/>
              <a:gd name="T20" fmla="*/ 796 w 3185"/>
              <a:gd name="T21" fmla="*/ 0 h 2758"/>
              <a:gd name="T22" fmla="*/ 1593 w 3185"/>
              <a:gd name="T23" fmla="*/ 0 h 2758"/>
              <a:gd name="T24" fmla="*/ 2389 w 3185"/>
              <a:gd name="T25" fmla="*/ 0 h 2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85" h="2758">
                <a:moveTo>
                  <a:pt x="2389" y="0"/>
                </a:moveTo>
                <a:lnTo>
                  <a:pt x="2787" y="689"/>
                </a:lnTo>
                <a:lnTo>
                  <a:pt x="3185" y="1379"/>
                </a:lnTo>
                <a:lnTo>
                  <a:pt x="2787" y="2068"/>
                </a:lnTo>
                <a:lnTo>
                  <a:pt x="2389" y="2758"/>
                </a:lnTo>
                <a:lnTo>
                  <a:pt x="1593" y="2758"/>
                </a:lnTo>
                <a:lnTo>
                  <a:pt x="796" y="2758"/>
                </a:lnTo>
                <a:lnTo>
                  <a:pt x="398" y="2068"/>
                </a:lnTo>
                <a:lnTo>
                  <a:pt x="0" y="1379"/>
                </a:lnTo>
                <a:lnTo>
                  <a:pt x="398" y="689"/>
                </a:lnTo>
                <a:lnTo>
                  <a:pt x="796" y="0"/>
                </a:lnTo>
                <a:lnTo>
                  <a:pt x="1593" y="0"/>
                </a:lnTo>
                <a:lnTo>
                  <a:pt x="2389" y="0"/>
                </a:lnTo>
                <a:close/>
              </a:path>
            </a:pathLst>
          </a:custGeom>
          <a:solidFill>
            <a:schemeClr val="tx1"/>
          </a:solidFill>
          <a:ln w="38100">
            <a:solidFill>
              <a:schemeClr val="accent2"/>
            </a:solidFill>
          </a:ln>
        </p:spPr>
        <p:txBody>
          <a:bodyPr vert="horz" wrap="square" lIns="91440" tIns="45720" rIns="91440" bIns="45720" numCol="1" anchor="t" anchorCtr="0" compatLnSpc="1"/>
          <a:lstStyle/>
          <a:p>
            <a:endParaRPr lang="zh-CN" altLang="en-US">
              <a:solidFill>
                <a:schemeClr val="accent1"/>
              </a:solidFill>
            </a:endParaRPr>
          </a:p>
        </p:txBody>
      </p:sp>
      <p:sp>
        <p:nvSpPr>
          <p:cNvPr id="44" name="Freeform 8"/>
          <p:cNvSpPr/>
          <p:nvPr/>
        </p:nvSpPr>
        <p:spPr bwMode="auto">
          <a:xfrm>
            <a:off x="7278240" y="1300542"/>
            <a:ext cx="2155370" cy="1864726"/>
          </a:xfrm>
          <a:custGeom>
            <a:avLst/>
            <a:gdLst>
              <a:gd name="T0" fmla="*/ 2389 w 3185"/>
              <a:gd name="T1" fmla="*/ 0 h 2758"/>
              <a:gd name="T2" fmla="*/ 2787 w 3185"/>
              <a:gd name="T3" fmla="*/ 690 h 2758"/>
              <a:gd name="T4" fmla="*/ 3185 w 3185"/>
              <a:gd name="T5" fmla="*/ 1379 h 2758"/>
              <a:gd name="T6" fmla="*/ 2787 w 3185"/>
              <a:gd name="T7" fmla="*/ 2069 h 2758"/>
              <a:gd name="T8" fmla="*/ 2389 w 3185"/>
              <a:gd name="T9" fmla="*/ 2758 h 2758"/>
              <a:gd name="T10" fmla="*/ 1592 w 3185"/>
              <a:gd name="T11" fmla="*/ 2758 h 2758"/>
              <a:gd name="T12" fmla="*/ 796 w 3185"/>
              <a:gd name="T13" fmla="*/ 2758 h 2758"/>
              <a:gd name="T14" fmla="*/ 398 w 3185"/>
              <a:gd name="T15" fmla="*/ 2069 h 2758"/>
              <a:gd name="T16" fmla="*/ 0 w 3185"/>
              <a:gd name="T17" fmla="*/ 1379 h 2758"/>
              <a:gd name="T18" fmla="*/ 398 w 3185"/>
              <a:gd name="T19" fmla="*/ 690 h 2758"/>
              <a:gd name="T20" fmla="*/ 796 w 3185"/>
              <a:gd name="T21" fmla="*/ 0 h 2758"/>
              <a:gd name="T22" fmla="*/ 1592 w 3185"/>
              <a:gd name="T23" fmla="*/ 0 h 2758"/>
              <a:gd name="T24" fmla="*/ 2389 w 3185"/>
              <a:gd name="T25" fmla="*/ 0 h 2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85" h="2758">
                <a:moveTo>
                  <a:pt x="2389" y="0"/>
                </a:moveTo>
                <a:lnTo>
                  <a:pt x="2787" y="690"/>
                </a:lnTo>
                <a:lnTo>
                  <a:pt x="3185" y="1379"/>
                </a:lnTo>
                <a:lnTo>
                  <a:pt x="2787" y="2069"/>
                </a:lnTo>
                <a:lnTo>
                  <a:pt x="2389" y="2758"/>
                </a:lnTo>
                <a:lnTo>
                  <a:pt x="1592" y="2758"/>
                </a:lnTo>
                <a:lnTo>
                  <a:pt x="796" y="2758"/>
                </a:lnTo>
                <a:lnTo>
                  <a:pt x="398" y="2069"/>
                </a:lnTo>
                <a:lnTo>
                  <a:pt x="0" y="1379"/>
                </a:lnTo>
                <a:lnTo>
                  <a:pt x="398" y="690"/>
                </a:lnTo>
                <a:lnTo>
                  <a:pt x="796" y="0"/>
                </a:lnTo>
                <a:lnTo>
                  <a:pt x="1592" y="0"/>
                </a:lnTo>
                <a:lnTo>
                  <a:pt x="2389" y="0"/>
                </a:lnTo>
                <a:close/>
              </a:path>
            </a:pathLst>
          </a:custGeom>
          <a:solidFill>
            <a:schemeClr val="bg2"/>
          </a:solidFill>
          <a:ln w="38100">
            <a:solidFill>
              <a:schemeClr val="accent2"/>
            </a:solidFill>
          </a:ln>
        </p:spPr>
        <p:txBody>
          <a:bodyPr vert="horz" wrap="square" lIns="91440" tIns="45720" rIns="91440" bIns="45720" numCol="1" anchor="t" anchorCtr="0" compatLnSpc="1"/>
          <a:lstStyle/>
          <a:p>
            <a:endParaRPr lang="zh-CN" altLang="en-US">
              <a:solidFill>
                <a:schemeClr val="accent1"/>
              </a:solidFill>
            </a:endParaRPr>
          </a:p>
        </p:txBody>
      </p:sp>
      <p:sp>
        <p:nvSpPr>
          <p:cNvPr id="45" name="Freeform 9"/>
          <p:cNvSpPr/>
          <p:nvPr/>
        </p:nvSpPr>
        <p:spPr bwMode="auto">
          <a:xfrm>
            <a:off x="7278240" y="3294762"/>
            <a:ext cx="2155370" cy="1866164"/>
          </a:xfrm>
          <a:custGeom>
            <a:avLst/>
            <a:gdLst>
              <a:gd name="T0" fmla="*/ 2389 w 3185"/>
              <a:gd name="T1" fmla="*/ 0 h 2758"/>
              <a:gd name="T2" fmla="*/ 2787 w 3185"/>
              <a:gd name="T3" fmla="*/ 690 h 2758"/>
              <a:gd name="T4" fmla="*/ 3185 w 3185"/>
              <a:gd name="T5" fmla="*/ 1379 h 2758"/>
              <a:gd name="T6" fmla="*/ 2787 w 3185"/>
              <a:gd name="T7" fmla="*/ 2069 h 2758"/>
              <a:gd name="T8" fmla="*/ 2389 w 3185"/>
              <a:gd name="T9" fmla="*/ 2758 h 2758"/>
              <a:gd name="T10" fmla="*/ 1592 w 3185"/>
              <a:gd name="T11" fmla="*/ 2758 h 2758"/>
              <a:gd name="T12" fmla="*/ 796 w 3185"/>
              <a:gd name="T13" fmla="*/ 2758 h 2758"/>
              <a:gd name="T14" fmla="*/ 398 w 3185"/>
              <a:gd name="T15" fmla="*/ 2069 h 2758"/>
              <a:gd name="T16" fmla="*/ 0 w 3185"/>
              <a:gd name="T17" fmla="*/ 1379 h 2758"/>
              <a:gd name="T18" fmla="*/ 398 w 3185"/>
              <a:gd name="T19" fmla="*/ 690 h 2758"/>
              <a:gd name="T20" fmla="*/ 796 w 3185"/>
              <a:gd name="T21" fmla="*/ 0 h 2758"/>
              <a:gd name="T22" fmla="*/ 1592 w 3185"/>
              <a:gd name="T23" fmla="*/ 0 h 2758"/>
              <a:gd name="T24" fmla="*/ 2389 w 3185"/>
              <a:gd name="T25" fmla="*/ 0 h 2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85" h="2758">
                <a:moveTo>
                  <a:pt x="2389" y="0"/>
                </a:moveTo>
                <a:lnTo>
                  <a:pt x="2787" y="690"/>
                </a:lnTo>
                <a:lnTo>
                  <a:pt x="3185" y="1379"/>
                </a:lnTo>
                <a:lnTo>
                  <a:pt x="2787" y="2069"/>
                </a:lnTo>
                <a:lnTo>
                  <a:pt x="2389" y="2758"/>
                </a:lnTo>
                <a:lnTo>
                  <a:pt x="1592" y="2758"/>
                </a:lnTo>
                <a:lnTo>
                  <a:pt x="796" y="2758"/>
                </a:lnTo>
                <a:lnTo>
                  <a:pt x="398" y="2069"/>
                </a:lnTo>
                <a:lnTo>
                  <a:pt x="0" y="1379"/>
                </a:lnTo>
                <a:lnTo>
                  <a:pt x="398" y="690"/>
                </a:lnTo>
                <a:lnTo>
                  <a:pt x="796" y="0"/>
                </a:lnTo>
                <a:lnTo>
                  <a:pt x="1592" y="0"/>
                </a:lnTo>
                <a:lnTo>
                  <a:pt x="2389" y="0"/>
                </a:lnTo>
                <a:close/>
              </a:path>
            </a:pathLst>
          </a:custGeom>
          <a:solidFill>
            <a:schemeClr val="accent4"/>
          </a:solidFill>
          <a:ln w="38100">
            <a:solidFill>
              <a:schemeClr val="accent2"/>
            </a:solidFill>
          </a:ln>
        </p:spPr>
        <p:txBody>
          <a:bodyPr vert="horz" wrap="square" lIns="91440" tIns="45720" rIns="91440" bIns="45720" numCol="1" anchor="t" anchorCtr="0" compatLnSpc="1"/>
          <a:lstStyle/>
          <a:p>
            <a:endParaRPr lang="zh-CN" altLang="en-US">
              <a:solidFill>
                <a:schemeClr val="accent1"/>
              </a:solidFill>
            </a:endParaRPr>
          </a:p>
        </p:txBody>
      </p:sp>
      <p:sp>
        <p:nvSpPr>
          <p:cNvPr id="46" name="Freeform 10"/>
          <p:cNvSpPr/>
          <p:nvPr/>
        </p:nvSpPr>
        <p:spPr bwMode="auto">
          <a:xfrm>
            <a:off x="9050881" y="2289020"/>
            <a:ext cx="2153932" cy="1866164"/>
          </a:xfrm>
          <a:custGeom>
            <a:avLst/>
            <a:gdLst>
              <a:gd name="T0" fmla="*/ 2388 w 3185"/>
              <a:gd name="T1" fmla="*/ 0 h 2758"/>
              <a:gd name="T2" fmla="*/ 2787 w 3185"/>
              <a:gd name="T3" fmla="*/ 689 h 2758"/>
              <a:gd name="T4" fmla="*/ 3185 w 3185"/>
              <a:gd name="T5" fmla="*/ 1379 h 2758"/>
              <a:gd name="T6" fmla="*/ 2787 w 3185"/>
              <a:gd name="T7" fmla="*/ 2068 h 2758"/>
              <a:gd name="T8" fmla="*/ 2388 w 3185"/>
              <a:gd name="T9" fmla="*/ 2758 h 2758"/>
              <a:gd name="T10" fmla="*/ 1592 w 3185"/>
              <a:gd name="T11" fmla="*/ 2758 h 2758"/>
              <a:gd name="T12" fmla="*/ 796 w 3185"/>
              <a:gd name="T13" fmla="*/ 2758 h 2758"/>
              <a:gd name="T14" fmla="*/ 398 w 3185"/>
              <a:gd name="T15" fmla="*/ 2068 h 2758"/>
              <a:gd name="T16" fmla="*/ 0 w 3185"/>
              <a:gd name="T17" fmla="*/ 1379 h 2758"/>
              <a:gd name="T18" fmla="*/ 398 w 3185"/>
              <a:gd name="T19" fmla="*/ 689 h 2758"/>
              <a:gd name="T20" fmla="*/ 796 w 3185"/>
              <a:gd name="T21" fmla="*/ 0 h 2758"/>
              <a:gd name="T22" fmla="*/ 1592 w 3185"/>
              <a:gd name="T23" fmla="*/ 0 h 2758"/>
              <a:gd name="T24" fmla="*/ 2388 w 3185"/>
              <a:gd name="T25" fmla="*/ 0 h 2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85" h="2758">
                <a:moveTo>
                  <a:pt x="2388" y="0"/>
                </a:moveTo>
                <a:lnTo>
                  <a:pt x="2787" y="689"/>
                </a:lnTo>
                <a:lnTo>
                  <a:pt x="3185" y="1379"/>
                </a:lnTo>
                <a:lnTo>
                  <a:pt x="2787" y="2068"/>
                </a:lnTo>
                <a:lnTo>
                  <a:pt x="2388" y="2758"/>
                </a:lnTo>
                <a:lnTo>
                  <a:pt x="1592" y="2758"/>
                </a:lnTo>
                <a:lnTo>
                  <a:pt x="796" y="2758"/>
                </a:lnTo>
                <a:lnTo>
                  <a:pt x="398" y="2068"/>
                </a:lnTo>
                <a:lnTo>
                  <a:pt x="0" y="1379"/>
                </a:lnTo>
                <a:lnTo>
                  <a:pt x="398" y="689"/>
                </a:lnTo>
                <a:lnTo>
                  <a:pt x="796" y="0"/>
                </a:lnTo>
                <a:lnTo>
                  <a:pt x="1592" y="0"/>
                </a:lnTo>
                <a:lnTo>
                  <a:pt x="2388" y="0"/>
                </a:lnTo>
                <a:close/>
              </a:path>
            </a:pathLst>
          </a:custGeom>
          <a:blipFill>
            <a:blip r:embed="rId2" cstate="print">
              <a:extLst>
                <a:ext uri="{28A0092B-C50C-407E-A947-70E740481C1C}">
                  <a14:useLocalDpi xmlns:a14="http://schemas.microsoft.com/office/drawing/2010/main" val="0"/>
                </a:ext>
              </a:extLst>
            </a:blip>
            <a:stretch>
              <a:fillRect/>
            </a:stretch>
          </a:blipFill>
          <a:ln w="57150" cap="flat">
            <a:solidFill>
              <a:schemeClr val="accent2"/>
            </a:solidFill>
            <a:prstDash val="solid"/>
            <a:miter lim="800000"/>
          </a:ln>
          <a:effectLst/>
        </p:spPr>
        <p:txBody>
          <a:bodyPr vert="horz" wrap="square" lIns="91440" tIns="45720" rIns="91440" bIns="45720" numCol="1" anchor="t" anchorCtr="0" compatLnSpc="1"/>
          <a:lstStyle/>
          <a:p>
            <a:endParaRPr lang="zh-CN" altLang="en-US"/>
          </a:p>
        </p:txBody>
      </p:sp>
      <p:sp>
        <p:nvSpPr>
          <p:cNvPr id="47" name="Freeform 11"/>
          <p:cNvSpPr/>
          <p:nvPr/>
        </p:nvSpPr>
        <p:spPr bwMode="auto">
          <a:xfrm>
            <a:off x="9050881" y="4284678"/>
            <a:ext cx="2153932" cy="1864726"/>
          </a:xfrm>
          <a:custGeom>
            <a:avLst/>
            <a:gdLst>
              <a:gd name="T0" fmla="*/ 2388 w 3185"/>
              <a:gd name="T1" fmla="*/ 0 h 2758"/>
              <a:gd name="T2" fmla="*/ 2787 w 3185"/>
              <a:gd name="T3" fmla="*/ 689 h 2758"/>
              <a:gd name="T4" fmla="*/ 3185 w 3185"/>
              <a:gd name="T5" fmla="*/ 1379 h 2758"/>
              <a:gd name="T6" fmla="*/ 2787 w 3185"/>
              <a:gd name="T7" fmla="*/ 2068 h 2758"/>
              <a:gd name="T8" fmla="*/ 2388 w 3185"/>
              <a:gd name="T9" fmla="*/ 2758 h 2758"/>
              <a:gd name="T10" fmla="*/ 1592 w 3185"/>
              <a:gd name="T11" fmla="*/ 2758 h 2758"/>
              <a:gd name="T12" fmla="*/ 796 w 3185"/>
              <a:gd name="T13" fmla="*/ 2758 h 2758"/>
              <a:gd name="T14" fmla="*/ 398 w 3185"/>
              <a:gd name="T15" fmla="*/ 2068 h 2758"/>
              <a:gd name="T16" fmla="*/ 0 w 3185"/>
              <a:gd name="T17" fmla="*/ 1379 h 2758"/>
              <a:gd name="T18" fmla="*/ 398 w 3185"/>
              <a:gd name="T19" fmla="*/ 689 h 2758"/>
              <a:gd name="T20" fmla="*/ 796 w 3185"/>
              <a:gd name="T21" fmla="*/ 0 h 2758"/>
              <a:gd name="T22" fmla="*/ 1592 w 3185"/>
              <a:gd name="T23" fmla="*/ 0 h 2758"/>
              <a:gd name="T24" fmla="*/ 2388 w 3185"/>
              <a:gd name="T25" fmla="*/ 0 h 2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85" h="2758">
                <a:moveTo>
                  <a:pt x="2388" y="0"/>
                </a:moveTo>
                <a:lnTo>
                  <a:pt x="2787" y="689"/>
                </a:lnTo>
                <a:lnTo>
                  <a:pt x="3185" y="1379"/>
                </a:lnTo>
                <a:lnTo>
                  <a:pt x="2787" y="2068"/>
                </a:lnTo>
                <a:lnTo>
                  <a:pt x="2388" y="2758"/>
                </a:lnTo>
                <a:lnTo>
                  <a:pt x="1592" y="2758"/>
                </a:lnTo>
                <a:lnTo>
                  <a:pt x="796" y="2758"/>
                </a:lnTo>
                <a:lnTo>
                  <a:pt x="398" y="2068"/>
                </a:lnTo>
                <a:lnTo>
                  <a:pt x="0" y="1379"/>
                </a:lnTo>
                <a:lnTo>
                  <a:pt x="398" y="689"/>
                </a:lnTo>
                <a:lnTo>
                  <a:pt x="796" y="0"/>
                </a:lnTo>
                <a:lnTo>
                  <a:pt x="1592" y="0"/>
                </a:lnTo>
                <a:lnTo>
                  <a:pt x="2388" y="0"/>
                </a:lnTo>
                <a:close/>
              </a:path>
            </a:pathLst>
          </a:custGeom>
          <a:blipFill>
            <a:blip r:embed="rId3" cstate="print">
              <a:extLst>
                <a:ext uri="{28A0092B-C50C-407E-A947-70E740481C1C}">
                  <a14:useLocalDpi xmlns:a14="http://schemas.microsoft.com/office/drawing/2010/main" val="0"/>
                </a:ext>
              </a:extLst>
            </a:blip>
            <a:stretch>
              <a:fillRect/>
            </a:stretch>
          </a:blipFill>
          <a:ln w="57150" cap="flat">
            <a:solidFill>
              <a:schemeClr val="accent2"/>
            </a:solidFill>
            <a:prstDash val="solid"/>
            <a:miter lim="800000"/>
          </a:ln>
          <a:effectLst/>
        </p:spPr>
        <p:txBody>
          <a:bodyPr vert="horz" wrap="square" lIns="91440" tIns="45720" rIns="91440" bIns="45720" numCol="1" anchor="t" anchorCtr="0" compatLnSpc="1"/>
          <a:lstStyle/>
          <a:p>
            <a:endParaRPr lang="zh-CN" altLang="en-US"/>
          </a:p>
        </p:txBody>
      </p:sp>
      <p:sp>
        <p:nvSpPr>
          <p:cNvPr id="48" name="矩形 47"/>
          <p:cNvSpPr/>
          <p:nvPr/>
        </p:nvSpPr>
        <p:spPr>
          <a:xfrm>
            <a:off x="7863349" y="3711780"/>
            <a:ext cx="1004233" cy="1032128"/>
          </a:xfrm>
          <a:prstGeom prst="rect">
            <a:avLst/>
          </a:prstGeom>
        </p:spPr>
        <p:txBody>
          <a:bodyPr wrap="none">
            <a:spAutoFit/>
          </a:bodyPr>
          <a:lstStyle/>
          <a:p>
            <a:r>
              <a:rPr lang="zh-CN" altLang="en-US" sz="3200" dirty="0">
                <a:solidFill>
                  <a:schemeClr val="accent2"/>
                </a:solidFill>
                <a:latin typeface="微软雅黑" panose="020B0503020204020204" pitchFamily="34" charset="-122"/>
                <a:ea typeface="微软雅黑" panose="020B0503020204020204" pitchFamily="34" charset="-122"/>
              </a:rPr>
              <a:t>人物</a:t>
            </a:r>
            <a:endParaRPr lang="en-US" altLang="zh-CN" sz="3200" dirty="0">
              <a:solidFill>
                <a:schemeClr val="accent2"/>
              </a:solidFill>
              <a:latin typeface="微软雅黑" panose="020B0503020204020204" pitchFamily="34" charset="-122"/>
              <a:ea typeface="微软雅黑" panose="020B0503020204020204" pitchFamily="34" charset="-122"/>
            </a:endParaRPr>
          </a:p>
          <a:p>
            <a:r>
              <a:rPr lang="zh-CN" altLang="en-US" sz="3600" b="1" dirty="0">
                <a:solidFill>
                  <a:schemeClr val="accent2"/>
                </a:solidFill>
                <a:latin typeface="微软雅黑" panose="020B0503020204020204" pitchFamily="34" charset="-122"/>
                <a:ea typeface="微软雅黑" panose="020B0503020204020204" pitchFamily="34" charset="-122"/>
              </a:rPr>
              <a:t>专访</a:t>
            </a:r>
            <a:endParaRPr lang="zh-CN" altLang="en-US" sz="3600" b="1" dirty="0">
              <a:solidFill>
                <a:schemeClr val="accent2"/>
              </a:solidFill>
            </a:endParaRPr>
          </a:p>
        </p:txBody>
      </p:sp>
      <p:sp>
        <p:nvSpPr>
          <p:cNvPr id="49" name="矩形 48"/>
          <p:cNvSpPr/>
          <p:nvPr/>
        </p:nvSpPr>
        <p:spPr>
          <a:xfrm>
            <a:off x="7828815" y="1800851"/>
            <a:ext cx="954755" cy="976337"/>
          </a:xfrm>
          <a:prstGeom prst="rect">
            <a:avLst/>
          </a:prstGeom>
        </p:spPr>
        <p:txBody>
          <a:bodyPr wrap="square">
            <a:spAutoFit/>
          </a:bodyPr>
          <a:lstStyle/>
          <a:p>
            <a:r>
              <a:rPr lang="zh-CN" altLang="en-US" sz="2800" dirty="0">
                <a:solidFill>
                  <a:schemeClr val="accent2"/>
                </a:solidFill>
                <a:latin typeface="微软雅黑" panose="020B0503020204020204" pitchFamily="34" charset="-122"/>
                <a:ea typeface="微软雅黑" panose="020B0503020204020204" pitchFamily="34" charset="-122"/>
              </a:rPr>
              <a:t>商业权益</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0" name="矩形 49"/>
          <p:cNvSpPr/>
          <p:nvPr/>
        </p:nvSpPr>
        <p:spPr>
          <a:xfrm>
            <a:off x="6079289" y="4781750"/>
            <a:ext cx="963345" cy="976337"/>
          </a:xfrm>
          <a:prstGeom prst="rect">
            <a:avLst/>
          </a:prstGeom>
        </p:spPr>
        <p:txBody>
          <a:bodyPr wrap="square">
            <a:spAutoFit/>
          </a:bodyPr>
          <a:lstStyle/>
          <a:p>
            <a:r>
              <a:rPr lang="zh-CN" altLang="en-US" sz="2800" dirty="0">
                <a:solidFill>
                  <a:schemeClr val="accent2"/>
                </a:solidFill>
                <a:latin typeface="微软雅黑" panose="020B0503020204020204" pitchFamily="34" charset="-122"/>
                <a:ea typeface="微软雅黑" panose="020B0503020204020204" pitchFamily="34" charset="-122"/>
              </a:rPr>
              <a:t>配套活动</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p:transition spd="slow" advTm="5220">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3220"/>
          </a:xfrm>
          <a:prstGeom prst="rect">
            <a:avLst/>
          </a:prstGeom>
          <a:noFill/>
        </p:spPr>
        <p:txBody>
          <a:bodyPr wrap="square" rtlCol="0">
            <a:spAutoFit/>
          </a:bodyPr>
          <a:lstStyle>
            <a:defPPr>
              <a:defRPr lang="zh-CN"/>
            </a:defPPr>
            <a:lvl1pPr>
              <a:defRPr sz="2800" b="0">
                <a:solidFill>
                  <a:schemeClr val="accent2"/>
                </a:solidFill>
                <a:latin typeface="+mj-ea"/>
                <a:ea typeface="+mj-ea"/>
              </a:defRPr>
            </a:lvl1pPr>
          </a:lstStyle>
          <a:p>
            <a:r>
              <a:rPr lang="en-US" altLang="zh-CN" dirty="0"/>
              <a:t>3.5 </a:t>
            </a:r>
            <a:r>
              <a:rPr lang="zh-CN" altLang="en-US" dirty="0"/>
              <a:t>合作流程</a:t>
            </a:r>
            <a:endParaRPr lang="zh-CN" altLang="en-US" dirty="0"/>
          </a:p>
        </p:txBody>
      </p:sp>
      <p:sp>
        <p:nvSpPr>
          <p:cNvPr id="56" name="TextBox 55"/>
          <p:cNvSpPr txBox="1"/>
          <p:nvPr/>
        </p:nvSpPr>
        <p:spPr>
          <a:xfrm>
            <a:off x="140263" y="106179"/>
            <a:ext cx="1064260" cy="40011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3</a:t>
            </a:r>
            <a:endParaRPr lang="zh-CN" altLang="en-US" dirty="0">
              <a:solidFill>
                <a:schemeClr val="accent2"/>
              </a:solidFill>
            </a:endParaRPr>
          </a:p>
        </p:txBody>
      </p:sp>
      <p:sp>
        <p:nvSpPr>
          <p:cNvPr id="17" name="Oval 6"/>
          <p:cNvSpPr>
            <a:spLocks noChangeArrowheads="1"/>
          </p:cNvSpPr>
          <p:nvPr/>
        </p:nvSpPr>
        <p:spPr bwMode="auto">
          <a:xfrm>
            <a:off x="1362440" y="2712409"/>
            <a:ext cx="1350962" cy="1357312"/>
          </a:xfrm>
          <a:prstGeom prst="ellipse">
            <a:avLst/>
          </a:prstGeom>
          <a:solidFill>
            <a:schemeClr val="tx1"/>
          </a:solidFill>
          <a:ln w="38100">
            <a:noFill/>
          </a:ln>
        </p:spPr>
        <p:txBody>
          <a:bodyPr vert="horz" wrap="square" lIns="91440" tIns="45720" rIns="91440" bIns="45720" numCol="1" anchor="t" anchorCtr="0" compatLnSpc="1"/>
          <a:lstStyle/>
          <a:p>
            <a:endParaRPr lang="zh-CN" altLang="en-US">
              <a:solidFill>
                <a:schemeClr val="accent1"/>
              </a:solidFill>
            </a:endParaRPr>
          </a:p>
        </p:txBody>
      </p:sp>
      <p:sp>
        <p:nvSpPr>
          <p:cNvPr id="18" name="Oval 8"/>
          <p:cNvSpPr>
            <a:spLocks noChangeArrowheads="1"/>
          </p:cNvSpPr>
          <p:nvPr/>
        </p:nvSpPr>
        <p:spPr bwMode="auto">
          <a:xfrm>
            <a:off x="3363333" y="2712409"/>
            <a:ext cx="1350962" cy="1357312"/>
          </a:xfrm>
          <a:prstGeom prst="ellipse">
            <a:avLst/>
          </a:prstGeom>
          <a:solidFill>
            <a:schemeClr val="accent4"/>
          </a:solidFill>
          <a:ln w="38100">
            <a:noFill/>
          </a:ln>
        </p:spPr>
        <p:txBody>
          <a:bodyPr vert="horz" wrap="square" lIns="91440" tIns="45720" rIns="91440" bIns="45720" numCol="1" anchor="t" anchorCtr="0" compatLnSpc="1"/>
          <a:lstStyle/>
          <a:p>
            <a:endParaRPr lang="zh-CN" altLang="en-US">
              <a:solidFill>
                <a:schemeClr val="accent1"/>
              </a:solidFill>
            </a:endParaRPr>
          </a:p>
        </p:txBody>
      </p:sp>
      <p:sp>
        <p:nvSpPr>
          <p:cNvPr id="19" name="Oval 9"/>
          <p:cNvSpPr>
            <a:spLocks noChangeArrowheads="1"/>
          </p:cNvSpPr>
          <p:nvPr/>
        </p:nvSpPr>
        <p:spPr bwMode="auto">
          <a:xfrm>
            <a:off x="5325483" y="2712409"/>
            <a:ext cx="1350962" cy="1357312"/>
          </a:xfrm>
          <a:prstGeom prst="ellipse">
            <a:avLst/>
          </a:prstGeom>
          <a:solidFill>
            <a:schemeClr val="bg1"/>
          </a:solidFill>
          <a:ln w="38100">
            <a:noFill/>
          </a:ln>
        </p:spPr>
        <p:txBody>
          <a:bodyPr vert="horz" wrap="square" lIns="91440" tIns="45720" rIns="91440" bIns="45720" numCol="1" anchor="t" anchorCtr="0" compatLnSpc="1"/>
          <a:lstStyle/>
          <a:p>
            <a:endParaRPr lang="zh-CN" altLang="en-US">
              <a:solidFill>
                <a:schemeClr val="accent1"/>
              </a:solidFill>
            </a:endParaRPr>
          </a:p>
        </p:txBody>
      </p:sp>
      <p:sp>
        <p:nvSpPr>
          <p:cNvPr id="20" name="Oval 10"/>
          <p:cNvSpPr>
            <a:spLocks noChangeArrowheads="1"/>
          </p:cNvSpPr>
          <p:nvPr/>
        </p:nvSpPr>
        <p:spPr bwMode="auto">
          <a:xfrm>
            <a:off x="7287633" y="2712409"/>
            <a:ext cx="1350962" cy="1357312"/>
          </a:xfrm>
          <a:prstGeom prst="ellipse">
            <a:avLst/>
          </a:prstGeom>
          <a:solidFill>
            <a:schemeClr val="tx2"/>
          </a:solidFill>
          <a:ln w="38100">
            <a:noFill/>
          </a:ln>
        </p:spPr>
        <p:txBody>
          <a:bodyPr vert="horz" wrap="square" lIns="91440" tIns="45720" rIns="91440" bIns="45720" numCol="1" anchor="t" anchorCtr="0" compatLnSpc="1"/>
          <a:lstStyle/>
          <a:p>
            <a:endParaRPr lang="zh-CN" altLang="en-US">
              <a:solidFill>
                <a:schemeClr val="accent1"/>
              </a:solidFill>
            </a:endParaRPr>
          </a:p>
        </p:txBody>
      </p:sp>
      <p:sp>
        <p:nvSpPr>
          <p:cNvPr id="22" name="Freeform 15"/>
          <p:cNvSpPr/>
          <p:nvPr/>
        </p:nvSpPr>
        <p:spPr bwMode="auto">
          <a:xfrm>
            <a:off x="2891203" y="3191834"/>
            <a:ext cx="271462" cy="385762"/>
          </a:xfrm>
          <a:custGeom>
            <a:avLst/>
            <a:gdLst>
              <a:gd name="T0" fmla="*/ 315 w 347"/>
              <a:gd name="T1" fmla="*/ 277 h 493"/>
              <a:gd name="T2" fmla="*/ 179 w 347"/>
              <a:gd name="T3" fmla="*/ 373 h 493"/>
              <a:gd name="T4" fmla="*/ 38 w 347"/>
              <a:gd name="T5" fmla="*/ 473 h 493"/>
              <a:gd name="T6" fmla="*/ 2 w 347"/>
              <a:gd name="T7" fmla="*/ 439 h 493"/>
              <a:gd name="T8" fmla="*/ 2 w 347"/>
              <a:gd name="T9" fmla="*/ 246 h 493"/>
              <a:gd name="T10" fmla="*/ 2 w 347"/>
              <a:gd name="T11" fmla="*/ 46 h 493"/>
              <a:gd name="T12" fmla="*/ 44 w 347"/>
              <a:gd name="T13" fmla="*/ 24 h 493"/>
              <a:gd name="T14" fmla="*/ 179 w 347"/>
              <a:gd name="T15" fmla="*/ 120 h 493"/>
              <a:gd name="T16" fmla="*/ 320 w 347"/>
              <a:gd name="T17" fmla="*/ 220 h 493"/>
              <a:gd name="T18" fmla="*/ 315 w 347"/>
              <a:gd name="T19" fmla="*/ 277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 h="493">
                <a:moveTo>
                  <a:pt x="315" y="277"/>
                </a:moveTo>
                <a:lnTo>
                  <a:pt x="179" y="373"/>
                </a:lnTo>
                <a:cubicBezTo>
                  <a:pt x="132" y="406"/>
                  <a:pt x="85" y="440"/>
                  <a:pt x="38" y="473"/>
                </a:cubicBezTo>
                <a:cubicBezTo>
                  <a:pt x="12" y="493"/>
                  <a:pt x="0" y="481"/>
                  <a:pt x="2" y="439"/>
                </a:cubicBezTo>
                <a:lnTo>
                  <a:pt x="2" y="246"/>
                </a:lnTo>
                <a:cubicBezTo>
                  <a:pt x="2" y="179"/>
                  <a:pt x="2" y="113"/>
                  <a:pt x="2" y="46"/>
                </a:cubicBezTo>
                <a:cubicBezTo>
                  <a:pt x="1" y="8"/>
                  <a:pt x="15" y="0"/>
                  <a:pt x="44" y="24"/>
                </a:cubicBezTo>
                <a:lnTo>
                  <a:pt x="179" y="120"/>
                </a:lnTo>
                <a:cubicBezTo>
                  <a:pt x="226" y="153"/>
                  <a:pt x="273" y="187"/>
                  <a:pt x="320" y="220"/>
                </a:cubicBezTo>
                <a:cubicBezTo>
                  <a:pt x="347" y="239"/>
                  <a:pt x="345" y="257"/>
                  <a:pt x="315" y="277"/>
                </a:cubicBezTo>
                <a:close/>
              </a:path>
            </a:pathLst>
          </a:custGeom>
          <a:solidFill>
            <a:srgbClr val="605D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7"/>
          <p:cNvSpPr/>
          <p:nvPr/>
        </p:nvSpPr>
        <p:spPr bwMode="auto">
          <a:xfrm>
            <a:off x="4923845" y="3191834"/>
            <a:ext cx="271462" cy="385762"/>
          </a:xfrm>
          <a:custGeom>
            <a:avLst/>
            <a:gdLst>
              <a:gd name="T0" fmla="*/ 315 w 348"/>
              <a:gd name="T1" fmla="*/ 277 h 493"/>
              <a:gd name="T2" fmla="*/ 180 w 348"/>
              <a:gd name="T3" fmla="*/ 373 h 493"/>
              <a:gd name="T4" fmla="*/ 39 w 348"/>
              <a:gd name="T5" fmla="*/ 473 h 493"/>
              <a:gd name="T6" fmla="*/ 2 w 348"/>
              <a:gd name="T7" fmla="*/ 439 h 493"/>
              <a:gd name="T8" fmla="*/ 2 w 348"/>
              <a:gd name="T9" fmla="*/ 246 h 493"/>
              <a:gd name="T10" fmla="*/ 2 w 348"/>
              <a:gd name="T11" fmla="*/ 46 h 493"/>
              <a:gd name="T12" fmla="*/ 44 w 348"/>
              <a:gd name="T13" fmla="*/ 24 h 493"/>
              <a:gd name="T14" fmla="*/ 180 w 348"/>
              <a:gd name="T15" fmla="*/ 120 h 493"/>
              <a:gd name="T16" fmla="*/ 321 w 348"/>
              <a:gd name="T17" fmla="*/ 220 h 493"/>
              <a:gd name="T18" fmla="*/ 315 w 348"/>
              <a:gd name="T19" fmla="*/ 277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493">
                <a:moveTo>
                  <a:pt x="315" y="277"/>
                </a:moveTo>
                <a:lnTo>
                  <a:pt x="180" y="373"/>
                </a:lnTo>
                <a:cubicBezTo>
                  <a:pt x="133" y="406"/>
                  <a:pt x="86" y="440"/>
                  <a:pt x="39" y="473"/>
                </a:cubicBezTo>
                <a:cubicBezTo>
                  <a:pt x="12" y="493"/>
                  <a:pt x="0" y="481"/>
                  <a:pt x="2" y="439"/>
                </a:cubicBezTo>
                <a:lnTo>
                  <a:pt x="2" y="246"/>
                </a:lnTo>
                <a:cubicBezTo>
                  <a:pt x="2" y="179"/>
                  <a:pt x="2" y="113"/>
                  <a:pt x="2" y="46"/>
                </a:cubicBezTo>
                <a:cubicBezTo>
                  <a:pt x="1" y="8"/>
                  <a:pt x="16" y="0"/>
                  <a:pt x="44" y="24"/>
                </a:cubicBezTo>
                <a:lnTo>
                  <a:pt x="180" y="120"/>
                </a:lnTo>
                <a:cubicBezTo>
                  <a:pt x="227" y="153"/>
                  <a:pt x="274" y="187"/>
                  <a:pt x="321" y="220"/>
                </a:cubicBezTo>
                <a:cubicBezTo>
                  <a:pt x="348" y="239"/>
                  <a:pt x="346" y="257"/>
                  <a:pt x="315" y="277"/>
                </a:cubicBezTo>
                <a:close/>
              </a:path>
            </a:pathLst>
          </a:custGeom>
          <a:solidFill>
            <a:srgbClr val="605D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8"/>
          <p:cNvSpPr/>
          <p:nvPr/>
        </p:nvSpPr>
        <p:spPr bwMode="auto">
          <a:xfrm>
            <a:off x="6846308" y="3191834"/>
            <a:ext cx="271462" cy="385762"/>
          </a:xfrm>
          <a:custGeom>
            <a:avLst/>
            <a:gdLst>
              <a:gd name="T0" fmla="*/ 315 w 348"/>
              <a:gd name="T1" fmla="*/ 277 h 493"/>
              <a:gd name="T2" fmla="*/ 180 w 348"/>
              <a:gd name="T3" fmla="*/ 373 h 493"/>
              <a:gd name="T4" fmla="*/ 38 w 348"/>
              <a:gd name="T5" fmla="*/ 473 h 493"/>
              <a:gd name="T6" fmla="*/ 2 w 348"/>
              <a:gd name="T7" fmla="*/ 439 h 493"/>
              <a:gd name="T8" fmla="*/ 2 w 348"/>
              <a:gd name="T9" fmla="*/ 246 h 493"/>
              <a:gd name="T10" fmla="*/ 2 w 348"/>
              <a:gd name="T11" fmla="*/ 46 h 493"/>
              <a:gd name="T12" fmla="*/ 44 w 348"/>
              <a:gd name="T13" fmla="*/ 24 h 493"/>
              <a:gd name="T14" fmla="*/ 180 w 348"/>
              <a:gd name="T15" fmla="*/ 120 h 493"/>
              <a:gd name="T16" fmla="*/ 321 w 348"/>
              <a:gd name="T17" fmla="*/ 220 h 493"/>
              <a:gd name="T18" fmla="*/ 315 w 348"/>
              <a:gd name="T19" fmla="*/ 277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493">
                <a:moveTo>
                  <a:pt x="315" y="277"/>
                </a:moveTo>
                <a:lnTo>
                  <a:pt x="180" y="373"/>
                </a:lnTo>
                <a:cubicBezTo>
                  <a:pt x="133" y="406"/>
                  <a:pt x="85" y="440"/>
                  <a:pt x="38" y="473"/>
                </a:cubicBezTo>
                <a:cubicBezTo>
                  <a:pt x="12" y="493"/>
                  <a:pt x="0" y="481"/>
                  <a:pt x="2" y="439"/>
                </a:cubicBezTo>
                <a:lnTo>
                  <a:pt x="2" y="246"/>
                </a:lnTo>
                <a:cubicBezTo>
                  <a:pt x="2" y="179"/>
                  <a:pt x="2" y="113"/>
                  <a:pt x="2" y="46"/>
                </a:cubicBezTo>
                <a:cubicBezTo>
                  <a:pt x="1" y="8"/>
                  <a:pt x="15" y="0"/>
                  <a:pt x="44" y="24"/>
                </a:cubicBezTo>
                <a:lnTo>
                  <a:pt x="180" y="120"/>
                </a:lnTo>
                <a:cubicBezTo>
                  <a:pt x="227" y="153"/>
                  <a:pt x="274" y="187"/>
                  <a:pt x="321" y="220"/>
                </a:cubicBezTo>
                <a:cubicBezTo>
                  <a:pt x="348" y="239"/>
                  <a:pt x="346" y="257"/>
                  <a:pt x="315" y="277"/>
                </a:cubicBezTo>
                <a:close/>
              </a:path>
            </a:pathLst>
          </a:custGeom>
          <a:solidFill>
            <a:srgbClr val="605D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7"/>
          <p:cNvSpPr>
            <a:spLocks noEditPoints="1"/>
          </p:cNvSpPr>
          <p:nvPr/>
        </p:nvSpPr>
        <p:spPr bwMode="auto">
          <a:xfrm>
            <a:off x="7653823" y="3141033"/>
            <a:ext cx="722312" cy="574675"/>
          </a:xfrm>
          <a:custGeom>
            <a:avLst/>
            <a:gdLst>
              <a:gd name="T0" fmla="*/ 36 w 926"/>
              <a:gd name="T1" fmla="*/ 36 h 735"/>
              <a:gd name="T2" fmla="*/ 699 w 926"/>
              <a:gd name="T3" fmla="*/ 36 h 735"/>
              <a:gd name="T4" fmla="*/ 699 w 926"/>
              <a:gd name="T5" fmla="*/ 100 h 735"/>
              <a:gd name="T6" fmla="*/ 333 w 926"/>
              <a:gd name="T7" fmla="*/ 451 h 735"/>
              <a:gd name="T8" fmla="*/ 276 w 926"/>
              <a:gd name="T9" fmla="*/ 284 h 735"/>
              <a:gd name="T10" fmla="*/ 70 w 926"/>
              <a:gd name="T11" fmla="*/ 276 h 735"/>
              <a:gd name="T12" fmla="*/ 283 w 926"/>
              <a:gd name="T13" fmla="*/ 622 h 735"/>
              <a:gd name="T14" fmla="*/ 699 w 926"/>
              <a:gd name="T15" fmla="*/ 327 h 735"/>
              <a:gd name="T16" fmla="*/ 699 w 926"/>
              <a:gd name="T17" fmla="*/ 699 h 735"/>
              <a:gd name="T18" fmla="*/ 36 w 926"/>
              <a:gd name="T19" fmla="*/ 699 h 735"/>
              <a:gd name="T20" fmla="*/ 36 w 926"/>
              <a:gd name="T21" fmla="*/ 36 h 735"/>
              <a:gd name="T22" fmla="*/ 735 w 926"/>
              <a:gd name="T23" fmla="*/ 66 h 735"/>
              <a:gd name="T24" fmla="*/ 796 w 926"/>
              <a:gd name="T25" fmla="*/ 7 h 735"/>
              <a:gd name="T26" fmla="*/ 926 w 926"/>
              <a:gd name="T27" fmla="*/ 166 h 735"/>
              <a:gd name="T28" fmla="*/ 735 w 926"/>
              <a:gd name="T29" fmla="*/ 301 h 735"/>
              <a:gd name="T30" fmla="*/ 735 w 926"/>
              <a:gd name="T31" fmla="*/ 735 h 735"/>
              <a:gd name="T32" fmla="*/ 0 w 926"/>
              <a:gd name="T33" fmla="*/ 735 h 735"/>
              <a:gd name="T34" fmla="*/ 0 w 926"/>
              <a:gd name="T35" fmla="*/ 0 h 735"/>
              <a:gd name="T36" fmla="*/ 735 w 926"/>
              <a:gd name="T37" fmla="*/ 0 h 735"/>
              <a:gd name="T38" fmla="*/ 735 w 926"/>
              <a:gd name="T39" fmla="*/ 66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26" h="735">
                <a:moveTo>
                  <a:pt x="36" y="36"/>
                </a:moveTo>
                <a:lnTo>
                  <a:pt x="699" y="36"/>
                </a:lnTo>
                <a:lnTo>
                  <a:pt x="699" y="100"/>
                </a:lnTo>
                <a:cubicBezTo>
                  <a:pt x="567" y="228"/>
                  <a:pt x="344" y="442"/>
                  <a:pt x="333" y="451"/>
                </a:cubicBezTo>
                <a:cubicBezTo>
                  <a:pt x="317" y="466"/>
                  <a:pt x="276" y="284"/>
                  <a:pt x="276" y="284"/>
                </a:cubicBezTo>
                <a:cubicBezTo>
                  <a:pt x="276" y="284"/>
                  <a:pt x="91" y="278"/>
                  <a:pt x="70" y="276"/>
                </a:cubicBezTo>
                <a:lnTo>
                  <a:pt x="283" y="622"/>
                </a:lnTo>
                <a:lnTo>
                  <a:pt x="699" y="327"/>
                </a:lnTo>
                <a:lnTo>
                  <a:pt x="699" y="699"/>
                </a:lnTo>
                <a:lnTo>
                  <a:pt x="36" y="699"/>
                </a:lnTo>
                <a:lnTo>
                  <a:pt x="36" y="36"/>
                </a:lnTo>
                <a:close/>
                <a:moveTo>
                  <a:pt x="735" y="66"/>
                </a:moveTo>
                <a:lnTo>
                  <a:pt x="796" y="7"/>
                </a:lnTo>
                <a:lnTo>
                  <a:pt x="926" y="166"/>
                </a:lnTo>
                <a:lnTo>
                  <a:pt x="735" y="301"/>
                </a:lnTo>
                <a:lnTo>
                  <a:pt x="735" y="735"/>
                </a:lnTo>
                <a:lnTo>
                  <a:pt x="0" y="735"/>
                </a:lnTo>
                <a:lnTo>
                  <a:pt x="0" y="0"/>
                </a:lnTo>
                <a:lnTo>
                  <a:pt x="735" y="0"/>
                </a:lnTo>
                <a:lnTo>
                  <a:pt x="735" y="66"/>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26" name="Freeform 28"/>
          <p:cNvSpPr>
            <a:spLocks noEditPoints="1"/>
          </p:cNvSpPr>
          <p:nvPr/>
        </p:nvSpPr>
        <p:spPr bwMode="auto">
          <a:xfrm>
            <a:off x="5735058" y="2963234"/>
            <a:ext cx="588962" cy="806450"/>
          </a:xfrm>
          <a:custGeom>
            <a:avLst/>
            <a:gdLst>
              <a:gd name="T0" fmla="*/ 99 w 754"/>
              <a:gd name="T1" fmla="*/ 166 h 1028"/>
              <a:gd name="T2" fmla="*/ 83 w 754"/>
              <a:gd name="T3" fmla="*/ 1028 h 1028"/>
              <a:gd name="T4" fmla="*/ 754 w 754"/>
              <a:gd name="T5" fmla="*/ 252 h 1028"/>
              <a:gd name="T6" fmla="*/ 696 w 754"/>
              <a:gd name="T7" fmla="*/ 270 h 1028"/>
              <a:gd name="T8" fmla="*/ 86 w 754"/>
              <a:gd name="T9" fmla="*/ 968 h 1028"/>
              <a:gd name="T10" fmla="*/ 326 w 754"/>
              <a:gd name="T11" fmla="*/ 109 h 1028"/>
              <a:gd name="T12" fmla="*/ 428 w 754"/>
              <a:gd name="T13" fmla="*/ 109 h 1028"/>
              <a:gd name="T14" fmla="*/ 375 w 754"/>
              <a:gd name="T15" fmla="*/ 164 h 1028"/>
              <a:gd name="T16" fmla="*/ 263 w 754"/>
              <a:gd name="T17" fmla="*/ 112 h 1028"/>
              <a:gd name="T18" fmla="*/ 138 w 754"/>
              <a:gd name="T19" fmla="*/ 260 h 1028"/>
              <a:gd name="T20" fmla="*/ 615 w 754"/>
              <a:gd name="T21" fmla="*/ 260 h 1028"/>
              <a:gd name="T22" fmla="*/ 490 w 754"/>
              <a:gd name="T23" fmla="*/ 112 h 1028"/>
              <a:gd name="T24" fmla="*/ 263 w 754"/>
              <a:gd name="T25" fmla="*/ 112 h 1028"/>
              <a:gd name="T26" fmla="*/ 266 w 754"/>
              <a:gd name="T27" fmla="*/ 781 h 1028"/>
              <a:gd name="T28" fmla="*/ 182 w 754"/>
              <a:gd name="T29" fmla="*/ 804 h 1028"/>
              <a:gd name="T30" fmla="*/ 164 w 754"/>
              <a:gd name="T31" fmla="*/ 822 h 1028"/>
              <a:gd name="T32" fmla="*/ 266 w 754"/>
              <a:gd name="T33" fmla="*/ 830 h 1028"/>
              <a:gd name="T34" fmla="*/ 159 w 754"/>
              <a:gd name="T35" fmla="*/ 882 h 1028"/>
              <a:gd name="T36" fmla="*/ 292 w 754"/>
              <a:gd name="T37" fmla="*/ 817 h 1028"/>
              <a:gd name="T38" fmla="*/ 292 w 754"/>
              <a:gd name="T39" fmla="*/ 775 h 1028"/>
              <a:gd name="T40" fmla="*/ 133 w 754"/>
              <a:gd name="T41" fmla="*/ 783 h 1028"/>
              <a:gd name="T42" fmla="*/ 258 w 754"/>
              <a:gd name="T43" fmla="*/ 916 h 1028"/>
              <a:gd name="T44" fmla="*/ 258 w 754"/>
              <a:gd name="T45" fmla="*/ 403 h 1028"/>
              <a:gd name="T46" fmla="*/ 182 w 754"/>
              <a:gd name="T47" fmla="*/ 427 h 1028"/>
              <a:gd name="T48" fmla="*/ 209 w 754"/>
              <a:gd name="T49" fmla="*/ 494 h 1028"/>
              <a:gd name="T50" fmla="*/ 159 w 754"/>
              <a:gd name="T51" fmla="*/ 512 h 1028"/>
              <a:gd name="T52" fmla="*/ 258 w 754"/>
              <a:gd name="T53" fmla="*/ 377 h 1028"/>
              <a:gd name="T54" fmla="*/ 133 w 754"/>
              <a:gd name="T55" fmla="*/ 510 h 1028"/>
              <a:gd name="T56" fmla="*/ 291 w 754"/>
              <a:gd name="T57" fmla="*/ 433 h 1028"/>
              <a:gd name="T58" fmla="*/ 289 w 754"/>
              <a:gd name="T59" fmla="*/ 398 h 1028"/>
              <a:gd name="T60" fmla="*/ 266 w 754"/>
              <a:gd name="T61" fmla="*/ 606 h 1028"/>
              <a:gd name="T62" fmla="*/ 164 w 754"/>
              <a:gd name="T63" fmla="*/ 632 h 1028"/>
              <a:gd name="T64" fmla="*/ 266 w 754"/>
              <a:gd name="T65" fmla="*/ 700 h 1028"/>
              <a:gd name="T66" fmla="*/ 291 w 754"/>
              <a:gd name="T67" fmla="*/ 587 h 1028"/>
              <a:gd name="T68" fmla="*/ 133 w 754"/>
              <a:gd name="T69" fmla="*/ 593 h 1028"/>
              <a:gd name="T70" fmla="*/ 266 w 754"/>
              <a:gd name="T71" fmla="*/ 726 h 1028"/>
              <a:gd name="T72" fmla="*/ 349 w 754"/>
              <a:gd name="T73" fmla="*/ 560 h 1028"/>
              <a:gd name="T74" fmla="*/ 394 w 754"/>
              <a:gd name="T75" fmla="*/ 872 h 1028"/>
              <a:gd name="T76" fmla="*/ 605 w 754"/>
              <a:gd name="T77" fmla="*/ 807 h 1028"/>
              <a:gd name="T78" fmla="*/ 386 w 754"/>
              <a:gd name="T79" fmla="*/ 864 h 1028"/>
              <a:gd name="T80" fmla="*/ 605 w 754"/>
              <a:gd name="T81" fmla="*/ 611 h 1028"/>
              <a:gd name="T82" fmla="*/ 386 w 754"/>
              <a:gd name="T83" fmla="*/ 494 h 1028"/>
              <a:gd name="T84" fmla="*/ 386 w 754"/>
              <a:gd name="T85" fmla="*/ 424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54" h="1028">
                <a:moveTo>
                  <a:pt x="57" y="270"/>
                </a:moveTo>
                <a:cubicBezTo>
                  <a:pt x="57" y="241"/>
                  <a:pt x="71" y="227"/>
                  <a:pt x="99" y="226"/>
                </a:cubicBezTo>
                <a:lnTo>
                  <a:pt x="99" y="166"/>
                </a:lnTo>
                <a:cubicBezTo>
                  <a:pt x="47" y="167"/>
                  <a:pt x="0" y="201"/>
                  <a:pt x="0" y="252"/>
                </a:cubicBezTo>
                <a:lnTo>
                  <a:pt x="0" y="945"/>
                </a:lnTo>
                <a:cubicBezTo>
                  <a:pt x="0" y="987"/>
                  <a:pt x="41" y="1028"/>
                  <a:pt x="83" y="1028"/>
                </a:cubicBezTo>
                <a:lnTo>
                  <a:pt x="670" y="1028"/>
                </a:lnTo>
                <a:cubicBezTo>
                  <a:pt x="712" y="1028"/>
                  <a:pt x="754" y="987"/>
                  <a:pt x="754" y="945"/>
                </a:cubicBezTo>
                <a:lnTo>
                  <a:pt x="754" y="252"/>
                </a:lnTo>
                <a:cubicBezTo>
                  <a:pt x="754" y="201"/>
                  <a:pt x="707" y="167"/>
                  <a:pt x="654" y="166"/>
                </a:cubicBezTo>
                <a:lnTo>
                  <a:pt x="654" y="226"/>
                </a:lnTo>
                <a:cubicBezTo>
                  <a:pt x="683" y="227"/>
                  <a:pt x="696" y="241"/>
                  <a:pt x="696" y="270"/>
                </a:cubicBezTo>
                <a:lnTo>
                  <a:pt x="696" y="926"/>
                </a:lnTo>
                <a:cubicBezTo>
                  <a:pt x="696" y="947"/>
                  <a:pt x="687" y="968"/>
                  <a:pt x="667" y="968"/>
                </a:cubicBezTo>
                <a:lnTo>
                  <a:pt x="86" y="968"/>
                </a:lnTo>
                <a:cubicBezTo>
                  <a:pt x="64" y="968"/>
                  <a:pt x="57" y="944"/>
                  <a:pt x="57" y="921"/>
                </a:cubicBezTo>
                <a:lnTo>
                  <a:pt x="57" y="270"/>
                </a:lnTo>
                <a:close/>
                <a:moveTo>
                  <a:pt x="326" y="109"/>
                </a:moveTo>
                <a:cubicBezTo>
                  <a:pt x="326" y="85"/>
                  <a:pt x="349" y="62"/>
                  <a:pt x="373" y="62"/>
                </a:cubicBezTo>
                <a:lnTo>
                  <a:pt x="381" y="62"/>
                </a:lnTo>
                <a:cubicBezTo>
                  <a:pt x="405" y="62"/>
                  <a:pt x="428" y="85"/>
                  <a:pt x="428" y="109"/>
                </a:cubicBezTo>
                <a:lnTo>
                  <a:pt x="428" y="114"/>
                </a:lnTo>
                <a:cubicBezTo>
                  <a:pt x="428" y="141"/>
                  <a:pt x="405" y="164"/>
                  <a:pt x="378" y="164"/>
                </a:cubicBezTo>
                <a:lnTo>
                  <a:pt x="375" y="164"/>
                </a:lnTo>
                <a:cubicBezTo>
                  <a:pt x="349" y="164"/>
                  <a:pt x="326" y="141"/>
                  <a:pt x="326" y="114"/>
                </a:cubicBezTo>
                <a:lnTo>
                  <a:pt x="326" y="109"/>
                </a:lnTo>
                <a:close/>
                <a:moveTo>
                  <a:pt x="263" y="112"/>
                </a:moveTo>
                <a:lnTo>
                  <a:pt x="180" y="112"/>
                </a:lnTo>
                <a:cubicBezTo>
                  <a:pt x="151" y="112"/>
                  <a:pt x="138" y="125"/>
                  <a:pt x="138" y="153"/>
                </a:cubicBezTo>
                <a:lnTo>
                  <a:pt x="138" y="260"/>
                </a:lnTo>
                <a:cubicBezTo>
                  <a:pt x="138" y="278"/>
                  <a:pt x="150" y="296"/>
                  <a:pt x="167" y="296"/>
                </a:cubicBezTo>
                <a:lnTo>
                  <a:pt x="587" y="296"/>
                </a:lnTo>
                <a:cubicBezTo>
                  <a:pt x="604" y="296"/>
                  <a:pt x="615" y="278"/>
                  <a:pt x="615" y="260"/>
                </a:cubicBezTo>
                <a:lnTo>
                  <a:pt x="615" y="153"/>
                </a:lnTo>
                <a:cubicBezTo>
                  <a:pt x="615" y="125"/>
                  <a:pt x="602" y="112"/>
                  <a:pt x="574" y="112"/>
                </a:cubicBezTo>
                <a:lnTo>
                  <a:pt x="490" y="112"/>
                </a:lnTo>
                <a:cubicBezTo>
                  <a:pt x="490" y="54"/>
                  <a:pt x="441" y="0"/>
                  <a:pt x="386" y="0"/>
                </a:cubicBezTo>
                <a:lnTo>
                  <a:pt x="368" y="0"/>
                </a:lnTo>
                <a:cubicBezTo>
                  <a:pt x="312" y="0"/>
                  <a:pt x="263" y="54"/>
                  <a:pt x="263" y="112"/>
                </a:cubicBezTo>
                <a:close/>
                <a:moveTo>
                  <a:pt x="159" y="788"/>
                </a:moveTo>
                <a:cubicBezTo>
                  <a:pt x="159" y="782"/>
                  <a:pt x="161" y="781"/>
                  <a:pt x="167" y="781"/>
                </a:cubicBezTo>
                <a:lnTo>
                  <a:pt x="266" y="781"/>
                </a:lnTo>
                <a:lnTo>
                  <a:pt x="266" y="788"/>
                </a:lnTo>
                <a:cubicBezTo>
                  <a:pt x="266" y="797"/>
                  <a:pt x="225" y="820"/>
                  <a:pt x="216" y="825"/>
                </a:cubicBezTo>
                <a:cubicBezTo>
                  <a:pt x="209" y="819"/>
                  <a:pt x="194" y="804"/>
                  <a:pt x="182" y="804"/>
                </a:cubicBezTo>
                <a:lnTo>
                  <a:pt x="180" y="804"/>
                </a:lnTo>
                <a:cubicBezTo>
                  <a:pt x="174" y="804"/>
                  <a:pt x="164" y="813"/>
                  <a:pt x="164" y="820"/>
                </a:cubicBezTo>
                <a:lnTo>
                  <a:pt x="164" y="822"/>
                </a:lnTo>
                <a:cubicBezTo>
                  <a:pt x="164" y="829"/>
                  <a:pt x="201" y="869"/>
                  <a:pt x="209" y="869"/>
                </a:cubicBezTo>
                <a:lnTo>
                  <a:pt x="211" y="869"/>
                </a:lnTo>
                <a:cubicBezTo>
                  <a:pt x="217" y="869"/>
                  <a:pt x="258" y="836"/>
                  <a:pt x="266" y="830"/>
                </a:cubicBezTo>
                <a:cubicBezTo>
                  <a:pt x="266" y="844"/>
                  <a:pt x="272" y="890"/>
                  <a:pt x="258" y="890"/>
                </a:cubicBezTo>
                <a:lnTo>
                  <a:pt x="167" y="890"/>
                </a:lnTo>
                <a:cubicBezTo>
                  <a:pt x="161" y="890"/>
                  <a:pt x="159" y="888"/>
                  <a:pt x="159" y="882"/>
                </a:cubicBezTo>
                <a:lnTo>
                  <a:pt x="159" y="788"/>
                </a:lnTo>
                <a:close/>
                <a:moveTo>
                  <a:pt x="258" y="916"/>
                </a:moveTo>
                <a:cubicBezTo>
                  <a:pt x="307" y="916"/>
                  <a:pt x="289" y="862"/>
                  <a:pt x="292" y="817"/>
                </a:cubicBezTo>
                <a:cubicBezTo>
                  <a:pt x="293" y="794"/>
                  <a:pt x="351" y="773"/>
                  <a:pt x="357" y="752"/>
                </a:cubicBezTo>
                <a:lnTo>
                  <a:pt x="349" y="752"/>
                </a:lnTo>
                <a:cubicBezTo>
                  <a:pt x="332" y="752"/>
                  <a:pt x="305" y="768"/>
                  <a:pt x="292" y="775"/>
                </a:cubicBezTo>
                <a:cubicBezTo>
                  <a:pt x="285" y="766"/>
                  <a:pt x="279" y="755"/>
                  <a:pt x="263" y="755"/>
                </a:cubicBezTo>
                <a:lnTo>
                  <a:pt x="162" y="755"/>
                </a:lnTo>
                <a:cubicBezTo>
                  <a:pt x="146" y="755"/>
                  <a:pt x="133" y="768"/>
                  <a:pt x="133" y="783"/>
                </a:cubicBezTo>
                <a:lnTo>
                  <a:pt x="133" y="887"/>
                </a:lnTo>
                <a:cubicBezTo>
                  <a:pt x="133" y="905"/>
                  <a:pt x="149" y="916"/>
                  <a:pt x="167" y="916"/>
                </a:cubicBezTo>
                <a:lnTo>
                  <a:pt x="258" y="916"/>
                </a:lnTo>
                <a:close/>
                <a:moveTo>
                  <a:pt x="159" y="411"/>
                </a:moveTo>
                <a:cubicBezTo>
                  <a:pt x="159" y="405"/>
                  <a:pt x="161" y="403"/>
                  <a:pt x="167" y="403"/>
                </a:cubicBezTo>
                <a:lnTo>
                  <a:pt x="258" y="403"/>
                </a:lnTo>
                <a:cubicBezTo>
                  <a:pt x="264" y="403"/>
                  <a:pt x="266" y="405"/>
                  <a:pt x="266" y="411"/>
                </a:cubicBezTo>
                <a:cubicBezTo>
                  <a:pt x="266" y="417"/>
                  <a:pt x="222" y="447"/>
                  <a:pt x="216" y="447"/>
                </a:cubicBezTo>
                <a:cubicBezTo>
                  <a:pt x="211" y="447"/>
                  <a:pt x="198" y="427"/>
                  <a:pt x="182" y="427"/>
                </a:cubicBezTo>
                <a:cubicBezTo>
                  <a:pt x="175" y="427"/>
                  <a:pt x="164" y="435"/>
                  <a:pt x="164" y="442"/>
                </a:cubicBezTo>
                <a:lnTo>
                  <a:pt x="164" y="445"/>
                </a:lnTo>
                <a:cubicBezTo>
                  <a:pt x="164" y="455"/>
                  <a:pt x="200" y="490"/>
                  <a:pt x="209" y="494"/>
                </a:cubicBezTo>
                <a:lnTo>
                  <a:pt x="266" y="453"/>
                </a:lnTo>
                <a:lnTo>
                  <a:pt x="266" y="512"/>
                </a:lnTo>
                <a:lnTo>
                  <a:pt x="159" y="512"/>
                </a:lnTo>
                <a:lnTo>
                  <a:pt x="159" y="411"/>
                </a:lnTo>
                <a:close/>
                <a:moveTo>
                  <a:pt x="289" y="398"/>
                </a:moveTo>
                <a:cubicBezTo>
                  <a:pt x="286" y="384"/>
                  <a:pt x="275" y="377"/>
                  <a:pt x="258" y="377"/>
                </a:cubicBezTo>
                <a:lnTo>
                  <a:pt x="167" y="377"/>
                </a:lnTo>
                <a:cubicBezTo>
                  <a:pt x="149" y="377"/>
                  <a:pt x="133" y="388"/>
                  <a:pt x="133" y="406"/>
                </a:cubicBezTo>
                <a:lnTo>
                  <a:pt x="133" y="510"/>
                </a:lnTo>
                <a:cubicBezTo>
                  <a:pt x="133" y="525"/>
                  <a:pt x="146" y="538"/>
                  <a:pt x="162" y="538"/>
                </a:cubicBezTo>
                <a:lnTo>
                  <a:pt x="263" y="538"/>
                </a:lnTo>
                <a:cubicBezTo>
                  <a:pt x="304" y="538"/>
                  <a:pt x="292" y="474"/>
                  <a:pt x="291" y="433"/>
                </a:cubicBezTo>
                <a:lnTo>
                  <a:pt x="357" y="377"/>
                </a:lnTo>
                <a:cubicBezTo>
                  <a:pt x="357" y="377"/>
                  <a:pt x="352" y="374"/>
                  <a:pt x="352" y="374"/>
                </a:cubicBezTo>
                <a:cubicBezTo>
                  <a:pt x="326" y="374"/>
                  <a:pt x="305" y="397"/>
                  <a:pt x="289" y="398"/>
                </a:cubicBezTo>
                <a:close/>
                <a:moveTo>
                  <a:pt x="159" y="593"/>
                </a:moveTo>
                <a:lnTo>
                  <a:pt x="266" y="593"/>
                </a:lnTo>
                <a:lnTo>
                  <a:pt x="266" y="606"/>
                </a:lnTo>
                <a:lnTo>
                  <a:pt x="216" y="637"/>
                </a:lnTo>
                <a:lnTo>
                  <a:pt x="183" y="613"/>
                </a:lnTo>
                <a:cubicBezTo>
                  <a:pt x="175" y="618"/>
                  <a:pt x="164" y="620"/>
                  <a:pt x="164" y="632"/>
                </a:cubicBezTo>
                <a:cubicBezTo>
                  <a:pt x="164" y="640"/>
                  <a:pt x="201" y="682"/>
                  <a:pt x="209" y="682"/>
                </a:cubicBezTo>
                <a:cubicBezTo>
                  <a:pt x="221" y="682"/>
                  <a:pt x="252" y="646"/>
                  <a:pt x="266" y="643"/>
                </a:cubicBezTo>
                <a:lnTo>
                  <a:pt x="266" y="700"/>
                </a:lnTo>
                <a:lnTo>
                  <a:pt x="159" y="700"/>
                </a:lnTo>
                <a:lnTo>
                  <a:pt x="159" y="593"/>
                </a:lnTo>
                <a:close/>
                <a:moveTo>
                  <a:pt x="291" y="587"/>
                </a:moveTo>
                <a:cubicBezTo>
                  <a:pt x="287" y="578"/>
                  <a:pt x="281" y="567"/>
                  <a:pt x="266" y="567"/>
                </a:cubicBezTo>
                <a:lnTo>
                  <a:pt x="159" y="567"/>
                </a:lnTo>
                <a:cubicBezTo>
                  <a:pt x="146" y="567"/>
                  <a:pt x="133" y="580"/>
                  <a:pt x="133" y="593"/>
                </a:cubicBezTo>
                <a:lnTo>
                  <a:pt x="133" y="700"/>
                </a:lnTo>
                <a:cubicBezTo>
                  <a:pt x="133" y="713"/>
                  <a:pt x="146" y="726"/>
                  <a:pt x="159" y="726"/>
                </a:cubicBezTo>
                <a:lnTo>
                  <a:pt x="266" y="726"/>
                </a:lnTo>
                <a:cubicBezTo>
                  <a:pt x="304" y="726"/>
                  <a:pt x="292" y="659"/>
                  <a:pt x="291" y="621"/>
                </a:cubicBezTo>
                <a:lnTo>
                  <a:pt x="357" y="565"/>
                </a:lnTo>
                <a:lnTo>
                  <a:pt x="349" y="560"/>
                </a:lnTo>
                <a:lnTo>
                  <a:pt x="291" y="587"/>
                </a:lnTo>
                <a:close/>
                <a:moveTo>
                  <a:pt x="386" y="864"/>
                </a:moveTo>
                <a:cubicBezTo>
                  <a:pt x="386" y="870"/>
                  <a:pt x="388" y="872"/>
                  <a:pt x="394" y="872"/>
                </a:cubicBezTo>
                <a:lnTo>
                  <a:pt x="597" y="872"/>
                </a:lnTo>
                <a:cubicBezTo>
                  <a:pt x="603" y="872"/>
                  <a:pt x="605" y="870"/>
                  <a:pt x="605" y="864"/>
                </a:cubicBezTo>
                <a:lnTo>
                  <a:pt x="605" y="807"/>
                </a:lnTo>
                <a:cubicBezTo>
                  <a:pt x="605" y="801"/>
                  <a:pt x="603" y="799"/>
                  <a:pt x="597" y="799"/>
                </a:cubicBezTo>
                <a:lnTo>
                  <a:pt x="386" y="799"/>
                </a:lnTo>
                <a:lnTo>
                  <a:pt x="386" y="864"/>
                </a:lnTo>
                <a:close/>
                <a:moveTo>
                  <a:pt x="386" y="682"/>
                </a:moveTo>
                <a:lnTo>
                  <a:pt x="605" y="682"/>
                </a:lnTo>
                <a:lnTo>
                  <a:pt x="605" y="611"/>
                </a:lnTo>
                <a:lnTo>
                  <a:pt x="386" y="611"/>
                </a:lnTo>
                <a:lnTo>
                  <a:pt x="386" y="682"/>
                </a:lnTo>
                <a:close/>
                <a:moveTo>
                  <a:pt x="386" y="494"/>
                </a:moveTo>
                <a:lnTo>
                  <a:pt x="545" y="494"/>
                </a:lnTo>
                <a:lnTo>
                  <a:pt x="545" y="424"/>
                </a:lnTo>
                <a:lnTo>
                  <a:pt x="386" y="424"/>
                </a:lnTo>
                <a:lnTo>
                  <a:pt x="386" y="494"/>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27" name="Freeform 30"/>
          <p:cNvSpPr>
            <a:spLocks noEditPoints="1"/>
          </p:cNvSpPr>
          <p:nvPr/>
        </p:nvSpPr>
        <p:spPr bwMode="auto">
          <a:xfrm>
            <a:off x="1583103" y="3071184"/>
            <a:ext cx="887412" cy="714375"/>
          </a:xfrm>
          <a:custGeom>
            <a:avLst/>
            <a:gdLst>
              <a:gd name="T0" fmla="*/ 888 w 1138"/>
              <a:gd name="T1" fmla="*/ 189 h 912"/>
              <a:gd name="T2" fmla="*/ 1092 w 1138"/>
              <a:gd name="T3" fmla="*/ 189 h 912"/>
              <a:gd name="T4" fmla="*/ 1138 w 1138"/>
              <a:gd name="T5" fmla="*/ 229 h 912"/>
              <a:gd name="T6" fmla="*/ 1138 w 1138"/>
              <a:gd name="T7" fmla="*/ 723 h 912"/>
              <a:gd name="T8" fmla="*/ 1092 w 1138"/>
              <a:gd name="T9" fmla="*/ 763 h 912"/>
              <a:gd name="T10" fmla="*/ 1052 w 1138"/>
              <a:gd name="T11" fmla="*/ 763 h 912"/>
              <a:gd name="T12" fmla="*/ 1052 w 1138"/>
              <a:gd name="T13" fmla="*/ 912 h 912"/>
              <a:gd name="T14" fmla="*/ 897 w 1138"/>
              <a:gd name="T15" fmla="*/ 763 h 912"/>
              <a:gd name="T16" fmla="*/ 370 w 1138"/>
              <a:gd name="T17" fmla="*/ 763 h 912"/>
              <a:gd name="T18" fmla="*/ 324 w 1138"/>
              <a:gd name="T19" fmla="*/ 723 h 912"/>
              <a:gd name="T20" fmla="*/ 324 w 1138"/>
              <a:gd name="T21" fmla="*/ 643 h 912"/>
              <a:gd name="T22" fmla="*/ 842 w 1138"/>
              <a:gd name="T23" fmla="*/ 643 h 912"/>
              <a:gd name="T24" fmla="*/ 888 w 1138"/>
              <a:gd name="T25" fmla="*/ 603 h 912"/>
              <a:gd name="T26" fmla="*/ 888 w 1138"/>
              <a:gd name="T27" fmla="*/ 189 h 912"/>
              <a:gd name="T28" fmla="*/ 46 w 1138"/>
              <a:gd name="T29" fmla="*/ 0 h 912"/>
              <a:gd name="T30" fmla="*/ 768 w 1138"/>
              <a:gd name="T31" fmla="*/ 0 h 912"/>
              <a:gd name="T32" fmla="*/ 814 w 1138"/>
              <a:gd name="T33" fmla="*/ 39 h 912"/>
              <a:gd name="T34" fmla="*/ 814 w 1138"/>
              <a:gd name="T35" fmla="*/ 533 h 912"/>
              <a:gd name="T36" fmla="*/ 768 w 1138"/>
              <a:gd name="T37" fmla="*/ 573 h 912"/>
              <a:gd name="T38" fmla="*/ 236 w 1138"/>
              <a:gd name="T39" fmla="*/ 573 h 912"/>
              <a:gd name="T40" fmla="*/ 78 w 1138"/>
              <a:gd name="T41" fmla="*/ 755 h 912"/>
              <a:gd name="T42" fmla="*/ 78 w 1138"/>
              <a:gd name="T43" fmla="*/ 573 h 912"/>
              <a:gd name="T44" fmla="*/ 46 w 1138"/>
              <a:gd name="T45" fmla="*/ 573 h 912"/>
              <a:gd name="T46" fmla="*/ 0 w 1138"/>
              <a:gd name="T47" fmla="*/ 533 h 912"/>
              <a:gd name="T48" fmla="*/ 0 w 1138"/>
              <a:gd name="T49" fmla="*/ 39 h 912"/>
              <a:gd name="T50" fmla="*/ 46 w 1138"/>
              <a:gd name="T51" fmla="*/ 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38" h="912">
                <a:moveTo>
                  <a:pt x="888" y="189"/>
                </a:moveTo>
                <a:lnTo>
                  <a:pt x="1092" y="189"/>
                </a:lnTo>
                <a:cubicBezTo>
                  <a:pt x="1117" y="189"/>
                  <a:pt x="1138" y="207"/>
                  <a:pt x="1138" y="229"/>
                </a:cubicBezTo>
                <a:lnTo>
                  <a:pt x="1138" y="723"/>
                </a:lnTo>
                <a:cubicBezTo>
                  <a:pt x="1138" y="745"/>
                  <a:pt x="1117" y="763"/>
                  <a:pt x="1092" y="763"/>
                </a:cubicBezTo>
                <a:lnTo>
                  <a:pt x="1052" y="763"/>
                </a:lnTo>
                <a:lnTo>
                  <a:pt x="1052" y="912"/>
                </a:lnTo>
                <a:lnTo>
                  <a:pt x="897" y="763"/>
                </a:lnTo>
                <a:lnTo>
                  <a:pt x="370" y="763"/>
                </a:lnTo>
                <a:cubicBezTo>
                  <a:pt x="345" y="763"/>
                  <a:pt x="324" y="745"/>
                  <a:pt x="324" y="723"/>
                </a:cubicBezTo>
                <a:lnTo>
                  <a:pt x="324" y="643"/>
                </a:lnTo>
                <a:lnTo>
                  <a:pt x="842" y="643"/>
                </a:lnTo>
                <a:cubicBezTo>
                  <a:pt x="867" y="643"/>
                  <a:pt x="888" y="625"/>
                  <a:pt x="888" y="603"/>
                </a:cubicBezTo>
                <a:lnTo>
                  <a:pt x="888" y="189"/>
                </a:lnTo>
                <a:close/>
                <a:moveTo>
                  <a:pt x="46" y="0"/>
                </a:moveTo>
                <a:lnTo>
                  <a:pt x="768" y="0"/>
                </a:lnTo>
                <a:cubicBezTo>
                  <a:pt x="793" y="0"/>
                  <a:pt x="814" y="18"/>
                  <a:pt x="814" y="39"/>
                </a:cubicBezTo>
                <a:lnTo>
                  <a:pt x="814" y="533"/>
                </a:lnTo>
                <a:cubicBezTo>
                  <a:pt x="814" y="555"/>
                  <a:pt x="793" y="573"/>
                  <a:pt x="768" y="573"/>
                </a:cubicBezTo>
                <a:lnTo>
                  <a:pt x="236" y="573"/>
                </a:lnTo>
                <a:lnTo>
                  <a:pt x="78" y="755"/>
                </a:lnTo>
                <a:lnTo>
                  <a:pt x="78" y="573"/>
                </a:lnTo>
                <a:lnTo>
                  <a:pt x="46" y="573"/>
                </a:lnTo>
                <a:cubicBezTo>
                  <a:pt x="21" y="573"/>
                  <a:pt x="0" y="555"/>
                  <a:pt x="0" y="533"/>
                </a:cubicBezTo>
                <a:lnTo>
                  <a:pt x="0" y="39"/>
                </a:lnTo>
                <a:cubicBezTo>
                  <a:pt x="0" y="18"/>
                  <a:pt x="21" y="0"/>
                  <a:pt x="46" y="0"/>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28" name="Freeform 31"/>
          <p:cNvSpPr>
            <a:spLocks noEditPoints="1"/>
          </p:cNvSpPr>
          <p:nvPr/>
        </p:nvSpPr>
        <p:spPr bwMode="auto">
          <a:xfrm>
            <a:off x="3636383" y="2982284"/>
            <a:ext cx="774700" cy="854075"/>
          </a:xfrm>
          <a:custGeom>
            <a:avLst/>
            <a:gdLst>
              <a:gd name="T0" fmla="*/ 763 w 993"/>
              <a:gd name="T1" fmla="*/ 1040 h 1090"/>
              <a:gd name="T2" fmla="*/ 253 w 993"/>
              <a:gd name="T3" fmla="*/ 1040 h 1090"/>
              <a:gd name="T4" fmla="*/ 229 w 993"/>
              <a:gd name="T5" fmla="*/ 1065 h 1090"/>
              <a:gd name="T6" fmla="*/ 253 w 993"/>
              <a:gd name="T7" fmla="*/ 1090 h 1090"/>
              <a:gd name="T8" fmla="*/ 763 w 993"/>
              <a:gd name="T9" fmla="*/ 1090 h 1090"/>
              <a:gd name="T10" fmla="*/ 788 w 993"/>
              <a:gd name="T11" fmla="*/ 1065 h 1090"/>
              <a:gd name="T12" fmla="*/ 763 w 993"/>
              <a:gd name="T13" fmla="*/ 1040 h 1090"/>
              <a:gd name="T14" fmla="*/ 203 w 993"/>
              <a:gd name="T15" fmla="*/ 462 h 1090"/>
              <a:gd name="T16" fmla="*/ 540 w 993"/>
              <a:gd name="T17" fmla="*/ 302 h 1090"/>
              <a:gd name="T18" fmla="*/ 346 w 993"/>
              <a:gd name="T19" fmla="*/ 694 h 1090"/>
              <a:gd name="T20" fmla="*/ 203 w 993"/>
              <a:gd name="T21" fmla="*/ 462 h 1090"/>
              <a:gd name="T22" fmla="*/ 847 w 993"/>
              <a:gd name="T23" fmla="*/ 0 h 1090"/>
              <a:gd name="T24" fmla="*/ 0 w 993"/>
              <a:gd name="T25" fmla="*/ 401 h 1090"/>
              <a:gd name="T26" fmla="*/ 359 w 993"/>
              <a:gd name="T27" fmla="*/ 986 h 1090"/>
              <a:gd name="T28" fmla="*/ 847 w 993"/>
              <a:gd name="T29" fmla="*/ 0 h 1090"/>
              <a:gd name="T30" fmla="*/ 972 w 993"/>
              <a:gd name="T31" fmla="*/ 592 h 1090"/>
              <a:gd name="T32" fmla="*/ 884 w 993"/>
              <a:gd name="T33" fmla="*/ 503 h 1090"/>
              <a:gd name="T34" fmla="*/ 855 w 993"/>
              <a:gd name="T35" fmla="*/ 488 h 1090"/>
              <a:gd name="T36" fmla="*/ 822 w 993"/>
              <a:gd name="T37" fmla="*/ 498 h 1090"/>
              <a:gd name="T38" fmla="*/ 774 w 993"/>
              <a:gd name="T39" fmla="*/ 546 h 1090"/>
              <a:gd name="T40" fmla="*/ 930 w 993"/>
              <a:gd name="T41" fmla="*/ 702 h 1090"/>
              <a:gd name="T42" fmla="*/ 977 w 993"/>
              <a:gd name="T43" fmla="*/ 654 h 1090"/>
              <a:gd name="T44" fmla="*/ 972 w 993"/>
              <a:gd name="T45" fmla="*/ 592 h 1090"/>
              <a:gd name="T46" fmla="*/ 531 w 993"/>
              <a:gd name="T47" fmla="*/ 934 h 1090"/>
              <a:gd name="T48" fmla="*/ 541 w 993"/>
              <a:gd name="T49" fmla="*/ 903 h 1090"/>
              <a:gd name="T50" fmla="*/ 557 w 993"/>
              <a:gd name="T51" fmla="*/ 855 h 1090"/>
              <a:gd name="T52" fmla="*/ 589 w 993"/>
              <a:gd name="T53" fmla="*/ 887 h 1090"/>
              <a:gd name="T54" fmla="*/ 621 w 993"/>
              <a:gd name="T55" fmla="*/ 919 h 1090"/>
              <a:gd name="T56" fmla="*/ 573 w 993"/>
              <a:gd name="T57" fmla="*/ 935 h 1090"/>
              <a:gd name="T58" fmla="*/ 542 w 993"/>
              <a:gd name="T59" fmla="*/ 945 h 1090"/>
              <a:gd name="T60" fmla="*/ 531 w 993"/>
              <a:gd name="T61" fmla="*/ 946 h 1090"/>
              <a:gd name="T62" fmla="*/ 531 w 993"/>
              <a:gd name="T63" fmla="*/ 934 h 1090"/>
              <a:gd name="T64" fmla="*/ 493 w 993"/>
              <a:gd name="T65" fmla="*/ 920 h 1090"/>
              <a:gd name="T66" fmla="*/ 502 w 993"/>
              <a:gd name="T67" fmla="*/ 974 h 1090"/>
              <a:gd name="T68" fmla="*/ 556 w 993"/>
              <a:gd name="T69" fmla="*/ 983 h 1090"/>
              <a:gd name="T70" fmla="*/ 586 w 993"/>
              <a:gd name="T71" fmla="*/ 973 h 1090"/>
              <a:gd name="T72" fmla="*/ 634 w 993"/>
              <a:gd name="T73" fmla="*/ 957 h 1090"/>
              <a:gd name="T74" fmla="*/ 695 w 993"/>
              <a:gd name="T75" fmla="*/ 937 h 1090"/>
              <a:gd name="T76" fmla="*/ 649 w 993"/>
              <a:gd name="T77" fmla="*/ 891 h 1090"/>
              <a:gd name="T78" fmla="*/ 617 w 993"/>
              <a:gd name="T79" fmla="*/ 859 h 1090"/>
              <a:gd name="T80" fmla="*/ 585 w 993"/>
              <a:gd name="T81" fmla="*/ 827 h 1090"/>
              <a:gd name="T82" fmla="*/ 539 w 993"/>
              <a:gd name="T83" fmla="*/ 781 h 1090"/>
              <a:gd name="T84" fmla="*/ 519 w 993"/>
              <a:gd name="T85" fmla="*/ 842 h 1090"/>
              <a:gd name="T86" fmla="*/ 503 w 993"/>
              <a:gd name="T87" fmla="*/ 890 h 1090"/>
              <a:gd name="T88" fmla="*/ 493 w 993"/>
              <a:gd name="T89" fmla="*/ 920 h 1090"/>
              <a:gd name="T90" fmla="*/ 791 w 993"/>
              <a:gd name="T91" fmla="*/ 585 h 1090"/>
              <a:gd name="T92" fmla="*/ 763 w 993"/>
              <a:gd name="T93" fmla="*/ 557 h 1090"/>
              <a:gd name="T94" fmla="*/ 735 w 993"/>
              <a:gd name="T95" fmla="*/ 585 h 1090"/>
              <a:gd name="T96" fmla="*/ 580 w 993"/>
              <a:gd name="T97" fmla="*/ 740 h 1090"/>
              <a:gd name="T98" fmla="*/ 552 w 993"/>
              <a:gd name="T99" fmla="*/ 768 h 1090"/>
              <a:gd name="T100" fmla="*/ 580 w 993"/>
              <a:gd name="T101" fmla="*/ 797 h 1090"/>
              <a:gd name="T102" fmla="*/ 679 w 993"/>
              <a:gd name="T103" fmla="*/ 896 h 1090"/>
              <a:gd name="T104" fmla="*/ 707 w 993"/>
              <a:gd name="T105" fmla="*/ 924 h 1090"/>
              <a:gd name="T106" fmla="*/ 736 w 993"/>
              <a:gd name="T107" fmla="*/ 896 h 1090"/>
              <a:gd name="T108" fmla="*/ 891 w 993"/>
              <a:gd name="T109" fmla="*/ 741 h 1090"/>
              <a:gd name="T110" fmla="*/ 919 w 993"/>
              <a:gd name="T111" fmla="*/ 713 h 1090"/>
              <a:gd name="T112" fmla="*/ 891 w 993"/>
              <a:gd name="T113" fmla="*/ 684 h 1090"/>
              <a:gd name="T114" fmla="*/ 791 w 993"/>
              <a:gd name="T115" fmla="*/ 585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93" h="1090">
                <a:moveTo>
                  <a:pt x="763" y="1040"/>
                </a:moveTo>
                <a:lnTo>
                  <a:pt x="253" y="1040"/>
                </a:lnTo>
                <a:cubicBezTo>
                  <a:pt x="240" y="1040"/>
                  <a:pt x="229" y="1051"/>
                  <a:pt x="229" y="1065"/>
                </a:cubicBezTo>
                <a:cubicBezTo>
                  <a:pt x="229" y="1079"/>
                  <a:pt x="240" y="1090"/>
                  <a:pt x="253" y="1090"/>
                </a:cubicBezTo>
                <a:lnTo>
                  <a:pt x="763" y="1090"/>
                </a:lnTo>
                <a:cubicBezTo>
                  <a:pt x="777" y="1090"/>
                  <a:pt x="788" y="1079"/>
                  <a:pt x="788" y="1065"/>
                </a:cubicBezTo>
                <a:cubicBezTo>
                  <a:pt x="788" y="1051"/>
                  <a:pt x="777" y="1040"/>
                  <a:pt x="763" y="1040"/>
                </a:cubicBezTo>
                <a:close/>
                <a:moveTo>
                  <a:pt x="203" y="462"/>
                </a:moveTo>
                <a:lnTo>
                  <a:pt x="540" y="302"/>
                </a:lnTo>
                <a:lnTo>
                  <a:pt x="346" y="694"/>
                </a:lnTo>
                <a:lnTo>
                  <a:pt x="203" y="462"/>
                </a:lnTo>
                <a:close/>
                <a:moveTo>
                  <a:pt x="847" y="0"/>
                </a:moveTo>
                <a:lnTo>
                  <a:pt x="0" y="401"/>
                </a:lnTo>
                <a:lnTo>
                  <a:pt x="359" y="986"/>
                </a:lnTo>
                <a:lnTo>
                  <a:pt x="847" y="0"/>
                </a:lnTo>
                <a:close/>
                <a:moveTo>
                  <a:pt x="972" y="592"/>
                </a:moveTo>
                <a:lnTo>
                  <a:pt x="884" y="503"/>
                </a:lnTo>
                <a:cubicBezTo>
                  <a:pt x="876" y="495"/>
                  <a:pt x="865" y="490"/>
                  <a:pt x="855" y="488"/>
                </a:cubicBezTo>
                <a:cubicBezTo>
                  <a:pt x="842" y="486"/>
                  <a:pt x="830" y="490"/>
                  <a:pt x="822" y="498"/>
                </a:cubicBezTo>
                <a:lnTo>
                  <a:pt x="774" y="546"/>
                </a:lnTo>
                <a:lnTo>
                  <a:pt x="930" y="702"/>
                </a:lnTo>
                <a:lnTo>
                  <a:pt x="977" y="654"/>
                </a:lnTo>
                <a:cubicBezTo>
                  <a:pt x="993" y="638"/>
                  <a:pt x="991" y="611"/>
                  <a:pt x="972" y="592"/>
                </a:cubicBezTo>
                <a:close/>
                <a:moveTo>
                  <a:pt x="531" y="934"/>
                </a:moveTo>
                <a:lnTo>
                  <a:pt x="541" y="903"/>
                </a:lnTo>
                <a:lnTo>
                  <a:pt x="557" y="855"/>
                </a:lnTo>
                <a:lnTo>
                  <a:pt x="589" y="887"/>
                </a:lnTo>
                <a:lnTo>
                  <a:pt x="621" y="919"/>
                </a:lnTo>
                <a:lnTo>
                  <a:pt x="573" y="935"/>
                </a:lnTo>
                <a:lnTo>
                  <a:pt x="542" y="945"/>
                </a:lnTo>
                <a:cubicBezTo>
                  <a:pt x="537" y="948"/>
                  <a:pt x="533" y="948"/>
                  <a:pt x="531" y="946"/>
                </a:cubicBezTo>
                <a:cubicBezTo>
                  <a:pt x="529" y="943"/>
                  <a:pt x="529" y="939"/>
                  <a:pt x="531" y="934"/>
                </a:cubicBezTo>
                <a:close/>
                <a:moveTo>
                  <a:pt x="493" y="920"/>
                </a:moveTo>
                <a:cubicBezTo>
                  <a:pt x="485" y="940"/>
                  <a:pt x="489" y="960"/>
                  <a:pt x="502" y="974"/>
                </a:cubicBezTo>
                <a:cubicBezTo>
                  <a:pt x="516" y="988"/>
                  <a:pt x="536" y="991"/>
                  <a:pt x="556" y="983"/>
                </a:cubicBezTo>
                <a:lnTo>
                  <a:pt x="586" y="973"/>
                </a:lnTo>
                <a:lnTo>
                  <a:pt x="634" y="957"/>
                </a:lnTo>
                <a:lnTo>
                  <a:pt x="695" y="937"/>
                </a:lnTo>
                <a:lnTo>
                  <a:pt x="649" y="891"/>
                </a:lnTo>
                <a:lnTo>
                  <a:pt x="617" y="859"/>
                </a:lnTo>
                <a:lnTo>
                  <a:pt x="585" y="827"/>
                </a:lnTo>
                <a:lnTo>
                  <a:pt x="539" y="781"/>
                </a:lnTo>
                <a:lnTo>
                  <a:pt x="519" y="842"/>
                </a:lnTo>
                <a:lnTo>
                  <a:pt x="503" y="890"/>
                </a:lnTo>
                <a:lnTo>
                  <a:pt x="493" y="920"/>
                </a:lnTo>
                <a:close/>
                <a:moveTo>
                  <a:pt x="791" y="585"/>
                </a:moveTo>
                <a:lnTo>
                  <a:pt x="763" y="557"/>
                </a:lnTo>
                <a:lnTo>
                  <a:pt x="735" y="585"/>
                </a:lnTo>
                <a:lnTo>
                  <a:pt x="580" y="740"/>
                </a:lnTo>
                <a:lnTo>
                  <a:pt x="552" y="768"/>
                </a:lnTo>
                <a:lnTo>
                  <a:pt x="580" y="797"/>
                </a:lnTo>
                <a:lnTo>
                  <a:pt x="679" y="896"/>
                </a:lnTo>
                <a:lnTo>
                  <a:pt x="707" y="924"/>
                </a:lnTo>
                <a:lnTo>
                  <a:pt x="736" y="896"/>
                </a:lnTo>
                <a:lnTo>
                  <a:pt x="891" y="741"/>
                </a:lnTo>
                <a:lnTo>
                  <a:pt x="919" y="713"/>
                </a:lnTo>
                <a:lnTo>
                  <a:pt x="891" y="684"/>
                </a:lnTo>
                <a:lnTo>
                  <a:pt x="791" y="585"/>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29" name="矩形 28"/>
          <p:cNvSpPr/>
          <p:nvPr/>
        </p:nvSpPr>
        <p:spPr>
          <a:xfrm>
            <a:off x="1303923" y="4377286"/>
            <a:ext cx="1467996" cy="400110"/>
          </a:xfrm>
          <a:prstGeom prst="rect">
            <a:avLst/>
          </a:prstGeom>
        </p:spPr>
        <p:txBody>
          <a:bodyPr wrap="square">
            <a:spAutoFit/>
          </a:bodyPr>
          <a:lstStyle/>
          <a:p>
            <a:pPr algn="ctr"/>
            <a:r>
              <a:rPr lang="zh-CN" altLang="en-US" sz="2000" dirty="0">
                <a:solidFill>
                  <a:schemeClr val="accent1"/>
                </a:solidFill>
                <a:latin typeface="+mj-ea"/>
                <a:ea typeface="+mj-ea"/>
              </a:rPr>
              <a:t>客户咨询</a:t>
            </a:r>
            <a:endParaRPr lang="zh-CN" altLang="en-US" sz="2000" dirty="0">
              <a:solidFill>
                <a:schemeClr val="accent1"/>
              </a:solidFill>
              <a:latin typeface="+mj-ea"/>
              <a:ea typeface="+mj-ea"/>
            </a:endParaRPr>
          </a:p>
        </p:txBody>
      </p:sp>
      <p:sp>
        <p:nvSpPr>
          <p:cNvPr id="30" name="矩形 29"/>
          <p:cNvSpPr/>
          <p:nvPr/>
        </p:nvSpPr>
        <p:spPr>
          <a:xfrm>
            <a:off x="3233580" y="4377286"/>
            <a:ext cx="1619802" cy="400110"/>
          </a:xfrm>
          <a:prstGeom prst="rect">
            <a:avLst/>
          </a:prstGeom>
        </p:spPr>
        <p:txBody>
          <a:bodyPr wrap="square">
            <a:spAutoFit/>
          </a:bodyPr>
          <a:lstStyle/>
          <a:p>
            <a:pPr algn="ctr"/>
            <a:r>
              <a:rPr lang="zh-CN" altLang="en-US" sz="2000" dirty="0">
                <a:solidFill>
                  <a:schemeClr val="accent1"/>
                </a:solidFill>
                <a:latin typeface="+mj-ea"/>
                <a:ea typeface="+mj-ea"/>
              </a:rPr>
              <a:t>方案及报价</a:t>
            </a:r>
            <a:endParaRPr lang="zh-CN" altLang="en-US" sz="2000" dirty="0">
              <a:solidFill>
                <a:schemeClr val="accent1"/>
              </a:solidFill>
              <a:latin typeface="+mj-ea"/>
              <a:ea typeface="+mj-ea"/>
            </a:endParaRPr>
          </a:p>
        </p:txBody>
      </p:sp>
      <p:sp>
        <p:nvSpPr>
          <p:cNvPr id="31" name="矩形 30"/>
          <p:cNvSpPr/>
          <p:nvPr/>
        </p:nvSpPr>
        <p:spPr>
          <a:xfrm>
            <a:off x="5392089" y="4377286"/>
            <a:ext cx="1284356" cy="400110"/>
          </a:xfrm>
          <a:prstGeom prst="rect">
            <a:avLst/>
          </a:prstGeom>
        </p:spPr>
        <p:txBody>
          <a:bodyPr wrap="square">
            <a:spAutoFit/>
          </a:bodyPr>
          <a:lstStyle/>
          <a:p>
            <a:pPr algn="ctr"/>
            <a:r>
              <a:rPr lang="zh-CN" altLang="en-US" sz="2000" dirty="0">
                <a:solidFill>
                  <a:schemeClr val="accent1"/>
                </a:solidFill>
                <a:latin typeface="+mj-ea"/>
                <a:ea typeface="+mj-ea"/>
              </a:rPr>
              <a:t>签订合同</a:t>
            </a:r>
            <a:endParaRPr lang="zh-CN" altLang="en-US" sz="2000" dirty="0">
              <a:solidFill>
                <a:schemeClr val="accent1"/>
              </a:solidFill>
              <a:latin typeface="+mj-ea"/>
              <a:ea typeface="+mj-ea"/>
            </a:endParaRPr>
          </a:p>
        </p:txBody>
      </p:sp>
      <p:sp>
        <p:nvSpPr>
          <p:cNvPr id="32" name="矩形 31"/>
          <p:cNvSpPr/>
          <p:nvPr/>
        </p:nvSpPr>
        <p:spPr>
          <a:xfrm>
            <a:off x="7326471" y="4377286"/>
            <a:ext cx="1377016" cy="400110"/>
          </a:xfrm>
          <a:prstGeom prst="rect">
            <a:avLst/>
          </a:prstGeom>
        </p:spPr>
        <p:txBody>
          <a:bodyPr wrap="square">
            <a:spAutoFit/>
          </a:bodyPr>
          <a:lstStyle/>
          <a:p>
            <a:pPr algn="ctr"/>
            <a:r>
              <a:rPr lang="zh-CN" altLang="en-US" sz="2000" dirty="0">
                <a:solidFill>
                  <a:schemeClr val="accent1"/>
                </a:solidFill>
                <a:latin typeface="+mj-ea"/>
                <a:ea typeface="+mj-ea"/>
              </a:rPr>
              <a:t>设计定稿</a:t>
            </a:r>
            <a:endParaRPr lang="zh-CN" altLang="en-US" sz="2000" dirty="0">
              <a:solidFill>
                <a:schemeClr val="accent1"/>
              </a:solidFill>
              <a:latin typeface="+mj-ea"/>
              <a:ea typeface="+mj-ea"/>
            </a:endParaRPr>
          </a:p>
        </p:txBody>
      </p:sp>
      <p:sp>
        <p:nvSpPr>
          <p:cNvPr id="33" name="Oval 10"/>
          <p:cNvSpPr>
            <a:spLocks noChangeArrowheads="1"/>
          </p:cNvSpPr>
          <p:nvPr/>
        </p:nvSpPr>
        <p:spPr bwMode="auto">
          <a:xfrm>
            <a:off x="9345033" y="2712409"/>
            <a:ext cx="1350962" cy="1357312"/>
          </a:xfrm>
          <a:prstGeom prst="ellipse">
            <a:avLst/>
          </a:prstGeom>
          <a:solidFill>
            <a:schemeClr val="bg2"/>
          </a:solidFill>
          <a:ln w="38100">
            <a:noFill/>
          </a:ln>
        </p:spPr>
        <p:txBody>
          <a:bodyPr vert="horz" wrap="square" lIns="91440" tIns="45720" rIns="91440" bIns="45720" numCol="1" anchor="t" anchorCtr="0" compatLnSpc="1"/>
          <a:lstStyle/>
          <a:p>
            <a:endParaRPr lang="zh-CN" altLang="en-US">
              <a:solidFill>
                <a:schemeClr val="accent1"/>
              </a:solidFill>
            </a:endParaRPr>
          </a:p>
        </p:txBody>
      </p:sp>
      <p:sp>
        <p:nvSpPr>
          <p:cNvPr id="34" name="Freeform 18"/>
          <p:cNvSpPr/>
          <p:nvPr/>
        </p:nvSpPr>
        <p:spPr bwMode="auto">
          <a:xfrm>
            <a:off x="8903708" y="3191834"/>
            <a:ext cx="271462" cy="385762"/>
          </a:xfrm>
          <a:custGeom>
            <a:avLst/>
            <a:gdLst>
              <a:gd name="T0" fmla="*/ 315 w 348"/>
              <a:gd name="T1" fmla="*/ 277 h 493"/>
              <a:gd name="T2" fmla="*/ 180 w 348"/>
              <a:gd name="T3" fmla="*/ 373 h 493"/>
              <a:gd name="T4" fmla="*/ 38 w 348"/>
              <a:gd name="T5" fmla="*/ 473 h 493"/>
              <a:gd name="T6" fmla="*/ 2 w 348"/>
              <a:gd name="T7" fmla="*/ 439 h 493"/>
              <a:gd name="T8" fmla="*/ 2 w 348"/>
              <a:gd name="T9" fmla="*/ 246 h 493"/>
              <a:gd name="T10" fmla="*/ 2 w 348"/>
              <a:gd name="T11" fmla="*/ 46 h 493"/>
              <a:gd name="T12" fmla="*/ 44 w 348"/>
              <a:gd name="T13" fmla="*/ 24 h 493"/>
              <a:gd name="T14" fmla="*/ 180 w 348"/>
              <a:gd name="T15" fmla="*/ 120 h 493"/>
              <a:gd name="T16" fmla="*/ 321 w 348"/>
              <a:gd name="T17" fmla="*/ 220 h 493"/>
              <a:gd name="T18" fmla="*/ 315 w 348"/>
              <a:gd name="T19" fmla="*/ 277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493">
                <a:moveTo>
                  <a:pt x="315" y="277"/>
                </a:moveTo>
                <a:lnTo>
                  <a:pt x="180" y="373"/>
                </a:lnTo>
                <a:cubicBezTo>
                  <a:pt x="133" y="406"/>
                  <a:pt x="85" y="440"/>
                  <a:pt x="38" y="473"/>
                </a:cubicBezTo>
                <a:cubicBezTo>
                  <a:pt x="12" y="493"/>
                  <a:pt x="0" y="481"/>
                  <a:pt x="2" y="439"/>
                </a:cubicBezTo>
                <a:lnTo>
                  <a:pt x="2" y="246"/>
                </a:lnTo>
                <a:cubicBezTo>
                  <a:pt x="2" y="179"/>
                  <a:pt x="2" y="113"/>
                  <a:pt x="2" y="46"/>
                </a:cubicBezTo>
                <a:cubicBezTo>
                  <a:pt x="1" y="8"/>
                  <a:pt x="15" y="0"/>
                  <a:pt x="44" y="24"/>
                </a:cubicBezTo>
                <a:lnTo>
                  <a:pt x="180" y="120"/>
                </a:lnTo>
                <a:cubicBezTo>
                  <a:pt x="227" y="153"/>
                  <a:pt x="274" y="187"/>
                  <a:pt x="321" y="220"/>
                </a:cubicBezTo>
                <a:cubicBezTo>
                  <a:pt x="348" y="239"/>
                  <a:pt x="346" y="257"/>
                  <a:pt x="315" y="277"/>
                </a:cubicBezTo>
                <a:close/>
              </a:path>
            </a:pathLst>
          </a:custGeom>
          <a:solidFill>
            <a:srgbClr val="605D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矩形 34"/>
          <p:cNvSpPr/>
          <p:nvPr/>
        </p:nvSpPr>
        <p:spPr>
          <a:xfrm>
            <a:off x="9383871" y="4377286"/>
            <a:ext cx="1377016" cy="400110"/>
          </a:xfrm>
          <a:prstGeom prst="rect">
            <a:avLst/>
          </a:prstGeom>
        </p:spPr>
        <p:txBody>
          <a:bodyPr wrap="square">
            <a:spAutoFit/>
          </a:bodyPr>
          <a:lstStyle/>
          <a:p>
            <a:pPr algn="ctr"/>
            <a:r>
              <a:rPr lang="zh-CN" altLang="en-US" sz="2000" dirty="0">
                <a:solidFill>
                  <a:schemeClr val="accent1"/>
                </a:solidFill>
                <a:latin typeface="+mj-ea"/>
                <a:ea typeface="+mj-ea"/>
              </a:rPr>
              <a:t>项目运作</a:t>
            </a:r>
            <a:endParaRPr lang="zh-CN" altLang="en-US" sz="2000" dirty="0">
              <a:solidFill>
                <a:schemeClr val="accent1"/>
              </a:solidFill>
              <a:latin typeface="+mj-ea"/>
              <a:ea typeface="+mj-ea"/>
            </a:endParaRPr>
          </a:p>
        </p:txBody>
      </p:sp>
      <p:sp>
        <p:nvSpPr>
          <p:cNvPr id="36" name="Freeform 6"/>
          <p:cNvSpPr>
            <a:spLocks noEditPoints="1"/>
          </p:cNvSpPr>
          <p:nvPr/>
        </p:nvSpPr>
        <p:spPr bwMode="auto">
          <a:xfrm>
            <a:off x="9528203" y="3162426"/>
            <a:ext cx="984622" cy="611932"/>
          </a:xfrm>
          <a:custGeom>
            <a:avLst/>
            <a:gdLst>
              <a:gd name="T0" fmla="*/ 313 w 836"/>
              <a:gd name="T1" fmla="*/ 184 h 476"/>
              <a:gd name="T2" fmla="*/ 447 w 836"/>
              <a:gd name="T3" fmla="*/ 137 h 476"/>
              <a:gd name="T4" fmla="*/ 720 w 836"/>
              <a:gd name="T5" fmla="*/ 246 h 476"/>
              <a:gd name="T6" fmla="*/ 577 w 836"/>
              <a:gd name="T7" fmla="*/ 86 h 476"/>
              <a:gd name="T8" fmla="*/ 480 w 836"/>
              <a:gd name="T9" fmla="*/ 43 h 476"/>
              <a:gd name="T10" fmla="*/ 322 w 836"/>
              <a:gd name="T11" fmla="*/ 110 h 476"/>
              <a:gd name="T12" fmla="*/ 437 w 836"/>
              <a:gd name="T13" fmla="*/ 147 h 476"/>
              <a:gd name="T14" fmla="*/ 433 w 836"/>
              <a:gd name="T15" fmla="*/ 144 h 476"/>
              <a:gd name="T16" fmla="*/ 320 w 836"/>
              <a:gd name="T17" fmla="*/ 197 h 476"/>
              <a:gd name="T18" fmla="*/ 244 w 836"/>
              <a:gd name="T19" fmla="*/ 182 h 476"/>
              <a:gd name="T20" fmla="*/ 380 w 836"/>
              <a:gd name="T21" fmla="*/ 60 h 476"/>
              <a:gd name="T22" fmla="*/ 252 w 836"/>
              <a:gd name="T23" fmla="*/ 88 h 476"/>
              <a:gd name="T24" fmla="*/ 200 w 836"/>
              <a:gd name="T25" fmla="*/ 68 h 476"/>
              <a:gd name="T26" fmla="*/ 187 w 836"/>
              <a:gd name="T27" fmla="*/ 298 h 476"/>
              <a:gd name="T28" fmla="*/ 218 w 836"/>
              <a:gd name="T29" fmla="*/ 285 h 476"/>
              <a:gd name="T30" fmla="*/ 252 w 836"/>
              <a:gd name="T31" fmla="*/ 302 h 476"/>
              <a:gd name="T32" fmla="*/ 253 w 836"/>
              <a:gd name="T33" fmla="*/ 303 h 476"/>
              <a:gd name="T34" fmla="*/ 292 w 836"/>
              <a:gd name="T35" fmla="*/ 299 h 476"/>
              <a:gd name="T36" fmla="*/ 351 w 836"/>
              <a:gd name="T37" fmla="*/ 305 h 476"/>
              <a:gd name="T38" fmla="*/ 386 w 836"/>
              <a:gd name="T39" fmla="*/ 323 h 476"/>
              <a:gd name="T40" fmla="*/ 424 w 836"/>
              <a:gd name="T41" fmla="*/ 380 h 476"/>
              <a:gd name="T42" fmla="*/ 456 w 836"/>
              <a:gd name="T43" fmla="*/ 394 h 476"/>
              <a:gd name="T44" fmla="*/ 495 w 836"/>
              <a:gd name="T45" fmla="*/ 434 h 476"/>
              <a:gd name="T46" fmla="*/ 443 w 836"/>
              <a:gd name="T47" fmla="*/ 341 h 476"/>
              <a:gd name="T48" fmla="*/ 524 w 836"/>
              <a:gd name="T49" fmla="*/ 395 h 476"/>
              <a:gd name="T50" fmla="*/ 563 w 836"/>
              <a:gd name="T51" fmla="*/ 357 h 476"/>
              <a:gd name="T52" fmla="*/ 517 w 836"/>
              <a:gd name="T53" fmla="*/ 284 h 476"/>
              <a:gd name="T54" fmla="*/ 632 w 836"/>
              <a:gd name="T55" fmla="*/ 358 h 476"/>
              <a:gd name="T56" fmla="*/ 437 w 836"/>
              <a:gd name="T57" fmla="*/ 147 h 476"/>
              <a:gd name="T58" fmla="*/ 82 w 836"/>
              <a:gd name="T59" fmla="*/ 238 h 476"/>
              <a:gd name="T60" fmla="*/ 4 w 836"/>
              <a:gd name="T61" fmla="*/ 188 h 476"/>
              <a:gd name="T62" fmla="*/ 101 w 836"/>
              <a:gd name="T63" fmla="*/ 3 h 476"/>
              <a:gd name="T64" fmla="*/ 179 w 836"/>
              <a:gd name="T65" fmla="*/ 53 h 476"/>
              <a:gd name="T66" fmla="*/ 832 w 836"/>
              <a:gd name="T67" fmla="*/ 177 h 476"/>
              <a:gd name="T68" fmla="*/ 760 w 836"/>
              <a:gd name="T69" fmla="*/ 235 h 476"/>
              <a:gd name="T70" fmla="*/ 642 w 836"/>
              <a:gd name="T71" fmla="*/ 63 h 476"/>
              <a:gd name="T72" fmla="*/ 714 w 836"/>
              <a:gd name="T73" fmla="*/ 4 h 476"/>
              <a:gd name="T74" fmla="*/ 832 w 836"/>
              <a:gd name="T75" fmla="*/ 177 h 476"/>
              <a:gd name="T76" fmla="*/ 406 w 836"/>
              <a:gd name="T77" fmla="*/ 402 h 476"/>
              <a:gd name="T78" fmla="*/ 378 w 836"/>
              <a:gd name="T79" fmla="*/ 465 h 476"/>
              <a:gd name="T80" fmla="*/ 443 w 836"/>
              <a:gd name="T81" fmla="*/ 443 h 476"/>
              <a:gd name="T82" fmla="*/ 185 w 836"/>
              <a:gd name="T83" fmla="*/ 351 h 476"/>
              <a:gd name="T84" fmla="*/ 201 w 836"/>
              <a:gd name="T85" fmla="*/ 306 h 476"/>
              <a:gd name="T86" fmla="*/ 241 w 836"/>
              <a:gd name="T87" fmla="*/ 311 h 476"/>
              <a:gd name="T88" fmla="*/ 223 w 836"/>
              <a:gd name="T89" fmla="*/ 357 h 476"/>
              <a:gd name="T90" fmla="*/ 250 w 836"/>
              <a:gd name="T91" fmla="*/ 387 h 476"/>
              <a:gd name="T92" fmla="*/ 301 w 836"/>
              <a:gd name="T93" fmla="*/ 310 h 476"/>
              <a:gd name="T94" fmla="*/ 336 w 836"/>
              <a:gd name="T95" fmla="*/ 353 h 476"/>
              <a:gd name="T96" fmla="*/ 250 w 836"/>
              <a:gd name="T97" fmla="*/ 387 h 476"/>
              <a:gd name="T98" fmla="*/ 309 w 836"/>
              <a:gd name="T99" fmla="*/ 391 h 476"/>
              <a:gd name="T100" fmla="*/ 407 w 836"/>
              <a:gd name="T101" fmla="*/ 347 h 476"/>
              <a:gd name="T102" fmla="*/ 344 w 836"/>
              <a:gd name="T103" fmla="*/ 433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6" h="476">
                <a:moveTo>
                  <a:pt x="269" y="146"/>
                </a:moveTo>
                <a:cubicBezTo>
                  <a:pt x="244" y="164"/>
                  <a:pt x="256" y="214"/>
                  <a:pt x="313" y="184"/>
                </a:cubicBezTo>
                <a:cubicBezTo>
                  <a:pt x="313" y="184"/>
                  <a:pt x="384" y="153"/>
                  <a:pt x="425" y="133"/>
                </a:cubicBezTo>
                <a:cubicBezTo>
                  <a:pt x="433" y="128"/>
                  <a:pt x="439" y="129"/>
                  <a:pt x="447" y="137"/>
                </a:cubicBezTo>
                <a:cubicBezTo>
                  <a:pt x="455" y="142"/>
                  <a:pt x="641" y="325"/>
                  <a:pt x="641" y="325"/>
                </a:cubicBezTo>
                <a:cubicBezTo>
                  <a:pt x="641" y="325"/>
                  <a:pt x="698" y="286"/>
                  <a:pt x="720" y="246"/>
                </a:cubicBezTo>
                <a:cubicBezTo>
                  <a:pt x="720" y="246"/>
                  <a:pt x="669" y="161"/>
                  <a:pt x="620" y="77"/>
                </a:cubicBezTo>
                <a:cubicBezTo>
                  <a:pt x="605" y="84"/>
                  <a:pt x="594" y="90"/>
                  <a:pt x="577" y="86"/>
                </a:cubicBezTo>
                <a:cubicBezTo>
                  <a:pt x="560" y="82"/>
                  <a:pt x="546" y="70"/>
                  <a:pt x="531" y="63"/>
                </a:cubicBezTo>
                <a:cubicBezTo>
                  <a:pt x="514" y="54"/>
                  <a:pt x="499" y="46"/>
                  <a:pt x="480" y="43"/>
                </a:cubicBezTo>
                <a:cubicBezTo>
                  <a:pt x="451" y="40"/>
                  <a:pt x="428" y="51"/>
                  <a:pt x="404" y="64"/>
                </a:cubicBezTo>
                <a:cubicBezTo>
                  <a:pt x="376" y="78"/>
                  <a:pt x="348" y="94"/>
                  <a:pt x="322" y="110"/>
                </a:cubicBezTo>
                <a:cubicBezTo>
                  <a:pt x="304" y="121"/>
                  <a:pt x="286" y="133"/>
                  <a:pt x="269" y="146"/>
                </a:cubicBezTo>
                <a:close/>
                <a:moveTo>
                  <a:pt x="437" y="147"/>
                </a:moveTo>
                <a:cubicBezTo>
                  <a:pt x="435" y="145"/>
                  <a:pt x="434" y="145"/>
                  <a:pt x="433" y="144"/>
                </a:cubicBezTo>
                <a:cubicBezTo>
                  <a:pt x="433" y="144"/>
                  <a:pt x="433" y="144"/>
                  <a:pt x="433" y="144"/>
                </a:cubicBezTo>
                <a:cubicBezTo>
                  <a:pt x="432" y="145"/>
                  <a:pt x="432" y="145"/>
                  <a:pt x="431" y="146"/>
                </a:cubicBezTo>
                <a:cubicBezTo>
                  <a:pt x="392" y="165"/>
                  <a:pt x="326" y="194"/>
                  <a:pt x="320" y="197"/>
                </a:cubicBezTo>
                <a:cubicBezTo>
                  <a:pt x="306" y="204"/>
                  <a:pt x="293" y="208"/>
                  <a:pt x="282" y="208"/>
                </a:cubicBezTo>
                <a:cubicBezTo>
                  <a:pt x="264" y="208"/>
                  <a:pt x="249" y="198"/>
                  <a:pt x="244" y="182"/>
                </a:cubicBezTo>
                <a:cubicBezTo>
                  <a:pt x="239" y="165"/>
                  <a:pt x="245" y="145"/>
                  <a:pt x="260" y="134"/>
                </a:cubicBezTo>
                <a:lnTo>
                  <a:pt x="380" y="60"/>
                </a:lnTo>
                <a:cubicBezTo>
                  <a:pt x="360" y="46"/>
                  <a:pt x="333" y="56"/>
                  <a:pt x="313" y="66"/>
                </a:cubicBezTo>
                <a:cubicBezTo>
                  <a:pt x="294" y="75"/>
                  <a:pt x="274" y="86"/>
                  <a:pt x="252" y="88"/>
                </a:cubicBezTo>
                <a:cubicBezTo>
                  <a:pt x="243" y="89"/>
                  <a:pt x="233" y="88"/>
                  <a:pt x="224" y="85"/>
                </a:cubicBezTo>
                <a:cubicBezTo>
                  <a:pt x="220" y="83"/>
                  <a:pt x="200" y="74"/>
                  <a:pt x="200" y="68"/>
                </a:cubicBezTo>
                <a:cubicBezTo>
                  <a:pt x="200" y="68"/>
                  <a:pt x="161" y="163"/>
                  <a:pt x="127" y="240"/>
                </a:cubicBezTo>
                <a:cubicBezTo>
                  <a:pt x="127" y="240"/>
                  <a:pt x="149" y="265"/>
                  <a:pt x="187" y="298"/>
                </a:cubicBezTo>
                <a:lnTo>
                  <a:pt x="193" y="294"/>
                </a:lnTo>
                <a:cubicBezTo>
                  <a:pt x="200" y="288"/>
                  <a:pt x="209" y="285"/>
                  <a:pt x="218" y="285"/>
                </a:cubicBezTo>
                <a:cubicBezTo>
                  <a:pt x="231" y="285"/>
                  <a:pt x="244" y="291"/>
                  <a:pt x="251" y="302"/>
                </a:cubicBezTo>
                <a:lnTo>
                  <a:pt x="252" y="302"/>
                </a:lnTo>
                <a:lnTo>
                  <a:pt x="252" y="302"/>
                </a:lnTo>
                <a:lnTo>
                  <a:pt x="253" y="303"/>
                </a:lnTo>
                <a:cubicBezTo>
                  <a:pt x="257" y="310"/>
                  <a:pt x="260" y="317"/>
                  <a:pt x="260" y="325"/>
                </a:cubicBezTo>
                <a:lnTo>
                  <a:pt x="292" y="299"/>
                </a:lnTo>
                <a:cubicBezTo>
                  <a:pt x="300" y="293"/>
                  <a:pt x="309" y="289"/>
                  <a:pt x="319" y="289"/>
                </a:cubicBezTo>
                <a:cubicBezTo>
                  <a:pt x="332" y="289"/>
                  <a:pt x="343" y="295"/>
                  <a:pt x="351" y="305"/>
                </a:cubicBezTo>
                <a:cubicBezTo>
                  <a:pt x="358" y="312"/>
                  <a:pt x="361" y="322"/>
                  <a:pt x="361" y="331"/>
                </a:cubicBezTo>
                <a:cubicBezTo>
                  <a:pt x="368" y="326"/>
                  <a:pt x="377" y="323"/>
                  <a:pt x="386" y="323"/>
                </a:cubicBezTo>
                <a:cubicBezTo>
                  <a:pt x="398" y="323"/>
                  <a:pt x="410" y="328"/>
                  <a:pt x="418" y="338"/>
                </a:cubicBezTo>
                <a:cubicBezTo>
                  <a:pt x="428" y="350"/>
                  <a:pt x="430" y="367"/>
                  <a:pt x="424" y="380"/>
                </a:cubicBezTo>
                <a:cubicBezTo>
                  <a:pt x="424" y="380"/>
                  <a:pt x="425" y="380"/>
                  <a:pt x="425" y="380"/>
                </a:cubicBezTo>
                <a:cubicBezTo>
                  <a:pt x="436" y="380"/>
                  <a:pt x="448" y="385"/>
                  <a:pt x="456" y="394"/>
                </a:cubicBezTo>
                <a:cubicBezTo>
                  <a:pt x="466" y="406"/>
                  <a:pt x="469" y="423"/>
                  <a:pt x="464" y="437"/>
                </a:cubicBezTo>
                <a:cubicBezTo>
                  <a:pt x="474" y="443"/>
                  <a:pt x="486" y="443"/>
                  <a:pt x="495" y="434"/>
                </a:cubicBezTo>
                <a:cubicBezTo>
                  <a:pt x="506" y="423"/>
                  <a:pt x="507" y="406"/>
                  <a:pt x="496" y="394"/>
                </a:cubicBezTo>
                <a:lnTo>
                  <a:pt x="443" y="341"/>
                </a:lnTo>
                <a:cubicBezTo>
                  <a:pt x="434" y="332"/>
                  <a:pt x="449" y="319"/>
                  <a:pt x="455" y="328"/>
                </a:cubicBezTo>
                <a:lnTo>
                  <a:pt x="524" y="395"/>
                </a:lnTo>
                <a:cubicBezTo>
                  <a:pt x="535" y="407"/>
                  <a:pt x="553" y="408"/>
                  <a:pt x="564" y="397"/>
                </a:cubicBezTo>
                <a:cubicBezTo>
                  <a:pt x="575" y="386"/>
                  <a:pt x="575" y="368"/>
                  <a:pt x="563" y="357"/>
                </a:cubicBezTo>
                <a:lnTo>
                  <a:pt x="503" y="298"/>
                </a:lnTo>
                <a:cubicBezTo>
                  <a:pt x="495" y="291"/>
                  <a:pt x="509" y="277"/>
                  <a:pt x="517" y="284"/>
                </a:cubicBezTo>
                <a:lnTo>
                  <a:pt x="590" y="357"/>
                </a:lnTo>
                <a:cubicBezTo>
                  <a:pt x="602" y="369"/>
                  <a:pt x="621" y="370"/>
                  <a:pt x="632" y="358"/>
                </a:cubicBezTo>
                <a:cubicBezTo>
                  <a:pt x="637" y="354"/>
                  <a:pt x="638" y="349"/>
                  <a:pt x="639" y="343"/>
                </a:cubicBezTo>
                <a:lnTo>
                  <a:pt x="437" y="147"/>
                </a:lnTo>
                <a:close/>
                <a:moveTo>
                  <a:pt x="101" y="231"/>
                </a:moveTo>
                <a:cubicBezTo>
                  <a:pt x="97" y="238"/>
                  <a:pt x="89" y="241"/>
                  <a:pt x="82" y="238"/>
                </a:cubicBezTo>
                <a:lnTo>
                  <a:pt x="11" y="207"/>
                </a:lnTo>
                <a:cubicBezTo>
                  <a:pt x="4" y="204"/>
                  <a:pt x="0" y="195"/>
                  <a:pt x="4" y="188"/>
                </a:cubicBezTo>
                <a:lnTo>
                  <a:pt x="82" y="10"/>
                </a:lnTo>
                <a:cubicBezTo>
                  <a:pt x="85" y="3"/>
                  <a:pt x="94" y="0"/>
                  <a:pt x="101" y="3"/>
                </a:cubicBezTo>
                <a:lnTo>
                  <a:pt x="172" y="34"/>
                </a:lnTo>
                <a:cubicBezTo>
                  <a:pt x="179" y="37"/>
                  <a:pt x="182" y="46"/>
                  <a:pt x="179" y="53"/>
                </a:cubicBezTo>
                <a:lnTo>
                  <a:pt x="101" y="231"/>
                </a:lnTo>
                <a:close/>
                <a:moveTo>
                  <a:pt x="832" y="177"/>
                </a:moveTo>
                <a:cubicBezTo>
                  <a:pt x="836" y="184"/>
                  <a:pt x="834" y="192"/>
                  <a:pt x="827" y="196"/>
                </a:cubicBezTo>
                <a:lnTo>
                  <a:pt x="760" y="235"/>
                </a:lnTo>
                <a:cubicBezTo>
                  <a:pt x="753" y="239"/>
                  <a:pt x="745" y="237"/>
                  <a:pt x="741" y="230"/>
                </a:cubicBezTo>
                <a:lnTo>
                  <a:pt x="642" y="63"/>
                </a:lnTo>
                <a:cubicBezTo>
                  <a:pt x="638" y="56"/>
                  <a:pt x="640" y="47"/>
                  <a:pt x="647" y="43"/>
                </a:cubicBezTo>
                <a:lnTo>
                  <a:pt x="714" y="4"/>
                </a:lnTo>
                <a:cubicBezTo>
                  <a:pt x="721" y="0"/>
                  <a:pt x="730" y="2"/>
                  <a:pt x="734" y="9"/>
                </a:cubicBezTo>
                <a:lnTo>
                  <a:pt x="832" y="177"/>
                </a:lnTo>
                <a:close/>
                <a:moveTo>
                  <a:pt x="445" y="403"/>
                </a:moveTo>
                <a:cubicBezTo>
                  <a:pt x="435" y="393"/>
                  <a:pt x="417" y="392"/>
                  <a:pt x="406" y="402"/>
                </a:cubicBezTo>
                <a:lnTo>
                  <a:pt x="380" y="426"/>
                </a:lnTo>
                <a:cubicBezTo>
                  <a:pt x="369" y="436"/>
                  <a:pt x="368" y="453"/>
                  <a:pt x="378" y="465"/>
                </a:cubicBezTo>
                <a:cubicBezTo>
                  <a:pt x="388" y="476"/>
                  <a:pt x="406" y="476"/>
                  <a:pt x="417" y="466"/>
                </a:cubicBezTo>
                <a:lnTo>
                  <a:pt x="443" y="443"/>
                </a:lnTo>
                <a:cubicBezTo>
                  <a:pt x="454" y="432"/>
                  <a:pt x="455" y="415"/>
                  <a:pt x="445" y="403"/>
                </a:cubicBezTo>
                <a:close/>
                <a:moveTo>
                  <a:pt x="185" y="351"/>
                </a:moveTo>
                <a:cubicBezTo>
                  <a:pt x="176" y="339"/>
                  <a:pt x="179" y="322"/>
                  <a:pt x="191" y="312"/>
                </a:cubicBezTo>
                <a:lnTo>
                  <a:pt x="201" y="306"/>
                </a:lnTo>
                <a:cubicBezTo>
                  <a:pt x="214" y="296"/>
                  <a:pt x="231" y="299"/>
                  <a:pt x="240" y="311"/>
                </a:cubicBezTo>
                <a:lnTo>
                  <a:pt x="241" y="311"/>
                </a:lnTo>
                <a:cubicBezTo>
                  <a:pt x="250" y="324"/>
                  <a:pt x="246" y="340"/>
                  <a:pt x="234" y="350"/>
                </a:cubicBezTo>
                <a:lnTo>
                  <a:pt x="223" y="357"/>
                </a:lnTo>
                <a:cubicBezTo>
                  <a:pt x="211" y="366"/>
                  <a:pt x="194" y="363"/>
                  <a:pt x="185" y="351"/>
                </a:cubicBezTo>
                <a:close/>
                <a:moveTo>
                  <a:pt x="250" y="387"/>
                </a:moveTo>
                <a:cubicBezTo>
                  <a:pt x="241" y="375"/>
                  <a:pt x="243" y="358"/>
                  <a:pt x="255" y="348"/>
                </a:cubicBezTo>
                <a:lnTo>
                  <a:pt x="301" y="310"/>
                </a:lnTo>
                <a:cubicBezTo>
                  <a:pt x="313" y="301"/>
                  <a:pt x="330" y="302"/>
                  <a:pt x="340" y="314"/>
                </a:cubicBezTo>
                <a:cubicBezTo>
                  <a:pt x="350" y="325"/>
                  <a:pt x="348" y="343"/>
                  <a:pt x="336" y="353"/>
                </a:cubicBezTo>
                <a:lnTo>
                  <a:pt x="290" y="390"/>
                </a:lnTo>
                <a:cubicBezTo>
                  <a:pt x="278" y="400"/>
                  <a:pt x="260" y="398"/>
                  <a:pt x="250" y="387"/>
                </a:cubicBezTo>
                <a:close/>
                <a:moveTo>
                  <a:pt x="305" y="430"/>
                </a:moveTo>
                <a:cubicBezTo>
                  <a:pt x="295" y="418"/>
                  <a:pt x="297" y="401"/>
                  <a:pt x="309" y="391"/>
                </a:cubicBezTo>
                <a:lnTo>
                  <a:pt x="368" y="344"/>
                </a:lnTo>
                <a:cubicBezTo>
                  <a:pt x="380" y="334"/>
                  <a:pt x="397" y="336"/>
                  <a:pt x="407" y="347"/>
                </a:cubicBezTo>
                <a:cubicBezTo>
                  <a:pt x="416" y="359"/>
                  <a:pt x="415" y="376"/>
                  <a:pt x="403" y="386"/>
                </a:cubicBezTo>
                <a:lnTo>
                  <a:pt x="344" y="433"/>
                </a:lnTo>
                <a:cubicBezTo>
                  <a:pt x="332" y="443"/>
                  <a:pt x="314" y="442"/>
                  <a:pt x="305" y="430"/>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Tree>
  </p:cSld>
  <p:clrMapOvr>
    <a:masterClrMapping/>
  </p:clrMapOvr>
  <p:transition spd="slow" advTm="9755">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177"/>
          <a:stretch>
            <a:fillRect/>
          </a:stretch>
        </p:blipFill>
        <p:spPr>
          <a:xfrm>
            <a:off x="0" y="-5226"/>
            <a:ext cx="10203631" cy="6855496"/>
          </a:xfrm>
          <a:prstGeom prst="rect">
            <a:avLst/>
          </a:prstGeom>
        </p:spPr>
      </p:pic>
      <p:sp>
        <p:nvSpPr>
          <p:cNvPr id="5" name="矩形 4"/>
          <p:cNvSpPr/>
          <p:nvPr/>
        </p:nvSpPr>
        <p:spPr>
          <a:xfrm>
            <a:off x="5379095" y="1188895"/>
            <a:ext cx="5876951" cy="3416320"/>
          </a:xfrm>
          <a:prstGeom prst="rect">
            <a:avLst/>
          </a:prstGeom>
          <a:noFill/>
        </p:spPr>
        <p:txBody>
          <a:bodyPr wrap="square" rtlCol="0">
            <a:spAutoFit/>
          </a:bodyPr>
          <a:lstStyle/>
          <a:p>
            <a:pPr algn="just">
              <a:lnSpc>
                <a:spcPct val="150000"/>
              </a:lnSpc>
            </a:pPr>
            <a:r>
              <a:rPr lang="zh-CN" altLang="en-US" sz="2400" b="1" dirty="0">
                <a:solidFill>
                  <a:schemeClr val="accent1"/>
                </a:solidFill>
                <a:latin typeface="+mj-ea"/>
                <a:ea typeface="+mj-ea"/>
              </a:rPr>
              <a:t>北京某某某某发展有限公司</a:t>
            </a:r>
            <a:endParaRPr lang="zh-CN" altLang="en-US" sz="2400" b="1" dirty="0">
              <a:solidFill>
                <a:schemeClr val="accent1"/>
              </a:solidFill>
              <a:latin typeface="+mj-ea"/>
              <a:ea typeface="+mj-ea"/>
            </a:endParaRPr>
          </a:p>
          <a:p>
            <a:pPr algn="just">
              <a:lnSpc>
                <a:spcPct val="150000"/>
              </a:lnSpc>
            </a:pPr>
            <a:r>
              <a:rPr lang="zh-CN" altLang="en-US" sz="2000" b="1" dirty="0">
                <a:solidFill>
                  <a:schemeClr val="accent1"/>
                </a:solidFill>
                <a:latin typeface="+mj-ea"/>
                <a:ea typeface="+mj-ea"/>
              </a:rPr>
              <a:t>公司地址：</a:t>
            </a:r>
            <a:r>
              <a:rPr lang="zh-CN" altLang="en-US" sz="2000" dirty="0">
                <a:solidFill>
                  <a:schemeClr val="accent1"/>
                </a:solidFill>
                <a:latin typeface="+mj-ea"/>
                <a:ea typeface="+mj-ea"/>
              </a:rPr>
              <a:t>北京市某某路棠景街</a:t>
            </a:r>
            <a:r>
              <a:rPr lang="en-US" altLang="zh-CN" sz="2000" dirty="0">
                <a:solidFill>
                  <a:schemeClr val="accent1"/>
                </a:solidFill>
                <a:latin typeface="+mj-ea"/>
                <a:ea typeface="+mj-ea"/>
              </a:rPr>
              <a:t>XX</a:t>
            </a:r>
            <a:r>
              <a:rPr lang="zh-CN" altLang="en-US" sz="2000" dirty="0">
                <a:solidFill>
                  <a:schemeClr val="accent1"/>
                </a:solidFill>
                <a:latin typeface="+mj-ea"/>
                <a:ea typeface="+mj-ea"/>
              </a:rPr>
              <a:t>号某某大厦</a:t>
            </a:r>
            <a:r>
              <a:rPr lang="en-US" altLang="zh-CN" sz="2000" dirty="0">
                <a:solidFill>
                  <a:schemeClr val="accent1"/>
                </a:solidFill>
                <a:latin typeface="+mj-ea"/>
                <a:ea typeface="+mj-ea"/>
              </a:rPr>
              <a:t>7</a:t>
            </a:r>
            <a:r>
              <a:rPr lang="zh-CN" altLang="en-US" sz="2000" dirty="0">
                <a:solidFill>
                  <a:schemeClr val="accent1"/>
                </a:solidFill>
                <a:latin typeface="+mj-ea"/>
                <a:ea typeface="+mj-ea"/>
              </a:rPr>
              <a:t>楼</a:t>
            </a:r>
            <a:endParaRPr lang="zh-CN" altLang="en-US" sz="2000" dirty="0">
              <a:solidFill>
                <a:schemeClr val="accent1"/>
              </a:solidFill>
              <a:latin typeface="+mj-ea"/>
              <a:ea typeface="+mj-ea"/>
            </a:endParaRPr>
          </a:p>
          <a:p>
            <a:pPr algn="just">
              <a:lnSpc>
                <a:spcPct val="150000"/>
              </a:lnSpc>
            </a:pPr>
            <a:r>
              <a:rPr lang="zh-CN" altLang="en-US" sz="2000" b="1" dirty="0">
                <a:solidFill>
                  <a:schemeClr val="accent1"/>
                </a:solidFill>
                <a:latin typeface="+mj-ea"/>
                <a:ea typeface="+mj-ea"/>
              </a:rPr>
              <a:t>电话：</a:t>
            </a:r>
            <a:r>
              <a:rPr lang="en-US" altLang="zh-CN" sz="2000" dirty="0">
                <a:solidFill>
                  <a:schemeClr val="accent1"/>
                </a:solidFill>
                <a:latin typeface="+mj-ea"/>
                <a:ea typeface="+mj-ea"/>
              </a:rPr>
              <a:t>010-8888888</a:t>
            </a:r>
            <a:endParaRPr lang="en-US" altLang="zh-CN" sz="2000" dirty="0">
              <a:solidFill>
                <a:schemeClr val="accent1"/>
              </a:solidFill>
              <a:latin typeface="+mj-ea"/>
              <a:ea typeface="+mj-ea"/>
            </a:endParaRPr>
          </a:p>
          <a:p>
            <a:pPr algn="just">
              <a:lnSpc>
                <a:spcPct val="150000"/>
              </a:lnSpc>
            </a:pPr>
            <a:r>
              <a:rPr lang="zh-CN" altLang="en-US" sz="2000" b="1" dirty="0">
                <a:solidFill>
                  <a:schemeClr val="accent1"/>
                </a:solidFill>
                <a:latin typeface="+mj-ea"/>
                <a:ea typeface="+mj-ea"/>
              </a:rPr>
              <a:t>传真：</a:t>
            </a:r>
            <a:r>
              <a:rPr lang="en-US" altLang="zh-CN" sz="2000" dirty="0">
                <a:solidFill>
                  <a:schemeClr val="accent1"/>
                </a:solidFill>
                <a:latin typeface="+mj-ea"/>
                <a:ea typeface="+mj-ea"/>
              </a:rPr>
              <a:t>010-8888889</a:t>
            </a:r>
            <a:endParaRPr lang="en-US" altLang="zh-CN" sz="2000" dirty="0">
              <a:solidFill>
                <a:schemeClr val="accent1"/>
              </a:solidFill>
              <a:latin typeface="+mj-ea"/>
              <a:ea typeface="+mj-ea"/>
            </a:endParaRPr>
          </a:p>
          <a:p>
            <a:pPr algn="just">
              <a:lnSpc>
                <a:spcPct val="150000"/>
              </a:lnSpc>
            </a:pPr>
            <a:r>
              <a:rPr lang="en-US" altLang="zh-CN" sz="2000" b="1" dirty="0">
                <a:solidFill>
                  <a:schemeClr val="accent1"/>
                </a:solidFill>
                <a:latin typeface="+mj-ea"/>
                <a:ea typeface="+mj-ea"/>
              </a:rPr>
              <a:t>E-Mail</a:t>
            </a:r>
            <a:r>
              <a:rPr lang="zh-CN" altLang="en-US" sz="2000" b="1" dirty="0">
                <a:solidFill>
                  <a:schemeClr val="accent1"/>
                </a:solidFill>
                <a:latin typeface="+mj-ea"/>
                <a:ea typeface="+mj-ea"/>
              </a:rPr>
              <a:t>：</a:t>
            </a:r>
            <a:r>
              <a:rPr lang="en-US" altLang="zh-CN" sz="2000" dirty="0">
                <a:solidFill>
                  <a:schemeClr val="accent1"/>
                </a:solidFill>
                <a:latin typeface="+mj-ea"/>
                <a:ea typeface="+mj-ea"/>
              </a:rPr>
              <a:t>address@163.com</a:t>
            </a:r>
            <a:r>
              <a:rPr lang="zh-CN" altLang="en-US" sz="2000" dirty="0">
                <a:solidFill>
                  <a:schemeClr val="accent1"/>
                </a:solidFill>
                <a:latin typeface="+mj-ea"/>
                <a:ea typeface="+mj-ea"/>
              </a:rPr>
              <a:t>　</a:t>
            </a:r>
            <a:endParaRPr lang="zh-CN" altLang="en-US" sz="2000" dirty="0">
              <a:solidFill>
                <a:schemeClr val="accent1"/>
              </a:solidFill>
              <a:latin typeface="+mj-ea"/>
              <a:ea typeface="+mj-ea"/>
            </a:endParaRPr>
          </a:p>
          <a:p>
            <a:pPr algn="just">
              <a:lnSpc>
                <a:spcPct val="150000"/>
              </a:lnSpc>
            </a:pPr>
            <a:r>
              <a:rPr lang="zh-CN" altLang="en-US" sz="2000" b="1" dirty="0">
                <a:solidFill>
                  <a:schemeClr val="accent1"/>
                </a:solidFill>
                <a:latin typeface="+mj-ea"/>
                <a:ea typeface="+mj-ea"/>
              </a:rPr>
              <a:t>网址：</a:t>
            </a:r>
            <a:r>
              <a:rPr lang="en-US" altLang="zh-CN" sz="2000" dirty="0">
                <a:solidFill>
                  <a:schemeClr val="accent1"/>
                </a:solidFill>
                <a:latin typeface="+mj-ea"/>
                <a:ea typeface="+mj-ea"/>
              </a:rPr>
              <a:t>www.adress.com</a:t>
            </a:r>
            <a:r>
              <a:rPr lang="zh-CN" altLang="en-US" sz="2000" dirty="0">
                <a:solidFill>
                  <a:schemeClr val="accent1"/>
                </a:solidFill>
                <a:latin typeface="+mj-ea"/>
                <a:ea typeface="+mj-ea"/>
              </a:rPr>
              <a:t>　</a:t>
            </a:r>
            <a:endParaRPr lang="en-US" altLang="zh-CN" sz="2000" dirty="0">
              <a:solidFill>
                <a:schemeClr val="accent1"/>
              </a:solidFill>
              <a:latin typeface="+mj-ea"/>
              <a:ea typeface="+mj-ea"/>
            </a:endParaRPr>
          </a:p>
          <a:p>
            <a:pPr algn="just">
              <a:lnSpc>
                <a:spcPct val="150000"/>
              </a:lnSpc>
            </a:pPr>
            <a:r>
              <a:rPr lang="zh-CN" altLang="en-US" sz="2000" b="1" dirty="0">
                <a:solidFill>
                  <a:schemeClr val="accent1"/>
                </a:solidFill>
                <a:latin typeface="+mj-ea"/>
                <a:ea typeface="+mj-ea"/>
              </a:rPr>
              <a:t>全国服务热线：</a:t>
            </a:r>
            <a:r>
              <a:rPr lang="en-US" altLang="zh-CN" sz="2000" dirty="0">
                <a:solidFill>
                  <a:schemeClr val="accent1"/>
                </a:solidFill>
                <a:latin typeface="+mj-ea"/>
                <a:ea typeface="+mj-ea"/>
              </a:rPr>
              <a:t>4008888887</a:t>
            </a:r>
            <a:endParaRPr lang="zh-CN" altLang="zh-CN" sz="2000" dirty="0">
              <a:solidFill>
                <a:schemeClr val="accent1"/>
              </a:solidFill>
              <a:latin typeface="+mj-ea"/>
              <a:ea typeface="+mj-ea"/>
            </a:endParaRPr>
          </a:p>
        </p:txBody>
      </p:sp>
      <p:pic>
        <p:nvPicPr>
          <p:cNvPr id="6" name="Picture 2" descr="E:\我的文档\My Pictures\2934349b033b5bb571dc8c5133d3d539b600bc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2271" y="3939964"/>
            <a:ext cx="1867397" cy="18673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0"/>
          <p:cNvSpPr txBox="1"/>
          <p:nvPr/>
        </p:nvSpPr>
        <p:spPr>
          <a:xfrm>
            <a:off x="9712433" y="5908435"/>
            <a:ext cx="1959063" cy="307777"/>
          </a:xfrm>
          <a:prstGeom prst="rect">
            <a:avLst/>
          </a:prstGeom>
          <a:noFill/>
        </p:spPr>
        <p:txBody>
          <a:bodyPr wrap="square" rtlCol="0">
            <a:spAutoFit/>
          </a:bodyPr>
          <a:lstStyle/>
          <a:p>
            <a:pPr algn="ctr"/>
            <a:r>
              <a:rPr lang="zh-CN" altLang="en-US" sz="1400" dirty="0">
                <a:solidFill>
                  <a:schemeClr val="accent1"/>
                </a:solidFill>
                <a:latin typeface="微软雅黑" panose="020B0503020204020204" pitchFamily="34" charset="-122"/>
                <a:ea typeface="微软雅黑" panose="020B0503020204020204" pitchFamily="34" charset="-122"/>
              </a:rPr>
              <a:t>扫描关注微信公众号</a:t>
            </a:r>
            <a:endParaRPr lang="zh-CN" altLang="en-US" sz="14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transition spd="slow" advTm="3980">
    <p:cove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1">
            <a:lum/>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bwMode="auto">
          <a:xfrm>
            <a:off x="0" y="6741368"/>
            <a:ext cx="12196763" cy="11663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12" name="Rectangle 5"/>
          <p:cNvSpPr>
            <a:spLocks noChangeArrowheads="1"/>
          </p:cNvSpPr>
          <p:nvPr/>
        </p:nvSpPr>
        <p:spPr bwMode="auto">
          <a:xfrm>
            <a:off x="0" y="257318"/>
            <a:ext cx="695325" cy="833437"/>
          </a:xfrm>
          <a:prstGeom prst="rect">
            <a:avLst/>
          </a:prstGeom>
          <a:solidFill>
            <a:schemeClr val="tx1"/>
          </a:solidFill>
          <a:ln>
            <a:noFill/>
          </a:ln>
        </p:spPr>
        <p:txBody>
          <a:bodyPr/>
          <a:lstStyle/>
          <a:p>
            <a:pPr>
              <a:buFont typeface="Arial" panose="020B0604020202020204" pitchFamily="34" charset="0"/>
              <a:buNone/>
            </a:pPr>
            <a:endParaRPr lang="zh-CN" altLang="en-US"/>
          </a:p>
        </p:txBody>
      </p:sp>
      <p:sp>
        <p:nvSpPr>
          <p:cNvPr id="113" name="Freeform 6"/>
          <p:cNvSpPr/>
          <p:nvPr/>
        </p:nvSpPr>
        <p:spPr bwMode="auto">
          <a:xfrm>
            <a:off x="141288" y="376380"/>
            <a:ext cx="530225" cy="668338"/>
          </a:xfrm>
          <a:custGeom>
            <a:avLst/>
            <a:gdLst>
              <a:gd name="T0" fmla="*/ 510720 w 1173"/>
              <a:gd name="T1" fmla="*/ 242556 h 1472"/>
              <a:gd name="T2" fmla="*/ 494464 w 1173"/>
              <a:gd name="T3" fmla="*/ 21309 h 1472"/>
              <a:gd name="T4" fmla="*/ 481820 w 1173"/>
              <a:gd name="T5" fmla="*/ 24482 h 1472"/>
              <a:gd name="T6" fmla="*/ 452920 w 1173"/>
              <a:gd name="T7" fmla="*/ 30830 h 1472"/>
              <a:gd name="T8" fmla="*/ 414988 w 1173"/>
              <a:gd name="T9" fmla="*/ 24482 h 1472"/>
              <a:gd name="T10" fmla="*/ 284035 w 1173"/>
              <a:gd name="T11" fmla="*/ 2267 h 1472"/>
              <a:gd name="T12" fmla="*/ 0 w 1173"/>
              <a:gd name="T13" fmla="*/ 348193 h 1472"/>
              <a:gd name="T14" fmla="*/ 290356 w 1173"/>
              <a:gd name="T15" fmla="*/ 665102 h 1472"/>
              <a:gd name="T16" fmla="*/ 529686 w 1173"/>
              <a:gd name="T17" fmla="*/ 492366 h 1472"/>
              <a:gd name="T18" fmla="*/ 491303 w 1173"/>
              <a:gd name="T19" fmla="*/ 469697 h 1472"/>
              <a:gd name="T20" fmla="*/ 312483 w 1173"/>
              <a:gd name="T21" fmla="*/ 620671 h 1472"/>
              <a:gd name="T22" fmla="*/ 130954 w 1173"/>
              <a:gd name="T23" fmla="*/ 328697 h 1472"/>
              <a:gd name="T24" fmla="*/ 290356 w 1173"/>
              <a:gd name="T25" fmla="*/ 47151 h 1472"/>
              <a:gd name="T26" fmla="*/ 472337 w 1173"/>
              <a:gd name="T27" fmla="*/ 258424 h 1472"/>
              <a:gd name="T28" fmla="*/ 510720 w 1173"/>
              <a:gd name="T29" fmla="*/ 242556 h 14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73" h="1472">
                <a:moveTo>
                  <a:pt x="1131" y="535"/>
                </a:moveTo>
                <a:lnTo>
                  <a:pt x="1095" y="47"/>
                </a:lnTo>
                <a:cubicBezTo>
                  <a:pt x="1090" y="47"/>
                  <a:pt x="1081" y="49"/>
                  <a:pt x="1067" y="54"/>
                </a:cubicBezTo>
                <a:cubicBezTo>
                  <a:pt x="1043" y="64"/>
                  <a:pt x="1022" y="68"/>
                  <a:pt x="1003" y="68"/>
                </a:cubicBezTo>
                <a:cubicBezTo>
                  <a:pt x="975" y="68"/>
                  <a:pt x="947" y="64"/>
                  <a:pt x="919" y="54"/>
                </a:cubicBezTo>
                <a:cubicBezTo>
                  <a:pt x="810" y="17"/>
                  <a:pt x="714" y="0"/>
                  <a:pt x="629" y="5"/>
                </a:cubicBezTo>
                <a:cubicBezTo>
                  <a:pt x="214" y="24"/>
                  <a:pt x="5" y="278"/>
                  <a:pt x="0" y="768"/>
                </a:cubicBezTo>
                <a:cubicBezTo>
                  <a:pt x="5" y="1225"/>
                  <a:pt x="219" y="1458"/>
                  <a:pt x="643" y="1467"/>
                </a:cubicBezTo>
                <a:cubicBezTo>
                  <a:pt x="912" y="1472"/>
                  <a:pt x="1088" y="1345"/>
                  <a:pt x="1173" y="1086"/>
                </a:cubicBezTo>
                <a:lnTo>
                  <a:pt x="1088" y="1036"/>
                </a:lnTo>
                <a:cubicBezTo>
                  <a:pt x="999" y="1258"/>
                  <a:pt x="867" y="1369"/>
                  <a:pt x="692" y="1369"/>
                </a:cubicBezTo>
                <a:cubicBezTo>
                  <a:pt x="424" y="1359"/>
                  <a:pt x="290" y="1145"/>
                  <a:pt x="290" y="725"/>
                </a:cubicBezTo>
                <a:cubicBezTo>
                  <a:pt x="290" y="316"/>
                  <a:pt x="408" y="108"/>
                  <a:pt x="643" y="104"/>
                </a:cubicBezTo>
                <a:cubicBezTo>
                  <a:pt x="827" y="94"/>
                  <a:pt x="961" y="250"/>
                  <a:pt x="1046" y="570"/>
                </a:cubicBezTo>
                <a:lnTo>
                  <a:pt x="1131" y="5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4" name="Freeform 7"/>
          <p:cNvSpPr>
            <a:spLocks noEditPoints="1"/>
          </p:cNvSpPr>
          <p:nvPr/>
        </p:nvSpPr>
        <p:spPr bwMode="auto">
          <a:xfrm>
            <a:off x="755650" y="852630"/>
            <a:ext cx="990600" cy="201613"/>
          </a:xfrm>
          <a:custGeom>
            <a:avLst/>
            <a:gdLst>
              <a:gd name="T0" fmla="*/ 22141 w 2195"/>
              <a:gd name="T1" fmla="*/ 126007 h 445"/>
              <a:gd name="T2" fmla="*/ 113870 w 2195"/>
              <a:gd name="T3" fmla="*/ 125101 h 445"/>
              <a:gd name="T4" fmla="*/ 68684 w 2195"/>
              <a:gd name="T5" fmla="*/ 200795 h 445"/>
              <a:gd name="T6" fmla="*/ 70491 w 2195"/>
              <a:gd name="T7" fmla="*/ 47593 h 445"/>
              <a:gd name="T8" fmla="*/ 68684 w 2195"/>
              <a:gd name="T9" fmla="*/ 200795 h 445"/>
              <a:gd name="T10" fmla="*/ 300490 w 2195"/>
              <a:gd name="T11" fmla="*/ 196716 h 445"/>
              <a:gd name="T12" fmla="*/ 279253 w 2195"/>
              <a:gd name="T13" fmla="*/ 106064 h 445"/>
              <a:gd name="T14" fmla="*/ 201532 w 2195"/>
              <a:gd name="T15" fmla="*/ 106970 h 445"/>
              <a:gd name="T16" fmla="*/ 180746 w 2195"/>
              <a:gd name="T17" fmla="*/ 197623 h 445"/>
              <a:gd name="T18" fmla="*/ 201532 w 2195"/>
              <a:gd name="T19" fmla="*/ 50312 h 445"/>
              <a:gd name="T20" fmla="*/ 249881 w 2195"/>
              <a:gd name="T21" fmla="*/ 46233 h 445"/>
              <a:gd name="T22" fmla="*/ 405323 w 2195"/>
              <a:gd name="T23" fmla="*/ 184478 h 445"/>
              <a:gd name="T24" fmla="*/ 387248 w 2195"/>
              <a:gd name="T25" fmla="*/ 199889 h 445"/>
              <a:gd name="T26" fmla="*/ 356973 w 2195"/>
              <a:gd name="T27" fmla="*/ 68443 h 445"/>
              <a:gd name="T28" fmla="*/ 336640 w 2195"/>
              <a:gd name="T29" fmla="*/ 50312 h 445"/>
              <a:gd name="T30" fmla="*/ 356973 w 2195"/>
              <a:gd name="T31" fmla="*/ 10878 h 445"/>
              <a:gd name="T32" fmla="*/ 378211 w 2195"/>
              <a:gd name="T33" fmla="*/ 50312 h 445"/>
              <a:gd name="T34" fmla="*/ 405323 w 2195"/>
              <a:gd name="T35" fmla="*/ 68443 h 445"/>
              <a:gd name="T36" fmla="*/ 378211 w 2195"/>
              <a:gd name="T37" fmla="*/ 167707 h 445"/>
              <a:gd name="T38" fmla="*/ 405323 w 2195"/>
              <a:gd name="T39" fmla="*/ 184478 h 445"/>
              <a:gd name="T40" fmla="*/ 548564 w 2195"/>
              <a:gd name="T41" fmla="*/ 112862 h 445"/>
              <a:gd name="T42" fmla="*/ 460902 w 2195"/>
              <a:gd name="T43" fmla="*/ 112862 h 445"/>
              <a:gd name="T44" fmla="*/ 570706 w 2195"/>
              <a:gd name="T45" fmla="*/ 157282 h 445"/>
              <a:gd name="T46" fmla="*/ 436502 w 2195"/>
              <a:gd name="T47" fmla="*/ 126007 h 445"/>
              <a:gd name="T48" fmla="*/ 571609 w 2195"/>
              <a:gd name="T49" fmla="*/ 126007 h 445"/>
              <a:gd name="T50" fmla="*/ 459999 w 2195"/>
              <a:gd name="T51" fmla="*/ 130993 h 445"/>
              <a:gd name="T52" fmla="*/ 548564 w 2195"/>
              <a:gd name="T53" fmla="*/ 151390 h 445"/>
              <a:gd name="T54" fmla="*/ 734733 w 2195"/>
              <a:gd name="T55" fmla="*/ 196716 h 445"/>
              <a:gd name="T56" fmla="*/ 713947 w 2195"/>
              <a:gd name="T57" fmla="*/ 106064 h 445"/>
              <a:gd name="T58" fmla="*/ 636226 w 2195"/>
              <a:gd name="T59" fmla="*/ 106970 h 445"/>
              <a:gd name="T60" fmla="*/ 614988 w 2195"/>
              <a:gd name="T61" fmla="*/ 197623 h 445"/>
              <a:gd name="T62" fmla="*/ 636226 w 2195"/>
              <a:gd name="T63" fmla="*/ 50312 h 445"/>
              <a:gd name="T64" fmla="*/ 684576 w 2195"/>
              <a:gd name="T65" fmla="*/ 46233 h 445"/>
              <a:gd name="T66" fmla="*/ 840017 w 2195"/>
              <a:gd name="T67" fmla="*/ 184478 h 445"/>
              <a:gd name="T68" fmla="*/ 821491 w 2195"/>
              <a:gd name="T69" fmla="*/ 199889 h 445"/>
              <a:gd name="T70" fmla="*/ 791668 w 2195"/>
              <a:gd name="T71" fmla="*/ 68443 h 445"/>
              <a:gd name="T72" fmla="*/ 771334 w 2195"/>
              <a:gd name="T73" fmla="*/ 50312 h 445"/>
              <a:gd name="T74" fmla="*/ 791668 w 2195"/>
              <a:gd name="T75" fmla="*/ 10878 h 445"/>
              <a:gd name="T76" fmla="*/ 812454 w 2195"/>
              <a:gd name="T77" fmla="*/ 50312 h 445"/>
              <a:gd name="T78" fmla="*/ 840017 w 2195"/>
              <a:gd name="T79" fmla="*/ 68443 h 445"/>
              <a:gd name="T80" fmla="*/ 812454 w 2195"/>
              <a:gd name="T81" fmla="*/ 167707 h 445"/>
              <a:gd name="T82" fmla="*/ 840017 w 2195"/>
              <a:gd name="T83" fmla="*/ 184478 h 445"/>
              <a:gd name="T84" fmla="*/ 985066 w 2195"/>
              <a:gd name="T85" fmla="*/ 85667 h 445"/>
              <a:gd name="T86" fmla="*/ 875263 w 2195"/>
              <a:gd name="T87" fmla="*/ 87933 h 445"/>
              <a:gd name="T88" fmla="*/ 968799 w 2195"/>
              <a:gd name="T89" fmla="*/ 159549 h 445"/>
              <a:gd name="T90" fmla="*/ 890174 w 2195"/>
              <a:gd name="T91" fmla="*/ 151390 h 445"/>
              <a:gd name="T92" fmla="*/ 931746 w 2195"/>
              <a:gd name="T93" fmla="*/ 200795 h 445"/>
              <a:gd name="T94" fmla="*/ 937620 w 2195"/>
              <a:gd name="T95" fmla="*/ 114222 h 445"/>
              <a:gd name="T96" fmla="*/ 929487 w 2195"/>
              <a:gd name="T97" fmla="*/ 65723 h 44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95" h="445">
                <a:moveTo>
                  <a:pt x="154" y="142"/>
                </a:moveTo>
                <a:cubicBezTo>
                  <a:pt x="86" y="144"/>
                  <a:pt x="51" y="189"/>
                  <a:pt x="49" y="278"/>
                </a:cubicBezTo>
                <a:cubicBezTo>
                  <a:pt x="51" y="361"/>
                  <a:pt x="86" y="405"/>
                  <a:pt x="154" y="407"/>
                </a:cubicBezTo>
                <a:cubicBezTo>
                  <a:pt x="218" y="405"/>
                  <a:pt x="251" y="361"/>
                  <a:pt x="252" y="276"/>
                </a:cubicBezTo>
                <a:cubicBezTo>
                  <a:pt x="248" y="193"/>
                  <a:pt x="215" y="148"/>
                  <a:pt x="154" y="142"/>
                </a:cubicBezTo>
                <a:close/>
                <a:moveTo>
                  <a:pt x="152" y="443"/>
                </a:moveTo>
                <a:cubicBezTo>
                  <a:pt x="55" y="437"/>
                  <a:pt x="5" y="383"/>
                  <a:pt x="0" y="280"/>
                </a:cubicBezTo>
                <a:cubicBezTo>
                  <a:pt x="3" y="166"/>
                  <a:pt x="55" y="107"/>
                  <a:pt x="156" y="105"/>
                </a:cubicBezTo>
                <a:cubicBezTo>
                  <a:pt x="250" y="109"/>
                  <a:pt x="299" y="165"/>
                  <a:pt x="303" y="274"/>
                </a:cubicBezTo>
                <a:cubicBezTo>
                  <a:pt x="302" y="385"/>
                  <a:pt x="251" y="442"/>
                  <a:pt x="152" y="443"/>
                </a:cubicBezTo>
                <a:close/>
                <a:moveTo>
                  <a:pt x="665" y="227"/>
                </a:moveTo>
                <a:lnTo>
                  <a:pt x="665" y="434"/>
                </a:lnTo>
                <a:lnTo>
                  <a:pt x="618" y="434"/>
                </a:lnTo>
                <a:lnTo>
                  <a:pt x="618" y="234"/>
                </a:lnTo>
                <a:cubicBezTo>
                  <a:pt x="616" y="174"/>
                  <a:pt x="591" y="144"/>
                  <a:pt x="542" y="142"/>
                </a:cubicBezTo>
                <a:cubicBezTo>
                  <a:pt x="484" y="150"/>
                  <a:pt x="452" y="181"/>
                  <a:pt x="446" y="236"/>
                </a:cubicBezTo>
                <a:lnTo>
                  <a:pt x="446" y="434"/>
                </a:lnTo>
                <a:lnTo>
                  <a:pt x="400" y="436"/>
                </a:lnTo>
                <a:lnTo>
                  <a:pt x="400" y="111"/>
                </a:lnTo>
                <a:lnTo>
                  <a:pt x="446" y="111"/>
                </a:lnTo>
                <a:lnTo>
                  <a:pt x="446" y="160"/>
                </a:lnTo>
                <a:cubicBezTo>
                  <a:pt x="472" y="123"/>
                  <a:pt x="507" y="104"/>
                  <a:pt x="553" y="102"/>
                </a:cubicBezTo>
                <a:cubicBezTo>
                  <a:pt x="628" y="102"/>
                  <a:pt x="665" y="144"/>
                  <a:pt x="665" y="227"/>
                </a:cubicBezTo>
                <a:close/>
                <a:moveTo>
                  <a:pt x="897" y="407"/>
                </a:moveTo>
                <a:lnTo>
                  <a:pt x="906" y="432"/>
                </a:lnTo>
                <a:cubicBezTo>
                  <a:pt x="891" y="438"/>
                  <a:pt x="875" y="441"/>
                  <a:pt x="857" y="441"/>
                </a:cubicBezTo>
                <a:cubicBezTo>
                  <a:pt x="811" y="442"/>
                  <a:pt x="788" y="419"/>
                  <a:pt x="790" y="370"/>
                </a:cubicBezTo>
                <a:lnTo>
                  <a:pt x="790" y="151"/>
                </a:lnTo>
                <a:lnTo>
                  <a:pt x="745" y="151"/>
                </a:lnTo>
                <a:lnTo>
                  <a:pt x="745" y="111"/>
                </a:lnTo>
                <a:lnTo>
                  <a:pt x="790" y="111"/>
                </a:lnTo>
                <a:lnTo>
                  <a:pt x="790" y="24"/>
                </a:lnTo>
                <a:lnTo>
                  <a:pt x="837" y="0"/>
                </a:lnTo>
                <a:lnTo>
                  <a:pt x="837" y="111"/>
                </a:lnTo>
                <a:lnTo>
                  <a:pt x="897" y="111"/>
                </a:lnTo>
                <a:lnTo>
                  <a:pt x="897" y="151"/>
                </a:lnTo>
                <a:lnTo>
                  <a:pt x="837" y="151"/>
                </a:lnTo>
                <a:lnTo>
                  <a:pt x="837" y="370"/>
                </a:lnTo>
                <a:cubicBezTo>
                  <a:pt x="835" y="398"/>
                  <a:pt x="847" y="411"/>
                  <a:pt x="872" y="410"/>
                </a:cubicBezTo>
                <a:cubicBezTo>
                  <a:pt x="881" y="410"/>
                  <a:pt x="890" y="409"/>
                  <a:pt x="897" y="407"/>
                </a:cubicBezTo>
                <a:close/>
                <a:moveTo>
                  <a:pt x="1020" y="249"/>
                </a:moveTo>
                <a:lnTo>
                  <a:pt x="1214" y="249"/>
                </a:lnTo>
                <a:cubicBezTo>
                  <a:pt x="1211" y="184"/>
                  <a:pt x="1179" y="150"/>
                  <a:pt x="1118" y="147"/>
                </a:cubicBezTo>
                <a:cubicBezTo>
                  <a:pt x="1057" y="153"/>
                  <a:pt x="1024" y="187"/>
                  <a:pt x="1020" y="249"/>
                </a:cubicBezTo>
                <a:close/>
                <a:moveTo>
                  <a:pt x="1214" y="334"/>
                </a:moveTo>
                <a:lnTo>
                  <a:pt x="1263" y="347"/>
                </a:lnTo>
                <a:cubicBezTo>
                  <a:pt x="1245" y="413"/>
                  <a:pt x="1198" y="445"/>
                  <a:pt x="1120" y="443"/>
                </a:cubicBezTo>
                <a:cubicBezTo>
                  <a:pt x="1021" y="439"/>
                  <a:pt x="969" y="384"/>
                  <a:pt x="966" y="278"/>
                </a:cubicBezTo>
                <a:cubicBezTo>
                  <a:pt x="971" y="167"/>
                  <a:pt x="1021" y="109"/>
                  <a:pt x="1118" y="105"/>
                </a:cubicBezTo>
                <a:cubicBezTo>
                  <a:pt x="1213" y="107"/>
                  <a:pt x="1262" y="165"/>
                  <a:pt x="1265" y="278"/>
                </a:cubicBezTo>
                <a:cubicBezTo>
                  <a:pt x="1265" y="284"/>
                  <a:pt x="1265" y="288"/>
                  <a:pt x="1265" y="289"/>
                </a:cubicBezTo>
                <a:lnTo>
                  <a:pt x="1018" y="289"/>
                </a:lnTo>
                <a:cubicBezTo>
                  <a:pt x="1021" y="362"/>
                  <a:pt x="1054" y="401"/>
                  <a:pt x="1118" y="405"/>
                </a:cubicBezTo>
                <a:cubicBezTo>
                  <a:pt x="1169" y="405"/>
                  <a:pt x="1200" y="382"/>
                  <a:pt x="1214" y="334"/>
                </a:cubicBezTo>
                <a:close/>
                <a:moveTo>
                  <a:pt x="1626" y="227"/>
                </a:moveTo>
                <a:lnTo>
                  <a:pt x="1626" y="434"/>
                </a:lnTo>
                <a:lnTo>
                  <a:pt x="1580" y="434"/>
                </a:lnTo>
                <a:lnTo>
                  <a:pt x="1580" y="234"/>
                </a:lnTo>
                <a:cubicBezTo>
                  <a:pt x="1578" y="174"/>
                  <a:pt x="1553" y="144"/>
                  <a:pt x="1504" y="142"/>
                </a:cubicBezTo>
                <a:cubicBezTo>
                  <a:pt x="1446" y="150"/>
                  <a:pt x="1414" y="181"/>
                  <a:pt x="1408" y="236"/>
                </a:cubicBezTo>
                <a:lnTo>
                  <a:pt x="1408" y="434"/>
                </a:lnTo>
                <a:lnTo>
                  <a:pt x="1361" y="436"/>
                </a:lnTo>
                <a:lnTo>
                  <a:pt x="1361" y="111"/>
                </a:lnTo>
                <a:lnTo>
                  <a:pt x="1408" y="111"/>
                </a:lnTo>
                <a:lnTo>
                  <a:pt x="1408" y="160"/>
                </a:lnTo>
                <a:cubicBezTo>
                  <a:pt x="1433" y="123"/>
                  <a:pt x="1469" y="104"/>
                  <a:pt x="1515" y="102"/>
                </a:cubicBezTo>
                <a:cubicBezTo>
                  <a:pt x="1589" y="102"/>
                  <a:pt x="1626" y="144"/>
                  <a:pt x="1626" y="227"/>
                </a:cubicBezTo>
                <a:close/>
                <a:moveTo>
                  <a:pt x="1859" y="407"/>
                </a:moveTo>
                <a:lnTo>
                  <a:pt x="1868" y="432"/>
                </a:lnTo>
                <a:cubicBezTo>
                  <a:pt x="1853" y="438"/>
                  <a:pt x="1836" y="441"/>
                  <a:pt x="1818" y="441"/>
                </a:cubicBezTo>
                <a:cubicBezTo>
                  <a:pt x="1772" y="442"/>
                  <a:pt x="1750" y="419"/>
                  <a:pt x="1752" y="370"/>
                </a:cubicBezTo>
                <a:lnTo>
                  <a:pt x="1752" y="151"/>
                </a:lnTo>
                <a:lnTo>
                  <a:pt x="1707" y="151"/>
                </a:lnTo>
                <a:lnTo>
                  <a:pt x="1707" y="111"/>
                </a:lnTo>
                <a:lnTo>
                  <a:pt x="1752" y="111"/>
                </a:lnTo>
                <a:lnTo>
                  <a:pt x="1752" y="24"/>
                </a:lnTo>
                <a:lnTo>
                  <a:pt x="1798" y="0"/>
                </a:lnTo>
                <a:lnTo>
                  <a:pt x="1798" y="111"/>
                </a:lnTo>
                <a:lnTo>
                  <a:pt x="1859" y="111"/>
                </a:lnTo>
                <a:lnTo>
                  <a:pt x="1859" y="151"/>
                </a:lnTo>
                <a:lnTo>
                  <a:pt x="1798" y="151"/>
                </a:lnTo>
                <a:lnTo>
                  <a:pt x="1798" y="370"/>
                </a:lnTo>
                <a:cubicBezTo>
                  <a:pt x="1797" y="398"/>
                  <a:pt x="1809" y="411"/>
                  <a:pt x="1834" y="410"/>
                </a:cubicBezTo>
                <a:cubicBezTo>
                  <a:pt x="1843" y="410"/>
                  <a:pt x="1851" y="409"/>
                  <a:pt x="1859" y="407"/>
                </a:cubicBezTo>
                <a:close/>
                <a:moveTo>
                  <a:pt x="2131" y="203"/>
                </a:moveTo>
                <a:lnTo>
                  <a:pt x="2180" y="189"/>
                </a:lnTo>
                <a:cubicBezTo>
                  <a:pt x="2167" y="133"/>
                  <a:pt x="2125" y="104"/>
                  <a:pt x="2055" y="102"/>
                </a:cubicBezTo>
                <a:cubicBezTo>
                  <a:pt x="1982" y="105"/>
                  <a:pt x="1943" y="136"/>
                  <a:pt x="1937" y="194"/>
                </a:cubicBezTo>
                <a:cubicBezTo>
                  <a:pt x="1934" y="249"/>
                  <a:pt x="1976" y="281"/>
                  <a:pt x="2062" y="292"/>
                </a:cubicBezTo>
                <a:cubicBezTo>
                  <a:pt x="2118" y="302"/>
                  <a:pt x="2146" y="322"/>
                  <a:pt x="2144" y="352"/>
                </a:cubicBezTo>
                <a:cubicBezTo>
                  <a:pt x="2143" y="387"/>
                  <a:pt x="2115" y="406"/>
                  <a:pt x="2062" y="407"/>
                </a:cubicBezTo>
                <a:cubicBezTo>
                  <a:pt x="2013" y="409"/>
                  <a:pt x="1982" y="384"/>
                  <a:pt x="1970" y="334"/>
                </a:cubicBezTo>
                <a:lnTo>
                  <a:pt x="1924" y="347"/>
                </a:lnTo>
                <a:cubicBezTo>
                  <a:pt x="1941" y="413"/>
                  <a:pt x="1988" y="445"/>
                  <a:pt x="2062" y="443"/>
                </a:cubicBezTo>
                <a:cubicBezTo>
                  <a:pt x="2148" y="442"/>
                  <a:pt x="2192" y="410"/>
                  <a:pt x="2193" y="350"/>
                </a:cubicBezTo>
                <a:cubicBezTo>
                  <a:pt x="2195" y="298"/>
                  <a:pt x="2155" y="265"/>
                  <a:pt x="2075" y="252"/>
                </a:cubicBezTo>
                <a:cubicBezTo>
                  <a:pt x="2014" y="241"/>
                  <a:pt x="1985" y="222"/>
                  <a:pt x="1986" y="194"/>
                </a:cubicBezTo>
                <a:cubicBezTo>
                  <a:pt x="1990" y="162"/>
                  <a:pt x="2014" y="146"/>
                  <a:pt x="2057" y="145"/>
                </a:cubicBezTo>
                <a:cubicBezTo>
                  <a:pt x="2097" y="145"/>
                  <a:pt x="2122" y="164"/>
                  <a:pt x="2131" y="203"/>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5" name="Freeform 8"/>
          <p:cNvSpPr>
            <a:spLocks noEditPoints="1"/>
          </p:cNvSpPr>
          <p:nvPr/>
        </p:nvSpPr>
        <p:spPr bwMode="auto">
          <a:xfrm>
            <a:off x="793750" y="271605"/>
            <a:ext cx="952500" cy="447675"/>
          </a:xfrm>
          <a:custGeom>
            <a:avLst/>
            <a:gdLst>
              <a:gd name="T0" fmla="*/ 345008 w 2109"/>
              <a:gd name="T1" fmla="*/ 0 h 986"/>
              <a:gd name="T2" fmla="*/ 305269 w 2109"/>
              <a:gd name="T3" fmla="*/ 447253 h 986"/>
              <a:gd name="T4" fmla="*/ 37933 w 2109"/>
              <a:gd name="T5" fmla="*/ 409150 h 986"/>
              <a:gd name="T6" fmla="*/ 0 w 2109"/>
              <a:gd name="T7" fmla="*/ 447253 h 986"/>
              <a:gd name="T8" fmla="*/ 37933 w 2109"/>
              <a:gd name="T9" fmla="*/ 36288 h 986"/>
              <a:gd name="T10" fmla="*/ 305269 w 2109"/>
              <a:gd name="T11" fmla="*/ 126555 h 986"/>
              <a:gd name="T12" fmla="*/ 37933 w 2109"/>
              <a:gd name="T13" fmla="*/ 36288 h 986"/>
              <a:gd name="T14" fmla="*/ 37933 w 2109"/>
              <a:gd name="T15" fmla="*/ 376944 h 986"/>
              <a:gd name="T16" fmla="*/ 305269 w 2109"/>
              <a:gd name="T17" fmla="*/ 284863 h 986"/>
              <a:gd name="T18" fmla="*/ 37933 w 2109"/>
              <a:gd name="T19" fmla="*/ 160576 h 986"/>
              <a:gd name="T20" fmla="*/ 305269 w 2109"/>
              <a:gd name="T21" fmla="*/ 252657 h 986"/>
              <a:gd name="T22" fmla="*/ 37933 w 2109"/>
              <a:gd name="T23" fmla="*/ 160576 h 986"/>
              <a:gd name="T24" fmla="*/ 912645 w 2109"/>
              <a:gd name="T25" fmla="*/ 250843 h 986"/>
              <a:gd name="T26" fmla="*/ 808781 w 2109"/>
              <a:gd name="T27" fmla="*/ 314801 h 986"/>
              <a:gd name="T28" fmla="*/ 926644 w 2109"/>
              <a:gd name="T29" fmla="*/ 415047 h 986"/>
              <a:gd name="T30" fmla="*/ 731109 w 2109"/>
              <a:gd name="T31" fmla="*/ 371048 h 986"/>
              <a:gd name="T32" fmla="*/ 605118 w 2109"/>
              <a:gd name="T33" fmla="*/ 441356 h 986"/>
              <a:gd name="T34" fmla="*/ 658856 w 2109"/>
              <a:gd name="T35" fmla="*/ 403253 h 986"/>
              <a:gd name="T36" fmla="*/ 694983 w 2109"/>
              <a:gd name="T37" fmla="*/ 202761 h 986"/>
              <a:gd name="T38" fmla="*/ 477321 w 2109"/>
              <a:gd name="T39" fmla="*/ 170555 h 986"/>
              <a:gd name="T40" fmla="*/ 834973 w 2109"/>
              <a:gd name="T41" fmla="*/ 118391 h 986"/>
              <a:gd name="T42" fmla="*/ 537381 w 2109"/>
              <a:gd name="T43" fmla="*/ 86185 h 986"/>
              <a:gd name="T44" fmla="*/ 834973 w 2109"/>
              <a:gd name="T45" fmla="*/ 34020 h 986"/>
              <a:gd name="T46" fmla="*/ 529253 w 2109"/>
              <a:gd name="T47" fmla="*/ 2268 h 986"/>
              <a:gd name="T48" fmla="*/ 872454 w 2109"/>
              <a:gd name="T49" fmla="*/ 170555 h 986"/>
              <a:gd name="T50" fmla="*/ 948771 w 2109"/>
              <a:gd name="T51" fmla="*/ 202761 h 986"/>
              <a:gd name="T52" fmla="*/ 731109 w 2109"/>
              <a:gd name="T53" fmla="*/ 218637 h 986"/>
              <a:gd name="T54" fmla="*/ 886453 w 2109"/>
              <a:gd name="T55" fmla="*/ 218637 h 986"/>
              <a:gd name="T56" fmla="*/ 675113 w 2109"/>
              <a:gd name="T57" fmla="*/ 293028 h 986"/>
              <a:gd name="T58" fmla="*/ 485449 w 2109"/>
              <a:gd name="T59" fmla="*/ 403253 h 986"/>
              <a:gd name="T60" fmla="*/ 537381 w 2109"/>
              <a:gd name="T61" fmla="*/ 214554 h 986"/>
              <a:gd name="T62" fmla="*/ 631310 w 2109"/>
              <a:gd name="T63" fmla="*/ 276698 h 986"/>
              <a:gd name="T64" fmla="*/ 549122 w 2109"/>
              <a:gd name="T65" fmla="*/ 266719 h 986"/>
              <a:gd name="T66" fmla="*/ 537381 w 2109"/>
              <a:gd name="T67" fmla="*/ 214554 h 9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09" h="986">
                <a:moveTo>
                  <a:pt x="0" y="0"/>
                </a:moveTo>
                <a:lnTo>
                  <a:pt x="764" y="0"/>
                </a:lnTo>
                <a:lnTo>
                  <a:pt x="764" y="986"/>
                </a:lnTo>
                <a:lnTo>
                  <a:pt x="676" y="986"/>
                </a:lnTo>
                <a:lnTo>
                  <a:pt x="676" y="902"/>
                </a:lnTo>
                <a:lnTo>
                  <a:pt x="84" y="902"/>
                </a:lnTo>
                <a:lnTo>
                  <a:pt x="84" y="986"/>
                </a:lnTo>
                <a:lnTo>
                  <a:pt x="0" y="986"/>
                </a:lnTo>
                <a:lnTo>
                  <a:pt x="0" y="0"/>
                </a:lnTo>
                <a:close/>
                <a:moveTo>
                  <a:pt x="84" y="80"/>
                </a:moveTo>
                <a:lnTo>
                  <a:pt x="84" y="279"/>
                </a:lnTo>
                <a:lnTo>
                  <a:pt x="676" y="279"/>
                </a:lnTo>
                <a:lnTo>
                  <a:pt x="676" y="80"/>
                </a:lnTo>
                <a:lnTo>
                  <a:pt x="84" y="80"/>
                </a:lnTo>
                <a:close/>
                <a:moveTo>
                  <a:pt x="84" y="628"/>
                </a:moveTo>
                <a:lnTo>
                  <a:pt x="84" y="831"/>
                </a:lnTo>
                <a:lnTo>
                  <a:pt x="676" y="831"/>
                </a:lnTo>
                <a:lnTo>
                  <a:pt x="676" y="628"/>
                </a:lnTo>
                <a:lnTo>
                  <a:pt x="84" y="628"/>
                </a:lnTo>
                <a:close/>
                <a:moveTo>
                  <a:pt x="84" y="354"/>
                </a:moveTo>
                <a:lnTo>
                  <a:pt x="84" y="557"/>
                </a:lnTo>
                <a:lnTo>
                  <a:pt x="676" y="557"/>
                </a:lnTo>
                <a:lnTo>
                  <a:pt x="676" y="354"/>
                </a:lnTo>
                <a:lnTo>
                  <a:pt x="84" y="354"/>
                </a:lnTo>
                <a:close/>
                <a:moveTo>
                  <a:pt x="1963" y="482"/>
                </a:moveTo>
                <a:lnTo>
                  <a:pt x="2021" y="553"/>
                </a:lnTo>
                <a:cubicBezTo>
                  <a:pt x="2000" y="568"/>
                  <a:pt x="1958" y="594"/>
                  <a:pt x="1893" y="632"/>
                </a:cubicBezTo>
                <a:cubicBezTo>
                  <a:pt x="1849" y="659"/>
                  <a:pt x="1815" y="679"/>
                  <a:pt x="1791" y="694"/>
                </a:cubicBezTo>
                <a:cubicBezTo>
                  <a:pt x="1859" y="753"/>
                  <a:pt x="1965" y="800"/>
                  <a:pt x="2109" y="836"/>
                </a:cubicBezTo>
                <a:cubicBezTo>
                  <a:pt x="2089" y="856"/>
                  <a:pt x="2070" y="883"/>
                  <a:pt x="2052" y="915"/>
                </a:cubicBezTo>
                <a:cubicBezTo>
                  <a:pt x="1849" y="856"/>
                  <a:pt x="1704" y="756"/>
                  <a:pt x="1619" y="615"/>
                </a:cubicBezTo>
                <a:lnTo>
                  <a:pt x="1619" y="818"/>
                </a:lnTo>
                <a:cubicBezTo>
                  <a:pt x="1624" y="924"/>
                  <a:pt x="1573" y="976"/>
                  <a:pt x="1464" y="973"/>
                </a:cubicBezTo>
                <a:cubicBezTo>
                  <a:pt x="1423" y="973"/>
                  <a:pt x="1381" y="973"/>
                  <a:pt x="1340" y="973"/>
                </a:cubicBezTo>
                <a:cubicBezTo>
                  <a:pt x="1337" y="937"/>
                  <a:pt x="1331" y="908"/>
                  <a:pt x="1322" y="884"/>
                </a:cubicBezTo>
                <a:cubicBezTo>
                  <a:pt x="1358" y="887"/>
                  <a:pt x="1403" y="889"/>
                  <a:pt x="1459" y="889"/>
                </a:cubicBezTo>
                <a:cubicBezTo>
                  <a:pt x="1515" y="892"/>
                  <a:pt x="1542" y="867"/>
                  <a:pt x="1539" y="814"/>
                </a:cubicBezTo>
                <a:lnTo>
                  <a:pt x="1539" y="447"/>
                </a:lnTo>
                <a:lnTo>
                  <a:pt x="1057" y="447"/>
                </a:lnTo>
                <a:lnTo>
                  <a:pt x="1057" y="376"/>
                </a:lnTo>
                <a:lnTo>
                  <a:pt x="1849" y="376"/>
                </a:lnTo>
                <a:lnTo>
                  <a:pt x="1849" y="261"/>
                </a:lnTo>
                <a:lnTo>
                  <a:pt x="1190" y="261"/>
                </a:lnTo>
                <a:lnTo>
                  <a:pt x="1190" y="190"/>
                </a:lnTo>
                <a:lnTo>
                  <a:pt x="1849" y="190"/>
                </a:lnTo>
                <a:lnTo>
                  <a:pt x="1849" y="75"/>
                </a:lnTo>
                <a:lnTo>
                  <a:pt x="1172" y="75"/>
                </a:lnTo>
                <a:lnTo>
                  <a:pt x="1172" y="5"/>
                </a:lnTo>
                <a:lnTo>
                  <a:pt x="1932" y="5"/>
                </a:lnTo>
                <a:lnTo>
                  <a:pt x="1932" y="376"/>
                </a:lnTo>
                <a:lnTo>
                  <a:pt x="2101" y="376"/>
                </a:lnTo>
                <a:lnTo>
                  <a:pt x="2101" y="447"/>
                </a:lnTo>
                <a:lnTo>
                  <a:pt x="1619" y="447"/>
                </a:lnTo>
                <a:lnTo>
                  <a:pt x="1619" y="482"/>
                </a:lnTo>
                <a:cubicBezTo>
                  <a:pt x="1654" y="544"/>
                  <a:pt x="1692" y="597"/>
                  <a:pt x="1733" y="641"/>
                </a:cubicBezTo>
                <a:cubicBezTo>
                  <a:pt x="1822" y="582"/>
                  <a:pt x="1899" y="529"/>
                  <a:pt x="1963" y="482"/>
                </a:cubicBezTo>
                <a:close/>
                <a:moveTo>
                  <a:pt x="1044" y="814"/>
                </a:moveTo>
                <a:cubicBezTo>
                  <a:pt x="1168" y="772"/>
                  <a:pt x="1318" y="716"/>
                  <a:pt x="1495" y="646"/>
                </a:cubicBezTo>
                <a:cubicBezTo>
                  <a:pt x="1501" y="672"/>
                  <a:pt x="1507" y="699"/>
                  <a:pt x="1513" y="725"/>
                </a:cubicBezTo>
                <a:cubicBezTo>
                  <a:pt x="1351" y="784"/>
                  <a:pt x="1205" y="839"/>
                  <a:pt x="1075" y="889"/>
                </a:cubicBezTo>
                <a:lnTo>
                  <a:pt x="1044" y="814"/>
                </a:lnTo>
                <a:close/>
                <a:moveTo>
                  <a:pt x="1190" y="473"/>
                </a:moveTo>
                <a:cubicBezTo>
                  <a:pt x="1202" y="482"/>
                  <a:pt x="1218" y="492"/>
                  <a:pt x="1238" y="504"/>
                </a:cubicBezTo>
                <a:cubicBezTo>
                  <a:pt x="1303" y="545"/>
                  <a:pt x="1356" y="581"/>
                  <a:pt x="1398" y="610"/>
                </a:cubicBezTo>
                <a:lnTo>
                  <a:pt x="1349" y="681"/>
                </a:lnTo>
                <a:cubicBezTo>
                  <a:pt x="1317" y="658"/>
                  <a:pt x="1272" y="627"/>
                  <a:pt x="1216" y="588"/>
                </a:cubicBezTo>
                <a:cubicBezTo>
                  <a:pt x="1184" y="565"/>
                  <a:pt x="1159" y="547"/>
                  <a:pt x="1141" y="535"/>
                </a:cubicBezTo>
                <a:lnTo>
                  <a:pt x="1190" y="473"/>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23" name="组合 22"/>
          <p:cNvGrpSpPr/>
          <p:nvPr/>
        </p:nvGrpSpPr>
        <p:grpSpPr>
          <a:xfrm>
            <a:off x="973160" y="2000778"/>
            <a:ext cx="3306848" cy="3298934"/>
            <a:chOff x="567625" y="1876138"/>
            <a:chExt cx="3317875" cy="3309938"/>
          </a:xfrm>
        </p:grpSpPr>
        <p:sp>
          <p:nvSpPr>
            <p:cNvPr id="24" name="Oval 19"/>
            <p:cNvSpPr>
              <a:spLocks noChangeArrowheads="1"/>
            </p:cNvSpPr>
            <p:nvPr/>
          </p:nvSpPr>
          <p:spPr bwMode="auto">
            <a:xfrm>
              <a:off x="828378" y="2121010"/>
              <a:ext cx="2790825" cy="2782888"/>
            </a:xfrm>
            <a:prstGeom prst="ellipse">
              <a:avLst/>
            </a:prstGeom>
            <a:blipFill>
              <a:blip r:embed="rId2"/>
              <a:stretch>
                <a:fillRect/>
              </a:stretch>
            </a:blipFill>
            <a:ln>
              <a:noFill/>
            </a:ln>
          </p:spPr>
          <p:txBody>
            <a:bodyPr vert="horz" wrap="square" lIns="91440" tIns="45720" rIns="91440" bIns="45720" numCol="1" anchor="t" anchorCtr="0" compatLnSpc="1"/>
            <a:lstStyle/>
            <a:p>
              <a:endParaRPr lang="zh-CN" altLang="en-US"/>
            </a:p>
          </p:txBody>
        </p:sp>
        <p:grpSp>
          <p:nvGrpSpPr>
            <p:cNvPr id="25" name="组合 24"/>
            <p:cNvGrpSpPr/>
            <p:nvPr/>
          </p:nvGrpSpPr>
          <p:grpSpPr>
            <a:xfrm rot="20826965">
              <a:off x="567625" y="1876138"/>
              <a:ext cx="3317875" cy="3309938"/>
              <a:chOff x="625806" y="2032000"/>
              <a:chExt cx="3317875" cy="3309938"/>
            </a:xfrm>
          </p:grpSpPr>
          <p:sp>
            <p:nvSpPr>
              <p:cNvPr id="26" name="Freeform 21"/>
              <p:cNvSpPr/>
              <p:nvPr/>
            </p:nvSpPr>
            <p:spPr bwMode="auto">
              <a:xfrm>
                <a:off x="865519" y="2032000"/>
                <a:ext cx="1376363" cy="885825"/>
              </a:xfrm>
              <a:custGeom>
                <a:avLst/>
                <a:gdLst>
                  <a:gd name="T0" fmla="*/ 227 w 2059"/>
                  <a:gd name="T1" fmla="*/ 1328 h 1328"/>
                  <a:gd name="T2" fmla="*/ 2059 w 2059"/>
                  <a:gd name="T3" fmla="*/ 262 h 1328"/>
                  <a:gd name="T4" fmla="*/ 2059 w 2059"/>
                  <a:gd name="T5" fmla="*/ 0 h 1328"/>
                  <a:gd name="T6" fmla="*/ 0 w 2059"/>
                  <a:gd name="T7" fmla="*/ 1197 h 1328"/>
                  <a:gd name="T8" fmla="*/ 227 w 2059"/>
                  <a:gd name="T9" fmla="*/ 1328 h 1328"/>
                </a:gdLst>
                <a:ahLst/>
                <a:cxnLst>
                  <a:cxn ang="0">
                    <a:pos x="T0" y="T1"/>
                  </a:cxn>
                  <a:cxn ang="0">
                    <a:pos x="T2" y="T3"/>
                  </a:cxn>
                  <a:cxn ang="0">
                    <a:pos x="T4" y="T5"/>
                  </a:cxn>
                  <a:cxn ang="0">
                    <a:pos x="T6" y="T7"/>
                  </a:cxn>
                  <a:cxn ang="0">
                    <a:pos x="T8" y="T9"/>
                  </a:cxn>
                </a:cxnLst>
                <a:rect l="0" t="0" r="r" b="b"/>
                <a:pathLst>
                  <a:path w="2059" h="1328">
                    <a:moveTo>
                      <a:pt x="227" y="1328"/>
                    </a:moveTo>
                    <a:cubicBezTo>
                      <a:pt x="606" y="706"/>
                      <a:pt x="1282" y="285"/>
                      <a:pt x="2059" y="262"/>
                    </a:cubicBezTo>
                    <a:lnTo>
                      <a:pt x="2059" y="0"/>
                    </a:lnTo>
                    <a:cubicBezTo>
                      <a:pt x="1186" y="23"/>
                      <a:pt x="424" y="497"/>
                      <a:pt x="0" y="1197"/>
                    </a:cubicBezTo>
                    <a:lnTo>
                      <a:pt x="227" y="1328"/>
                    </a:ln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2"/>
              <p:cNvSpPr/>
              <p:nvPr/>
            </p:nvSpPr>
            <p:spPr bwMode="auto">
              <a:xfrm>
                <a:off x="625806" y="2032000"/>
                <a:ext cx="3317875" cy="3309938"/>
              </a:xfrm>
              <a:custGeom>
                <a:avLst/>
                <a:gdLst>
                  <a:gd name="T0" fmla="*/ 2527 w 4963"/>
                  <a:gd name="T1" fmla="*/ 262 h 4963"/>
                  <a:gd name="T2" fmla="*/ 4702 w 4963"/>
                  <a:gd name="T3" fmla="*/ 2481 h 4963"/>
                  <a:gd name="T4" fmla="*/ 2482 w 4963"/>
                  <a:gd name="T5" fmla="*/ 4701 h 4963"/>
                  <a:gd name="T6" fmla="*/ 262 w 4963"/>
                  <a:gd name="T7" fmla="*/ 2481 h 4963"/>
                  <a:gd name="T8" fmla="*/ 530 w 4963"/>
                  <a:gd name="T9" fmla="*/ 1424 h 4963"/>
                  <a:gd name="T10" fmla="*/ 303 w 4963"/>
                  <a:gd name="T11" fmla="*/ 1293 h 4963"/>
                  <a:gd name="T12" fmla="*/ 0 w 4963"/>
                  <a:gd name="T13" fmla="*/ 2481 h 4963"/>
                  <a:gd name="T14" fmla="*/ 2482 w 4963"/>
                  <a:gd name="T15" fmla="*/ 4963 h 4963"/>
                  <a:gd name="T16" fmla="*/ 4963 w 4963"/>
                  <a:gd name="T17" fmla="*/ 2481 h 4963"/>
                  <a:gd name="T18" fmla="*/ 2527 w 4963"/>
                  <a:gd name="T19" fmla="*/ 0 h 4963"/>
                  <a:gd name="T20" fmla="*/ 2527 w 4963"/>
                  <a:gd name="T21" fmla="*/ 262 h 4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63" h="4963">
                    <a:moveTo>
                      <a:pt x="2527" y="262"/>
                    </a:moveTo>
                    <a:cubicBezTo>
                      <a:pt x="3732" y="286"/>
                      <a:pt x="4702" y="1271"/>
                      <a:pt x="4702" y="2481"/>
                    </a:cubicBezTo>
                    <a:cubicBezTo>
                      <a:pt x="4702" y="3707"/>
                      <a:pt x="3708" y="4701"/>
                      <a:pt x="2482" y="4701"/>
                    </a:cubicBezTo>
                    <a:cubicBezTo>
                      <a:pt x="1256" y="4701"/>
                      <a:pt x="262" y="3707"/>
                      <a:pt x="262" y="2481"/>
                    </a:cubicBezTo>
                    <a:cubicBezTo>
                      <a:pt x="262" y="2098"/>
                      <a:pt x="359" y="1738"/>
                      <a:pt x="530" y="1424"/>
                    </a:cubicBezTo>
                    <a:lnTo>
                      <a:pt x="303" y="1293"/>
                    </a:lnTo>
                    <a:cubicBezTo>
                      <a:pt x="110" y="1646"/>
                      <a:pt x="0" y="2051"/>
                      <a:pt x="0" y="2481"/>
                    </a:cubicBezTo>
                    <a:cubicBezTo>
                      <a:pt x="0" y="3852"/>
                      <a:pt x="1111" y="4963"/>
                      <a:pt x="2482" y="4963"/>
                    </a:cubicBezTo>
                    <a:cubicBezTo>
                      <a:pt x="3852" y="4963"/>
                      <a:pt x="4963" y="3852"/>
                      <a:pt x="4963" y="2481"/>
                    </a:cubicBezTo>
                    <a:cubicBezTo>
                      <a:pt x="4963" y="1126"/>
                      <a:pt x="3877" y="24"/>
                      <a:pt x="2527" y="0"/>
                    </a:cubicBezTo>
                    <a:lnTo>
                      <a:pt x="2527" y="262"/>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28" name="椭圆 27"/>
          <p:cNvSpPr/>
          <p:nvPr/>
        </p:nvSpPr>
        <p:spPr bwMode="auto">
          <a:xfrm>
            <a:off x="2873492" y="4438310"/>
            <a:ext cx="1060695" cy="1060695"/>
          </a:xfrm>
          <a:prstGeom prst="ellipse">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9" name="TextBox 28"/>
          <p:cNvSpPr txBox="1"/>
          <p:nvPr/>
        </p:nvSpPr>
        <p:spPr>
          <a:xfrm>
            <a:off x="2873494" y="4502118"/>
            <a:ext cx="1060694" cy="954107"/>
          </a:xfrm>
          <a:prstGeom prst="rect">
            <a:avLst/>
          </a:prstGeom>
          <a:noFill/>
        </p:spPr>
        <p:txBody>
          <a:bodyPr wrap="square" rtlCol="0">
            <a:spAutoFit/>
          </a:bodyPr>
          <a:lstStyle/>
          <a:p>
            <a:pPr algn="ctr"/>
            <a:r>
              <a:rPr lang="zh-CN" altLang="en-US" sz="2800" dirty="0">
                <a:solidFill>
                  <a:schemeClr val="accent2"/>
                </a:solidFill>
                <a:latin typeface="+mn-ea"/>
                <a:ea typeface="+mn-ea"/>
              </a:rPr>
              <a:t>携手共赢</a:t>
            </a:r>
            <a:endParaRPr lang="zh-CN" altLang="en-US" sz="2800" dirty="0">
              <a:solidFill>
                <a:schemeClr val="accent2"/>
              </a:solidFill>
              <a:latin typeface="+mn-ea"/>
              <a:ea typeface="+mn-ea"/>
            </a:endParaRPr>
          </a:p>
        </p:txBody>
      </p:sp>
      <p:sp>
        <p:nvSpPr>
          <p:cNvPr id="31" name="Freeform 23"/>
          <p:cNvSpPr/>
          <p:nvPr/>
        </p:nvSpPr>
        <p:spPr bwMode="auto">
          <a:xfrm>
            <a:off x="4948675" y="1712146"/>
            <a:ext cx="847758" cy="853444"/>
          </a:xfrm>
          <a:custGeom>
            <a:avLst/>
            <a:gdLst>
              <a:gd name="T0" fmla="*/ 91 w 865"/>
              <a:gd name="T1" fmla="*/ 0 h 865"/>
              <a:gd name="T2" fmla="*/ 774 w 865"/>
              <a:gd name="T3" fmla="*/ 0 h 865"/>
              <a:gd name="T4" fmla="*/ 865 w 865"/>
              <a:gd name="T5" fmla="*/ 91 h 865"/>
              <a:gd name="T6" fmla="*/ 865 w 865"/>
              <a:gd name="T7" fmla="*/ 774 h 865"/>
              <a:gd name="T8" fmla="*/ 774 w 865"/>
              <a:gd name="T9" fmla="*/ 865 h 865"/>
              <a:gd name="T10" fmla="*/ 91 w 865"/>
              <a:gd name="T11" fmla="*/ 865 h 865"/>
              <a:gd name="T12" fmla="*/ 0 w 865"/>
              <a:gd name="T13" fmla="*/ 774 h 865"/>
              <a:gd name="T14" fmla="*/ 0 w 865"/>
              <a:gd name="T15" fmla="*/ 91 h 865"/>
              <a:gd name="T16" fmla="*/ 91 w 865"/>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865">
                <a:moveTo>
                  <a:pt x="91" y="0"/>
                </a:moveTo>
                <a:lnTo>
                  <a:pt x="774" y="0"/>
                </a:lnTo>
                <a:cubicBezTo>
                  <a:pt x="824" y="0"/>
                  <a:pt x="865" y="41"/>
                  <a:pt x="865" y="91"/>
                </a:cubicBezTo>
                <a:lnTo>
                  <a:pt x="865" y="774"/>
                </a:lnTo>
                <a:cubicBezTo>
                  <a:pt x="865" y="824"/>
                  <a:pt x="824" y="865"/>
                  <a:pt x="774" y="865"/>
                </a:cubicBezTo>
                <a:lnTo>
                  <a:pt x="91" y="865"/>
                </a:lnTo>
                <a:cubicBezTo>
                  <a:pt x="41" y="865"/>
                  <a:pt x="0" y="824"/>
                  <a:pt x="0" y="774"/>
                </a:cubicBezTo>
                <a:lnTo>
                  <a:pt x="0" y="91"/>
                </a:lnTo>
                <a:cubicBezTo>
                  <a:pt x="0" y="41"/>
                  <a:pt x="41" y="0"/>
                  <a:pt x="91" y="0"/>
                </a:cubicBezTo>
                <a:close/>
              </a:path>
            </a:pathLst>
          </a:custGeom>
          <a:solidFill>
            <a:schemeClr val="accent4"/>
          </a:solidFill>
          <a:ln>
            <a:noFill/>
          </a:ln>
        </p:spPr>
        <p:txBody>
          <a:bodyPr vert="horz" wrap="square" lIns="91440" tIns="45720" rIns="91440" bIns="45720" numCol="1" anchor="t" anchorCtr="0" compatLnSpc="1"/>
          <a:lstStyle/>
          <a:p>
            <a:endParaRPr lang="zh-CN" altLang="en-US"/>
          </a:p>
        </p:txBody>
      </p:sp>
      <p:sp>
        <p:nvSpPr>
          <p:cNvPr id="43" name="Freeform 24"/>
          <p:cNvSpPr/>
          <p:nvPr/>
        </p:nvSpPr>
        <p:spPr bwMode="auto">
          <a:xfrm>
            <a:off x="5951911" y="1712146"/>
            <a:ext cx="4818058" cy="853444"/>
          </a:xfrm>
          <a:custGeom>
            <a:avLst/>
            <a:gdLst>
              <a:gd name="T0" fmla="*/ 91 w 8683"/>
              <a:gd name="T1" fmla="*/ 0 h 865"/>
              <a:gd name="T2" fmla="*/ 8591 w 8683"/>
              <a:gd name="T3" fmla="*/ 0 h 865"/>
              <a:gd name="T4" fmla="*/ 8683 w 8683"/>
              <a:gd name="T5" fmla="*/ 91 h 865"/>
              <a:gd name="T6" fmla="*/ 8683 w 8683"/>
              <a:gd name="T7" fmla="*/ 774 h 865"/>
              <a:gd name="T8" fmla="*/ 8591 w 8683"/>
              <a:gd name="T9" fmla="*/ 865 h 865"/>
              <a:gd name="T10" fmla="*/ 91 w 8683"/>
              <a:gd name="T11" fmla="*/ 865 h 865"/>
              <a:gd name="T12" fmla="*/ 0 w 8683"/>
              <a:gd name="T13" fmla="*/ 774 h 865"/>
              <a:gd name="T14" fmla="*/ 0 w 8683"/>
              <a:gd name="T15" fmla="*/ 91 h 865"/>
              <a:gd name="T16" fmla="*/ 91 w 8683"/>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3" h="865">
                <a:moveTo>
                  <a:pt x="91" y="0"/>
                </a:moveTo>
                <a:lnTo>
                  <a:pt x="8591" y="0"/>
                </a:lnTo>
                <a:cubicBezTo>
                  <a:pt x="8642" y="0"/>
                  <a:pt x="8683" y="41"/>
                  <a:pt x="8683" y="91"/>
                </a:cubicBezTo>
                <a:lnTo>
                  <a:pt x="8683" y="774"/>
                </a:lnTo>
                <a:cubicBezTo>
                  <a:pt x="8683" y="824"/>
                  <a:pt x="8642" y="865"/>
                  <a:pt x="8591" y="865"/>
                </a:cubicBezTo>
                <a:lnTo>
                  <a:pt x="91" y="865"/>
                </a:lnTo>
                <a:cubicBezTo>
                  <a:pt x="41" y="865"/>
                  <a:pt x="0" y="824"/>
                  <a:pt x="0" y="774"/>
                </a:cubicBezTo>
                <a:lnTo>
                  <a:pt x="0" y="91"/>
                </a:lnTo>
                <a:cubicBezTo>
                  <a:pt x="0" y="41"/>
                  <a:pt x="41" y="0"/>
                  <a:pt x="91" y="0"/>
                </a:cubicBezTo>
                <a:close/>
              </a:path>
            </a:pathLst>
          </a:custGeom>
          <a:solidFill>
            <a:srgbClr val="FFFFFF"/>
          </a:solidFill>
          <a:ln w="9525" cap="flat">
            <a:solidFill>
              <a:schemeClr val="accent1">
                <a:lumMod val="40000"/>
                <a:lumOff val="60000"/>
              </a:schemeClr>
            </a:solidFill>
            <a:prstDash val="solid"/>
            <a:miter lim="800000"/>
          </a:ln>
        </p:spPr>
        <p:txBody>
          <a:bodyPr vert="horz" wrap="square" lIns="91440" tIns="45720" rIns="91440" bIns="45720" numCol="1" anchor="t" anchorCtr="0" compatLnSpc="1"/>
          <a:lstStyle/>
          <a:p>
            <a:endParaRPr lang="zh-CN" altLang="en-US"/>
          </a:p>
        </p:txBody>
      </p:sp>
      <p:sp>
        <p:nvSpPr>
          <p:cNvPr id="44" name="Freeform 25"/>
          <p:cNvSpPr/>
          <p:nvPr/>
        </p:nvSpPr>
        <p:spPr bwMode="auto">
          <a:xfrm>
            <a:off x="4948675" y="3194733"/>
            <a:ext cx="847758" cy="853444"/>
          </a:xfrm>
          <a:custGeom>
            <a:avLst/>
            <a:gdLst>
              <a:gd name="T0" fmla="*/ 91 w 865"/>
              <a:gd name="T1" fmla="*/ 0 h 865"/>
              <a:gd name="T2" fmla="*/ 774 w 865"/>
              <a:gd name="T3" fmla="*/ 0 h 865"/>
              <a:gd name="T4" fmla="*/ 865 w 865"/>
              <a:gd name="T5" fmla="*/ 91 h 865"/>
              <a:gd name="T6" fmla="*/ 865 w 865"/>
              <a:gd name="T7" fmla="*/ 774 h 865"/>
              <a:gd name="T8" fmla="*/ 774 w 865"/>
              <a:gd name="T9" fmla="*/ 865 h 865"/>
              <a:gd name="T10" fmla="*/ 91 w 865"/>
              <a:gd name="T11" fmla="*/ 865 h 865"/>
              <a:gd name="T12" fmla="*/ 0 w 865"/>
              <a:gd name="T13" fmla="*/ 774 h 865"/>
              <a:gd name="T14" fmla="*/ 0 w 865"/>
              <a:gd name="T15" fmla="*/ 91 h 865"/>
              <a:gd name="T16" fmla="*/ 91 w 865"/>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865">
                <a:moveTo>
                  <a:pt x="91" y="0"/>
                </a:moveTo>
                <a:lnTo>
                  <a:pt x="774" y="0"/>
                </a:lnTo>
                <a:cubicBezTo>
                  <a:pt x="824" y="0"/>
                  <a:pt x="865" y="41"/>
                  <a:pt x="865" y="91"/>
                </a:cubicBezTo>
                <a:lnTo>
                  <a:pt x="865" y="774"/>
                </a:lnTo>
                <a:cubicBezTo>
                  <a:pt x="865" y="824"/>
                  <a:pt x="824" y="865"/>
                  <a:pt x="774" y="865"/>
                </a:cubicBezTo>
                <a:lnTo>
                  <a:pt x="91" y="865"/>
                </a:lnTo>
                <a:cubicBezTo>
                  <a:pt x="41" y="865"/>
                  <a:pt x="0" y="824"/>
                  <a:pt x="0" y="774"/>
                </a:cubicBezTo>
                <a:lnTo>
                  <a:pt x="0" y="91"/>
                </a:lnTo>
                <a:cubicBezTo>
                  <a:pt x="0" y="41"/>
                  <a:pt x="41" y="0"/>
                  <a:pt x="91" y="0"/>
                </a:cubicBezTo>
                <a:close/>
              </a:path>
            </a:pathLst>
          </a:custGeom>
          <a:solidFill>
            <a:schemeClr val="accent4"/>
          </a:solidFill>
          <a:ln>
            <a:noFill/>
          </a:ln>
        </p:spPr>
        <p:txBody>
          <a:bodyPr vert="horz" wrap="square" lIns="91440" tIns="45720" rIns="91440" bIns="45720" numCol="1" anchor="t" anchorCtr="0" compatLnSpc="1"/>
          <a:lstStyle/>
          <a:p>
            <a:endParaRPr lang="zh-CN" altLang="en-US"/>
          </a:p>
        </p:txBody>
      </p:sp>
      <p:sp>
        <p:nvSpPr>
          <p:cNvPr id="45" name="Freeform 26"/>
          <p:cNvSpPr/>
          <p:nvPr/>
        </p:nvSpPr>
        <p:spPr bwMode="auto">
          <a:xfrm>
            <a:off x="5951911" y="3194733"/>
            <a:ext cx="4818058" cy="853444"/>
          </a:xfrm>
          <a:custGeom>
            <a:avLst/>
            <a:gdLst>
              <a:gd name="T0" fmla="*/ 91 w 8683"/>
              <a:gd name="T1" fmla="*/ 0 h 865"/>
              <a:gd name="T2" fmla="*/ 8591 w 8683"/>
              <a:gd name="T3" fmla="*/ 0 h 865"/>
              <a:gd name="T4" fmla="*/ 8683 w 8683"/>
              <a:gd name="T5" fmla="*/ 91 h 865"/>
              <a:gd name="T6" fmla="*/ 8683 w 8683"/>
              <a:gd name="T7" fmla="*/ 774 h 865"/>
              <a:gd name="T8" fmla="*/ 8591 w 8683"/>
              <a:gd name="T9" fmla="*/ 865 h 865"/>
              <a:gd name="T10" fmla="*/ 91 w 8683"/>
              <a:gd name="T11" fmla="*/ 865 h 865"/>
              <a:gd name="T12" fmla="*/ 0 w 8683"/>
              <a:gd name="T13" fmla="*/ 774 h 865"/>
              <a:gd name="T14" fmla="*/ 0 w 8683"/>
              <a:gd name="T15" fmla="*/ 91 h 865"/>
              <a:gd name="T16" fmla="*/ 91 w 8683"/>
              <a:gd name="T17" fmla="*/ 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3" h="865">
                <a:moveTo>
                  <a:pt x="91" y="0"/>
                </a:moveTo>
                <a:lnTo>
                  <a:pt x="8591" y="0"/>
                </a:lnTo>
                <a:cubicBezTo>
                  <a:pt x="8642" y="0"/>
                  <a:pt x="8683" y="41"/>
                  <a:pt x="8683" y="91"/>
                </a:cubicBezTo>
                <a:lnTo>
                  <a:pt x="8683" y="774"/>
                </a:lnTo>
                <a:cubicBezTo>
                  <a:pt x="8683" y="824"/>
                  <a:pt x="8642" y="865"/>
                  <a:pt x="8591" y="865"/>
                </a:cubicBezTo>
                <a:lnTo>
                  <a:pt x="91" y="865"/>
                </a:lnTo>
                <a:cubicBezTo>
                  <a:pt x="41" y="865"/>
                  <a:pt x="0" y="824"/>
                  <a:pt x="0" y="774"/>
                </a:cubicBezTo>
                <a:lnTo>
                  <a:pt x="0" y="91"/>
                </a:lnTo>
                <a:cubicBezTo>
                  <a:pt x="0" y="41"/>
                  <a:pt x="41" y="0"/>
                  <a:pt x="91" y="0"/>
                </a:cubicBezTo>
                <a:close/>
              </a:path>
            </a:pathLst>
          </a:custGeom>
          <a:solidFill>
            <a:srgbClr val="FFFFFF"/>
          </a:solidFill>
          <a:ln w="9525" cap="flat">
            <a:solidFill>
              <a:schemeClr val="accent1">
                <a:lumMod val="40000"/>
                <a:lumOff val="60000"/>
              </a:schemeClr>
            </a:solidFill>
            <a:prstDash val="solid"/>
            <a:miter lim="800000"/>
          </a:ln>
        </p:spPr>
        <p:txBody>
          <a:bodyPr vert="horz" wrap="square" lIns="91440" tIns="45720" rIns="91440" bIns="45720" numCol="1" anchor="t" anchorCtr="0" compatLnSpc="1"/>
          <a:lstStyle/>
          <a:p>
            <a:endParaRPr lang="zh-CN" altLang="en-US"/>
          </a:p>
        </p:txBody>
      </p:sp>
      <p:sp>
        <p:nvSpPr>
          <p:cNvPr id="46" name="Freeform 27"/>
          <p:cNvSpPr/>
          <p:nvPr/>
        </p:nvSpPr>
        <p:spPr bwMode="auto">
          <a:xfrm>
            <a:off x="4948675" y="4676681"/>
            <a:ext cx="847758" cy="853444"/>
          </a:xfrm>
          <a:custGeom>
            <a:avLst/>
            <a:gdLst>
              <a:gd name="T0" fmla="*/ 91 w 865"/>
              <a:gd name="T1" fmla="*/ 0 h 866"/>
              <a:gd name="T2" fmla="*/ 774 w 865"/>
              <a:gd name="T3" fmla="*/ 0 h 866"/>
              <a:gd name="T4" fmla="*/ 865 w 865"/>
              <a:gd name="T5" fmla="*/ 91 h 866"/>
              <a:gd name="T6" fmla="*/ 865 w 865"/>
              <a:gd name="T7" fmla="*/ 775 h 866"/>
              <a:gd name="T8" fmla="*/ 774 w 865"/>
              <a:gd name="T9" fmla="*/ 866 h 866"/>
              <a:gd name="T10" fmla="*/ 91 w 865"/>
              <a:gd name="T11" fmla="*/ 866 h 866"/>
              <a:gd name="T12" fmla="*/ 0 w 865"/>
              <a:gd name="T13" fmla="*/ 775 h 866"/>
              <a:gd name="T14" fmla="*/ 0 w 865"/>
              <a:gd name="T15" fmla="*/ 91 h 866"/>
              <a:gd name="T16" fmla="*/ 91 w 865"/>
              <a:gd name="T17" fmla="*/ 0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866">
                <a:moveTo>
                  <a:pt x="91" y="0"/>
                </a:moveTo>
                <a:lnTo>
                  <a:pt x="774" y="0"/>
                </a:lnTo>
                <a:cubicBezTo>
                  <a:pt x="824" y="0"/>
                  <a:pt x="865" y="41"/>
                  <a:pt x="865" y="91"/>
                </a:cubicBezTo>
                <a:lnTo>
                  <a:pt x="865" y="775"/>
                </a:lnTo>
                <a:cubicBezTo>
                  <a:pt x="865" y="825"/>
                  <a:pt x="824" y="866"/>
                  <a:pt x="774" y="866"/>
                </a:cubicBezTo>
                <a:lnTo>
                  <a:pt x="91" y="866"/>
                </a:lnTo>
                <a:cubicBezTo>
                  <a:pt x="41" y="866"/>
                  <a:pt x="0" y="825"/>
                  <a:pt x="0" y="775"/>
                </a:cubicBezTo>
                <a:lnTo>
                  <a:pt x="0" y="91"/>
                </a:lnTo>
                <a:cubicBezTo>
                  <a:pt x="0" y="41"/>
                  <a:pt x="41" y="0"/>
                  <a:pt x="91" y="0"/>
                </a:cubicBezTo>
                <a:close/>
              </a:path>
            </a:pathLst>
          </a:custGeom>
          <a:solidFill>
            <a:schemeClr val="accent4"/>
          </a:solidFill>
          <a:ln>
            <a:noFill/>
          </a:ln>
        </p:spPr>
        <p:txBody>
          <a:bodyPr vert="horz" wrap="square" lIns="91440" tIns="45720" rIns="91440" bIns="45720" numCol="1" anchor="t" anchorCtr="0" compatLnSpc="1"/>
          <a:lstStyle/>
          <a:p>
            <a:endParaRPr lang="zh-CN" altLang="en-US"/>
          </a:p>
        </p:txBody>
      </p:sp>
      <p:sp>
        <p:nvSpPr>
          <p:cNvPr id="47" name="Freeform 28"/>
          <p:cNvSpPr/>
          <p:nvPr/>
        </p:nvSpPr>
        <p:spPr bwMode="auto">
          <a:xfrm>
            <a:off x="5951911" y="4676681"/>
            <a:ext cx="4818058" cy="853444"/>
          </a:xfrm>
          <a:custGeom>
            <a:avLst/>
            <a:gdLst>
              <a:gd name="T0" fmla="*/ 91 w 8683"/>
              <a:gd name="T1" fmla="*/ 0 h 866"/>
              <a:gd name="T2" fmla="*/ 8591 w 8683"/>
              <a:gd name="T3" fmla="*/ 0 h 866"/>
              <a:gd name="T4" fmla="*/ 8683 w 8683"/>
              <a:gd name="T5" fmla="*/ 91 h 866"/>
              <a:gd name="T6" fmla="*/ 8683 w 8683"/>
              <a:gd name="T7" fmla="*/ 775 h 866"/>
              <a:gd name="T8" fmla="*/ 8591 w 8683"/>
              <a:gd name="T9" fmla="*/ 866 h 866"/>
              <a:gd name="T10" fmla="*/ 91 w 8683"/>
              <a:gd name="T11" fmla="*/ 866 h 866"/>
              <a:gd name="T12" fmla="*/ 0 w 8683"/>
              <a:gd name="T13" fmla="*/ 775 h 866"/>
              <a:gd name="T14" fmla="*/ 0 w 8683"/>
              <a:gd name="T15" fmla="*/ 91 h 866"/>
              <a:gd name="T16" fmla="*/ 91 w 8683"/>
              <a:gd name="T17" fmla="*/ 0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3" h="866">
                <a:moveTo>
                  <a:pt x="91" y="0"/>
                </a:moveTo>
                <a:lnTo>
                  <a:pt x="8591" y="0"/>
                </a:lnTo>
                <a:cubicBezTo>
                  <a:pt x="8642" y="0"/>
                  <a:pt x="8683" y="41"/>
                  <a:pt x="8683" y="91"/>
                </a:cubicBezTo>
                <a:lnTo>
                  <a:pt x="8683" y="775"/>
                </a:lnTo>
                <a:cubicBezTo>
                  <a:pt x="8683" y="825"/>
                  <a:pt x="8642" y="866"/>
                  <a:pt x="8591" y="866"/>
                </a:cubicBezTo>
                <a:lnTo>
                  <a:pt x="91" y="866"/>
                </a:lnTo>
                <a:cubicBezTo>
                  <a:pt x="41" y="866"/>
                  <a:pt x="0" y="825"/>
                  <a:pt x="0" y="775"/>
                </a:cubicBezTo>
                <a:lnTo>
                  <a:pt x="0" y="91"/>
                </a:lnTo>
                <a:cubicBezTo>
                  <a:pt x="0" y="41"/>
                  <a:pt x="41" y="0"/>
                  <a:pt x="91" y="0"/>
                </a:cubicBezTo>
                <a:close/>
              </a:path>
            </a:pathLst>
          </a:custGeom>
          <a:solidFill>
            <a:srgbClr val="FFFFFF"/>
          </a:solidFill>
          <a:ln w="9525" cap="flat">
            <a:solidFill>
              <a:schemeClr val="accent1">
                <a:lumMod val="40000"/>
                <a:lumOff val="60000"/>
              </a:schemeClr>
            </a:solidFill>
            <a:prstDash val="solid"/>
            <a:miter lim="800000"/>
          </a:ln>
        </p:spPr>
        <p:txBody>
          <a:bodyPr vert="horz" wrap="square" lIns="91440" tIns="45720" rIns="91440" bIns="45720" numCol="1" anchor="t" anchorCtr="0" compatLnSpc="1"/>
          <a:lstStyle/>
          <a:p>
            <a:endParaRPr lang="zh-CN" altLang="en-US"/>
          </a:p>
        </p:txBody>
      </p:sp>
      <p:sp>
        <p:nvSpPr>
          <p:cNvPr id="57" name="TextBox 56"/>
          <p:cNvSpPr txBox="1"/>
          <p:nvPr/>
        </p:nvSpPr>
        <p:spPr>
          <a:xfrm>
            <a:off x="6059571" y="1789560"/>
            <a:ext cx="3768408" cy="707886"/>
          </a:xfrm>
          <a:prstGeom prst="rect">
            <a:avLst/>
          </a:prstGeom>
          <a:noFill/>
        </p:spPr>
        <p:txBody>
          <a:bodyPr wrap="square" rtlCol="0">
            <a:spAutoFit/>
          </a:bodyPr>
          <a:lstStyle>
            <a:defPPr>
              <a:defRPr lang="zh-CN"/>
            </a:defPPr>
            <a:lvl1pPr>
              <a:defRPr sz="3600" b="1">
                <a:latin typeface="微软雅黑" panose="020B0503020204020204" pitchFamily="34" charset="-122"/>
                <a:ea typeface="微软雅黑" panose="020B0503020204020204" pitchFamily="34" charset="-122"/>
              </a:defRPr>
            </a:lvl1pPr>
          </a:lstStyle>
          <a:p>
            <a:r>
              <a:rPr lang="zh-CN" altLang="en-US" sz="4000" dirty="0"/>
              <a:t>活动价值</a:t>
            </a:r>
            <a:endParaRPr lang="zh-CN" altLang="en-US" sz="4000" dirty="0"/>
          </a:p>
        </p:txBody>
      </p:sp>
      <p:sp>
        <p:nvSpPr>
          <p:cNvPr id="58" name="TextBox 57"/>
          <p:cNvSpPr txBox="1"/>
          <p:nvPr/>
        </p:nvSpPr>
        <p:spPr>
          <a:xfrm>
            <a:off x="6059571" y="3281009"/>
            <a:ext cx="3768408" cy="707886"/>
          </a:xfrm>
          <a:prstGeom prst="rect">
            <a:avLst/>
          </a:prstGeom>
          <a:noFill/>
        </p:spPr>
        <p:txBody>
          <a:bodyPr wrap="square" rtlCol="0">
            <a:spAutoFit/>
          </a:bodyPr>
          <a:lstStyle>
            <a:defPPr>
              <a:defRPr lang="zh-CN"/>
            </a:defPPr>
            <a:lvl1pPr>
              <a:defRPr sz="3200" b="1">
                <a:solidFill>
                  <a:schemeClr val="accent1"/>
                </a:solidFill>
                <a:latin typeface="微软雅黑" panose="020B0503020204020204" pitchFamily="34" charset="-122"/>
                <a:ea typeface="微软雅黑" panose="020B0503020204020204" pitchFamily="34" charset="-122"/>
              </a:defRPr>
            </a:lvl1pPr>
          </a:lstStyle>
          <a:p>
            <a:r>
              <a:rPr lang="zh-CN" altLang="en-US" sz="4000" dirty="0">
                <a:solidFill>
                  <a:schemeClr val="tx1"/>
                </a:solidFill>
              </a:rPr>
              <a:t>活动运营</a:t>
            </a:r>
            <a:endParaRPr lang="zh-CN" altLang="en-US" sz="4000" dirty="0">
              <a:solidFill>
                <a:schemeClr val="tx1"/>
              </a:solidFill>
            </a:endParaRPr>
          </a:p>
        </p:txBody>
      </p:sp>
      <p:sp>
        <p:nvSpPr>
          <p:cNvPr id="59" name="TextBox 58"/>
          <p:cNvSpPr txBox="1"/>
          <p:nvPr/>
        </p:nvSpPr>
        <p:spPr>
          <a:xfrm>
            <a:off x="6059571" y="4748339"/>
            <a:ext cx="3768408" cy="707886"/>
          </a:xfrm>
          <a:prstGeom prst="rect">
            <a:avLst/>
          </a:prstGeom>
          <a:noFill/>
        </p:spPr>
        <p:txBody>
          <a:bodyPr wrap="square" rtlCol="0">
            <a:spAutoFit/>
          </a:bodyPr>
          <a:lstStyle>
            <a:defPPr>
              <a:defRPr lang="zh-CN"/>
            </a:defPPr>
            <a:lvl1pPr>
              <a:defRPr sz="3200" b="1">
                <a:solidFill>
                  <a:schemeClr val="accent1"/>
                </a:solidFill>
                <a:latin typeface="微软雅黑" panose="020B0503020204020204" pitchFamily="34" charset="-122"/>
                <a:ea typeface="微软雅黑" panose="020B0503020204020204" pitchFamily="34" charset="-122"/>
              </a:defRPr>
            </a:lvl1pPr>
          </a:lstStyle>
          <a:p>
            <a:r>
              <a:rPr lang="zh-CN" altLang="en-US" sz="4000" dirty="0">
                <a:solidFill>
                  <a:schemeClr val="tx1"/>
                </a:solidFill>
              </a:rPr>
              <a:t>合作方案</a:t>
            </a:r>
            <a:endParaRPr lang="zh-CN" altLang="en-US" sz="4000" dirty="0">
              <a:solidFill>
                <a:schemeClr val="tx1"/>
              </a:solidFill>
            </a:endParaRPr>
          </a:p>
        </p:txBody>
      </p:sp>
      <p:sp>
        <p:nvSpPr>
          <p:cNvPr id="69" name="Freeform 11"/>
          <p:cNvSpPr>
            <a:spLocks noEditPoints="1"/>
          </p:cNvSpPr>
          <p:nvPr/>
        </p:nvSpPr>
        <p:spPr bwMode="auto">
          <a:xfrm>
            <a:off x="5073780" y="1902786"/>
            <a:ext cx="597548" cy="472164"/>
          </a:xfrm>
          <a:custGeom>
            <a:avLst/>
            <a:gdLst>
              <a:gd name="T0" fmla="*/ 392 w 1065"/>
              <a:gd name="T1" fmla="*/ 422 h 834"/>
              <a:gd name="T2" fmla="*/ 544 w 1065"/>
              <a:gd name="T3" fmla="*/ 344 h 834"/>
              <a:gd name="T4" fmla="*/ 828 w 1065"/>
              <a:gd name="T5" fmla="*/ 296 h 834"/>
              <a:gd name="T6" fmla="*/ 907 w 1065"/>
              <a:gd name="T7" fmla="*/ 179 h 834"/>
              <a:gd name="T8" fmla="*/ 792 w 1065"/>
              <a:gd name="T9" fmla="*/ 259 h 834"/>
              <a:gd name="T10" fmla="*/ 543 w 1065"/>
              <a:gd name="T11" fmla="*/ 271 h 834"/>
              <a:gd name="T12" fmla="*/ 1065 w 1065"/>
              <a:gd name="T13" fmla="*/ 111 h 834"/>
              <a:gd name="T14" fmla="*/ 647 w 1065"/>
              <a:gd name="T15" fmla="*/ 44 h 834"/>
              <a:gd name="T16" fmla="*/ 607 w 1065"/>
              <a:gd name="T17" fmla="*/ 0 h 834"/>
              <a:gd name="T18" fmla="*/ 214 w 1065"/>
              <a:gd name="T19" fmla="*/ 44 h 834"/>
              <a:gd name="T20" fmla="*/ 243 w 1065"/>
              <a:gd name="T21" fmla="*/ 111 h 834"/>
              <a:gd name="T22" fmla="*/ 300 w 1065"/>
              <a:gd name="T23" fmla="*/ 189 h 834"/>
              <a:gd name="T24" fmla="*/ 981 w 1065"/>
              <a:gd name="T25" fmla="*/ 111 h 834"/>
              <a:gd name="T26" fmla="*/ 493 w 1065"/>
              <a:gd name="T27" fmla="*/ 548 h 834"/>
              <a:gd name="T28" fmla="*/ 981 w 1065"/>
              <a:gd name="T29" fmla="*/ 570 h 834"/>
              <a:gd name="T30" fmla="*/ 501 w 1065"/>
              <a:gd name="T31" fmla="*/ 593 h 834"/>
              <a:gd name="T32" fmla="*/ 503 w 1065"/>
              <a:gd name="T33" fmla="*/ 664 h 834"/>
              <a:gd name="T34" fmla="*/ 607 w 1065"/>
              <a:gd name="T35" fmla="*/ 828 h 834"/>
              <a:gd name="T36" fmla="*/ 647 w 1065"/>
              <a:gd name="T37" fmla="*/ 664 h 834"/>
              <a:gd name="T38" fmla="*/ 839 w 1065"/>
              <a:gd name="T39" fmla="*/ 823 h 834"/>
              <a:gd name="T40" fmla="*/ 822 w 1065"/>
              <a:gd name="T41" fmla="*/ 664 h 834"/>
              <a:gd name="T42" fmla="*/ 1065 w 1065"/>
              <a:gd name="T43" fmla="*/ 593 h 834"/>
              <a:gd name="T44" fmla="*/ 1039 w 1065"/>
              <a:gd name="T45" fmla="*/ 111 h 834"/>
              <a:gd name="T46" fmla="*/ 223 w 1065"/>
              <a:gd name="T47" fmla="*/ 431 h 834"/>
              <a:gd name="T48" fmla="*/ 327 w 1065"/>
              <a:gd name="T49" fmla="*/ 328 h 834"/>
              <a:gd name="T50" fmla="*/ 120 w 1065"/>
              <a:gd name="T51" fmla="*/ 328 h 834"/>
              <a:gd name="T52" fmla="*/ 290 w 1065"/>
              <a:gd name="T53" fmla="*/ 453 h 834"/>
              <a:gd name="T54" fmla="*/ 251 w 1065"/>
              <a:gd name="T55" fmla="*/ 453 h 834"/>
              <a:gd name="T56" fmla="*/ 262 w 1065"/>
              <a:gd name="T57" fmla="*/ 472 h 834"/>
              <a:gd name="T58" fmla="*/ 273 w 1065"/>
              <a:gd name="T59" fmla="*/ 709 h 834"/>
              <a:gd name="T60" fmla="*/ 180 w 1065"/>
              <a:gd name="T61" fmla="*/ 709 h 834"/>
              <a:gd name="T62" fmla="*/ 191 w 1065"/>
              <a:gd name="T63" fmla="*/ 472 h 834"/>
              <a:gd name="T64" fmla="*/ 201 w 1065"/>
              <a:gd name="T65" fmla="*/ 453 h 834"/>
              <a:gd name="T66" fmla="*/ 0 w 1065"/>
              <a:gd name="T67" fmla="*/ 609 h 834"/>
              <a:gd name="T68" fmla="*/ 92 w 1065"/>
              <a:gd name="T69" fmla="*/ 834 h 834"/>
              <a:gd name="T70" fmla="*/ 124 w 1065"/>
              <a:gd name="T71" fmla="*/ 601 h 834"/>
              <a:gd name="T72" fmla="*/ 320 w 1065"/>
              <a:gd name="T73" fmla="*/ 834 h 834"/>
              <a:gd name="T74" fmla="*/ 352 w 1065"/>
              <a:gd name="T75" fmla="*/ 601 h 834"/>
              <a:gd name="T76" fmla="*/ 446 w 1065"/>
              <a:gd name="T77" fmla="*/ 834 h 834"/>
              <a:gd name="T78" fmla="*/ 290 w 1065"/>
              <a:gd name="T79" fmla="*/ 453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5" h="834">
                <a:moveTo>
                  <a:pt x="543" y="271"/>
                </a:moveTo>
                <a:lnTo>
                  <a:pt x="392" y="422"/>
                </a:lnTo>
                <a:cubicBezTo>
                  <a:pt x="408" y="431"/>
                  <a:pt x="422" y="442"/>
                  <a:pt x="434" y="454"/>
                </a:cubicBezTo>
                <a:lnTo>
                  <a:pt x="544" y="344"/>
                </a:lnTo>
                <a:lnTo>
                  <a:pt x="662" y="463"/>
                </a:lnTo>
                <a:lnTo>
                  <a:pt x="828" y="296"/>
                </a:lnTo>
                <a:lnTo>
                  <a:pt x="854" y="361"/>
                </a:lnTo>
                <a:lnTo>
                  <a:pt x="907" y="179"/>
                </a:lnTo>
                <a:lnTo>
                  <a:pt x="725" y="232"/>
                </a:lnTo>
                <a:lnTo>
                  <a:pt x="792" y="259"/>
                </a:lnTo>
                <a:lnTo>
                  <a:pt x="662" y="389"/>
                </a:lnTo>
                <a:lnTo>
                  <a:pt x="543" y="271"/>
                </a:lnTo>
                <a:close/>
                <a:moveTo>
                  <a:pt x="1065" y="111"/>
                </a:moveTo>
                <a:lnTo>
                  <a:pt x="1065" y="111"/>
                </a:lnTo>
                <a:lnTo>
                  <a:pt x="1065" y="44"/>
                </a:lnTo>
                <a:lnTo>
                  <a:pt x="647" y="44"/>
                </a:lnTo>
                <a:lnTo>
                  <a:pt x="647" y="0"/>
                </a:lnTo>
                <a:lnTo>
                  <a:pt x="607" y="0"/>
                </a:lnTo>
                <a:lnTo>
                  <a:pt x="607" y="44"/>
                </a:lnTo>
                <a:lnTo>
                  <a:pt x="214" y="44"/>
                </a:lnTo>
                <a:lnTo>
                  <a:pt x="214" y="111"/>
                </a:lnTo>
                <a:lnTo>
                  <a:pt x="243" y="111"/>
                </a:lnTo>
                <a:lnTo>
                  <a:pt x="243" y="170"/>
                </a:lnTo>
                <a:cubicBezTo>
                  <a:pt x="264" y="172"/>
                  <a:pt x="283" y="179"/>
                  <a:pt x="300" y="189"/>
                </a:cubicBezTo>
                <a:lnTo>
                  <a:pt x="300" y="111"/>
                </a:lnTo>
                <a:lnTo>
                  <a:pt x="981" y="111"/>
                </a:lnTo>
                <a:lnTo>
                  <a:pt x="981" y="548"/>
                </a:lnTo>
                <a:lnTo>
                  <a:pt x="493" y="548"/>
                </a:lnTo>
                <a:cubicBezTo>
                  <a:pt x="496" y="555"/>
                  <a:pt x="497" y="562"/>
                  <a:pt x="499" y="570"/>
                </a:cubicBezTo>
                <a:lnTo>
                  <a:pt x="981" y="570"/>
                </a:lnTo>
                <a:lnTo>
                  <a:pt x="981" y="593"/>
                </a:lnTo>
                <a:lnTo>
                  <a:pt x="501" y="593"/>
                </a:lnTo>
                <a:cubicBezTo>
                  <a:pt x="502" y="599"/>
                  <a:pt x="503" y="604"/>
                  <a:pt x="503" y="609"/>
                </a:cubicBezTo>
                <a:lnTo>
                  <a:pt x="503" y="664"/>
                </a:lnTo>
                <a:lnTo>
                  <a:pt x="607" y="664"/>
                </a:lnTo>
                <a:lnTo>
                  <a:pt x="607" y="828"/>
                </a:lnTo>
                <a:lnTo>
                  <a:pt x="647" y="828"/>
                </a:lnTo>
                <a:lnTo>
                  <a:pt x="647" y="664"/>
                </a:lnTo>
                <a:lnTo>
                  <a:pt x="779" y="664"/>
                </a:lnTo>
                <a:lnTo>
                  <a:pt x="839" y="823"/>
                </a:lnTo>
                <a:lnTo>
                  <a:pt x="878" y="813"/>
                </a:lnTo>
                <a:lnTo>
                  <a:pt x="822" y="664"/>
                </a:lnTo>
                <a:lnTo>
                  <a:pt x="1065" y="664"/>
                </a:lnTo>
                <a:lnTo>
                  <a:pt x="1065" y="593"/>
                </a:lnTo>
                <a:lnTo>
                  <a:pt x="1039" y="593"/>
                </a:lnTo>
                <a:lnTo>
                  <a:pt x="1039" y="111"/>
                </a:lnTo>
                <a:lnTo>
                  <a:pt x="1065" y="111"/>
                </a:lnTo>
                <a:close/>
                <a:moveTo>
                  <a:pt x="223" y="431"/>
                </a:moveTo>
                <a:lnTo>
                  <a:pt x="223" y="431"/>
                </a:lnTo>
                <a:cubicBezTo>
                  <a:pt x="280" y="431"/>
                  <a:pt x="327" y="385"/>
                  <a:pt x="327" y="328"/>
                </a:cubicBezTo>
                <a:cubicBezTo>
                  <a:pt x="327" y="271"/>
                  <a:pt x="280" y="224"/>
                  <a:pt x="223" y="224"/>
                </a:cubicBezTo>
                <a:cubicBezTo>
                  <a:pt x="166" y="224"/>
                  <a:pt x="120" y="271"/>
                  <a:pt x="120" y="328"/>
                </a:cubicBezTo>
                <a:cubicBezTo>
                  <a:pt x="120" y="385"/>
                  <a:pt x="166" y="431"/>
                  <a:pt x="223" y="431"/>
                </a:cubicBezTo>
                <a:close/>
                <a:moveTo>
                  <a:pt x="290" y="453"/>
                </a:moveTo>
                <a:lnTo>
                  <a:pt x="290" y="453"/>
                </a:lnTo>
                <a:lnTo>
                  <a:pt x="251" y="453"/>
                </a:lnTo>
                <a:lnTo>
                  <a:pt x="257" y="457"/>
                </a:lnTo>
                <a:cubicBezTo>
                  <a:pt x="262" y="460"/>
                  <a:pt x="264" y="467"/>
                  <a:pt x="262" y="472"/>
                </a:cubicBezTo>
                <a:lnTo>
                  <a:pt x="248" y="507"/>
                </a:lnTo>
                <a:lnTo>
                  <a:pt x="273" y="709"/>
                </a:lnTo>
                <a:lnTo>
                  <a:pt x="226" y="751"/>
                </a:lnTo>
                <a:lnTo>
                  <a:pt x="180" y="709"/>
                </a:lnTo>
                <a:lnTo>
                  <a:pt x="205" y="507"/>
                </a:lnTo>
                <a:lnTo>
                  <a:pt x="191" y="472"/>
                </a:lnTo>
                <a:cubicBezTo>
                  <a:pt x="188" y="467"/>
                  <a:pt x="191" y="460"/>
                  <a:pt x="195" y="457"/>
                </a:cubicBezTo>
                <a:lnTo>
                  <a:pt x="201" y="453"/>
                </a:lnTo>
                <a:lnTo>
                  <a:pt x="156" y="453"/>
                </a:lnTo>
                <a:cubicBezTo>
                  <a:pt x="70" y="453"/>
                  <a:pt x="0" y="523"/>
                  <a:pt x="0" y="609"/>
                </a:cubicBezTo>
                <a:lnTo>
                  <a:pt x="0" y="834"/>
                </a:lnTo>
                <a:lnTo>
                  <a:pt x="92" y="834"/>
                </a:lnTo>
                <a:lnTo>
                  <a:pt x="92" y="601"/>
                </a:lnTo>
                <a:lnTo>
                  <a:pt x="124" y="601"/>
                </a:lnTo>
                <a:lnTo>
                  <a:pt x="124" y="834"/>
                </a:lnTo>
                <a:lnTo>
                  <a:pt x="320" y="834"/>
                </a:lnTo>
                <a:lnTo>
                  <a:pt x="320" y="601"/>
                </a:lnTo>
                <a:lnTo>
                  <a:pt x="352" y="601"/>
                </a:lnTo>
                <a:lnTo>
                  <a:pt x="352" y="834"/>
                </a:lnTo>
                <a:lnTo>
                  <a:pt x="446" y="834"/>
                </a:lnTo>
                <a:lnTo>
                  <a:pt x="446" y="609"/>
                </a:lnTo>
                <a:cubicBezTo>
                  <a:pt x="446" y="523"/>
                  <a:pt x="376" y="453"/>
                  <a:pt x="290" y="453"/>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73" name="Freeform 12"/>
          <p:cNvSpPr>
            <a:spLocks noEditPoints="1"/>
          </p:cNvSpPr>
          <p:nvPr/>
        </p:nvSpPr>
        <p:spPr bwMode="auto">
          <a:xfrm>
            <a:off x="5114887" y="3368355"/>
            <a:ext cx="489262" cy="487198"/>
          </a:xfrm>
          <a:custGeom>
            <a:avLst/>
            <a:gdLst>
              <a:gd name="T0" fmla="*/ 862 w 954"/>
              <a:gd name="T1" fmla="*/ 813 h 944"/>
              <a:gd name="T2" fmla="*/ 763 w 954"/>
              <a:gd name="T3" fmla="*/ 813 h 944"/>
              <a:gd name="T4" fmla="*/ 625 w 954"/>
              <a:gd name="T5" fmla="*/ 549 h 944"/>
              <a:gd name="T6" fmla="*/ 611 w 954"/>
              <a:gd name="T7" fmla="*/ 601 h 944"/>
              <a:gd name="T8" fmla="*/ 535 w 954"/>
              <a:gd name="T9" fmla="*/ 658 h 944"/>
              <a:gd name="T10" fmla="*/ 782 w 954"/>
              <a:gd name="T11" fmla="*/ 932 h 944"/>
              <a:gd name="T12" fmla="*/ 941 w 954"/>
              <a:gd name="T13" fmla="*/ 826 h 944"/>
              <a:gd name="T14" fmla="*/ 824 w 954"/>
              <a:gd name="T15" fmla="*/ 704 h 944"/>
              <a:gd name="T16" fmla="*/ 650 w 954"/>
              <a:gd name="T17" fmla="*/ 561 h 944"/>
              <a:gd name="T18" fmla="*/ 345 w 954"/>
              <a:gd name="T19" fmla="*/ 335 h 944"/>
              <a:gd name="T20" fmla="*/ 397 w 954"/>
              <a:gd name="T21" fmla="*/ 321 h 944"/>
              <a:gd name="T22" fmla="*/ 411 w 954"/>
              <a:gd name="T23" fmla="*/ 269 h 944"/>
              <a:gd name="T24" fmla="*/ 423 w 954"/>
              <a:gd name="T25" fmla="*/ 221 h 944"/>
              <a:gd name="T26" fmla="*/ 184 w 954"/>
              <a:gd name="T27" fmla="*/ 21 h 944"/>
              <a:gd name="T28" fmla="*/ 151 w 954"/>
              <a:gd name="T29" fmla="*/ 267 h 944"/>
              <a:gd name="T30" fmla="*/ 1 w 954"/>
              <a:gd name="T31" fmla="*/ 204 h 944"/>
              <a:gd name="T32" fmla="*/ 284 w 954"/>
              <a:gd name="T33" fmla="*/ 406 h 944"/>
              <a:gd name="T34" fmla="*/ 320 w 954"/>
              <a:gd name="T35" fmla="*/ 360 h 944"/>
              <a:gd name="T36" fmla="*/ 920 w 954"/>
              <a:gd name="T37" fmla="*/ 91 h 944"/>
              <a:gd name="T38" fmla="*/ 791 w 954"/>
              <a:gd name="T39" fmla="*/ 0 h 944"/>
              <a:gd name="T40" fmla="*/ 448 w 954"/>
              <a:gd name="T41" fmla="*/ 306 h 944"/>
              <a:gd name="T42" fmla="*/ 399 w 954"/>
              <a:gd name="T43" fmla="*/ 376 h 944"/>
              <a:gd name="T44" fmla="*/ 357 w 954"/>
              <a:gd name="T45" fmla="*/ 397 h 944"/>
              <a:gd name="T46" fmla="*/ 362 w 954"/>
              <a:gd name="T47" fmla="*/ 527 h 944"/>
              <a:gd name="T48" fmla="*/ 85 w 954"/>
              <a:gd name="T49" fmla="*/ 768 h 944"/>
              <a:gd name="T50" fmla="*/ 55 w 954"/>
              <a:gd name="T51" fmla="*/ 944 h 944"/>
              <a:gd name="T52" fmla="*/ 198 w 954"/>
              <a:gd name="T53" fmla="*/ 800 h 944"/>
              <a:gd name="T54" fmla="*/ 423 w 954"/>
              <a:gd name="T55" fmla="*/ 588 h 944"/>
              <a:gd name="T56" fmla="*/ 549 w 954"/>
              <a:gd name="T57" fmla="*/ 588 h 944"/>
              <a:gd name="T58" fmla="*/ 585 w 954"/>
              <a:gd name="T59" fmla="*/ 509 h 944"/>
              <a:gd name="T60" fmla="*/ 639 w 954"/>
              <a:gd name="T61" fmla="*/ 498 h 944"/>
              <a:gd name="T62" fmla="*/ 920 w 954"/>
              <a:gd name="T63" fmla="*/ 91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54" h="944">
                <a:moveTo>
                  <a:pt x="813" y="764"/>
                </a:moveTo>
                <a:cubicBezTo>
                  <a:pt x="840" y="764"/>
                  <a:pt x="862" y="786"/>
                  <a:pt x="862" y="813"/>
                </a:cubicBezTo>
                <a:cubicBezTo>
                  <a:pt x="862" y="841"/>
                  <a:pt x="840" y="863"/>
                  <a:pt x="813" y="863"/>
                </a:cubicBezTo>
                <a:cubicBezTo>
                  <a:pt x="786" y="863"/>
                  <a:pt x="763" y="841"/>
                  <a:pt x="763" y="813"/>
                </a:cubicBezTo>
                <a:cubicBezTo>
                  <a:pt x="763" y="786"/>
                  <a:pt x="786" y="764"/>
                  <a:pt x="813" y="764"/>
                </a:cubicBezTo>
                <a:close/>
                <a:moveTo>
                  <a:pt x="625" y="549"/>
                </a:moveTo>
                <a:lnTo>
                  <a:pt x="637" y="574"/>
                </a:lnTo>
                <a:lnTo>
                  <a:pt x="611" y="601"/>
                </a:lnTo>
                <a:lnTo>
                  <a:pt x="586" y="625"/>
                </a:lnTo>
                <a:cubicBezTo>
                  <a:pt x="571" y="640"/>
                  <a:pt x="554" y="651"/>
                  <a:pt x="535" y="658"/>
                </a:cubicBezTo>
                <a:lnTo>
                  <a:pt x="703" y="826"/>
                </a:lnTo>
                <a:lnTo>
                  <a:pt x="782" y="932"/>
                </a:lnTo>
                <a:lnTo>
                  <a:pt x="824" y="943"/>
                </a:lnTo>
                <a:lnTo>
                  <a:pt x="941" y="826"/>
                </a:lnTo>
                <a:lnTo>
                  <a:pt x="930" y="783"/>
                </a:lnTo>
                <a:lnTo>
                  <a:pt x="824" y="704"/>
                </a:lnTo>
                <a:lnTo>
                  <a:pt x="666" y="546"/>
                </a:lnTo>
                <a:lnTo>
                  <a:pt x="650" y="561"/>
                </a:lnTo>
                <a:lnTo>
                  <a:pt x="625" y="549"/>
                </a:lnTo>
                <a:close/>
                <a:moveTo>
                  <a:pt x="345" y="335"/>
                </a:moveTo>
                <a:lnTo>
                  <a:pt x="372" y="308"/>
                </a:lnTo>
                <a:lnTo>
                  <a:pt x="397" y="321"/>
                </a:lnTo>
                <a:lnTo>
                  <a:pt x="384" y="296"/>
                </a:lnTo>
                <a:lnTo>
                  <a:pt x="411" y="269"/>
                </a:lnTo>
                <a:lnTo>
                  <a:pt x="414" y="266"/>
                </a:lnTo>
                <a:cubicBezTo>
                  <a:pt x="420" y="251"/>
                  <a:pt x="423" y="235"/>
                  <a:pt x="423" y="221"/>
                </a:cubicBezTo>
                <a:cubicBezTo>
                  <a:pt x="423" y="108"/>
                  <a:pt x="316" y="0"/>
                  <a:pt x="204" y="1"/>
                </a:cubicBezTo>
                <a:cubicBezTo>
                  <a:pt x="203" y="1"/>
                  <a:pt x="191" y="14"/>
                  <a:pt x="184" y="21"/>
                </a:cubicBezTo>
                <a:cubicBezTo>
                  <a:pt x="274" y="111"/>
                  <a:pt x="266" y="96"/>
                  <a:pt x="266" y="151"/>
                </a:cubicBezTo>
                <a:cubicBezTo>
                  <a:pt x="266" y="196"/>
                  <a:pt x="195" y="267"/>
                  <a:pt x="151" y="267"/>
                </a:cubicBezTo>
                <a:cubicBezTo>
                  <a:pt x="94" y="267"/>
                  <a:pt x="112" y="276"/>
                  <a:pt x="20" y="184"/>
                </a:cubicBezTo>
                <a:cubicBezTo>
                  <a:pt x="13" y="191"/>
                  <a:pt x="1" y="204"/>
                  <a:pt x="1" y="204"/>
                </a:cubicBezTo>
                <a:cubicBezTo>
                  <a:pt x="2" y="316"/>
                  <a:pt x="108" y="424"/>
                  <a:pt x="220" y="424"/>
                </a:cubicBezTo>
                <a:cubicBezTo>
                  <a:pt x="240" y="424"/>
                  <a:pt x="262" y="417"/>
                  <a:pt x="284" y="406"/>
                </a:cubicBezTo>
                <a:lnTo>
                  <a:pt x="288" y="411"/>
                </a:lnTo>
                <a:cubicBezTo>
                  <a:pt x="295" y="392"/>
                  <a:pt x="305" y="375"/>
                  <a:pt x="320" y="360"/>
                </a:cubicBezTo>
                <a:lnTo>
                  <a:pt x="345" y="335"/>
                </a:lnTo>
                <a:close/>
                <a:moveTo>
                  <a:pt x="920" y="91"/>
                </a:moveTo>
                <a:lnTo>
                  <a:pt x="854" y="26"/>
                </a:lnTo>
                <a:cubicBezTo>
                  <a:pt x="837" y="9"/>
                  <a:pt x="814" y="0"/>
                  <a:pt x="791" y="0"/>
                </a:cubicBezTo>
                <a:cubicBezTo>
                  <a:pt x="768" y="0"/>
                  <a:pt x="746" y="9"/>
                  <a:pt x="728" y="26"/>
                </a:cubicBezTo>
                <a:lnTo>
                  <a:pt x="448" y="306"/>
                </a:lnTo>
                <a:cubicBezTo>
                  <a:pt x="457" y="323"/>
                  <a:pt x="450" y="348"/>
                  <a:pt x="437" y="361"/>
                </a:cubicBezTo>
                <a:cubicBezTo>
                  <a:pt x="428" y="370"/>
                  <a:pt x="413" y="376"/>
                  <a:pt x="399" y="376"/>
                </a:cubicBezTo>
                <a:cubicBezTo>
                  <a:pt x="393" y="376"/>
                  <a:pt x="387" y="375"/>
                  <a:pt x="382" y="372"/>
                </a:cubicBezTo>
                <a:lnTo>
                  <a:pt x="357" y="397"/>
                </a:lnTo>
                <a:cubicBezTo>
                  <a:pt x="323" y="432"/>
                  <a:pt x="323" y="488"/>
                  <a:pt x="357" y="523"/>
                </a:cubicBezTo>
                <a:lnTo>
                  <a:pt x="362" y="527"/>
                </a:lnTo>
                <a:lnTo>
                  <a:pt x="143" y="746"/>
                </a:lnTo>
                <a:lnTo>
                  <a:pt x="85" y="768"/>
                </a:lnTo>
                <a:lnTo>
                  <a:pt x="0" y="889"/>
                </a:lnTo>
                <a:lnTo>
                  <a:pt x="55" y="944"/>
                </a:lnTo>
                <a:lnTo>
                  <a:pt x="176" y="859"/>
                </a:lnTo>
                <a:lnTo>
                  <a:pt x="198" y="800"/>
                </a:lnTo>
                <a:lnTo>
                  <a:pt x="416" y="582"/>
                </a:lnTo>
                <a:lnTo>
                  <a:pt x="423" y="588"/>
                </a:lnTo>
                <a:cubicBezTo>
                  <a:pt x="440" y="606"/>
                  <a:pt x="463" y="614"/>
                  <a:pt x="486" y="614"/>
                </a:cubicBezTo>
                <a:cubicBezTo>
                  <a:pt x="509" y="614"/>
                  <a:pt x="531" y="606"/>
                  <a:pt x="549" y="588"/>
                </a:cubicBezTo>
                <a:lnTo>
                  <a:pt x="574" y="564"/>
                </a:lnTo>
                <a:cubicBezTo>
                  <a:pt x="565" y="547"/>
                  <a:pt x="572" y="522"/>
                  <a:pt x="585" y="509"/>
                </a:cubicBezTo>
                <a:cubicBezTo>
                  <a:pt x="594" y="500"/>
                  <a:pt x="609" y="494"/>
                  <a:pt x="622" y="494"/>
                </a:cubicBezTo>
                <a:cubicBezTo>
                  <a:pt x="629" y="494"/>
                  <a:pt x="634" y="495"/>
                  <a:pt x="639" y="498"/>
                </a:cubicBezTo>
                <a:lnTo>
                  <a:pt x="920" y="217"/>
                </a:lnTo>
                <a:cubicBezTo>
                  <a:pt x="954" y="183"/>
                  <a:pt x="954" y="126"/>
                  <a:pt x="920" y="91"/>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77" name="Freeform 5"/>
          <p:cNvSpPr>
            <a:spLocks noEditPoints="1"/>
          </p:cNvSpPr>
          <p:nvPr/>
        </p:nvSpPr>
        <p:spPr bwMode="auto">
          <a:xfrm>
            <a:off x="5013833" y="4933830"/>
            <a:ext cx="726930" cy="420048"/>
          </a:xfrm>
          <a:custGeom>
            <a:avLst/>
            <a:gdLst>
              <a:gd name="T0" fmla="*/ 425 w 1135"/>
              <a:gd name="T1" fmla="*/ 250 h 647"/>
              <a:gd name="T2" fmla="*/ 606 w 1135"/>
              <a:gd name="T3" fmla="*/ 187 h 647"/>
              <a:gd name="T4" fmla="*/ 978 w 1135"/>
              <a:gd name="T5" fmla="*/ 335 h 647"/>
              <a:gd name="T6" fmla="*/ 783 w 1135"/>
              <a:gd name="T7" fmla="*/ 118 h 647"/>
              <a:gd name="T8" fmla="*/ 651 w 1135"/>
              <a:gd name="T9" fmla="*/ 60 h 647"/>
              <a:gd name="T10" fmla="*/ 436 w 1135"/>
              <a:gd name="T11" fmla="*/ 150 h 647"/>
              <a:gd name="T12" fmla="*/ 593 w 1135"/>
              <a:gd name="T13" fmla="*/ 201 h 647"/>
              <a:gd name="T14" fmla="*/ 588 w 1135"/>
              <a:gd name="T15" fmla="*/ 197 h 647"/>
              <a:gd name="T16" fmla="*/ 434 w 1135"/>
              <a:gd name="T17" fmla="*/ 268 h 647"/>
              <a:gd name="T18" fmla="*/ 331 w 1135"/>
              <a:gd name="T19" fmla="*/ 248 h 647"/>
              <a:gd name="T20" fmla="*/ 515 w 1135"/>
              <a:gd name="T21" fmla="*/ 82 h 647"/>
              <a:gd name="T22" fmla="*/ 342 w 1135"/>
              <a:gd name="T23" fmla="*/ 120 h 647"/>
              <a:gd name="T24" fmla="*/ 272 w 1135"/>
              <a:gd name="T25" fmla="*/ 93 h 647"/>
              <a:gd name="T26" fmla="*/ 253 w 1135"/>
              <a:gd name="T27" fmla="*/ 405 h 647"/>
              <a:gd name="T28" fmla="*/ 296 w 1135"/>
              <a:gd name="T29" fmla="*/ 388 h 647"/>
              <a:gd name="T30" fmla="*/ 341 w 1135"/>
              <a:gd name="T31" fmla="*/ 410 h 647"/>
              <a:gd name="T32" fmla="*/ 343 w 1135"/>
              <a:gd name="T33" fmla="*/ 412 h 647"/>
              <a:gd name="T34" fmla="*/ 396 w 1135"/>
              <a:gd name="T35" fmla="*/ 407 h 647"/>
              <a:gd name="T36" fmla="*/ 477 w 1135"/>
              <a:gd name="T37" fmla="*/ 414 h 647"/>
              <a:gd name="T38" fmla="*/ 524 w 1135"/>
              <a:gd name="T39" fmla="*/ 439 h 647"/>
              <a:gd name="T40" fmla="*/ 576 w 1135"/>
              <a:gd name="T41" fmla="*/ 517 h 647"/>
              <a:gd name="T42" fmla="*/ 618 w 1135"/>
              <a:gd name="T43" fmla="*/ 535 h 647"/>
              <a:gd name="T44" fmla="*/ 672 w 1135"/>
              <a:gd name="T45" fmla="*/ 590 h 647"/>
              <a:gd name="T46" fmla="*/ 601 w 1135"/>
              <a:gd name="T47" fmla="*/ 464 h 647"/>
              <a:gd name="T48" fmla="*/ 711 w 1135"/>
              <a:gd name="T49" fmla="*/ 537 h 647"/>
              <a:gd name="T50" fmla="*/ 765 w 1135"/>
              <a:gd name="T51" fmla="*/ 485 h 647"/>
              <a:gd name="T52" fmla="*/ 701 w 1135"/>
              <a:gd name="T53" fmla="*/ 386 h 647"/>
              <a:gd name="T54" fmla="*/ 858 w 1135"/>
              <a:gd name="T55" fmla="*/ 487 h 647"/>
              <a:gd name="T56" fmla="*/ 593 w 1135"/>
              <a:gd name="T57" fmla="*/ 201 h 647"/>
              <a:gd name="T58" fmla="*/ 111 w 1135"/>
              <a:gd name="T59" fmla="*/ 324 h 647"/>
              <a:gd name="T60" fmla="*/ 5 w 1135"/>
              <a:gd name="T61" fmla="*/ 256 h 647"/>
              <a:gd name="T62" fmla="*/ 137 w 1135"/>
              <a:gd name="T63" fmla="*/ 5 h 647"/>
              <a:gd name="T64" fmla="*/ 243 w 1135"/>
              <a:gd name="T65" fmla="*/ 73 h 647"/>
              <a:gd name="T66" fmla="*/ 1129 w 1135"/>
              <a:gd name="T67" fmla="*/ 241 h 647"/>
              <a:gd name="T68" fmla="*/ 1032 w 1135"/>
              <a:gd name="T69" fmla="*/ 320 h 647"/>
              <a:gd name="T70" fmla="*/ 872 w 1135"/>
              <a:gd name="T71" fmla="*/ 86 h 647"/>
              <a:gd name="T72" fmla="*/ 969 w 1135"/>
              <a:gd name="T73" fmla="*/ 6 h 647"/>
              <a:gd name="T74" fmla="*/ 1129 w 1135"/>
              <a:gd name="T75" fmla="*/ 241 h 647"/>
              <a:gd name="T76" fmla="*/ 551 w 1135"/>
              <a:gd name="T77" fmla="*/ 547 h 647"/>
              <a:gd name="T78" fmla="*/ 513 w 1135"/>
              <a:gd name="T79" fmla="*/ 632 h 647"/>
              <a:gd name="T80" fmla="*/ 601 w 1135"/>
              <a:gd name="T81" fmla="*/ 602 h 647"/>
              <a:gd name="T82" fmla="*/ 251 w 1135"/>
              <a:gd name="T83" fmla="*/ 478 h 647"/>
              <a:gd name="T84" fmla="*/ 273 w 1135"/>
              <a:gd name="T85" fmla="*/ 416 h 647"/>
              <a:gd name="T86" fmla="*/ 327 w 1135"/>
              <a:gd name="T87" fmla="*/ 424 h 647"/>
              <a:gd name="T88" fmla="*/ 303 w 1135"/>
              <a:gd name="T89" fmla="*/ 485 h 647"/>
              <a:gd name="T90" fmla="*/ 340 w 1135"/>
              <a:gd name="T91" fmla="*/ 526 h 647"/>
              <a:gd name="T92" fmla="*/ 408 w 1135"/>
              <a:gd name="T93" fmla="*/ 422 h 647"/>
              <a:gd name="T94" fmla="*/ 456 w 1135"/>
              <a:gd name="T95" fmla="*/ 480 h 647"/>
              <a:gd name="T96" fmla="*/ 340 w 1135"/>
              <a:gd name="T97" fmla="*/ 526 h 647"/>
              <a:gd name="T98" fmla="*/ 419 w 1135"/>
              <a:gd name="T99" fmla="*/ 532 h 647"/>
              <a:gd name="T100" fmla="*/ 552 w 1135"/>
              <a:gd name="T101" fmla="*/ 472 h 647"/>
              <a:gd name="T102" fmla="*/ 467 w 1135"/>
              <a:gd name="T103" fmla="*/ 589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5" h="647">
                <a:moveTo>
                  <a:pt x="365" y="199"/>
                </a:moveTo>
                <a:cubicBezTo>
                  <a:pt x="331" y="223"/>
                  <a:pt x="348" y="292"/>
                  <a:pt x="425" y="250"/>
                </a:cubicBezTo>
                <a:cubicBezTo>
                  <a:pt x="425" y="250"/>
                  <a:pt x="521" y="208"/>
                  <a:pt x="576" y="181"/>
                </a:cubicBezTo>
                <a:cubicBezTo>
                  <a:pt x="588" y="175"/>
                  <a:pt x="596" y="177"/>
                  <a:pt x="606" y="187"/>
                </a:cubicBezTo>
                <a:cubicBezTo>
                  <a:pt x="618" y="194"/>
                  <a:pt x="869" y="441"/>
                  <a:pt x="869" y="441"/>
                </a:cubicBezTo>
                <a:cubicBezTo>
                  <a:pt x="869" y="441"/>
                  <a:pt x="947" y="389"/>
                  <a:pt x="978" y="335"/>
                </a:cubicBezTo>
                <a:cubicBezTo>
                  <a:pt x="978" y="335"/>
                  <a:pt x="908" y="219"/>
                  <a:pt x="841" y="105"/>
                </a:cubicBezTo>
                <a:cubicBezTo>
                  <a:pt x="822" y="115"/>
                  <a:pt x="806" y="124"/>
                  <a:pt x="783" y="118"/>
                </a:cubicBezTo>
                <a:cubicBezTo>
                  <a:pt x="760" y="112"/>
                  <a:pt x="741" y="96"/>
                  <a:pt x="721" y="86"/>
                </a:cubicBezTo>
                <a:cubicBezTo>
                  <a:pt x="697" y="74"/>
                  <a:pt x="677" y="63"/>
                  <a:pt x="651" y="60"/>
                </a:cubicBezTo>
                <a:cubicBezTo>
                  <a:pt x="612" y="55"/>
                  <a:pt x="581" y="70"/>
                  <a:pt x="548" y="87"/>
                </a:cubicBezTo>
                <a:cubicBezTo>
                  <a:pt x="510" y="106"/>
                  <a:pt x="473" y="128"/>
                  <a:pt x="436" y="150"/>
                </a:cubicBezTo>
                <a:cubicBezTo>
                  <a:pt x="412" y="166"/>
                  <a:pt x="388" y="182"/>
                  <a:pt x="365" y="199"/>
                </a:cubicBezTo>
                <a:close/>
                <a:moveTo>
                  <a:pt x="593" y="201"/>
                </a:moveTo>
                <a:cubicBezTo>
                  <a:pt x="590" y="198"/>
                  <a:pt x="589" y="197"/>
                  <a:pt x="588" y="197"/>
                </a:cubicBezTo>
                <a:cubicBezTo>
                  <a:pt x="588" y="197"/>
                  <a:pt x="588" y="197"/>
                  <a:pt x="588" y="197"/>
                </a:cubicBezTo>
                <a:cubicBezTo>
                  <a:pt x="587" y="197"/>
                  <a:pt x="586" y="198"/>
                  <a:pt x="585" y="198"/>
                </a:cubicBezTo>
                <a:cubicBezTo>
                  <a:pt x="532" y="224"/>
                  <a:pt x="442" y="264"/>
                  <a:pt x="434" y="268"/>
                </a:cubicBezTo>
                <a:cubicBezTo>
                  <a:pt x="415" y="278"/>
                  <a:pt x="398" y="283"/>
                  <a:pt x="382" y="283"/>
                </a:cubicBezTo>
                <a:cubicBezTo>
                  <a:pt x="358" y="283"/>
                  <a:pt x="338" y="270"/>
                  <a:pt x="331" y="248"/>
                </a:cubicBezTo>
                <a:cubicBezTo>
                  <a:pt x="324" y="224"/>
                  <a:pt x="333" y="198"/>
                  <a:pt x="353" y="183"/>
                </a:cubicBezTo>
                <a:lnTo>
                  <a:pt x="515" y="82"/>
                </a:lnTo>
                <a:cubicBezTo>
                  <a:pt x="488" y="63"/>
                  <a:pt x="452" y="77"/>
                  <a:pt x="425" y="90"/>
                </a:cubicBezTo>
                <a:cubicBezTo>
                  <a:pt x="399" y="103"/>
                  <a:pt x="371" y="117"/>
                  <a:pt x="342" y="120"/>
                </a:cubicBezTo>
                <a:cubicBezTo>
                  <a:pt x="329" y="121"/>
                  <a:pt x="316" y="120"/>
                  <a:pt x="305" y="116"/>
                </a:cubicBezTo>
                <a:cubicBezTo>
                  <a:pt x="299" y="114"/>
                  <a:pt x="271" y="101"/>
                  <a:pt x="272" y="93"/>
                </a:cubicBezTo>
                <a:cubicBezTo>
                  <a:pt x="272" y="93"/>
                  <a:pt x="219" y="222"/>
                  <a:pt x="172" y="327"/>
                </a:cubicBezTo>
                <a:cubicBezTo>
                  <a:pt x="172" y="327"/>
                  <a:pt x="203" y="360"/>
                  <a:pt x="253" y="405"/>
                </a:cubicBezTo>
                <a:lnTo>
                  <a:pt x="262" y="399"/>
                </a:lnTo>
                <a:cubicBezTo>
                  <a:pt x="272" y="392"/>
                  <a:pt x="284" y="388"/>
                  <a:pt x="296" y="388"/>
                </a:cubicBezTo>
                <a:cubicBezTo>
                  <a:pt x="314" y="388"/>
                  <a:pt x="330" y="396"/>
                  <a:pt x="341" y="410"/>
                </a:cubicBezTo>
                <a:lnTo>
                  <a:pt x="341" y="410"/>
                </a:lnTo>
                <a:lnTo>
                  <a:pt x="342" y="411"/>
                </a:lnTo>
                <a:lnTo>
                  <a:pt x="343" y="412"/>
                </a:lnTo>
                <a:cubicBezTo>
                  <a:pt x="349" y="421"/>
                  <a:pt x="353" y="431"/>
                  <a:pt x="353" y="441"/>
                </a:cubicBezTo>
                <a:lnTo>
                  <a:pt x="396" y="407"/>
                </a:lnTo>
                <a:cubicBezTo>
                  <a:pt x="406" y="398"/>
                  <a:pt x="419" y="394"/>
                  <a:pt x="433" y="394"/>
                </a:cubicBezTo>
                <a:cubicBezTo>
                  <a:pt x="450" y="394"/>
                  <a:pt x="466" y="401"/>
                  <a:pt x="477" y="414"/>
                </a:cubicBezTo>
                <a:cubicBezTo>
                  <a:pt x="485" y="425"/>
                  <a:pt x="490" y="438"/>
                  <a:pt x="490" y="451"/>
                </a:cubicBezTo>
                <a:cubicBezTo>
                  <a:pt x="499" y="443"/>
                  <a:pt x="511" y="439"/>
                  <a:pt x="524" y="439"/>
                </a:cubicBezTo>
                <a:cubicBezTo>
                  <a:pt x="541" y="439"/>
                  <a:pt x="556" y="447"/>
                  <a:pt x="567" y="460"/>
                </a:cubicBezTo>
                <a:cubicBezTo>
                  <a:pt x="581" y="476"/>
                  <a:pt x="584" y="499"/>
                  <a:pt x="576" y="517"/>
                </a:cubicBezTo>
                <a:cubicBezTo>
                  <a:pt x="576" y="517"/>
                  <a:pt x="576" y="517"/>
                  <a:pt x="576" y="517"/>
                </a:cubicBezTo>
                <a:cubicBezTo>
                  <a:pt x="592" y="517"/>
                  <a:pt x="608" y="524"/>
                  <a:pt x="618" y="535"/>
                </a:cubicBezTo>
                <a:cubicBezTo>
                  <a:pt x="633" y="552"/>
                  <a:pt x="637" y="575"/>
                  <a:pt x="629" y="595"/>
                </a:cubicBezTo>
                <a:cubicBezTo>
                  <a:pt x="643" y="603"/>
                  <a:pt x="660" y="602"/>
                  <a:pt x="672" y="590"/>
                </a:cubicBezTo>
                <a:cubicBezTo>
                  <a:pt x="687" y="575"/>
                  <a:pt x="688" y="552"/>
                  <a:pt x="673" y="536"/>
                </a:cubicBezTo>
                <a:lnTo>
                  <a:pt x="601" y="464"/>
                </a:lnTo>
                <a:cubicBezTo>
                  <a:pt x="589" y="451"/>
                  <a:pt x="609" y="433"/>
                  <a:pt x="618" y="446"/>
                </a:cubicBezTo>
                <a:lnTo>
                  <a:pt x="711" y="537"/>
                </a:lnTo>
                <a:cubicBezTo>
                  <a:pt x="726" y="553"/>
                  <a:pt x="750" y="555"/>
                  <a:pt x="765" y="540"/>
                </a:cubicBezTo>
                <a:cubicBezTo>
                  <a:pt x="781" y="525"/>
                  <a:pt x="780" y="501"/>
                  <a:pt x="765" y="485"/>
                </a:cubicBezTo>
                <a:lnTo>
                  <a:pt x="683" y="405"/>
                </a:lnTo>
                <a:cubicBezTo>
                  <a:pt x="672" y="396"/>
                  <a:pt x="691" y="376"/>
                  <a:pt x="701" y="386"/>
                </a:cubicBezTo>
                <a:lnTo>
                  <a:pt x="801" y="486"/>
                </a:lnTo>
                <a:cubicBezTo>
                  <a:pt x="817" y="502"/>
                  <a:pt x="843" y="503"/>
                  <a:pt x="858" y="487"/>
                </a:cubicBezTo>
                <a:cubicBezTo>
                  <a:pt x="865" y="481"/>
                  <a:pt x="866" y="475"/>
                  <a:pt x="867" y="467"/>
                </a:cubicBezTo>
                <a:lnTo>
                  <a:pt x="593" y="201"/>
                </a:lnTo>
                <a:close/>
                <a:moveTo>
                  <a:pt x="136" y="314"/>
                </a:moveTo>
                <a:cubicBezTo>
                  <a:pt x="132" y="324"/>
                  <a:pt x="120" y="329"/>
                  <a:pt x="111" y="324"/>
                </a:cubicBezTo>
                <a:lnTo>
                  <a:pt x="15" y="282"/>
                </a:lnTo>
                <a:cubicBezTo>
                  <a:pt x="5" y="278"/>
                  <a:pt x="0" y="266"/>
                  <a:pt x="5" y="256"/>
                </a:cubicBezTo>
                <a:lnTo>
                  <a:pt x="111" y="15"/>
                </a:lnTo>
                <a:cubicBezTo>
                  <a:pt x="116" y="5"/>
                  <a:pt x="127" y="0"/>
                  <a:pt x="137" y="5"/>
                </a:cubicBezTo>
                <a:lnTo>
                  <a:pt x="233" y="47"/>
                </a:lnTo>
                <a:cubicBezTo>
                  <a:pt x="243" y="51"/>
                  <a:pt x="247" y="63"/>
                  <a:pt x="243" y="73"/>
                </a:cubicBezTo>
                <a:lnTo>
                  <a:pt x="136" y="314"/>
                </a:lnTo>
                <a:close/>
                <a:moveTo>
                  <a:pt x="1129" y="241"/>
                </a:moveTo>
                <a:cubicBezTo>
                  <a:pt x="1135" y="250"/>
                  <a:pt x="1131" y="262"/>
                  <a:pt x="1122" y="267"/>
                </a:cubicBezTo>
                <a:lnTo>
                  <a:pt x="1032" y="320"/>
                </a:lnTo>
                <a:cubicBezTo>
                  <a:pt x="1023" y="326"/>
                  <a:pt x="1011" y="323"/>
                  <a:pt x="1005" y="313"/>
                </a:cubicBezTo>
                <a:lnTo>
                  <a:pt x="872" y="86"/>
                </a:lnTo>
                <a:cubicBezTo>
                  <a:pt x="866" y="77"/>
                  <a:pt x="869" y="64"/>
                  <a:pt x="879" y="59"/>
                </a:cubicBezTo>
                <a:lnTo>
                  <a:pt x="969" y="6"/>
                </a:lnTo>
                <a:cubicBezTo>
                  <a:pt x="978" y="1"/>
                  <a:pt x="990" y="4"/>
                  <a:pt x="996" y="13"/>
                </a:cubicBezTo>
                <a:lnTo>
                  <a:pt x="1129" y="241"/>
                </a:lnTo>
                <a:close/>
                <a:moveTo>
                  <a:pt x="604" y="549"/>
                </a:moveTo>
                <a:cubicBezTo>
                  <a:pt x="590" y="534"/>
                  <a:pt x="566" y="533"/>
                  <a:pt x="551" y="547"/>
                </a:cubicBezTo>
                <a:lnTo>
                  <a:pt x="516" y="579"/>
                </a:lnTo>
                <a:cubicBezTo>
                  <a:pt x="501" y="593"/>
                  <a:pt x="499" y="616"/>
                  <a:pt x="513" y="632"/>
                </a:cubicBezTo>
                <a:cubicBezTo>
                  <a:pt x="527" y="646"/>
                  <a:pt x="551" y="647"/>
                  <a:pt x="566" y="633"/>
                </a:cubicBezTo>
                <a:lnTo>
                  <a:pt x="601" y="602"/>
                </a:lnTo>
                <a:cubicBezTo>
                  <a:pt x="616" y="588"/>
                  <a:pt x="618" y="564"/>
                  <a:pt x="604" y="549"/>
                </a:cubicBezTo>
                <a:close/>
                <a:moveTo>
                  <a:pt x="251" y="478"/>
                </a:moveTo>
                <a:cubicBezTo>
                  <a:pt x="238" y="461"/>
                  <a:pt x="242" y="438"/>
                  <a:pt x="259" y="425"/>
                </a:cubicBezTo>
                <a:lnTo>
                  <a:pt x="273" y="416"/>
                </a:lnTo>
                <a:cubicBezTo>
                  <a:pt x="290" y="403"/>
                  <a:pt x="314" y="406"/>
                  <a:pt x="326" y="422"/>
                </a:cubicBezTo>
                <a:lnTo>
                  <a:pt x="327" y="424"/>
                </a:lnTo>
                <a:cubicBezTo>
                  <a:pt x="339" y="440"/>
                  <a:pt x="334" y="463"/>
                  <a:pt x="317" y="475"/>
                </a:cubicBezTo>
                <a:lnTo>
                  <a:pt x="303" y="485"/>
                </a:lnTo>
                <a:cubicBezTo>
                  <a:pt x="286" y="497"/>
                  <a:pt x="263" y="494"/>
                  <a:pt x="251" y="478"/>
                </a:cubicBezTo>
                <a:close/>
                <a:moveTo>
                  <a:pt x="340" y="526"/>
                </a:moveTo>
                <a:cubicBezTo>
                  <a:pt x="327" y="510"/>
                  <a:pt x="329" y="486"/>
                  <a:pt x="345" y="473"/>
                </a:cubicBezTo>
                <a:lnTo>
                  <a:pt x="408" y="422"/>
                </a:lnTo>
                <a:cubicBezTo>
                  <a:pt x="425" y="409"/>
                  <a:pt x="448" y="411"/>
                  <a:pt x="462" y="427"/>
                </a:cubicBezTo>
                <a:cubicBezTo>
                  <a:pt x="475" y="443"/>
                  <a:pt x="472" y="466"/>
                  <a:pt x="456" y="480"/>
                </a:cubicBezTo>
                <a:lnTo>
                  <a:pt x="393" y="530"/>
                </a:lnTo>
                <a:cubicBezTo>
                  <a:pt x="377" y="544"/>
                  <a:pt x="353" y="542"/>
                  <a:pt x="340" y="526"/>
                </a:cubicBezTo>
                <a:close/>
                <a:moveTo>
                  <a:pt x="414" y="585"/>
                </a:moveTo>
                <a:cubicBezTo>
                  <a:pt x="400" y="569"/>
                  <a:pt x="403" y="545"/>
                  <a:pt x="419" y="532"/>
                </a:cubicBezTo>
                <a:lnTo>
                  <a:pt x="499" y="468"/>
                </a:lnTo>
                <a:cubicBezTo>
                  <a:pt x="515" y="454"/>
                  <a:pt x="539" y="456"/>
                  <a:pt x="552" y="472"/>
                </a:cubicBezTo>
                <a:cubicBezTo>
                  <a:pt x="565" y="488"/>
                  <a:pt x="563" y="512"/>
                  <a:pt x="547" y="525"/>
                </a:cubicBezTo>
                <a:lnTo>
                  <a:pt x="467" y="589"/>
                </a:lnTo>
                <a:cubicBezTo>
                  <a:pt x="451" y="603"/>
                  <a:pt x="427" y="601"/>
                  <a:pt x="414" y="585"/>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8466">
        <p15:prstTrans prst="airplane"/>
      </p:transition>
    </mc:Choice>
    <mc:Fallback>
      <p:transition spd="slow" advTm="8466">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7" y="0"/>
            <a:ext cx="4660087" cy="6858000"/>
          </a:xfrm>
          <a:prstGeom prst="rect">
            <a:avLst/>
          </a:prstGeom>
        </p:spPr>
      </p:pic>
      <p:sp>
        <p:nvSpPr>
          <p:cNvPr id="11" name="Freeform 5"/>
          <p:cNvSpPr/>
          <p:nvPr/>
        </p:nvSpPr>
        <p:spPr bwMode="auto">
          <a:xfrm>
            <a:off x="10778901" y="2322404"/>
            <a:ext cx="527050" cy="1109663"/>
          </a:xfrm>
          <a:custGeom>
            <a:avLst/>
            <a:gdLst>
              <a:gd name="T0" fmla="*/ 0 w 968"/>
              <a:gd name="T1" fmla="*/ 0 h 2062"/>
              <a:gd name="T2" fmla="*/ 305 w 968"/>
              <a:gd name="T3" fmla="*/ 0 h 2062"/>
              <a:gd name="T4" fmla="*/ 968 w 968"/>
              <a:gd name="T5" fmla="*/ 2062 h 2062"/>
              <a:gd name="T6" fmla="*/ 663 w 968"/>
              <a:gd name="T7" fmla="*/ 2062 h 2062"/>
              <a:gd name="T8" fmla="*/ 0 w 968"/>
              <a:gd name="T9" fmla="*/ 0 h 2062"/>
            </a:gdLst>
            <a:ahLst/>
            <a:cxnLst>
              <a:cxn ang="0">
                <a:pos x="T0" y="T1"/>
              </a:cxn>
              <a:cxn ang="0">
                <a:pos x="T2" y="T3"/>
              </a:cxn>
              <a:cxn ang="0">
                <a:pos x="T4" y="T5"/>
              </a:cxn>
              <a:cxn ang="0">
                <a:pos x="T6" y="T7"/>
              </a:cxn>
              <a:cxn ang="0">
                <a:pos x="T8" y="T9"/>
              </a:cxn>
            </a:cxnLst>
            <a:rect l="0" t="0" r="r" b="b"/>
            <a:pathLst>
              <a:path w="968" h="2062">
                <a:moveTo>
                  <a:pt x="0" y="0"/>
                </a:moveTo>
                <a:lnTo>
                  <a:pt x="305" y="0"/>
                </a:lnTo>
                <a:lnTo>
                  <a:pt x="968" y="2062"/>
                </a:lnTo>
                <a:lnTo>
                  <a:pt x="663" y="2062"/>
                </a:lnTo>
                <a:lnTo>
                  <a:pt x="0" y="0"/>
                </a:lnTo>
                <a:close/>
              </a:path>
            </a:pathLst>
          </a:custGeom>
          <a:solidFill>
            <a:srgbClr val="0059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 name="Freeform 6"/>
          <p:cNvSpPr/>
          <p:nvPr/>
        </p:nvSpPr>
        <p:spPr bwMode="auto">
          <a:xfrm>
            <a:off x="10778901" y="3432067"/>
            <a:ext cx="527050" cy="1109663"/>
          </a:xfrm>
          <a:custGeom>
            <a:avLst/>
            <a:gdLst>
              <a:gd name="T0" fmla="*/ 968 w 968"/>
              <a:gd name="T1" fmla="*/ 0 h 2063"/>
              <a:gd name="T2" fmla="*/ 305 w 968"/>
              <a:gd name="T3" fmla="*/ 2063 h 2063"/>
              <a:gd name="T4" fmla="*/ 0 w 968"/>
              <a:gd name="T5" fmla="*/ 2063 h 2063"/>
              <a:gd name="T6" fmla="*/ 663 w 968"/>
              <a:gd name="T7" fmla="*/ 0 h 2063"/>
              <a:gd name="T8" fmla="*/ 968 w 968"/>
              <a:gd name="T9" fmla="*/ 0 h 2063"/>
            </a:gdLst>
            <a:ahLst/>
            <a:cxnLst>
              <a:cxn ang="0">
                <a:pos x="T0" y="T1"/>
              </a:cxn>
              <a:cxn ang="0">
                <a:pos x="T2" y="T3"/>
              </a:cxn>
              <a:cxn ang="0">
                <a:pos x="T4" y="T5"/>
              </a:cxn>
              <a:cxn ang="0">
                <a:pos x="T6" y="T7"/>
              </a:cxn>
              <a:cxn ang="0">
                <a:pos x="T8" y="T9"/>
              </a:cxn>
            </a:cxnLst>
            <a:rect l="0" t="0" r="r" b="b"/>
            <a:pathLst>
              <a:path w="968" h="2063">
                <a:moveTo>
                  <a:pt x="968" y="0"/>
                </a:moveTo>
                <a:lnTo>
                  <a:pt x="305" y="2063"/>
                </a:lnTo>
                <a:lnTo>
                  <a:pt x="0" y="2063"/>
                </a:lnTo>
                <a:lnTo>
                  <a:pt x="663" y="0"/>
                </a:lnTo>
                <a:lnTo>
                  <a:pt x="968" y="0"/>
                </a:lnTo>
                <a:close/>
              </a:path>
            </a:pathLst>
          </a:custGeom>
          <a:solidFill>
            <a:srgbClr val="008F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Rectangle 3"/>
          <p:cNvSpPr txBox="1">
            <a:spLocks noChangeArrowheads="1"/>
          </p:cNvSpPr>
          <p:nvPr/>
        </p:nvSpPr>
        <p:spPr bwMode="auto">
          <a:xfrm>
            <a:off x="4448441" y="2877235"/>
            <a:ext cx="6131502" cy="938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r">
              <a:defRPr/>
            </a:pPr>
            <a:r>
              <a:rPr lang="zh-CN" altLang="en-US" sz="8800" b="1" kern="0" dirty="0">
                <a:solidFill>
                  <a:srgbClr val="294A5A"/>
                </a:solidFill>
                <a:latin typeface="微软雅黑" panose="020B0503020204020204" pitchFamily="34" charset="-122"/>
              </a:rPr>
              <a:t>感谢关注</a:t>
            </a:r>
            <a:endParaRPr lang="zh-CN" altLang="en-US" sz="8800" b="1" kern="0" dirty="0">
              <a:solidFill>
                <a:srgbClr val="294A5A"/>
              </a:solidFill>
              <a:latin typeface="微软雅黑" panose="020B0503020204020204" pitchFamily="34" charset="-122"/>
            </a:endParaRPr>
          </a:p>
        </p:txBody>
      </p:sp>
      <p:sp>
        <p:nvSpPr>
          <p:cNvPr id="23" name="TextBox 35"/>
          <p:cNvSpPr txBox="1"/>
          <p:nvPr/>
        </p:nvSpPr>
        <p:spPr>
          <a:xfrm>
            <a:off x="5981498" y="4059665"/>
            <a:ext cx="4547326" cy="461665"/>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24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这里输入您的公司</a:t>
            </a:r>
            <a:r>
              <a:rPr kumimoji="0" lang="en-US" altLang="zh-CN" sz="24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a:t>
            </a:r>
            <a:r>
              <a:rPr kumimoji="0" lang="zh-CN" altLang="en-US" sz="24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机构名称</a:t>
            </a:r>
            <a:endParaRPr kumimoji="0" lang="en-US" altLang="zh-CN" sz="24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728">
        <p:blinds dir="vert"/>
      </p:transition>
    </mc:Choice>
    <mc:Fallback>
      <p:transition spd="slow" advTm="6728">
        <p:blinds dir="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accent2"/>
                </a:solidFill>
                <a:latin typeface="微软雅黑" panose="020B0503020204020204" pitchFamily="34" charset="-122"/>
                <a:ea typeface="微软雅黑" panose="020B0503020204020204" pitchFamily="34" charset="-122"/>
              </a:rPr>
              <a:t>3.1 </a:t>
            </a:r>
            <a:r>
              <a:rPr lang="zh-CN" altLang="en-US" sz="2800" dirty="0">
                <a:solidFill>
                  <a:schemeClr val="accent2"/>
                </a:solidFill>
                <a:latin typeface="微软雅黑" panose="020B0503020204020204" pitchFamily="34" charset="-122"/>
                <a:ea typeface="微软雅黑" panose="020B0503020204020204" pitchFamily="34" charset="-122"/>
              </a:rPr>
              <a:t>请输入您的标题</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40011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3</a:t>
            </a:r>
            <a:endParaRPr lang="zh-CN" altLang="en-US" dirty="0">
              <a:solidFill>
                <a:schemeClr val="accent2"/>
              </a:solidFill>
            </a:endParaRPr>
          </a:p>
        </p:txBody>
      </p:sp>
      <p:sp>
        <p:nvSpPr>
          <p:cNvPr id="4" name="Freeform 5"/>
          <p:cNvSpPr/>
          <p:nvPr/>
        </p:nvSpPr>
        <p:spPr bwMode="auto">
          <a:xfrm>
            <a:off x="5977582" y="3373227"/>
            <a:ext cx="1704975" cy="1663700"/>
          </a:xfrm>
          <a:custGeom>
            <a:avLst/>
            <a:gdLst>
              <a:gd name="T0" fmla="*/ 24 w 1727"/>
              <a:gd name="T1" fmla="*/ 0 h 1685"/>
              <a:gd name="T2" fmla="*/ 954 w 1727"/>
              <a:gd name="T3" fmla="*/ 0 h 1685"/>
              <a:gd name="T4" fmla="*/ 1714 w 1727"/>
              <a:gd name="T5" fmla="*/ 761 h 1685"/>
              <a:gd name="T6" fmla="*/ 1714 w 1727"/>
              <a:gd name="T7" fmla="*/ 1685 h 1685"/>
              <a:gd name="T8" fmla="*/ 785 w 1727"/>
              <a:gd name="T9" fmla="*/ 1685 h 1685"/>
              <a:gd name="T10" fmla="*/ 13 w 1727"/>
              <a:gd name="T11" fmla="*/ 772 h 1685"/>
              <a:gd name="T12" fmla="*/ 24 w 1727"/>
              <a:gd name="T13" fmla="*/ 0 h 1685"/>
            </a:gdLst>
            <a:ahLst/>
            <a:cxnLst>
              <a:cxn ang="0">
                <a:pos x="T0" y="T1"/>
              </a:cxn>
              <a:cxn ang="0">
                <a:pos x="T2" y="T3"/>
              </a:cxn>
              <a:cxn ang="0">
                <a:pos x="T4" y="T5"/>
              </a:cxn>
              <a:cxn ang="0">
                <a:pos x="T6" y="T7"/>
              </a:cxn>
              <a:cxn ang="0">
                <a:pos x="T8" y="T9"/>
              </a:cxn>
              <a:cxn ang="0">
                <a:pos x="T10" y="T11"/>
              </a:cxn>
              <a:cxn ang="0">
                <a:pos x="T12" y="T13"/>
              </a:cxn>
            </a:cxnLst>
            <a:rect l="0" t="0" r="r" b="b"/>
            <a:pathLst>
              <a:path w="1727" h="1685">
                <a:moveTo>
                  <a:pt x="24" y="0"/>
                </a:moveTo>
                <a:cubicBezTo>
                  <a:pt x="334" y="0"/>
                  <a:pt x="644" y="0"/>
                  <a:pt x="954" y="0"/>
                </a:cubicBezTo>
                <a:cubicBezTo>
                  <a:pt x="1403" y="24"/>
                  <a:pt x="1727" y="492"/>
                  <a:pt x="1714" y="761"/>
                </a:cubicBezTo>
                <a:cubicBezTo>
                  <a:pt x="1714" y="1069"/>
                  <a:pt x="1714" y="1377"/>
                  <a:pt x="1714" y="1685"/>
                </a:cubicBezTo>
                <a:cubicBezTo>
                  <a:pt x="1405" y="1685"/>
                  <a:pt x="1095" y="1685"/>
                  <a:pt x="785" y="1685"/>
                </a:cubicBezTo>
                <a:cubicBezTo>
                  <a:pt x="315" y="1681"/>
                  <a:pt x="0" y="1230"/>
                  <a:pt x="13" y="772"/>
                </a:cubicBezTo>
                <a:cubicBezTo>
                  <a:pt x="17" y="514"/>
                  <a:pt x="20" y="257"/>
                  <a:pt x="24" y="0"/>
                </a:cubicBezTo>
                <a:close/>
              </a:path>
            </a:pathLst>
          </a:custGeom>
          <a:solidFill>
            <a:schemeClr val="bg2"/>
          </a:solidFill>
          <a:ln>
            <a:noFill/>
          </a:ln>
        </p:spPr>
        <p:txBody>
          <a:bodyPr vert="horz" wrap="square" lIns="91440" tIns="45720" rIns="91440" bIns="45720" numCol="1" anchor="t" anchorCtr="0" compatLnSpc="1"/>
          <a:lstStyle/>
          <a:p>
            <a:endParaRPr lang="zh-CN" altLang="en-US">
              <a:solidFill>
                <a:schemeClr val="bg2"/>
              </a:solidFill>
            </a:endParaRPr>
          </a:p>
        </p:txBody>
      </p:sp>
      <p:sp>
        <p:nvSpPr>
          <p:cNvPr id="5" name="Freeform 6"/>
          <p:cNvSpPr/>
          <p:nvPr/>
        </p:nvSpPr>
        <p:spPr bwMode="auto">
          <a:xfrm>
            <a:off x="5977582" y="1599989"/>
            <a:ext cx="1704975" cy="1663700"/>
          </a:xfrm>
          <a:custGeom>
            <a:avLst/>
            <a:gdLst>
              <a:gd name="T0" fmla="*/ 24 w 1727"/>
              <a:gd name="T1" fmla="*/ 1685 h 1685"/>
              <a:gd name="T2" fmla="*/ 954 w 1727"/>
              <a:gd name="T3" fmla="*/ 1685 h 1685"/>
              <a:gd name="T4" fmla="*/ 1714 w 1727"/>
              <a:gd name="T5" fmla="*/ 924 h 1685"/>
              <a:gd name="T6" fmla="*/ 1714 w 1727"/>
              <a:gd name="T7" fmla="*/ 0 h 1685"/>
              <a:gd name="T8" fmla="*/ 785 w 1727"/>
              <a:gd name="T9" fmla="*/ 0 h 1685"/>
              <a:gd name="T10" fmla="*/ 13 w 1727"/>
              <a:gd name="T11" fmla="*/ 914 h 1685"/>
              <a:gd name="T12" fmla="*/ 24 w 1727"/>
              <a:gd name="T13" fmla="*/ 1685 h 1685"/>
            </a:gdLst>
            <a:ahLst/>
            <a:cxnLst>
              <a:cxn ang="0">
                <a:pos x="T0" y="T1"/>
              </a:cxn>
              <a:cxn ang="0">
                <a:pos x="T2" y="T3"/>
              </a:cxn>
              <a:cxn ang="0">
                <a:pos x="T4" y="T5"/>
              </a:cxn>
              <a:cxn ang="0">
                <a:pos x="T6" y="T7"/>
              </a:cxn>
              <a:cxn ang="0">
                <a:pos x="T8" y="T9"/>
              </a:cxn>
              <a:cxn ang="0">
                <a:pos x="T10" y="T11"/>
              </a:cxn>
              <a:cxn ang="0">
                <a:pos x="T12" y="T13"/>
              </a:cxn>
            </a:cxnLst>
            <a:rect l="0" t="0" r="r" b="b"/>
            <a:pathLst>
              <a:path w="1727" h="1685">
                <a:moveTo>
                  <a:pt x="24" y="1685"/>
                </a:moveTo>
                <a:cubicBezTo>
                  <a:pt x="334" y="1685"/>
                  <a:pt x="644" y="1685"/>
                  <a:pt x="954" y="1685"/>
                </a:cubicBezTo>
                <a:cubicBezTo>
                  <a:pt x="1403" y="1661"/>
                  <a:pt x="1727" y="1194"/>
                  <a:pt x="1714" y="924"/>
                </a:cubicBezTo>
                <a:cubicBezTo>
                  <a:pt x="1714" y="616"/>
                  <a:pt x="1714" y="308"/>
                  <a:pt x="1714" y="0"/>
                </a:cubicBezTo>
                <a:cubicBezTo>
                  <a:pt x="1405" y="0"/>
                  <a:pt x="1095" y="0"/>
                  <a:pt x="785" y="0"/>
                </a:cubicBezTo>
                <a:cubicBezTo>
                  <a:pt x="315" y="4"/>
                  <a:pt x="0" y="455"/>
                  <a:pt x="13" y="914"/>
                </a:cubicBezTo>
                <a:cubicBezTo>
                  <a:pt x="17" y="1171"/>
                  <a:pt x="20" y="1428"/>
                  <a:pt x="24" y="1685"/>
                </a:cubicBezTo>
                <a:close/>
              </a:path>
            </a:pathLst>
          </a:custGeom>
          <a:solidFill>
            <a:schemeClr val="accent4"/>
          </a:solidFill>
          <a:ln>
            <a:noFill/>
          </a:ln>
        </p:spPr>
        <p:txBody>
          <a:bodyPr vert="horz" wrap="square" lIns="91440" tIns="45720" rIns="91440" bIns="45720" numCol="1" anchor="t" anchorCtr="0" compatLnSpc="1"/>
          <a:lstStyle/>
          <a:p>
            <a:endParaRPr lang="zh-CN" altLang="en-US">
              <a:solidFill>
                <a:schemeClr val="bg2"/>
              </a:solidFill>
            </a:endParaRPr>
          </a:p>
        </p:txBody>
      </p:sp>
      <p:sp>
        <p:nvSpPr>
          <p:cNvPr id="6" name="Freeform 7"/>
          <p:cNvSpPr/>
          <p:nvPr/>
        </p:nvSpPr>
        <p:spPr bwMode="auto">
          <a:xfrm>
            <a:off x="4223394" y="3373227"/>
            <a:ext cx="1704975" cy="1663700"/>
          </a:xfrm>
          <a:custGeom>
            <a:avLst/>
            <a:gdLst>
              <a:gd name="T0" fmla="*/ 1704 w 1727"/>
              <a:gd name="T1" fmla="*/ 0 h 1685"/>
              <a:gd name="T2" fmla="*/ 774 w 1727"/>
              <a:gd name="T3" fmla="*/ 0 h 1685"/>
              <a:gd name="T4" fmla="*/ 13 w 1727"/>
              <a:gd name="T5" fmla="*/ 761 h 1685"/>
              <a:gd name="T6" fmla="*/ 13 w 1727"/>
              <a:gd name="T7" fmla="*/ 1685 h 1685"/>
              <a:gd name="T8" fmla="*/ 943 w 1727"/>
              <a:gd name="T9" fmla="*/ 1685 h 1685"/>
              <a:gd name="T10" fmla="*/ 1714 w 1727"/>
              <a:gd name="T11" fmla="*/ 772 h 1685"/>
              <a:gd name="T12" fmla="*/ 1704 w 1727"/>
              <a:gd name="T13" fmla="*/ 0 h 1685"/>
            </a:gdLst>
            <a:ahLst/>
            <a:cxnLst>
              <a:cxn ang="0">
                <a:pos x="T0" y="T1"/>
              </a:cxn>
              <a:cxn ang="0">
                <a:pos x="T2" y="T3"/>
              </a:cxn>
              <a:cxn ang="0">
                <a:pos x="T4" y="T5"/>
              </a:cxn>
              <a:cxn ang="0">
                <a:pos x="T6" y="T7"/>
              </a:cxn>
              <a:cxn ang="0">
                <a:pos x="T8" y="T9"/>
              </a:cxn>
              <a:cxn ang="0">
                <a:pos x="T10" y="T11"/>
              </a:cxn>
              <a:cxn ang="0">
                <a:pos x="T12" y="T13"/>
              </a:cxn>
            </a:cxnLst>
            <a:rect l="0" t="0" r="r" b="b"/>
            <a:pathLst>
              <a:path w="1727" h="1685">
                <a:moveTo>
                  <a:pt x="1704" y="0"/>
                </a:moveTo>
                <a:cubicBezTo>
                  <a:pt x="1394" y="0"/>
                  <a:pt x="1084" y="0"/>
                  <a:pt x="774" y="0"/>
                </a:cubicBezTo>
                <a:cubicBezTo>
                  <a:pt x="325" y="24"/>
                  <a:pt x="0" y="492"/>
                  <a:pt x="13" y="761"/>
                </a:cubicBezTo>
                <a:cubicBezTo>
                  <a:pt x="13" y="1069"/>
                  <a:pt x="13" y="1377"/>
                  <a:pt x="13" y="1685"/>
                </a:cubicBezTo>
                <a:cubicBezTo>
                  <a:pt x="323" y="1685"/>
                  <a:pt x="633" y="1685"/>
                  <a:pt x="943" y="1685"/>
                </a:cubicBezTo>
                <a:cubicBezTo>
                  <a:pt x="1413" y="1681"/>
                  <a:pt x="1727" y="1230"/>
                  <a:pt x="1714" y="772"/>
                </a:cubicBezTo>
                <a:cubicBezTo>
                  <a:pt x="1711" y="514"/>
                  <a:pt x="1707" y="257"/>
                  <a:pt x="1704" y="0"/>
                </a:cubicBezTo>
                <a:close/>
              </a:path>
            </a:pathLst>
          </a:custGeom>
          <a:solidFill>
            <a:schemeClr val="accent5"/>
          </a:solidFill>
          <a:ln>
            <a:noFill/>
          </a:ln>
        </p:spPr>
        <p:txBody>
          <a:bodyPr vert="horz" wrap="square" lIns="91440" tIns="45720" rIns="91440" bIns="45720" numCol="1" anchor="t" anchorCtr="0" compatLnSpc="1"/>
          <a:lstStyle/>
          <a:p>
            <a:endParaRPr lang="zh-CN" altLang="en-US">
              <a:solidFill>
                <a:schemeClr val="bg2"/>
              </a:solidFill>
            </a:endParaRPr>
          </a:p>
        </p:txBody>
      </p:sp>
      <p:sp>
        <p:nvSpPr>
          <p:cNvPr id="7" name="Freeform 8"/>
          <p:cNvSpPr/>
          <p:nvPr/>
        </p:nvSpPr>
        <p:spPr bwMode="auto">
          <a:xfrm>
            <a:off x="4223394" y="1599989"/>
            <a:ext cx="1704975" cy="1663700"/>
          </a:xfrm>
          <a:custGeom>
            <a:avLst/>
            <a:gdLst>
              <a:gd name="T0" fmla="*/ 1704 w 1727"/>
              <a:gd name="T1" fmla="*/ 1685 h 1685"/>
              <a:gd name="T2" fmla="*/ 774 w 1727"/>
              <a:gd name="T3" fmla="*/ 1685 h 1685"/>
              <a:gd name="T4" fmla="*/ 13 w 1727"/>
              <a:gd name="T5" fmla="*/ 924 h 1685"/>
              <a:gd name="T6" fmla="*/ 13 w 1727"/>
              <a:gd name="T7" fmla="*/ 0 h 1685"/>
              <a:gd name="T8" fmla="*/ 943 w 1727"/>
              <a:gd name="T9" fmla="*/ 0 h 1685"/>
              <a:gd name="T10" fmla="*/ 1714 w 1727"/>
              <a:gd name="T11" fmla="*/ 914 h 1685"/>
              <a:gd name="T12" fmla="*/ 1704 w 1727"/>
              <a:gd name="T13" fmla="*/ 1685 h 1685"/>
            </a:gdLst>
            <a:ahLst/>
            <a:cxnLst>
              <a:cxn ang="0">
                <a:pos x="T0" y="T1"/>
              </a:cxn>
              <a:cxn ang="0">
                <a:pos x="T2" y="T3"/>
              </a:cxn>
              <a:cxn ang="0">
                <a:pos x="T4" y="T5"/>
              </a:cxn>
              <a:cxn ang="0">
                <a:pos x="T6" y="T7"/>
              </a:cxn>
              <a:cxn ang="0">
                <a:pos x="T8" y="T9"/>
              </a:cxn>
              <a:cxn ang="0">
                <a:pos x="T10" y="T11"/>
              </a:cxn>
              <a:cxn ang="0">
                <a:pos x="T12" y="T13"/>
              </a:cxn>
            </a:cxnLst>
            <a:rect l="0" t="0" r="r" b="b"/>
            <a:pathLst>
              <a:path w="1727" h="1685">
                <a:moveTo>
                  <a:pt x="1704" y="1685"/>
                </a:moveTo>
                <a:cubicBezTo>
                  <a:pt x="1394" y="1685"/>
                  <a:pt x="1084" y="1685"/>
                  <a:pt x="774" y="1685"/>
                </a:cubicBezTo>
                <a:cubicBezTo>
                  <a:pt x="325" y="1661"/>
                  <a:pt x="0" y="1194"/>
                  <a:pt x="13" y="924"/>
                </a:cubicBezTo>
                <a:cubicBezTo>
                  <a:pt x="13" y="616"/>
                  <a:pt x="13" y="308"/>
                  <a:pt x="13" y="0"/>
                </a:cubicBezTo>
                <a:cubicBezTo>
                  <a:pt x="323" y="0"/>
                  <a:pt x="633" y="0"/>
                  <a:pt x="943" y="0"/>
                </a:cubicBezTo>
                <a:cubicBezTo>
                  <a:pt x="1413" y="4"/>
                  <a:pt x="1727" y="455"/>
                  <a:pt x="1714" y="914"/>
                </a:cubicBezTo>
                <a:cubicBezTo>
                  <a:pt x="1711" y="1171"/>
                  <a:pt x="1707" y="1428"/>
                  <a:pt x="1704" y="168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2"/>
              </a:solidFill>
            </a:endParaRPr>
          </a:p>
        </p:txBody>
      </p:sp>
      <p:sp>
        <p:nvSpPr>
          <p:cNvPr id="8" name="Oval 10"/>
          <p:cNvSpPr>
            <a:spLocks noChangeArrowheads="1"/>
          </p:cNvSpPr>
          <p:nvPr/>
        </p:nvSpPr>
        <p:spPr bwMode="auto">
          <a:xfrm>
            <a:off x="4711929" y="2016784"/>
            <a:ext cx="775540" cy="77554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ctr"/>
            <a:endParaRPr lang="zh-CN" altLang="en-US">
              <a:solidFill>
                <a:schemeClr val="bg2"/>
              </a:solidFill>
            </a:endParaRPr>
          </a:p>
        </p:txBody>
      </p:sp>
      <p:sp>
        <p:nvSpPr>
          <p:cNvPr id="9" name="TextBox 10"/>
          <p:cNvSpPr txBox="1"/>
          <p:nvPr/>
        </p:nvSpPr>
        <p:spPr>
          <a:xfrm>
            <a:off x="4778792" y="2050611"/>
            <a:ext cx="641814" cy="707886"/>
          </a:xfrm>
          <a:prstGeom prst="rect">
            <a:avLst/>
          </a:prstGeom>
          <a:noFill/>
        </p:spPr>
        <p:txBody>
          <a:bodyPr wrap="square" rtlCol="0">
            <a:spAutoFit/>
          </a:bodyPr>
          <a:lstStyle/>
          <a:p>
            <a:pPr algn="ctr"/>
            <a:r>
              <a:rPr lang="en-US" altLang="zh-CN" sz="4000" b="1" dirty="0">
                <a:solidFill>
                  <a:schemeClr val="accent1"/>
                </a:solidFill>
                <a:latin typeface="+mj-ea"/>
                <a:ea typeface="+mj-ea"/>
              </a:rPr>
              <a:t>S</a:t>
            </a:r>
            <a:endParaRPr lang="zh-CN" altLang="en-US" sz="4000" b="1" dirty="0">
              <a:solidFill>
                <a:schemeClr val="accent1"/>
              </a:solidFill>
              <a:latin typeface="+mj-ea"/>
              <a:ea typeface="+mj-ea"/>
            </a:endParaRPr>
          </a:p>
        </p:txBody>
      </p:sp>
      <p:sp>
        <p:nvSpPr>
          <p:cNvPr id="10" name="TextBox 11"/>
          <p:cNvSpPr txBox="1"/>
          <p:nvPr/>
        </p:nvSpPr>
        <p:spPr>
          <a:xfrm>
            <a:off x="7697391" y="1294161"/>
            <a:ext cx="2865486" cy="461665"/>
          </a:xfrm>
          <a:prstGeom prst="rect">
            <a:avLst/>
          </a:prstGeom>
          <a:noFill/>
        </p:spPr>
        <p:txBody>
          <a:bodyPr wrap="square" rtlCol="0">
            <a:spAutoFit/>
          </a:bodyPr>
          <a:lstStyle/>
          <a:p>
            <a:r>
              <a:rPr lang="zh-CN" altLang="en-US" sz="2400" b="1" dirty="0">
                <a:solidFill>
                  <a:schemeClr val="accent1"/>
                </a:solidFill>
                <a:latin typeface="+mj-ea"/>
                <a:ea typeface="+mj-ea"/>
              </a:rPr>
              <a:t>劣势</a:t>
            </a:r>
            <a:r>
              <a:rPr lang="en-US" altLang="zh-CN" sz="2400" dirty="0">
                <a:solidFill>
                  <a:schemeClr val="accent1"/>
                </a:solidFill>
                <a:latin typeface="+mj-ea"/>
                <a:ea typeface="+mj-ea"/>
              </a:rPr>
              <a:t>(Weaknesses)</a:t>
            </a:r>
            <a:endParaRPr lang="zh-CN" altLang="en-US" sz="2400" dirty="0">
              <a:solidFill>
                <a:schemeClr val="accent1"/>
              </a:solidFill>
              <a:latin typeface="+mj-ea"/>
              <a:ea typeface="+mj-ea"/>
            </a:endParaRPr>
          </a:p>
        </p:txBody>
      </p:sp>
      <p:sp>
        <p:nvSpPr>
          <p:cNvPr id="11" name="TextBox 12"/>
          <p:cNvSpPr txBox="1"/>
          <p:nvPr/>
        </p:nvSpPr>
        <p:spPr>
          <a:xfrm>
            <a:off x="7697392" y="1731260"/>
            <a:ext cx="3657574" cy="1477328"/>
          </a:xfrm>
          <a:prstGeom prst="rect">
            <a:avLst/>
          </a:prstGeom>
          <a:noFill/>
        </p:spPr>
        <p:txBody>
          <a:bodyPr wrap="square" rtlCol="0">
            <a:spAutoFit/>
          </a:bodyPr>
          <a:lstStyle>
            <a:defPPr>
              <a:defRPr lang="zh-CN"/>
            </a:defPPr>
            <a:lvl1pPr>
              <a:defRPr>
                <a:latin typeface="+mn-ea"/>
                <a:ea typeface="+mn-ea"/>
              </a:defRPr>
            </a:lvl1pPr>
          </a:lstStyle>
          <a:p>
            <a:r>
              <a:rPr lang="en-US" altLang="zh-CN" dirty="0">
                <a:solidFill>
                  <a:schemeClr val="accent1"/>
                </a:solidFill>
              </a:rPr>
              <a:t>1</a:t>
            </a:r>
            <a:r>
              <a:rPr lang="zh-CN" altLang="en-US" dirty="0">
                <a:solidFill>
                  <a:schemeClr val="accent1"/>
                </a:solidFill>
              </a:rPr>
              <a:t>、学历方面有劣势，在研究生盛行的时代本科生劣势明显。</a:t>
            </a:r>
            <a:endParaRPr lang="en-US" altLang="zh-CN" dirty="0">
              <a:solidFill>
                <a:schemeClr val="accent1"/>
              </a:solidFill>
            </a:endParaRPr>
          </a:p>
          <a:p>
            <a:r>
              <a:rPr lang="en-US" altLang="zh-CN" dirty="0">
                <a:solidFill>
                  <a:schemeClr val="accent1"/>
                </a:solidFill>
              </a:rPr>
              <a:t>2</a:t>
            </a:r>
            <a:r>
              <a:rPr lang="zh-CN" altLang="en-US" dirty="0">
                <a:solidFill>
                  <a:schemeClr val="accent1"/>
                </a:solidFill>
              </a:rPr>
              <a:t>、家庭劣势：普通家庭长大，使得眼界有一定的局限，能获得的家庭资源有限。</a:t>
            </a:r>
            <a:endParaRPr lang="zh-CN" altLang="en-US" dirty="0">
              <a:solidFill>
                <a:schemeClr val="accent1"/>
              </a:solidFill>
            </a:endParaRPr>
          </a:p>
        </p:txBody>
      </p:sp>
      <p:sp>
        <p:nvSpPr>
          <p:cNvPr id="12" name="TextBox 13"/>
          <p:cNvSpPr txBox="1"/>
          <p:nvPr/>
        </p:nvSpPr>
        <p:spPr>
          <a:xfrm>
            <a:off x="1068222" y="1294161"/>
            <a:ext cx="2906513" cy="461665"/>
          </a:xfrm>
          <a:prstGeom prst="rect">
            <a:avLst/>
          </a:prstGeom>
          <a:noFill/>
        </p:spPr>
        <p:txBody>
          <a:bodyPr wrap="square" rtlCol="0">
            <a:spAutoFit/>
          </a:bodyPr>
          <a:lstStyle/>
          <a:p>
            <a:pPr algn="r"/>
            <a:r>
              <a:rPr lang="zh-CN" altLang="en-US" sz="2400" b="1" dirty="0">
                <a:solidFill>
                  <a:schemeClr val="accent1"/>
                </a:solidFill>
                <a:latin typeface="+mj-ea"/>
                <a:ea typeface="+mj-ea"/>
              </a:rPr>
              <a:t>优势</a:t>
            </a:r>
            <a:r>
              <a:rPr lang="en-US" altLang="zh-CN" sz="2400" dirty="0">
                <a:solidFill>
                  <a:schemeClr val="accent1"/>
                </a:solidFill>
                <a:latin typeface="+mj-ea"/>
                <a:ea typeface="+mj-ea"/>
              </a:rPr>
              <a:t>(Strengths)</a:t>
            </a:r>
            <a:endParaRPr lang="zh-CN" altLang="en-US" sz="2400" dirty="0">
              <a:solidFill>
                <a:schemeClr val="accent1"/>
              </a:solidFill>
              <a:latin typeface="+mj-ea"/>
              <a:ea typeface="+mj-ea"/>
            </a:endParaRPr>
          </a:p>
        </p:txBody>
      </p:sp>
      <p:sp>
        <p:nvSpPr>
          <p:cNvPr id="13" name="TextBox 14"/>
          <p:cNvSpPr txBox="1"/>
          <p:nvPr/>
        </p:nvSpPr>
        <p:spPr>
          <a:xfrm>
            <a:off x="707669" y="1731260"/>
            <a:ext cx="3430522" cy="1477328"/>
          </a:xfrm>
          <a:prstGeom prst="rect">
            <a:avLst/>
          </a:prstGeom>
          <a:noFill/>
        </p:spPr>
        <p:txBody>
          <a:bodyPr wrap="square" rtlCol="0">
            <a:spAutoFit/>
          </a:bodyPr>
          <a:lstStyle>
            <a:defPPr>
              <a:defRPr lang="zh-CN"/>
            </a:defPPr>
            <a:lvl1pPr>
              <a:defRPr>
                <a:latin typeface="+mn-ea"/>
                <a:ea typeface="+mn-ea"/>
              </a:defRPr>
            </a:lvl1pPr>
          </a:lstStyle>
          <a:p>
            <a:r>
              <a:rPr lang="en-US" altLang="zh-CN" dirty="0">
                <a:solidFill>
                  <a:schemeClr val="accent1"/>
                </a:solidFill>
              </a:rPr>
              <a:t>1</a:t>
            </a:r>
            <a:r>
              <a:rPr lang="zh-CN" altLang="en-US" dirty="0">
                <a:solidFill>
                  <a:schemeClr val="accent1"/>
                </a:solidFill>
              </a:rPr>
              <a:t>、专业有优势，属热门专业。</a:t>
            </a:r>
            <a:endParaRPr lang="en-US" altLang="zh-CN" dirty="0">
              <a:solidFill>
                <a:schemeClr val="accent1"/>
              </a:solidFill>
            </a:endParaRPr>
          </a:p>
          <a:p>
            <a:r>
              <a:rPr lang="en-US" altLang="zh-CN" dirty="0">
                <a:solidFill>
                  <a:schemeClr val="accent1"/>
                </a:solidFill>
              </a:rPr>
              <a:t>2</a:t>
            </a:r>
            <a:r>
              <a:rPr lang="zh-CN" altLang="en-US" dirty="0">
                <a:solidFill>
                  <a:schemeClr val="accent1"/>
                </a:solidFill>
              </a:rPr>
              <a:t>、特长有优势，成绩优秀，有大公司实习经验。</a:t>
            </a:r>
            <a:endParaRPr lang="en-US" altLang="zh-CN" dirty="0">
              <a:solidFill>
                <a:schemeClr val="accent1"/>
              </a:solidFill>
            </a:endParaRPr>
          </a:p>
          <a:p>
            <a:r>
              <a:rPr lang="en-US" altLang="zh-CN" dirty="0">
                <a:solidFill>
                  <a:schemeClr val="accent1"/>
                </a:solidFill>
              </a:rPr>
              <a:t>3</a:t>
            </a:r>
            <a:r>
              <a:rPr lang="zh-CN" altLang="en-US" dirty="0">
                <a:solidFill>
                  <a:schemeClr val="accent1"/>
                </a:solidFill>
              </a:rPr>
              <a:t>、能力有优势，担任过学生会干部，获得优干等称号。</a:t>
            </a:r>
            <a:endParaRPr lang="zh-CN" altLang="en-US" dirty="0">
              <a:solidFill>
                <a:schemeClr val="accent1"/>
              </a:solidFill>
            </a:endParaRPr>
          </a:p>
        </p:txBody>
      </p:sp>
      <p:sp>
        <p:nvSpPr>
          <p:cNvPr id="14" name="TextBox 15"/>
          <p:cNvSpPr txBox="1"/>
          <p:nvPr/>
        </p:nvSpPr>
        <p:spPr>
          <a:xfrm>
            <a:off x="7697392" y="4283074"/>
            <a:ext cx="3657574" cy="1200329"/>
          </a:xfrm>
          <a:prstGeom prst="rect">
            <a:avLst/>
          </a:prstGeom>
          <a:noFill/>
        </p:spPr>
        <p:txBody>
          <a:bodyPr wrap="square" rtlCol="0">
            <a:spAutoFit/>
          </a:bodyPr>
          <a:lstStyle>
            <a:defPPr>
              <a:defRPr lang="zh-CN"/>
            </a:defPPr>
            <a:lvl1pPr>
              <a:defRPr>
                <a:latin typeface="+mn-ea"/>
                <a:ea typeface="+mn-ea"/>
              </a:defRPr>
            </a:lvl1pPr>
          </a:lstStyle>
          <a:p>
            <a:r>
              <a:rPr lang="en-US" altLang="zh-CN" dirty="0">
                <a:solidFill>
                  <a:schemeClr val="accent1"/>
                </a:solidFill>
              </a:rPr>
              <a:t>1</a:t>
            </a:r>
            <a:r>
              <a:rPr lang="zh-CN" altLang="en-US" dirty="0">
                <a:solidFill>
                  <a:schemeClr val="accent1"/>
                </a:solidFill>
              </a:rPr>
              <a:t>、如果参加了工作，就失去了进一步深造机会。</a:t>
            </a:r>
            <a:endParaRPr lang="en-US" altLang="zh-CN" dirty="0">
              <a:solidFill>
                <a:schemeClr val="accent1"/>
              </a:solidFill>
            </a:endParaRPr>
          </a:p>
          <a:p>
            <a:r>
              <a:rPr lang="en-US" altLang="zh-CN" dirty="0">
                <a:solidFill>
                  <a:schemeClr val="accent1"/>
                </a:solidFill>
              </a:rPr>
              <a:t>2</a:t>
            </a:r>
            <a:r>
              <a:rPr lang="zh-CN" altLang="en-US" dirty="0">
                <a:solidFill>
                  <a:schemeClr val="accent1"/>
                </a:solidFill>
              </a:rPr>
              <a:t>、本科学历在本行业中发展空间越来越小。</a:t>
            </a:r>
            <a:endParaRPr lang="zh-CN" altLang="en-US" dirty="0">
              <a:solidFill>
                <a:schemeClr val="accent1"/>
              </a:solidFill>
            </a:endParaRPr>
          </a:p>
        </p:txBody>
      </p:sp>
      <p:sp>
        <p:nvSpPr>
          <p:cNvPr id="15" name="TextBox 16"/>
          <p:cNvSpPr txBox="1"/>
          <p:nvPr/>
        </p:nvSpPr>
        <p:spPr>
          <a:xfrm>
            <a:off x="707669" y="4283074"/>
            <a:ext cx="3430522" cy="1200329"/>
          </a:xfrm>
          <a:prstGeom prst="rect">
            <a:avLst/>
          </a:prstGeom>
          <a:noFill/>
        </p:spPr>
        <p:txBody>
          <a:bodyPr wrap="square" rtlCol="0">
            <a:spAutoFit/>
          </a:bodyPr>
          <a:lstStyle>
            <a:defPPr>
              <a:defRPr lang="zh-CN"/>
            </a:defPPr>
            <a:lvl1pPr>
              <a:defRPr>
                <a:latin typeface="+mn-ea"/>
                <a:ea typeface="+mn-ea"/>
              </a:defRPr>
            </a:lvl1pPr>
          </a:lstStyle>
          <a:p>
            <a:r>
              <a:rPr lang="en-US" altLang="zh-CN" dirty="0">
                <a:solidFill>
                  <a:schemeClr val="accent1"/>
                </a:solidFill>
              </a:rPr>
              <a:t>1</a:t>
            </a:r>
            <a:r>
              <a:rPr lang="zh-CN" altLang="en-US" dirty="0">
                <a:solidFill>
                  <a:schemeClr val="accent1"/>
                </a:solidFill>
              </a:rPr>
              <a:t>、抓紧热门专业，找到工作煅炼自己的业务能力。</a:t>
            </a:r>
            <a:endParaRPr lang="en-US" altLang="zh-CN" dirty="0">
              <a:solidFill>
                <a:schemeClr val="accent1"/>
              </a:solidFill>
            </a:endParaRPr>
          </a:p>
          <a:p>
            <a:r>
              <a:rPr lang="en-US" altLang="zh-CN" dirty="0">
                <a:solidFill>
                  <a:schemeClr val="accent1"/>
                </a:solidFill>
              </a:rPr>
              <a:t>2</a:t>
            </a:r>
            <a:r>
              <a:rPr lang="zh-CN" altLang="en-US" dirty="0">
                <a:solidFill>
                  <a:schemeClr val="accent1"/>
                </a:solidFill>
              </a:rPr>
              <a:t>、发挥能力优势，尽一切机会为自己创造机会。</a:t>
            </a:r>
            <a:endParaRPr lang="en-US" altLang="zh-CN" dirty="0">
              <a:solidFill>
                <a:schemeClr val="accent1"/>
              </a:solidFill>
            </a:endParaRPr>
          </a:p>
        </p:txBody>
      </p:sp>
      <p:sp>
        <p:nvSpPr>
          <p:cNvPr id="16" name="Oval 10"/>
          <p:cNvSpPr>
            <a:spLocks noChangeArrowheads="1"/>
          </p:cNvSpPr>
          <p:nvPr/>
        </p:nvSpPr>
        <p:spPr bwMode="auto">
          <a:xfrm>
            <a:off x="6414605" y="2016784"/>
            <a:ext cx="775540" cy="77554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ctr"/>
            <a:endParaRPr lang="zh-CN" altLang="en-US">
              <a:solidFill>
                <a:schemeClr val="bg2"/>
              </a:solidFill>
            </a:endParaRPr>
          </a:p>
        </p:txBody>
      </p:sp>
      <p:sp>
        <p:nvSpPr>
          <p:cNvPr id="17" name="TextBox 18"/>
          <p:cNvSpPr txBox="1"/>
          <p:nvPr/>
        </p:nvSpPr>
        <p:spPr>
          <a:xfrm>
            <a:off x="6481468" y="2050611"/>
            <a:ext cx="641814" cy="707886"/>
          </a:xfrm>
          <a:prstGeom prst="rect">
            <a:avLst/>
          </a:prstGeom>
          <a:noFill/>
        </p:spPr>
        <p:txBody>
          <a:bodyPr wrap="square" rtlCol="0">
            <a:spAutoFit/>
          </a:bodyPr>
          <a:lstStyle/>
          <a:p>
            <a:pPr algn="ctr"/>
            <a:r>
              <a:rPr lang="en-US" altLang="zh-CN" sz="4000" b="1" dirty="0">
                <a:solidFill>
                  <a:schemeClr val="accent1"/>
                </a:solidFill>
                <a:latin typeface="+mj-ea"/>
                <a:ea typeface="+mj-ea"/>
              </a:rPr>
              <a:t>W</a:t>
            </a:r>
            <a:endParaRPr lang="zh-CN" altLang="en-US" sz="4000" b="1" dirty="0">
              <a:solidFill>
                <a:schemeClr val="accent1"/>
              </a:solidFill>
              <a:latin typeface="+mj-ea"/>
              <a:ea typeface="+mj-ea"/>
            </a:endParaRPr>
          </a:p>
        </p:txBody>
      </p:sp>
      <p:sp>
        <p:nvSpPr>
          <p:cNvPr id="18" name="Oval 10"/>
          <p:cNvSpPr>
            <a:spLocks noChangeArrowheads="1"/>
          </p:cNvSpPr>
          <p:nvPr/>
        </p:nvSpPr>
        <p:spPr bwMode="auto">
          <a:xfrm>
            <a:off x="4711929" y="3782522"/>
            <a:ext cx="775540" cy="77554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ctr"/>
            <a:endParaRPr lang="zh-CN" altLang="en-US">
              <a:solidFill>
                <a:schemeClr val="bg2"/>
              </a:solidFill>
            </a:endParaRPr>
          </a:p>
        </p:txBody>
      </p:sp>
      <p:sp>
        <p:nvSpPr>
          <p:cNvPr id="19" name="TextBox 20"/>
          <p:cNvSpPr txBox="1"/>
          <p:nvPr/>
        </p:nvSpPr>
        <p:spPr>
          <a:xfrm>
            <a:off x="4778792" y="3816349"/>
            <a:ext cx="641814" cy="707886"/>
          </a:xfrm>
          <a:prstGeom prst="rect">
            <a:avLst/>
          </a:prstGeom>
          <a:noFill/>
        </p:spPr>
        <p:txBody>
          <a:bodyPr wrap="square" rtlCol="0">
            <a:spAutoFit/>
          </a:bodyPr>
          <a:lstStyle/>
          <a:p>
            <a:pPr algn="ctr"/>
            <a:r>
              <a:rPr lang="en-US" altLang="zh-CN" sz="4000" b="1" dirty="0">
                <a:solidFill>
                  <a:schemeClr val="accent1"/>
                </a:solidFill>
                <a:latin typeface="+mj-ea"/>
                <a:ea typeface="+mj-ea"/>
              </a:rPr>
              <a:t>O</a:t>
            </a:r>
            <a:endParaRPr lang="zh-CN" altLang="en-US" sz="4000" b="1" dirty="0">
              <a:solidFill>
                <a:schemeClr val="accent1"/>
              </a:solidFill>
              <a:latin typeface="+mj-ea"/>
              <a:ea typeface="+mj-ea"/>
            </a:endParaRPr>
          </a:p>
        </p:txBody>
      </p:sp>
      <p:sp>
        <p:nvSpPr>
          <p:cNvPr id="20" name="Oval 10"/>
          <p:cNvSpPr>
            <a:spLocks noChangeArrowheads="1"/>
          </p:cNvSpPr>
          <p:nvPr/>
        </p:nvSpPr>
        <p:spPr bwMode="auto">
          <a:xfrm>
            <a:off x="6414605" y="3782522"/>
            <a:ext cx="775540" cy="77554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ctr"/>
            <a:endParaRPr lang="zh-CN" altLang="en-US">
              <a:solidFill>
                <a:schemeClr val="bg2"/>
              </a:solidFill>
            </a:endParaRPr>
          </a:p>
        </p:txBody>
      </p:sp>
      <p:sp>
        <p:nvSpPr>
          <p:cNvPr id="21" name="TextBox 22"/>
          <p:cNvSpPr txBox="1"/>
          <p:nvPr/>
        </p:nvSpPr>
        <p:spPr>
          <a:xfrm>
            <a:off x="6481468" y="3816349"/>
            <a:ext cx="641814" cy="707886"/>
          </a:xfrm>
          <a:prstGeom prst="rect">
            <a:avLst/>
          </a:prstGeom>
          <a:noFill/>
        </p:spPr>
        <p:txBody>
          <a:bodyPr wrap="square" rtlCol="0">
            <a:spAutoFit/>
          </a:bodyPr>
          <a:lstStyle/>
          <a:p>
            <a:pPr algn="ctr"/>
            <a:r>
              <a:rPr lang="en-US" altLang="zh-CN" sz="4000" b="1" dirty="0">
                <a:solidFill>
                  <a:schemeClr val="accent1"/>
                </a:solidFill>
                <a:latin typeface="+mj-ea"/>
                <a:ea typeface="+mj-ea"/>
              </a:rPr>
              <a:t>T</a:t>
            </a:r>
            <a:endParaRPr lang="zh-CN" altLang="en-US" sz="4000" b="1" dirty="0">
              <a:solidFill>
                <a:schemeClr val="accent1"/>
              </a:solidFill>
              <a:latin typeface="+mj-ea"/>
              <a:ea typeface="+mj-ea"/>
            </a:endParaRPr>
          </a:p>
        </p:txBody>
      </p:sp>
      <p:sp>
        <p:nvSpPr>
          <p:cNvPr id="22" name="TextBox 23"/>
          <p:cNvSpPr txBox="1"/>
          <p:nvPr/>
        </p:nvSpPr>
        <p:spPr>
          <a:xfrm>
            <a:off x="7697391" y="3879705"/>
            <a:ext cx="2865486" cy="461665"/>
          </a:xfrm>
          <a:prstGeom prst="rect">
            <a:avLst/>
          </a:prstGeom>
          <a:noFill/>
        </p:spPr>
        <p:txBody>
          <a:bodyPr wrap="square" rtlCol="0">
            <a:spAutoFit/>
          </a:bodyPr>
          <a:lstStyle/>
          <a:p>
            <a:r>
              <a:rPr lang="zh-CN" altLang="en-US" sz="2400" b="1" dirty="0">
                <a:solidFill>
                  <a:schemeClr val="accent1"/>
                </a:solidFill>
                <a:latin typeface="+mj-ea"/>
                <a:ea typeface="+mj-ea"/>
              </a:rPr>
              <a:t>风险</a:t>
            </a:r>
            <a:r>
              <a:rPr lang="en-US" altLang="zh-CN" sz="2400" dirty="0">
                <a:solidFill>
                  <a:schemeClr val="accent1"/>
                </a:solidFill>
                <a:latin typeface="+mj-ea"/>
                <a:ea typeface="+mj-ea"/>
              </a:rPr>
              <a:t>(Threats)</a:t>
            </a:r>
            <a:endParaRPr lang="zh-CN" altLang="en-US" sz="2400" dirty="0">
              <a:solidFill>
                <a:schemeClr val="accent1"/>
              </a:solidFill>
              <a:latin typeface="+mj-ea"/>
              <a:ea typeface="+mj-ea"/>
            </a:endParaRPr>
          </a:p>
        </p:txBody>
      </p:sp>
      <p:sp>
        <p:nvSpPr>
          <p:cNvPr id="23" name="TextBox 24"/>
          <p:cNvSpPr txBox="1"/>
          <p:nvPr/>
        </p:nvSpPr>
        <p:spPr>
          <a:xfrm>
            <a:off x="707670" y="3879705"/>
            <a:ext cx="3267066" cy="461665"/>
          </a:xfrm>
          <a:prstGeom prst="rect">
            <a:avLst/>
          </a:prstGeom>
          <a:noFill/>
        </p:spPr>
        <p:txBody>
          <a:bodyPr wrap="square" rtlCol="0">
            <a:spAutoFit/>
          </a:bodyPr>
          <a:lstStyle/>
          <a:p>
            <a:pPr algn="r"/>
            <a:r>
              <a:rPr lang="zh-CN" altLang="en-US" sz="2400" b="1" dirty="0">
                <a:solidFill>
                  <a:schemeClr val="accent1"/>
                </a:solidFill>
                <a:latin typeface="+mj-ea"/>
                <a:ea typeface="+mj-ea"/>
              </a:rPr>
              <a:t>机遇</a:t>
            </a:r>
            <a:r>
              <a:rPr lang="en-US" altLang="zh-CN" sz="2400" dirty="0">
                <a:solidFill>
                  <a:schemeClr val="accent1"/>
                </a:solidFill>
                <a:latin typeface="+mj-ea"/>
                <a:ea typeface="+mj-ea"/>
              </a:rPr>
              <a:t>(Opportunities)</a:t>
            </a:r>
            <a:endParaRPr lang="zh-CN" altLang="en-US" sz="2400" dirty="0">
              <a:solidFill>
                <a:schemeClr val="accent1"/>
              </a:solidFill>
              <a:latin typeface="+mj-ea"/>
              <a:ea typeface="+mj-ea"/>
            </a:endParaRPr>
          </a:p>
        </p:txBody>
      </p:sp>
    </p:spTree>
  </p:cSld>
  <p:clrMapOvr>
    <a:masterClrMapping/>
  </p:clrMapOvr>
  <p:transition spd="slow" advTm="8555">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accent2"/>
                </a:solidFill>
                <a:latin typeface="微软雅黑" panose="020B0503020204020204" pitchFamily="34" charset="-122"/>
                <a:ea typeface="微软雅黑" panose="020B0503020204020204" pitchFamily="34" charset="-122"/>
              </a:rPr>
              <a:t>3.1 </a:t>
            </a:r>
            <a:r>
              <a:rPr lang="zh-CN" altLang="en-US" sz="2800" dirty="0">
                <a:solidFill>
                  <a:schemeClr val="accent2"/>
                </a:solidFill>
                <a:latin typeface="微软雅黑" panose="020B0503020204020204" pitchFamily="34" charset="-122"/>
                <a:ea typeface="微软雅黑" panose="020B0503020204020204" pitchFamily="34" charset="-122"/>
              </a:rPr>
              <a:t>请输入您的标题</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40011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3</a:t>
            </a:r>
            <a:endParaRPr lang="zh-CN" altLang="en-US" dirty="0">
              <a:solidFill>
                <a:schemeClr val="accent2"/>
              </a:solidFill>
            </a:endParaRPr>
          </a:p>
        </p:txBody>
      </p:sp>
      <p:sp>
        <p:nvSpPr>
          <p:cNvPr id="4" name="TextBox 20"/>
          <p:cNvSpPr txBox="1"/>
          <p:nvPr/>
        </p:nvSpPr>
        <p:spPr>
          <a:xfrm>
            <a:off x="7621588" y="2168451"/>
            <a:ext cx="3918212" cy="369332"/>
          </a:xfrm>
          <a:prstGeom prst="rect">
            <a:avLst/>
          </a:prstGeom>
          <a:noFill/>
        </p:spPr>
        <p:txBody>
          <a:bodyPr wrap="square" rtlCol="0">
            <a:spAutoFit/>
          </a:bodyPr>
          <a:lstStyle>
            <a:defPPr>
              <a:defRPr lang="zh-CN"/>
            </a:defPPr>
            <a:lvl1pPr>
              <a:defRPr>
                <a:solidFill>
                  <a:schemeClr val="accent1"/>
                </a:solidFill>
                <a:latin typeface="微软雅黑" panose="020B0503020204020204" pitchFamily="34" charset="-122"/>
                <a:ea typeface="微软雅黑" panose="020B0503020204020204" pitchFamily="34" charset="-122"/>
              </a:defRPr>
            </a:lvl1pPr>
          </a:lstStyle>
          <a:p>
            <a:r>
              <a:rPr lang="en-US" altLang="zh-CN" dirty="0"/>
              <a:t>●</a:t>
            </a:r>
            <a:r>
              <a:rPr lang="zh-CN" altLang="en-US" dirty="0"/>
              <a:t>百度、优酷、腾迅视频的网络推广</a:t>
            </a:r>
            <a:endParaRPr lang="zh-CN" altLang="en-US" dirty="0"/>
          </a:p>
        </p:txBody>
      </p:sp>
      <p:sp>
        <p:nvSpPr>
          <p:cNvPr id="5" name="Freeform 5"/>
          <p:cNvSpPr>
            <a:spLocks noEditPoints="1"/>
          </p:cNvSpPr>
          <p:nvPr/>
        </p:nvSpPr>
        <p:spPr bwMode="auto">
          <a:xfrm>
            <a:off x="581025" y="1800225"/>
            <a:ext cx="4779963" cy="4281488"/>
          </a:xfrm>
          <a:custGeom>
            <a:avLst/>
            <a:gdLst>
              <a:gd name="T0" fmla="*/ 1419 w 4728"/>
              <a:gd name="T1" fmla="*/ 121 h 4244"/>
              <a:gd name="T2" fmla="*/ 1301 w 4728"/>
              <a:gd name="T3" fmla="*/ 0 h 4244"/>
              <a:gd name="T4" fmla="*/ 126 w 4728"/>
              <a:gd name="T5" fmla="*/ 0 h 4244"/>
              <a:gd name="T6" fmla="*/ 0 w 4728"/>
              <a:gd name="T7" fmla="*/ 154 h 4244"/>
              <a:gd name="T8" fmla="*/ 195 w 4728"/>
              <a:gd name="T9" fmla="*/ 293 h 4244"/>
              <a:gd name="T10" fmla="*/ 1163 w 4728"/>
              <a:gd name="T11" fmla="*/ 293 h 4244"/>
              <a:gd name="T12" fmla="*/ 1198 w 4728"/>
              <a:gd name="T13" fmla="*/ 498 h 4244"/>
              <a:gd name="T14" fmla="*/ 1602 w 4728"/>
              <a:gd name="T15" fmla="*/ 3146 h 4244"/>
              <a:gd name="T16" fmla="*/ 1638 w 4728"/>
              <a:gd name="T17" fmla="*/ 3278 h 4244"/>
              <a:gd name="T18" fmla="*/ 1747 w 4728"/>
              <a:gd name="T19" fmla="*/ 3358 h 4244"/>
              <a:gd name="T20" fmla="*/ 4569 w 4728"/>
              <a:gd name="T21" fmla="*/ 3358 h 4244"/>
              <a:gd name="T22" fmla="*/ 4678 w 4728"/>
              <a:gd name="T23" fmla="*/ 3278 h 4244"/>
              <a:gd name="T24" fmla="*/ 4714 w 4728"/>
              <a:gd name="T25" fmla="*/ 3146 h 4244"/>
              <a:gd name="T26" fmla="*/ 4728 w 4728"/>
              <a:gd name="T27" fmla="*/ 3049 h 4244"/>
              <a:gd name="T28" fmla="*/ 1873 w 4728"/>
              <a:gd name="T29" fmla="*/ 3049 h 4244"/>
              <a:gd name="T30" fmla="*/ 1419 w 4728"/>
              <a:gd name="T31" fmla="*/ 121 h 4244"/>
              <a:gd name="T32" fmla="*/ 3982 w 4728"/>
              <a:gd name="T33" fmla="*/ 3548 h 4244"/>
              <a:gd name="T34" fmla="*/ 4330 w 4728"/>
              <a:gd name="T35" fmla="*/ 3896 h 4244"/>
              <a:gd name="T36" fmla="*/ 3982 w 4728"/>
              <a:gd name="T37" fmla="*/ 4244 h 4244"/>
              <a:gd name="T38" fmla="*/ 3634 w 4728"/>
              <a:gd name="T39" fmla="*/ 3896 h 4244"/>
              <a:gd name="T40" fmla="*/ 3982 w 4728"/>
              <a:gd name="T41" fmla="*/ 3548 h 4244"/>
              <a:gd name="T42" fmla="*/ 2469 w 4728"/>
              <a:gd name="T43" fmla="*/ 3536 h 4244"/>
              <a:gd name="T44" fmla="*/ 2817 w 4728"/>
              <a:gd name="T45" fmla="*/ 3884 h 4244"/>
              <a:gd name="T46" fmla="*/ 2469 w 4728"/>
              <a:gd name="T47" fmla="*/ 4232 h 4244"/>
              <a:gd name="T48" fmla="*/ 2121 w 4728"/>
              <a:gd name="T49" fmla="*/ 3884 h 4244"/>
              <a:gd name="T50" fmla="*/ 2469 w 4728"/>
              <a:gd name="T51" fmla="*/ 3536 h 4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28" h="4244">
                <a:moveTo>
                  <a:pt x="1419" y="121"/>
                </a:moveTo>
                <a:cubicBezTo>
                  <a:pt x="1405" y="30"/>
                  <a:pt x="1355" y="0"/>
                  <a:pt x="1301" y="0"/>
                </a:cubicBezTo>
                <a:lnTo>
                  <a:pt x="126" y="0"/>
                </a:lnTo>
                <a:cubicBezTo>
                  <a:pt x="54" y="0"/>
                  <a:pt x="0" y="35"/>
                  <a:pt x="0" y="154"/>
                </a:cubicBezTo>
                <a:cubicBezTo>
                  <a:pt x="0" y="280"/>
                  <a:pt x="123" y="294"/>
                  <a:pt x="195" y="293"/>
                </a:cubicBezTo>
                <a:lnTo>
                  <a:pt x="1163" y="293"/>
                </a:lnTo>
                <a:cubicBezTo>
                  <a:pt x="1176" y="331"/>
                  <a:pt x="1190" y="443"/>
                  <a:pt x="1198" y="498"/>
                </a:cubicBezTo>
                <a:cubicBezTo>
                  <a:pt x="1322" y="1376"/>
                  <a:pt x="1468" y="2269"/>
                  <a:pt x="1602" y="3146"/>
                </a:cubicBezTo>
                <a:cubicBezTo>
                  <a:pt x="1610" y="3199"/>
                  <a:pt x="1622" y="3238"/>
                  <a:pt x="1638" y="3278"/>
                </a:cubicBezTo>
                <a:cubicBezTo>
                  <a:pt x="1657" y="3324"/>
                  <a:pt x="1698" y="3358"/>
                  <a:pt x="1747" y="3358"/>
                </a:cubicBezTo>
                <a:cubicBezTo>
                  <a:pt x="2688" y="3358"/>
                  <a:pt x="3628" y="3358"/>
                  <a:pt x="4569" y="3358"/>
                </a:cubicBezTo>
                <a:cubicBezTo>
                  <a:pt x="4618" y="3358"/>
                  <a:pt x="4659" y="3324"/>
                  <a:pt x="4678" y="3278"/>
                </a:cubicBezTo>
                <a:cubicBezTo>
                  <a:pt x="4694" y="3238"/>
                  <a:pt x="4706" y="3199"/>
                  <a:pt x="4714" y="3146"/>
                </a:cubicBezTo>
                <a:cubicBezTo>
                  <a:pt x="4719" y="3113"/>
                  <a:pt x="4723" y="3081"/>
                  <a:pt x="4728" y="3049"/>
                </a:cubicBezTo>
                <a:cubicBezTo>
                  <a:pt x="3776" y="3049"/>
                  <a:pt x="2825" y="3049"/>
                  <a:pt x="1873" y="3049"/>
                </a:cubicBezTo>
                <a:cubicBezTo>
                  <a:pt x="1713" y="2016"/>
                  <a:pt x="1568" y="1120"/>
                  <a:pt x="1419" y="121"/>
                </a:cubicBezTo>
                <a:close/>
                <a:moveTo>
                  <a:pt x="3982" y="3548"/>
                </a:moveTo>
                <a:cubicBezTo>
                  <a:pt x="4174" y="3548"/>
                  <a:pt x="4330" y="3704"/>
                  <a:pt x="4330" y="3896"/>
                </a:cubicBezTo>
                <a:cubicBezTo>
                  <a:pt x="4330" y="4089"/>
                  <a:pt x="4174" y="4244"/>
                  <a:pt x="3982" y="4244"/>
                </a:cubicBezTo>
                <a:cubicBezTo>
                  <a:pt x="3789" y="4244"/>
                  <a:pt x="3634" y="4089"/>
                  <a:pt x="3634" y="3896"/>
                </a:cubicBezTo>
                <a:cubicBezTo>
                  <a:pt x="3634" y="3704"/>
                  <a:pt x="3789" y="3548"/>
                  <a:pt x="3982" y="3548"/>
                </a:cubicBezTo>
                <a:close/>
                <a:moveTo>
                  <a:pt x="2469" y="3536"/>
                </a:moveTo>
                <a:cubicBezTo>
                  <a:pt x="2661" y="3536"/>
                  <a:pt x="2817" y="3692"/>
                  <a:pt x="2817" y="3884"/>
                </a:cubicBezTo>
                <a:cubicBezTo>
                  <a:pt x="2817" y="4076"/>
                  <a:pt x="2661" y="4232"/>
                  <a:pt x="2469" y="4232"/>
                </a:cubicBezTo>
                <a:cubicBezTo>
                  <a:pt x="2276" y="4232"/>
                  <a:pt x="2121" y="4076"/>
                  <a:pt x="2121" y="3884"/>
                </a:cubicBezTo>
                <a:cubicBezTo>
                  <a:pt x="2121" y="3692"/>
                  <a:pt x="2276" y="3536"/>
                  <a:pt x="2469" y="3536"/>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6" name="Freeform 6"/>
          <p:cNvSpPr/>
          <p:nvPr/>
        </p:nvSpPr>
        <p:spPr bwMode="auto">
          <a:xfrm>
            <a:off x="2101850" y="2100263"/>
            <a:ext cx="3998913" cy="512763"/>
          </a:xfrm>
          <a:custGeom>
            <a:avLst/>
            <a:gdLst>
              <a:gd name="T0" fmla="*/ 3818 w 3954"/>
              <a:gd name="T1" fmla="*/ 509 h 509"/>
              <a:gd name="T2" fmla="*/ 3954 w 3954"/>
              <a:gd name="T3" fmla="*/ 0 h 509"/>
              <a:gd name="T4" fmla="*/ 0 w 3954"/>
              <a:gd name="T5" fmla="*/ 0 h 509"/>
              <a:gd name="T6" fmla="*/ 77 w 3954"/>
              <a:gd name="T7" fmla="*/ 509 h 509"/>
              <a:gd name="T8" fmla="*/ 3818 w 3954"/>
              <a:gd name="T9" fmla="*/ 509 h 509"/>
            </a:gdLst>
            <a:ahLst/>
            <a:cxnLst>
              <a:cxn ang="0">
                <a:pos x="T0" y="T1"/>
              </a:cxn>
              <a:cxn ang="0">
                <a:pos x="T2" y="T3"/>
              </a:cxn>
              <a:cxn ang="0">
                <a:pos x="T4" y="T5"/>
              </a:cxn>
              <a:cxn ang="0">
                <a:pos x="T6" y="T7"/>
              </a:cxn>
              <a:cxn ang="0">
                <a:pos x="T8" y="T9"/>
              </a:cxn>
            </a:cxnLst>
            <a:rect l="0" t="0" r="r" b="b"/>
            <a:pathLst>
              <a:path w="3954" h="509">
                <a:moveTo>
                  <a:pt x="3818" y="509"/>
                </a:moveTo>
                <a:lnTo>
                  <a:pt x="3954" y="0"/>
                </a:lnTo>
                <a:lnTo>
                  <a:pt x="0" y="0"/>
                </a:lnTo>
                <a:lnTo>
                  <a:pt x="77" y="509"/>
                </a:lnTo>
                <a:lnTo>
                  <a:pt x="3818" y="509"/>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7" name="Freeform 7"/>
          <p:cNvSpPr/>
          <p:nvPr/>
        </p:nvSpPr>
        <p:spPr bwMode="auto">
          <a:xfrm>
            <a:off x="2189163" y="2665413"/>
            <a:ext cx="3759200" cy="488950"/>
          </a:xfrm>
          <a:custGeom>
            <a:avLst/>
            <a:gdLst>
              <a:gd name="T0" fmla="*/ 3589 w 3719"/>
              <a:gd name="T1" fmla="*/ 485 h 485"/>
              <a:gd name="T2" fmla="*/ 3719 w 3719"/>
              <a:gd name="T3" fmla="*/ 0 h 485"/>
              <a:gd name="T4" fmla="*/ 0 w 3719"/>
              <a:gd name="T5" fmla="*/ 0 h 485"/>
              <a:gd name="T6" fmla="*/ 73 w 3719"/>
              <a:gd name="T7" fmla="*/ 485 h 485"/>
              <a:gd name="T8" fmla="*/ 3589 w 3719"/>
              <a:gd name="T9" fmla="*/ 485 h 485"/>
            </a:gdLst>
            <a:ahLst/>
            <a:cxnLst>
              <a:cxn ang="0">
                <a:pos x="T0" y="T1"/>
              </a:cxn>
              <a:cxn ang="0">
                <a:pos x="T2" y="T3"/>
              </a:cxn>
              <a:cxn ang="0">
                <a:pos x="T4" y="T5"/>
              </a:cxn>
              <a:cxn ang="0">
                <a:pos x="T6" y="T7"/>
              </a:cxn>
              <a:cxn ang="0">
                <a:pos x="T8" y="T9"/>
              </a:cxn>
            </a:cxnLst>
            <a:rect l="0" t="0" r="r" b="b"/>
            <a:pathLst>
              <a:path w="3719" h="485">
                <a:moveTo>
                  <a:pt x="3589" y="485"/>
                </a:moveTo>
                <a:lnTo>
                  <a:pt x="3719" y="0"/>
                </a:lnTo>
                <a:lnTo>
                  <a:pt x="0" y="0"/>
                </a:lnTo>
                <a:lnTo>
                  <a:pt x="73" y="485"/>
                </a:lnTo>
                <a:lnTo>
                  <a:pt x="3589" y="485"/>
                </a:lnTo>
                <a:close/>
              </a:path>
            </a:pathLst>
          </a:custGeom>
          <a:solidFill>
            <a:schemeClr val="accent4"/>
          </a:solidFill>
          <a:ln>
            <a:noFill/>
          </a:ln>
        </p:spPr>
        <p:txBody>
          <a:bodyPr vert="horz" wrap="square" lIns="91440" tIns="45720" rIns="91440" bIns="45720" numCol="1" anchor="t" anchorCtr="0" compatLnSpc="1"/>
          <a:lstStyle/>
          <a:p>
            <a:endParaRPr lang="zh-CN" altLang="en-US"/>
          </a:p>
        </p:txBody>
      </p:sp>
      <p:sp>
        <p:nvSpPr>
          <p:cNvPr id="8" name="Freeform 8"/>
          <p:cNvSpPr/>
          <p:nvPr/>
        </p:nvSpPr>
        <p:spPr bwMode="auto">
          <a:xfrm>
            <a:off x="2270125" y="3208338"/>
            <a:ext cx="3532188" cy="488950"/>
          </a:xfrm>
          <a:custGeom>
            <a:avLst/>
            <a:gdLst>
              <a:gd name="T0" fmla="*/ 3364 w 3494"/>
              <a:gd name="T1" fmla="*/ 485 h 485"/>
              <a:gd name="T2" fmla="*/ 3494 w 3494"/>
              <a:gd name="T3" fmla="*/ 0 h 485"/>
              <a:gd name="T4" fmla="*/ 0 w 3494"/>
              <a:gd name="T5" fmla="*/ 0 h 485"/>
              <a:gd name="T6" fmla="*/ 73 w 3494"/>
              <a:gd name="T7" fmla="*/ 485 h 485"/>
              <a:gd name="T8" fmla="*/ 3364 w 3494"/>
              <a:gd name="T9" fmla="*/ 485 h 485"/>
            </a:gdLst>
            <a:ahLst/>
            <a:cxnLst>
              <a:cxn ang="0">
                <a:pos x="T0" y="T1"/>
              </a:cxn>
              <a:cxn ang="0">
                <a:pos x="T2" y="T3"/>
              </a:cxn>
              <a:cxn ang="0">
                <a:pos x="T4" y="T5"/>
              </a:cxn>
              <a:cxn ang="0">
                <a:pos x="T6" y="T7"/>
              </a:cxn>
              <a:cxn ang="0">
                <a:pos x="T8" y="T9"/>
              </a:cxn>
            </a:cxnLst>
            <a:rect l="0" t="0" r="r" b="b"/>
            <a:pathLst>
              <a:path w="3494" h="485">
                <a:moveTo>
                  <a:pt x="3364" y="485"/>
                </a:moveTo>
                <a:lnTo>
                  <a:pt x="3494" y="0"/>
                </a:lnTo>
                <a:lnTo>
                  <a:pt x="0" y="0"/>
                </a:lnTo>
                <a:lnTo>
                  <a:pt x="73" y="485"/>
                </a:lnTo>
                <a:lnTo>
                  <a:pt x="3364" y="485"/>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9" name="Freeform 9"/>
          <p:cNvSpPr/>
          <p:nvPr/>
        </p:nvSpPr>
        <p:spPr bwMode="auto">
          <a:xfrm>
            <a:off x="2352675" y="3749675"/>
            <a:ext cx="3305175" cy="490538"/>
          </a:xfrm>
          <a:custGeom>
            <a:avLst/>
            <a:gdLst>
              <a:gd name="T0" fmla="*/ 3139 w 3269"/>
              <a:gd name="T1" fmla="*/ 485 h 485"/>
              <a:gd name="T2" fmla="*/ 3269 w 3269"/>
              <a:gd name="T3" fmla="*/ 0 h 485"/>
              <a:gd name="T4" fmla="*/ 0 w 3269"/>
              <a:gd name="T5" fmla="*/ 0 h 485"/>
              <a:gd name="T6" fmla="*/ 74 w 3269"/>
              <a:gd name="T7" fmla="*/ 485 h 485"/>
              <a:gd name="T8" fmla="*/ 3139 w 3269"/>
              <a:gd name="T9" fmla="*/ 485 h 485"/>
            </a:gdLst>
            <a:ahLst/>
            <a:cxnLst>
              <a:cxn ang="0">
                <a:pos x="T0" y="T1"/>
              </a:cxn>
              <a:cxn ang="0">
                <a:pos x="T2" y="T3"/>
              </a:cxn>
              <a:cxn ang="0">
                <a:pos x="T4" y="T5"/>
              </a:cxn>
              <a:cxn ang="0">
                <a:pos x="T6" y="T7"/>
              </a:cxn>
              <a:cxn ang="0">
                <a:pos x="T8" y="T9"/>
              </a:cxn>
            </a:cxnLst>
            <a:rect l="0" t="0" r="r" b="b"/>
            <a:pathLst>
              <a:path w="3269" h="485">
                <a:moveTo>
                  <a:pt x="3139" y="485"/>
                </a:moveTo>
                <a:lnTo>
                  <a:pt x="3269" y="0"/>
                </a:lnTo>
                <a:lnTo>
                  <a:pt x="0" y="0"/>
                </a:lnTo>
                <a:lnTo>
                  <a:pt x="74" y="485"/>
                </a:lnTo>
                <a:lnTo>
                  <a:pt x="3139" y="485"/>
                </a:lnTo>
                <a:close/>
              </a:path>
            </a:pathLst>
          </a:custGeom>
          <a:solidFill>
            <a:schemeClr val="tx2"/>
          </a:solidFill>
          <a:ln>
            <a:noFill/>
          </a:ln>
        </p:spPr>
        <p:txBody>
          <a:bodyPr vert="horz" wrap="square" lIns="91440" tIns="45720" rIns="91440" bIns="45720" numCol="1" anchor="t" anchorCtr="0" compatLnSpc="1"/>
          <a:lstStyle/>
          <a:p>
            <a:endParaRPr lang="zh-CN" altLang="en-US"/>
          </a:p>
        </p:txBody>
      </p:sp>
      <p:sp>
        <p:nvSpPr>
          <p:cNvPr id="10" name="Freeform 10"/>
          <p:cNvSpPr/>
          <p:nvPr/>
        </p:nvSpPr>
        <p:spPr bwMode="auto">
          <a:xfrm>
            <a:off x="2435225" y="4292600"/>
            <a:ext cx="3078163" cy="525463"/>
          </a:xfrm>
          <a:custGeom>
            <a:avLst/>
            <a:gdLst>
              <a:gd name="T0" fmla="*/ 78 w 3044"/>
              <a:gd name="T1" fmla="*/ 520 h 520"/>
              <a:gd name="T2" fmla="*/ 2904 w 3044"/>
              <a:gd name="T3" fmla="*/ 520 h 520"/>
              <a:gd name="T4" fmla="*/ 3044 w 3044"/>
              <a:gd name="T5" fmla="*/ 0 h 520"/>
              <a:gd name="T6" fmla="*/ 0 w 3044"/>
              <a:gd name="T7" fmla="*/ 0 h 520"/>
              <a:gd name="T8" fmla="*/ 78 w 3044"/>
              <a:gd name="T9" fmla="*/ 520 h 520"/>
            </a:gdLst>
            <a:ahLst/>
            <a:cxnLst>
              <a:cxn ang="0">
                <a:pos x="T0" y="T1"/>
              </a:cxn>
              <a:cxn ang="0">
                <a:pos x="T2" y="T3"/>
              </a:cxn>
              <a:cxn ang="0">
                <a:pos x="T4" y="T5"/>
              </a:cxn>
              <a:cxn ang="0">
                <a:pos x="T6" y="T7"/>
              </a:cxn>
              <a:cxn ang="0">
                <a:pos x="T8" y="T9"/>
              </a:cxn>
            </a:cxnLst>
            <a:rect l="0" t="0" r="r" b="b"/>
            <a:pathLst>
              <a:path w="3044" h="520">
                <a:moveTo>
                  <a:pt x="78" y="520"/>
                </a:moveTo>
                <a:lnTo>
                  <a:pt x="2904" y="520"/>
                </a:lnTo>
                <a:lnTo>
                  <a:pt x="3044" y="0"/>
                </a:lnTo>
                <a:lnTo>
                  <a:pt x="0" y="0"/>
                </a:lnTo>
                <a:lnTo>
                  <a:pt x="78" y="520"/>
                </a:lnTo>
                <a:close/>
              </a:path>
            </a:pathLst>
          </a:custGeom>
          <a:solidFill>
            <a:schemeClr val="bg2"/>
          </a:solidFill>
          <a:ln>
            <a:noFill/>
          </a:ln>
        </p:spPr>
        <p:txBody>
          <a:bodyPr vert="horz" wrap="square" lIns="91440" tIns="45720" rIns="91440" bIns="45720" numCol="1" anchor="t" anchorCtr="0" compatLnSpc="1"/>
          <a:lstStyle/>
          <a:p>
            <a:endParaRPr lang="zh-CN" altLang="en-US"/>
          </a:p>
        </p:txBody>
      </p:sp>
      <p:sp>
        <p:nvSpPr>
          <p:cNvPr id="11" name="矩形 10"/>
          <p:cNvSpPr/>
          <p:nvPr/>
        </p:nvSpPr>
        <p:spPr>
          <a:xfrm>
            <a:off x="3314027" y="2118084"/>
            <a:ext cx="1415772" cy="461665"/>
          </a:xfrm>
          <a:prstGeom prst="rect">
            <a:avLst/>
          </a:prstGeom>
        </p:spPr>
        <p:txBody>
          <a:bodyPr wrap="none">
            <a:spAutoFit/>
          </a:bodyPr>
          <a:lstStyle/>
          <a:p>
            <a:r>
              <a:rPr lang="zh-CN" altLang="en-US" sz="2400" dirty="0">
                <a:solidFill>
                  <a:srgbClr val="F8F8F8"/>
                </a:solidFill>
                <a:latin typeface="+mj-ea"/>
                <a:ea typeface="+mj-ea"/>
              </a:rPr>
              <a:t>网络推广</a:t>
            </a:r>
            <a:endParaRPr lang="zh-CN" altLang="en-US" sz="2400" dirty="0">
              <a:solidFill>
                <a:srgbClr val="F8F8F8"/>
              </a:solidFill>
              <a:latin typeface="+mj-ea"/>
              <a:ea typeface="+mj-ea"/>
            </a:endParaRPr>
          </a:p>
        </p:txBody>
      </p:sp>
      <p:sp>
        <p:nvSpPr>
          <p:cNvPr id="12" name="矩形 11"/>
          <p:cNvSpPr/>
          <p:nvPr/>
        </p:nvSpPr>
        <p:spPr>
          <a:xfrm>
            <a:off x="3314027" y="2677642"/>
            <a:ext cx="1415772" cy="461665"/>
          </a:xfrm>
          <a:prstGeom prst="rect">
            <a:avLst/>
          </a:prstGeom>
        </p:spPr>
        <p:txBody>
          <a:bodyPr wrap="none">
            <a:spAutoFit/>
          </a:bodyPr>
          <a:lstStyle/>
          <a:p>
            <a:r>
              <a:rPr lang="zh-CN" altLang="en-US" sz="2400" dirty="0">
                <a:solidFill>
                  <a:srgbClr val="F8F8F8"/>
                </a:solidFill>
                <a:latin typeface="+mj-ea"/>
                <a:ea typeface="+mj-ea"/>
              </a:rPr>
              <a:t>传媒推广</a:t>
            </a:r>
            <a:endParaRPr lang="zh-CN" altLang="en-US" sz="2400" dirty="0">
              <a:solidFill>
                <a:srgbClr val="F8F8F8"/>
              </a:solidFill>
              <a:latin typeface="+mj-ea"/>
              <a:ea typeface="+mj-ea"/>
            </a:endParaRPr>
          </a:p>
        </p:txBody>
      </p:sp>
      <p:sp>
        <p:nvSpPr>
          <p:cNvPr id="13" name="矩形 12"/>
          <p:cNvSpPr/>
          <p:nvPr/>
        </p:nvSpPr>
        <p:spPr>
          <a:xfrm>
            <a:off x="3314027" y="3223553"/>
            <a:ext cx="1415772" cy="461665"/>
          </a:xfrm>
          <a:prstGeom prst="rect">
            <a:avLst/>
          </a:prstGeom>
        </p:spPr>
        <p:txBody>
          <a:bodyPr wrap="none">
            <a:spAutoFit/>
          </a:bodyPr>
          <a:lstStyle/>
          <a:p>
            <a:r>
              <a:rPr lang="zh-CN" altLang="en-US" sz="2400" dirty="0">
                <a:solidFill>
                  <a:srgbClr val="F8F8F8"/>
                </a:solidFill>
                <a:latin typeface="+mj-ea"/>
                <a:ea typeface="+mj-ea"/>
              </a:rPr>
              <a:t>商务合作</a:t>
            </a:r>
            <a:endParaRPr lang="zh-CN" altLang="en-US" sz="2400" dirty="0">
              <a:solidFill>
                <a:srgbClr val="F8F8F8"/>
              </a:solidFill>
              <a:latin typeface="+mj-ea"/>
              <a:ea typeface="+mj-ea"/>
            </a:endParaRPr>
          </a:p>
        </p:txBody>
      </p:sp>
      <p:sp>
        <p:nvSpPr>
          <p:cNvPr id="14" name="矩形 13"/>
          <p:cNvSpPr/>
          <p:nvPr/>
        </p:nvSpPr>
        <p:spPr>
          <a:xfrm>
            <a:off x="2884767" y="3769463"/>
            <a:ext cx="2031325" cy="461665"/>
          </a:xfrm>
          <a:prstGeom prst="rect">
            <a:avLst/>
          </a:prstGeom>
        </p:spPr>
        <p:txBody>
          <a:bodyPr wrap="none">
            <a:spAutoFit/>
          </a:bodyPr>
          <a:lstStyle/>
          <a:p>
            <a:r>
              <a:rPr lang="zh-CN" altLang="en-US" sz="2400" dirty="0">
                <a:solidFill>
                  <a:srgbClr val="F8F8F8"/>
                </a:solidFill>
                <a:latin typeface="+mj-ea"/>
                <a:ea typeface="+mj-ea"/>
              </a:rPr>
              <a:t>参与各类展会</a:t>
            </a:r>
            <a:endParaRPr lang="zh-CN" altLang="en-US" sz="2400" dirty="0">
              <a:solidFill>
                <a:srgbClr val="F8F8F8"/>
              </a:solidFill>
              <a:latin typeface="+mj-ea"/>
              <a:ea typeface="+mj-ea"/>
            </a:endParaRPr>
          </a:p>
        </p:txBody>
      </p:sp>
      <p:sp>
        <p:nvSpPr>
          <p:cNvPr id="15" name="矩形 14"/>
          <p:cNvSpPr/>
          <p:nvPr/>
        </p:nvSpPr>
        <p:spPr>
          <a:xfrm>
            <a:off x="3192543" y="4315374"/>
            <a:ext cx="1415772" cy="461665"/>
          </a:xfrm>
          <a:prstGeom prst="rect">
            <a:avLst/>
          </a:prstGeom>
        </p:spPr>
        <p:txBody>
          <a:bodyPr wrap="none">
            <a:spAutoFit/>
          </a:bodyPr>
          <a:lstStyle/>
          <a:p>
            <a:r>
              <a:rPr lang="zh-CN" altLang="en-US" sz="2400" dirty="0">
                <a:solidFill>
                  <a:srgbClr val="F8F8F8"/>
                </a:solidFill>
                <a:latin typeface="+mj-ea"/>
                <a:ea typeface="+mj-ea"/>
              </a:rPr>
              <a:t>其他营销</a:t>
            </a:r>
            <a:endParaRPr lang="zh-CN" altLang="en-US" sz="2400" dirty="0">
              <a:solidFill>
                <a:srgbClr val="F8F8F8"/>
              </a:solidFill>
              <a:latin typeface="+mj-ea"/>
              <a:ea typeface="+mj-ea"/>
            </a:endParaRPr>
          </a:p>
        </p:txBody>
      </p:sp>
      <p:cxnSp>
        <p:nvCxnSpPr>
          <p:cNvPr id="16" name="直接连接符 15"/>
          <p:cNvCxnSpPr/>
          <p:nvPr/>
        </p:nvCxnSpPr>
        <p:spPr bwMode="auto">
          <a:xfrm>
            <a:off x="6100763" y="2365920"/>
            <a:ext cx="151058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接连接符 16"/>
          <p:cNvCxnSpPr/>
          <p:nvPr/>
        </p:nvCxnSpPr>
        <p:spPr bwMode="auto">
          <a:xfrm>
            <a:off x="5948363" y="2984441"/>
            <a:ext cx="166298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接连接符 17"/>
          <p:cNvCxnSpPr/>
          <p:nvPr/>
        </p:nvCxnSpPr>
        <p:spPr bwMode="auto">
          <a:xfrm>
            <a:off x="5802313" y="3530351"/>
            <a:ext cx="180903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直接连接符 18"/>
          <p:cNvCxnSpPr/>
          <p:nvPr/>
        </p:nvCxnSpPr>
        <p:spPr bwMode="auto">
          <a:xfrm>
            <a:off x="5657850" y="4076261"/>
            <a:ext cx="1953493"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接连接符 19"/>
          <p:cNvCxnSpPr/>
          <p:nvPr/>
        </p:nvCxnSpPr>
        <p:spPr bwMode="auto">
          <a:xfrm>
            <a:off x="5513388" y="4663115"/>
            <a:ext cx="2097955"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Box 20"/>
          <p:cNvSpPr txBox="1"/>
          <p:nvPr/>
        </p:nvSpPr>
        <p:spPr>
          <a:xfrm>
            <a:off x="7621588" y="2793925"/>
            <a:ext cx="3918212" cy="369332"/>
          </a:xfrm>
          <a:prstGeom prst="rect">
            <a:avLst/>
          </a:prstGeom>
          <a:noFill/>
        </p:spPr>
        <p:txBody>
          <a:bodyPr wrap="square" rtlCol="0">
            <a:spAutoFit/>
          </a:bodyPr>
          <a:lstStyle>
            <a:defPPr>
              <a:defRPr lang="zh-CN"/>
            </a:defPPr>
            <a:lvl1pPr>
              <a:defRPr>
                <a:solidFill>
                  <a:schemeClr val="accent1"/>
                </a:solidFill>
                <a:latin typeface="微软雅黑" panose="020B0503020204020204" pitchFamily="34" charset="-122"/>
                <a:ea typeface="微软雅黑" panose="020B0503020204020204" pitchFamily="34" charset="-122"/>
              </a:defRPr>
            </a:lvl1pPr>
          </a:lstStyle>
          <a:p>
            <a:r>
              <a:rPr lang="en-US" altLang="zh-CN" dirty="0"/>
              <a:t>●</a:t>
            </a:r>
            <a:r>
              <a:rPr lang="zh-CN" altLang="en-US" dirty="0"/>
              <a:t>选择合适的报纸和杂志投放广告</a:t>
            </a:r>
            <a:endParaRPr lang="zh-CN" altLang="en-US" dirty="0"/>
          </a:p>
        </p:txBody>
      </p:sp>
      <p:sp>
        <p:nvSpPr>
          <p:cNvPr id="22" name="TextBox 20"/>
          <p:cNvSpPr txBox="1"/>
          <p:nvPr/>
        </p:nvSpPr>
        <p:spPr>
          <a:xfrm>
            <a:off x="7621588" y="3323429"/>
            <a:ext cx="3918212" cy="369332"/>
          </a:xfrm>
          <a:prstGeom prst="rect">
            <a:avLst/>
          </a:prstGeom>
          <a:noFill/>
        </p:spPr>
        <p:txBody>
          <a:bodyPr wrap="square" rtlCol="0">
            <a:spAutoFit/>
          </a:bodyPr>
          <a:lstStyle>
            <a:defPPr>
              <a:defRPr lang="zh-CN"/>
            </a:defPPr>
            <a:lvl1pPr>
              <a:defRPr>
                <a:solidFill>
                  <a:schemeClr val="accent1"/>
                </a:solidFill>
                <a:latin typeface="微软雅黑" panose="020B0503020204020204" pitchFamily="34" charset="-122"/>
                <a:ea typeface="微软雅黑" panose="020B0503020204020204" pitchFamily="34" charset="-122"/>
              </a:defRPr>
            </a:lvl1pPr>
          </a:lstStyle>
          <a:p>
            <a:r>
              <a:rPr lang="en-US" altLang="zh-CN" dirty="0"/>
              <a:t>●</a:t>
            </a:r>
            <a:r>
              <a:rPr lang="zh-CN" altLang="en-US" dirty="0"/>
              <a:t>与</a:t>
            </a:r>
            <a:r>
              <a:rPr lang="en-US" altLang="zh-CN" dirty="0"/>
              <a:t>4S</a:t>
            </a:r>
            <a:r>
              <a:rPr lang="zh-CN" altLang="en-US" dirty="0"/>
              <a:t>店、商务酒店进行合作</a:t>
            </a:r>
            <a:endParaRPr lang="zh-CN" altLang="en-US" dirty="0"/>
          </a:p>
        </p:txBody>
      </p:sp>
      <p:sp>
        <p:nvSpPr>
          <p:cNvPr id="23" name="TextBox 20"/>
          <p:cNvSpPr txBox="1"/>
          <p:nvPr/>
        </p:nvSpPr>
        <p:spPr>
          <a:xfrm>
            <a:off x="7621588" y="3896635"/>
            <a:ext cx="3918212" cy="369332"/>
          </a:xfrm>
          <a:prstGeom prst="rect">
            <a:avLst/>
          </a:prstGeom>
          <a:noFill/>
        </p:spPr>
        <p:txBody>
          <a:bodyPr wrap="square" rtlCol="0">
            <a:spAutoFit/>
          </a:bodyPr>
          <a:lstStyle>
            <a:defPPr>
              <a:defRPr lang="zh-CN"/>
            </a:defPPr>
            <a:lvl1pPr>
              <a:defRPr>
                <a:solidFill>
                  <a:schemeClr val="accent1"/>
                </a:solidFill>
                <a:latin typeface="微软雅黑" panose="020B0503020204020204" pitchFamily="34" charset="-122"/>
                <a:ea typeface="微软雅黑" panose="020B0503020204020204" pitchFamily="34" charset="-122"/>
              </a:defRPr>
            </a:lvl1pPr>
          </a:lstStyle>
          <a:p>
            <a:r>
              <a:rPr lang="en-US" altLang="zh-CN" dirty="0"/>
              <a:t>●</a:t>
            </a:r>
            <a:r>
              <a:rPr lang="zh-CN" altLang="en-US" dirty="0"/>
              <a:t>积极参加各类展销会、品鉴会</a:t>
            </a:r>
            <a:endParaRPr lang="zh-CN" altLang="en-US" dirty="0"/>
          </a:p>
        </p:txBody>
      </p:sp>
      <p:sp>
        <p:nvSpPr>
          <p:cNvPr id="24" name="TextBox 20"/>
          <p:cNvSpPr txBox="1"/>
          <p:nvPr/>
        </p:nvSpPr>
        <p:spPr>
          <a:xfrm>
            <a:off x="7621588" y="4469841"/>
            <a:ext cx="3918212" cy="369332"/>
          </a:xfrm>
          <a:prstGeom prst="rect">
            <a:avLst/>
          </a:prstGeom>
          <a:noFill/>
        </p:spPr>
        <p:txBody>
          <a:bodyPr wrap="square" rtlCol="0">
            <a:spAutoFit/>
          </a:bodyPr>
          <a:lstStyle>
            <a:defPPr>
              <a:defRPr lang="zh-CN"/>
            </a:defPPr>
            <a:lvl1pPr>
              <a:defRPr>
                <a:solidFill>
                  <a:schemeClr val="accent1"/>
                </a:solidFill>
                <a:latin typeface="微软雅黑" panose="020B0503020204020204" pitchFamily="34" charset="-122"/>
                <a:ea typeface="微软雅黑" panose="020B0503020204020204" pitchFamily="34" charset="-122"/>
              </a:defRPr>
            </a:lvl1pPr>
          </a:lstStyle>
          <a:p>
            <a:r>
              <a:rPr lang="en-US" altLang="zh-CN" dirty="0"/>
              <a:t>●</a:t>
            </a:r>
            <a:r>
              <a:rPr lang="zh-CN" altLang="en-US" dirty="0"/>
              <a:t>发动其他一切人脉资源营销</a:t>
            </a:r>
            <a:endParaRPr lang="zh-CN" altLang="en-US" dirty="0"/>
          </a:p>
        </p:txBody>
      </p:sp>
    </p:spTree>
  </p:cSld>
  <p:clrMapOvr>
    <a:masterClrMapping/>
  </p:clrMapOvr>
  <p:transition spd="slow" advTm="10200">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accent2"/>
                </a:solidFill>
                <a:latin typeface="微软雅黑" panose="020B0503020204020204" pitchFamily="34" charset="-122"/>
                <a:ea typeface="微软雅黑" panose="020B0503020204020204" pitchFamily="34" charset="-122"/>
              </a:rPr>
              <a:t>3.1 </a:t>
            </a:r>
            <a:r>
              <a:rPr lang="zh-CN" altLang="en-US" sz="2800" dirty="0">
                <a:solidFill>
                  <a:schemeClr val="accent2"/>
                </a:solidFill>
                <a:latin typeface="微软雅黑" panose="020B0503020204020204" pitchFamily="34" charset="-122"/>
                <a:ea typeface="微软雅黑" panose="020B0503020204020204" pitchFamily="34" charset="-122"/>
              </a:rPr>
              <a:t>请输入您的标题</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40011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3</a:t>
            </a:r>
            <a:endParaRPr lang="zh-CN" altLang="en-US" dirty="0">
              <a:solidFill>
                <a:schemeClr val="accent2"/>
              </a:solidFill>
            </a:endParaRPr>
          </a:p>
        </p:txBody>
      </p:sp>
      <p:sp>
        <p:nvSpPr>
          <p:cNvPr id="4" name="Freeform 5"/>
          <p:cNvSpPr/>
          <p:nvPr/>
        </p:nvSpPr>
        <p:spPr bwMode="auto">
          <a:xfrm>
            <a:off x="4695898" y="3291857"/>
            <a:ext cx="2293412" cy="3418721"/>
          </a:xfrm>
          <a:custGeom>
            <a:avLst/>
            <a:gdLst>
              <a:gd name="T0" fmla="*/ 1583 w 2240"/>
              <a:gd name="T1" fmla="*/ 3328 h 3328"/>
              <a:gd name="T2" fmla="*/ 932 w 2240"/>
              <a:gd name="T3" fmla="*/ 3328 h 3328"/>
              <a:gd name="T4" fmla="*/ 980 w 2240"/>
              <a:gd name="T5" fmla="*/ 2176 h 3328"/>
              <a:gd name="T6" fmla="*/ 98 w 2240"/>
              <a:gd name="T7" fmla="*/ 1327 h 3328"/>
              <a:gd name="T8" fmla="*/ 215 w 2240"/>
              <a:gd name="T9" fmla="*/ 1195 h 3328"/>
              <a:gd name="T10" fmla="*/ 995 w 2240"/>
              <a:gd name="T11" fmla="*/ 1820 h 3328"/>
              <a:gd name="T12" fmla="*/ 1060 w 2240"/>
              <a:gd name="T13" fmla="*/ 239 h 3328"/>
              <a:gd name="T14" fmla="*/ 1430 w 2240"/>
              <a:gd name="T15" fmla="*/ 239 h 3328"/>
              <a:gd name="T16" fmla="*/ 1489 w 2240"/>
              <a:gd name="T17" fmla="*/ 1413 h 3328"/>
              <a:gd name="T18" fmla="*/ 2075 w 2240"/>
              <a:gd name="T19" fmla="*/ 915 h 3328"/>
              <a:gd name="T20" fmla="*/ 2158 w 2240"/>
              <a:gd name="T21" fmla="*/ 1003 h 3328"/>
              <a:gd name="T22" fmla="*/ 1501 w 2240"/>
              <a:gd name="T23" fmla="*/ 1672 h 3328"/>
              <a:gd name="T24" fmla="*/ 1583 w 2240"/>
              <a:gd name="T25" fmla="*/ 3328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0" h="3328">
                <a:moveTo>
                  <a:pt x="1583" y="3328"/>
                </a:moveTo>
                <a:lnTo>
                  <a:pt x="932" y="3328"/>
                </a:lnTo>
                <a:cubicBezTo>
                  <a:pt x="948" y="2944"/>
                  <a:pt x="964" y="2560"/>
                  <a:pt x="980" y="2176"/>
                </a:cubicBezTo>
                <a:cubicBezTo>
                  <a:pt x="686" y="1893"/>
                  <a:pt x="392" y="1610"/>
                  <a:pt x="98" y="1327"/>
                </a:cubicBezTo>
                <a:cubicBezTo>
                  <a:pt x="0" y="1225"/>
                  <a:pt x="97" y="1109"/>
                  <a:pt x="215" y="1195"/>
                </a:cubicBezTo>
                <a:cubicBezTo>
                  <a:pt x="475" y="1403"/>
                  <a:pt x="735" y="1611"/>
                  <a:pt x="995" y="1820"/>
                </a:cubicBezTo>
                <a:cubicBezTo>
                  <a:pt x="1017" y="1293"/>
                  <a:pt x="1038" y="766"/>
                  <a:pt x="1060" y="239"/>
                </a:cubicBezTo>
                <a:cubicBezTo>
                  <a:pt x="1094" y="34"/>
                  <a:pt x="1403" y="0"/>
                  <a:pt x="1430" y="239"/>
                </a:cubicBezTo>
                <a:cubicBezTo>
                  <a:pt x="1450" y="630"/>
                  <a:pt x="1469" y="1022"/>
                  <a:pt x="1489" y="1413"/>
                </a:cubicBezTo>
                <a:cubicBezTo>
                  <a:pt x="1684" y="1247"/>
                  <a:pt x="1879" y="1081"/>
                  <a:pt x="2075" y="915"/>
                </a:cubicBezTo>
                <a:cubicBezTo>
                  <a:pt x="2148" y="846"/>
                  <a:pt x="2240" y="924"/>
                  <a:pt x="2158" y="1003"/>
                </a:cubicBezTo>
                <a:cubicBezTo>
                  <a:pt x="1939" y="1226"/>
                  <a:pt x="1720" y="1449"/>
                  <a:pt x="1501" y="1672"/>
                </a:cubicBezTo>
                <a:lnTo>
                  <a:pt x="1583" y="3328"/>
                </a:ln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5" name="Oval 6"/>
          <p:cNvSpPr>
            <a:spLocks noChangeArrowheads="1"/>
          </p:cNvSpPr>
          <p:nvPr/>
        </p:nvSpPr>
        <p:spPr bwMode="auto">
          <a:xfrm>
            <a:off x="6511084" y="2666383"/>
            <a:ext cx="1189494" cy="1191632"/>
          </a:xfrm>
          <a:prstGeom prst="ellipse">
            <a:avLst/>
          </a:prstGeom>
          <a:solidFill>
            <a:schemeClr val="tx2"/>
          </a:solidFill>
          <a:ln>
            <a:noFill/>
          </a:ln>
        </p:spPr>
        <p:txBody>
          <a:bodyPr vert="horz" wrap="square" lIns="91440" tIns="45720" rIns="91440" bIns="45720" numCol="1" anchor="t" anchorCtr="0" compatLnSpc="1"/>
          <a:lstStyle/>
          <a:p>
            <a:endParaRPr lang="zh-CN" altLang="en-US"/>
          </a:p>
        </p:txBody>
      </p:sp>
      <p:sp>
        <p:nvSpPr>
          <p:cNvPr id="6" name="Oval 7"/>
          <p:cNvSpPr>
            <a:spLocks noChangeArrowheads="1"/>
          </p:cNvSpPr>
          <p:nvPr/>
        </p:nvSpPr>
        <p:spPr bwMode="auto">
          <a:xfrm>
            <a:off x="4308672" y="3041551"/>
            <a:ext cx="1071828" cy="1076106"/>
          </a:xfrm>
          <a:prstGeom prst="ellipse">
            <a:avLst/>
          </a:prstGeom>
          <a:solidFill>
            <a:schemeClr val="tx1"/>
          </a:solidFill>
          <a:ln>
            <a:noFill/>
          </a:ln>
        </p:spPr>
        <p:txBody>
          <a:bodyPr vert="horz" wrap="square" lIns="91440" tIns="45720" rIns="91440" bIns="45720" numCol="1" anchor="t" anchorCtr="0" compatLnSpc="1"/>
          <a:lstStyle/>
          <a:p>
            <a:endParaRPr lang="zh-CN" altLang="en-US"/>
          </a:p>
        </p:txBody>
      </p:sp>
      <p:sp>
        <p:nvSpPr>
          <p:cNvPr id="7" name="Oval 8"/>
          <p:cNvSpPr>
            <a:spLocks noChangeArrowheads="1"/>
          </p:cNvSpPr>
          <p:nvPr/>
        </p:nvSpPr>
        <p:spPr bwMode="auto">
          <a:xfrm>
            <a:off x="4099013" y="3933670"/>
            <a:ext cx="1371340" cy="1377758"/>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8" name="Oval 9"/>
          <p:cNvSpPr>
            <a:spLocks noChangeArrowheads="1"/>
          </p:cNvSpPr>
          <p:nvPr/>
        </p:nvSpPr>
        <p:spPr bwMode="auto">
          <a:xfrm>
            <a:off x="6598393" y="3751132"/>
            <a:ext cx="1294324" cy="1298601"/>
          </a:xfrm>
          <a:prstGeom prst="ellipse">
            <a:avLst/>
          </a:prstGeom>
          <a:solidFill>
            <a:schemeClr val="bg2"/>
          </a:solidFill>
          <a:ln>
            <a:noFill/>
          </a:ln>
        </p:spPr>
        <p:txBody>
          <a:bodyPr vert="horz" wrap="square" lIns="91440" tIns="45720" rIns="91440" bIns="45720" numCol="1" anchor="t" anchorCtr="0" compatLnSpc="1"/>
          <a:lstStyle/>
          <a:p>
            <a:endParaRPr lang="zh-CN" altLang="en-US"/>
          </a:p>
        </p:txBody>
      </p:sp>
      <p:sp>
        <p:nvSpPr>
          <p:cNvPr id="9" name="Oval 10"/>
          <p:cNvSpPr>
            <a:spLocks noChangeArrowheads="1"/>
          </p:cNvSpPr>
          <p:nvPr/>
        </p:nvSpPr>
        <p:spPr bwMode="auto">
          <a:xfrm>
            <a:off x="5091682" y="2448390"/>
            <a:ext cx="1807651" cy="1812344"/>
          </a:xfrm>
          <a:prstGeom prst="ellipse">
            <a:avLst/>
          </a:prstGeom>
          <a:solidFill>
            <a:schemeClr val="accent4"/>
          </a:solidFill>
          <a:ln>
            <a:noFill/>
          </a:ln>
        </p:spPr>
        <p:txBody>
          <a:bodyPr vert="horz" wrap="square" lIns="91440" tIns="45720" rIns="91440" bIns="45720" numCol="1" anchor="t" anchorCtr="0" compatLnSpc="1"/>
          <a:lstStyle/>
          <a:p>
            <a:endParaRPr lang="zh-CN" altLang="en-US"/>
          </a:p>
        </p:txBody>
      </p:sp>
      <p:grpSp>
        <p:nvGrpSpPr>
          <p:cNvPr id="10" name="组合 9"/>
          <p:cNvGrpSpPr/>
          <p:nvPr/>
        </p:nvGrpSpPr>
        <p:grpSpPr>
          <a:xfrm>
            <a:off x="567146" y="5918522"/>
            <a:ext cx="642020" cy="853450"/>
            <a:chOff x="567145" y="5038676"/>
            <a:chExt cx="779027" cy="1068972"/>
          </a:xfrm>
        </p:grpSpPr>
        <p:sp>
          <p:nvSpPr>
            <p:cNvPr id="11" name="Freeform 11"/>
            <p:cNvSpPr/>
            <p:nvPr/>
          </p:nvSpPr>
          <p:spPr bwMode="auto">
            <a:xfrm>
              <a:off x="815669" y="5444917"/>
              <a:ext cx="119483" cy="638835"/>
            </a:xfrm>
            <a:custGeom>
              <a:avLst/>
              <a:gdLst>
                <a:gd name="T0" fmla="*/ 5 w 156"/>
                <a:gd name="T1" fmla="*/ 83 h 834"/>
                <a:gd name="T2" fmla="*/ 107 w 156"/>
                <a:gd name="T3" fmla="*/ 83 h 834"/>
                <a:gd name="T4" fmla="*/ 156 w 156"/>
                <a:gd name="T5" fmla="*/ 834 h 834"/>
                <a:gd name="T6" fmla="*/ 5 w 156"/>
                <a:gd name="T7" fmla="*/ 834 h 834"/>
                <a:gd name="T8" fmla="*/ 5 w 156"/>
                <a:gd name="T9" fmla="*/ 83 h 834"/>
              </a:gdLst>
              <a:ahLst/>
              <a:cxnLst>
                <a:cxn ang="0">
                  <a:pos x="T0" y="T1"/>
                </a:cxn>
                <a:cxn ang="0">
                  <a:pos x="T2" y="T3"/>
                </a:cxn>
                <a:cxn ang="0">
                  <a:pos x="T4" y="T5"/>
                </a:cxn>
                <a:cxn ang="0">
                  <a:pos x="T6" y="T7"/>
                </a:cxn>
                <a:cxn ang="0">
                  <a:pos x="T8" y="T9"/>
                </a:cxn>
              </a:cxnLst>
              <a:rect l="0" t="0" r="r" b="b"/>
              <a:pathLst>
                <a:path w="156" h="834">
                  <a:moveTo>
                    <a:pt x="5" y="83"/>
                  </a:moveTo>
                  <a:cubicBezTo>
                    <a:pt x="0" y="10"/>
                    <a:pt x="106" y="0"/>
                    <a:pt x="107" y="83"/>
                  </a:cubicBezTo>
                  <a:cubicBezTo>
                    <a:pt x="124" y="333"/>
                    <a:pt x="140" y="584"/>
                    <a:pt x="156" y="834"/>
                  </a:cubicBezTo>
                  <a:cubicBezTo>
                    <a:pt x="106" y="834"/>
                    <a:pt x="55" y="834"/>
                    <a:pt x="5" y="834"/>
                  </a:cubicBezTo>
                  <a:cubicBezTo>
                    <a:pt x="5" y="584"/>
                    <a:pt x="5" y="333"/>
                    <a:pt x="5" y="83"/>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schemeClr val="accent1"/>
                </a:solidFill>
              </a:endParaRPr>
            </a:p>
          </p:txBody>
        </p:sp>
        <p:sp>
          <p:nvSpPr>
            <p:cNvPr id="12" name="Oval 12"/>
            <p:cNvSpPr>
              <a:spLocks noChangeArrowheads="1"/>
            </p:cNvSpPr>
            <p:nvPr/>
          </p:nvSpPr>
          <p:spPr bwMode="auto">
            <a:xfrm>
              <a:off x="567145" y="5038676"/>
              <a:ext cx="563959" cy="565552"/>
            </a:xfrm>
            <a:prstGeom prst="ellipse">
              <a:avLst/>
            </a:prstGeom>
            <a:solidFill>
              <a:schemeClr val="bg1"/>
            </a:solidFill>
            <a:ln w="15875" cap="flat">
              <a:noFill/>
              <a:prstDash val="solid"/>
              <a:miter lim="800000"/>
            </a:ln>
          </p:spPr>
          <p:txBody>
            <a:bodyPr vert="horz" wrap="square" lIns="91440" tIns="45720" rIns="91440" bIns="45720" numCol="1" anchor="t" anchorCtr="0" compatLnSpc="1"/>
            <a:lstStyle/>
            <a:p>
              <a:endParaRPr lang="zh-CN" altLang="en-US">
                <a:solidFill>
                  <a:schemeClr val="accent1"/>
                </a:solidFill>
              </a:endParaRPr>
            </a:p>
          </p:txBody>
        </p:sp>
        <p:sp>
          <p:nvSpPr>
            <p:cNvPr id="13" name="Freeform 13"/>
            <p:cNvSpPr/>
            <p:nvPr/>
          </p:nvSpPr>
          <p:spPr bwMode="auto">
            <a:xfrm>
              <a:off x="1127917" y="5664765"/>
              <a:ext cx="81248" cy="442883"/>
            </a:xfrm>
            <a:custGeom>
              <a:avLst/>
              <a:gdLst>
                <a:gd name="T0" fmla="*/ 3 w 108"/>
                <a:gd name="T1" fmla="*/ 58 h 579"/>
                <a:gd name="T2" fmla="*/ 74 w 108"/>
                <a:gd name="T3" fmla="*/ 58 h 579"/>
                <a:gd name="T4" fmla="*/ 108 w 108"/>
                <a:gd name="T5" fmla="*/ 579 h 579"/>
                <a:gd name="T6" fmla="*/ 3 w 108"/>
                <a:gd name="T7" fmla="*/ 579 h 579"/>
                <a:gd name="T8" fmla="*/ 3 w 108"/>
                <a:gd name="T9" fmla="*/ 58 h 579"/>
              </a:gdLst>
              <a:ahLst/>
              <a:cxnLst>
                <a:cxn ang="0">
                  <a:pos x="T0" y="T1"/>
                </a:cxn>
                <a:cxn ang="0">
                  <a:pos x="T2" y="T3"/>
                </a:cxn>
                <a:cxn ang="0">
                  <a:pos x="T4" y="T5"/>
                </a:cxn>
                <a:cxn ang="0">
                  <a:pos x="T6" y="T7"/>
                </a:cxn>
                <a:cxn ang="0">
                  <a:pos x="T8" y="T9"/>
                </a:cxn>
              </a:cxnLst>
              <a:rect l="0" t="0" r="r" b="b"/>
              <a:pathLst>
                <a:path w="108" h="579">
                  <a:moveTo>
                    <a:pt x="3" y="58"/>
                  </a:moveTo>
                  <a:cubicBezTo>
                    <a:pt x="0" y="7"/>
                    <a:pt x="74" y="0"/>
                    <a:pt x="74" y="58"/>
                  </a:cubicBezTo>
                  <a:cubicBezTo>
                    <a:pt x="86" y="232"/>
                    <a:pt x="97" y="405"/>
                    <a:pt x="108" y="579"/>
                  </a:cubicBezTo>
                  <a:cubicBezTo>
                    <a:pt x="73" y="579"/>
                    <a:pt x="38" y="579"/>
                    <a:pt x="3" y="579"/>
                  </a:cubicBezTo>
                  <a:cubicBezTo>
                    <a:pt x="3" y="405"/>
                    <a:pt x="3" y="232"/>
                    <a:pt x="3" y="58"/>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endParaRPr>
            </a:p>
          </p:txBody>
        </p:sp>
        <p:sp>
          <p:nvSpPr>
            <p:cNvPr id="14" name="Oval 14"/>
            <p:cNvSpPr>
              <a:spLocks noChangeArrowheads="1"/>
            </p:cNvSpPr>
            <p:nvPr/>
          </p:nvSpPr>
          <p:spPr bwMode="auto">
            <a:xfrm>
              <a:off x="955862" y="5382786"/>
              <a:ext cx="390310" cy="391903"/>
            </a:xfrm>
            <a:prstGeom prst="ellipse">
              <a:avLst/>
            </a:prstGeom>
            <a:solidFill>
              <a:schemeClr val="bg1"/>
            </a:solidFill>
            <a:ln w="15875" cap="flat">
              <a:noFill/>
              <a:prstDash val="solid"/>
              <a:miter lim="800000"/>
            </a:ln>
          </p:spPr>
          <p:txBody>
            <a:bodyPr vert="horz" wrap="square" lIns="91440" tIns="45720" rIns="91440" bIns="45720" numCol="1" anchor="t" anchorCtr="0" compatLnSpc="1"/>
            <a:lstStyle/>
            <a:p>
              <a:endParaRPr lang="zh-CN" altLang="en-US">
                <a:solidFill>
                  <a:schemeClr val="accent1"/>
                </a:solidFill>
              </a:endParaRPr>
            </a:p>
          </p:txBody>
        </p:sp>
      </p:grpSp>
      <p:grpSp>
        <p:nvGrpSpPr>
          <p:cNvPr id="15" name="组合 14"/>
          <p:cNvGrpSpPr/>
          <p:nvPr/>
        </p:nvGrpSpPr>
        <p:grpSpPr>
          <a:xfrm>
            <a:off x="2526662" y="5570621"/>
            <a:ext cx="451647" cy="1027703"/>
            <a:chOff x="2526662" y="4646772"/>
            <a:chExt cx="548028" cy="1287228"/>
          </a:xfrm>
        </p:grpSpPr>
        <p:sp>
          <p:nvSpPr>
            <p:cNvPr id="16" name="Freeform 15"/>
            <p:cNvSpPr/>
            <p:nvPr/>
          </p:nvSpPr>
          <p:spPr bwMode="auto">
            <a:xfrm>
              <a:off x="2767221" y="5312690"/>
              <a:ext cx="116297" cy="621310"/>
            </a:xfrm>
            <a:custGeom>
              <a:avLst/>
              <a:gdLst>
                <a:gd name="T0" fmla="*/ 5 w 152"/>
                <a:gd name="T1" fmla="*/ 81 h 813"/>
                <a:gd name="T2" fmla="*/ 105 w 152"/>
                <a:gd name="T3" fmla="*/ 81 h 813"/>
                <a:gd name="T4" fmla="*/ 152 w 152"/>
                <a:gd name="T5" fmla="*/ 813 h 813"/>
                <a:gd name="T6" fmla="*/ 5 w 152"/>
                <a:gd name="T7" fmla="*/ 813 h 813"/>
                <a:gd name="T8" fmla="*/ 5 w 152"/>
                <a:gd name="T9" fmla="*/ 81 h 813"/>
              </a:gdLst>
              <a:ahLst/>
              <a:cxnLst>
                <a:cxn ang="0">
                  <a:pos x="T0" y="T1"/>
                </a:cxn>
                <a:cxn ang="0">
                  <a:pos x="T2" y="T3"/>
                </a:cxn>
                <a:cxn ang="0">
                  <a:pos x="T4" y="T5"/>
                </a:cxn>
                <a:cxn ang="0">
                  <a:pos x="T6" y="T7"/>
                </a:cxn>
                <a:cxn ang="0">
                  <a:pos x="T8" y="T9"/>
                </a:cxn>
              </a:cxnLst>
              <a:rect l="0" t="0" r="r" b="b"/>
              <a:pathLst>
                <a:path w="152" h="813">
                  <a:moveTo>
                    <a:pt x="5" y="81"/>
                  </a:moveTo>
                  <a:cubicBezTo>
                    <a:pt x="0" y="10"/>
                    <a:pt x="104" y="0"/>
                    <a:pt x="105" y="81"/>
                  </a:cubicBezTo>
                  <a:cubicBezTo>
                    <a:pt x="121" y="325"/>
                    <a:pt x="136" y="569"/>
                    <a:pt x="152" y="813"/>
                  </a:cubicBezTo>
                  <a:cubicBezTo>
                    <a:pt x="103" y="813"/>
                    <a:pt x="54" y="813"/>
                    <a:pt x="5" y="813"/>
                  </a:cubicBezTo>
                  <a:cubicBezTo>
                    <a:pt x="5" y="569"/>
                    <a:pt x="5" y="325"/>
                    <a:pt x="5" y="81"/>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endParaRPr>
            </a:p>
          </p:txBody>
        </p:sp>
        <p:sp>
          <p:nvSpPr>
            <p:cNvPr id="17" name="Oval 16"/>
            <p:cNvSpPr>
              <a:spLocks noChangeArrowheads="1"/>
            </p:cNvSpPr>
            <p:nvPr/>
          </p:nvSpPr>
          <p:spPr bwMode="auto">
            <a:xfrm>
              <a:off x="2526662" y="4646772"/>
              <a:ext cx="548028" cy="756724"/>
            </a:xfrm>
            <a:prstGeom prst="ellipse">
              <a:avLst/>
            </a:prstGeom>
            <a:solidFill>
              <a:schemeClr val="bg1"/>
            </a:solidFill>
            <a:ln w="15875" cap="flat">
              <a:noFill/>
              <a:prstDash val="solid"/>
              <a:miter lim="800000"/>
            </a:ln>
          </p:spPr>
          <p:txBody>
            <a:bodyPr vert="horz" wrap="square" lIns="91440" tIns="45720" rIns="91440" bIns="45720" numCol="1" anchor="t" anchorCtr="0" compatLnSpc="1"/>
            <a:lstStyle/>
            <a:p>
              <a:endParaRPr lang="zh-CN" altLang="en-US">
                <a:solidFill>
                  <a:schemeClr val="accent1"/>
                </a:solidFill>
              </a:endParaRPr>
            </a:p>
          </p:txBody>
        </p:sp>
      </p:grpSp>
      <p:grpSp>
        <p:nvGrpSpPr>
          <p:cNvPr id="18" name="组合 17"/>
          <p:cNvGrpSpPr/>
          <p:nvPr/>
        </p:nvGrpSpPr>
        <p:grpSpPr>
          <a:xfrm>
            <a:off x="3074690" y="5937923"/>
            <a:ext cx="313789" cy="677926"/>
            <a:chOff x="3074690" y="5102400"/>
            <a:chExt cx="380752" cy="849124"/>
          </a:xfrm>
        </p:grpSpPr>
        <p:sp>
          <p:nvSpPr>
            <p:cNvPr id="19" name="Freeform 17"/>
            <p:cNvSpPr/>
            <p:nvPr/>
          </p:nvSpPr>
          <p:spPr bwMode="auto">
            <a:xfrm>
              <a:off x="3241966" y="5521386"/>
              <a:ext cx="81248" cy="430138"/>
            </a:xfrm>
            <a:custGeom>
              <a:avLst/>
              <a:gdLst>
                <a:gd name="T0" fmla="*/ 3 w 106"/>
                <a:gd name="T1" fmla="*/ 56 h 564"/>
                <a:gd name="T2" fmla="*/ 73 w 106"/>
                <a:gd name="T3" fmla="*/ 56 h 564"/>
                <a:gd name="T4" fmla="*/ 106 w 106"/>
                <a:gd name="T5" fmla="*/ 564 h 564"/>
                <a:gd name="T6" fmla="*/ 3 w 106"/>
                <a:gd name="T7" fmla="*/ 564 h 564"/>
                <a:gd name="T8" fmla="*/ 3 w 106"/>
                <a:gd name="T9" fmla="*/ 56 h 564"/>
              </a:gdLst>
              <a:ahLst/>
              <a:cxnLst>
                <a:cxn ang="0">
                  <a:pos x="T0" y="T1"/>
                </a:cxn>
                <a:cxn ang="0">
                  <a:pos x="T2" y="T3"/>
                </a:cxn>
                <a:cxn ang="0">
                  <a:pos x="T4" y="T5"/>
                </a:cxn>
                <a:cxn ang="0">
                  <a:pos x="T6" y="T7"/>
                </a:cxn>
                <a:cxn ang="0">
                  <a:pos x="T8" y="T9"/>
                </a:cxn>
              </a:cxnLst>
              <a:rect l="0" t="0" r="r" b="b"/>
              <a:pathLst>
                <a:path w="106" h="564">
                  <a:moveTo>
                    <a:pt x="3" y="56"/>
                  </a:moveTo>
                  <a:cubicBezTo>
                    <a:pt x="0" y="7"/>
                    <a:pt x="72" y="0"/>
                    <a:pt x="73" y="56"/>
                  </a:cubicBezTo>
                  <a:cubicBezTo>
                    <a:pt x="84" y="226"/>
                    <a:pt x="95" y="395"/>
                    <a:pt x="106" y="564"/>
                  </a:cubicBezTo>
                  <a:cubicBezTo>
                    <a:pt x="72" y="564"/>
                    <a:pt x="38" y="564"/>
                    <a:pt x="3" y="564"/>
                  </a:cubicBezTo>
                  <a:cubicBezTo>
                    <a:pt x="3" y="395"/>
                    <a:pt x="3" y="226"/>
                    <a:pt x="3" y="56"/>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endParaRPr>
            </a:p>
          </p:txBody>
        </p:sp>
        <p:sp>
          <p:nvSpPr>
            <p:cNvPr id="20" name="Oval 18"/>
            <p:cNvSpPr>
              <a:spLocks noChangeArrowheads="1"/>
            </p:cNvSpPr>
            <p:nvPr/>
          </p:nvSpPr>
          <p:spPr bwMode="auto">
            <a:xfrm>
              <a:off x="3074690" y="5102400"/>
              <a:ext cx="380752" cy="525724"/>
            </a:xfrm>
            <a:prstGeom prst="ellipse">
              <a:avLst/>
            </a:prstGeom>
            <a:solidFill>
              <a:schemeClr val="bg1"/>
            </a:solidFill>
            <a:ln w="15875" cap="flat">
              <a:noFill/>
              <a:prstDash val="solid"/>
              <a:miter lim="800000"/>
            </a:ln>
          </p:spPr>
          <p:txBody>
            <a:bodyPr vert="horz" wrap="square" lIns="91440" tIns="45720" rIns="91440" bIns="45720" numCol="1" anchor="t" anchorCtr="0" compatLnSpc="1"/>
            <a:lstStyle/>
            <a:p>
              <a:endParaRPr lang="zh-CN" altLang="en-US">
                <a:solidFill>
                  <a:schemeClr val="accent1"/>
                </a:solidFill>
              </a:endParaRPr>
            </a:p>
          </p:txBody>
        </p:sp>
      </p:grpSp>
      <p:grpSp>
        <p:nvGrpSpPr>
          <p:cNvPr id="21" name="组合 20"/>
          <p:cNvGrpSpPr/>
          <p:nvPr/>
        </p:nvGrpSpPr>
        <p:grpSpPr>
          <a:xfrm>
            <a:off x="8556559" y="5863328"/>
            <a:ext cx="330526" cy="658527"/>
            <a:chOff x="8556559" y="4890517"/>
            <a:chExt cx="433324" cy="967014"/>
          </a:xfrm>
        </p:grpSpPr>
        <p:sp>
          <p:nvSpPr>
            <p:cNvPr id="22" name="Freeform 19"/>
            <p:cNvSpPr/>
            <p:nvPr/>
          </p:nvSpPr>
          <p:spPr bwMode="auto">
            <a:xfrm>
              <a:off x="8747731" y="5366855"/>
              <a:ext cx="90807" cy="490676"/>
            </a:xfrm>
            <a:custGeom>
              <a:avLst/>
              <a:gdLst>
                <a:gd name="T0" fmla="*/ 4 w 120"/>
                <a:gd name="T1" fmla="*/ 64 h 643"/>
                <a:gd name="T2" fmla="*/ 83 w 120"/>
                <a:gd name="T3" fmla="*/ 64 h 643"/>
                <a:gd name="T4" fmla="*/ 120 w 120"/>
                <a:gd name="T5" fmla="*/ 643 h 643"/>
                <a:gd name="T6" fmla="*/ 4 w 120"/>
                <a:gd name="T7" fmla="*/ 643 h 643"/>
                <a:gd name="T8" fmla="*/ 4 w 120"/>
                <a:gd name="T9" fmla="*/ 64 h 643"/>
              </a:gdLst>
              <a:ahLst/>
              <a:cxnLst>
                <a:cxn ang="0">
                  <a:pos x="T0" y="T1"/>
                </a:cxn>
                <a:cxn ang="0">
                  <a:pos x="T2" y="T3"/>
                </a:cxn>
                <a:cxn ang="0">
                  <a:pos x="T4" y="T5"/>
                </a:cxn>
                <a:cxn ang="0">
                  <a:pos x="T6" y="T7"/>
                </a:cxn>
                <a:cxn ang="0">
                  <a:pos x="T8" y="T9"/>
                </a:cxn>
              </a:cxnLst>
              <a:rect l="0" t="0" r="r" b="b"/>
              <a:pathLst>
                <a:path w="120" h="643">
                  <a:moveTo>
                    <a:pt x="4" y="64"/>
                  </a:moveTo>
                  <a:cubicBezTo>
                    <a:pt x="0" y="8"/>
                    <a:pt x="82" y="0"/>
                    <a:pt x="83" y="64"/>
                  </a:cubicBezTo>
                  <a:cubicBezTo>
                    <a:pt x="95" y="257"/>
                    <a:pt x="108" y="450"/>
                    <a:pt x="120" y="643"/>
                  </a:cubicBezTo>
                  <a:cubicBezTo>
                    <a:pt x="81" y="643"/>
                    <a:pt x="43" y="643"/>
                    <a:pt x="4" y="643"/>
                  </a:cubicBezTo>
                  <a:cubicBezTo>
                    <a:pt x="4" y="450"/>
                    <a:pt x="4" y="257"/>
                    <a:pt x="4" y="64"/>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endParaRPr>
            </a:p>
          </p:txBody>
        </p:sp>
        <p:sp>
          <p:nvSpPr>
            <p:cNvPr id="23" name="Oval 20"/>
            <p:cNvSpPr>
              <a:spLocks noChangeArrowheads="1"/>
            </p:cNvSpPr>
            <p:nvPr/>
          </p:nvSpPr>
          <p:spPr bwMode="auto">
            <a:xfrm>
              <a:off x="8556559" y="4890517"/>
              <a:ext cx="433324" cy="597414"/>
            </a:xfrm>
            <a:prstGeom prst="ellipse">
              <a:avLst/>
            </a:prstGeom>
            <a:solidFill>
              <a:schemeClr val="bg1"/>
            </a:solidFill>
            <a:ln w="15875" cap="flat">
              <a:noFill/>
              <a:prstDash val="solid"/>
              <a:miter lim="800000"/>
            </a:ln>
          </p:spPr>
          <p:txBody>
            <a:bodyPr vert="horz" wrap="square" lIns="91440" tIns="45720" rIns="91440" bIns="45720" numCol="1" anchor="t" anchorCtr="0" compatLnSpc="1"/>
            <a:lstStyle/>
            <a:p>
              <a:endParaRPr lang="zh-CN" altLang="en-US">
                <a:solidFill>
                  <a:schemeClr val="accent1"/>
                </a:solidFill>
              </a:endParaRPr>
            </a:p>
          </p:txBody>
        </p:sp>
      </p:grpSp>
      <p:grpSp>
        <p:nvGrpSpPr>
          <p:cNvPr id="24" name="组合 23"/>
          <p:cNvGrpSpPr/>
          <p:nvPr/>
        </p:nvGrpSpPr>
        <p:grpSpPr>
          <a:xfrm>
            <a:off x="10500145" y="5739065"/>
            <a:ext cx="808087" cy="999182"/>
            <a:chOff x="10500145" y="4600572"/>
            <a:chExt cx="1059414" cy="1467249"/>
          </a:xfrm>
        </p:grpSpPr>
        <p:sp>
          <p:nvSpPr>
            <p:cNvPr id="25" name="Freeform 21"/>
            <p:cNvSpPr/>
            <p:nvPr/>
          </p:nvSpPr>
          <p:spPr bwMode="auto">
            <a:xfrm>
              <a:off x="11151724" y="5358890"/>
              <a:ext cx="132228" cy="708931"/>
            </a:xfrm>
            <a:custGeom>
              <a:avLst/>
              <a:gdLst>
                <a:gd name="T0" fmla="*/ 168 w 174"/>
                <a:gd name="T1" fmla="*/ 92 h 926"/>
                <a:gd name="T2" fmla="*/ 54 w 174"/>
                <a:gd name="T3" fmla="*/ 92 h 926"/>
                <a:gd name="T4" fmla="*/ 0 w 174"/>
                <a:gd name="T5" fmla="*/ 926 h 926"/>
                <a:gd name="T6" fmla="*/ 168 w 174"/>
                <a:gd name="T7" fmla="*/ 926 h 926"/>
                <a:gd name="T8" fmla="*/ 168 w 174"/>
                <a:gd name="T9" fmla="*/ 92 h 926"/>
              </a:gdLst>
              <a:ahLst/>
              <a:cxnLst>
                <a:cxn ang="0">
                  <a:pos x="T0" y="T1"/>
                </a:cxn>
                <a:cxn ang="0">
                  <a:pos x="T2" y="T3"/>
                </a:cxn>
                <a:cxn ang="0">
                  <a:pos x="T4" y="T5"/>
                </a:cxn>
                <a:cxn ang="0">
                  <a:pos x="T6" y="T7"/>
                </a:cxn>
                <a:cxn ang="0">
                  <a:pos x="T8" y="T9"/>
                </a:cxn>
              </a:cxnLst>
              <a:rect l="0" t="0" r="r" b="b"/>
              <a:pathLst>
                <a:path w="174" h="926">
                  <a:moveTo>
                    <a:pt x="168" y="92"/>
                  </a:moveTo>
                  <a:cubicBezTo>
                    <a:pt x="174" y="11"/>
                    <a:pt x="56" y="0"/>
                    <a:pt x="54" y="92"/>
                  </a:cubicBezTo>
                  <a:cubicBezTo>
                    <a:pt x="36" y="370"/>
                    <a:pt x="18" y="648"/>
                    <a:pt x="0" y="926"/>
                  </a:cubicBezTo>
                  <a:cubicBezTo>
                    <a:pt x="56" y="926"/>
                    <a:pt x="112" y="926"/>
                    <a:pt x="168" y="926"/>
                  </a:cubicBezTo>
                  <a:cubicBezTo>
                    <a:pt x="168" y="648"/>
                    <a:pt x="168" y="370"/>
                    <a:pt x="168" y="92"/>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endParaRPr>
            </a:p>
          </p:txBody>
        </p:sp>
        <p:sp>
          <p:nvSpPr>
            <p:cNvPr id="26" name="Oval 22"/>
            <p:cNvSpPr>
              <a:spLocks noChangeArrowheads="1"/>
            </p:cNvSpPr>
            <p:nvPr/>
          </p:nvSpPr>
          <p:spPr bwMode="auto">
            <a:xfrm>
              <a:off x="10933469" y="4600572"/>
              <a:ext cx="626090" cy="861869"/>
            </a:xfrm>
            <a:prstGeom prst="ellipse">
              <a:avLst/>
            </a:prstGeom>
            <a:solidFill>
              <a:schemeClr val="bg1"/>
            </a:solidFill>
            <a:ln w="15875" cap="flat">
              <a:noFill/>
              <a:prstDash val="solid"/>
              <a:miter lim="800000"/>
            </a:ln>
          </p:spPr>
          <p:txBody>
            <a:bodyPr vert="horz" wrap="square" lIns="91440" tIns="45720" rIns="91440" bIns="45720" numCol="1" anchor="t" anchorCtr="0" compatLnSpc="1"/>
            <a:lstStyle/>
            <a:p>
              <a:endParaRPr lang="zh-CN" altLang="en-US">
                <a:solidFill>
                  <a:schemeClr val="accent1"/>
                </a:solidFill>
              </a:endParaRPr>
            </a:p>
          </p:txBody>
        </p:sp>
        <p:sp>
          <p:nvSpPr>
            <p:cNvPr id="27" name="Freeform 23"/>
            <p:cNvSpPr/>
            <p:nvPr/>
          </p:nvSpPr>
          <p:spPr bwMode="auto">
            <a:xfrm>
              <a:off x="10651490" y="5551773"/>
              <a:ext cx="92400" cy="490676"/>
            </a:xfrm>
            <a:custGeom>
              <a:avLst/>
              <a:gdLst>
                <a:gd name="T0" fmla="*/ 117 w 121"/>
                <a:gd name="T1" fmla="*/ 64 h 642"/>
                <a:gd name="T2" fmla="*/ 38 w 121"/>
                <a:gd name="T3" fmla="*/ 64 h 642"/>
                <a:gd name="T4" fmla="*/ 0 w 121"/>
                <a:gd name="T5" fmla="*/ 642 h 642"/>
                <a:gd name="T6" fmla="*/ 117 w 121"/>
                <a:gd name="T7" fmla="*/ 642 h 642"/>
                <a:gd name="T8" fmla="*/ 117 w 121"/>
                <a:gd name="T9" fmla="*/ 64 h 642"/>
              </a:gdLst>
              <a:ahLst/>
              <a:cxnLst>
                <a:cxn ang="0">
                  <a:pos x="T0" y="T1"/>
                </a:cxn>
                <a:cxn ang="0">
                  <a:pos x="T2" y="T3"/>
                </a:cxn>
                <a:cxn ang="0">
                  <a:pos x="T4" y="T5"/>
                </a:cxn>
                <a:cxn ang="0">
                  <a:pos x="T6" y="T7"/>
                </a:cxn>
                <a:cxn ang="0">
                  <a:pos x="T8" y="T9"/>
                </a:cxn>
              </a:cxnLst>
              <a:rect l="0" t="0" r="r" b="b"/>
              <a:pathLst>
                <a:path w="121" h="642">
                  <a:moveTo>
                    <a:pt x="117" y="64"/>
                  </a:moveTo>
                  <a:cubicBezTo>
                    <a:pt x="121" y="8"/>
                    <a:pt x="39" y="0"/>
                    <a:pt x="38" y="64"/>
                  </a:cubicBezTo>
                  <a:cubicBezTo>
                    <a:pt x="26" y="257"/>
                    <a:pt x="13" y="450"/>
                    <a:pt x="0" y="642"/>
                  </a:cubicBezTo>
                  <a:cubicBezTo>
                    <a:pt x="39" y="642"/>
                    <a:pt x="78" y="642"/>
                    <a:pt x="117" y="642"/>
                  </a:cubicBezTo>
                  <a:cubicBezTo>
                    <a:pt x="117" y="450"/>
                    <a:pt x="117" y="257"/>
                    <a:pt x="117" y="64"/>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solidFill>
              </a:endParaRPr>
            </a:p>
          </p:txBody>
        </p:sp>
        <p:sp>
          <p:nvSpPr>
            <p:cNvPr id="28" name="Oval 24"/>
            <p:cNvSpPr>
              <a:spLocks noChangeArrowheads="1"/>
            </p:cNvSpPr>
            <p:nvPr/>
          </p:nvSpPr>
          <p:spPr bwMode="auto">
            <a:xfrm>
              <a:off x="10500145" y="5119924"/>
              <a:ext cx="433324" cy="597414"/>
            </a:xfrm>
            <a:prstGeom prst="ellipse">
              <a:avLst/>
            </a:prstGeom>
            <a:solidFill>
              <a:schemeClr val="accent5"/>
            </a:solidFill>
            <a:ln w="15875" cap="flat">
              <a:noFill/>
              <a:prstDash val="solid"/>
              <a:miter lim="800000"/>
            </a:ln>
          </p:spPr>
          <p:txBody>
            <a:bodyPr vert="horz" wrap="square" lIns="91440" tIns="45720" rIns="91440" bIns="45720" numCol="1" anchor="t" anchorCtr="0" compatLnSpc="1"/>
            <a:lstStyle/>
            <a:p>
              <a:endParaRPr lang="zh-CN" altLang="en-US">
                <a:solidFill>
                  <a:schemeClr val="accent1"/>
                </a:solidFill>
              </a:endParaRPr>
            </a:p>
          </p:txBody>
        </p:sp>
      </p:grpSp>
      <p:sp>
        <p:nvSpPr>
          <p:cNvPr id="29" name="自由: 形状 28"/>
          <p:cNvSpPr/>
          <p:nvPr/>
        </p:nvSpPr>
        <p:spPr bwMode="auto">
          <a:xfrm>
            <a:off x="0" y="6378949"/>
            <a:ext cx="12196800" cy="479051"/>
          </a:xfrm>
          <a:custGeom>
            <a:avLst/>
            <a:gdLst>
              <a:gd name="connsiteX0" fmla="*/ 6098400 w 12196800"/>
              <a:gd name="connsiteY0" fmla="*/ 11 h 479051"/>
              <a:gd name="connsiteX1" fmla="*/ 12196800 w 12196800"/>
              <a:gd name="connsiteY1" fmla="*/ 377310 h 479051"/>
              <a:gd name="connsiteX2" fmla="*/ 12196800 w 12196800"/>
              <a:gd name="connsiteY2" fmla="*/ 479051 h 479051"/>
              <a:gd name="connsiteX3" fmla="*/ 0 w 12196800"/>
              <a:gd name="connsiteY3" fmla="*/ 479051 h 479051"/>
              <a:gd name="connsiteX4" fmla="*/ 0 w 12196800"/>
              <a:gd name="connsiteY4" fmla="*/ 377310 h 479051"/>
              <a:gd name="connsiteX5" fmla="*/ 6098400 w 12196800"/>
              <a:gd name="connsiteY5" fmla="*/ 11 h 47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6800" h="479051">
                <a:moveTo>
                  <a:pt x="6098400" y="11"/>
                </a:moveTo>
                <a:cubicBezTo>
                  <a:pt x="8131264" y="1349"/>
                  <a:pt x="10164127" y="128454"/>
                  <a:pt x="12196800" y="377310"/>
                </a:cubicBezTo>
                <a:lnTo>
                  <a:pt x="12196800" y="479051"/>
                </a:lnTo>
                <a:lnTo>
                  <a:pt x="0" y="479051"/>
                </a:lnTo>
                <a:lnTo>
                  <a:pt x="0" y="377310"/>
                </a:lnTo>
                <a:cubicBezTo>
                  <a:pt x="2032673" y="123102"/>
                  <a:pt x="4065537" y="-1327"/>
                  <a:pt x="6098400" y="11"/>
                </a:cubicBezTo>
                <a:close/>
              </a:path>
            </a:pathLst>
          </a:custGeom>
          <a:solidFill>
            <a:schemeClr val="accent1">
              <a:lumMod val="60000"/>
              <a:lumOff val="40000"/>
            </a:schemeClr>
          </a:solidFill>
          <a:ln>
            <a:noFill/>
          </a:ln>
        </p:spPr>
        <p:txBody>
          <a:bodyPr vert="horz" wrap="square" lIns="91440" tIns="45720" rIns="91440" bIns="45720" numCol="1" anchor="t" anchorCtr="0" compatLnSpc="1">
            <a:noAutofit/>
          </a:bodyPr>
          <a:lstStyle/>
          <a:p>
            <a:endParaRPr lang="zh-CN" altLang="en-US">
              <a:solidFill>
                <a:schemeClr val="accent1"/>
              </a:solidFill>
            </a:endParaRPr>
          </a:p>
        </p:txBody>
      </p:sp>
      <p:cxnSp>
        <p:nvCxnSpPr>
          <p:cNvPr id="30" name="直接连接符 29"/>
          <p:cNvCxnSpPr/>
          <p:nvPr/>
        </p:nvCxnSpPr>
        <p:spPr bwMode="auto">
          <a:xfrm flipH="1">
            <a:off x="7801269" y="3049282"/>
            <a:ext cx="901110" cy="0"/>
          </a:xfrm>
          <a:prstGeom prst="line">
            <a:avLst/>
          </a:prstGeom>
          <a:solidFill>
            <a:schemeClr val="accent1"/>
          </a:solidFill>
          <a:ln w="9525" cap="flat" cmpd="sng" algn="ctr">
            <a:solidFill>
              <a:schemeClr val="accent1"/>
            </a:solidFill>
            <a:prstDash val="dash"/>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直接连接符 30"/>
          <p:cNvCxnSpPr/>
          <p:nvPr/>
        </p:nvCxnSpPr>
        <p:spPr bwMode="auto">
          <a:xfrm flipH="1">
            <a:off x="8005806" y="4481040"/>
            <a:ext cx="901110" cy="0"/>
          </a:xfrm>
          <a:prstGeom prst="line">
            <a:avLst/>
          </a:prstGeom>
          <a:solidFill>
            <a:schemeClr val="accent1"/>
          </a:solidFill>
          <a:ln w="9525" cap="flat" cmpd="sng" algn="ctr">
            <a:solidFill>
              <a:schemeClr val="accent1"/>
            </a:solidFill>
            <a:prstDash val="dash"/>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直接连接符 31"/>
          <p:cNvCxnSpPr/>
          <p:nvPr/>
        </p:nvCxnSpPr>
        <p:spPr bwMode="auto">
          <a:xfrm>
            <a:off x="3325522" y="3297149"/>
            <a:ext cx="901110" cy="0"/>
          </a:xfrm>
          <a:prstGeom prst="line">
            <a:avLst/>
          </a:prstGeom>
          <a:solidFill>
            <a:schemeClr val="accent1"/>
          </a:solidFill>
          <a:ln w="9525" cap="flat" cmpd="sng" algn="ctr">
            <a:solidFill>
              <a:schemeClr val="accent1"/>
            </a:solidFill>
            <a:prstDash val="dash"/>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直接连接符 32"/>
          <p:cNvCxnSpPr/>
          <p:nvPr/>
        </p:nvCxnSpPr>
        <p:spPr bwMode="auto">
          <a:xfrm>
            <a:off x="3060827" y="4769798"/>
            <a:ext cx="901110" cy="0"/>
          </a:xfrm>
          <a:prstGeom prst="line">
            <a:avLst/>
          </a:prstGeom>
          <a:solidFill>
            <a:schemeClr val="accent1"/>
          </a:solidFill>
          <a:ln w="9525" cap="flat" cmpd="sng" algn="ctr">
            <a:solidFill>
              <a:schemeClr val="accent1"/>
            </a:solidFill>
            <a:prstDash val="dash"/>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直接连接符 33"/>
          <p:cNvCxnSpPr/>
          <p:nvPr/>
        </p:nvCxnSpPr>
        <p:spPr bwMode="auto">
          <a:xfrm>
            <a:off x="6027167" y="2060848"/>
            <a:ext cx="0" cy="288032"/>
          </a:xfrm>
          <a:prstGeom prst="line">
            <a:avLst/>
          </a:prstGeom>
          <a:solidFill>
            <a:schemeClr val="accent1"/>
          </a:solidFill>
          <a:ln w="9525" cap="flat" cmpd="sng" algn="ctr">
            <a:solidFill>
              <a:schemeClr val="accent1"/>
            </a:solidFill>
            <a:prstDash val="dash"/>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Box 21"/>
          <p:cNvSpPr txBox="1"/>
          <p:nvPr/>
        </p:nvSpPr>
        <p:spPr>
          <a:xfrm>
            <a:off x="4446017" y="1115972"/>
            <a:ext cx="3162300" cy="400110"/>
          </a:xfrm>
          <a:prstGeom prst="rect">
            <a:avLst/>
          </a:prstGeom>
          <a:noFill/>
        </p:spPr>
        <p:txBody>
          <a:bodyPr wrap="square" rtlCol="0">
            <a:spAutoFit/>
          </a:bodyPr>
          <a:lstStyle/>
          <a:p>
            <a:pPr algn="ctr"/>
            <a:r>
              <a:rPr lang="zh-CN" altLang="en-US" sz="2000" b="1" dirty="0">
                <a:solidFill>
                  <a:schemeClr val="accent1"/>
                </a:solidFill>
                <a:latin typeface="+mj-ea"/>
                <a:ea typeface="+mj-ea"/>
              </a:rPr>
              <a:t>生产成本</a:t>
            </a:r>
            <a:endParaRPr lang="zh-CN" altLang="en-US" sz="2000" b="1" dirty="0">
              <a:solidFill>
                <a:schemeClr val="accent1"/>
              </a:solidFill>
              <a:latin typeface="+mj-ea"/>
              <a:ea typeface="+mj-ea"/>
            </a:endParaRPr>
          </a:p>
        </p:txBody>
      </p:sp>
      <p:sp>
        <p:nvSpPr>
          <p:cNvPr id="36" name="TextBox 22"/>
          <p:cNvSpPr txBox="1"/>
          <p:nvPr/>
        </p:nvSpPr>
        <p:spPr>
          <a:xfrm>
            <a:off x="4325879" y="1486525"/>
            <a:ext cx="3408288" cy="646331"/>
          </a:xfrm>
          <a:prstGeom prst="rect">
            <a:avLst/>
          </a:prstGeom>
          <a:noFill/>
        </p:spPr>
        <p:txBody>
          <a:bodyPr wrap="square" rtlCol="0">
            <a:spAutoFit/>
          </a:bodyPr>
          <a:lstStyle/>
          <a:p>
            <a:pPr algn="ctr"/>
            <a:r>
              <a:rPr lang="zh-CN" altLang="en-US" dirty="0">
                <a:solidFill>
                  <a:schemeClr val="accent1"/>
                </a:solidFill>
                <a:latin typeface="+mn-ea"/>
                <a:ea typeface="+mn-ea"/>
              </a:rPr>
              <a:t>请在这里输入段落文本内容请在这里输入段落文本内容</a:t>
            </a:r>
            <a:endParaRPr lang="zh-CN" altLang="en-US" dirty="0">
              <a:solidFill>
                <a:schemeClr val="accent1"/>
              </a:solidFill>
              <a:latin typeface="+mn-ea"/>
              <a:ea typeface="+mn-ea"/>
            </a:endParaRPr>
          </a:p>
        </p:txBody>
      </p:sp>
      <p:sp>
        <p:nvSpPr>
          <p:cNvPr id="37" name="文本框 36"/>
          <p:cNvSpPr txBox="1"/>
          <p:nvPr/>
        </p:nvSpPr>
        <p:spPr>
          <a:xfrm>
            <a:off x="5514445" y="3026319"/>
            <a:ext cx="962123" cy="523220"/>
          </a:xfrm>
          <a:prstGeom prst="rect">
            <a:avLst/>
          </a:prstGeom>
          <a:noFill/>
        </p:spPr>
        <p:txBody>
          <a:bodyPr wrap="none" rtlCol="0">
            <a:spAutoFit/>
          </a:bodyPr>
          <a:lstStyle/>
          <a:p>
            <a:r>
              <a:rPr lang="en-US" altLang="zh-CN" sz="2800" b="1" dirty="0">
                <a:solidFill>
                  <a:schemeClr val="accent2"/>
                </a:solidFill>
                <a:latin typeface="+mj-ea"/>
                <a:ea typeface="+mj-ea"/>
              </a:rPr>
              <a:t>45%</a:t>
            </a:r>
            <a:endParaRPr lang="zh-CN" altLang="en-US" sz="2800" b="1" dirty="0">
              <a:solidFill>
                <a:schemeClr val="accent2"/>
              </a:solidFill>
              <a:latin typeface="+mj-ea"/>
              <a:ea typeface="+mj-ea"/>
            </a:endParaRPr>
          </a:p>
        </p:txBody>
      </p:sp>
      <p:sp>
        <p:nvSpPr>
          <p:cNvPr id="38" name="文本框 37"/>
          <p:cNvSpPr txBox="1"/>
          <p:nvPr/>
        </p:nvSpPr>
        <p:spPr>
          <a:xfrm>
            <a:off x="4323319" y="4385887"/>
            <a:ext cx="962123" cy="523220"/>
          </a:xfrm>
          <a:prstGeom prst="rect">
            <a:avLst/>
          </a:prstGeom>
          <a:noFill/>
        </p:spPr>
        <p:txBody>
          <a:bodyPr wrap="none" rtlCol="0">
            <a:spAutoFit/>
          </a:bodyPr>
          <a:lstStyle/>
          <a:p>
            <a:r>
              <a:rPr lang="en-US" altLang="zh-CN" sz="2800" b="1" dirty="0">
                <a:solidFill>
                  <a:schemeClr val="accent2"/>
                </a:solidFill>
                <a:latin typeface="+mj-ea"/>
                <a:ea typeface="+mj-ea"/>
              </a:rPr>
              <a:t>20%</a:t>
            </a:r>
            <a:endParaRPr lang="zh-CN" altLang="en-US" sz="2800" b="1" dirty="0">
              <a:solidFill>
                <a:schemeClr val="accent2"/>
              </a:solidFill>
              <a:latin typeface="+mj-ea"/>
              <a:ea typeface="+mj-ea"/>
            </a:endParaRPr>
          </a:p>
        </p:txBody>
      </p:sp>
      <p:sp>
        <p:nvSpPr>
          <p:cNvPr id="39" name="文本框 38"/>
          <p:cNvSpPr txBox="1"/>
          <p:nvPr/>
        </p:nvSpPr>
        <p:spPr>
          <a:xfrm>
            <a:off x="6789793" y="4181350"/>
            <a:ext cx="962123" cy="523220"/>
          </a:xfrm>
          <a:prstGeom prst="rect">
            <a:avLst/>
          </a:prstGeom>
          <a:noFill/>
        </p:spPr>
        <p:txBody>
          <a:bodyPr wrap="none" rtlCol="0">
            <a:spAutoFit/>
          </a:bodyPr>
          <a:lstStyle/>
          <a:p>
            <a:r>
              <a:rPr lang="en-US" altLang="zh-CN" sz="2800" b="1" dirty="0">
                <a:solidFill>
                  <a:schemeClr val="accent2"/>
                </a:solidFill>
                <a:latin typeface="+mj-ea"/>
                <a:ea typeface="+mj-ea"/>
              </a:rPr>
              <a:t>15%</a:t>
            </a:r>
            <a:endParaRPr lang="zh-CN" altLang="en-US" sz="2800" b="1" dirty="0">
              <a:solidFill>
                <a:schemeClr val="accent2"/>
              </a:solidFill>
              <a:latin typeface="+mj-ea"/>
              <a:ea typeface="+mj-ea"/>
            </a:endParaRPr>
          </a:p>
        </p:txBody>
      </p:sp>
      <p:sp>
        <p:nvSpPr>
          <p:cNvPr id="40" name="文本框 39"/>
          <p:cNvSpPr txBox="1"/>
          <p:nvPr/>
        </p:nvSpPr>
        <p:spPr>
          <a:xfrm>
            <a:off x="6890009" y="3097094"/>
            <a:ext cx="797013" cy="430887"/>
          </a:xfrm>
          <a:prstGeom prst="rect">
            <a:avLst/>
          </a:prstGeom>
          <a:noFill/>
        </p:spPr>
        <p:txBody>
          <a:bodyPr wrap="none" rtlCol="0">
            <a:spAutoFit/>
          </a:bodyPr>
          <a:lstStyle/>
          <a:p>
            <a:r>
              <a:rPr lang="en-US" altLang="zh-CN" sz="2200" b="1" dirty="0">
                <a:solidFill>
                  <a:schemeClr val="accent2"/>
                </a:solidFill>
                <a:latin typeface="+mj-ea"/>
                <a:ea typeface="+mj-ea"/>
              </a:rPr>
              <a:t>12%</a:t>
            </a:r>
            <a:endParaRPr lang="zh-CN" altLang="en-US" sz="2200" b="1" dirty="0">
              <a:solidFill>
                <a:schemeClr val="accent2"/>
              </a:solidFill>
              <a:latin typeface="+mj-ea"/>
              <a:ea typeface="+mj-ea"/>
            </a:endParaRPr>
          </a:p>
        </p:txBody>
      </p:sp>
      <p:sp>
        <p:nvSpPr>
          <p:cNvPr id="41" name="文本框 40"/>
          <p:cNvSpPr txBox="1"/>
          <p:nvPr/>
        </p:nvSpPr>
        <p:spPr>
          <a:xfrm>
            <a:off x="4423535" y="3338040"/>
            <a:ext cx="660758" cy="461665"/>
          </a:xfrm>
          <a:prstGeom prst="rect">
            <a:avLst/>
          </a:prstGeom>
          <a:noFill/>
        </p:spPr>
        <p:txBody>
          <a:bodyPr wrap="none" rtlCol="0">
            <a:spAutoFit/>
          </a:bodyPr>
          <a:lstStyle/>
          <a:p>
            <a:r>
              <a:rPr lang="en-US" altLang="zh-CN" sz="2400" b="1" dirty="0">
                <a:solidFill>
                  <a:schemeClr val="accent2"/>
                </a:solidFill>
                <a:latin typeface="+mj-ea"/>
                <a:ea typeface="+mj-ea"/>
              </a:rPr>
              <a:t>8%</a:t>
            </a:r>
            <a:endParaRPr lang="zh-CN" altLang="en-US" sz="2400" b="1" dirty="0">
              <a:solidFill>
                <a:schemeClr val="accent2"/>
              </a:solidFill>
              <a:latin typeface="+mj-ea"/>
              <a:ea typeface="+mj-ea"/>
            </a:endParaRPr>
          </a:p>
        </p:txBody>
      </p:sp>
      <p:sp>
        <p:nvSpPr>
          <p:cNvPr id="42" name="TextBox 21"/>
          <p:cNvSpPr txBox="1"/>
          <p:nvPr/>
        </p:nvSpPr>
        <p:spPr>
          <a:xfrm>
            <a:off x="8771644" y="2606328"/>
            <a:ext cx="2536588" cy="400110"/>
          </a:xfrm>
          <a:prstGeom prst="rect">
            <a:avLst/>
          </a:prstGeom>
          <a:noFill/>
        </p:spPr>
        <p:txBody>
          <a:bodyPr wrap="square" rtlCol="0">
            <a:spAutoFit/>
          </a:bodyPr>
          <a:lstStyle/>
          <a:p>
            <a:r>
              <a:rPr lang="zh-CN" altLang="en-US" sz="2000" b="1" dirty="0">
                <a:solidFill>
                  <a:schemeClr val="accent1"/>
                </a:solidFill>
                <a:latin typeface="+mj-ea"/>
                <a:ea typeface="+mj-ea"/>
              </a:rPr>
              <a:t>人力资源</a:t>
            </a:r>
            <a:endParaRPr lang="zh-CN" altLang="en-US" sz="2000" b="1" dirty="0">
              <a:solidFill>
                <a:schemeClr val="accent1"/>
              </a:solidFill>
              <a:latin typeface="+mj-ea"/>
              <a:ea typeface="+mj-ea"/>
            </a:endParaRPr>
          </a:p>
        </p:txBody>
      </p:sp>
      <p:sp>
        <p:nvSpPr>
          <p:cNvPr id="43" name="TextBox 22"/>
          <p:cNvSpPr txBox="1"/>
          <p:nvPr/>
        </p:nvSpPr>
        <p:spPr>
          <a:xfrm>
            <a:off x="8737010" y="2964763"/>
            <a:ext cx="2793801" cy="646331"/>
          </a:xfrm>
          <a:prstGeom prst="rect">
            <a:avLst/>
          </a:prstGeom>
          <a:noFill/>
        </p:spPr>
        <p:txBody>
          <a:bodyPr wrap="square" rtlCol="0">
            <a:spAutoFit/>
          </a:bodyPr>
          <a:lstStyle/>
          <a:p>
            <a:r>
              <a:rPr lang="zh-CN" altLang="en-US" dirty="0">
                <a:solidFill>
                  <a:schemeClr val="accent1"/>
                </a:solidFill>
                <a:latin typeface="+mn-ea"/>
                <a:ea typeface="+mn-ea"/>
              </a:rPr>
              <a:t>请在这里输入段落文本内容请在这里输入</a:t>
            </a:r>
            <a:endParaRPr lang="zh-CN" altLang="en-US" dirty="0">
              <a:solidFill>
                <a:schemeClr val="accent1"/>
              </a:solidFill>
              <a:latin typeface="+mn-ea"/>
              <a:ea typeface="+mn-ea"/>
            </a:endParaRPr>
          </a:p>
        </p:txBody>
      </p:sp>
      <p:sp>
        <p:nvSpPr>
          <p:cNvPr id="44" name="TextBox 21"/>
          <p:cNvSpPr txBox="1"/>
          <p:nvPr/>
        </p:nvSpPr>
        <p:spPr>
          <a:xfrm>
            <a:off x="8771644" y="4086212"/>
            <a:ext cx="2536588" cy="400110"/>
          </a:xfrm>
          <a:prstGeom prst="rect">
            <a:avLst/>
          </a:prstGeom>
          <a:noFill/>
        </p:spPr>
        <p:txBody>
          <a:bodyPr wrap="square" rtlCol="0">
            <a:spAutoFit/>
          </a:bodyPr>
          <a:lstStyle/>
          <a:p>
            <a:r>
              <a:rPr lang="zh-CN" altLang="en-US" sz="2000" b="1" dirty="0">
                <a:solidFill>
                  <a:schemeClr val="accent1"/>
                </a:solidFill>
                <a:latin typeface="+mj-ea"/>
                <a:ea typeface="+mj-ea"/>
              </a:rPr>
              <a:t>办公费用</a:t>
            </a:r>
            <a:endParaRPr lang="zh-CN" altLang="en-US" sz="2000" b="1" dirty="0">
              <a:solidFill>
                <a:schemeClr val="accent1"/>
              </a:solidFill>
              <a:latin typeface="+mj-ea"/>
              <a:ea typeface="+mj-ea"/>
            </a:endParaRPr>
          </a:p>
        </p:txBody>
      </p:sp>
      <p:sp>
        <p:nvSpPr>
          <p:cNvPr id="45" name="TextBox 22"/>
          <p:cNvSpPr txBox="1"/>
          <p:nvPr/>
        </p:nvSpPr>
        <p:spPr>
          <a:xfrm>
            <a:off x="8737011" y="4442960"/>
            <a:ext cx="2793801" cy="646331"/>
          </a:xfrm>
          <a:prstGeom prst="rect">
            <a:avLst/>
          </a:prstGeom>
          <a:noFill/>
        </p:spPr>
        <p:txBody>
          <a:bodyPr wrap="square" rtlCol="0">
            <a:spAutoFit/>
          </a:bodyPr>
          <a:lstStyle/>
          <a:p>
            <a:r>
              <a:rPr lang="zh-CN" altLang="en-US" dirty="0">
                <a:solidFill>
                  <a:schemeClr val="accent1"/>
                </a:solidFill>
                <a:latin typeface="+mn-ea"/>
                <a:ea typeface="+mn-ea"/>
              </a:rPr>
              <a:t>请在这里输入段落文本内容请在这里输入</a:t>
            </a:r>
            <a:endParaRPr lang="zh-CN" altLang="en-US" dirty="0">
              <a:solidFill>
                <a:schemeClr val="accent1"/>
              </a:solidFill>
              <a:latin typeface="+mn-ea"/>
              <a:ea typeface="+mn-ea"/>
            </a:endParaRPr>
          </a:p>
        </p:txBody>
      </p:sp>
      <p:sp>
        <p:nvSpPr>
          <p:cNvPr id="46" name="TextBox 21"/>
          <p:cNvSpPr txBox="1"/>
          <p:nvPr/>
        </p:nvSpPr>
        <p:spPr>
          <a:xfrm>
            <a:off x="566971" y="4230590"/>
            <a:ext cx="2536588" cy="400110"/>
          </a:xfrm>
          <a:prstGeom prst="rect">
            <a:avLst/>
          </a:prstGeom>
          <a:noFill/>
        </p:spPr>
        <p:txBody>
          <a:bodyPr wrap="square" rtlCol="0">
            <a:spAutoFit/>
          </a:bodyPr>
          <a:lstStyle/>
          <a:p>
            <a:pPr algn="r"/>
            <a:r>
              <a:rPr lang="zh-CN" altLang="en-US" sz="2000" b="1" dirty="0">
                <a:solidFill>
                  <a:schemeClr val="accent1"/>
                </a:solidFill>
                <a:latin typeface="+mj-ea"/>
                <a:ea typeface="+mj-ea"/>
              </a:rPr>
              <a:t>营销费用</a:t>
            </a:r>
            <a:endParaRPr lang="zh-CN" altLang="en-US" sz="2000" b="1" dirty="0">
              <a:solidFill>
                <a:schemeClr val="accent1"/>
              </a:solidFill>
              <a:latin typeface="+mj-ea"/>
              <a:ea typeface="+mj-ea"/>
            </a:endParaRPr>
          </a:p>
        </p:txBody>
      </p:sp>
      <p:sp>
        <p:nvSpPr>
          <p:cNvPr id="47" name="TextBox 22"/>
          <p:cNvSpPr txBox="1"/>
          <p:nvPr/>
        </p:nvSpPr>
        <p:spPr>
          <a:xfrm>
            <a:off x="532339" y="4587338"/>
            <a:ext cx="2508138" cy="646331"/>
          </a:xfrm>
          <a:prstGeom prst="rect">
            <a:avLst/>
          </a:prstGeom>
          <a:noFill/>
        </p:spPr>
        <p:txBody>
          <a:bodyPr wrap="square" rtlCol="0">
            <a:spAutoFit/>
          </a:bodyPr>
          <a:lstStyle/>
          <a:p>
            <a:pPr algn="r"/>
            <a:r>
              <a:rPr lang="zh-CN" altLang="en-US" dirty="0">
                <a:solidFill>
                  <a:schemeClr val="accent1"/>
                </a:solidFill>
                <a:latin typeface="+mn-ea"/>
                <a:ea typeface="+mn-ea"/>
              </a:rPr>
              <a:t>请在这里输入段落文本内容请在这里输入</a:t>
            </a:r>
            <a:endParaRPr lang="zh-CN" altLang="en-US" dirty="0">
              <a:solidFill>
                <a:schemeClr val="accent1"/>
              </a:solidFill>
              <a:latin typeface="+mn-ea"/>
              <a:ea typeface="+mn-ea"/>
            </a:endParaRPr>
          </a:p>
        </p:txBody>
      </p:sp>
      <p:sp>
        <p:nvSpPr>
          <p:cNvPr id="48" name="TextBox 21"/>
          <p:cNvSpPr txBox="1"/>
          <p:nvPr/>
        </p:nvSpPr>
        <p:spPr>
          <a:xfrm>
            <a:off x="783539" y="2810863"/>
            <a:ext cx="2536588" cy="400110"/>
          </a:xfrm>
          <a:prstGeom prst="rect">
            <a:avLst/>
          </a:prstGeom>
          <a:noFill/>
        </p:spPr>
        <p:txBody>
          <a:bodyPr wrap="square" rtlCol="0">
            <a:spAutoFit/>
          </a:bodyPr>
          <a:lstStyle/>
          <a:p>
            <a:pPr algn="r"/>
            <a:r>
              <a:rPr lang="zh-CN" altLang="en-US" sz="2000" b="1" dirty="0">
                <a:solidFill>
                  <a:schemeClr val="accent1"/>
                </a:solidFill>
                <a:latin typeface="+mj-ea"/>
                <a:ea typeface="+mj-ea"/>
              </a:rPr>
              <a:t>公关费用</a:t>
            </a:r>
            <a:endParaRPr lang="zh-CN" altLang="en-US" sz="2000" b="1" dirty="0">
              <a:solidFill>
                <a:schemeClr val="accent1"/>
              </a:solidFill>
              <a:latin typeface="+mj-ea"/>
              <a:ea typeface="+mj-ea"/>
            </a:endParaRPr>
          </a:p>
        </p:txBody>
      </p:sp>
      <p:sp>
        <p:nvSpPr>
          <p:cNvPr id="49" name="TextBox 22"/>
          <p:cNvSpPr txBox="1"/>
          <p:nvPr/>
        </p:nvSpPr>
        <p:spPr>
          <a:xfrm>
            <a:off x="748907" y="3167611"/>
            <a:ext cx="2508138" cy="646331"/>
          </a:xfrm>
          <a:prstGeom prst="rect">
            <a:avLst/>
          </a:prstGeom>
          <a:noFill/>
        </p:spPr>
        <p:txBody>
          <a:bodyPr wrap="square" rtlCol="0">
            <a:spAutoFit/>
          </a:bodyPr>
          <a:lstStyle/>
          <a:p>
            <a:pPr algn="r"/>
            <a:r>
              <a:rPr lang="zh-CN" altLang="en-US" dirty="0">
                <a:solidFill>
                  <a:schemeClr val="accent1"/>
                </a:solidFill>
                <a:latin typeface="+mn-ea"/>
                <a:ea typeface="+mn-ea"/>
              </a:rPr>
              <a:t>请在这里输入段落文本内容请在这里输入</a:t>
            </a:r>
            <a:endParaRPr lang="zh-CN" altLang="en-US" dirty="0">
              <a:solidFill>
                <a:schemeClr val="accent1"/>
              </a:solidFill>
              <a:latin typeface="+mn-ea"/>
              <a:ea typeface="+mn-ea"/>
            </a:endParaRPr>
          </a:p>
        </p:txBody>
      </p:sp>
    </p:spTree>
  </p:cSld>
  <p:clrMapOvr>
    <a:masterClrMapping/>
  </p:clrMapOvr>
  <p:transition spd="slow" advTm="14009">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accent2"/>
                </a:solidFill>
                <a:latin typeface="微软雅黑" panose="020B0503020204020204" pitchFamily="34" charset="-122"/>
                <a:ea typeface="微软雅黑" panose="020B0503020204020204" pitchFamily="34" charset="-122"/>
              </a:rPr>
              <a:t>3.1 </a:t>
            </a:r>
            <a:r>
              <a:rPr lang="zh-CN" altLang="en-US" sz="2800" dirty="0">
                <a:solidFill>
                  <a:schemeClr val="accent2"/>
                </a:solidFill>
                <a:latin typeface="微软雅黑" panose="020B0503020204020204" pitchFamily="34" charset="-122"/>
                <a:ea typeface="微软雅黑" panose="020B0503020204020204" pitchFamily="34" charset="-122"/>
              </a:rPr>
              <a:t>请输入您的标题</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40011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3</a:t>
            </a:r>
            <a:endParaRPr lang="zh-CN" altLang="en-US" dirty="0">
              <a:solidFill>
                <a:schemeClr val="accent2"/>
              </a:solidFill>
            </a:endParaRPr>
          </a:p>
        </p:txBody>
      </p:sp>
      <p:pic>
        <p:nvPicPr>
          <p:cNvPr id="4" name="Picture 2" descr="D:\快盘\培训PPT\咸安PPT制作培训教程\导出\平板.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589553" y="1423571"/>
            <a:ext cx="5649948" cy="5179322"/>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600"/>
          <a:stretch>
            <a:fillRect/>
          </a:stretch>
        </p:blipFill>
        <p:spPr>
          <a:xfrm>
            <a:off x="5867399" y="1745542"/>
            <a:ext cx="5094273" cy="3817058"/>
          </a:xfrm>
          <a:prstGeom prst="rect">
            <a:avLst/>
          </a:prstGeom>
        </p:spPr>
      </p:pic>
      <p:sp>
        <p:nvSpPr>
          <p:cNvPr id="6" name="Oval 17"/>
          <p:cNvSpPr>
            <a:spLocks noChangeArrowheads="1"/>
          </p:cNvSpPr>
          <p:nvPr/>
        </p:nvSpPr>
        <p:spPr bwMode="auto">
          <a:xfrm>
            <a:off x="832605" y="1757271"/>
            <a:ext cx="680125" cy="678007"/>
          </a:xfrm>
          <a:prstGeom prst="ellipse">
            <a:avLst/>
          </a:prstGeom>
          <a:solidFill>
            <a:schemeClr val="tx1"/>
          </a:solidFill>
          <a:ln>
            <a:noFill/>
          </a:ln>
        </p:spPr>
        <p:txBody>
          <a:bodyPr vert="horz" wrap="square" lIns="91440" tIns="45720" rIns="91440" bIns="45720" numCol="1" anchor="t" anchorCtr="0" compatLnSpc="1"/>
          <a:lstStyle/>
          <a:p>
            <a:pPr algn="ctr"/>
            <a:r>
              <a:rPr lang="en-US" altLang="zh-CN" sz="2800" b="1" dirty="0">
                <a:solidFill>
                  <a:schemeClr val="accent2"/>
                </a:solidFill>
                <a:latin typeface="+mj-ea"/>
                <a:ea typeface="+mj-ea"/>
              </a:rPr>
              <a:t>1</a:t>
            </a:r>
            <a:endParaRPr lang="zh-CN" altLang="en-US" sz="2800" b="1" dirty="0">
              <a:solidFill>
                <a:schemeClr val="accent2"/>
              </a:solidFill>
              <a:latin typeface="+mj-ea"/>
              <a:ea typeface="+mj-ea"/>
            </a:endParaRPr>
          </a:p>
        </p:txBody>
      </p:sp>
      <p:sp>
        <p:nvSpPr>
          <p:cNvPr id="7" name="Oval 17"/>
          <p:cNvSpPr>
            <a:spLocks noChangeArrowheads="1"/>
          </p:cNvSpPr>
          <p:nvPr/>
        </p:nvSpPr>
        <p:spPr bwMode="auto">
          <a:xfrm>
            <a:off x="832605" y="3309679"/>
            <a:ext cx="680125" cy="678007"/>
          </a:xfrm>
          <a:prstGeom prst="ellipse">
            <a:avLst/>
          </a:prstGeom>
          <a:solidFill>
            <a:schemeClr val="accent4"/>
          </a:solidFill>
          <a:ln>
            <a:noFill/>
          </a:ln>
        </p:spPr>
        <p:txBody>
          <a:bodyPr vert="horz" wrap="square" lIns="91440" tIns="45720" rIns="91440" bIns="45720" numCol="1" anchor="t" anchorCtr="0" compatLnSpc="1"/>
          <a:lstStyle/>
          <a:p>
            <a:pPr algn="ctr"/>
            <a:r>
              <a:rPr lang="en-US" altLang="zh-CN" sz="2800" b="1" dirty="0">
                <a:solidFill>
                  <a:schemeClr val="accent2"/>
                </a:solidFill>
                <a:latin typeface="+mj-ea"/>
                <a:ea typeface="+mj-ea"/>
              </a:rPr>
              <a:t>2</a:t>
            </a:r>
            <a:endParaRPr lang="zh-CN" altLang="en-US" sz="2800" b="1" dirty="0">
              <a:solidFill>
                <a:schemeClr val="accent2"/>
              </a:solidFill>
              <a:latin typeface="+mj-ea"/>
              <a:ea typeface="+mj-ea"/>
            </a:endParaRPr>
          </a:p>
        </p:txBody>
      </p:sp>
      <p:sp>
        <p:nvSpPr>
          <p:cNvPr id="8" name="Oval 17"/>
          <p:cNvSpPr>
            <a:spLocks noChangeArrowheads="1"/>
          </p:cNvSpPr>
          <p:nvPr/>
        </p:nvSpPr>
        <p:spPr bwMode="auto">
          <a:xfrm>
            <a:off x="832605" y="4869160"/>
            <a:ext cx="680125" cy="678007"/>
          </a:xfrm>
          <a:prstGeom prst="ellipse">
            <a:avLst/>
          </a:prstGeom>
          <a:solidFill>
            <a:schemeClr val="bg2"/>
          </a:solidFill>
          <a:ln>
            <a:noFill/>
          </a:ln>
        </p:spPr>
        <p:txBody>
          <a:bodyPr vert="horz" wrap="square" lIns="91440" tIns="45720" rIns="91440" bIns="45720" numCol="1" anchor="t" anchorCtr="0" compatLnSpc="1"/>
          <a:lstStyle/>
          <a:p>
            <a:pPr algn="ctr"/>
            <a:r>
              <a:rPr lang="en-US" altLang="zh-CN" sz="2800" b="1" dirty="0">
                <a:solidFill>
                  <a:schemeClr val="accent2"/>
                </a:solidFill>
                <a:latin typeface="+mj-ea"/>
                <a:ea typeface="+mj-ea"/>
              </a:rPr>
              <a:t>3</a:t>
            </a:r>
            <a:endParaRPr lang="zh-CN" altLang="en-US" sz="2800" b="1" dirty="0">
              <a:solidFill>
                <a:schemeClr val="accent2"/>
              </a:solidFill>
              <a:latin typeface="+mj-ea"/>
              <a:ea typeface="+mj-ea"/>
            </a:endParaRPr>
          </a:p>
        </p:txBody>
      </p:sp>
      <p:sp>
        <p:nvSpPr>
          <p:cNvPr id="9" name="矩形 8"/>
          <p:cNvSpPr/>
          <p:nvPr/>
        </p:nvSpPr>
        <p:spPr>
          <a:xfrm>
            <a:off x="1633885" y="1757271"/>
            <a:ext cx="3672408" cy="10156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zh-CN" altLang="en-US" sz="2000" dirty="0">
                <a:solidFill>
                  <a:schemeClr val="accent1"/>
                </a:solidFill>
                <a:latin typeface="+mn-ea"/>
                <a:ea typeface="+mn-ea"/>
                <a:sym typeface="Arial" panose="020B0604020202020204" pitchFamily="34" charset="0"/>
              </a:rPr>
              <a:t>行业发展处于更新换代的关键时期，新的理念和方法正处于萌芽状态。</a:t>
            </a:r>
            <a:endParaRPr lang="zh-CN" altLang="en-US" sz="2000" dirty="0">
              <a:solidFill>
                <a:schemeClr val="accent1"/>
              </a:solidFill>
              <a:latin typeface="+mn-ea"/>
              <a:ea typeface="+mn-ea"/>
              <a:sym typeface="Arial" panose="020B0604020202020204" pitchFamily="34" charset="0"/>
            </a:endParaRPr>
          </a:p>
        </p:txBody>
      </p:sp>
      <p:sp>
        <p:nvSpPr>
          <p:cNvPr id="10" name="矩形 9"/>
          <p:cNvSpPr/>
          <p:nvPr/>
        </p:nvSpPr>
        <p:spPr>
          <a:xfrm>
            <a:off x="1633885" y="3245629"/>
            <a:ext cx="3672408" cy="10156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zh-CN" altLang="en-US" sz="2000" dirty="0">
                <a:solidFill>
                  <a:schemeClr val="accent1"/>
                </a:solidFill>
                <a:latin typeface="+mn-ea"/>
                <a:ea typeface="+mn-ea"/>
                <a:sym typeface="Arial" panose="020B0604020202020204" pitchFamily="34" charset="0"/>
              </a:rPr>
              <a:t>龙头企业都乐于使用传统的方法，仅有少数企业目前处在探索阶段。</a:t>
            </a:r>
            <a:endParaRPr lang="zh-CN" altLang="en-US" sz="2000" dirty="0">
              <a:solidFill>
                <a:schemeClr val="accent1"/>
              </a:solidFill>
              <a:latin typeface="+mn-ea"/>
              <a:ea typeface="+mn-ea"/>
              <a:sym typeface="Arial" panose="020B0604020202020204" pitchFamily="34" charset="0"/>
            </a:endParaRPr>
          </a:p>
        </p:txBody>
      </p:sp>
      <p:sp>
        <p:nvSpPr>
          <p:cNvPr id="11" name="矩形 10"/>
          <p:cNvSpPr/>
          <p:nvPr/>
        </p:nvSpPr>
        <p:spPr>
          <a:xfrm>
            <a:off x="1633885" y="4869160"/>
            <a:ext cx="3672408" cy="707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zh-CN" altLang="en-US" sz="2000" dirty="0">
                <a:solidFill>
                  <a:schemeClr val="accent1"/>
                </a:solidFill>
                <a:latin typeface="+mn-ea"/>
                <a:ea typeface="+mn-ea"/>
                <a:sym typeface="Arial" panose="020B0604020202020204" pitchFamily="34" charset="0"/>
              </a:rPr>
              <a:t>淘宝、天猫、京东等网商大咖都未解决用户的真正痛点。</a:t>
            </a:r>
            <a:endParaRPr lang="zh-CN" altLang="en-US" sz="2000" dirty="0">
              <a:solidFill>
                <a:schemeClr val="accent1"/>
              </a:solidFill>
              <a:latin typeface="+mn-ea"/>
              <a:ea typeface="+mn-ea"/>
              <a:sym typeface="Arial" panose="020B0604020202020204" pitchFamily="34" charset="0"/>
            </a:endParaRPr>
          </a:p>
        </p:txBody>
      </p:sp>
      <p:sp>
        <p:nvSpPr>
          <p:cNvPr id="12" name="文本框 11"/>
          <p:cNvSpPr txBox="1"/>
          <p:nvPr/>
        </p:nvSpPr>
        <p:spPr>
          <a:xfrm>
            <a:off x="6610385" y="6141583"/>
            <a:ext cx="3672800" cy="338554"/>
          </a:xfrm>
          <a:prstGeom prst="rect">
            <a:avLst/>
          </a:prstGeom>
          <a:noFill/>
        </p:spPr>
        <p:txBody>
          <a:bodyPr wrap="none" rtlCol="0">
            <a:spAutoFit/>
          </a:bodyPr>
          <a:lstStyle/>
          <a:p>
            <a:r>
              <a:rPr lang="zh-CN" altLang="en-US" sz="1600" dirty="0">
                <a:latin typeface="+mj-ea"/>
                <a:ea typeface="+mj-ea"/>
              </a:rPr>
              <a:t>这里可以用来展示相关图片或视频文件</a:t>
            </a:r>
            <a:endParaRPr lang="zh-CN" altLang="en-US" sz="1600" dirty="0">
              <a:latin typeface="+mj-ea"/>
              <a:ea typeface="+mj-ea"/>
            </a:endParaRPr>
          </a:p>
        </p:txBody>
      </p:sp>
    </p:spTree>
  </p:cSld>
  <p:clrMapOvr>
    <a:masterClrMapping/>
  </p:clrMapOvr>
  <p:transition spd="slow" advTm="6959">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accent2"/>
                </a:solidFill>
                <a:latin typeface="微软雅黑" panose="020B0503020204020204" pitchFamily="34" charset="-122"/>
                <a:ea typeface="微软雅黑" panose="020B0503020204020204" pitchFamily="34" charset="-122"/>
              </a:rPr>
              <a:t>3.1 </a:t>
            </a:r>
            <a:r>
              <a:rPr lang="zh-CN" altLang="en-US" sz="2800" dirty="0">
                <a:solidFill>
                  <a:schemeClr val="accent2"/>
                </a:solidFill>
                <a:latin typeface="微软雅黑" panose="020B0503020204020204" pitchFamily="34" charset="-122"/>
                <a:ea typeface="微软雅黑" panose="020B0503020204020204" pitchFamily="34" charset="-122"/>
              </a:rPr>
              <a:t>请输入您的标题</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40011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3</a:t>
            </a:r>
            <a:endParaRPr lang="zh-CN" altLang="en-US" dirty="0">
              <a:solidFill>
                <a:schemeClr val="accent2"/>
              </a:solidFill>
            </a:endParaRPr>
          </a:p>
        </p:txBody>
      </p:sp>
      <p:sp>
        <p:nvSpPr>
          <p:cNvPr id="4" name="Freeform 5"/>
          <p:cNvSpPr/>
          <p:nvPr/>
        </p:nvSpPr>
        <p:spPr bwMode="auto">
          <a:xfrm>
            <a:off x="2532856" y="1221040"/>
            <a:ext cx="8434388" cy="1147763"/>
          </a:xfrm>
          <a:custGeom>
            <a:avLst/>
            <a:gdLst>
              <a:gd name="T0" fmla="*/ 0 w 11067"/>
              <a:gd name="T1" fmla="*/ 0 h 1500"/>
              <a:gd name="T2" fmla="*/ 9187 w 11067"/>
              <a:gd name="T3" fmla="*/ 0 h 1500"/>
              <a:gd name="T4" fmla="*/ 9792 w 11067"/>
              <a:gd name="T5" fmla="*/ 0 h 1500"/>
              <a:gd name="T6" fmla="*/ 10597 w 11067"/>
              <a:gd name="T7" fmla="*/ 0 h 1500"/>
              <a:gd name="T8" fmla="*/ 11067 w 11067"/>
              <a:gd name="T9" fmla="*/ 750 h 1500"/>
              <a:gd name="T10" fmla="*/ 10597 w 11067"/>
              <a:gd name="T11" fmla="*/ 1500 h 1500"/>
              <a:gd name="T12" fmla="*/ 9792 w 11067"/>
              <a:gd name="T13" fmla="*/ 1500 h 1500"/>
              <a:gd name="T14" fmla="*/ 9187 w 11067"/>
              <a:gd name="T15" fmla="*/ 1500 h 1500"/>
              <a:gd name="T16" fmla="*/ 0 w 11067"/>
              <a:gd name="T17" fmla="*/ 1500 h 1500"/>
              <a:gd name="T18" fmla="*/ 0 w 11067"/>
              <a:gd name="T19" fmla="*/ 0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67" h="1500">
                <a:moveTo>
                  <a:pt x="0" y="0"/>
                </a:moveTo>
                <a:lnTo>
                  <a:pt x="9187" y="0"/>
                </a:lnTo>
                <a:lnTo>
                  <a:pt x="9792" y="0"/>
                </a:lnTo>
                <a:lnTo>
                  <a:pt x="10597" y="0"/>
                </a:lnTo>
                <a:lnTo>
                  <a:pt x="11067" y="750"/>
                </a:lnTo>
                <a:lnTo>
                  <a:pt x="10597" y="1500"/>
                </a:lnTo>
                <a:lnTo>
                  <a:pt x="9792" y="1500"/>
                </a:lnTo>
                <a:lnTo>
                  <a:pt x="9187" y="1500"/>
                </a:lnTo>
                <a:lnTo>
                  <a:pt x="0" y="1500"/>
                </a:lnTo>
                <a:lnTo>
                  <a:pt x="0" y="0"/>
                </a:lnTo>
                <a:close/>
              </a:path>
            </a:pathLst>
          </a:custGeom>
          <a:solidFill>
            <a:srgbClr val="FEFEFE"/>
          </a:solidFill>
          <a:ln w="15875" cap="flat">
            <a:solidFill>
              <a:srgbClr val="B4B5B5"/>
            </a:solidFill>
            <a:prstDash val="solid"/>
            <a:miter lim="800000"/>
          </a:ln>
        </p:spPr>
        <p:txBody>
          <a:bodyPr vert="horz" wrap="square" lIns="91440" tIns="45720" rIns="91440" bIns="45720" numCol="1" anchor="t" anchorCtr="0" compatLnSpc="1"/>
          <a:lstStyle/>
          <a:p>
            <a:endParaRPr lang="zh-CN" altLang="en-US"/>
          </a:p>
        </p:txBody>
      </p:sp>
      <p:sp>
        <p:nvSpPr>
          <p:cNvPr id="5" name="Freeform 6"/>
          <p:cNvSpPr/>
          <p:nvPr/>
        </p:nvSpPr>
        <p:spPr bwMode="auto">
          <a:xfrm>
            <a:off x="10186194" y="1221040"/>
            <a:ext cx="781050" cy="1147763"/>
          </a:xfrm>
          <a:custGeom>
            <a:avLst/>
            <a:gdLst>
              <a:gd name="T0" fmla="*/ 0 w 1025"/>
              <a:gd name="T1" fmla="*/ 0 h 1500"/>
              <a:gd name="T2" fmla="*/ 555 w 1025"/>
              <a:gd name="T3" fmla="*/ 0 h 1500"/>
              <a:gd name="T4" fmla="*/ 1025 w 1025"/>
              <a:gd name="T5" fmla="*/ 750 h 1500"/>
              <a:gd name="T6" fmla="*/ 555 w 1025"/>
              <a:gd name="T7" fmla="*/ 1500 h 1500"/>
              <a:gd name="T8" fmla="*/ 0 w 1025"/>
              <a:gd name="T9" fmla="*/ 1500 h 1500"/>
              <a:gd name="T10" fmla="*/ 470 w 1025"/>
              <a:gd name="T11" fmla="*/ 750 h 1500"/>
              <a:gd name="T12" fmla="*/ 0 w 1025"/>
              <a:gd name="T13" fmla="*/ 0 h 1500"/>
            </a:gdLst>
            <a:ahLst/>
            <a:cxnLst>
              <a:cxn ang="0">
                <a:pos x="T0" y="T1"/>
              </a:cxn>
              <a:cxn ang="0">
                <a:pos x="T2" y="T3"/>
              </a:cxn>
              <a:cxn ang="0">
                <a:pos x="T4" y="T5"/>
              </a:cxn>
              <a:cxn ang="0">
                <a:pos x="T6" y="T7"/>
              </a:cxn>
              <a:cxn ang="0">
                <a:pos x="T8" y="T9"/>
              </a:cxn>
              <a:cxn ang="0">
                <a:pos x="T10" y="T11"/>
              </a:cxn>
              <a:cxn ang="0">
                <a:pos x="T12" y="T13"/>
              </a:cxn>
            </a:cxnLst>
            <a:rect l="0" t="0" r="r" b="b"/>
            <a:pathLst>
              <a:path w="1025" h="1500">
                <a:moveTo>
                  <a:pt x="0" y="0"/>
                </a:moveTo>
                <a:lnTo>
                  <a:pt x="555" y="0"/>
                </a:lnTo>
                <a:lnTo>
                  <a:pt x="1025" y="750"/>
                </a:lnTo>
                <a:lnTo>
                  <a:pt x="555" y="1500"/>
                </a:lnTo>
                <a:lnTo>
                  <a:pt x="0" y="1500"/>
                </a:lnTo>
                <a:lnTo>
                  <a:pt x="470" y="750"/>
                </a:lnTo>
                <a:lnTo>
                  <a:pt x="0" y="0"/>
                </a:lnTo>
                <a:close/>
              </a:path>
            </a:pathLst>
          </a:custGeom>
          <a:solidFill>
            <a:schemeClr val="tx1"/>
          </a:solidFill>
          <a:ln>
            <a:noFill/>
          </a:ln>
        </p:spPr>
        <p:txBody>
          <a:bodyPr vert="horz" wrap="square" lIns="91440" tIns="45720" rIns="91440" bIns="45720" numCol="1" anchor="t" anchorCtr="0" compatLnSpc="1"/>
          <a:lstStyle/>
          <a:p>
            <a:pPr algn="ctr"/>
            <a:endParaRPr lang="zh-CN" altLang="en-US" sz="2800" b="1">
              <a:solidFill>
                <a:schemeClr val="accent2"/>
              </a:solidFill>
              <a:latin typeface="+mj-ea"/>
              <a:ea typeface="+mj-ea"/>
            </a:endParaRPr>
          </a:p>
        </p:txBody>
      </p:sp>
      <p:sp>
        <p:nvSpPr>
          <p:cNvPr id="6" name="Rectangle 7"/>
          <p:cNvSpPr>
            <a:spLocks noChangeArrowheads="1"/>
          </p:cNvSpPr>
          <p:nvPr/>
        </p:nvSpPr>
        <p:spPr bwMode="auto">
          <a:xfrm>
            <a:off x="1166292" y="1221040"/>
            <a:ext cx="1260475" cy="1147763"/>
          </a:xfrm>
          <a:prstGeom prst="rect">
            <a:avLst/>
          </a:prstGeom>
          <a:solidFill>
            <a:schemeClr val="tx1"/>
          </a:solidFill>
          <a:ln>
            <a:noFill/>
          </a:ln>
        </p:spPr>
        <p:txBody>
          <a:bodyPr vert="horz" wrap="square" lIns="91440" tIns="45720" rIns="91440" bIns="45720" numCol="1" anchor="t" anchorCtr="0" compatLnSpc="1"/>
          <a:lstStyle/>
          <a:p>
            <a:pPr algn="ctr"/>
            <a:endParaRPr lang="zh-CN" altLang="en-US" sz="2800" b="1">
              <a:solidFill>
                <a:schemeClr val="accent2"/>
              </a:solidFill>
              <a:latin typeface="+mj-ea"/>
              <a:ea typeface="+mj-ea"/>
            </a:endParaRPr>
          </a:p>
        </p:txBody>
      </p:sp>
      <p:sp>
        <p:nvSpPr>
          <p:cNvPr id="7" name="Freeform 8"/>
          <p:cNvSpPr/>
          <p:nvPr/>
        </p:nvSpPr>
        <p:spPr bwMode="auto">
          <a:xfrm>
            <a:off x="2532856" y="2556128"/>
            <a:ext cx="8434388" cy="1147763"/>
          </a:xfrm>
          <a:custGeom>
            <a:avLst/>
            <a:gdLst>
              <a:gd name="T0" fmla="*/ 0 w 11067"/>
              <a:gd name="T1" fmla="*/ 0 h 1500"/>
              <a:gd name="T2" fmla="*/ 9187 w 11067"/>
              <a:gd name="T3" fmla="*/ 0 h 1500"/>
              <a:gd name="T4" fmla="*/ 9792 w 11067"/>
              <a:gd name="T5" fmla="*/ 0 h 1500"/>
              <a:gd name="T6" fmla="*/ 10597 w 11067"/>
              <a:gd name="T7" fmla="*/ 0 h 1500"/>
              <a:gd name="T8" fmla="*/ 11067 w 11067"/>
              <a:gd name="T9" fmla="*/ 750 h 1500"/>
              <a:gd name="T10" fmla="*/ 10597 w 11067"/>
              <a:gd name="T11" fmla="*/ 1500 h 1500"/>
              <a:gd name="T12" fmla="*/ 9792 w 11067"/>
              <a:gd name="T13" fmla="*/ 1500 h 1500"/>
              <a:gd name="T14" fmla="*/ 9187 w 11067"/>
              <a:gd name="T15" fmla="*/ 1500 h 1500"/>
              <a:gd name="T16" fmla="*/ 0 w 11067"/>
              <a:gd name="T17" fmla="*/ 1500 h 1500"/>
              <a:gd name="T18" fmla="*/ 0 w 11067"/>
              <a:gd name="T19" fmla="*/ 0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67" h="1500">
                <a:moveTo>
                  <a:pt x="0" y="0"/>
                </a:moveTo>
                <a:lnTo>
                  <a:pt x="9187" y="0"/>
                </a:lnTo>
                <a:lnTo>
                  <a:pt x="9792" y="0"/>
                </a:lnTo>
                <a:lnTo>
                  <a:pt x="10597" y="0"/>
                </a:lnTo>
                <a:lnTo>
                  <a:pt x="11067" y="750"/>
                </a:lnTo>
                <a:lnTo>
                  <a:pt x="10597" y="1500"/>
                </a:lnTo>
                <a:lnTo>
                  <a:pt x="9792" y="1500"/>
                </a:lnTo>
                <a:lnTo>
                  <a:pt x="9187" y="1500"/>
                </a:lnTo>
                <a:lnTo>
                  <a:pt x="0" y="1500"/>
                </a:lnTo>
                <a:lnTo>
                  <a:pt x="0" y="0"/>
                </a:lnTo>
                <a:close/>
              </a:path>
            </a:pathLst>
          </a:custGeom>
          <a:solidFill>
            <a:srgbClr val="FEFEFE"/>
          </a:solidFill>
          <a:ln w="15875" cap="flat">
            <a:solidFill>
              <a:srgbClr val="B4B5B5"/>
            </a:solidFill>
            <a:prstDash val="solid"/>
            <a:miter lim="800000"/>
          </a:ln>
        </p:spPr>
        <p:txBody>
          <a:bodyPr vert="horz" wrap="square" lIns="91440" tIns="45720" rIns="91440" bIns="45720" numCol="1" anchor="t" anchorCtr="0" compatLnSpc="1"/>
          <a:lstStyle/>
          <a:p>
            <a:endParaRPr lang="zh-CN" altLang="en-US"/>
          </a:p>
        </p:txBody>
      </p:sp>
      <p:sp>
        <p:nvSpPr>
          <p:cNvPr id="8" name="Freeform 9"/>
          <p:cNvSpPr/>
          <p:nvPr/>
        </p:nvSpPr>
        <p:spPr bwMode="auto">
          <a:xfrm>
            <a:off x="10186194" y="2556128"/>
            <a:ext cx="781050" cy="1147763"/>
          </a:xfrm>
          <a:custGeom>
            <a:avLst/>
            <a:gdLst>
              <a:gd name="T0" fmla="*/ 0 w 1025"/>
              <a:gd name="T1" fmla="*/ 0 h 1500"/>
              <a:gd name="T2" fmla="*/ 555 w 1025"/>
              <a:gd name="T3" fmla="*/ 0 h 1500"/>
              <a:gd name="T4" fmla="*/ 1025 w 1025"/>
              <a:gd name="T5" fmla="*/ 750 h 1500"/>
              <a:gd name="T6" fmla="*/ 555 w 1025"/>
              <a:gd name="T7" fmla="*/ 1500 h 1500"/>
              <a:gd name="T8" fmla="*/ 0 w 1025"/>
              <a:gd name="T9" fmla="*/ 1500 h 1500"/>
              <a:gd name="T10" fmla="*/ 470 w 1025"/>
              <a:gd name="T11" fmla="*/ 750 h 1500"/>
              <a:gd name="T12" fmla="*/ 0 w 1025"/>
              <a:gd name="T13" fmla="*/ 0 h 1500"/>
            </a:gdLst>
            <a:ahLst/>
            <a:cxnLst>
              <a:cxn ang="0">
                <a:pos x="T0" y="T1"/>
              </a:cxn>
              <a:cxn ang="0">
                <a:pos x="T2" y="T3"/>
              </a:cxn>
              <a:cxn ang="0">
                <a:pos x="T4" y="T5"/>
              </a:cxn>
              <a:cxn ang="0">
                <a:pos x="T6" y="T7"/>
              </a:cxn>
              <a:cxn ang="0">
                <a:pos x="T8" y="T9"/>
              </a:cxn>
              <a:cxn ang="0">
                <a:pos x="T10" y="T11"/>
              </a:cxn>
              <a:cxn ang="0">
                <a:pos x="T12" y="T13"/>
              </a:cxn>
            </a:cxnLst>
            <a:rect l="0" t="0" r="r" b="b"/>
            <a:pathLst>
              <a:path w="1025" h="1500">
                <a:moveTo>
                  <a:pt x="0" y="0"/>
                </a:moveTo>
                <a:lnTo>
                  <a:pt x="555" y="0"/>
                </a:lnTo>
                <a:lnTo>
                  <a:pt x="1025" y="750"/>
                </a:lnTo>
                <a:lnTo>
                  <a:pt x="555" y="1500"/>
                </a:lnTo>
                <a:lnTo>
                  <a:pt x="0" y="1500"/>
                </a:lnTo>
                <a:lnTo>
                  <a:pt x="470" y="750"/>
                </a:lnTo>
                <a:lnTo>
                  <a:pt x="0" y="0"/>
                </a:lnTo>
                <a:close/>
              </a:path>
            </a:pathLst>
          </a:custGeom>
          <a:solidFill>
            <a:schemeClr val="accent4"/>
          </a:solidFill>
          <a:ln>
            <a:noFill/>
          </a:ln>
        </p:spPr>
        <p:txBody>
          <a:bodyPr vert="horz" wrap="square" lIns="91440" tIns="45720" rIns="91440" bIns="45720" numCol="1" anchor="t" anchorCtr="0" compatLnSpc="1"/>
          <a:lstStyle/>
          <a:p>
            <a:pPr algn="ctr"/>
            <a:endParaRPr lang="zh-CN" altLang="en-US" sz="2800" b="1">
              <a:solidFill>
                <a:schemeClr val="accent2"/>
              </a:solidFill>
              <a:latin typeface="+mj-ea"/>
              <a:ea typeface="+mj-ea"/>
            </a:endParaRPr>
          </a:p>
        </p:txBody>
      </p:sp>
      <p:sp>
        <p:nvSpPr>
          <p:cNvPr id="9" name="Rectangle 10"/>
          <p:cNvSpPr>
            <a:spLocks noChangeArrowheads="1"/>
          </p:cNvSpPr>
          <p:nvPr/>
        </p:nvSpPr>
        <p:spPr bwMode="auto">
          <a:xfrm>
            <a:off x="1166292" y="2556128"/>
            <a:ext cx="1260475" cy="1147763"/>
          </a:xfrm>
          <a:prstGeom prst="rect">
            <a:avLst/>
          </a:prstGeom>
          <a:solidFill>
            <a:schemeClr val="accent4"/>
          </a:solidFill>
          <a:ln>
            <a:noFill/>
          </a:ln>
        </p:spPr>
        <p:txBody>
          <a:bodyPr vert="horz" wrap="square" lIns="91440" tIns="45720" rIns="91440" bIns="45720" numCol="1" anchor="t" anchorCtr="0" compatLnSpc="1"/>
          <a:lstStyle/>
          <a:p>
            <a:pPr algn="ctr"/>
            <a:endParaRPr lang="zh-CN" altLang="en-US" sz="2800" b="1">
              <a:solidFill>
                <a:schemeClr val="accent2"/>
              </a:solidFill>
              <a:latin typeface="+mj-ea"/>
              <a:ea typeface="+mj-ea"/>
            </a:endParaRPr>
          </a:p>
        </p:txBody>
      </p:sp>
      <p:sp>
        <p:nvSpPr>
          <p:cNvPr id="10" name="Freeform 11"/>
          <p:cNvSpPr/>
          <p:nvPr/>
        </p:nvSpPr>
        <p:spPr bwMode="auto">
          <a:xfrm>
            <a:off x="2532856" y="3892803"/>
            <a:ext cx="8434388" cy="1147763"/>
          </a:xfrm>
          <a:custGeom>
            <a:avLst/>
            <a:gdLst>
              <a:gd name="T0" fmla="*/ 0 w 11067"/>
              <a:gd name="T1" fmla="*/ 0 h 1500"/>
              <a:gd name="T2" fmla="*/ 9187 w 11067"/>
              <a:gd name="T3" fmla="*/ 0 h 1500"/>
              <a:gd name="T4" fmla="*/ 9792 w 11067"/>
              <a:gd name="T5" fmla="*/ 0 h 1500"/>
              <a:gd name="T6" fmla="*/ 10597 w 11067"/>
              <a:gd name="T7" fmla="*/ 0 h 1500"/>
              <a:gd name="T8" fmla="*/ 11067 w 11067"/>
              <a:gd name="T9" fmla="*/ 750 h 1500"/>
              <a:gd name="T10" fmla="*/ 10597 w 11067"/>
              <a:gd name="T11" fmla="*/ 1500 h 1500"/>
              <a:gd name="T12" fmla="*/ 9792 w 11067"/>
              <a:gd name="T13" fmla="*/ 1500 h 1500"/>
              <a:gd name="T14" fmla="*/ 9187 w 11067"/>
              <a:gd name="T15" fmla="*/ 1500 h 1500"/>
              <a:gd name="T16" fmla="*/ 0 w 11067"/>
              <a:gd name="T17" fmla="*/ 1500 h 1500"/>
              <a:gd name="T18" fmla="*/ 0 w 11067"/>
              <a:gd name="T19" fmla="*/ 0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67" h="1500">
                <a:moveTo>
                  <a:pt x="0" y="0"/>
                </a:moveTo>
                <a:lnTo>
                  <a:pt x="9187" y="0"/>
                </a:lnTo>
                <a:lnTo>
                  <a:pt x="9792" y="0"/>
                </a:lnTo>
                <a:lnTo>
                  <a:pt x="10597" y="0"/>
                </a:lnTo>
                <a:lnTo>
                  <a:pt x="11067" y="750"/>
                </a:lnTo>
                <a:lnTo>
                  <a:pt x="10597" y="1500"/>
                </a:lnTo>
                <a:lnTo>
                  <a:pt x="9792" y="1500"/>
                </a:lnTo>
                <a:lnTo>
                  <a:pt x="9187" y="1500"/>
                </a:lnTo>
                <a:lnTo>
                  <a:pt x="0" y="1500"/>
                </a:lnTo>
                <a:lnTo>
                  <a:pt x="0" y="0"/>
                </a:lnTo>
                <a:close/>
              </a:path>
            </a:pathLst>
          </a:custGeom>
          <a:solidFill>
            <a:srgbClr val="FEFEFE"/>
          </a:solidFill>
          <a:ln w="15875" cap="flat">
            <a:solidFill>
              <a:srgbClr val="B4B5B5"/>
            </a:solidFill>
            <a:prstDash val="solid"/>
            <a:miter lim="800000"/>
          </a:ln>
        </p:spPr>
        <p:txBody>
          <a:bodyPr vert="horz" wrap="square" lIns="91440" tIns="45720" rIns="91440" bIns="45720" numCol="1" anchor="t" anchorCtr="0" compatLnSpc="1"/>
          <a:lstStyle/>
          <a:p>
            <a:endParaRPr lang="zh-CN" altLang="en-US"/>
          </a:p>
        </p:txBody>
      </p:sp>
      <p:sp>
        <p:nvSpPr>
          <p:cNvPr id="11" name="Freeform 12"/>
          <p:cNvSpPr/>
          <p:nvPr/>
        </p:nvSpPr>
        <p:spPr bwMode="auto">
          <a:xfrm>
            <a:off x="10186194" y="3892803"/>
            <a:ext cx="781050" cy="1147763"/>
          </a:xfrm>
          <a:custGeom>
            <a:avLst/>
            <a:gdLst>
              <a:gd name="T0" fmla="*/ 0 w 1025"/>
              <a:gd name="T1" fmla="*/ 0 h 1500"/>
              <a:gd name="T2" fmla="*/ 555 w 1025"/>
              <a:gd name="T3" fmla="*/ 0 h 1500"/>
              <a:gd name="T4" fmla="*/ 1025 w 1025"/>
              <a:gd name="T5" fmla="*/ 750 h 1500"/>
              <a:gd name="T6" fmla="*/ 555 w 1025"/>
              <a:gd name="T7" fmla="*/ 1500 h 1500"/>
              <a:gd name="T8" fmla="*/ 0 w 1025"/>
              <a:gd name="T9" fmla="*/ 1500 h 1500"/>
              <a:gd name="T10" fmla="*/ 470 w 1025"/>
              <a:gd name="T11" fmla="*/ 750 h 1500"/>
              <a:gd name="T12" fmla="*/ 0 w 1025"/>
              <a:gd name="T13" fmla="*/ 0 h 1500"/>
            </a:gdLst>
            <a:ahLst/>
            <a:cxnLst>
              <a:cxn ang="0">
                <a:pos x="T0" y="T1"/>
              </a:cxn>
              <a:cxn ang="0">
                <a:pos x="T2" y="T3"/>
              </a:cxn>
              <a:cxn ang="0">
                <a:pos x="T4" y="T5"/>
              </a:cxn>
              <a:cxn ang="0">
                <a:pos x="T6" y="T7"/>
              </a:cxn>
              <a:cxn ang="0">
                <a:pos x="T8" y="T9"/>
              </a:cxn>
              <a:cxn ang="0">
                <a:pos x="T10" y="T11"/>
              </a:cxn>
              <a:cxn ang="0">
                <a:pos x="T12" y="T13"/>
              </a:cxn>
            </a:cxnLst>
            <a:rect l="0" t="0" r="r" b="b"/>
            <a:pathLst>
              <a:path w="1025" h="1500">
                <a:moveTo>
                  <a:pt x="0" y="0"/>
                </a:moveTo>
                <a:lnTo>
                  <a:pt x="555" y="0"/>
                </a:lnTo>
                <a:lnTo>
                  <a:pt x="1025" y="750"/>
                </a:lnTo>
                <a:lnTo>
                  <a:pt x="555" y="1500"/>
                </a:lnTo>
                <a:lnTo>
                  <a:pt x="0" y="1500"/>
                </a:lnTo>
                <a:lnTo>
                  <a:pt x="470" y="750"/>
                </a:lnTo>
                <a:lnTo>
                  <a:pt x="0" y="0"/>
                </a:lnTo>
                <a:close/>
              </a:path>
            </a:pathLst>
          </a:custGeom>
          <a:solidFill>
            <a:schemeClr val="tx2"/>
          </a:solidFill>
          <a:ln>
            <a:noFill/>
          </a:ln>
        </p:spPr>
        <p:txBody>
          <a:bodyPr vert="horz" wrap="square" lIns="91440" tIns="45720" rIns="91440" bIns="45720" numCol="1" anchor="t" anchorCtr="0" compatLnSpc="1"/>
          <a:lstStyle/>
          <a:p>
            <a:pPr algn="ctr"/>
            <a:endParaRPr lang="zh-CN" altLang="en-US" sz="2800" b="1">
              <a:solidFill>
                <a:schemeClr val="accent2"/>
              </a:solidFill>
              <a:latin typeface="+mj-ea"/>
              <a:ea typeface="+mj-ea"/>
            </a:endParaRPr>
          </a:p>
        </p:txBody>
      </p:sp>
      <p:sp>
        <p:nvSpPr>
          <p:cNvPr id="12" name="Rectangle 13"/>
          <p:cNvSpPr>
            <a:spLocks noChangeArrowheads="1"/>
          </p:cNvSpPr>
          <p:nvPr/>
        </p:nvSpPr>
        <p:spPr bwMode="auto">
          <a:xfrm>
            <a:off x="1166292" y="3892803"/>
            <a:ext cx="1260475" cy="1147763"/>
          </a:xfrm>
          <a:prstGeom prst="rect">
            <a:avLst/>
          </a:prstGeom>
          <a:solidFill>
            <a:schemeClr val="tx2"/>
          </a:solidFill>
          <a:ln>
            <a:noFill/>
          </a:ln>
        </p:spPr>
        <p:txBody>
          <a:bodyPr vert="horz" wrap="square" lIns="91440" tIns="45720" rIns="91440" bIns="45720" numCol="1" anchor="t" anchorCtr="0" compatLnSpc="1"/>
          <a:lstStyle/>
          <a:p>
            <a:pPr algn="ctr"/>
            <a:endParaRPr lang="zh-CN" altLang="en-US" sz="2800" b="1">
              <a:solidFill>
                <a:schemeClr val="accent2"/>
              </a:solidFill>
              <a:latin typeface="+mj-ea"/>
              <a:ea typeface="+mj-ea"/>
            </a:endParaRPr>
          </a:p>
        </p:txBody>
      </p:sp>
      <p:sp>
        <p:nvSpPr>
          <p:cNvPr id="13" name="Freeform 14"/>
          <p:cNvSpPr/>
          <p:nvPr/>
        </p:nvSpPr>
        <p:spPr bwMode="auto">
          <a:xfrm>
            <a:off x="2532856" y="5229478"/>
            <a:ext cx="8434388" cy="1147763"/>
          </a:xfrm>
          <a:custGeom>
            <a:avLst/>
            <a:gdLst>
              <a:gd name="T0" fmla="*/ 0 w 11067"/>
              <a:gd name="T1" fmla="*/ 0 h 1500"/>
              <a:gd name="T2" fmla="*/ 9187 w 11067"/>
              <a:gd name="T3" fmla="*/ 0 h 1500"/>
              <a:gd name="T4" fmla="*/ 9792 w 11067"/>
              <a:gd name="T5" fmla="*/ 0 h 1500"/>
              <a:gd name="T6" fmla="*/ 10597 w 11067"/>
              <a:gd name="T7" fmla="*/ 0 h 1500"/>
              <a:gd name="T8" fmla="*/ 11067 w 11067"/>
              <a:gd name="T9" fmla="*/ 750 h 1500"/>
              <a:gd name="T10" fmla="*/ 10597 w 11067"/>
              <a:gd name="T11" fmla="*/ 1500 h 1500"/>
              <a:gd name="T12" fmla="*/ 9792 w 11067"/>
              <a:gd name="T13" fmla="*/ 1500 h 1500"/>
              <a:gd name="T14" fmla="*/ 9187 w 11067"/>
              <a:gd name="T15" fmla="*/ 1500 h 1500"/>
              <a:gd name="T16" fmla="*/ 0 w 11067"/>
              <a:gd name="T17" fmla="*/ 1500 h 1500"/>
              <a:gd name="T18" fmla="*/ 0 w 11067"/>
              <a:gd name="T19" fmla="*/ 0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67" h="1500">
                <a:moveTo>
                  <a:pt x="0" y="0"/>
                </a:moveTo>
                <a:lnTo>
                  <a:pt x="9187" y="0"/>
                </a:lnTo>
                <a:lnTo>
                  <a:pt x="9792" y="0"/>
                </a:lnTo>
                <a:lnTo>
                  <a:pt x="10597" y="0"/>
                </a:lnTo>
                <a:lnTo>
                  <a:pt x="11067" y="750"/>
                </a:lnTo>
                <a:lnTo>
                  <a:pt x="10597" y="1500"/>
                </a:lnTo>
                <a:lnTo>
                  <a:pt x="9792" y="1500"/>
                </a:lnTo>
                <a:lnTo>
                  <a:pt x="9187" y="1500"/>
                </a:lnTo>
                <a:lnTo>
                  <a:pt x="0" y="1500"/>
                </a:lnTo>
                <a:lnTo>
                  <a:pt x="0" y="0"/>
                </a:lnTo>
                <a:close/>
              </a:path>
            </a:pathLst>
          </a:custGeom>
          <a:solidFill>
            <a:srgbClr val="FEFEFE"/>
          </a:solidFill>
          <a:ln w="15875" cap="flat">
            <a:solidFill>
              <a:srgbClr val="B4B5B5"/>
            </a:solidFill>
            <a:prstDash val="solid"/>
            <a:miter lim="800000"/>
          </a:ln>
        </p:spPr>
        <p:txBody>
          <a:bodyPr vert="horz" wrap="square" lIns="91440" tIns="45720" rIns="91440" bIns="45720" numCol="1" anchor="t" anchorCtr="0" compatLnSpc="1"/>
          <a:lstStyle/>
          <a:p>
            <a:endParaRPr lang="zh-CN" altLang="en-US"/>
          </a:p>
        </p:txBody>
      </p:sp>
      <p:sp>
        <p:nvSpPr>
          <p:cNvPr id="14" name="Freeform 15"/>
          <p:cNvSpPr/>
          <p:nvPr/>
        </p:nvSpPr>
        <p:spPr bwMode="auto">
          <a:xfrm>
            <a:off x="10186194" y="5229478"/>
            <a:ext cx="781050" cy="1147763"/>
          </a:xfrm>
          <a:custGeom>
            <a:avLst/>
            <a:gdLst>
              <a:gd name="T0" fmla="*/ 0 w 1025"/>
              <a:gd name="T1" fmla="*/ 0 h 1500"/>
              <a:gd name="T2" fmla="*/ 555 w 1025"/>
              <a:gd name="T3" fmla="*/ 0 h 1500"/>
              <a:gd name="T4" fmla="*/ 1025 w 1025"/>
              <a:gd name="T5" fmla="*/ 750 h 1500"/>
              <a:gd name="T6" fmla="*/ 555 w 1025"/>
              <a:gd name="T7" fmla="*/ 1500 h 1500"/>
              <a:gd name="T8" fmla="*/ 0 w 1025"/>
              <a:gd name="T9" fmla="*/ 1500 h 1500"/>
              <a:gd name="T10" fmla="*/ 470 w 1025"/>
              <a:gd name="T11" fmla="*/ 750 h 1500"/>
              <a:gd name="T12" fmla="*/ 0 w 1025"/>
              <a:gd name="T13" fmla="*/ 0 h 1500"/>
            </a:gdLst>
            <a:ahLst/>
            <a:cxnLst>
              <a:cxn ang="0">
                <a:pos x="T0" y="T1"/>
              </a:cxn>
              <a:cxn ang="0">
                <a:pos x="T2" y="T3"/>
              </a:cxn>
              <a:cxn ang="0">
                <a:pos x="T4" y="T5"/>
              </a:cxn>
              <a:cxn ang="0">
                <a:pos x="T6" y="T7"/>
              </a:cxn>
              <a:cxn ang="0">
                <a:pos x="T8" y="T9"/>
              </a:cxn>
              <a:cxn ang="0">
                <a:pos x="T10" y="T11"/>
              </a:cxn>
              <a:cxn ang="0">
                <a:pos x="T12" y="T13"/>
              </a:cxn>
            </a:cxnLst>
            <a:rect l="0" t="0" r="r" b="b"/>
            <a:pathLst>
              <a:path w="1025" h="1500">
                <a:moveTo>
                  <a:pt x="0" y="0"/>
                </a:moveTo>
                <a:lnTo>
                  <a:pt x="555" y="0"/>
                </a:lnTo>
                <a:lnTo>
                  <a:pt x="1025" y="750"/>
                </a:lnTo>
                <a:lnTo>
                  <a:pt x="555" y="1500"/>
                </a:lnTo>
                <a:lnTo>
                  <a:pt x="0" y="1500"/>
                </a:lnTo>
                <a:lnTo>
                  <a:pt x="470" y="750"/>
                </a:lnTo>
                <a:lnTo>
                  <a:pt x="0" y="0"/>
                </a:lnTo>
                <a:close/>
              </a:path>
            </a:pathLst>
          </a:custGeom>
          <a:solidFill>
            <a:schemeClr val="bg2"/>
          </a:solidFill>
          <a:ln>
            <a:noFill/>
          </a:ln>
        </p:spPr>
        <p:txBody>
          <a:bodyPr vert="horz" wrap="square" lIns="91440" tIns="45720" rIns="91440" bIns="45720" numCol="1" anchor="t" anchorCtr="0" compatLnSpc="1"/>
          <a:lstStyle/>
          <a:p>
            <a:pPr algn="ctr"/>
            <a:endParaRPr lang="zh-CN" altLang="en-US" sz="2800" b="1">
              <a:solidFill>
                <a:schemeClr val="accent2"/>
              </a:solidFill>
              <a:latin typeface="+mj-ea"/>
              <a:ea typeface="+mj-ea"/>
            </a:endParaRPr>
          </a:p>
        </p:txBody>
      </p:sp>
      <p:sp>
        <p:nvSpPr>
          <p:cNvPr id="15" name="Rectangle 16"/>
          <p:cNvSpPr>
            <a:spLocks noChangeArrowheads="1"/>
          </p:cNvSpPr>
          <p:nvPr/>
        </p:nvSpPr>
        <p:spPr bwMode="auto">
          <a:xfrm>
            <a:off x="1166292" y="5229478"/>
            <a:ext cx="1260475" cy="1147763"/>
          </a:xfrm>
          <a:prstGeom prst="rect">
            <a:avLst/>
          </a:prstGeom>
          <a:solidFill>
            <a:schemeClr val="bg2"/>
          </a:solidFill>
          <a:ln>
            <a:noFill/>
          </a:ln>
        </p:spPr>
        <p:txBody>
          <a:bodyPr vert="horz" wrap="square" lIns="91440" tIns="45720" rIns="91440" bIns="45720" numCol="1" anchor="t" anchorCtr="0" compatLnSpc="1"/>
          <a:lstStyle/>
          <a:p>
            <a:pPr algn="ctr"/>
            <a:endParaRPr lang="zh-CN" altLang="en-US" sz="2800" b="1">
              <a:solidFill>
                <a:schemeClr val="accent2"/>
              </a:solidFill>
              <a:latin typeface="+mj-ea"/>
              <a:ea typeface="+mj-ea"/>
            </a:endParaRPr>
          </a:p>
        </p:txBody>
      </p:sp>
      <p:sp>
        <p:nvSpPr>
          <p:cNvPr id="16" name="Freeform 19"/>
          <p:cNvSpPr>
            <a:spLocks noEditPoints="1"/>
          </p:cNvSpPr>
          <p:nvPr/>
        </p:nvSpPr>
        <p:spPr bwMode="auto">
          <a:xfrm>
            <a:off x="1521892" y="4267453"/>
            <a:ext cx="596900" cy="446088"/>
          </a:xfrm>
          <a:custGeom>
            <a:avLst/>
            <a:gdLst>
              <a:gd name="T0" fmla="*/ 160 w 782"/>
              <a:gd name="T1" fmla="*/ 307 h 582"/>
              <a:gd name="T2" fmla="*/ 285 w 782"/>
              <a:gd name="T3" fmla="*/ 87 h 582"/>
              <a:gd name="T4" fmla="*/ 317 w 782"/>
              <a:gd name="T5" fmla="*/ 51 h 582"/>
              <a:gd name="T6" fmla="*/ 604 w 782"/>
              <a:gd name="T7" fmla="*/ 74 h 582"/>
              <a:gd name="T8" fmla="*/ 587 w 782"/>
              <a:gd name="T9" fmla="*/ 39 h 582"/>
              <a:gd name="T10" fmla="*/ 653 w 782"/>
              <a:gd name="T11" fmla="*/ 19 h 582"/>
              <a:gd name="T12" fmla="*/ 698 w 782"/>
              <a:gd name="T13" fmla="*/ 22 h 582"/>
              <a:gd name="T14" fmla="*/ 684 w 782"/>
              <a:gd name="T15" fmla="*/ 87 h 582"/>
              <a:gd name="T16" fmla="*/ 660 w 782"/>
              <a:gd name="T17" fmla="*/ 123 h 582"/>
              <a:gd name="T18" fmla="*/ 496 w 782"/>
              <a:gd name="T19" fmla="*/ 274 h 582"/>
              <a:gd name="T20" fmla="*/ 495 w 782"/>
              <a:gd name="T21" fmla="*/ 274 h 582"/>
              <a:gd name="T22" fmla="*/ 758 w 782"/>
              <a:gd name="T23" fmla="*/ 533 h 582"/>
              <a:gd name="T24" fmla="*/ 758 w 782"/>
              <a:gd name="T25" fmla="*/ 582 h 582"/>
              <a:gd name="T26" fmla="*/ 607 w 782"/>
              <a:gd name="T27" fmla="*/ 582 h 582"/>
              <a:gd name="T28" fmla="*/ 443 w 782"/>
              <a:gd name="T29" fmla="*/ 582 h 582"/>
              <a:gd name="T30" fmla="*/ 281 w 782"/>
              <a:gd name="T31" fmla="*/ 582 h 582"/>
              <a:gd name="T32" fmla="*/ 118 w 782"/>
              <a:gd name="T33" fmla="*/ 582 h 582"/>
              <a:gd name="T34" fmla="*/ 1 w 782"/>
              <a:gd name="T35" fmla="*/ 557 h 582"/>
              <a:gd name="T36" fmla="*/ 25 w 782"/>
              <a:gd name="T37" fmla="*/ 0 h 582"/>
              <a:gd name="T38" fmla="*/ 50 w 782"/>
              <a:gd name="T39" fmla="*/ 533 h 582"/>
              <a:gd name="T40" fmla="*/ 118 w 782"/>
              <a:gd name="T41" fmla="*/ 422 h 582"/>
              <a:gd name="T42" fmla="*/ 188 w 782"/>
              <a:gd name="T43" fmla="*/ 397 h 582"/>
              <a:gd name="T44" fmla="*/ 213 w 782"/>
              <a:gd name="T45" fmla="*/ 533 h 582"/>
              <a:gd name="T46" fmla="*/ 281 w 782"/>
              <a:gd name="T47" fmla="*/ 252 h 582"/>
              <a:gd name="T48" fmla="*/ 351 w 782"/>
              <a:gd name="T49" fmla="*/ 227 h 582"/>
              <a:gd name="T50" fmla="*/ 376 w 782"/>
              <a:gd name="T51" fmla="*/ 533 h 582"/>
              <a:gd name="T52" fmla="*/ 443 w 782"/>
              <a:gd name="T53" fmla="*/ 335 h 582"/>
              <a:gd name="T54" fmla="*/ 514 w 782"/>
              <a:gd name="T55" fmla="*/ 311 h 582"/>
              <a:gd name="T56" fmla="*/ 539 w 782"/>
              <a:gd name="T57" fmla="*/ 533 h 582"/>
              <a:gd name="T58" fmla="*/ 607 w 782"/>
              <a:gd name="T59" fmla="*/ 195 h 582"/>
              <a:gd name="T60" fmla="*/ 677 w 782"/>
              <a:gd name="T61" fmla="*/ 170 h 582"/>
              <a:gd name="T62" fmla="*/ 701 w 782"/>
              <a:gd name="T63" fmla="*/ 533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82" h="582">
                <a:moveTo>
                  <a:pt x="322" y="122"/>
                </a:moveTo>
                <a:lnTo>
                  <a:pt x="160" y="307"/>
                </a:lnTo>
                <a:lnTo>
                  <a:pt x="122" y="274"/>
                </a:lnTo>
                <a:lnTo>
                  <a:pt x="285" y="87"/>
                </a:lnTo>
                <a:lnTo>
                  <a:pt x="285" y="88"/>
                </a:lnTo>
                <a:lnTo>
                  <a:pt x="317" y="51"/>
                </a:lnTo>
                <a:lnTo>
                  <a:pt x="490" y="203"/>
                </a:lnTo>
                <a:lnTo>
                  <a:pt x="604" y="74"/>
                </a:lnTo>
                <a:lnTo>
                  <a:pt x="584" y="56"/>
                </a:lnTo>
                <a:cubicBezTo>
                  <a:pt x="576" y="50"/>
                  <a:pt x="578" y="42"/>
                  <a:pt x="587" y="39"/>
                </a:cubicBezTo>
                <a:lnTo>
                  <a:pt x="619" y="30"/>
                </a:lnTo>
                <a:cubicBezTo>
                  <a:pt x="628" y="27"/>
                  <a:pt x="644" y="22"/>
                  <a:pt x="653" y="19"/>
                </a:cubicBezTo>
                <a:lnTo>
                  <a:pt x="684" y="9"/>
                </a:lnTo>
                <a:cubicBezTo>
                  <a:pt x="694" y="7"/>
                  <a:pt x="700" y="12"/>
                  <a:pt x="698" y="22"/>
                </a:cubicBezTo>
                <a:lnTo>
                  <a:pt x="691" y="52"/>
                </a:lnTo>
                <a:cubicBezTo>
                  <a:pt x="689" y="61"/>
                  <a:pt x="686" y="77"/>
                  <a:pt x="684" y="87"/>
                </a:cubicBezTo>
                <a:lnTo>
                  <a:pt x="678" y="117"/>
                </a:lnTo>
                <a:cubicBezTo>
                  <a:pt x="676" y="127"/>
                  <a:pt x="668" y="129"/>
                  <a:pt x="660" y="123"/>
                </a:cubicBezTo>
                <a:lnTo>
                  <a:pt x="642" y="107"/>
                </a:lnTo>
                <a:lnTo>
                  <a:pt x="496" y="274"/>
                </a:lnTo>
                <a:lnTo>
                  <a:pt x="496" y="274"/>
                </a:lnTo>
                <a:lnTo>
                  <a:pt x="495" y="274"/>
                </a:lnTo>
                <a:lnTo>
                  <a:pt x="322" y="122"/>
                </a:lnTo>
                <a:close/>
                <a:moveTo>
                  <a:pt x="758" y="533"/>
                </a:moveTo>
                <a:cubicBezTo>
                  <a:pt x="771" y="533"/>
                  <a:pt x="782" y="544"/>
                  <a:pt x="782" y="557"/>
                </a:cubicBezTo>
                <a:cubicBezTo>
                  <a:pt x="782" y="571"/>
                  <a:pt x="771" y="582"/>
                  <a:pt x="758" y="582"/>
                </a:cubicBezTo>
                <a:lnTo>
                  <a:pt x="701" y="582"/>
                </a:lnTo>
                <a:lnTo>
                  <a:pt x="607" y="582"/>
                </a:lnTo>
                <a:lnTo>
                  <a:pt x="539" y="582"/>
                </a:lnTo>
                <a:lnTo>
                  <a:pt x="443" y="582"/>
                </a:lnTo>
                <a:lnTo>
                  <a:pt x="376" y="582"/>
                </a:lnTo>
                <a:lnTo>
                  <a:pt x="281" y="582"/>
                </a:lnTo>
                <a:lnTo>
                  <a:pt x="213" y="582"/>
                </a:lnTo>
                <a:lnTo>
                  <a:pt x="118" y="582"/>
                </a:lnTo>
                <a:lnTo>
                  <a:pt x="25" y="582"/>
                </a:lnTo>
                <a:cubicBezTo>
                  <a:pt x="12" y="582"/>
                  <a:pt x="1" y="571"/>
                  <a:pt x="1" y="557"/>
                </a:cubicBezTo>
                <a:lnTo>
                  <a:pt x="0" y="25"/>
                </a:lnTo>
                <a:cubicBezTo>
                  <a:pt x="0" y="11"/>
                  <a:pt x="11" y="0"/>
                  <a:pt x="25" y="0"/>
                </a:cubicBezTo>
                <a:cubicBezTo>
                  <a:pt x="38" y="0"/>
                  <a:pt x="49" y="11"/>
                  <a:pt x="49" y="25"/>
                </a:cubicBezTo>
                <a:lnTo>
                  <a:pt x="50" y="533"/>
                </a:lnTo>
                <a:lnTo>
                  <a:pt x="118" y="533"/>
                </a:lnTo>
                <a:lnTo>
                  <a:pt x="118" y="422"/>
                </a:lnTo>
                <a:cubicBezTo>
                  <a:pt x="118" y="408"/>
                  <a:pt x="129" y="397"/>
                  <a:pt x="143" y="397"/>
                </a:cubicBezTo>
                <a:lnTo>
                  <a:pt x="188" y="397"/>
                </a:lnTo>
                <a:cubicBezTo>
                  <a:pt x="202" y="397"/>
                  <a:pt x="213" y="408"/>
                  <a:pt x="213" y="422"/>
                </a:cubicBezTo>
                <a:lnTo>
                  <a:pt x="213" y="533"/>
                </a:lnTo>
                <a:lnTo>
                  <a:pt x="281" y="533"/>
                </a:lnTo>
                <a:lnTo>
                  <a:pt x="281" y="252"/>
                </a:lnTo>
                <a:cubicBezTo>
                  <a:pt x="281" y="238"/>
                  <a:pt x="292" y="227"/>
                  <a:pt x="306" y="227"/>
                </a:cubicBezTo>
                <a:lnTo>
                  <a:pt x="351" y="227"/>
                </a:lnTo>
                <a:cubicBezTo>
                  <a:pt x="365" y="227"/>
                  <a:pt x="376" y="238"/>
                  <a:pt x="376" y="252"/>
                </a:cubicBezTo>
                <a:lnTo>
                  <a:pt x="376" y="533"/>
                </a:lnTo>
                <a:lnTo>
                  <a:pt x="443" y="533"/>
                </a:lnTo>
                <a:lnTo>
                  <a:pt x="443" y="335"/>
                </a:lnTo>
                <a:cubicBezTo>
                  <a:pt x="443" y="322"/>
                  <a:pt x="454" y="311"/>
                  <a:pt x="468" y="311"/>
                </a:cubicBezTo>
                <a:lnTo>
                  <a:pt x="514" y="311"/>
                </a:lnTo>
                <a:cubicBezTo>
                  <a:pt x="528" y="311"/>
                  <a:pt x="539" y="322"/>
                  <a:pt x="539" y="335"/>
                </a:cubicBezTo>
                <a:lnTo>
                  <a:pt x="539" y="533"/>
                </a:lnTo>
                <a:lnTo>
                  <a:pt x="607" y="533"/>
                </a:lnTo>
                <a:lnTo>
                  <a:pt x="607" y="195"/>
                </a:lnTo>
                <a:cubicBezTo>
                  <a:pt x="607" y="181"/>
                  <a:pt x="618" y="170"/>
                  <a:pt x="631" y="170"/>
                </a:cubicBezTo>
                <a:lnTo>
                  <a:pt x="677" y="170"/>
                </a:lnTo>
                <a:cubicBezTo>
                  <a:pt x="691" y="170"/>
                  <a:pt x="701" y="181"/>
                  <a:pt x="701" y="195"/>
                </a:cubicBezTo>
                <a:lnTo>
                  <a:pt x="701" y="533"/>
                </a:lnTo>
                <a:lnTo>
                  <a:pt x="758" y="533"/>
                </a:ln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TextBox 31"/>
          <p:cNvSpPr txBox="1"/>
          <p:nvPr/>
        </p:nvSpPr>
        <p:spPr>
          <a:xfrm>
            <a:off x="2815716" y="1422033"/>
            <a:ext cx="1760280" cy="400110"/>
          </a:xfrm>
          <a:prstGeom prst="rect">
            <a:avLst/>
          </a:prstGeom>
          <a:noFill/>
        </p:spPr>
        <p:txBody>
          <a:bodyPr wrap="square" rtlCol="0">
            <a:spAutoFit/>
          </a:bodyPr>
          <a:lstStyle/>
          <a:p>
            <a:r>
              <a:rPr lang="zh-CN" altLang="en-US" sz="2000" b="1" dirty="0">
                <a:solidFill>
                  <a:schemeClr val="accent1"/>
                </a:solidFill>
                <a:latin typeface="+mn-ea"/>
                <a:ea typeface="+mn-ea"/>
              </a:rPr>
              <a:t>会员付费</a:t>
            </a:r>
            <a:endParaRPr lang="en-US" altLang="zh-CN" sz="2000" b="1" dirty="0">
              <a:solidFill>
                <a:schemeClr val="accent1"/>
              </a:solidFill>
              <a:latin typeface="+mn-ea"/>
              <a:ea typeface="+mn-ea"/>
            </a:endParaRPr>
          </a:p>
        </p:txBody>
      </p:sp>
      <p:sp>
        <p:nvSpPr>
          <p:cNvPr id="18" name="TextBox 32"/>
          <p:cNvSpPr txBox="1"/>
          <p:nvPr/>
        </p:nvSpPr>
        <p:spPr>
          <a:xfrm>
            <a:off x="2831213" y="1767165"/>
            <a:ext cx="6875555" cy="369332"/>
          </a:xfrm>
          <a:prstGeom prst="rect">
            <a:avLst/>
          </a:prstGeom>
          <a:noFill/>
        </p:spPr>
        <p:txBody>
          <a:bodyPr wrap="square" rtlCol="0">
            <a:spAutoFit/>
          </a:bodyPr>
          <a:lstStyle/>
          <a:p>
            <a:r>
              <a:rPr lang="zh-CN" altLang="en-US" dirty="0">
                <a:solidFill>
                  <a:schemeClr val="accent1"/>
                </a:solidFill>
                <a:latin typeface="微软雅黑" panose="020B0503020204020204" pitchFamily="34" charset="-122"/>
                <a:ea typeface="微软雅黑" panose="020B0503020204020204" pitchFamily="34" charset="-122"/>
              </a:rPr>
              <a:t>目前虚拟物品付费是中国社交某某行业最主要盈利模式</a:t>
            </a:r>
            <a:endParaRPr lang="zh-CN" altLang="en-US" dirty="0">
              <a:solidFill>
                <a:schemeClr val="accent1"/>
              </a:solidFill>
              <a:latin typeface="+mn-ea"/>
              <a:ea typeface="+mn-ea"/>
            </a:endParaRPr>
          </a:p>
        </p:txBody>
      </p:sp>
      <p:sp>
        <p:nvSpPr>
          <p:cNvPr id="19" name="TextBox 36"/>
          <p:cNvSpPr txBox="1"/>
          <p:nvPr/>
        </p:nvSpPr>
        <p:spPr>
          <a:xfrm>
            <a:off x="2785646" y="2666162"/>
            <a:ext cx="1760280" cy="400110"/>
          </a:xfrm>
          <a:prstGeom prst="rect">
            <a:avLst/>
          </a:prstGeom>
          <a:noFill/>
        </p:spPr>
        <p:txBody>
          <a:bodyPr wrap="square" rtlCol="0">
            <a:spAutoFit/>
          </a:bodyPr>
          <a:lstStyle/>
          <a:p>
            <a:r>
              <a:rPr lang="zh-CN" altLang="en-US" sz="2000" b="1" dirty="0">
                <a:solidFill>
                  <a:schemeClr val="accent1"/>
                </a:solidFill>
                <a:latin typeface="+mn-ea"/>
                <a:ea typeface="+mn-ea"/>
              </a:rPr>
              <a:t>虚拟物品付费</a:t>
            </a:r>
            <a:endParaRPr lang="en-US" altLang="zh-CN" sz="2000" b="1" dirty="0">
              <a:solidFill>
                <a:schemeClr val="accent1"/>
              </a:solidFill>
              <a:latin typeface="+mn-ea"/>
              <a:ea typeface="+mn-ea"/>
            </a:endParaRPr>
          </a:p>
        </p:txBody>
      </p:sp>
      <p:sp>
        <p:nvSpPr>
          <p:cNvPr id="20" name="TextBox 37"/>
          <p:cNvSpPr txBox="1"/>
          <p:nvPr/>
        </p:nvSpPr>
        <p:spPr>
          <a:xfrm>
            <a:off x="2801143" y="2956317"/>
            <a:ext cx="6970713" cy="646331"/>
          </a:xfrm>
          <a:prstGeom prst="rect">
            <a:avLst/>
          </a:prstGeom>
          <a:noFill/>
        </p:spPr>
        <p:txBody>
          <a:bodyPr wrap="square" rtlCol="0">
            <a:spAutoFit/>
          </a:bodyPr>
          <a:lstStyle/>
          <a:p>
            <a:r>
              <a:rPr lang="zh-CN" altLang="en-US" dirty="0">
                <a:solidFill>
                  <a:schemeClr val="accent1"/>
                </a:solidFill>
                <a:latin typeface="微软雅黑" panose="020B0503020204020204" pitchFamily="34" charset="-122"/>
                <a:ea typeface="微软雅黑" panose="020B0503020204020204" pitchFamily="34" charset="-122"/>
              </a:rPr>
              <a:t>购买目的主要是以向主播或其他用户赠送礼物的方式表达情感，如购买鲜花、砖头、抱抱等；</a:t>
            </a:r>
            <a:endParaRPr lang="zh-CN" altLang="en-US" dirty="0">
              <a:solidFill>
                <a:schemeClr val="accent1"/>
              </a:solidFill>
              <a:latin typeface="+mn-ea"/>
              <a:ea typeface="+mn-ea"/>
            </a:endParaRPr>
          </a:p>
        </p:txBody>
      </p:sp>
      <p:sp>
        <p:nvSpPr>
          <p:cNvPr id="21" name="TextBox 41"/>
          <p:cNvSpPr txBox="1"/>
          <p:nvPr/>
        </p:nvSpPr>
        <p:spPr>
          <a:xfrm>
            <a:off x="2802159" y="4036159"/>
            <a:ext cx="1760280" cy="400110"/>
          </a:xfrm>
          <a:prstGeom prst="rect">
            <a:avLst/>
          </a:prstGeom>
          <a:noFill/>
        </p:spPr>
        <p:txBody>
          <a:bodyPr wrap="square" rtlCol="0">
            <a:spAutoFit/>
          </a:bodyPr>
          <a:lstStyle/>
          <a:p>
            <a:r>
              <a:rPr lang="zh-CN" altLang="en-US" sz="2000" b="1" dirty="0">
                <a:solidFill>
                  <a:schemeClr val="accent1"/>
                </a:solidFill>
                <a:latin typeface="+mn-ea"/>
                <a:ea typeface="+mn-ea"/>
              </a:rPr>
              <a:t>增值服务付费</a:t>
            </a:r>
            <a:endParaRPr lang="en-US" altLang="zh-CN" sz="2000" b="1" dirty="0">
              <a:solidFill>
                <a:schemeClr val="accent1"/>
              </a:solidFill>
              <a:latin typeface="+mn-ea"/>
              <a:ea typeface="+mn-ea"/>
            </a:endParaRPr>
          </a:p>
        </p:txBody>
      </p:sp>
      <p:sp>
        <p:nvSpPr>
          <p:cNvPr id="22" name="TextBox 42"/>
          <p:cNvSpPr txBox="1"/>
          <p:nvPr/>
        </p:nvSpPr>
        <p:spPr>
          <a:xfrm>
            <a:off x="2817656" y="4326314"/>
            <a:ext cx="7019287" cy="646331"/>
          </a:xfrm>
          <a:prstGeom prst="rect">
            <a:avLst/>
          </a:prstGeom>
          <a:noFill/>
        </p:spPr>
        <p:txBody>
          <a:bodyPr wrap="square" rtlCol="0">
            <a:spAutoFit/>
          </a:bodyPr>
          <a:lstStyle/>
          <a:p>
            <a:pPr algn="just"/>
            <a:r>
              <a:rPr lang="zh-CN" altLang="en-US" dirty="0">
                <a:solidFill>
                  <a:schemeClr val="accent1"/>
                </a:solidFill>
                <a:latin typeface="微软雅黑" panose="020B0503020204020204" pitchFamily="34" charset="-122"/>
                <a:ea typeface="微软雅黑" panose="020B0503020204020204" pitchFamily="34" charset="-122"/>
              </a:rPr>
              <a:t>用户通过付费成为会员，享受专属权利，满足更多的应用需求，拓展使用社交某某服务的范围。</a:t>
            </a:r>
            <a:endParaRPr lang="en-US" altLang="zh-CN" dirty="0">
              <a:solidFill>
                <a:schemeClr val="accent1"/>
              </a:solidFill>
              <a:latin typeface="微软雅黑" panose="020B0503020204020204" pitchFamily="34" charset="-122"/>
              <a:ea typeface="微软雅黑" panose="020B0503020204020204" pitchFamily="34" charset="-122"/>
            </a:endParaRPr>
          </a:p>
        </p:txBody>
      </p:sp>
      <p:sp>
        <p:nvSpPr>
          <p:cNvPr id="23" name="TextBox 46"/>
          <p:cNvSpPr txBox="1"/>
          <p:nvPr/>
        </p:nvSpPr>
        <p:spPr>
          <a:xfrm>
            <a:off x="2815715" y="5372834"/>
            <a:ext cx="1760280" cy="400110"/>
          </a:xfrm>
          <a:prstGeom prst="rect">
            <a:avLst/>
          </a:prstGeom>
          <a:noFill/>
        </p:spPr>
        <p:txBody>
          <a:bodyPr wrap="square" rtlCol="0">
            <a:spAutoFit/>
          </a:bodyPr>
          <a:lstStyle/>
          <a:p>
            <a:r>
              <a:rPr lang="zh-CN" altLang="en-US" sz="2000" b="1" dirty="0">
                <a:solidFill>
                  <a:schemeClr val="accent1"/>
                </a:solidFill>
                <a:latin typeface="+mn-ea"/>
                <a:ea typeface="+mn-ea"/>
              </a:rPr>
              <a:t>活动参与付费</a:t>
            </a:r>
            <a:endParaRPr lang="en-US" altLang="zh-CN" sz="2000" b="1" dirty="0">
              <a:solidFill>
                <a:schemeClr val="accent1"/>
              </a:solidFill>
              <a:latin typeface="+mn-ea"/>
              <a:ea typeface="+mn-ea"/>
            </a:endParaRPr>
          </a:p>
        </p:txBody>
      </p:sp>
      <p:sp>
        <p:nvSpPr>
          <p:cNvPr id="24" name="TextBox 47"/>
          <p:cNvSpPr txBox="1"/>
          <p:nvPr/>
        </p:nvSpPr>
        <p:spPr>
          <a:xfrm>
            <a:off x="2831213" y="5662989"/>
            <a:ext cx="7313706" cy="646331"/>
          </a:xfrm>
          <a:prstGeom prst="rect">
            <a:avLst/>
          </a:prstGeom>
          <a:noFill/>
        </p:spPr>
        <p:txBody>
          <a:bodyPr wrap="square" rtlCol="0">
            <a:spAutoFit/>
          </a:bodyPr>
          <a:lstStyle/>
          <a:p>
            <a:pPr algn="just"/>
            <a:r>
              <a:rPr lang="zh-CN" altLang="en-US" dirty="0">
                <a:solidFill>
                  <a:schemeClr val="accent1"/>
                </a:solidFill>
                <a:latin typeface="微软雅黑" panose="020B0503020204020204" pitchFamily="34" charset="-122"/>
                <a:ea typeface="微软雅黑" panose="020B0503020204020204" pitchFamily="34" charset="-122"/>
              </a:rPr>
              <a:t>用户通过付费可以参与社交某某网站</a:t>
            </a:r>
            <a:r>
              <a:rPr lang="en-US" altLang="zh-CN" dirty="0">
                <a:solidFill>
                  <a:schemeClr val="accent1"/>
                </a:solidFill>
                <a:latin typeface="微软雅黑" panose="020B0503020204020204" pitchFamily="34" charset="-122"/>
                <a:ea typeface="微软雅黑" panose="020B0503020204020204" pitchFamily="34" charset="-122"/>
              </a:rPr>
              <a:t>/</a:t>
            </a:r>
            <a:r>
              <a:rPr lang="zh-CN" altLang="en-US" dirty="0">
                <a:solidFill>
                  <a:schemeClr val="accent1"/>
                </a:solidFill>
                <a:latin typeface="微软雅黑" panose="020B0503020204020204" pitchFamily="34" charset="-122"/>
                <a:ea typeface="微软雅黑" panose="020B0503020204020204" pitchFamily="34" charset="-122"/>
              </a:rPr>
              <a:t>软件举办的相关线上或线下活动，获得参与活动资格。</a:t>
            </a:r>
            <a:endParaRPr lang="zh-CN" altLang="en-US" dirty="0">
              <a:solidFill>
                <a:schemeClr val="accent1"/>
              </a:solidFill>
              <a:latin typeface="微软雅黑" panose="020B0503020204020204" pitchFamily="34" charset="-122"/>
              <a:ea typeface="微软雅黑" panose="020B0503020204020204" pitchFamily="34" charset="-122"/>
            </a:endParaRPr>
          </a:p>
        </p:txBody>
      </p:sp>
      <p:sp>
        <p:nvSpPr>
          <p:cNvPr id="25" name="Freeform 33"/>
          <p:cNvSpPr>
            <a:spLocks noEditPoints="1"/>
          </p:cNvSpPr>
          <p:nvPr/>
        </p:nvSpPr>
        <p:spPr bwMode="auto">
          <a:xfrm>
            <a:off x="1499744" y="2849478"/>
            <a:ext cx="604484" cy="567712"/>
          </a:xfrm>
          <a:custGeom>
            <a:avLst/>
            <a:gdLst>
              <a:gd name="T0" fmla="*/ 21 w 643"/>
              <a:gd name="T1" fmla="*/ 477 h 603"/>
              <a:gd name="T2" fmla="*/ 459 w 643"/>
              <a:gd name="T3" fmla="*/ 359 h 603"/>
              <a:gd name="T4" fmla="*/ 420 w 643"/>
              <a:gd name="T5" fmla="*/ 494 h 603"/>
              <a:gd name="T6" fmla="*/ 407 w 643"/>
              <a:gd name="T7" fmla="*/ 377 h 603"/>
              <a:gd name="T8" fmla="*/ 408 w 643"/>
              <a:gd name="T9" fmla="*/ 272 h 603"/>
              <a:gd name="T10" fmla="*/ 397 w 643"/>
              <a:gd name="T11" fmla="*/ 276 h 603"/>
              <a:gd name="T12" fmla="*/ 405 w 643"/>
              <a:gd name="T13" fmla="*/ 292 h 603"/>
              <a:gd name="T14" fmla="*/ 415 w 643"/>
              <a:gd name="T15" fmla="*/ 288 h 603"/>
              <a:gd name="T16" fmla="*/ 356 w 643"/>
              <a:gd name="T17" fmla="*/ 302 h 603"/>
              <a:gd name="T18" fmla="*/ 360 w 643"/>
              <a:gd name="T19" fmla="*/ 322 h 603"/>
              <a:gd name="T20" fmla="*/ 368 w 643"/>
              <a:gd name="T21" fmla="*/ 315 h 603"/>
              <a:gd name="T22" fmla="*/ 324 w 643"/>
              <a:gd name="T23" fmla="*/ 341 h 603"/>
              <a:gd name="T24" fmla="*/ 319 w 643"/>
              <a:gd name="T25" fmla="*/ 351 h 603"/>
              <a:gd name="T26" fmla="*/ 335 w 643"/>
              <a:gd name="T27" fmla="*/ 359 h 603"/>
              <a:gd name="T28" fmla="*/ 340 w 643"/>
              <a:gd name="T29" fmla="*/ 349 h 603"/>
              <a:gd name="T30" fmla="*/ 305 w 643"/>
              <a:gd name="T31" fmla="*/ 399 h 603"/>
              <a:gd name="T32" fmla="*/ 322 w 643"/>
              <a:gd name="T33" fmla="*/ 411 h 603"/>
              <a:gd name="T34" fmla="*/ 323 w 643"/>
              <a:gd name="T35" fmla="*/ 400 h 603"/>
              <a:gd name="T36" fmla="*/ 308 w 643"/>
              <a:gd name="T37" fmla="*/ 450 h 603"/>
              <a:gd name="T38" fmla="*/ 311 w 643"/>
              <a:gd name="T39" fmla="*/ 461 h 603"/>
              <a:gd name="T40" fmla="*/ 327 w 643"/>
              <a:gd name="T41" fmla="*/ 455 h 603"/>
              <a:gd name="T42" fmla="*/ 324 w 643"/>
              <a:gd name="T43" fmla="*/ 444 h 603"/>
              <a:gd name="T44" fmla="*/ 332 w 643"/>
              <a:gd name="T45" fmla="*/ 505 h 603"/>
              <a:gd name="T46" fmla="*/ 353 w 643"/>
              <a:gd name="T47" fmla="*/ 503 h 603"/>
              <a:gd name="T48" fmla="*/ 346 w 643"/>
              <a:gd name="T49" fmla="*/ 495 h 603"/>
              <a:gd name="T50" fmla="*/ 367 w 643"/>
              <a:gd name="T51" fmla="*/ 541 h 603"/>
              <a:gd name="T52" fmla="*/ 377 w 643"/>
              <a:gd name="T53" fmla="*/ 547 h 603"/>
              <a:gd name="T54" fmla="*/ 386 w 643"/>
              <a:gd name="T55" fmla="*/ 532 h 603"/>
              <a:gd name="T56" fmla="*/ 377 w 643"/>
              <a:gd name="T57" fmla="*/ 526 h 603"/>
              <a:gd name="T58" fmla="*/ 423 w 643"/>
              <a:gd name="T59" fmla="*/ 566 h 603"/>
              <a:gd name="T60" fmla="*/ 434 w 643"/>
              <a:gd name="T61" fmla="*/ 568 h 603"/>
              <a:gd name="T62" fmla="*/ 427 w 643"/>
              <a:gd name="T63" fmla="*/ 549 h 603"/>
              <a:gd name="T64" fmla="*/ 472 w 643"/>
              <a:gd name="T65" fmla="*/ 569 h 603"/>
              <a:gd name="T66" fmla="*/ 484 w 643"/>
              <a:gd name="T67" fmla="*/ 568 h 603"/>
              <a:gd name="T68" fmla="*/ 483 w 643"/>
              <a:gd name="T69" fmla="*/ 550 h 603"/>
              <a:gd name="T70" fmla="*/ 472 w 643"/>
              <a:gd name="T71" fmla="*/ 552 h 603"/>
              <a:gd name="T72" fmla="*/ 530 w 643"/>
              <a:gd name="T73" fmla="*/ 551 h 603"/>
              <a:gd name="T74" fmla="*/ 540 w 643"/>
              <a:gd name="T75" fmla="*/ 545 h 603"/>
              <a:gd name="T76" fmla="*/ 524 w 643"/>
              <a:gd name="T77" fmla="*/ 535 h 603"/>
              <a:gd name="T78" fmla="*/ 570 w 643"/>
              <a:gd name="T79" fmla="*/ 521 h 603"/>
              <a:gd name="T80" fmla="*/ 577 w 643"/>
              <a:gd name="T81" fmla="*/ 512 h 603"/>
              <a:gd name="T82" fmla="*/ 565 w 643"/>
              <a:gd name="T83" fmla="*/ 499 h 603"/>
              <a:gd name="T84" fmla="*/ 559 w 643"/>
              <a:gd name="T85" fmla="*/ 507 h 603"/>
              <a:gd name="T86" fmla="*/ 601 w 643"/>
              <a:gd name="T87" fmla="*/ 469 h 603"/>
              <a:gd name="T88" fmla="*/ 605 w 643"/>
              <a:gd name="T89" fmla="*/ 457 h 603"/>
              <a:gd name="T90" fmla="*/ 586 w 643"/>
              <a:gd name="T91" fmla="*/ 459 h 603"/>
              <a:gd name="T92" fmla="*/ 610 w 643"/>
              <a:gd name="T93" fmla="*/ 419 h 603"/>
              <a:gd name="T94" fmla="*/ 610 w 643"/>
              <a:gd name="T95" fmla="*/ 408 h 603"/>
              <a:gd name="T96" fmla="*/ 592 w 643"/>
              <a:gd name="T97" fmla="*/ 406 h 603"/>
              <a:gd name="T98" fmla="*/ 593 w 643"/>
              <a:gd name="T99" fmla="*/ 417 h 603"/>
              <a:gd name="T100" fmla="*/ 599 w 643"/>
              <a:gd name="T101" fmla="*/ 358 h 603"/>
              <a:gd name="T102" fmla="*/ 594 w 643"/>
              <a:gd name="T103" fmla="*/ 347 h 603"/>
              <a:gd name="T104" fmla="*/ 581 w 643"/>
              <a:gd name="T105" fmla="*/ 363 h 603"/>
              <a:gd name="T106" fmla="*/ 573 w 643"/>
              <a:gd name="T107" fmla="*/ 316 h 603"/>
              <a:gd name="T108" fmla="*/ 565 w 643"/>
              <a:gd name="T109" fmla="*/ 308 h 603"/>
              <a:gd name="T110" fmla="*/ 550 w 643"/>
              <a:gd name="T111" fmla="*/ 318 h 603"/>
              <a:gd name="T112" fmla="*/ 557 w 643"/>
              <a:gd name="T113" fmla="*/ 326 h 603"/>
              <a:gd name="T114" fmla="*/ 524 w 643"/>
              <a:gd name="T115" fmla="*/ 279 h 603"/>
              <a:gd name="T116" fmla="*/ 513 w 643"/>
              <a:gd name="T117" fmla="*/ 274 h 603"/>
              <a:gd name="T118" fmla="*/ 513 w 643"/>
              <a:gd name="T119" fmla="*/ 293 h 603"/>
              <a:gd name="T120" fmla="*/ 457 w 643"/>
              <a:gd name="T121" fmla="*/ 231 h 603"/>
              <a:gd name="T122" fmla="*/ 358 w 643"/>
              <a:gd name="T123" fmla="*/ 9 h 603"/>
              <a:gd name="T124" fmla="*/ 30 w 643"/>
              <a:gd name="T125" fmla="*/ 15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 h="603">
                <a:moveTo>
                  <a:pt x="51" y="448"/>
                </a:moveTo>
                <a:cubicBezTo>
                  <a:pt x="83" y="445"/>
                  <a:pt x="115" y="443"/>
                  <a:pt x="147" y="442"/>
                </a:cubicBezTo>
                <a:cubicBezTo>
                  <a:pt x="127" y="440"/>
                  <a:pt x="108" y="439"/>
                  <a:pt x="88" y="436"/>
                </a:cubicBezTo>
                <a:cubicBezTo>
                  <a:pt x="72" y="435"/>
                  <a:pt x="59" y="423"/>
                  <a:pt x="59" y="407"/>
                </a:cubicBezTo>
                <a:cubicBezTo>
                  <a:pt x="59" y="383"/>
                  <a:pt x="59" y="359"/>
                  <a:pt x="59" y="335"/>
                </a:cubicBezTo>
                <a:cubicBezTo>
                  <a:pt x="59" y="318"/>
                  <a:pt x="72" y="306"/>
                  <a:pt x="88" y="305"/>
                </a:cubicBezTo>
                <a:cubicBezTo>
                  <a:pt x="148" y="299"/>
                  <a:pt x="207" y="297"/>
                  <a:pt x="267" y="298"/>
                </a:cubicBezTo>
                <a:cubicBezTo>
                  <a:pt x="245" y="333"/>
                  <a:pt x="233" y="373"/>
                  <a:pt x="233" y="417"/>
                </a:cubicBezTo>
                <a:cubicBezTo>
                  <a:pt x="233" y="479"/>
                  <a:pt x="258" y="535"/>
                  <a:pt x="299" y="575"/>
                </a:cubicBezTo>
                <a:cubicBezTo>
                  <a:pt x="301" y="578"/>
                  <a:pt x="304" y="581"/>
                  <a:pt x="306" y="583"/>
                </a:cubicBezTo>
                <a:cubicBezTo>
                  <a:pt x="221" y="590"/>
                  <a:pt x="136" y="588"/>
                  <a:pt x="51" y="579"/>
                </a:cubicBezTo>
                <a:cubicBezTo>
                  <a:pt x="35" y="578"/>
                  <a:pt x="21" y="566"/>
                  <a:pt x="21" y="549"/>
                </a:cubicBezTo>
                <a:cubicBezTo>
                  <a:pt x="21" y="526"/>
                  <a:pt x="21" y="501"/>
                  <a:pt x="21" y="477"/>
                </a:cubicBezTo>
                <a:cubicBezTo>
                  <a:pt x="21" y="461"/>
                  <a:pt x="35" y="449"/>
                  <a:pt x="51" y="448"/>
                </a:cubicBezTo>
                <a:close/>
                <a:moveTo>
                  <a:pt x="442" y="265"/>
                </a:moveTo>
                <a:lnTo>
                  <a:pt x="442" y="265"/>
                </a:lnTo>
                <a:cubicBezTo>
                  <a:pt x="454" y="263"/>
                  <a:pt x="467" y="262"/>
                  <a:pt x="479" y="265"/>
                </a:cubicBezTo>
                <a:cubicBezTo>
                  <a:pt x="478" y="271"/>
                  <a:pt x="478" y="278"/>
                  <a:pt x="477" y="284"/>
                </a:cubicBezTo>
                <a:cubicBezTo>
                  <a:pt x="466" y="283"/>
                  <a:pt x="455" y="283"/>
                  <a:pt x="444" y="284"/>
                </a:cubicBezTo>
                <a:cubicBezTo>
                  <a:pt x="443" y="278"/>
                  <a:pt x="443" y="271"/>
                  <a:pt x="442" y="265"/>
                </a:cubicBezTo>
                <a:close/>
                <a:moveTo>
                  <a:pt x="510" y="384"/>
                </a:moveTo>
                <a:lnTo>
                  <a:pt x="510" y="384"/>
                </a:lnTo>
                <a:lnTo>
                  <a:pt x="467" y="384"/>
                </a:lnTo>
                <a:lnTo>
                  <a:pt x="467" y="377"/>
                </a:lnTo>
                <a:cubicBezTo>
                  <a:pt x="467" y="369"/>
                  <a:pt x="466" y="364"/>
                  <a:pt x="465" y="362"/>
                </a:cubicBezTo>
                <a:cubicBezTo>
                  <a:pt x="464" y="360"/>
                  <a:pt x="462" y="359"/>
                  <a:pt x="459" y="359"/>
                </a:cubicBezTo>
                <a:cubicBezTo>
                  <a:pt x="456" y="359"/>
                  <a:pt x="454" y="359"/>
                  <a:pt x="453" y="362"/>
                </a:cubicBezTo>
                <a:cubicBezTo>
                  <a:pt x="452" y="364"/>
                  <a:pt x="451" y="367"/>
                  <a:pt x="451" y="371"/>
                </a:cubicBezTo>
                <a:cubicBezTo>
                  <a:pt x="451" y="377"/>
                  <a:pt x="452" y="382"/>
                  <a:pt x="455" y="385"/>
                </a:cubicBezTo>
                <a:cubicBezTo>
                  <a:pt x="458" y="388"/>
                  <a:pt x="466" y="393"/>
                  <a:pt x="478" y="401"/>
                </a:cubicBezTo>
                <a:cubicBezTo>
                  <a:pt x="489" y="407"/>
                  <a:pt x="497" y="413"/>
                  <a:pt x="501" y="416"/>
                </a:cubicBezTo>
                <a:cubicBezTo>
                  <a:pt x="505" y="420"/>
                  <a:pt x="508" y="425"/>
                  <a:pt x="511" y="431"/>
                </a:cubicBezTo>
                <a:cubicBezTo>
                  <a:pt x="514" y="437"/>
                  <a:pt x="515" y="445"/>
                  <a:pt x="515" y="455"/>
                </a:cubicBezTo>
                <a:cubicBezTo>
                  <a:pt x="515" y="471"/>
                  <a:pt x="512" y="483"/>
                  <a:pt x="504" y="491"/>
                </a:cubicBezTo>
                <a:cubicBezTo>
                  <a:pt x="497" y="500"/>
                  <a:pt x="485" y="506"/>
                  <a:pt x="471" y="508"/>
                </a:cubicBezTo>
                <a:lnTo>
                  <a:pt x="471" y="524"/>
                </a:lnTo>
                <a:lnTo>
                  <a:pt x="451" y="524"/>
                </a:lnTo>
                <a:lnTo>
                  <a:pt x="451" y="507"/>
                </a:lnTo>
                <a:cubicBezTo>
                  <a:pt x="439" y="506"/>
                  <a:pt x="429" y="502"/>
                  <a:pt x="420" y="494"/>
                </a:cubicBezTo>
                <a:cubicBezTo>
                  <a:pt x="412" y="486"/>
                  <a:pt x="407" y="473"/>
                  <a:pt x="407" y="453"/>
                </a:cubicBezTo>
                <a:lnTo>
                  <a:pt x="407" y="445"/>
                </a:lnTo>
                <a:lnTo>
                  <a:pt x="451" y="445"/>
                </a:lnTo>
                <a:lnTo>
                  <a:pt x="451" y="456"/>
                </a:lnTo>
                <a:cubicBezTo>
                  <a:pt x="451" y="467"/>
                  <a:pt x="451" y="474"/>
                  <a:pt x="452" y="477"/>
                </a:cubicBezTo>
                <a:cubicBezTo>
                  <a:pt x="453" y="480"/>
                  <a:pt x="455" y="481"/>
                  <a:pt x="458" y="481"/>
                </a:cubicBezTo>
                <a:cubicBezTo>
                  <a:pt x="461" y="481"/>
                  <a:pt x="464" y="480"/>
                  <a:pt x="465" y="478"/>
                </a:cubicBezTo>
                <a:cubicBezTo>
                  <a:pt x="466" y="476"/>
                  <a:pt x="467" y="473"/>
                  <a:pt x="467" y="470"/>
                </a:cubicBezTo>
                <a:cubicBezTo>
                  <a:pt x="467" y="460"/>
                  <a:pt x="466" y="453"/>
                  <a:pt x="465" y="449"/>
                </a:cubicBezTo>
                <a:cubicBezTo>
                  <a:pt x="464" y="445"/>
                  <a:pt x="459" y="440"/>
                  <a:pt x="451" y="435"/>
                </a:cubicBezTo>
                <a:cubicBezTo>
                  <a:pt x="438" y="427"/>
                  <a:pt x="429" y="421"/>
                  <a:pt x="424" y="417"/>
                </a:cubicBezTo>
                <a:cubicBezTo>
                  <a:pt x="420" y="413"/>
                  <a:pt x="415" y="408"/>
                  <a:pt x="412" y="401"/>
                </a:cubicBezTo>
                <a:cubicBezTo>
                  <a:pt x="408" y="393"/>
                  <a:pt x="407" y="385"/>
                  <a:pt x="407" y="377"/>
                </a:cubicBezTo>
                <a:cubicBezTo>
                  <a:pt x="407" y="364"/>
                  <a:pt x="410" y="354"/>
                  <a:pt x="418" y="346"/>
                </a:cubicBezTo>
                <a:cubicBezTo>
                  <a:pt x="425" y="339"/>
                  <a:pt x="436" y="334"/>
                  <a:pt x="451" y="333"/>
                </a:cubicBezTo>
                <a:lnTo>
                  <a:pt x="451" y="319"/>
                </a:lnTo>
                <a:lnTo>
                  <a:pt x="471" y="319"/>
                </a:lnTo>
                <a:lnTo>
                  <a:pt x="471" y="333"/>
                </a:lnTo>
                <a:cubicBezTo>
                  <a:pt x="484" y="334"/>
                  <a:pt x="494" y="339"/>
                  <a:pt x="501" y="346"/>
                </a:cubicBezTo>
                <a:cubicBezTo>
                  <a:pt x="507" y="353"/>
                  <a:pt x="511" y="363"/>
                  <a:pt x="511" y="376"/>
                </a:cubicBezTo>
                <a:cubicBezTo>
                  <a:pt x="511" y="378"/>
                  <a:pt x="510" y="381"/>
                  <a:pt x="510" y="384"/>
                </a:cubicBezTo>
                <a:close/>
                <a:moveTo>
                  <a:pt x="411" y="271"/>
                </a:moveTo>
                <a:lnTo>
                  <a:pt x="411" y="271"/>
                </a:lnTo>
                <a:lnTo>
                  <a:pt x="410" y="271"/>
                </a:lnTo>
                <a:lnTo>
                  <a:pt x="409" y="271"/>
                </a:lnTo>
                <a:lnTo>
                  <a:pt x="408" y="272"/>
                </a:lnTo>
                <a:lnTo>
                  <a:pt x="407" y="272"/>
                </a:lnTo>
                <a:lnTo>
                  <a:pt x="406" y="272"/>
                </a:lnTo>
                <a:lnTo>
                  <a:pt x="405" y="273"/>
                </a:lnTo>
                <a:lnTo>
                  <a:pt x="405" y="273"/>
                </a:lnTo>
                <a:lnTo>
                  <a:pt x="404" y="273"/>
                </a:lnTo>
                <a:lnTo>
                  <a:pt x="403" y="274"/>
                </a:lnTo>
                <a:lnTo>
                  <a:pt x="402" y="274"/>
                </a:lnTo>
                <a:lnTo>
                  <a:pt x="401" y="274"/>
                </a:lnTo>
                <a:lnTo>
                  <a:pt x="400" y="275"/>
                </a:lnTo>
                <a:lnTo>
                  <a:pt x="399" y="275"/>
                </a:lnTo>
                <a:lnTo>
                  <a:pt x="398" y="275"/>
                </a:lnTo>
                <a:lnTo>
                  <a:pt x="398" y="276"/>
                </a:lnTo>
                <a:lnTo>
                  <a:pt x="397" y="276"/>
                </a:lnTo>
                <a:lnTo>
                  <a:pt x="396" y="277"/>
                </a:lnTo>
                <a:lnTo>
                  <a:pt x="395" y="277"/>
                </a:lnTo>
                <a:lnTo>
                  <a:pt x="394" y="277"/>
                </a:lnTo>
                <a:lnTo>
                  <a:pt x="393" y="278"/>
                </a:lnTo>
                <a:lnTo>
                  <a:pt x="393" y="278"/>
                </a:lnTo>
                <a:lnTo>
                  <a:pt x="401" y="294"/>
                </a:lnTo>
                <a:lnTo>
                  <a:pt x="401" y="294"/>
                </a:lnTo>
                <a:lnTo>
                  <a:pt x="401" y="293"/>
                </a:lnTo>
                <a:lnTo>
                  <a:pt x="402" y="293"/>
                </a:lnTo>
                <a:lnTo>
                  <a:pt x="403" y="293"/>
                </a:lnTo>
                <a:lnTo>
                  <a:pt x="404" y="292"/>
                </a:lnTo>
                <a:lnTo>
                  <a:pt x="404" y="292"/>
                </a:lnTo>
                <a:lnTo>
                  <a:pt x="405" y="292"/>
                </a:lnTo>
                <a:lnTo>
                  <a:pt x="406" y="291"/>
                </a:lnTo>
                <a:lnTo>
                  <a:pt x="407" y="291"/>
                </a:lnTo>
                <a:lnTo>
                  <a:pt x="407" y="291"/>
                </a:lnTo>
                <a:lnTo>
                  <a:pt x="408" y="290"/>
                </a:lnTo>
                <a:lnTo>
                  <a:pt x="409" y="290"/>
                </a:lnTo>
                <a:lnTo>
                  <a:pt x="410" y="290"/>
                </a:lnTo>
                <a:lnTo>
                  <a:pt x="411" y="290"/>
                </a:lnTo>
                <a:lnTo>
                  <a:pt x="411" y="289"/>
                </a:lnTo>
                <a:lnTo>
                  <a:pt x="412" y="289"/>
                </a:lnTo>
                <a:lnTo>
                  <a:pt x="413" y="289"/>
                </a:lnTo>
                <a:lnTo>
                  <a:pt x="414" y="288"/>
                </a:lnTo>
                <a:lnTo>
                  <a:pt x="414" y="288"/>
                </a:lnTo>
                <a:lnTo>
                  <a:pt x="415" y="288"/>
                </a:lnTo>
                <a:lnTo>
                  <a:pt x="416" y="288"/>
                </a:lnTo>
                <a:lnTo>
                  <a:pt x="411" y="271"/>
                </a:lnTo>
                <a:close/>
                <a:moveTo>
                  <a:pt x="361" y="297"/>
                </a:moveTo>
                <a:lnTo>
                  <a:pt x="361" y="297"/>
                </a:lnTo>
                <a:lnTo>
                  <a:pt x="361" y="297"/>
                </a:lnTo>
                <a:lnTo>
                  <a:pt x="360" y="298"/>
                </a:lnTo>
                <a:lnTo>
                  <a:pt x="360" y="299"/>
                </a:lnTo>
                <a:lnTo>
                  <a:pt x="359" y="299"/>
                </a:lnTo>
                <a:lnTo>
                  <a:pt x="358" y="300"/>
                </a:lnTo>
                <a:lnTo>
                  <a:pt x="358" y="300"/>
                </a:lnTo>
                <a:lnTo>
                  <a:pt x="357" y="301"/>
                </a:lnTo>
                <a:lnTo>
                  <a:pt x="356" y="302"/>
                </a:lnTo>
                <a:lnTo>
                  <a:pt x="356" y="302"/>
                </a:lnTo>
                <a:lnTo>
                  <a:pt x="355" y="303"/>
                </a:lnTo>
                <a:lnTo>
                  <a:pt x="354" y="304"/>
                </a:lnTo>
                <a:lnTo>
                  <a:pt x="354" y="304"/>
                </a:lnTo>
                <a:lnTo>
                  <a:pt x="353" y="305"/>
                </a:lnTo>
                <a:lnTo>
                  <a:pt x="352" y="305"/>
                </a:lnTo>
                <a:lnTo>
                  <a:pt x="352" y="306"/>
                </a:lnTo>
                <a:lnTo>
                  <a:pt x="351" y="307"/>
                </a:lnTo>
                <a:lnTo>
                  <a:pt x="350" y="307"/>
                </a:lnTo>
                <a:lnTo>
                  <a:pt x="350" y="308"/>
                </a:lnTo>
                <a:lnTo>
                  <a:pt x="349" y="309"/>
                </a:lnTo>
                <a:lnTo>
                  <a:pt x="348" y="309"/>
                </a:lnTo>
                <a:lnTo>
                  <a:pt x="348" y="310"/>
                </a:lnTo>
                <a:lnTo>
                  <a:pt x="360" y="322"/>
                </a:lnTo>
                <a:lnTo>
                  <a:pt x="361" y="322"/>
                </a:lnTo>
                <a:lnTo>
                  <a:pt x="361" y="321"/>
                </a:lnTo>
                <a:lnTo>
                  <a:pt x="362" y="320"/>
                </a:lnTo>
                <a:lnTo>
                  <a:pt x="363" y="320"/>
                </a:lnTo>
                <a:lnTo>
                  <a:pt x="363" y="319"/>
                </a:lnTo>
                <a:lnTo>
                  <a:pt x="364" y="319"/>
                </a:lnTo>
                <a:lnTo>
                  <a:pt x="364" y="318"/>
                </a:lnTo>
                <a:lnTo>
                  <a:pt x="365" y="318"/>
                </a:lnTo>
                <a:lnTo>
                  <a:pt x="365" y="317"/>
                </a:lnTo>
                <a:lnTo>
                  <a:pt x="366" y="317"/>
                </a:lnTo>
                <a:lnTo>
                  <a:pt x="367" y="316"/>
                </a:lnTo>
                <a:lnTo>
                  <a:pt x="367" y="315"/>
                </a:lnTo>
                <a:lnTo>
                  <a:pt x="368" y="315"/>
                </a:lnTo>
                <a:lnTo>
                  <a:pt x="368" y="314"/>
                </a:lnTo>
                <a:lnTo>
                  <a:pt x="369" y="314"/>
                </a:lnTo>
                <a:lnTo>
                  <a:pt x="370" y="313"/>
                </a:lnTo>
                <a:lnTo>
                  <a:pt x="370" y="313"/>
                </a:lnTo>
                <a:lnTo>
                  <a:pt x="371" y="312"/>
                </a:lnTo>
                <a:lnTo>
                  <a:pt x="372" y="312"/>
                </a:lnTo>
                <a:lnTo>
                  <a:pt x="372" y="311"/>
                </a:lnTo>
                <a:lnTo>
                  <a:pt x="373" y="311"/>
                </a:lnTo>
                <a:lnTo>
                  <a:pt x="361" y="297"/>
                </a:lnTo>
                <a:close/>
                <a:moveTo>
                  <a:pt x="325" y="339"/>
                </a:moveTo>
                <a:lnTo>
                  <a:pt x="325" y="339"/>
                </a:lnTo>
                <a:lnTo>
                  <a:pt x="325" y="340"/>
                </a:lnTo>
                <a:lnTo>
                  <a:pt x="324" y="341"/>
                </a:lnTo>
                <a:lnTo>
                  <a:pt x="324" y="341"/>
                </a:lnTo>
                <a:lnTo>
                  <a:pt x="323" y="342"/>
                </a:lnTo>
                <a:lnTo>
                  <a:pt x="323" y="343"/>
                </a:lnTo>
                <a:lnTo>
                  <a:pt x="323" y="344"/>
                </a:lnTo>
                <a:lnTo>
                  <a:pt x="322" y="345"/>
                </a:lnTo>
                <a:lnTo>
                  <a:pt x="322" y="345"/>
                </a:lnTo>
                <a:lnTo>
                  <a:pt x="321" y="346"/>
                </a:lnTo>
                <a:lnTo>
                  <a:pt x="321" y="347"/>
                </a:lnTo>
                <a:lnTo>
                  <a:pt x="320" y="348"/>
                </a:lnTo>
                <a:lnTo>
                  <a:pt x="320" y="349"/>
                </a:lnTo>
                <a:lnTo>
                  <a:pt x="320" y="350"/>
                </a:lnTo>
                <a:lnTo>
                  <a:pt x="319" y="350"/>
                </a:lnTo>
                <a:lnTo>
                  <a:pt x="319" y="351"/>
                </a:lnTo>
                <a:lnTo>
                  <a:pt x="318" y="352"/>
                </a:lnTo>
                <a:lnTo>
                  <a:pt x="318" y="353"/>
                </a:lnTo>
                <a:lnTo>
                  <a:pt x="318" y="354"/>
                </a:lnTo>
                <a:lnTo>
                  <a:pt x="317" y="355"/>
                </a:lnTo>
                <a:lnTo>
                  <a:pt x="317" y="356"/>
                </a:lnTo>
                <a:lnTo>
                  <a:pt x="317" y="356"/>
                </a:lnTo>
                <a:lnTo>
                  <a:pt x="333" y="363"/>
                </a:lnTo>
                <a:lnTo>
                  <a:pt x="333" y="363"/>
                </a:lnTo>
                <a:lnTo>
                  <a:pt x="333" y="362"/>
                </a:lnTo>
                <a:lnTo>
                  <a:pt x="334" y="361"/>
                </a:lnTo>
                <a:lnTo>
                  <a:pt x="334" y="360"/>
                </a:lnTo>
                <a:lnTo>
                  <a:pt x="334" y="360"/>
                </a:lnTo>
                <a:lnTo>
                  <a:pt x="335" y="359"/>
                </a:lnTo>
                <a:lnTo>
                  <a:pt x="335" y="358"/>
                </a:lnTo>
                <a:lnTo>
                  <a:pt x="335" y="357"/>
                </a:lnTo>
                <a:lnTo>
                  <a:pt x="336" y="357"/>
                </a:lnTo>
                <a:lnTo>
                  <a:pt x="336" y="356"/>
                </a:lnTo>
                <a:lnTo>
                  <a:pt x="336" y="355"/>
                </a:lnTo>
                <a:lnTo>
                  <a:pt x="337" y="354"/>
                </a:lnTo>
                <a:lnTo>
                  <a:pt x="337" y="354"/>
                </a:lnTo>
                <a:lnTo>
                  <a:pt x="338" y="353"/>
                </a:lnTo>
                <a:lnTo>
                  <a:pt x="338" y="352"/>
                </a:lnTo>
                <a:lnTo>
                  <a:pt x="338" y="351"/>
                </a:lnTo>
                <a:lnTo>
                  <a:pt x="339" y="351"/>
                </a:lnTo>
                <a:lnTo>
                  <a:pt x="339" y="350"/>
                </a:lnTo>
                <a:lnTo>
                  <a:pt x="340" y="349"/>
                </a:lnTo>
                <a:lnTo>
                  <a:pt x="340" y="349"/>
                </a:lnTo>
                <a:lnTo>
                  <a:pt x="340" y="348"/>
                </a:lnTo>
                <a:lnTo>
                  <a:pt x="325" y="339"/>
                </a:lnTo>
                <a:close/>
                <a:moveTo>
                  <a:pt x="306" y="392"/>
                </a:moveTo>
                <a:lnTo>
                  <a:pt x="306" y="392"/>
                </a:lnTo>
                <a:lnTo>
                  <a:pt x="306" y="393"/>
                </a:lnTo>
                <a:lnTo>
                  <a:pt x="306" y="394"/>
                </a:lnTo>
                <a:lnTo>
                  <a:pt x="306" y="394"/>
                </a:lnTo>
                <a:lnTo>
                  <a:pt x="306" y="395"/>
                </a:lnTo>
                <a:lnTo>
                  <a:pt x="305" y="396"/>
                </a:lnTo>
                <a:lnTo>
                  <a:pt x="305" y="397"/>
                </a:lnTo>
                <a:lnTo>
                  <a:pt x="305" y="398"/>
                </a:lnTo>
                <a:lnTo>
                  <a:pt x="305" y="399"/>
                </a:lnTo>
                <a:lnTo>
                  <a:pt x="305" y="400"/>
                </a:lnTo>
                <a:lnTo>
                  <a:pt x="305" y="401"/>
                </a:lnTo>
                <a:lnTo>
                  <a:pt x="305" y="402"/>
                </a:lnTo>
                <a:lnTo>
                  <a:pt x="305" y="403"/>
                </a:lnTo>
                <a:lnTo>
                  <a:pt x="305" y="404"/>
                </a:lnTo>
                <a:lnTo>
                  <a:pt x="304" y="405"/>
                </a:lnTo>
                <a:lnTo>
                  <a:pt x="304" y="406"/>
                </a:lnTo>
                <a:lnTo>
                  <a:pt x="304" y="407"/>
                </a:lnTo>
                <a:lnTo>
                  <a:pt x="304" y="408"/>
                </a:lnTo>
                <a:lnTo>
                  <a:pt x="304" y="409"/>
                </a:lnTo>
                <a:lnTo>
                  <a:pt x="304" y="410"/>
                </a:lnTo>
                <a:lnTo>
                  <a:pt x="304" y="410"/>
                </a:lnTo>
                <a:lnTo>
                  <a:pt x="322" y="411"/>
                </a:lnTo>
                <a:lnTo>
                  <a:pt x="322" y="411"/>
                </a:lnTo>
                <a:lnTo>
                  <a:pt x="322" y="410"/>
                </a:lnTo>
                <a:lnTo>
                  <a:pt x="322" y="409"/>
                </a:lnTo>
                <a:lnTo>
                  <a:pt x="322" y="408"/>
                </a:lnTo>
                <a:lnTo>
                  <a:pt x="322" y="407"/>
                </a:lnTo>
                <a:lnTo>
                  <a:pt x="322" y="406"/>
                </a:lnTo>
                <a:lnTo>
                  <a:pt x="322" y="406"/>
                </a:lnTo>
                <a:lnTo>
                  <a:pt x="322" y="405"/>
                </a:lnTo>
                <a:lnTo>
                  <a:pt x="322" y="404"/>
                </a:lnTo>
                <a:lnTo>
                  <a:pt x="322" y="403"/>
                </a:lnTo>
                <a:lnTo>
                  <a:pt x="322" y="402"/>
                </a:lnTo>
                <a:lnTo>
                  <a:pt x="323" y="401"/>
                </a:lnTo>
                <a:lnTo>
                  <a:pt x="323" y="400"/>
                </a:lnTo>
                <a:lnTo>
                  <a:pt x="323" y="400"/>
                </a:lnTo>
                <a:lnTo>
                  <a:pt x="323" y="399"/>
                </a:lnTo>
                <a:lnTo>
                  <a:pt x="323" y="398"/>
                </a:lnTo>
                <a:lnTo>
                  <a:pt x="323" y="397"/>
                </a:lnTo>
                <a:lnTo>
                  <a:pt x="323" y="396"/>
                </a:lnTo>
                <a:lnTo>
                  <a:pt x="323" y="395"/>
                </a:lnTo>
                <a:lnTo>
                  <a:pt x="323" y="395"/>
                </a:lnTo>
                <a:lnTo>
                  <a:pt x="306" y="392"/>
                </a:lnTo>
                <a:close/>
                <a:moveTo>
                  <a:pt x="307" y="447"/>
                </a:moveTo>
                <a:lnTo>
                  <a:pt x="307" y="447"/>
                </a:lnTo>
                <a:lnTo>
                  <a:pt x="307" y="448"/>
                </a:lnTo>
                <a:lnTo>
                  <a:pt x="307" y="449"/>
                </a:lnTo>
                <a:lnTo>
                  <a:pt x="308" y="450"/>
                </a:lnTo>
                <a:lnTo>
                  <a:pt x="308" y="450"/>
                </a:lnTo>
                <a:lnTo>
                  <a:pt x="308" y="451"/>
                </a:lnTo>
                <a:lnTo>
                  <a:pt x="308" y="452"/>
                </a:lnTo>
                <a:lnTo>
                  <a:pt x="308" y="453"/>
                </a:lnTo>
                <a:lnTo>
                  <a:pt x="309" y="454"/>
                </a:lnTo>
                <a:lnTo>
                  <a:pt x="309" y="455"/>
                </a:lnTo>
                <a:lnTo>
                  <a:pt x="309" y="456"/>
                </a:lnTo>
                <a:lnTo>
                  <a:pt x="309" y="457"/>
                </a:lnTo>
                <a:lnTo>
                  <a:pt x="310" y="458"/>
                </a:lnTo>
                <a:lnTo>
                  <a:pt x="310" y="459"/>
                </a:lnTo>
                <a:lnTo>
                  <a:pt x="310" y="460"/>
                </a:lnTo>
                <a:lnTo>
                  <a:pt x="310" y="461"/>
                </a:lnTo>
                <a:lnTo>
                  <a:pt x="311" y="461"/>
                </a:lnTo>
                <a:lnTo>
                  <a:pt x="311" y="462"/>
                </a:lnTo>
                <a:lnTo>
                  <a:pt x="311" y="463"/>
                </a:lnTo>
                <a:lnTo>
                  <a:pt x="312" y="464"/>
                </a:lnTo>
                <a:lnTo>
                  <a:pt x="312" y="465"/>
                </a:lnTo>
                <a:lnTo>
                  <a:pt x="312" y="465"/>
                </a:lnTo>
                <a:lnTo>
                  <a:pt x="329" y="460"/>
                </a:lnTo>
                <a:lnTo>
                  <a:pt x="328" y="459"/>
                </a:lnTo>
                <a:lnTo>
                  <a:pt x="328" y="459"/>
                </a:lnTo>
                <a:lnTo>
                  <a:pt x="328" y="458"/>
                </a:lnTo>
                <a:lnTo>
                  <a:pt x="328" y="457"/>
                </a:lnTo>
                <a:lnTo>
                  <a:pt x="328" y="456"/>
                </a:lnTo>
                <a:lnTo>
                  <a:pt x="327" y="456"/>
                </a:lnTo>
                <a:lnTo>
                  <a:pt x="327" y="455"/>
                </a:lnTo>
                <a:lnTo>
                  <a:pt x="327" y="454"/>
                </a:lnTo>
                <a:lnTo>
                  <a:pt x="327" y="453"/>
                </a:lnTo>
                <a:lnTo>
                  <a:pt x="326" y="452"/>
                </a:lnTo>
                <a:lnTo>
                  <a:pt x="326" y="452"/>
                </a:lnTo>
                <a:lnTo>
                  <a:pt x="326" y="451"/>
                </a:lnTo>
                <a:lnTo>
                  <a:pt x="326" y="450"/>
                </a:lnTo>
                <a:lnTo>
                  <a:pt x="325" y="449"/>
                </a:lnTo>
                <a:lnTo>
                  <a:pt x="325" y="448"/>
                </a:lnTo>
                <a:lnTo>
                  <a:pt x="325" y="447"/>
                </a:lnTo>
                <a:lnTo>
                  <a:pt x="325" y="447"/>
                </a:lnTo>
                <a:lnTo>
                  <a:pt x="325" y="446"/>
                </a:lnTo>
                <a:lnTo>
                  <a:pt x="325" y="445"/>
                </a:lnTo>
                <a:lnTo>
                  <a:pt x="324" y="444"/>
                </a:lnTo>
                <a:lnTo>
                  <a:pt x="324" y="444"/>
                </a:lnTo>
                <a:lnTo>
                  <a:pt x="307" y="447"/>
                </a:lnTo>
                <a:close/>
                <a:moveTo>
                  <a:pt x="328" y="499"/>
                </a:moveTo>
                <a:lnTo>
                  <a:pt x="328" y="499"/>
                </a:lnTo>
                <a:lnTo>
                  <a:pt x="328" y="499"/>
                </a:lnTo>
                <a:lnTo>
                  <a:pt x="329" y="500"/>
                </a:lnTo>
                <a:lnTo>
                  <a:pt x="329" y="501"/>
                </a:lnTo>
                <a:lnTo>
                  <a:pt x="330" y="502"/>
                </a:lnTo>
                <a:lnTo>
                  <a:pt x="330" y="502"/>
                </a:lnTo>
                <a:lnTo>
                  <a:pt x="331" y="503"/>
                </a:lnTo>
                <a:lnTo>
                  <a:pt x="331" y="504"/>
                </a:lnTo>
                <a:lnTo>
                  <a:pt x="332" y="505"/>
                </a:lnTo>
                <a:lnTo>
                  <a:pt x="332" y="505"/>
                </a:lnTo>
                <a:lnTo>
                  <a:pt x="333" y="506"/>
                </a:lnTo>
                <a:lnTo>
                  <a:pt x="333" y="507"/>
                </a:lnTo>
                <a:lnTo>
                  <a:pt x="334" y="508"/>
                </a:lnTo>
                <a:lnTo>
                  <a:pt x="334" y="508"/>
                </a:lnTo>
                <a:lnTo>
                  <a:pt x="335" y="509"/>
                </a:lnTo>
                <a:lnTo>
                  <a:pt x="336" y="510"/>
                </a:lnTo>
                <a:lnTo>
                  <a:pt x="336" y="511"/>
                </a:lnTo>
                <a:lnTo>
                  <a:pt x="337" y="511"/>
                </a:lnTo>
                <a:lnTo>
                  <a:pt x="337" y="512"/>
                </a:lnTo>
                <a:lnTo>
                  <a:pt x="338" y="513"/>
                </a:lnTo>
                <a:lnTo>
                  <a:pt x="338" y="514"/>
                </a:lnTo>
                <a:lnTo>
                  <a:pt x="339" y="514"/>
                </a:lnTo>
                <a:lnTo>
                  <a:pt x="353" y="503"/>
                </a:lnTo>
                <a:lnTo>
                  <a:pt x="352" y="502"/>
                </a:lnTo>
                <a:lnTo>
                  <a:pt x="352" y="502"/>
                </a:lnTo>
                <a:lnTo>
                  <a:pt x="351" y="501"/>
                </a:lnTo>
                <a:lnTo>
                  <a:pt x="351" y="500"/>
                </a:lnTo>
                <a:lnTo>
                  <a:pt x="350" y="500"/>
                </a:lnTo>
                <a:lnTo>
                  <a:pt x="350" y="499"/>
                </a:lnTo>
                <a:lnTo>
                  <a:pt x="349" y="499"/>
                </a:lnTo>
                <a:lnTo>
                  <a:pt x="349" y="498"/>
                </a:lnTo>
                <a:lnTo>
                  <a:pt x="348" y="497"/>
                </a:lnTo>
                <a:lnTo>
                  <a:pt x="348" y="497"/>
                </a:lnTo>
                <a:lnTo>
                  <a:pt x="347" y="496"/>
                </a:lnTo>
                <a:lnTo>
                  <a:pt x="347" y="495"/>
                </a:lnTo>
                <a:lnTo>
                  <a:pt x="346" y="495"/>
                </a:lnTo>
                <a:lnTo>
                  <a:pt x="346" y="494"/>
                </a:lnTo>
                <a:lnTo>
                  <a:pt x="345" y="493"/>
                </a:lnTo>
                <a:lnTo>
                  <a:pt x="345" y="493"/>
                </a:lnTo>
                <a:lnTo>
                  <a:pt x="344" y="492"/>
                </a:lnTo>
                <a:lnTo>
                  <a:pt x="344" y="491"/>
                </a:lnTo>
                <a:lnTo>
                  <a:pt x="343" y="491"/>
                </a:lnTo>
                <a:lnTo>
                  <a:pt x="343" y="490"/>
                </a:lnTo>
                <a:lnTo>
                  <a:pt x="343" y="490"/>
                </a:lnTo>
                <a:lnTo>
                  <a:pt x="328" y="499"/>
                </a:lnTo>
                <a:close/>
                <a:moveTo>
                  <a:pt x="366" y="540"/>
                </a:moveTo>
                <a:lnTo>
                  <a:pt x="366" y="540"/>
                </a:lnTo>
                <a:lnTo>
                  <a:pt x="366" y="540"/>
                </a:lnTo>
                <a:lnTo>
                  <a:pt x="367" y="541"/>
                </a:lnTo>
                <a:lnTo>
                  <a:pt x="368" y="541"/>
                </a:lnTo>
                <a:lnTo>
                  <a:pt x="369" y="542"/>
                </a:lnTo>
                <a:lnTo>
                  <a:pt x="369" y="542"/>
                </a:lnTo>
                <a:lnTo>
                  <a:pt x="370" y="543"/>
                </a:lnTo>
                <a:lnTo>
                  <a:pt x="371" y="543"/>
                </a:lnTo>
                <a:lnTo>
                  <a:pt x="372" y="544"/>
                </a:lnTo>
                <a:lnTo>
                  <a:pt x="372" y="544"/>
                </a:lnTo>
                <a:lnTo>
                  <a:pt x="373" y="545"/>
                </a:lnTo>
                <a:lnTo>
                  <a:pt x="374" y="545"/>
                </a:lnTo>
                <a:lnTo>
                  <a:pt x="375" y="546"/>
                </a:lnTo>
                <a:lnTo>
                  <a:pt x="375" y="546"/>
                </a:lnTo>
                <a:lnTo>
                  <a:pt x="376" y="547"/>
                </a:lnTo>
                <a:lnTo>
                  <a:pt x="377" y="547"/>
                </a:lnTo>
                <a:lnTo>
                  <a:pt x="378" y="548"/>
                </a:lnTo>
                <a:lnTo>
                  <a:pt x="379" y="548"/>
                </a:lnTo>
                <a:lnTo>
                  <a:pt x="379" y="549"/>
                </a:lnTo>
                <a:lnTo>
                  <a:pt x="380" y="549"/>
                </a:lnTo>
                <a:lnTo>
                  <a:pt x="381" y="550"/>
                </a:lnTo>
                <a:lnTo>
                  <a:pt x="382" y="550"/>
                </a:lnTo>
                <a:lnTo>
                  <a:pt x="390" y="535"/>
                </a:lnTo>
                <a:lnTo>
                  <a:pt x="390" y="534"/>
                </a:lnTo>
                <a:lnTo>
                  <a:pt x="389" y="534"/>
                </a:lnTo>
                <a:lnTo>
                  <a:pt x="388" y="534"/>
                </a:lnTo>
                <a:lnTo>
                  <a:pt x="388" y="533"/>
                </a:lnTo>
                <a:lnTo>
                  <a:pt x="387" y="533"/>
                </a:lnTo>
                <a:lnTo>
                  <a:pt x="386" y="532"/>
                </a:lnTo>
                <a:lnTo>
                  <a:pt x="385" y="532"/>
                </a:lnTo>
                <a:lnTo>
                  <a:pt x="385" y="531"/>
                </a:lnTo>
                <a:lnTo>
                  <a:pt x="384" y="531"/>
                </a:lnTo>
                <a:lnTo>
                  <a:pt x="383" y="531"/>
                </a:lnTo>
                <a:lnTo>
                  <a:pt x="383" y="530"/>
                </a:lnTo>
                <a:lnTo>
                  <a:pt x="382" y="530"/>
                </a:lnTo>
                <a:lnTo>
                  <a:pt x="381" y="529"/>
                </a:lnTo>
                <a:lnTo>
                  <a:pt x="381" y="529"/>
                </a:lnTo>
                <a:lnTo>
                  <a:pt x="380" y="528"/>
                </a:lnTo>
                <a:lnTo>
                  <a:pt x="379" y="528"/>
                </a:lnTo>
                <a:lnTo>
                  <a:pt x="379" y="527"/>
                </a:lnTo>
                <a:lnTo>
                  <a:pt x="378" y="527"/>
                </a:lnTo>
                <a:lnTo>
                  <a:pt x="377" y="526"/>
                </a:lnTo>
                <a:lnTo>
                  <a:pt x="377" y="526"/>
                </a:lnTo>
                <a:lnTo>
                  <a:pt x="376" y="526"/>
                </a:lnTo>
                <a:lnTo>
                  <a:pt x="366" y="540"/>
                </a:lnTo>
                <a:close/>
                <a:moveTo>
                  <a:pt x="416" y="564"/>
                </a:moveTo>
                <a:lnTo>
                  <a:pt x="416" y="564"/>
                </a:lnTo>
                <a:lnTo>
                  <a:pt x="416" y="564"/>
                </a:lnTo>
                <a:lnTo>
                  <a:pt x="417" y="565"/>
                </a:lnTo>
                <a:lnTo>
                  <a:pt x="418" y="565"/>
                </a:lnTo>
                <a:lnTo>
                  <a:pt x="419" y="565"/>
                </a:lnTo>
                <a:lnTo>
                  <a:pt x="420" y="565"/>
                </a:lnTo>
                <a:lnTo>
                  <a:pt x="421" y="566"/>
                </a:lnTo>
                <a:lnTo>
                  <a:pt x="422" y="566"/>
                </a:lnTo>
                <a:lnTo>
                  <a:pt x="423" y="566"/>
                </a:lnTo>
                <a:lnTo>
                  <a:pt x="424" y="566"/>
                </a:lnTo>
                <a:lnTo>
                  <a:pt x="424" y="566"/>
                </a:lnTo>
                <a:lnTo>
                  <a:pt x="425" y="567"/>
                </a:lnTo>
                <a:lnTo>
                  <a:pt x="426" y="567"/>
                </a:lnTo>
                <a:lnTo>
                  <a:pt x="427" y="567"/>
                </a:lnTo>
                <a:lnTo>
                  <a:pt x="428" y="567"/>
                </a:lnTo>
                <a:lnTo>
                  <a:pt x="429" y="567"/>
                </a:lnTo>
                <a:lnTo>
                  <a:pt x="430" y="568"/>
                </a:lnTo>
                <a:lnTo>
                  <a:pt x="431" y="568"/>
                </a:lnTo>
                <a:lnTo>
                  <a:pt x="432" y="568"/>
                </a:lnTo>
                <a:lnTo>
                  <a:pt x="433" y="568"/>
                </a:lnTo>
                <a:lnTo>
                  <a:pt x="434" y="568"/>
                </a:lnTo>
                <a:lnTo>
                  <a:pt x="434" y="568"/>
                </a:lnTo>
                <a:lnTo>
                  <a:pt x="437" y="551"/>
                </a:lnTo>
                <a:lnTo>
                  <a:pt x="437" y="551"/>
                </a:lnTo>
                <a:lnTo>
                  <a:pt x="436" y="551"/>
                </a:lnTo>
                <a:lnTo>
                  <a:pt x="435" y="551"/>
                </a:lnTo>
                <a:lnTo>
                  <a:pt x="434" y="550"/>
                </a:lnTo>
                <a:lnTo>
                  <a:pt x="433" y="550"/>
                </a:lnTo>
                <a:lnTo>
                  <a:pt x="432" y="550"/>
                </a:lnTo>
                <a:lnTo>
                  <a:pt x="431" y="550"/>
                </a:lnTo>
                <a:lnTo>
                  <a:pt x="431" y="550"/>
                </a:lnTo>
                <a:lnTo>
                  <a:pt x="430" y="550"/>
                </a:lnTo>
                <a:lnTo>
                  <a:pt x="429" y="549"/>
                </a:lnTo>
                <a:lnTo>
                  <a:pt x="428" y="549"/>
                </a:lnTo>
                <a:lnTo>
                  <a:pt x="427" y="549"/>
                </a:lnTo>
                <a:lnTo>
                  <a:pt x="427" y="549"/>
                </a:lnTo>
                <a:lnTo>
                  <a:pt x="426" y="549"/>
                </a:lnTo>
                <a:lnTo>
                  <a:pt x="425" y="548"/>
                </a:lnTo>
                <a:lnTo>
                  <a:pt x="424" y="548"/>
                </a:lnTo>
                <a:lnTo>
                  <a:pt x="423" y="548"/>
                </a:lnTo>
                <a:lnTo>
                  <a:pt x="422" y="548"/>
                </a:lnTo>
                <a:lnTo>
                  <a:pt x="422" y="548"/>
                </a:lnTo>
                <a:lnTo>
                  <a:pt x="421" y="547"/>
                </a:lnTo>
                <a:lnTo>
                  <a:pt x="421" y="547"/>
                </a:lnTo>
                <a:lnTo>
                  <a:pt x="416" y="564"/>
                </a:lnTo>
                <a:close/>
                <a:moveTo>
                  <a:pt x="471" y="569"/>
                </a:moveTo>
                <a:lnTo>
                  <a:pt x="471" y="569"/>
                </a:lnTo>
                <a:lnTo>
                  <a:pt x="472" y="569"/>
                </a:lnTo>
                <a:lnTo>
                  <a:pt x="473" y="569"/>
                </a:lnTo>
                <a:lnTo>
                  <a:pt x="474" y="569"/>
                </a:lnTo>
                <a:lnTo>
                  <a:pt x="475" y="569"/>
                </a:lnTo>
                <a:lnTo>
                  <a:pt x="476" y="569"/>
                </a:lnTo>
                <a:lnTo>
                  <a:pt x="477" y="569"/>
                </a:lnTo>
                <a:lnTo>
                  <a:pt x="478" y="569"/>
                </a:lnTo>
                <a:lnTo>
                  <a:pt x="479" y="568"/>
                </a:lnTo>
                <a:lnTo>
                  <a:pt x="480" y="568"/>
                </a:lnTo>
                <a:lnTo>
                  <a:pt x="480" y="568"/>
                </a:lnTo>
                <a:lnTo>
                  <a:pt x="481" y="568"/>
                </a:lnTo>
                <a:lnTo>
                  <a:pt x="482" y="568"/>
                </a:lnTo>
                <a:lnTo>
                  <a:pt x="483" y="568"/>
                </a:lnTo>
                <a:lnTo>
                  <a:pt x="484" y="568"/>
                </a:lnTo>
                <a:lnTo>
                  <a:pt x="485" y="567"/>
                </a:lnTo>
                <a:lnTo>
                  <a:pt x="486" y="567"/>
                </a:lnTo>
                <a:lnTo>
                  <a:pt x="487" y="567"/>
                </a:lnTo>
                <a:lnTo>
                  <a:pt x="488" y="567"/>
                </a:lnTo>
                <a:lnTo>
                  <a:pt x="489" y="567"/>
                </a:lnTo>
                <a:lnTo>
                  <a:pt x="490" y="566"/>
                </a:lnTo>
                <a:lnTo>
                  <a:pt x="490" y="566"/>
                </a:lnTo>
                <a:lnTo>
                  <a:pt x="486" y="549"/>
                </a:lnTo>
                <a:lnTo>
                  <a:pt x="486" y="549"/>
                </a:lnTo>
                <a:lnTo>
                  <a:pt x="485" y="549"/>
                </a:lnTo>
                <a:lnTo>
                  <a:pt x="485" y="550"/>
                </a:lnTo>
                <a:lnTo>
                  <a:pt x="484" y="550"/>
                </a:lnTo>
                <a:lnTo>
                  <a:pt x="483" y="550"/>
                </a:lnTo>
                <a:lnTo>
                  <a:pt x="482" y="550"/>
                </a:lnTo>
                <a:lnTo>
                  <a:pt x="481" y="550"/>
                </a:lnTo>
                <a:lnTo>
                  <a:pt x="480" y="550"/>
                </a:lnTo>
                <a:lnTo>
                  <a:pt x="479" y="551"/>
                </a:lnTo>
                <a:lnTo>
                  <a:pt x="479" y="551"/>
                </a:lnTo>
                <a:lnTo>
                  <a:pt x="478" y="551"/>
                </a:lnTo>
                <a:lnTo>
                  <a:pt x="477" y="551"/>
                </a:lnTo>
                <a:lnTo>
                  <a:pt x="476" y="551"/>
                </a:lnTo>
                <a:lnTo>
                  <a:pt x="475" y="551"/>
                </a:lnTo>
                <a:lnTo>
                  <a:pt x="474" y="551"/>
                </a:lnTo>
                <a:lnTo>
                  <a:pt x="474" y="551"/>
                </a:lnTo>
                <a:lnTo>
                  <a:pt x="473" y="551"/>
                </a:lnTo>
                <a:lnTo>
                  <a:pt x="472" y="552"/>
                </a:lnTo>
                <a:lnTo>
                  <a:pt x="471" y="552"/>
                </a:lnTo>
                <a:lnTo>
                  <a:pt x="470" y="552"/>
                </a:lnTo>
                <a:lnTo>
                  <a:pt x="470" y="552"/>
                </a:lnTo>
                <a:lnTo>
                  <a:pt x="471" y="569"/>
                </a:lnTo>
                <a:close/>
                <a:moveTo>
                  <a:pt x="525" y="554"/>
                </a:moveTo>
                <a:lnTo>
                  <a:pt x="525" y="554"/>
                </a:lnTo>
                <a:lnTo>
                  <a:pt x="525" y="554"/>
                </a:lnTo>
                <a:lnTo>
                  <a:pt x="526" y="554"/>
                </a:lnTo>
                <a:lnTo>
                  <a:pt x="527" y="553"/>
                </a:lnTo>
                <a:lnTo>
                  <a:pt x="528" y="553"/>
                </a:lnTo>
                <a:lnTo>
                  <a:pt x="529" y="552"/>
                </a:lnTo>
                <a:lnTo>
                  <a:pt x="529" y="552"/>
                </a:lnTo>
                <a:lnTo>
                  <a:pt x="530" y="551"/>
                </a:lnTo>
                <a:lnTo>
                  <a:pt x="531" y="551"/>
                </a:lnTo>
                <a:lnTo>
                  <a:pt x="532" y="551"/>
                </a:lnTo>
                <a:lnTo>
                  <a:pt x="533" y="550"/>
                </a:lnTo>
                <a:lnTo>
                  <a:pt x="533" y="550"/>
                </a:lnTo>
                <a:lnTo>
                  <a:pt x="534" y="549"/>
                </a:lnTo>
                <a:lnTo>
                  <a:pt x="535" y="549"/>
                </a:lnTo>
                <a:lnTo>
                  <a:pt x="536" y="548"/>
                </a:lnTo>
                <a:lnTo>
                  <a:pt x="537" y="548"/>
                </a:lnTo>
                <a:lnTo>
                  <a:pt x="537" y="547"/>
                </a:lnTo>
                <a:lnTo>
                  <a:pt x="538" y="547"/>
                </a:lnTo>
                <a:lnTo>
                  <a:pt x="539" y="546"/>
                </a:lnTo>
                <a:lnTo>
                  <a:pt x="540" y="546"/>
                </a:lnTo>
                <a:lnTo>
                  <a:pt x="540" y="545"/>
                </a:lnTo>
                <a:lnTo>
                  <a:pt x="541" y="545"/>
                </a:lnTo>
                <a:lnTo>
                  <a:pt x="532" y="530"/>
                </a:lnTo>
                <a:lnTo>
                  <a:pt x="531" y="531"/>
                </a:lnTo>
                <a:lnTo>
                  <a:pt x="530" y="531"/>
                </a:lnTo>
                <a:lnTo>
                  <a:pt x="530" y="531"/>
                </a:lnTo>
                <a:lnTo>
                  <a:pt x="529" y="532"/>
                </a:lnTo>
                <a:lnTo>
                  <a:pt x="528" y="532"/>
                </a:lnTo>
                <a:lnTo>
                  <a:pt x="527" y="533"/>
                </a:lnTo>
                <a:lnTo>
                  <a:pt x="527" y="533"/>
                </a:lnTo>
                <a:lnTo>
                  <a:pt x="526" y="534"/>
                </a:lnTo>
                <a:lnTo>
                  <a:pt x="525" y="534"/>
                </a:lnTo>
                <a:lnTo>
                  <a:pt x="525" y="534"/>
                </a:lnTo>
                <a:lnTo>
                  <a:pt x="524" y="535"/>
                </a:lnTo>
                <a:lnTo>
                  <a:pt x="523" y="535"/>
                </a:lnTo>
                <a:lnTo>
                  <a:pt x="522" y="536"/>
                </a:lnTo>
                <a:lnTo>
                  <a:pt x="522" y="536"/>
                </a:lnTo>
                <a:lnTo>
                  <a:pt x="521" y="536"/>
                </a:lnTo>
                <a:lnTo>
                  <a:pt x="520" y="537"/>
                </a:lnTo>
                <a:lnTo>
                  <a:pt x="520" y="537"/>
                </a:lnTo>
                <a:lnTo>
                  <a:pt x="519" y="538"/>
                </a:lnTo>
                <a:lnTo>
                  <a:pt x="518" y="538"/>
                </a:lnTo>
                <a:lnTo>
                  <a:pt x="517" y="538"/>
                </a:lnTo>
                <a:lnTo>
                  <a:pt x="517" y="538"/>
                </a:lnTo>
                <a:lnTo>
                  <a:pt x="525" y="554"/>
                </a:lnTo>
                <a:close/>
                <a:moveTo>
                  <a:pt x="570" y="521"/>
                </a:moveTo>
                <a:lnTo>
                  <a:pt x="570" y="521"/>
                </a:lnTo>
                <a:lnTo>
                  <a:pt x="570" y="520"/>
                </a:lnTo>
                <a:lnTo>
                  <a:pt x="570" y="520"/>
                </a:lnTo>
                <a:lnTo>
                  <a:pt x="571" y="519"/>
                </a:lnTo>
                <a:lnTo>
                  <a:pt x="572" y="518"/>
                </a:lnTo>
                <a:lnTo>
                  <a:pt x="572" y="518"/>
                </a:lnTo>
                <a:lnTo>
                  <a:pt x="573" y="517"/>
                </a:lnTo>
                <a:lnTo>
                  <a:pt x="574" y="516"/>
                </a:lnTo>
                <a:lnTo>
                  <a:pt x="574" y="516"/>
                </a:lnTo>
                <a:lnTo>
                  <a:pt x="575" y="515"/>
                </a:lnTo>
                <a:lnTo>
                  <a:pt x="575" y="514"/>
                </a:lnTo>
                <a:lnTo>
                  <a:pt x="576" y="514"/>
                </a:lnTo>
                <a:lnTo>
                  <a:pt x="576" y="513"/>
                </a:lnTo>
                <a:lnTo>
                  <a:pt x="577" y="512"/>
                </a:lnTo>
                <a:lnTo>
                  <a:pt x="578" y="511"/>
                </a:lnTo>
                <a:lnTo>
                  <a:pt x="578" y="511"/>
                </a:lnTo>
                <a:lnTo>
                  <a:pt x="579" y="510"/>
                </a:lnTo>
                <a:lnTo>
                  <a:pt x="579" y="509"/>
                </a:lnTo>
                <a:lnTo>
                  <a:pt x="580" y="508"/>
                </a:lnTo>
                <a:lnTo>
                  <a:pt x="580" y="508"/>
                </a:lnTo>
                <a:lnTo>
                  <a:pt x="581" y="507"/>
                </a:lnTo>
                <a:lnTo>
                  <a:pt x="581" y="506"/>
                </a:lnTo>
                <a:lnTo>
                  <a:pt x="567" y="496"/>
                </a:lnTo>
                <a:lnTo>
                  <a:pt x="567" y="497"/>
                </a:lnTo>
                <a:lnTo>
                  <a:pt x="566" y="497"/>
                </a:lnTo>
                <a:lnTo>
                  <a:pt x="566" y="498"/>
                </a:lnTo>
                <a:lnTo>
                  <a:pt x="565" y="499"/>
                </a:lnTo>
                <a:lnTo>
                  <a:pt x="565" y="499"/>
                </a:lnTo>
                <a:lnTo>
                  <a:pt x="564" y="500"/>
                </a:lnTo>
                <a:lnTo>
                  <a:pt x="564" y="500"/>
                </a:lnTo>
                <a:lnTo>
                  <a:pt x="563" y="501"/>
                </a:lnTo>
                <a:lnTo>
                  <a:pt x="563" y="502"/>
                </a:lnTo>
                <a:lnTo>
                  <a:pt x="562" y="502"/>
                </a:lnTo>
                <a:lnTo>
                  <a:pt x="562" y="503"/>
                </a:lnTo>
                <a:lnTo>
                  <a:pt x="561" y="504"/>
                </a:lnTo>
                <a:lnTo>
                  <a:pt x="561" y="504"/>
                </a:lnTo>
                <a:lnTo>
                  <a:pt x="560" y="505"/>
                </a:lnTo>
                <a:lnTo>
                  <a:pt x="560" y="505"/>
                </a:lnTo>
                <a:lnTo>
                  <a:pt x="559" y="506"/>
                </a:lnTo>
                <a:lnTo>
                  <a:pt x="559" y="507"/>
                </a:lnTo>
                <a:lnTo>
                  <a:pt x="558" y="507"/>
                </a:lnTo>
                <a:lnTo>
                  <a:pt x="557" y="508"/>
                </a:lnTo>
                <a:lnTo>
                  <a:pt x="557" y="509"/>
                </a:lnTo>
                <a:lnTo>
                  <a:pt x="557" y="509"/>
                </a:lnTo>
                <a:lnTo>
                  <a:pt x="570" y="521"/>
                </a:lnTo>
                <a:close/>
                <a:moveTo>
                  <a:pt x="599" y="474"/>
                </a:moveTo>
                <a:lnTo>
                  <a:pt x="599" y="474"/>
                </a:lnTo>
                <a:lnTo>
                  <a:pt x="600" y="473"/>
                </a:lnTo>
                <a:lnTo>
                  <a:pt x="600" y="472"/>
                </a:lnTo>
                <a:lnTo>
                  <a:pt x="600" y="471"/>
                </a:lnTo>
                <a:lnTo>
                  <a:pt x="601" y="470"/>
                </a:lnTo>
                <a:lnTo>
                  <a:pt x="601" y="469"/>
                </a:lnTo>
                <a:lnTo>
                  <a:pt x="601" y="469"/>
                </a:lnTo>
                <a:lnTo>
                  <a:pt x="602" y="468"/>
                </a:lnTo>
                <a:lnTo>
                  <a:pt x="602" y="467"/>
                </a:lnTo>
                <a:lnTo>
                  <a:pt x="602" y="466"/>
                </a:lnTo>
                <a:lnTo>
                  <a:pt x="603" y="465"/>
                </a:lnTo>
                <a:lnTo>
                  <a:pt x="603" y="464"/>
                </a:lnTo>
                <a:lnTo>
                  <a:pt x="603" y="463"/>
                </a:lnTo>
                <a:lnTo>
                  <a:pt x="603" y="462"/>
                </a:lnTo>
                <a:lnTo>
                  <a:pt x="604" y="461"/>
                </a:lnTo>
                <a:lnTo>
                  <a:pt x="604" y="461"/>
                </a:lnTo>
                <a:lnTo>
                  <a:pt x="604" y="460"/>
                </a:lnTo>
                <a:lnTo>
                  <a:pt x="604" y="459"/>
                </a:lnTo>
                <a:lnTo>
                  <a:pt x="605" y="458"/>
                </a:lnTo>
                <a:lnTo>
                  <a:pt x="605" y="457"/>
                </a:lnTo>
                <a:lnTo>
                  <a:pt x="605" y="456"/>
                </a:lnTo>
                <a:lnTo>
                  <a:pt x="605" y="456"/>
                </a:lnTo>
                <a:lnTo>
                  <a:pt x="588" y="451"/>
                </a:lnTo>
                <a:lnTo>
                  <a:pt x="588" y="452"/>
                </a:lnTo>
                <a:lnTo>
                  <a:pt x="588" y="452"/>
                </a:lnTo>
                <a:lnTo>
                  <a:pt x="588" y="453"/>
                </a:lnTo>
                <a:lnTo>
                  <a:pt x="588" y="454"/>
                </a:lnTo>
                <a:lnTo>
                  <a:pt x="587" y="455"/>
                </a:lnTo>
                <a:lnTo>
                  <a:pt x="587" y="456"/>
                </a:lnTo>
                <a:lnTo>
                  <a:pt x="587" y="456"/>
                </a:lnTo>
                <a:lnTo>
                  <a:pt x="587" y="457"/>
                </a:lnTo>
                <a:lnTo>
                  <a:pt x="586" y="458"/>
                </a:lnTo>
                <a:lnTo>
                  <a:pt x="586" y="459"/>
                </a:lnTo>
                <a:lnTo>
                  <a:pt x="586" y="459"/>
                </a:lnTo>
                <a:lnTo>
                  <a:pt x="586" y="460"/>
                </a:lnTo>
                <a:lnTo>
                  <a:pt x="585" y="461"/>
                </a:lnTo>
                <a:lnTo>
                  <a:pt x="585" y="462"/>
                </a:lnTo>
                <a:lnTo>
                  <a:pt x="585" y="463"/>
                </a:lnTo>
                <a:lnTo>
                  <a:pt x="584" y="463"/>
                </a:lnTo>
                <a:lnTo>
                  <a:pt x="584" y="464"/>
                </a:lnTo>
                <a:lnTo>
                  <a:pt x="584" y="465"/>
                </a:lnTo>
                <a:lnTo>
                  <a:pt x="584" y="466"/>
                </a:lnTo>
                <a:lnTo>
                  <a:pt x="583" y="467"/>
                </a:lnTo>
                <a:lnTo>
                  <a:pt x="583" y="467"/>
                </a:lnTo>
                <a:lnTo>
                  <a:pt x="599" y="474"/>
                </a:lnTo>
                <a:close/>
                <a:moveTo>
                  <a:pt x="610" y="419"/>
                </a:moveTo>
                <a:lnTo>
                  <a:pt x="610" y="419"/>
                </a:lnTo>
                <a:lnTo>
                  <a:pt x="610" y="419"/>
                </a:lnTo>
                <a:lnTo>
                  <a:pt x="610" y="418"/>
                </a:lnTo>
                <a:lnTo>
                  <a:pt x="610" y="417"/>
                </a:lnTo>
                <a:lnTo>
                  <a:pt x="610" y="416"/>
                </a:lnTo>
                <a:lnTo>
                  <a:pt x="610" y="415"/>
                </a:lnTo>
                <a:lnTo>
                  <a:pt x="610" y="414"/>
                </a:lnTo>
                <a:lnTo>
                  <a:pt x="610" y="413"/>
                </a:lnTo>
                <a:lnTo>
                  <a:pt x="610" y="412"/>
                </a:lnTo>
                <a:lnTo>
                  <a:pt x="610" y="411"/>
                </a:lnTo>
                <a:lnTo>
                  <a:pt x="610" y="410"/>
                </a:lnTo>
                <a:lnTo>
                  <a:pt x="610" y="409"/>
                </a:lnTo>
                <a:lnTo>
                  <a:pt x="610" y="408"/>
                </a:lnTo>
                <a:lnTo>
                  <a:pt x="610" y="407"/>
                </a:lnTo>
                <a:lnTo>
                  <a:pt x="610" y="406"/>
                </a:lnTo>
                <a:lnTo>
                  <a:pt x="610" y="405"/>
                </a:lnTo>
                <a:lnTo>
                  <a:pt x="610" y="404"/>
                </a:lnTo>
                <a:lnTo>
                  <a:pt x="610" y="403"/>
                </a:lnTo>
                <a:lnTo>
                  <a:pt x="610" y="402"/>
                </a:lnTo>
                <a:lnTo>
                  <a:pt x="609" y="401"/>
                </a:lnTo>
                <a:lnTo>
                  <a:pt x="609" y="400"/>
                </a:lnTo>
                <a:lnTo>
                  <a:pt x="592" y="402"/>
                </a:lnTo>
                <a:lnTo>
                  <a:pt x="592" y="403"/>
                </a:lnTo>
                <a:lnTo>
                  <a:pt x="592" y="404"/>
                </a:lnTo>
                <a:lnTo>
                  <a:pt x="592" y="405"/>
                </a:lnTo>
                <a:lnTo>
                  <a:pt x="592" y="406"/>
                </a:lnTo>
                <a:lnTo>
                  <a:pt x="592" y="406"/>
                </a:lnTo>
                <a:lnTo>
                  <a:pt x="592" y="407"/>
                </a:lnTo>
                <a:lnTo>
                  <a:pt x="592" y="408"/>
                </a:lnTo>
                <a:lnTo>
                  <a:pt x="592" y="409"/>
                </a:lnTo>
                <a:lnTo>
                  <a:pt x="592" y="410"/>
                </a:lnTo>
                <a:lnTo>
                  <a:pt x="593" y="411"/>
                </a:lnTo>
                <a:lnTo>
                  <a:pt x="593" y="412"/>
                </a:lnTo>
                <a:lnTo>
                  <a:pt x="593" y="412"/>
                </a:lnTo>
                <a:lnTo>
                  <a:pt x="593" y="413"/>
                </a:lnTo>
                <a:lnTo>
                  <a:pt x="593" y="414"/>
                </a:lnTo>
                <a:lnTo>
                  <a:pt x="593" y="415"/>
                </a:lnTo>
                <a:lnTo>
                  <a:pt x="593" y="416"/>
                </a:lnTo>
                <a:lnTo>
                  <a:pt x="593" y="417"/>
                </a:lnTo>
                <a:lnTo>
                  <a:pt x="593" y="418"/>
                </a:lnTo>
                <a:lnTo>
                  <a:pt x="593" y="419"/>
                </a:lnTo>
                <a:lnTo>
                  <a:pt x="593" y="419"/>
                </a:lnTo>
                <a:lnTo>
                  <a:pt x="610" y="419"/>
                </a:lnTo>
                <a:close/>
                <a:moveTo>
                  <a:pt x="601" y="364"/>
                </a:moveTo>
                <a:lnTo>
                  <a:pt x="601" y="364"/>
                </a:lnTo>
                <a:lnTo>
                  <a:pt x="601" y="363"/>
                </a:lnTo>
                <a:lnTo>
                  <a:pt x="600" y="362"/>
                </a:lnTo>
                <a:lnTo>
                  <a:pt x="600" y="362"/>
                </a:lnTo>
                <a:lnTo>
                  <a:pt x="600" y="361"/>
                </a:lnTo>
                <a:lnTo>
                  <a:pt x="599" y="360"/>
                </a:lnTo>
                <a:lnTo>
                  <a:pt x="599" y="359"/>
                </a:lnTo>
                <a:lnTo>
                  <a:pt x="599" y="358"/>
                </a:lnTo>
                <a:lnTo>
                  <a:pt x="598" y="357"/>
                </a:lnTo>
                <a:lnTo>
                  <a:pt x="598" y="356"/>
                </a:lnTo>
                <a:lnTo>
                  <a:pt x="598" y="356"/>
                </a:lnTo>
                <a:lnTo>
                  <a:pt x="597" y="355"/>
                </a:lnTo>
                <a:lnTo>
                  <a:pt x="597" y="354"/>
                </a:lnTo>
                <a:lnTo>
                  <a:pt x="596" y="353"/>
                </a:lnTo>
                <a:lnTo>
                  <a:pt x="596" y="352"/>
                </a:lnTo>
                <a:lnTo>
                  <a:pt x="596" y="351"/>
                </a:lnTo>
                <a:lnTo>
                  <a:pt x="595" y="350"/>
                </a:lnTo>
                <a:lnTo>
                  <a:pt x="595" y="350"/>
                </a:lnTo>
                <a:lnTo>
                  <a:pt x="594" y="349"/>
                </a:lnTo>
                <a:lnTo>
                  <a:pt x="594" y="348"/>
                </a:lnTo>
                <a:lnTo>
                  <a:pt x="594" y="347"/>
                </a:lnTo>
                <a:lnTo>
                  <a:pt x="593" y="347"/>
                </a:lnTo>
                <a:lnTo>
                  <a:pt x="578" y="355"/>
                </a:lnTo>
                <a:lnTo>
                  <a:pt x="578" y="355"/>
                </a:lnTo>
                <a:lnTo>
                  <a:pt x="578" y="356"/>
                </a:lnTo>
                <a:lnTo>
                  <a:pt x="579" y="357"/>
                </a:lnTo>
                <a:lnTo>
                  <a:pt x="579" y="357"/>
                </a:lnTo>
                <a:lnTo>
                  <a:pt x="579" y="358"/>
                </a:lnTo>
                <a:lnTo>
                  <a:pt x="580" y="359"/>
                </a:lnTo>
                <a:lnTo>
                  <a:pt x="580" y="360"/>
                </a:lnTo>
                <a:lnTo>
                  <a:pt x="580" y="360"/>
                </a:lnTo>
                <a:lnTo>
                  <a:pt x="581" y="361"/>
                </a:lnTo>
                <a:lnTo>
                  <a:pt x="581" y="362"/>
                </a:lnTo>
                <a:lnTo>
                  <a:pt x="581" y="363"/>
                </a:lnTo>
                <a:lnTo>
                  <a:pt x="582" y="363"/>
                </a:lnTo>
                <a:lnTo>
                  <a:pt x="582" y="364"/>
                </a:lnTo>
                <a:lnTo>
                  <a:pt x="582" y="365"/>
                </a:lnTo>
                <a:lnTo>
                  <a:pt x="583" y="366"/>
                </a:lnTo>
                <a:lnTo>
                  <a:pt x="583" y="366"/>
                </a:lnTo>
                <a:lnTo>
                  <a:pt x="583" y="367"/>
                </a:lnTo>
                <a:lnTo>
                  <a:pt x="584" y="368"/>
                </a:lnTo>
                <a:lnTo>
                  <a:pt x="584" y="369"/>
                </a:lnTo>
                <a:lnTo>
                  <a:pt x="584" y="369"/>
                </a:lnTo>
                <a:lnTo>
                  <a:pt x="584" y="370"/>
                </a:lnTo>
                <a:lnTo>
                  <a:pt x="601" y="364"/>
                </a:lnTo>
                <a:close/>
                <a:moveTo>
                  <a:pt x="573" y="316"/>
                </a:moveTo>
                <a:lnTo>
                  <a:pt x="573" y="316"/>
                </a:lnTo>
                <a:lnTo>
                  <a:pt x="572" y="316"/>
                </a:lnTo>
                <a:lnTo>
                  <a:pt x="572" y="315"/>
                </a:lnTo>
                <a:lnTo>
                  <a:pt x="571" y="315"/>
                </a:lnTo>
                <a:lnTo>
                  <a:pt x="570" y="314"/>
                </a:lnTo>
                <a:lnTo>
                  <a:pt x="570" y="313"/>
                </a:lnTo>
                <a:lnTo>
                  <a:pt x="569" y="313"/>
                </a:lnTo>
                <a:lnTo>
                  <a:pt x="569" y="312"/>
                </a:lnTo>
                <a:lnTo>
                  <a:pt x="568" y="311"/>
                </a:lnTo>
                <a:lnTo>
                  <a:pt x="567" y="311"/>
                </a:lnTo>
                <a:lnTo>
                  <a:pt x="567" y="310"/>
                </a:lnTo>
                <a:lnTo>
                  <a:pt x="566" y="309"/>
                </a:lnTo>
                <a:lnTo>
                  <a:pt x="565" y="309"/>
                </a:lnTo>
                <a:lnTo>
                  <a:pt x="565" y="308"/>
                </a:lnTo>
                <a:lnTo>
                  <a:pt x="564" y="307"/>
                </a:lnTo>
                <a:lnTo>
                  <a:pt x="563" y="307"/>
                </a:lnTo>
                <a:lnTo>
                  <a:pt x="563" y="306"/>
                </a:lnTo>
                <a:lnTo>
                  <a:pt x="562" y="305"/>
                </a:lnTo>
                <a:lnTo>
                  <a:pt x="561" y="305"/>
                </a:lnTo>
                <a:lnTo>
                  <a:pt x="561" y="304"/>
                </a:lnTo>
                <a:lnTo>
                  <a:pt x="560" y="304"/>
                </a:lnTo>
                <a:lnTo>
                  <a:pt x="559" y="303"/>
                </a:lnTo>
                <a:lnTo>
                  <a:pt x="548" y="316"/>
                </a:lnTo>
                <a:lnTo>
                  <a:pt x="548" y="317"/>
                </a:lnTo>
                <a:lnTo>
                  <a:pt x="549" y="317"/>
                </a:lnTo>
                <a:lnTo>
                  <a:pt x="549" y="318"/>
                </a:lnTo>
                <a:lnTo>
                  <a:pt x="550" y="318"/>
                </a:lnTo>
                <a:lnTo>
                  <a:pt x="551" y="319"/>
                </a:lnTo>
                <a:lnTo>
                  <a:pt x="551" y="319"/>
                </a:lnTo>
                <a:lnTo>
                  <a:pt x="552" y="320"/>
                </a:lnTo>
                <a:lnTo>
                  <a:pt x="552" y="320"/>
                </a:lnTo>
                <a:lnTo>
                  <a:pt x="553" y="321"/>
                </a:lnTo>
                <a:lnTo>
                  <a:pt x="554" y="322"/>
                </a:lnTo>
                <a:lnTo>
                  <a:pt x="554" y="322"/>
                </a:lnTo>
                <a:lnTo>
                  <a:pt x="555" y="323"/>
                </a:lnTo>
                <a:lnTo>
                  <a:pt x="555" y="323"/>
                </a:lnTo>
                <a:lnTo>
                  <a:pt x="556" y="324"/>
                </a:lnTo>
                <a:lnTo>
                  <a:pt x="556" y="325"/>
                </a:lnTo>
                <a:lnTo>
                  <a:pt x="557" y="325"/>
                </a:lnTo>
                <a:lnTo>
                  <a:pt x="557" y="326"/>
                </a:lnTo>
                <a:lnTo>
                  <a:pt x="558" y="326"/>
                </a:lnTo>
                <a:lnTo>
                  <a:pt x="559" y="327"/>
                </a:lnTo>
                <a:lnTo>
                  <a:pt x="559" y="328"/>
                </a:lnTo>
                <a:lnTo>
                  <a:pt x="559" y="328"/>
                </a:lnTo>
                <a:lnTo>
                  <a:pt x="573" y="316"/>
                </a:lnTo>
                <a:close/>
                <a:moveTo>
                  <a:pt x="529" y="282"/>
                </a:moveTo>
                <a:lnTo>
                  <a:pt x="529" y="282"/>
                </a:lnTo>
                <a:lnTo>
                  <a:pt x="529" y="281"/>
                </a:lnTo>
                <a:lnTo>
                  <a:pt x="528" y="281"/>
                </a:lnTo>
                <a:lnTo>
                  <a:pt x="527" y="280"/>
                </a:lnTo>
                <a:lnTo>
                  <a:pt x="526" y="280"/>
                </a:lnTo>
                <a:lnTo>
                  <a:pt x="525" y="280"/>
                </a:lnTo>
                <a:lnTo>
                  <a:pt x="524" y="279"/>
                </a:lnTo>
                <a:lnTo>
                  <a:pt x="524" y="279"/>
                </a:lnTo>
                <a:lnTo>
                  <a:pt x="523" y="278"/>
                </a:lnTo>
                <a:lnTo>
                  <a:pt x="522" y="278"/>
                </a:lnTo>
                <a:lnTo>
                  <a:pt x="521" y="278"/>
                </a:lnTo>
                <a:lnTo>
                  <a:pt x="520" y="277"/>
                </a:lnTo>
                <a:lnTo>
                  <a:pt x="519" y="277"/>
                </a:lnTo>
                <a:lnTo>
                  <a:pt x="518" y="277"/>
                </a:lnTo>
                <a:lnTo>
                  <a:pt x="518" y="276"/>
                </a:lnTo>
                <a:lnTo>
                  <a:pt x="517" y="276"/>
                </a:lnTo>
                <a:lnTo>
                  <a:pt x="516" y="275"/>
                </a:lnTo>
                <a:lnTo>
                  <a:pt x="515" y="275"/>
                </a:lnTo>
                <a:lnTo>
                  <a:pt x="514" y="275"/>
                </a:lnTo>
                <a:lnTo>
                  <a:pt x="513" y="274"/>
                </a:lnTo>
                <a:lnTo>
                  <a:pt x="512" y="274"/>
                </a:lnTo>
                <a:lnTo>
                  <a:pt x="512" y="274"/>
                </a:lnTo>
                <a:lnTo>
                  <a:pt x="506" y="290"/>
                </a:lnTo>
                <a:lnTo>
                  <a:pt x="506" y="290"/>
                </a:lnTo>
                <a:lnTo>
                  <a:pt x="507" y="291"/>
                </a:lnTo>
                <a:lnTo>
                  <a:pt x="508" y="291"/>
                </a:lnTo>
                <a:lnTo>
                  <a:pt x="508" y="291"/>
                </a:lnTo>
                <a:lnTo>
                  <a:pt x="509" y="292"/>
                </a:lnTo>
                <a:lnTo>
                  <a:pt x="510" y="292"/>
                </a:lnTo>
                <a:lnTo>
                  <a:pt x="511" y="292"/>
                </a:lnTo>
                <a:lnTo>
                  <a:pt x="511" y="293"/>
                </a:lnTo>
                <a:lnTo>
                  <a:pt x="512" y="293"/>
                </a:lnTo>
                <a:lnTo>
                  <a:pt x="513" y="293"/>
                </a:lnTo>
                <a:lnTo>
                  <a:pt x="514" y="294"/>
                </a:lnTo>
                <a:lnTo>
                  <a:pt x="514" y="294"/>
                </a:lnTo>
                <a:lnTo>
                  <a:pt x="515" y="294"/>
                </a:lnTo>
                <a:lnTo>
                  <a:pt x="516" y="295"/>
                </a:lnTo>
                <a:lnTo>
                  <a:pt x="517" y="295"/>
                </a:lnTo>
                <a:lnTo>
                  <a:pt x="517" y="295"/>
                </a:lnTo>
                <a:lnTo>
                  <a:pt x="518" y="296"/>
                </a:lnTo>
                <a:lnTo>
                  <a:pt x="519" y="296"/>
                </a:lnTo>
                <a:lnTo>
                  <a:pt x="520" y="297"/>
                </a:lnTo>
                <a:lnTo>
                  <a:pt x="520" y="297"/>
                </a:lnTo>
                <a:lnTo>
                  <a:pt x="521" y="297"/>
                </a:lnTo>
                <a:lnTo>
                  <a:pt x="529" y="282"/>
                </a:lnTo>
                <a:close/>
                <a:moveTo>
                  <a:pt x="457" y="231"/>
                </a:moveTo>
                <a:lnTo>
                  <a:pt x="457" y="231"/>
                </a:lnTo>
                <a:cubicBezTo>
                  <a:pt x="354" y="231"/>
                  <a:pt x="271" y="314"/>
                  <a:pt x="271" y="417"/>
                </a:cubicBezTo>
                <a:cubicBezTo>
                  <a:pt x="271" y="520"/>
                  <a:pt x="354" y="603"/>
                  <a:pt x="457" y="603"/>
                </a:cubicBezTo>
                <a:cubicBezTo>
                  <a:pt x="560" y="603"/>
                  <a:pt x="643" y="520"/>
                  <a:pt x="643" y="417"/>
                </a:cubicBezTo>
                <a:cubicBezTo>
                  <a:pt x="643" y="314"/>
                  <a:pt x="560" y="231"/>
                  <a:pt x="457" y="231"/>
                </a:cubicBezTo>
                <a:close/>
                <a:moveTo>
                  <a:pt x="30" y="153"/>
                </a:moveTo>
                <a:lnTo>
                  <a:pt x="30" y="153"/>
                </a:lnTo>
                <a:cubicBezTo>
                  <a:pt x="66" y="150"/>
                  <a:pt x="102" y="148"/>
                  <a:pt x="138" y="147"/>
                </a:cubicBezTo>
                <a:cubicBezTo>
                  <a:pt x="114" y="146"/>
                  <a:pt x="89" y="144"/>
                  <a:pt x="65" y="141"/>
                </a:cubicBezTo>
                <a:cubicBezTo>
                  <a:pt x="49" y="139"/>
                  <a:pt x="35" y="128"/>
                  <a:pt x="35" y="111"/>
                </a:cubicBezTo>
                <a:cubicBezTo>
                  <a:pt x="35" y="87"/>
                  <a:pt x="35" y="63"/>
                  <a:pt x="35" y="39"/>
                </a:cubicBezTo>
                <a:cubicBezTo>
                  <a:pt x="35" y="23"/>
                  <a:pt x="49" y="11"/>
                  <a:pt x="65" y="9"/>
                </a:cubicBezTo>
                <a:cubicBezTo>
                  <a:pt x="163" y="0"/>
                  <a:pt x="260" y="0"/>
                  <a:pt x="358" y="9"/>
                </a:cubicBezTo>
                <a:cubicBezTo>
                  <a:pt x="374" y="11"/>
                  <a:pt x="388" y="23"/>
                  <a:pt x="388" y="39"/>
                </a:cubicBezTo>
                <a:cubicBezTo>
                  <a:pt x="388" y="63"/>
                  <a:pt x="388" y="87"/>
                  <a:pt x="388" y="111"/>
                </a:cubicBezTo>
                <a:cubicBezTo>
                  <a:pt x="388" y="128"/>
                  <a:pt x="374" y="139"/>
                  <a:pt x="358" y="141"/>
                </a:cubicBezTo>
                <a:cubicBezTo>
                  <a:pt x="323" y="145"/>
                  <a:pt x="287" y="147"/>
                  <a:pt x="252" y="148"/>
                </a:cubicBezTo>
                <a:cubicBezTo>
                  <a:pt x="276" y="150"/>
                  <a:pt x="299" y="151"/>
                  <a:pt x="323" y="153"/>
                </a:cubicBezTo>
                <a:cubicBezTo>
                  <a:pt x="339" y="155"/>
                  <a:pt x="353" y="167"/>
                  <a:pt x="353" y="183"/>
                </a:cubicBezTo>
                <a:lnTo>
                  <a:pt x="353" y="218"/>
                </a:lnTo>
                <a:cubicBezTo>
                  <a:pt x="333" y="229"/>
                  <a:pt x="314" y="242"/>
                  <a:pt x="299" y="258"/>
                </a:cubicBezTo>
                <a:cubicBezTo>
                  <a:pt x="289" y="268"/>
                  <a:pt x="280" y="278"/>
                  <a:pt x="272" y="290"/>
                </a:cubicBezTo>
                <a:cubicBezTo>
                  <a:pt x="191" y="296"/>
                  <a:pt x="111" y="294"/>
                  <a:pt x="30" y="285"/>
                </a:cubicBezTo>
                <a:cubicBezTo>
                  <a:pt x="13" y="283"/>
                  <a:pt x="0" y="272"/>
                  <a:pt x="0" y="255"/>
                </a:cubicBezTo>
                <a:cubicBezTo>
                  <a:pt x="0" y="231"/>
                  <a:pt x="0" y="207"/>
                  <a:pt x="0" y="183"/>
                </a:cubicBezTo>
                <a:cubicBezTo>
                  <a:pt x="0" y="167"/>
                  <a:pt x="13" y="155"/>
                  <a:pt x="30" y="153"/>
                </a:cubicBezTo>
                <a:close/>
              </a:path>
            </a:pathLst>
          </a:custGeom>
          <a:solidFill>
            <a:schemeClr val="accent2"/>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26" name="Freeform 43"/>
          <p:cNvSpPr>
            <a:spLocks noEditPoints="1"/>
          </p:cNvSpPr>
          <p:nvPr/>
        </p:nvSpPr>
        <p:spPr bwMode="auto">
          <a:xfrm>
            <a:off x="1414402" y="5476636"/>
            <a:ext cx="764254" cy="645784"/>
          </a:xfrm>
          <a:custGeom>
            <a:avLst/>
            <a:gdLst>
              <a:gd name="T0" fmla="*/ 564 w 803"/>
              <a:gd name="T1" fmla="*/ 421 h 678"/>
              <a:gd name="T2" fmla="*/ 445 w 803"/>
              <a:gd name="T3" fmla="*/ 421 h 678"/>
              <a:gd name="T4" fmla="*/ 445 w 803"/>
              <a:gd name="T5" fmla="*/ 540 h 678"/>
              <a:gd name="T6" fmla="*/ 358 w 803"/>
              <a:gd name="T7" fmla="*/ 540 h 678"/>
              <a:gd name="T8" fmla="*/ 358 w 803"/>
              <a:gd name="T9" fmla="*/ 421 h 678"/>
              <a:gd name="T10" fmla="*/ 240 w 803"/>
              <a:gd name="T11" fmla="*/ 421 h 678"/>
              <a:gd name="T12" fmla="*/ 240 w 803"/>
              <a:gd name="T13" fmla="*/ 334 h 678"/>
              <a:gd name="T14" fmla="*/ 358 w 803"/>
              <a:gd name="T15" fmla="*/ 334 h 678"/>
              <a:gd name="T16" fmla="*/ 358 w 803"/>
              <a:gd name="T17" fmla="*/ 215 h 678"/>
              <a:gd name="T18" fmla="*/ 445 w 803"/>
              <a:gd name="T19" fmla="*/ 215 h 678"/>
              <a:gd name="T20" fmla="*/ 445 w 803"/>
              <a:gd name="T21" fmla="*/ 334 h 678"/>
              <a:gd name="T22" fmla="*/ 564 w 803"/>
              <a:gd name="T23" fmla="*/ 334 h 678"/>
              <a:gd name="T24" fmla="*/ 564 w 803"/>
              <a:gd name="T25" fmla="*/ 421 h 678"/>
              <a:gd name="T26" fmla="*/ 737 w 803"/>
              <a:gd name="T27" fmla="*/ 218 h 678"/>
              <a:gd name="T28" fmla="*/ 401 w 803"/>
              <a:gd name="T29" fmla="*/ 161 h 678"/>
              <a:gd name="T30" fmla="*/ 66 w 803"/>
              <a:gd name="T31" fmla="*/ 218 h 678"/>
              <a:gd name="T32" fmla="*/ 402 w 803"/>
              <a:gd name="T33" fmla="*/ 678 h 678"/>
              <a:gd name="T34" fmla="*/ 737 w 803"/>
              <a:gd name="T35" fmla="*/ 218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3" h="678">
                <a:moveTo>
                  <a:pt x="564" y="421"/>
                </a:moveTo>
                <a:lnTo>
                  <a:pt x="445" y="421"/>
                </a:lnTo>
                <a:lnTo>
                  <a:pt x="445" y="540"/>
                </a:lnTo>
                <a:lnTo>
                  <a:pt x="358" y="540"/>
                </a:lnTo>
                <a:lnTo>
                  <a:pt x="358" y="421"/>
                </a:lnTo>
                <a:lnTo>
                  <a:pt x="240" y="421"/>
                </a:lnTo>
                <a:lnTo>
                  <a:pt x="240" y="334"/>
                </a:lnTo>
                <a:lnTo>
                  <a:pt x="358" y="334"/>
                </a:lnTo>
                <a:lnTo>
                  <a:pt x="358" y="215"/>
                </a:lnTo>
                <a:lnTo>
                  <a:pt x="445" y="215"/>
                </a:lnTo>
                <a:lnTo>
                  <a:pt x="445" y="334"/>
                </a:lnTo>
                <a:lnTo>
                  <a:pt x="564" y="334"/>
                </a:lnTo>
                <a:lnTo>
                  <a:pt x="564" y="421"/>
                </a:lnTo>
                <a:close/>
                <a:moveTo>
                  <a:pt x="737" y="218"/>
                </a:moveTo>
                <a:cubicBezTo>
                  <a:pt x="680" y="0"/>
                  <a:pt x="440" y="137"/>
                  <a:pt x="401" y="161"/>
                </a:cubicBezTo>
                <a:cubicBezTo>
                  <a:pt x="360" y="136"/>
                  <a:pt x="123" y="1"/>
                  <a:pt x="66" y="218"/>
                </a:cubicBezTo>
                <a:cubicBezTo>
                  <a:pt x="0" y="469"/>
                  <a:pt x="400" y="676"/>
                  <a:pt x="402" y="678"/>
                </a:cubicBezTo>
                <a:cubicBezTo>
                  <a:pt x="402" y="678"/>
                  <a:pt x="803" y="466"/>
                  <a:pt x="737" y="218"/>
                </a:cubicBezTo>
                <a:close/>
              </a:path>
            </a:pathLst>
          </a:custGeom>
          <a:solidFill>
            <a:schemeClr val="accent2"/>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27" name="Freeform 48"/>
          <p:cNvSpPr>
            <a:spLocks noEditPoints="1"/>
          </p:cNvSpPr>
          <p:nvPr/>
        </p:nvSpPr>
        <p:spPr bwMode="auto">
          <a:xfrm>
            <a:off x="1469440" y="1482802"/>
            <a:ext cx="624156" cy="597440"/>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4 h 600"/>
              <a:gd name="T10" fmla="*/ 424 w 628"/>
              <a:gd name="T11" fmla="*/ 315 h 600"/>
              <a:gd name="T12" fmla="*/ 441 w 628"/>
              <a:gd name="T13" fmla="*/ 330 h 600"/>
              <a:gd name="T14" fmla="*/ 453 w 628"/>
              <a:gd name="T15" fmla="*/ 335 h 600"/>
              <a:gd name="T16" fmla="*/ 478 w 628"/>
              <a:gd name="T17" fmla="*/ 200 h 600"/>
              <a:gd name="T18" fmla="*/ 449 w 628"/>
              <a:gd name="T19" fmla="*/ 206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50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1 w 628"/>
              <a:gd name="T75" fmla="*/ 340 h 600"/>
              <a:gd name="T76" fmla="*/ 186 w 628"/>
              <a:gd name="T77" fmla="*/ 330 h 600"/>
              <a:gd name="T78" fmla="*/ 196 w 628"/>
              <a:gd name="T79" fmla="*/ 323 h 600"/>
              <a:gd name="T80" fmla="*/ 216 w 628"/>
              <a:gd name="T81" fmla="*/ 295 h 600"/>
              <a:gd name="T82" fmla="*/ 219 w 628"/>
              <a:gd name="T83" fmla="*/ 281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1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6"/>
                  <a:pt x="421" y="229"/>
                  <a:pt x="420" y="231"/>
                </a:cubicBezTo>
                <a:cubicBezTo>
                  <a:pt x="419" y="231"/>
                  <a:pt x="419" y="232"/>
                  <a:pt x="419" y="232"/>
                </a:cubicBezTo>
                <a:cubicBezTo>
                  <a:pt x="418" y="234"/>
                  <a:pt x="416" y="236"/>
                  <a:pt x="415" y="239"/>
                </a:cubicBezTo>
                <a:cubicBezTo>
                  <a:pt x="415" y="240"/>
                  <a:pt x="414" y="240"/>
                  <a:pt x="414" y="241"/>
                </a:cubicBezTo>
                <a:cubicBezTo>
                  <a:pt x="413" y="244"/>
                  <a:pt x="412" y="246"/>
                  <a:pt x="411" y="249"/>
                </a:cubicBezTo>
                <a:cubicBezTo>
                  <a:pt x="411" y="249"/>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4"/>
                  <a:pt x="412" y="295"/>
                </a:cubicBezTo>
                <a:cubicBezTo>
                  <a:pt x="414" y="298"/>
                  <a:pt x="415" y="301"/>
                  <a:pt x="417" y="304"/>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1"/>
                  <a:pt x="516" y="200"/>
                  <a:pt x="478" y="200"/>
                </a:cubicBezTo>
                <a:cubicBezTo>
                  <a:pt x="468" y="200"/>
                  <a:pt x="458" y="202"/>
                  <a:pt x="450" y="206"/>
                </a:cubicBezTo>
                <a:cubicBezTo>
                  <a:pt x="450" y="206"/>
                  <a:pt x="450" y="206"/>
                  <a:pt x="450" y="206"/>
                </a:cubicBezTo>
                <a:cubicBezTo>
                  <a:pt x="449" y="206"/>
                  <a:pt x="449" y="206"/>
                  <a:pt x="449" y="206"/>
                </a:cubicBezTo>
                <a:cubicBezTo>
                  <a:pt x="446" y="208"/>
                  <a:pt x="444" y="209"/>
                  <a:pt x="442" y="210"/>
                </a:cubicBezTo>
                <a:cubicBezTo>
                  <a:pt x="441" y="210"/>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50" y="232"/>
                  <a:pt x="250" y="270"/>
                </a:cubicBezTo>
                <a:cubicBezTo>
                  <a:pt x="250" y="278"/>
                  <a:pt x="249" y="285"/>
                  <a:pt x="247" y="293"/>
                </a:cubicBezTo>
                <a:lnTo>
                  <a:pt x="247" y="335"/>
                </a:lnTo>
                <a:cubicBezTo>
                  <a:pt x="276" y="347"/>
                  <a:pt x="299" y="369"/>
                  <a:pt x="314" y="396"/>
                </a:cubicBezTo>
                <a:cubicBezTo>
                  <a:pt x="328" y="369"/>
                  <a:pt x="352"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7"/>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2"/>
                  <a:pt x="361" y="383"/>
                </a:cubicBezTo>
                <a:cubicBezTo>
                  <a:pt x="358" y="385"/>
                  <a:pt x="356" y="388"/>
                  <a:pt x="353" y="390"/>
                </a:cubicBezTo>
                <a:cubicBezTo>
                  <a:pt x="353" y="390"/>
                  <a:pt x="353" y="391"/>
                  <a:pt x="353" y="391"/>
                </a:cubicBezTo>
                <a:cubicBezTo>
                  <a:pt x="337" y="409"/>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1" y="340"/>
                </a:moveTo>
                <a:lnTo>
                  <a:pt x="151"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4"/>
                </a:cubicBezTo>
                <a:cubicBezTo>
                  <a:pt x="213" y="301"/>
                  <a:pt x="214" y="298"/>
                  <a:pt x="216" y="295"/>
                </a:cubicBezTo>
                <a:cubicBezTo>
                  <a:pt x="216" y="294"/>
                  <a:pt x="216" y="294"/>
                  <a:pt x="216" y="293"/>
                </a:cubicBezTo>
                <a:cubicBezTo>
                  <a:pt x="217" y="290"/>
                  <a:pt x="218" y="287"/>
                  <a:pt x="219" y="283"/>
                </a:cubicBezTo>
                <a:cubicBezTo>
                  <a:pt x="219" y="282"/>
                  <a:pt x="219" y="282"/>
                  <a:pt x="219" y="281"/>
                </a:cubicBezTo>
                <a:cubicBezTo>
                  <a:pt x="220" y="278"/>
                  <a:pt x="220" y="274"/>
                  <a:pt x="220" y="270"/>
                </a:cubicBezTo>
                <a:cubicBezTo>
                  <a:pt x="220" y="267"/>
                  <a:pt x="220" y="264"/>
                  <a:pt x="220" y="261"/>
                </a:cubicBezTo>
                <a:cubicBezTo>
                  <a:pt x="219" y="260"/>
                  <a:pt x="219" y="259"/>
                  <a:pt x="219" y="258"/>
                </a:cubicBezTo>
                <a:cubicBezTo>
                  <a:pt x="219" y="255"/>
                  <a:pt x="218" y="252"/>
                  <a:pt x="217" y="250"/>
                </a:cubicBezTo>
                <a:cubicBezTo>
                  <a:pt x="217" y="249"/>
                  <a:pt x="217" y="249"/>
                  <a:pt x="217" y="249"/>
                </a:cubicBezTo>
                <a:cubicBezTo>
                  <a:pt x="216" y="246"/>
                  <a:pt x="215" y="244"/>
                  <a:pt x="214" y="241"/>
                </a:cubicBezTo>
                <a:cubicBezTo>
                  <a:pt x="214" y="240"/>
                  <a:pt x="213" y="240"/>
                  <a:pt x="213" y="239"/>
                </a:cubicBezTo>
                <a:cubicBezTo>
                  <a:pt x="212" y="236"/>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6"/>
                </a:cubicBezTo>
                <a:cubicBezTo>
                  <a:pt x="193" y="215"/>
                  <a:pt x="190" y="213"/>
                  <a:pt x="188" y="211"/>
                </a:cubicBezTo>
                <a:cubicBezTo>
                  <a:pt x="187" y="211"/>
                  <a:pt x="187" y="210"/>
                  <a:pt x="186" y="210"/>
                </a:cubicBezTo>
                <a:cubicBezTo>
                  <a:pt x="184" y="209"/>
                  <a:pt x="181" y="207"/>
                  <a:pt x="179" y="206"/>
                </a:cubicBezTo>
                <a:cubicBezTo>
                  <a:pt x="179" y="206"/>
                  <a:pt x="178" y="206"/>
                  <a:pt x="178" y="206"/>
                </a:cubicBezTo>
                <a:cubicBezTo>
                  <a:pt x="170" y="202"/>
                  <a:pt x="160" y="200"/>
                  <a:pt x="151" y="200"/>
                </a:cubicBezTo>
                <a:cubicBezTo>
                  <a:pt x="112" y="200"/>
                  <a:pt x="81" y="231"/>
                  <a:pt x="81" y="270"/>
                </a:cubicBezTo>
                <a:cubicBezTo>
                  <a:pt x="81" y="309"/>
                  <a:pt x="112" y="340"/>
                  <a:pt x="151" y="340"/>
                </a:cubicBezTo>
                <a:close/>
              </a:path>
            </a:pathLst>
          </a:custGeom>
          <a:solidFill>
            <a:schemeClr val="accent2"/>
          </a:solidFill>
          <a:ln>
            <a:noFill/>
          </a:ln>
        </p:spPr>
        <p:txBody>
          <a:bodyPr vert="horz" wrap="square" lIns="91440" tIns="45720" rIns="91440" bIns="45720" numCol="1" anchor="t" anchorCtr="0" compatLnSpc="1"/>
          <a:lstStyle/>
          <a:p>
            <a:endParaRPr lang="zh-CN" altLang="en-US">
              <a:solidFill>
                <a:schemeClr val="accent2"/>
              </a:solidFill>
            </a:endParaRPr>
          </a:p>
        </p:txBody>
      </p:sp>
    </p:spTree>
  </p:cSld>
  <p:clrMapOvr>
    <a:masterClrMapping/>
  </p:clrMapOvr>
  <p:transition spd="slow" advTm="10871">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accent2"/>
                </a:solidFill>
                <a:latin typeface="微软雅黑" panose="020B0503020204020204" pitchFamily="34" charset="-122"/>
                <a:ea typeface="微软雅黑" panose="020B0503020204020204" pitchFamily="34" charset="-122"/>
              </a:rPr>
              <a:t>3.1 </a:t>
            </a:r>
            <a:r>
              <a:rPr lang="zh-CN" altLang="en-US" sz="2800" dirty="0">
                <a:solidFill>
                  <a:schemeClr val="accent2"/>
                </a:solidFill>
                <a:latin typeface="微软雅黑" panose="020B0503020204020204" pitchFamily="34" charset="-122"/>
                <a:ea typeface="微软雅黑" panose="020B0503020204020204" pitchFamily="34" charset="-122"/>
              </a:rPr>
              <a:t>请输入您的标题</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40011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3</a:t>
            </a:r>
            <a:endParaRPr lang="zh-CN" altLang="en-US" dirty="0">
              <a:solidFill>
                <a:schemeClr val="accent2"/>
              </a:solidFill>
            </a:endParaRPr>
          </a:p>
        </p:txBody>
      </p:sp>
      <p:sp>
        <p:nvSpPr>
          <p:cNvPr id="4" name="Freeform 5"/>
          <p:cNvSpPr/>
          <p:nvPr/>
        </p:nvSpPr>
        <p:spPr bwMode="auto">
          <a:xfrm>
            <a:off x="3216491" y="1700213"/>
            <a:ext cx="2090738" cy="2498725"/>
          </a:xfrm>
          <a:custGeom>
            <a:avLst/>
            <a:gdLst>
              <a:gd name="T0" fmla="*/ 0 w 2928"/>
              <a:gd name="T1" fmla="*/ 0 h 3494"/>
              <a:gd name="T2" fmla="*/ 2928 w 2928"/>
              <a:gd name="T3" fmla="*/ 0 h 3494"/>
              <a:gd name="T4" fmla="*/ 2928 w 2928"/>
              <a:gd name="T5" fmla="*/ 2928 h 3494"/>
              <a:gd name="T6" fmla="*/ 2030 w 2928"/>
              <a:gd name="T7" fmla="*/ 2928 h 3494"/>
              <a:gd name="T8" fmla="*/ 1464 w 2928"/>
              <a:gd name="T9" fmla="*/ 3494 h 3494"/>
              <a:gd name="T10" fmla="*/ 898 w 2928"/>
              <a:gd name="T11" fmla="*/ 2928 h 3494"/>
              <a:gd name="T12" fmla="*/ 0 w 2928"/>
              <a:gd name="T13" fmla="*/ 2928 h 3494"/>
              <a:gd name="T14" fmla="*/ 0 w 2928"/>
              <a:gd name="T15" fmla="*/ 2180 h 3494"/>
              <a:gd name="T16" fmla="*/ 445 w 2928"/>
              <a:gd name="T17" fmla="*/ 1464 h 3494"/>
              <a:gd name="T18" fmla="*/ 0 w 2928"/>
              <a:gd name="T19" fmla="*/ 748 h 3494"/>
              <a:gd name="T20" fmla="*/ 0 w 2928"/>
              <a:gd name="T21" fmla="*/ 0 h 3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28" h="3494">
                <a:moveTo>
                  <a:pt x="0" y="0"/>
                </a:moveTo>
                <a:lnTo>
                  <a:pt x="2928" y="0"/>
                </a:lnTo>
                <a:lnTo>
                  <a:pt x="2928" y="2928"/>
                </a:lnTo>
                <a:lnTo>
                  <a:pt x="2030" y="2928"/>
                </a:lnTo>
                <a:cubicBezTo>
                  <a:pt x="2030" y="3241"/>
                  <a:pt x="1777" y="3494"/>
                  <a:pt x="1464" y="3494"/>
                </a:cubicBezTo>
                <a:cubicBezTo>
                  <a:pt x="1151" y="3494"/>
                  <a:pt x="898" y="3241"/>
                  <a:pt x="898" y="2928"/>
                </a:cubicBezTo>
                <a:lnTo>
                  <a:pt x="0" y="2928"/>
                </a:lnTo>
                <a:lnTo>
                  <a:pt x="0" y="2180"/>
                </a:lnTo>
                <a:cubicBezTo>
                  <a:pt x="264" y="2050"/>
                  <a:pt x="445" y="1778"/>
                  <a:pt x="445" y="1464"/>
                </a:cubicBezTo>
                <a:cubicBezTo>
                  <a:pt x="445" y="1150"/>
                  <a:pt x="264" y="878"/>
                  <a:pt x="0" y="748"/>
                </a:cubicBezTo>
                <a:lnTo>
                  <a:pt x="0" y="0"/>
                </a:lnTo>
                <a:close/>
              </a:path>
            </a:pathLst>
          </a:custGeom>
          <a:solidFill>
            <a:schemeClr val="accent4"/>
          </a:solidFill>
          <a:ln>
            <a:noFill/>
          </a:ln>
        </p:spPr>
        <p:txBody>
          <a:bodyPr vert="horz" wrap="square" lIns="91440" tIns="45720" rIns="91440" bIns="45720" numCol="1" anchor="t" anchorCtr="0" compatLnSpc="1"/>
          <a:lstStyle/>
          <a:p>
            <a:pPr algn="ctr"/>
            <a:endParaRPr lang="zh-CN" altLang="en-US" sz="2800" b="1">
              <a:solidFill>
                <a:schemeClr val="accent2"/>
              </a:solidFill>
              <a:latin typeface="+mj-ea"/>
              <a:ea typeface="+mj-ea"/>
            </a:endParaRPr>
          </a:p>
        </p:txBody>
      </p:sp>
      <p:sp>
        <p:nvSpPr>
          <p:cNvPr id="5" name="Freeform 6"/>
          <p:cNvSpPr/>
          <p:nvPr/>
        </p:nvSpPr>
        <p:spPr bwMode="auto">
          <a:xfrm>
            <a:off x="2811678" y="4046538"/>
            <a:ext cx="2495550" cy="2092325"/>
          </a:xfrm>
          <a:custGeom>
            <a:avLst/>
            <a:gdLst>
              <a:gd name="T0" fmla="*/ 566 w 3494"/>
              <a:gd name="T1" fmla="*/ 0 h 2928"/>
              <a:gd name="T2" fmla="*/ 1314 w 3494"/>
              <a:gd name="T3" fmla="*/ 0 h 2928"/>
              <a:gd name="T4" fmla="*/ 2030 w 3494"/>
              <a:gd name="T5" fmla="*/ 445 h 2928"/>
              <a:gd name="T6" fmla="*/ 2746 w 3494"/>
              <a:gd name="T7" fmla="*/ 0 h 2928"/>
              <a:gd name="T8" fmla="*/ 3494 w 3494"/>
              <a:gd name="T9" fmla="*/ 0 h 2928"/>
              <a:gd name="T10" fmla="*/ 3494 w 3494"/>
              <a:gd name="T11" fmla="*/ 2928 h 2928"/>
              <a:gd name="T12" fmla="*/ 566 w 3494"/>
              <a:gd name="T13" fmla="*/ 2928 h 2928"/>
              <a:gd name="T14" fmla="*/ 566 w 3494"/>
              <a:gd name="T15" fmla="*/ 2030 h 2928"/>
              <a:gd name="T16" fmla="*/ 0 w 3494"/>
              <a:gd name="T17" fmla="*/ 1464 h 2928"/>
              <a:gd name="T18" fmla="*/ 566 w 3494"/>
              <a:gd name="T19" fmla="*/ 898 h 2928"/>
              <a:gd name="T20" fmla="*/ 566 w 3494"/>
              <a:gd name="T21" fmla="*/ 0 h 2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4" h="2928">
                <a:moveTo>
                  <a:pt x="566" y="0"/>
                </a:moveTo>
                <a:lnTo>
                  <a:pt x="1314" y="0"/>
                </a:lnTo>
                <a:cubicBezTo>
                  <a:pt x="1444" y="264"/>
                  <a:pt x="1716" y="445"/>
                  <a:pt x="2030" y="445"/>
                </a:cubicBezTo>
                <a:cubicBezTo>
                  <a:pt x="2344" y="445"/>
                  <a:pt x="2616" y="264"/>
                  <a:pt x="2746" y="0"/>
                </a:cubicBezTo>
                <a:lnTo>
                  <a:pt x="3494" y="0"/>
                </a:lnTo>
                <a:lnTo>
                  <a:pt x="3494" y="2928"/>
                </a:lnTo>
                <a:lnTo>
                  <a:pt x="566" y="2928"/>
                </a:lnTo>
                <a:lnTo>
                  <a:pt x="566" y="2030"/>
                </a:lnTo>
                <a:cubicBezTo>
                  <a:pt x="253" y="2030"/>
                  <a:pt x="0" y="1777"/>
                  <a:pt x="0" y="1464"/>
                </a:cubicBezTo>
                <a:cubicBezTo>
                  <a:pt x="0" y="1151"/>
                  <a:pt x="253" y="898"/>
                  <a:pt x="566" y="898"/>
                </a:cubicBezTo>
                <a:lnTo>
                  <a:pt x="566" y="0"/>
                </a:lnTo>
                <a:close/>
              </a:path>
            </a:pathLst>
          </a:custGeom>
          <a:solidFill>
            <a:schemeClr val="tx2"/>
          </a:solidFill>
          <a:ln>
            <a:noFill/>
          </a:ln>
        </p:spPr>
        <p:txBody>
          <a:bodyPr vert="horz" wrap="square" lIns="91440" tIns="45720" rIns="91440" bIns="45720" numCol="1" anchor="t" anchorCtr="0" compatLnSpc="1"/>
          <a:lstStyle/>
          <a:p>
            <a:pPr algn="ctr"/>
            <a:endParaRPr lang="zh-CN" altLang="en-US" sz="2800" b="1">
              <a:solidFill>
                <a:schemeClr val="accent2"/>
              </a:solidFill>
              <a:latin typeface="+mj-ea"/>
              <a:ea typeface="+mj-ea"/>
            </a:endParaRPr>
          </a:p>
        </p:txBody>
      </p:sp>
      <p:sp>
        <p:nvSpPr>
          <p:cNvPr id="6" name="Freeform 7"/>
          <p:cNvSpPr/>
          <p:nvPr/>
        </p:nvSpPr>
        <p:spPr bwMode="auto">
          <a:xfrm>
            <a:off x="871753" y="3641726"/>
            <a:ext cx="2092325" cy="2497138"/>
          </a:xfrm>
          <a:custGeom>
            <a:avLst/>
            <a:gdLst>
              <a:gd name="T0" fmla="*/ 0 w 2928"/>
              <a:gd name="T1" fmla="*/ 566 h 3494"/>
              <a:gd name="T2" fmla="*/ 898 w 2928"/>
              <a:gd name="T3" fmla="*/ 566 h 3494"/>
              <a:gd name="T4" fmla="*/ 1464 w 2928"/>
              <a:gd name="T5" fmla="*/ 0 h 3494"/>
              <a:gd name="T6" fmla="*/ 2030 w 2928"/>
              <a:gd name="T7" fmla="*/ 566 h 3494"/>
              <a:gd name="T8" fmla="*/ 2928 w 2928"/>
              <a:gd name="T9" fmla="*/ 566 h 3494"/>
              <a:gd name="T10" fmla="*/ 2928 w 2928"/>
              <a:gd name="T11" fmla="*/ 1314 h 3494"/>
              <a:gd name="T12" fmla="*/ 2483 w 2928"/>
              <a:gd name="T13" fmla="*/ 2030 h 3494"/>
              <a:gd name="T14" fmla="*/ 2928 w 2928"/>
              <a:gd name="T15" fmla="*/ 2746 h 3494"/>
              <a:gd name="T16" fmla="*/ 2928 w 2928"/>
              <a:gd name="T17" fmla="*/ 3494 h 3494"/>
              <a:gd name="T18" fmla="*/ 0 w 2928"/>
              <a:gd name="T19" fmla="*/ 3494 h 3494"/>
              <a:gd name="T20" fmla="*/ 0 w 2928"/>
              <a:gd name="T21" fmla="*/ 566 h 3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28" h="3494">
                <a:moveTo>
                  <a:pt x="0" y="566"/>
                </a:moveTo>
                <a:lnTo>
                  <a:pt x="898" y="566"/>
                </a:lnTo>
                <a:cubicBezTo>
                  <a:pt x="898" y="253"/>
                  <a:pt x="1151" y="0"/>
                  <a:pt x="1464" y="0"/>
                </a:cubicBezTo>
                <a:cubicBezTo>
                  <a:pt x="1777" y="0"/>
                  <a:pt x="2030" y="253"/>
                  <a:pt x="2030" y="566"/>
                </a:cubicBezTo>
                <a:lnTo>
                  <a:pt x="2928" y="566"/>
                </a:lnTo>
                <a:lnTo>
                  <a:pt x="2928" y="1314"/>
                </a:lnTo>
                <a:cubicBezTo>
                  <a:pt x="2664" y="1444"/>
                  <a:pt x="2483" y="1716"/>
                  <a:pt x="2483" y="2030"/>
                </a:cubicBezTo>
                <a:cubicBezTo>
                  <a:pt x="2483" y="2344"/>
                  <a:pt x="2664" y="2616"/>
                  <a:pt x="2928" y="2746"/>
                </a:cubicBezTo>
                <a:lnTo>
                  <a:pt x="2928" y="3494"/>
                </a:lnTo>
                <a:lnTo>
                  <a:pt x="0" y="3494"/>
                </a:lnTo>
                <a:lnTo>
                  <a:pt x="0" y="566"/>
                </a:lnTo>
                <a:close/>
              </a:path>
            </a:pathLst>
          </a:custGeom>
          <a:solidFill>
            <a:schemeClr val="bg2"/>
          </a:solidFill>
          <a:ln>
            <a:noFill/>
          </a:ln>
        </p:spPr>
        <p:txBody>
          <a:bodyPr vert="horz" wrap="square" lIns="91440" tIns="45720" rIns="91440" bIns="45720" numCol="1" anchor="t" anchorCtr="0" compatLnSpc="1"/>
          <a:lstStyle/>
          <a:p>
            <a:pPr algn="ctr"/>
            <a:endParaRPr lang="zh-CN" altLang="en-US" sz="2800" b="1">
              <a:solidFill>
                <a:schemeClr val="accent2"/>
              </a:solidFill>
              <a:latin typeface="+mj-ea"/>
              <a:ea typeface="+mj-ea"/>
            </a:endParaRPr>
          </a:p>
        </p:txBody>
      </p:sp>
      <p:sp>
        <p:nvSpPr>
          <p:cNvPr id="7" name="Freeform 8"/>
          <p:cNvSpPr/>
          <p:nvPr/>
        </p:nvSpPr>
        <p:spPr bwMode="auto">
          <a:xfrm>
            <a:off x="871753" y="1700213"/>
            <a:ext cx="2497138" cy="2093913"/>
          </a:xfrm>
          <a:custGeom>
            <a:avLst/>
            <a:gdLst>
              <a:gd name="T0" fmla="*/ 0 w 3494"/>
              <a:gd name="T1" fmla="*/ 0 h 2928"/>
              <a:gd name="T2" fmla="*/ 2928 w 3494"/>
              <a:gd name="T3" fmla="*/ 0 h 2928"/>
              <a:gd name="T4" fmla="*/ 2928 w 3494"/>
              <a:gd name="T5" fmla="*/ 898 h 2928"/>
              <a:gd name="T6" fmla="*/ 3494 w 3494"/>
              <a:gd name="T7" fmla="*/ 1464 h 2928"/>
              <a:gd name="T8" fmla="*/ 2928 w 3494"/>
              <a:gd name="T9" fmla="*/ 2030 h 2928"/>
              <a:gd name="T10" fmla="*/ 2928 w 3494"/>
              <a:gd name="T11" fmla="*/ 2928 h 2928"/>
              <a:gd name="T12" fmla="*/ 2180 w 3494"/>
              <a:gd name="T13" fmla="*/ 2928 h 2928"/>
              <a:gd name="T14" fmla="*/ 1464 w 3494"/>
              <a:gd name="T15" fmla="*/ 2483 h 2928"/>
              <a:gd name="T16" fmla="*/ 748 w 3494"/>
              <a:gd name="T17" fmla="*/ 2928 h 2928"/>
              <a:gd name="T18" fmla="*/ 0 w 3494"/>
              <a:gd name="T19" fmla="*/ 2928 h 2928"/>
              <a:gd name="T20" fmla="*/ 0 w 3494"/>
              <a:gd name="T21" fmla="*/ 0 h 2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4" h="2928">
                <a:moveTo>
                  <a:pt x="0" y="0"/>
                </a:moveTo>
                <a:lnTo>
                  <a:pt x="2928" y="0"/>
                </a:lnTo>
                <a:lnTo>
                  <a:pt x="2928" y="898"/>
                </a:lnTo>
                <a:cubicBezTo>
                  <a:pt x="3241" y="898"/>
                  <a:pt x="3494" y="1151"/>
                  <a:pt x="3494" y="1464"/>
                </a:cubicBezTo>
                <a:cubicBezTo>
                  <a:pt x="3494" y="1777"/>
                  <a:pt x="3241" y="2030"/>
                  <a:pt x="2928" y="2030"/>
                </a:cubicBezTo>
                <a:lnTo>
                  <a:pt x="2928" y="2928"/>
                </a:lnTo>
                <a:lnTo>
                  <a:pt x="2180" y="2928"/>
                </a:lnTo>
                <a:cubicBezTo>
                  <a:pt x="2050" y="2664"/>
                  <a:pt x="1778" y="2483"/>
                  <a:pt x="1464" y="2483"/>
                </a:cubicBezTo>
                <a:cubicBezTo>
                  <a:pt x="1150" y="2483"/>
                  <a:pt x="878" y="2664"/>
                  <a:pt x="748" y="2928"/>
                </a:cubicBezTo>
                <a:lnTo>
                  <a:pt x="0" y="2928"/>
                </a:lnTo>
                <a:lnTo>
                  <a:pt x="0" y="0"/>
                </a:lnTo>
                <a:close/>
              </a:path>
            </a:pathLst>
          </a:custGeom>
          <a:solidFill>
            <a:schemeClr val="tx1"/>
          </a:solidFill>
          <a:ln>
            <a:noFill/>
          </a:ln>
        </p:spPr>
        <p:txBody>
          <a:bodyPr vert="horz" wrap="square" lIns="91440" tIns="45720" rIns="91440" bIns="45720" numCol="1" anchor="t" anchorCtr="0" compatLnSpc="1"/>
          <a:lstStyle/>
          <a:p>
            <a:pPr algn="ctr"/>
            <a:endParaRPr lang="zh-CN" altLang="en-US" sz="2800" b="1">
              <a:solidFill>
                <a:schemeClr val="accent2"/>
              </a:solidFill>
              <a:latin typeface="+mj-ea"/>
              <a:ea typeface="+mj-ea"/>
            </a:endParaRPr>
          </a:p>
        </p:txBody>
      </p:sp>
      <p:sp>
        <p:nvSpPr>
          <p:cNvPr id="8" name="椭圆 7"/>
          <p:cNvSpPr/>
          <p:nvPr/>
        </p:nvSpPr>
        <p:spPr bwMode="auto">
          <a:xfrm>
            <a:off x="6027167" y="1527998"/>
            <a:ext cx="504056" cy="504056"/>
          </a:xfrm>
          <a:prstGeom prst="ellipse">
            <a:avLst/>
          </a:prstGeom>
          <a:gradFill flip="none" rotWithShape="1">
            <a:gsLst>
              <a:gs pos="100000">
                <a:srgbClr val="00637E"/>
              </a:gs>
              <a:gs pos="0">
                <a:srgbClr val="003C4C"/>
              </a:gs>
            </a:gsLst>
            <a:lin ang="5400000" scaled="1"/>
            <a:tileRect/>
          </a:gradFill>
          <a:ln w="38100" cap="flat">
            <a:gradFill flip="none" rotWithShape="1">
              <a:gsLst>
                <a:gs pos="0">
                  <a:srgbClr val="00485C"/>
                </a:gs>
                <a:gs pos="100000">
                  <a:srgbClr val="006C8A"/>
                </a:gs>
              </a:gsLst>
              <a:lin ang="16200000" scaled="1"/>
              <a:tileRect/>
            </a:gradFill>
            <a:prstDash val="solid"/>
            <a:miter lim="800000"/>
          </a:ln>
          <a:effectLst/>
        </p:spPr>
        <p:txBody>
          <a:bodyPr vert="horz" wrap="square" lIns="91440" tIns="45720" rIns="91440" bIns="45720" numCol="1" anchor="t" anchorCtr="0" compatLnSpc="1"/>
          <a:lstStyle/>
          <a:p>
            <a:pPr algn="ctr"/>
            <a:r>
              <a:rPr lang="en-US" altLang="zh-CN" sz="2000" b="1" dirty="0">
                <a:solidFill>
                  <a:schemeClr val="accent2"/>
                </a:solidFill>
                <a:latin typeface="+mj-ea"/>
                <a:ea typeface="+mj-ea"/>
              </a:rPr>
              <a:t>1</a:t>
            </a:r>
            <a:endParaRPr lang="zh-CN" altLang="en-US" sz="2000" b="1" dirty="0">
              <a:solidFill>
                <a:schemeClr val="accent2"/>
              </a:solidFill>
              <a:latin typeface="+mj-ea"/>
              <a:ea typeface="+mj-ea"/>
            </a:endParaRPr>
          </a:p>
        </p:txBody>
      </p:sp>
      <p:sp>
        <p:nvSpPr>
          <p:cNvPr id="9" name="椭圆 8"/>
          <p:cNvSpPr/>
          <p:nvPr/>
        </p:nvSpPr>
        <p:spPr bwMode="auto">
          <a:xfrm>
            <a:off x="6027167" y="2292724"/>
            <a:ext cx="504056" cy="504056"/>
          </a:xfrm>
          <a:prstGeom prst="ellipse">
            <a:avLst/>
          </a:prstGeom>
          <a:gradFill flip="none" rotWithShape="1">
            <a:gsLst>
              <a:gs pos="100000">
                <a:srgbClr val="00637E"/>
              </a:gs>
              <a:gs pos="0">
                <a:srgbClr val="003C4C"/>
              </a:gs>
            </a:gsLst>
            <a:lin ang="5400000" scaled="1"/>
            <a:tileRect/>
          </a:gradFill>
          <a:ln w="38100" cap="flat">
            <a:gradFill flip="none" rotWithShape="1">
              <a:gsLst>
                <a:gs pos="0">
                  <a:srgbClr val="00485C"/>
                </a:gs>
                <a:gs pos="100000">
                  <a:srgbClr val="006C8A"/>
                </a:gs>
              </a:gsLst>
              <a:lin ang="16200000" scaled="1"/>
              <a:tileRect/>
            </a:gradFill>
            <a:prstDash val="solid"/>
            <a:miter lim="800000"/>
          </a:ln>
          <a:effectLst/>
        </p:spPr>
        <p:txBody>
          <a:bodyPr vert="horz" wrap="square" lIns="91440" tIns="45720" rIns="91440" bIns="45720" numCol="1" anchor="t" anchorCtr="0" compatLnSpc="1"/>
          <a:lstStyle/>
          <a:p>
            <a:pPr algn="ctr"/>
            <a:r>
              <a:rPr lang="en-US" altLang="zh-CN" sz="2000" b="1" dirty="0">
                <a:solidFill>
                  <a:schemeClr val="accent2"/>
                </a:solidFill>
                <a:latin typeface="+mj-ea"/>
                <a:ea typeface="+mj-ea"/>
              </a:rPr>
              <a:t>2</a:t>
            </a:r>
            <a:endParaRPr lang="zh-CN" altLang="en-US" sz="2000" b="1" dirty="0">
              <a:solidFill>
                <a:schemeClr val="accent2"/>
              </a:solidFill>
              <a:latin typeface="+mj-ea"/>
              <a:ea typeface="+mj-ea"/>
            </a:endParaRPr>
          </a:p>
        </p:txBody>
      </p:sp>
      <p:sp>
        <p:nvSpPr>
          <p:cNvPr id="10" name="椭圆 9"/>
          <p:cNvSpPr/>
          <p:nvPr/>
        </p:nvSpPr>
        <p:spPr bwMode="auto">
          <a:xfrm>
            <a:off x="6027167" y="3116853"/>
            <a:ext cx="504056" cy="504056"/>
          </a:xfrm>
          <a:prstGeom prst="ellipse">
            <a:avLst/>
          </a:prstGeom>
          <a:gradFill flip="none" rotWithShape="1">
            <a:gsLst>
              <a:gs pos="100000">
                <a:srgbClr val="00637E"/>
              </a:gs>
              <a:gs pos="0">
                <a:srgbClr val="003C4C"/>
              </a:gs>
            </a:gsLst>
            <a:lin ang="5400000" scaled="1"/>
            <a:tileRect/>
          </a:gradFill>
          <a:ln w="38100" cap="flat">
            <a:gradFill flip="none" rotWithShape="1">
              <a:gsLst>
                <a:gs pos="0">
                  <a:srgbClr val="00485C"/>
                </a:gs>
                <a:gs pos="100000">
                  <a:srgbClr val="006C8A"/>
                </a:gs>
              </a:gsLst>
              <a:lin ang="16200000" scaled="1"/>
              <a:tileRect/>
            </a:gradFill>
            <a:prstDash val="solid"/>
            <a:miter lim="800000"/>
          </a:ln>
          <a:effectLst/>
        </p:spPr>
        <p:txBody>
          <a:bodyPr vert="horz" wrap="square" lIns="91440" tIns="45720" rIns="91440" bIns="45720" numCol="1" anchor="t" anchorCtr="0" compatLnSpc="1"/>
          <a:lstStyle/>
          <a:p>
            <a:pPr algn="ctr"/>
            <a:r>
              <a:rPr lang="en-US" altLang="zh-CN" sz="2000" b="1" dirty="0">
                <a:solidFill>
                  <a:schemeClr val="accent2"/>
                </a:solidFill>
                <a:latin typeface="+mj-ea"/>
                <a:ea typeface="+mj-ea"/>
              </a:rPr>
              <a:t>3</a:t>
            </a:r>
            <a:endParaRPr lang="zh-CN" altLang="en-US" sz="2000" b="1" dirty="0">
              <a:solidFill>
                <a:schemeClr val="accent2"/>
              </a:solidFill>
              <a:latin typeface="+mj-ea"/>
              <a:ea typeface="+mj-ea"/>
            </a:endParaRPr>
          </a:p>
        </p:txBody>
      </p:sp>
      <p:sp>
        <p:nvSpPr>
          <p:cNvPr id="11" name="TextBox 8"/>
          <p:cNvSpPr txBox="1"/>
          <p:nvPr/>
        </p:nvSpPr>
        <p:spPr>
          <a:xfrm>
            <a:off x="6622395" y="1570389"/>
            <a:ext cx="4773433" cy="400110"/>
          </a:xfrm>
          <a:prstGeom prst="rect">
            <a:avLst/>
          </a:prstGeom>
          <a:noFill/>
        </p:spPr>
        <p:txBody>
          <a:bodyPr wrap="square" rtlCol="0">
            <a:spAutoFit/>
          </a:bodyPr>
          <a:lstStyle/>
          <a:p>
            <a:pPr algn="just"/>
            <a:r>
              <a:rPr lang="zh-CN" altLang="en-US" sz="2000" dirty="0">
                <a:solidFill>
                  <a:schemeClr val="accent1"/>
                </a:solidFill>
                <a:latin typeface="+mj-ea"/>
                <a:ea typeface="+mj-ea"/>
              </a:rPr>
              <a:t>五年的某某某某专业市场经验</a:t>
            </a:r>
            <a:endParaRPr lang="zh-CN" altLang="en-US" sz="2000" dirty="0">
              <a:solidFill>
                <a:schemeClr val="accent1"/>
              </a:solidFill>
              <a:latin typeface="+mj-ea"/>
              <a:ea typeface="+mj-ea"/>
            </a:endParaRPr>
          </a:p>
        </p:txBody>
      </p:sp>
      <p:sp>
        <p:nvSpPr>
          <p:cNvPr id="12" name="TextBox 10"/>
          <p:cNvSpPr txBox="1"/>
          <p:nvPr/>
        </p:nvSpPr>
        <p:spPr>
          <a:xfrm>
            <a:off x="6622395" y="2336712"/>
            <a:ext cx="4773433" cy="400110"/>
          </a:xfrm>
          <a:prstGeom prst="rect">
            <a:avLst/>
          </a:prstGeom>
          <a:noFill/>
        </p:spPr>
        <p:txBody>
          <a:bodyPr wrap="square" rtlCol="0">
            <a:spAutoFit/>
          </a:bodyPr>
          <a:lstStyle/>
          <a:p>
            <a:pPr algn="just"/>
            <a:r>
              <a:rPr lang="zh-CN" altLang="en-US" sz="2000" dirty="0">
                <a:solidFill>
                  <a:schemeClr val="accent1"/>
                </a:solidFill>
                <a:latin typeface="+mj-ea"/>
                <a:ea typeface="+mj-ea"/>
              </a:rPr>
              <a:t>全国各省累计超过2000个案例</a:t>
            </a:r>
            <a:endParaRPr lang="zh-CN" altLang="en-US" sz="2000" dirty="0">
              <a:solidFill>
                <a:schemeClr val="accent1"/>
              </a:solidFill>
              <a:latin typeface="+mj-ea"/>
              <a:ea typeface="+mj-ea"/>
            </a:endParaRPr>
          </a:p>
        </p:txBody>
      </p:sp>
      <p:sp>
        <p:nvSpPr>
          <p:cNvPr id="13" name="TextBox 13"/>
          <p:cNvSpPr txBox="1"/>
          <p:nvPr/>
        </p:nvSpPr>
        <p:spPr>
          <a:xfrm>
            <a:off x="6622395" y="3162438"/>
            <a:ext cx="4773433" cy="400110"/>
          </a:xfrm>
          <a:prstGeom prst="rect">
            <a:avLst/>
          </a:prstGeom>
          <a:noFill/>
        </p:spPr>
        <p:txBody>
          <a:bodyPr wrap="square" rtlCol="0">
            <a:spAutoFit/>
          </a:bodyPr>
          <a:lstStyle/>
          <a:p>
            <a:pPr algn="just"/>
            <a:r>
              <a:rPr lang="zh-CN" altLang="en-US" sz="2000" dirty="0">
                <a:solidFill>
                  <a:schemeClr val="accent1"/>
                </a:solidFill>
                <a:latin typeface="+mj-ea"/>
                <a:ea typeface="+mj-ea"/>
              </a:rPr>
              <a:t>三年的数据沉淀，已形成完整的数据库</a:t>
            </a:r>
            <a:endParaRPr lang="zh-CN" altLang="en-US" sz="2000" dirty="0">
              <a:solidFill>
                <a:schemeClr val="accent1"/>
              </a:solidFill>
              <a:latin typeface="+mj-ea"/>
              <a:ea typeface="+mj-ea"/>
            </a:endParaRPr>
          </a:p>
        </p:txBody>
      </p:sp>
      <p:sp>
        <p:nvSpPr>
          <p:cNvPr id="14" name="椭圆 13"/>
          <p:cNvSpPr/>
          <p:nvPr/>
        </p:nvSpPr>
        <p:spPr bwMode="auto">
          <a:xfrm>
            <a:off x="6027167" y="3940982"/>
            <a:ext cx="504056" cy="504056"/>
          </a:xfrm>
          <a:prstGeom prst="ellipse">
            <a:avLst/>
          </a:prstGeom>
          <a:gradFill flip="none" rotWithShape="1">
            <a:gsLst>
              <a:gs pos="100000">
                <a:srgbClr val="00637E"/>
              </a:gs>
              <a:gs pos="0">
                <a:srgbClr val="003C4C"/>
              </a:gs>
            </a:gsLst>
            <a:lin ang="5400000" scaled="1"/>
            <a:tileRect/>
          </a:gradFill>
          <a:ln w="38100" cap="flat">
            <a:gradFill flip="none" rotWithShape="1">
              <a:gsLst>
                <a:gs pos="0">
                  <a:srgbClr val="00485C"/>
                </a:gs>
                <a:gs pos="100000">
                  <a:srgbClr val="006C8A"/>
                </a:gs>
              </a:gsLst>
              <a:lin ang="16200000" scaled="1"/>
              <a:tileRect/>
            </a:gradFill>
            <a:prstDash val="solid"/>
            <a:miter lim="800000"/>
          </a:ln>
          <a:effectLst/>
        </p:spPr>
        <p:txBody>
          <a:bodyPr vert="horz" wrap="square" lIns="91440" tIns="45720" rIns="91440" bIns="45720" numCol="1" anchor="t" anchorCtr="0" compatLnSpc="1"/>
          <a:lstStyle/>
          <a:p>
            <a:pPr algn="ctr"/>
            <a:r>
              <a:rPr lang="en-US" altLang="zh-CN" sz="2000" b="1" dirty="0">
                <a:solidFill>
                  <a:schemeClr val="accent2"/>
                </a:solidFill>
                <a:latin typeface="+mj-ea"/>
                <a:ea typeface="+mj-ea"/>
              </a:rPr>
              <a:t>4</a:t>
            </a:r>
            <a:endParaRPr lang="zh-CN" altLang="en-US" sz="2000" b="1" dirty="0">
              <a:solidFill>
                <a:schemeClr val="accent2"/>
              </a:solidFill>
              <a:latin typeface="+mj-ea"/>
              <a:ea typeface="+mj-ea"/>
            </a:endParaRPr>
          </a:p>
        </p:txBody>
      </p:sp>
      <p:sp>
        <p:nvSpPr>
          <p:cNvPr id="15" name="椭圆 14"/>
          <p:cNvSpPr/>
          <p:nvPr/>
        </p:nvSpPr>
        <p:spPr bwMode="auto">
          <a:xfrm>
            <a:off x="6027167" y="4765111"/>
            <a:ext cx="504056" cy="504056"/>
          </a:xfrm>
          <a:prstGeom prst="ellipse">
            <a:avLst/>
          </a:prstGeom>
          <a:gradFill flip="none" rotWithShape="1">
            <a:gsLst>
              <a:gs pos="100000">
                <a:srgbClr val="00637E"/>
              </a:gs>
              <a:gs pos="0">
                <a:srgbClr val="003C4C"/>
              </a:gs>
            </a:gsLst>
            <a:lin ang="5400000" scaled="1"/>
            <a:tileRect/>
          </a:gradFill>
          <a:ln w="38100" cap="flat">
            <a:gradFill flip="none" rotWithShape="1">
              <a:gsLst>
                <a:gs pos="0">
                  <a:srgbClr val="00485C"/>
                </a:gs>
                <a:gs pos="100000">
                  <a:srgbClr val="006C8A"/>
                </a:gs>
              </a:gsLst>
              <a:lin ang="16200000" scaled="1"/>
              <a:tileRect/>
            </a:gradFill>
            <a:prstDash val="solid"/>
            <a:miter lim="800000"/>
          </a:ln>
          <a:effectLst/>
        </p:spPr>
        <p:txBody>
          <a:bodyPr vert="horz" wrap="square" lIns="91440" tIns="45720" rIns="91440" bIns="45720" numCol="1" anchor="t" anchorCtr="0" compatLnSpc="1"/>
          <a:lstStyle/>
          <a:p>
            <a:pPr algn="ctr"/>
            <a:r>
              <a:rPr lang="en-US" altLang="zh-CN" sz="2000" b="1" dirty="0">
                <a:solidFill>
                  <a:schemeClr val="accent2"/>
                </a:solidFill>
                <a:latin typeface="+mj-ea"/>
                <a:ea typeface="+mj-ea"/>
              </a:rPr>
              <a:t>5</a:t>
            </a:r>
            <a:endParaRPr lang="zh-CN" altLang="en-US" sz="2000" b="1" dirty="0">
              <a:solidFill>
                <a:schemeClr val="accent2"/>
              </a:solidFill>
              <a:latin typeface="+mj-ea"/>
              <a:ea typeface="+mj-ea"/>
            </a:endParaRPr>
          </a:p>
        </p:txBody>
      </p:sp>
      <p:sp>
        <p:nvSpPr>
          <p:cNvPr id="16" name="椭圆 15"/>
          <p:cNvSpPr/>
          <p:nvPr/>
        </p:nvSpPr>
        <p:spPr bwMode="auto">
          <a:xfrm>
            <a:off x="6027167" y="5589240"/>
            <a:ext cx="504056" cy="504056"/>
          </a:xfrm>
          <a:prstGeom prst="ellipse">
            <a:avLst/>
          </a:prstGeom>
          <a:gradFill flip="none" rotWithShape="1">
            <a:gsLst>
              <a:gs pos="100000">
                <a:srgbClr val="00637E"/>
              </a:gs>
              <a:gs pos="0">
                <a:srgbClr val="003C4C"/>
              </a:gs>
            </a:gsLst>
            <a:lin ang="5400000" scaled="1"/>
            <a:tileRect/>
          </a:gradFill>
          <a:ln w="38100" cap="flat">
            <a:gradFill flip="none" rotWithShape="1">
              <a:gsLst>
                <a:gs pos="0">
                  <a:srgbClr val="00485C"/>
                </a:gs>
                <a:gs pos="100000">
                  <a:srgbClr val="006C8A"/>
                </a:gs>
              </a:gsLst>
              <a:lin ang="16200000" scaled="1"/>
              <a:tileRect/>
            </a:gradFill>
            <a:prstDash val="solid"/>
            <a:miter lim="800000"/>
          </a:ln>
          <a:effectLst/>
        </p:spPr>
        <p:txBody>
          <a:bodyPr vert="horz" wrap="square" lIns="91440" tIns="45720" rIns="91440" bIns="45720" numCol="1" anchor="t" anchorCtr="0" compatLnSpc="1"/>
          <a:lstStyle/>
          <a:p>
            <a:pPr algn="ctr"/>
            <a:r>
              <a:rPr lang="en-US" altLang="zh-CN" sz="2000" b="1" dirty="0">
                <a:solidFill>
                  <a:schemeClr val="accent2"/>
                </a:solidFill>
                <a:latin typeface="+mj-ea"/>
                <a:ea typeface="+mj-ea"/>
              </a:rPr>
              <a:t>6</a:t>
            </a:r>
            <a:endParaRPr lang="zh-CN" altLang="en-US" sz="2000" b="1" dirty="0">
              <a:solidFill>
                <a:schemeClr val="accent2"/>
              </a:solidFill>
              <a:latin typeface="+mj-ea"/>
              <a:ea typeface="+mj-ea"/>
            </a:endParaRPr>
          </a:p>
        </p:txBody>
      </p:sp>
      <p:sp>
        <p:nvSpPr>
          <p:cNvPr id="17" name="TextBox 17"/>
          <p:cNvSpPr txBox="1"/>
          <p:nvPr/>
        </p:nvSpPr>
        <p:spPr>
          <a:xfrm>
            <a:off x="6622394" y="3839067"/>
            <a:ext cx="4773433" cy="707886"/>
          </a:xfrm>
          <a:prstGeom prst="rect">
            <a:avLst/>
          </a:prstGeom>
          <a:noFill/>
        </p:spPr>
        <p:txBody>
          <a:bodyPr wrap="square" rtlCol="0">
            <a:spAutoFit/>
          </a:bodyPr>
          <a:lstStyle/>
          <a:p>
            <a:pPr algn="just"/>
            <a:r>
              <a:rPr lang="zh-CN" altLang="en-US" sz="2000" dirty="0">
                <a:solidFill>
                  <a:schemeClr val="accent1"/>
                </a:solidFill>
                <a:latin typeface="+mj-ea"/>
                <a:ea typeface="+mj-ea"/>
              </a:rPr>
              <a:t>某某某行业知名品牌，设计公司，营销团队有合作先例</a:t>
            </a:r>
            <a:endParaRPr lang="zh-CN" altLang="en-US" sz="2000" dirty="0">
              <a:solidFill>
                <a:schemeClr val="accent1"/>
              </a:solidFill>
              <a:latin typeface="+mj-ea"/>
              <a:ea typeface="+mj-ea"/>
            </a:endParaRPr>
          </a:p>
        </p:txBody>
      </p:sp>
      <p:sp>
        <p:nvSpPr>
          <p:cNvPr id="18" name="TextBox 18"/>
          <p:cNvSpPr txBox="1"/>
          <p:nvPr/>
        </p:nvSpPr>
        <p:spPr>
          <a:xfrm>
            <a:off x="6622395" y="4813890"/>
            <a:ext cx="4773433" cy="400110"/>
          </a:xfrm>
          <a:prstGeom prst="rect">
            <a:avLst/>
          </a:prstGeom>
          <a:noFill/>
        </p:spPr>
        <p:txBody>
          <a:bodyPr wrap="square" rtlCol="0">
            <a:spAutoFit/>
          </a:bodyPr>
          <a:lstStyle>
            <a:defPPr>
              <a:defRPr lang="zh-CN"/>
            </a:defPPr>
            <a:lvl1pPr>
              <a:defRPr sz="2000">
                <a:latin typeface="+mj-ea"/>
                <a:ea typeface="+mj-ea"/>
              </a:defRPr>
            </a:lvl1pPr>
          </a:lstStyle>
          <a:p>
            <a:pPr algn="just"/>
            <a:r>
              <a:rPr lang="zh-CN" altLang="en-US" dirty="0">
                <a:solidFill>
                  <a:schemeClr val="accent1"/>
                </a:solidFill>
              </a:rPr>
              <a:t>在某某行业有一定的知名度，口碑极好</a:t>
            </a:r>
            <a:endParaRPr lang="zh-CN" altLang="en-US" dirty="0">
              <a:solidFill>
                <a:schemeClr val="accent1"/>
              </a:solidFill>
            </a:endParaRPr>
          </a:p>
        </p:txBody>
      </p:sp>
      <p:sp>
        <p:nvSpPr>
          <p:cNvPr id="19" name="TextBox 19"/>
          <p:cNvSpPr txBox="1"/>
          <p:nvPr/>
        </p:nvSpPr>
        <p:spPr>
          <a:xfrm>
            <a:off x="6622395" y="5639616"/>
            <a:ext cx="4773433" cy="400110"/>
          </a:xfrm>
          <a:prstGeom prst="rect">
            <a:avLst/>
          </a:prstGeom>
          <a:noFill/>
        </p:spPr>
        <p:txBody>
          <a:bodyPr wrap="square" rtlCol="0">
            <a:spAutoFit/>
          </a:bodyPr>
          <a:lstStyle/>
          <a:p>
            <a:pPr algn="just"/>
            <a:r>
              <a:rPr lang="zh-CN" altLang="en-US" sz="2000" dirty="0">
                <a:solidFill>
                  <a:schemeClr val="accent1"/>
                </a:solidFill>
                <a:latin typeface="+mj-ea"/>
                <a:ea typeface="+mj-ea"/>
              </a:rPr>
              <a:t>稳定的线下技术对接团队</a:t>
            </a:r>
            <a:endParaRPr lang="zh-CN" altLang="en-US" sz="2000" dirty="0">
              <a:solidFill>
                <a:schemeClr val="accent1"/>
              </a:solidFill>
              <a:latin typeface="+mj-ea"/>
              <a:ea typeface="+mj-ea"/>
            </a:endParaRPr>
          </a:p>
        </p:txBody>
      </p:sp>
      <p:sp>
        <p:nvSpPr>
          <p:cNvPr id="20" name="TextBox 8"/>
          <p:cNvSpPr txBox="1"/>
          <p:nvPr/>
        </p:nvSpPr>
        <p:spPr>
          <a:xfrm>
            <a:off x="1313418" y="2303244"/>
            <a:ext cx="1233364" cy="677078"/>
          </a:xfrm>
          <a:prstGeom prst="rect">
            <a:avLst/>
          </a:prstGeom>
          <a:effectLst/>
        </p:spPr>
        <p:txBody>
          <a:bodyPr wrap="square" lIns="121890" tIns="60945" rIns="121890" bIns="60945">
            <a:spAutoFit/>
          </a:bodyPr>
          <a:lstStyle>
            <a:defPPr>
              <a:defRPr lang="zh-CN"/>
            </a:defPPr>
            <a:lvl1pPr marL="0" marR="0" lvl="0" indent="0" defTabSz="1245235" eaLnBrk="1" fontAlgn="auto" latinLnBrk="0" hangingPunct="1">
              <a:lnSpc>
                <a:spcPct val="100000"/>
              </a:lnSpc>
              <a:spcBef>
                <a:spcPts val="0"/>
              </a:spcBef>
              <a:spcAft>
                <a:spcPts val="0"/>
              </a:spcAft>
              <a:buClrTx/>
              <a:buSzTx/>
              <a:buFontTx/>
              <a:buNone/>
              <a:defRPr kumimoji="0" sz="6600" b="1" i="0" u="none" strike="noStrike" kern="0" cap="none" spc="0" normalizeH="0" baseline="0">
                <a:ln>
                  <a:noFill/>
                </a:ln>
                <a:solidFill>
                  <a:schemeClr val="bg2"/>
                </a:solidFill>
                <a:effectLst>
                  <a:innerShdw blurRad="63500" dist="50800" dir="10800000">
                    <a:prstClr val="black">
                      <a:alpha val="50000"/>
                    </a:prstClr>
                  </a:innerShdw>
                </a:effectLst>
                <a:uLnTx/>
                <a:uFillTx/>
                <a:latin typeface="+mj-ea"/>
                <a:ea typeface="+mj-ea"/>
              </a:defRPr>
            </a:lvl1pPr>
          </a:lstStyle>
          <a:p>
            <a:r>
              <a:rPr lang="zh-CN" altLang="en-US" sz="3600" dirty="0">
                <a:solidFill>
                  <a:schemeClr val="accent2"/>
                </a:solidFill>
                <a:effectLst/>
              </a:rPr>
              <a:t>团队</a:t>
            </a:r>
            <a:endParaRPr lang="zh-CN" altLang="en-US" sz="3600" dirty="0">
              <a:solidFill>
                <a:schemeClr val="accent2"/>
              </a:solidFill>
              <a:effectLst/>
            </a:endParaRPr>
          </a:p>
        </p:txBody>
      </p:sp>
      <p:sp>
        <p:nvSpPr>
          <p:cNvPr id="21" name="TextBox 8"/>
          <p:cNvSpPr txBox="1"/>
          <p:nvPr/>
        </p:nvSpPr>
        <p:spPr>
          <a:xfrm>
            <a:off x="3742293" y="2303244"/>
            <a:ext cx="1233364" cy="677078"/>
          </a:xfrm>
          <a:prstGeom prst="rect">
            <a:avLst/>
          </a:prstGeom>
          <a:effectLst/>
        </p:spPr>
        <p:txBody>
          <a:bodyPr wrap="square" lIns="121890" tIns="60945" rIns="121890" bIns="60945">
            <a:spAutoFit/>
          </a:bodyPr>
          <a:lstStyle>
            <a:defPPr>
              <a:defRPr lang="zh-CN"/>
            </a:defPPr>
            <a:lvl1pPr marL="0" marR="0" lvl="0" indent="0" defTabSz="1245235" eaLnBrk="1" fontAlgn="auto" latinLnBrk="0" hangingPunct="1">
              <a:lnSpc>
                <a:spcPct val="100000"/>
              </a:lnSpc>
              <a:spcBef>
                <a:spcPts val="0"/>
              </a:spcBef>
              <a:spcAft>
                <a:spcPts val="0"/>
              </a:spcAft>
              <a:buClrTx/>
              <a:buSzTx/>
              <a:buFontTx/>
              <a:buNone/>
              <a:defRPr kumimoji="0" sz="3600" b="1" i="0" u="none" strike="noStrike" kern="0" cap="none" spc="0" normalizeH="0" baseline="0">
                <a:ln>
                  <a:noFill/>
                </a:ln>
                <a:solidFill>
                  <a:schemeClr val="accent2"/>
                </a:solidFill>
                <a:effectLst>
                  <a:innerShdw blurRad="63500" dist="50800" dir="10800000">
                    <a:prstClr val="black">
                      <a:alpha val="50000"/>
                    </a:prstClr>
                  </a:innerShdw>
                </a:effectLst>
                <a:uLnTx/>
                <a:uFillTx/>
                <a:latin typeface="+mj-ea"/>
                <a:ea typeface="+mj-ea"/>
              </a:defRPr>
            </a:lvl1pPr>
          </a:lstStyle>
          <a:p>
            <a:r>
              <a:rPr lang="zh-CN" altLang="en-US" dirty="0">
                <a:effectLst/>
              </a:rPr>
              <a:t>技术</a:t>
            </a:r>
            <a:endParaRPr lang="zh-CN" altLang="en-US" dirty="0">
              <a:effectLst/>
            </a:endParaRPr>
          </a:p>
        </p:txBody>
      </p:sp>
      <p:sp>
        <p:nvSpPr>
          <p:cNvPr id="22" name="TextBox 8"/>
          <p:cNvSpPr txBox="1"/>
          <p:nvPr/>
        </p:nvSpPr>
        <p:spPr>
          <a:xfrm>
            <a:off x="1313418" y="4817844"/>
            <a:ext cx="1233364" cy="677078"/>
          </a:xfrm>
          <a:prstGeom prst="rect">
            <a:avLst/>
          </a:prstGeom>
          <a:effectLst/>
        </p:spPr>
        <p:txBody>
          <a:bodyPr wrap="square" lIns="121890" tIns="60945" rIns="121890" bIns="60945">
            <a:spAutoFit/>
          </a:bodyPr>
          <a:lstStyle>
            <a:defPPr>
              <a:defRPr lang="zh-CN"/>
            </a:defPPr>
            <a:lvl1pPr marL="0" marR="0" lvl="0" indent="0" defTabSz="1245235" eaLnBrk="1" fontAlgn="auto" latinLnBrk="0" hangingPunct="1">
              <a:lnSpc>
                <a:spcPct val="100000"/>
              </a:lnSpc>
              <a:spcBef>
                <a:spcPts val="0"/>
              </a:spcBef>
              <a:spcAft>
                <a:spcPts val="0"/>
              </a:spcAft>
              <a:buClrTx/>
              <a:buSzTx/>
              <a:buFontTx/>
              <a:buNone/>
              <a:defRPr kumimoji="0" sz="3600" b="1" i="0" u="none" strike="noStrike" kern="0" cap="none" spc="0" normalizeH="0" baseline="0">
                <a:ln>
                  <a:noFill/>
                </a:ln>
                <a:solidFill>
                  <a:schemeClr val="accent2"/>
                </a:solidFill>
                <a:effectLst>
                  <a:innerShdw blurRad="63500" dist="50800" dir="10800000">
                    <a:prstClr val="black">
                      <a:alpha val="50000"/>
                    </a:prstClr>
                  </a:innerShdw>
                </a:effectLst>
                <a:uLnTx/>
                <a:uFillTx/>
                <a:latin typeface="+mj-ea"/>
                <a:ea typeface="+mj-ea"/>
              </a:defRPr>
            </a:lvl1pPr>
          </a:lstStyle>
          <a:p>
            <a:r>
              <a:rPr lang="zh-CN" altLang="en-US" dirty="0">
                <a:effectLst/>
              </a:rPr>
              <a:t>品牌</a:t>
            </a:r>
            <a:endParaRPr lang="zh-CN" altLang="en-US" dirty="0">
              <a:effectLst/>
            </a:endParaRPr>
          </a:p>
        </p:txBody>
      </p:sp>
      <p:sp>
        <p:nvSpPr>
          <p:cNvPr id="23" name="TextBox 8"/>
          <p:cNvSpPr txBox="1"/>
          <p:nvPr/>
        </p:nvSpPr>
        <p:spPr>
          <a:xfrm>
            <a:off x="3742293" y="4817844"/>
            <a:ext cx="1233364" cy="677078"/>
          </a:xfrm>
          <a:prstGeom prst="rect">
            <a:avLst/>
          </a:prstGeom>
          <a:effectLst/>
        </p:spPr>
        <p:txBody>
          <a:bodyPr wrap="square" lIns="121890" tIns="60945" rIns="121890" bIns="60945">
            <a:spAutoFit/>
          </a:bodyPr>
          <a:lstStyle>
            <a:defPPr>
              <a:defRPr lang="zh-CN"/>
            </a:defPPr>
            <a:lvl1pPr marL="0" marR="0" lvl="0" indent="0" defTabSz="1245235" eaLnBrk="1" fontAlgn="auto" latinLnBrk="0" hangingPunct="1">
              <a:lnSpc>
                <a:spcPct val="100000"/>
              </a:lnSpc>
              <a:spcBef>
                <a:spcPts val="0"/>
              </a:spcBef>
              <a:spcAft>
                <a:spcPts val="0"/>
              </a:spcAft>
              <a:buClrTx/>
              <a:buSzTx/>
              <a:buFontTx/>
              <a:buNone/>
              <a:defRPr kumimoji="0" sz="3600" b="1" i="0" u="none" strike="noStrike" kern="0" cap="none" spc="0" normalizeH="0" baseline="0">
                <a:ln>
                  <a:noFill/>
                </a:ln>
                <a:solidFill>
                  <a:schemeClr val="accent2"/>
                </a:solidFill>
                <a:effectLst>
                  <a:innerShdw blurRad="63500" dist="50800" dir="10800000">
                    <a:prstClr val="black">
                      <a:alpha val="50000"/>
                    </a:prstClr>
                  </a:innerShdw>
                </a:effectLst>
                <a:uLnTx/>
                <a:uFillTx/>
                <a:latin typeface="+mj-ea"/>
                <a:ea typeface="+mj-ea"/>
              </a:defRPr>
            </a:lvl1pPr>
          </a:lstStyle>
          <a:p>
            <a:r>
              <a:rPr lang="zh-CN" altLang="en-US" dirty="0">
                <a:effectLst/>
              </a:rPr>
              <a:t>客户</a:t>
            </a:r>
            <a:endParaRPr lang="zh-CN" altLang="en-US" dirty="0">
              <a:effectLst/>
            </a:endParaRPr>
          </a:p>
        </p:txBody>
      </p:sp>
    </p:spTree>
  </p:cSld>
  <p:clrMapOvr>
    <a:masterClrMapping/>
  </p:clrMapOvr>
  <p:transition spd="slow" advTm="7259">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30766" y="44624"/>
            <a:ext cx="5042228"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accent2"/>
                </a:solidFill>
                <a:latin typeface="微软雅黑" panose="020B0503020204020204" pitchFamily="34" charset="-122"/>
                <a:ea typeface="微软雅黑" panose="020B0503020204020204" pitchFamily="34" charset="-122"/>
              </a:rPr>
              <a:t>6.4 </a:t>
            </a:r>
            <a:r>
              <a:rPr lang="zh-CN" altLang="en-US" sz="2800" dirty="0">
                <a:solidFill>
                  <a:schemeClr val="accent2"/>
                </a:solidFill>
                <a:latin typeface="微软雅黑" panose="020B0503020204020204" pitchFamily="34" charset="-122"/>
                <a:ea typeface="微软雅黑" panose="020B0503020204020204" pitchFamily="34" charset="-122"/>
              </a:rPr>
              <a:t>备用图标</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 name="TextBox 4"/>
          <p:cNvSpPr txBox="1"/>
          <p:nvPr/>
        </p:nvSpPr>
        <p:spPr>
          <a:xfrm>
            <a:off x="140263" y="106179"/>
            <a:ext cx="1064260" cy="40011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6</a:t>
            </a:r>
            <a:endParaRPr lang="zh-CN" altLang="en-US" dirty="0">
              <a:solidFill>
                <a:schemeClr val="accent2"/>
              </a:solidFill>
            </a:endParaRPr>
          </a:p>
        </p:txBody>
      </p:sp>
      <p:sp>
        <p:nvSpPr>
          <p:cNvPr id="8" name="Freeform 5"/>
          <p:cNvSpPr/>
          <p:nvPr/>
        </p:nvSpPr>
        <p:spPr bwMode="auto">
          <a:xfrm>
            <a:off x="4382454" y="4659563"/>
            <a:ext cx="640972" cy="651525"/>
          </a:xfrm>
          <a:custGeom>
            <a:avLst/>
            <a:gdLst>
              <a:gd name="T0" fmla="*/ 222 w 589"/>
              <a:gd name="T1" fmla="*/ 0 h 596"/>
              <a:gd name="T2" fmla="*/ 222 w 589"/>
              <a:gd name="T3" fmla="*/ 22 h 596"/>
              <a:gd name="T4" fmla="*/ 222 w 589"/>
              <a:gd name="T5" fmla="*/ 87 h 596"/>
              <a:gd name="T6" fmla="*/ 222 w 589"/>
              <a:gd name="T7" fmla="*/ 378 h 596"/>
              <a:gd name="T8" fmla="*/ 124 w 589"/>
              <a:gd name="T9" fmla="*/ 347 h 596"/>
              <a:gd name="T10" fmla="*/ 0 w 589"/>
              <a:gd name="T11" fmla="*/ 425 h 596"/>
              <a:gd name="T12" fmla="*/ 124 w 589"/>
              <a:gd name="T13" fmla="*/ 504 h 596"/>
              <a:gd name="T14" fmla="*/ 247 w 589"/>
              <a:gd name="T15" fmla="*/ 434 h 596"/>
              <a:gd name="T16" fmla="*/ 247 w 589"/>
              <a:gd name="T17" fmla="*/ 434 h 596"/>
              <a:gd name="T18" fmla="*/ 247 w 589"/>
              <a:gd name="T19" fmla="*/ 92 h 596"/>
              <a:gd name="T20" fmla="*/ 564 w 589"/>
              <a:gd name="T21" fmla="*/ 150 h 596"/>
              <a:gd name="T22" fmla="*/ 564 w 589"/>
              <a:gd name="T23" fmla="*/ 470 h 596"/>
              <a:gd name="T24" fmla="*/ 466 w 589"/>
              <a:gd name="T25" fmla="*/ 439 h 596"/>
              <a:gd name="T26" fmla="*/ 342 w 589"/>
              <a:gd name="T27" fmla="*/ 518 h 596"/>
              <a:gd name="T28" fmla="*/ 466 w 589"/>
              <a:gd name="T29" fmla="*/ 596 h 596"/>
              <a:gd name="T30" fmla="*/ 589 w 589"/>
              <a:gd name="T31" fmla="*/ 518 h 596"/>
              <a:gd name="T32" fmla="*/ 589 w 589"/>
              <a:gd name="T33" fmla="*/ 518 h 596"/>
              <a:gd name="T34" fmla="*/ 589 w 589"/>
              <a:gd name="T35" fmla="*/ 155 h 596"/>
              <a:gd name="T36" fmla="*/ 589 w 589"/>
              <a:gd name="T37" fmla="*/ 107 h 596"/>
              <a:gd name="T38" fmla="*/ 589 w 589"/>
              <a:gd name="T39" fmla="*/ 68 h 596"/>
              <a:gd name="T40" fmla="*/ 222 w 589"/>
              <a:gd name="T41"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9" h="596">
                <a:moveTo>
                  <a:pt x="222" y="0"/>
                </a:moveTo>
                <a:lnTo>
                  <a:pt x="222" y="22"/>
                </a:lnTo>
                <a:lnTo>
                  <a:pt x="222" y="87"/>
                </a:lnTo>
                <a:lnTo>
                  <a:pt x="222" y="378"/>
                </a:lnTo>
                <a:cubicBezTo>
                  <a:pt x="199" y="359"/>
                  <a:pt x="164" y="347"/>
                  <a:pt x="124" y="347"/>
                </a:cubicBezTo>
                <a:cubicBezTo>
                  <a:pt x="55" y="347"/>
                  <a:pt x="0" y="382"/>
                  <a:pt x="0" y="425"/>
                </a:cubicBezTo>
                <a:cubicBezTo>
                  <a:pt x="0" y="469"/>
                  <a:pt x="55" y="504"/>
                  <a:pt x="124" y="504"/>
                </a:cubicBezTo>
                <a:cubicBezTo>
                  <a:pt x="188" y="504"/>
                  <a:pt x="240" y="473"/>
                  <a:pt x="247" y="434"/>
                </a:cubicBezTo>
                <a:lnTo>
                  <a:pt x="247" y="434"/>
                </a:lnTo>
                <a:lnTo>
                  <a:pt x="247" y="92"/>
                </a:lnTo>
                <a:lnTo>
                  <a:pt x="564" y="150"/>
                </a:lnTo>
                <a:lnTo>
                  <a:pt x="564" y="470"/>
                </a:lnTo>
                <a:cubicBezTo>
                  <a:pt x="541" y="451"/>
                  <a:pt x="506" y="439"/>
                  <a:pt x="466" y="439"/>
                </a:cubicBezTo>
                <a:cubicBezTo>
                  <a:pt x="397" y="439"/>
                  <a:pt x="342" y="474"/>
                  <a:pt x="342" y="518"/>
                </a:cubicBezTo>
                <a:cubicBezTo>
                  <a:pt x="342" y="561"/>
                  <a:pt x="397" y="596"/>
                  <a:pt x="466" y="596"/>
                </a:cubicBezTo>
                <a:cubicBezTo>
                  <a:pt x="534" y="596"/>
                  <a:pt x="589" y="561"/>
                  <a:pt x="589" y="518"/>
                </a:cubicBezTo>
                <a:lnTo>
                  <a:pt x="589" y="518"/>
                </a:lnTo>
                <a:lnTo>
                  <a:pt x="589" y="155"/>
                </a:lnTo>
                <a:lnTo>
                  <a:pt x="589" y="107"/>
                </a:lnTo>
                <a:lnTo>
                  <a:pt x="589" y="68"/>
                </a:lnTo>
                <a:lnTo>
                  <a:pt x="222" y="0"/>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9" name="Freeform 6"/>
          <p:cNvSpPr>
            <a:spLocks noEditPoints="1"/>
          </p:cNvSpPr>
          <p:nvPr/>
        </p:nvSpPr>
        <p:spPr bwMode="auto">
          <a:xfrm>
            <a:off x="5750705" y="4638461"/>
            <a:ext cx="680540" cy="680540"/>
          </a:xfrm>
          <a:custGeom>
            <a:avLst/>
            <a:gdLst>
              <a:gd name="T0" fmla="*/ 554 w 624"/>
              <a:gd name="T1" fmla="*/ 326 h 625"/>
              <a:gd name="T2" fmla="*/ 554 w 624"/>
              <a:gd name="T3" fmla="*/ 71 h 625"/>
              <a:gd name="T4" fmla="*/ 298 w 624"/>
              <a:gd name="T5" fmla="*/ 71 h 625"/>
              <a:gd name="T6" fmla="*/ 265 w 624"/>
              <a:gd name="T7" fmla="*/ 281 h 625"/>
              <a:gd name="T8" fmla="*/ 260 w 624"/>
              <a:gd name="T9" fmla="*/ 284 h 625"/>
              <a:gd name="T10" fmla="*/ 9 w 624"/>
              <a:gd name="T11" fmla="*/ 535 h 625"/>
              <a:gd name="T12" fmla="*/ 14 w 624"/>
              <a:gd name="T13" fmla="*/ 575 h 625"/>
              <a:gd name="T14" fmla="*/ 49 w 624"/>
              <a:gd name="T15" fmla="*/ 610 h 625"/>
              <a:gd name="T16" fmla="*/ 89 w 624"/>
              <a:gd name="T17" fmla="*/ 615 h 625"/>
              <a:gd name="T18" fmla="*/ 340 w 624"/>
              <a:gd name="T19" fmla="*/ 364 h 625"/>
              <a:gd name="T20" fmla="*/ 343 w 624"/>
              <a:gd name="T21" fmla="*/ 359 h 625"/>
              <a:gd name="T22" fmla="*/ 554 w 624"/>
              <a:gd name="T23" fmla="*/ 326 h 625"/>
              <a:gd name="T24" fmla="*/ 96 w 624"/>
              <a:gd name="T25" fmla="*/ 566 h 625"/>
              <a:gd name="T26" fmla="*/ 96 w 624"/>
              <a:gd name="T27" fmla="*/ 566 h 625"/>
              <a:gd name="T28" fmla="*/ 77 w 624"/>
              <a:gd name="T29" fmla="*/ 564 h 625"/>
              <a:gd name="T30" fmla="*/ 60 w 624"/>
              <a:gd name="T31" fmla="*/ 547 h 625"/>
              <a:gd name="T32" fmla="*/ 58 w 624"/>
              <a:gd name="T33" fmla="*/ 528 h 625"/>
              <a:gd name="T34" fmla="*/ 179 w 624"/>
              <a:gd name="T35" fmla="*/ 407 h 625"/>
              <a:gd name="T36" fmla="*/ 198 w 624"/>
              <a:gd name="T37" fmla="*/ 410 h 625"/>
              <a:gd name="T38" fmla="*/ 214 w 624"/>
              <a:gd name="T39" fmla="*/ 427 h 625"/>
              <a:gd name="T40" fmla="*/ 217 w 624"/>
              <a:gd name="T41" fmla="*/ 446 h 625"/>
              <a:gd name="T42" fmla="*/ 96 w 624"/>
              <a:gd name="T43" fmla="*/ 566 h 625"/>
              <a:gd name="T44" fmla="*/ 321 w 624"/>
              <a:gd name="T45" fmla="*/ 303 h 625"/>
              <a:gd name="T46" fmla="*/ 321 w 624"/>
              <a:gd name="T47" fmla="*/ 303 h 625"/>
              <a:gd name="T48" fmla="*/ 321 w 624"/>
              <a:gd name="T49" fmla="*/ 94 h 625"/>
              <a:gd name="T50" fmla="*/ 530 w 624"/>
              <a:gd name="T51" fmla="*/ 94 h 625"/>
              <a:gd name="T52" fmla="*/ 530 w 624"/>
              <a:gd name="T53" fmla="*/ 303 h 625"/>
              <a:gd name="T54" fmla="*/ 321 w 624"/>
              <a:gd name="T55" fmla="*/ 303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24" h="625">
                <a:moveTo>
                  <a:pt x="554" y="326"/>
                </a:moveTo>
                <a:cubicBezTo>
                  <a:pt x="624" y="256"/>
                  <a:pt x="624" y="141"/>
                  <a:pt x="554" y="71"/>
                </a:cubicBezTo>
                <a:cubicBezTo>
                  <a:pt x="483" y="0"/>
                  <a:pt x="368" y="0"/>
                  <a:pt x="298" y="71"/>
                </a:cubicBezTo>
                <a:cubicBezTo>
                  <a:pt x="241" y="127"/>
                  <a:pt x="230" y="213"/>
                  <a:pt x="265" y="281"/>
                </a:cubicBezTo>
                <a:cubicBezTo>
                  <a:pt x="263" y="282"/>
                  <a:pt x="262" y="283"/>
                  <a:pt x="260" y="284"/>
                </a:cubicBezTo>
                <a:lnTo>
                  <a:pt x="9" y="535"/>
                </a:lnTo>
                <a:cubicBezTo>
                  <a:pt x="0" y="545"/>
                  <a:pt x="2" y="562"/>
                  <a:pt x="14" y="575"/>
                </a:cubicBezTo>
                <a:lnTo>
                  <a:pt x="49" y="610"/>
                </a:lnTo>
                <a:cubicBezTo>
                  <a:pt x="62" y="622"/>
                  <a:pt x="79" y="625"/>
                  <a:pt x="89" y="615"/>
                </a:cubicBezTo>
                <a:lnTo>
                  <a:pt x="340" y="364"/>
                </a:lnTo>
                <a:cubicBezTo>
                  <a:pt x="341" y="363"/>
                  <a:pt x="342" y="361"/>
                  <a:pt x="343" y="359"/>
                </a:cubicBezTo>
                <a:cubicBezTo>
                  <a:pt x="411" y="394"/>
                  <a:pt x="497" y="383"/>
                  <a:pt x="554" y="326"/>
                </a:cubicBezTo>
                <a:close/>
                <a:moveTo>
                  <a:pt x="96" y="566"/>
                </a:moveTo>
                <a:lnTo>
                  <a:pt x="96" y="566"/>
                </a:lnTo>
                <a:cubicBezTo>
                  <a:pt x="92" y="571"/>
                  <a:pt x="83" y="570"/>
                  <a:pt x="77" y="564"/>
                </a:cubicBezTo>
                <a:lnTo>
                  <a:pt x="60" y="547"/>
                </a:lnTo>
                <a:cubicBezTo>
                  <a:pt x="54" y="541"/>
                  <a:pt x="53" y="532"/>
                  <a:pt x="58" y="528"/>
                </a:cubicBezTo>
                <a:lnTo>
                  <a:pt x="179" y="407"/>
                </a:lnTo>
                <a:cubicBezTo>
                  <a:pt x="183" y="403"/>
                  <a:pt x="192" y="404"/>
                  <a:pt x="198" y="410"/>
                </a:cubicBezTo>
                <a:lnTo>
                  <a:pt x="214" y="427"/>
                </a:lnTo>
                <a:cubicBezTo>
                  <a:pt x="220" y="433"/>
                  <a:pt x="221" y="441"/>
                  <a:pt x="217" y="446"/>
                </a:cubicBezTo>
                <a:lnTo>
                  <a:pt x="96" y="566"/>
                </a:lnTo>
                <a:close/>
                <a:moveTo>
                  <a:pt x="321" y="303"/>
                </a:moveTo>
                <a:lnTo>
                  <a:pt x="321" y="303"/>
                </a:lnTo>
                <a:cubicBezTo>
                  <a:pt x="264" y="245"/>
                  <a:pt x="264" y="152"/>
                  <a:pt x="321" y="94"/>
                </a:cubicBezTo>
                <a:cubicBezTo>
                  <a:pt x="379" y="36"/>
                  <a:pt x="472" y="36"/>
                  <a:pt x="530" y="94"/>
                </a:cubicBezTo>
                <a:cubicBezTo>
                  <a:pt x="588" y="152"/>
                  <a:pt x="588" y="245"/>
                  <a:pt x="530" y="303"/>
                </a:cubicBezTo>
                <a:cubicBezTo>
                  <a:pt x="472" y="360"/>
                  <a:pt x="379" y="360"/>
                  <a:pt x="321" y="303"/>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10" name="Freeform 7"/>
          <p:cNvSpPr>
            <a:spLocks noEditPoints="1"/>
          </p:cNvSpPr>
          <p:nvPr/>
        </p:nvSpPr>
        <p:spPr bwMode="auto">
          <a:xfrm>
            <a:off x="7163796" y="4656926"/>
            <a:ext cx="651524" cy="656800"/>
          </a:xfrm>
          <a:custGeom>
            <a:avLst/>
            <a:gdLst>
              <a:gd name="T0" fmla="*/ 298 w 596"/>
              <a:gd name="T1" fmla="*/ 0 h 601"/>
              <a:gd name="T2" fmla="*/ 0 w 596"/>
              <a:gd name="T3" fmla="*/ 300 h 601"/>
              <a:gd name="T4" fmla="*/ 298 w 596"/>
              <a:gd name="T5" fmla="*/ 601 h 601"/>
              <a:gd name="T6" fmla="*/ 596 w 596"/>
              <a:gd name="T7" fmla="*/ 300 h 601"/>
              <a:gd name="T8" fmla="*/ 298 w 596"/>
              <a:gd name="T9" fmla="*/ 0 h 601"/>
              <a:gd name="T10" fmla="*/ 298 w 596"/>
              <a:gd name="T11" fmla="*/ 579 h 601"/>
              <a:gd name="T12" fmla="*/ 298 w 596"/>
              <a:gd name="T13" fmla="*/ 579 h 601"/>
              <a:gd name="T14" fmla="*/ 21 w 596"/>
              <a:gd name="T15" fmla="*/ 300 h 601"/>
              <a:gd name="T16" fmla="*/ 298 w 596"/>
              <a:gd name="T17" fmla="*/ 21 h 601"/>
              <a:gd name="T18" fmla="*/ 575 w 596"/>
              <a:gd name="T19" fmla="*/ 300 h 601"/>
              <a:gd name="T20" fmla="*/ 298 w 596"/>
              <a:gd name="T21" fmla="*/ 579 h 601"/>
              <a:gd name="T22" fmla="*/ 298 w 596"/>
              <a:gd name="T23" fmla="*/ 40 h 601"/>
              <a:gd name="T24" fmla="*/ 298 w 596"/>
              <a:gd name="T25" fmla="*/ 40 h 601"/>
              <a:gd name="T26" fmla="*/ 40 w 596"/>
              <a:gd name="T27" fmla="*/ 300 h 601"/>
              <a:gd name="T28" fmla="*/ 298 w 596"/>
              <a:gd name="T29" fmla="*/ 561 h 601"/>
              <a:gd name="T30" fmla="*/ 556 w 596"/>
              <a:gd name="T31" fmla="*/ 300 h 601"/>
              <a:gd name="T32" fmla="*/ 298 w 596"/>
              <a:gd name="T33" fmla="*/ 40 h 601"/>
              <a:gd name="T34" fmla="*/ 304 w 596"/>
              <a:gd name="T35" fmla="*/ 458 h 601"/>
              <a:gd name="T36" fmla="*/ 304 w 596"/>
              <a:gd name="T37" fmla="*/ 458 h 601"/>
              <a:gd name="T38" fmla="*/ 331 w 596"/>
              <a:gd name="T39" fmla="*/ 436 h 601"/>
              <a:gd name="T40" fmla="*/ 352 w 596"/>
              <a:gd name="T41" fmla="*/ 412 h 601"/>
              <a:gd name="T42" fmla="*/ 346 w 596"/>
              <a:gd name="T43" fmla="*/ 437 h 601"/>
              <a:gd name="T44" fmla="*/ 286 w 596"/>
              <a:gd name="T45" fmla="*/ 495 h 601"/>
              <a:gd name="T46" fmla="*/ 218 w 596"/>
              <a:gd name="T47" fmla="*/ 466 h 601"/>
              <a:gd name="T48" fmla="*/ 230 w 596"/>
              <a:gd name="T49" fmla="*/ 409 h 601"/>
              <a:gd name="T50" fmla="*/ 264 w 596"/>
              <a:gd name="T51" fmla="*/ 306 h 601"/>
              <a:gd name="T52" fmla="*/ 244 w 596"/>
              <a:gd name="T53" fmla="*/ 238 h 601"/>
              <a:gd name="T54" fmla="*/ 267 w 596"/>
              <a:gd name="T55" fmla="*/ 222 h 601"/>
              <a:gd name="T56" fmla="*/ 369 w 596"/>
              <a:gd name="T57" fmla="*/ 209 h 601"/>
              <a:gd name="T58" fmla="*/ 312 w 596"/>
              <a:gd name="T59" fmla="*/ 388 h 601"/>
              <a:gd name="T60" fmla="*/ 304 w 596"/>
              <a:gd name="T61" fmla="*/ 458 h 601"/>
              <a:gd name="T62" fmla="*/ 326 w 596"/>
              <a:gd name="T63" fmla="*/ 189 h 601"/>
              <a:gd name="T64" fmla="*/ 326 w 596"/>
              <a:gd name="T65" fmla="*/ 189 h 601"/>
              <a:gd name="T66" fmla="*/ 330 w 596"/>
              <a:gd name="T67" fmla="*/ 102 h 601"/>
              <a:gd name="T68" fmla="*/ 326 w 596"/>
              <a:gd name="T69" fmla="*/ 189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6" h="601">
                <a:moveTo>
                  <a:pt x="298" y="0"/>
                </a:moveTo>
                <a:cubicBezTo>
                  <a:pt x="133" y="0"/>
                  <a:pt x="0" y="134"/>
                  <a:pt x="0" y="300"/>
                </a:cubicBezTo>
                <a:cubicBezTo>
                  <a:pt x="0" y="466"/>
                  <a:pt x="133" y="601"/>
                  <a:pt x="298" y="601"/>
                </a:cubicBezTo>
                <a:cubicBezTo>
                  <a:pt x="463" y="601"/>
                  <a:pt x="596" y="466"/>
                  <a:pt x="596" y="300"/>
                </a:cubicBezTo>
                <a:cubicBezTo>
                  <a:pt x="596" y="134"/>
                  <a:pt x="463" y="0"/>
                  <a:pt x="298" y="0"/>
                </a:cubicBezTo>
                <a:close/>
                <a:moveTo>
                  <a:pt x="298" y="579"/>
                </a:moveTo>
                <a:lnTo>
                  <a:pt x="298" y="579"/>
                </a:lnTo>
                <a:cubicBezTo>
                  <a:pt x="145" y="579"/>
                  <a:pt x="21" y="454"/>
                  <a:pt x="21" y="300"/>
                </a:cubicBezTo>
                <a:cubicBezTo>
                  <a:pt x="21" y="146"/>
                  <a:pt x="145" y="21"/>
                  <a:pt x="298" y="21"/>
                </a:cubicBezTo>
                <a:cubicBezTo>
                  <a:pt x="451" y="21"/>
                  <a:pt x="575" y="146"/>
                  <a:pt x="575" y="300"/>
                </a:cubicBezTo>
                <a:cubicBezTo>
                  <a:pt x="575" y="454"/>
                  <a:pt x="451" y="579"/>
                  <a:pt x="298" y="579"/>
                </a:cubicBezTo>
                <a:close/>
                <a:moveTo>
                  <a:pt x="298" y="40"/>
                </a:moveTo>
                <a:lnTo>
                  <a:pt x="298" y="40"/>
                </a:lnTo>
                <a:cubicBezTo>
                  <a:pt x="155" y="40"/>
                  <a:pt x="40" y="156"/>
                  <a:pt x="40" y="300"/>
                </a:cubicBezTo>
                <a:cubicBezTo>
                  <a:pt x="40" y="444"/>
                  <a:pt x="155" y="561"/>
                  <a:pt x="298" y="561"/>
                </a:cubicBezTo>
                <a:cubicBezTo>
                  <a:pt x="441" y="561"/>
                  <a:pt x="556" y="444"/>
                  <a:pt x="556" y="300"/>
                </a:cubicBezTo>
                <a:cubicBezTo>
                  <a:pt x="556" y="156"/>
                  <a:pt x="441" y="40"/>
                  <a:pt x="298" y="40"/>
                </a:cubicBezTo>
                <a:close/>
                <a:moveTo>
                  <a:pt x="304" y="458"/>
                </a:moveTo>
                <a:lnTo>
                  <a:pt x="304" y="458"/>
                </a:lnTo>
                <a:cubicBezTo>
                  <a:pt x="314" y="460"/>
                  <a:pt x="324" y="445"/>
                  <a:pt x="331" y="436"/>
                </a:cubicBezTo>
                <a:cubicBezTo>
                  <a:pt x="338" y="427"/>
                  <a:pt x="343" y="414"/>
                  <a:pt x="352" y="412"/>
                </a:cubicBezTo>
                <a:cubicBezTo>
                  <a:pt x="360" y="418"/>
                  <a:pt x="351" y="430"/>
                  <a:pt x="346" y="437"/>
                </a:cubicBezTo>
                <a:cubicBezTo>
                  <a:pt x="333" y="457"/>
                  <a:pt x="307" y="487"/>
                  <a:pt x="286" y="495"/>
                </a:cubicBezTo>
                <a:cubicBezTo>
                  <a:pt x="255" y="506"/>
                  <a:pt x="221" y="495"/>
                  <a:pt x="218" y="466"/>
                </a:cubicBezTo>
                <a:cubicBezTo>
                  <a:pt x="216" y="451"/>
                  <a:pt x="224" y="428"/>
                  <a:pt x="230" y="409"/>
                </a:cubicBezTo>
                <a:cubicBezTo>
                  <a:pt x="242" y="371"/>
                  <a:pt x="251" y="347"/>
                  <a:pt x="264" y="306"/>
                </a:cubicBezTo>
                <a:cubicBezTo>
                  <a:pt x="273" y="277"/>
                  <a:pt x="293" y="228"/>
                  <a:pt x="244" y="238"/>
                </a:cubicBezTo>
                <a:cubicBezTo>
                  <a:pt x="244" y="225"/>
                  <a:pt x="257" y="224"/>
                  <a:pt x="267" y="222"/>
                </a:cubicBezTo>
                <a:cubicBezTo>
                  <a:pt x="299" y="217"/>
                  <a:pt x="335" y="211"/>
                  <a:pt x="369" y="209"/>
                </a:cubicBezTo>
                <a:cubicBezTo>
                  <a:pt x="353" y="263"/>
                  <a:pt x="331" y="327"/>
                  <a:pt x="312" y="388"/>
                </a:cubicBezTo>
                <a:cubicBezTo>
                  <a:pt x="306" y="407"/>
                  <a:pt x="283" y="451"/>
                  <a:pt x="304" y="458"/>
                </a:cubicBezTo>
                <a:close/>
                <a:moveTo>
                  <a:pt x="326" y="189"/>
                </a:moveTo>
                <a:lnTo>
                  <a:pt x="326" y="189"/>
                </a:lnTo>
                <a:cubicBezTo>
                  <a:pt x="283" y="182"/>
                  <a:pt x="281" y="109"/>
                  <a:pt x="330" y="102"/>
                </a:cubicBezTo>
                <a:cubicBezTo>
                  <a:pt x="397" y="91"/>
                  <a:pt x="394" y="201"/>
                  <a:pt x="326" y="189"/>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11" name="Freeform 8"/>
          <p:cNvSpPr>
            <a:spLocks noEditPoints="1"/>
          </p:cNvSpPr>
          <p:nvPr/>
        </p:nvSpPr>
        <p:spPr bwMode="auto">
          <a:xfrm>
            <a:off x="10091415" y="3565050"/>
            <a:ext cx="706917" cy="696367"/>
          </a:xfrm>
          <a:custGeom>
            <a:avLst/>
            <a:gdLst>
              <a:gd name="T0" fmla="*/ 170 w 648"/>
              <a:gd name="T1" fmla="*/ 280 h 639"/>
              <a:gd name="T2" fmla="*/ 226 w 648"/>
              <a:gd name="T3" fmla="*/ 183 h 639"/>
              <a:gd name="T4" fmla="*/ 240 w 648"/>
              <a:gd name="T5" fmla="*/ 167 h 639"/>
              <a:gd name="T6" fmla="*/ 366 w 648"/>
              <a:gd name="T7" fmla="*/ 177 h 639"/>
              <a:gd name="T8" fmla="*/ 359 w 648"/>
              <a:gd name="T9" fmla="*/ 162 h 639"/>
              <a:gd name="T10" fmla="*/ 388 w 648"/>
              <a:gd name="T11" fmla="*/ 153 h 639"/>
              <a:gd name="T12" fmla="*/ 408 w 648"/>
              <a:gd name="T13" fmla="*/ 154 h 639"/>
              <a:gd name="T14" fmla="*/ 402 w 648"/>
              <a:gd name="T15" fmla="*/ 183 h 639"/>
              <a:gd name="T16" fmla="*/ 391 w 648"/>
              <a:gd name="T17" fmla="*/ 199 h 639"/>
              <a:gd name="T18" fmla="*/ 319 w 648"/>
              <a:gd name="T19" fmla="*/ 265 h 639"/>
              <a:gd name="T20" fmla="*/ 318 w 648"/>
              <a:gd name="T21" fmla="*/ 266 h 639"/>
              <a:gd name="T22" fmla="*/ 616 w 648"/>
              <a:gd name="T23" fmla="*/ 615 h 639"/>
              <a:gd name="T24" fmla="*/ 497 w 648"/>
              <a:gd name="T25" fmla="*/ 615 h 639"/>
              <a:gd name="T26" fmla="*/ 272 w 648"/>
              <a:gd name="T27" fmla="*/ 546 h 639"/>
              <a:gd name="T28" fmla="*/ 272 w 648"/>
              <a:gd name="T29" fmla="*/ 0 h 639"/>
              <a:gd name="T30" fmla="*/ 515 w 648"/>
              <a:gd name="T31" fmla="*/ 397 h 639"/>
              <a:gd name="T32" fmla="*/ 616 w 648"/>
              <a:gd name="T33" fmla="*/ 615 h 639"/>
              <a:gd name="T34" fmla="*/ 272 w 648"/>
              <a:gd name="T35" fmla="*/ 511 h 639"/>
              <a:gd name="T36" fmla="*/ 272 w 648"/>
              <a:gd name="T37" fmla="*/ 35 h 639"/>
              <a:gd name="T38" fmla="*/ 272 w 648"/>
              <a:gd name="T39" fmla="*/ 511 h 639"/>
              <a:gd name="T40" fmla="*/ 445 w 648"/>
              <a:gd name="T41" fmla="*/ 391 h 639"/>
              <a:gd name="T42" fmla="*/ 409 w 648"/>
              <a:gd name="T43" fmla="*/ 401 h 639"/>
              <a:gd name="T44" fmla="*/ 338 w 648"/>
              <a:gd name="T45" fmla="*/ 401 h 639"/>
              <a:gd name="T46" fmla="*/ 266 w 648"/>
              <a:gd name="T47" fmla="*/ 401 h 639"/>
              <a:gd name="T48" fmla="*/ 194 w 648"/>
              <a:gd name="T49" fmla="*/ 401 h 639"/>
              <a:gd name="T50" fmla="*/ 111 w 648"/>
              <a:gd name="T51" fmla="*/ 401 h 639"/>
              <a:gd name="T52" fmla="*/ 100 w 648"/>
              <a:gd name="T53" fmla="*/ 391 h 639"/>
              <a:gd name="T54" fmla="*/ 111 w 648"/>
              <a:gd name="T55" fmla="*/ 145 h 639"/>
              <a:gd name="T56" fmla="*/ 122 w 648"/>
              <a:gd name="T57" fmla="*/ 380 h 639"/>
              <a:gd name="T58" fmla="*/ 152 w 648"/>
              <a:gd name="T59" fmla="*/ 331 h 639"/>
              <a:gd name="T60" fmla="*/ 183 w 648"/>
              <a:gd name="T61" fmla="*/ 320 h 639"/>
              <a:gd name="T62" fmla="*/ 194 w 648"/>
              <a:gd name="T63" fmla="*/ 380 h 639"/>
              <a:gd name="T64" fmla="*/ 224 w 648"/>
              <a:gd name="T65" fmla="*/ 256 h 639"/>
              <a:gd name="T66" fmla="*/ 255 w 648"/>
              <a:gd name="T67" fmla="*/ 245 h 639"/>
              <a:gd name="T68" fmla="*/ 266 w 648"/>
              <a:gd name="T69" fmla="*/ 380 h 639"/>
              <a:gd name="T70" fmla="*/ 296 w 648"/>
              <a:gd name="T71" fmla="*/ 292 h 639"/>
              <a:gd name="T72" fmla="*/ 327 w 648"/>
              <a:gd name="T73" fmla="*/ 282 h 639"/>
              <a:gd name="T74" fmla="*/ 338 w 648"/>
              <a:gd name="T75" fmla="*/ 380 h 639"/>
              <a:gd name="T76" fmla="*/ 368 w 648"/>
              <a:gd name="T77" fmla="*/ 231 h 639"/>
              <a:gd name="T78" fmla="*/ 399 w 648"/>
              <a:gd name="T79" fmla="*/ 220 h 639"/>
              <a:gd name="T80" fmla="*/ 409 w 648"/>
              <a:gd name="T81" fmla="*/ 380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8" h="639">
                <a:moveTo>
                  <a:pt x="242" y="199"/>
                </a:moveTo>
                <a:lnTo>
                  <a:pt x="170" y="280"/>
                </a:lnTo>
                <a:lnTo>
                  <a:pt x="153" y="266"/>
                </a:lnTo>
                <a:lnTo>
                  <a:pt x="226" y="183"/>
                </a:lnTo>
                <a:lnTo>
                  <a:pt x="226" y="183"/>
                </a:lnTo>
                <a:lnTo>
                  <a:pt x="240" y="167"/>
                </a:lnTo>
                <a:lnTo>
                  <a:pt x="316" y="234"/>
                </a:lnTo>
                <a:lnTo>
                  <a:pt x="366" y="177"/>
                </a:lnTo>
                <a:lnTo>
                  <a:pt x="357" y="169"/>
                </a:lnTo>
                <a:cubicBezTo>
                  <a:pt x="354" y="167"/>
                  <a:pt x="355" y="163"/>
                  <a:pt x="359" y="162"/>
                </a:cubicBezTo>
                <a:lnTo>
                  <a:pt x="373" y="158"/>
                </a:lnTo>
                <a:cubicBezTo>
                  <a:pt x="377" y="156"/>
                  <a:pt x="384" y="154"/>
                  <a:pt x="388" y="153"/>
                </a:cubicBezTo>
                <a:lnTo>
                  <a:pt x="402" y="149"/>
                </a:lnTo>
                <a:cubicBezTo>
                  <a:pt x="406" y="147"/>
                  <a:pt x="409" y="150"/>
                  <a:pt x="408" y="154"/>
                </a:cubicBezTo>
                <a:lnTo>
                  <a:pt x="405" y="167"/>
                </a:lnTo>
                <a:cubicBezTo>
                  <a:pt x="404" y="172"/>
                  <a:pt x="402" y="179"/>
                  <a:pt x="402" y="183"/>
                </a:cubicBezTo>
                <a:lnTo>
                  <a:pt x="399" y="196"/>
                </a:lnTo>
                <a:cubicBezTo>
                  <a:pt x="398" y="200"/>
                  <a:pt x="395" y="202"/>
                  <a:pt x="391" y="199"/>
                </a:cubicBezTo>
                <a:lnTo>
                  <a:pt x="383" y="192"/>
                </a:lnTo>
                <a:lnTo>
                  <a:pt x="319" y="265"/>
                </a:lnTo>
                <a:lnTo>
                  <a:pt x="319" y="265"/>
                </a:lnTo>
                <a:lnTo>
                  <a:pt x="318" y="266"/>
                </a:lnTo>
                <a:lnTo>
                  <a:pt x="242" y="199"/>
                </a:lnTo>
                <a:close/>
                <a:moveTo>
                  <a:pt x="616" y="615"/>
                </a:moveTo>
                <a:cubicBezTo>
                  <a:pt x="599" y="631"/>
                  <a:pt x="578" y="639"/>
                  <a:pt x="556" y="639"/>
                </a:cubicBezTo>
                <a:cubicBezTo>
                  <a:pt x="535" y="639"/>
                  <a:pt x="513" y="631"/>
                  <a:pt x="497" y="615"/>
                </a:cubicBezTo>
                <a:lnTo>
                  <a:pt x="396" y="516"/>
                </a:lnTo>
                <a:cubicBezTo>
                  <a:pt x="359" y="535"/>
                  <a:pt x="317" y="546"/>
                  <a:pt x="272" y="546"/>
                </a:cubicBezTo>
                <a:cubicBezTo>
                  <a:pt x="122" y="546"/>
                  <a:pt x="0" y="424"/>
                  <a:pt x="0" y="273"/>
                </a:cubicBezTo>
                <a:cubicBezTo>
                  <a:pt x="0" y="123"/>
                  <a:pt x="122" y="0"/>
                  <a:pt x="272" y="0"/>
                </a:cubicBezTo>
                <a:cubicBezTo>
                  <a:pt x="423" y="0"/>
                  <a:pt x="545" y="123"/>
                  <a:pt x="545" y="273"/>
                </a:cubicBezTo>
                <a:cubicBezTo>
                  <a:pt x="545" y="318"/>
                  <a:pt x="534" y="360"/>
                  <a:pt x="515" y="397"/>
                </a:cubicBezTo>
                <a:lnTo>
                  <a:pt x="616" y="496"/>
                </a:lnTo>
                <a:cubicBezTo>
                  <a:pt x="648" y="529"/>
                  <a:pt x="648" y="582"/>
                  <a:pt x="616" y="615"/>
                </a:cubicBezTo>
                <a:close/>
                <a:moveTo>
                  <a:pt x="272" y="511"/>
                </a:moveTo>
                <a:lnTo>
                  <a:pt x="272" y="511"/>
                </a:lnTo>
                <a:cubicBezTo>
                  <a:pt x="404" y="511"/>
                  <a:pt x="510" y="405"/>
                  <a:pt x="510" y="273"/>
                </a:cubicBezTo>
                <a:cubicBezTo>
                  <a:pt x="510" y="142"/>
                  <a:pt x="404" y="35"/>
                  <a:pt x="272" y="35"/>
                </a:cubicBezTo>
                <a:cubicBezTo>
                  <a:pt x="141" y="35"/>
                  <a:pt x="35" y="142"/>
                  <a:pt x="35" y="273"/>
                </a:cubicBezTo>
                <a:cubicBezTo>
                  <a:pt x="35" y="405"/>
                  <a:pt x="141" y="511"/>
                  <a:pt x="272" y="511"/>
                </a:cubicBezTo>
                <a:close/>
                <a:moveTo>
                  <a:pt x="434" y="380"/>
                </a:moveTo>
                <a:cubicBezTo>
                  <a:pt x="440" y="380"/>
                  <a:pt x="445" y="385"/>
                  <a:pt x="445" y="391"/>
                </a:cubicBezTo>
                <a:cubicBezTo>
                  <a:pt x="445" y="397"/>
                  <a:pt x="440" y="401"/>
                  <a:pt x="434" y="401"/>
                </a:cubicBezTo>
                <a:lnTo>
                  <a:pt x="409" y="401"/>
                </a:lnTo>
                <a:lnTo>
                  <a:pt x="368" y="401"/>
                </a:lnTo>
                <a:lnTo>
                  <a:pt x="338" y="401"/>
                </a:lnTo>
                <a:lnTo>
                  <a:pt x="296" y="401"/>
                </a:lnTo>
                <a:lnTo>
                  <a:pt x="266" y="401"/>
                </a:lnTo>
                <a:lnTo>
                  <a:pt x="224" y="401"/>
                </a:lnTo>
                <a:lnTo>
                  <a:pt x="194" y="401"/>
                </a:lnTo>
                <a:lnTo>
                  <a:pt x="152" y="401"/>
                </a:lnTo>
                <a:lnTo>
                  <a:pt x="111" y="401"/>
                </a:lnTo>
                <a:lnTo>
                  <a:pt x="111" y="401"/>
                </a:lnTo>
                <a:cubicBezTo>
                  <a:pt x="105" y="401"/>
                  <a:pt x="100" y="397"/>
                  <a:pt x="100" y="391"/>
                </a:cubicBezTo>
                <a:lnTo>
                  <a:pt x="100" y="155"/>
                </a:lnTo>
                <a:cubicBezTo>
                  <a:pt x="100" y="150"/>
                  <a:pt x="105" y="145"/>
                  <a:pt x="111" y="145"/>
                </a:cubicBezTo>
                <a:cubicBezTo>
                  <a:pt x="117" y="145"/>
                  <a:pt x="121" y="150"/>
                  <a:pt x="121" y="155"/>
                </a:cubicBezTo>
                <a:lnTo>
                  <a:pt x="122" y="380"/>
                </a:lnTo>
                <a:lnTo>
                  <a:pt x="152" y="380"/>
                </a:lnTo>
                <a:lnTo>
                  <a:pt x="152" y="331"/>
                </a:lnTo>
                <a:cubicBezTo>
                  <a:pt x="152" y="325"/>
                  <a:pt x="157" y="320"/>
                  <a:pt x="163" y="320"/>
                </a:cubicBezTo>
                <a:lnTo>
                  <a:pt x="183" y="320"/>
                </a:lnTo>
                <a:cubicBezTo>
                  <a:pt x="189" y="320"/>
                  <a:pt x="194" y="325"/>
                  <a:pt x="194" y="331"/>
                </a:cubicBezTo>
                <a:lnTo>
                  <a:pt x="194" y="380"/>
                </a:lnTo>
                <a:lnTo>
                  <a:pt x="224" y="380"/>
                </a:lnTo>
                <a:lnTo>
                  <a:pt x="224" y="256"/>
                </a:lnTo>
                <a:cubicBezTo>
                  <a:pt x="224" y="250"/>
                  <a:pt x="229" y="245"/>
                  <a:pt x="235" y="245"/>
                </a:cubicBezTo>
                <a:lnTo>
                  <a:pt x="255" y="245"/>
                </a:lnTo>
                <a:cubicBezTo>
                  <a:pt x="261" y="245"/>
                  <a:pt x="266" y="250"/>
                  <a:pt x="266" y="256"/>
                </a:cubicBezTo>
                <a:lnTo>
                  <a:pt x="266" y="380"/>
                </a:lnTo>
                <a:lnTo>
                  <a:pt x="296" y="380"/>
                </a:lnTo>
                <a:lnTo>
                  <a:pt x="296" y="292"/>
                </a:lnTo>
                <a:cubicBezTo>
                  <a:pt x="296" y="286"/>
                  <a:pt x="300" y="282"/>
                  <a:pt x="307" y="282"/>
                </a:cubicBezTo>
                <a:lnTo>
                  <a:pt x="327" y="282"/>
                </a:lnTo>
                <a:cubicBezTo>
                  <a:pt x="333" y="282"/>
                  <a:pt x="338" y="286"/>
                  <a:pt x="338" y="292"/>
                </a:cubicBezTo>
                <a:lnTo>
                  <a:pt x="338" y="380"/>
                </a:lnTo>
                <a:lnTo>
                  <a:pt x="368" y="380"/>
                </a:lnTo>
                <a:lnTo>
                  <a:pt x="368" y="231"/>
                </a:lnTo>
                <a:cubicBezTo>
                  <a:pt x="368" y="225"/>
                  <a:pt x="372" y="220"/>
                  <a:pt x="378" y="220"/>
                </a:cubicBezTo>
                <a:lnTo>
                  <a:pt x="399" y="220"/>
                </a:lnTo>
                <a:cubicBezTo>
                  <a:pt x="405" y="220"/>
                  <a:pt x="409" y="225"/>
                  <a:pt x="409" y="231"/>
                </a:cubicBezTo>
                <a:lnTo>
                  <a:pt x="409" y="380"/>
                </a:lnTo>
                <a:lnTo>
                  <a:pt x="434" y="380"/>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12" name="Freeform 9"/>
          <p:cNvSpPr>
            <a:spLocks noEditPoints="1"/>
          </p:cNvSpPr>
          <p:nvPr/>
        </p:nvSpPr>
        <p:spPr bwMode="auto">
          <a:xfrm>
            <a:off x="10091415" y="1683240"/>
            <a:ext cx="627785" cy="664713"/>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13" name="Freeform 10"/>
          <p:cNvSpPr>
            <a:spLocks noEditPoints="1"/>
          </p:cNvSpPr>
          <p:nvPr/>
        </p:nvSpPr>
        <p:spPr bwMode="auto">
          <a:xfrm>
            <a:off x="8630844" y="1641035"/>
            <a:ext cx="751758" cy="749121"/>
          </a:xfrm>
          <a:custGeom>
            <a:avLst/>
            <a:gdLst>
              <a:gd name="T0" fmla="*/ 122 w 689"/>
              <a:gd name="T1" fmla="*/ 472 h 688"/>
              <a:gd name="T2" fmla="*/ 567 w 689"/>
              <a:gd name="T3" fmla="*/ 215 h 688"/>
              <a:gd name="T4" fmla="*/ 495 w 689"/>
              <a:gd name="T5" fmla="*/ 605 h 688"/>
              <a:gd name="T6" fmla="*/ 194 w 689"/>
              <a:gd name="T7" fmla="*/ 83 h 688"/>
              <a:gd name="T8" fmla="*/ 495 w 689"/>
              <a:gd name="T9" fmla="*/ 605 h 688"/>
              <a:gd name="T10" fmla="*/ 161 w 689"/>
              <a:gd name="T11" fmla="*/ 450 h 688"/>
              <a:gd name="T12" fmla="*/ 528 w 689"/>
              <a:gd name="T13" fmla="*/ 238 h 688"/>
              <a:gd name="T14" fmla="*/ 460 w 689"/>
              <a:gd name="T15" fmla="*/ 543 h 688"/>
              <a:gd name="T16" fmla="*/ 230 w 689"/>
              <a:gd name="T17" fmla="*/ 145 h 688"/>
              <a:gd name="T18" fmla="*/ 460 w 689"/>
              <a:gd name="T19" fmla="*/ 543 h 688"/>
              <a:gd name="T20" fmla="*/ 345 w 689"/>
              <a:gd name="T21" fmla="*/ 376 h 688"/>
              <a:gd name="T22" fmla="*/ 345 w 689"/>
              <a:gd name="T23" fmla="*/ 311 h 688"/>
              <a:gd name="T24" fmla="*/ 359 w 689"/>
              <a:gd name="T25" fmla="*/ 158 h 688"/>
              <a:gd name="T26" fmla="*/ 344 w 689"/>
              <a:gd name="T27" fmla="*/ 172 h 688"/>
              <a:gd name="T28" fmla="*/ 330 w 689"/>
              <a:gd name="T29" fmla="*/ 135 h 688"/>
              <a:gd name="T30" fmla="*/ 345 w 689"/>
              <a:gd name="T31" fmla="*/ 121 h 688"/>
              <a:gd name="T32" fmla="*/ 359 w 689"/>
              <a:gd name="T33" fmla="*/ 158 h 688"/>
              <a:gd name="T34" fmla="*/ 345 w 689"/>
              <a:gd name="T35" fmla="*/ 567 h 688"/>
              <a:gd name="T36" fmla="*/ 330 w 689"/>
              <a:gd name="T37" fmla="*/ 553 h 688"/>
              <a:gd name="T38" fmla="*/ 344 w 689"/>
              <a:gd name="T39" fmla="*/ 516 h 688"/>
              <a:gd name="T40" fmla="*/ 359 w 689"/>
              <a:gd name="T41" fmla="*/ 530 h 688"/>
              <a:gd name="T42" fmla="*/ 159 w 689"/>
              <a:gd name="T43" fmla="*/ 326 h 688"/>
              <a:gd name="T44" fmla="*/ 173 w 689"/>
              <a:gd name="T45" fmla="*/ 342 h 688"/>
              <a:gd name="T46" fmla="*/ 136 w 689"/>
              <a:gd name="T47" fmla="*/ 356 h 688"/>
              <a:gd name="T48" fmla="*/ 122 w 689"/>
              <a:gd name="T49" fmla="*/ 340 h 688"/>
              <a:gd name="T50" fmla="*/ 159 w 689"/>
              <a:gd name="T51" fmla="*/ 326 h 688"/>
              <a:gd name="T52" fmla="*/ 567 w 689"/>
              <a:gd name="T53" fmla="*/ 340 h 688"/>
              <a:gd name="T54" fmla="*/ 553 w 689"/>
              <a:gd name="T55" fmla="*/ 356 h 688"/>
              <a:gd name="T56" fmla="*/ 516 w 689"/>
              <a:gd name="T57" fmla="*/ 342 h 688"/>
              <a:gd name="T58" fmla="*/ 530 w 689"/>
              <a:gd name="T59" fmla="*/ 326 h 688"/>
              <a:gd name="T60" fmla="*/ 363 w 689"/>
              <a:gd name="T61" fmla="*/ 344 h 688"/>
              <a:gd name="T62" fmla="*/ 327 w 689"/>
              <a:gd name="T63" fmla="*/ 344 h 688"/>
              <a:gd name="T64" fmla="*/ 345 w 689"/>
              <a:gd name="T65" fmla="*/ 201 h 688"/>
              <a:gd name="T66" fmla="*/ 363 w 689"/>
              <a:gd name="T67" fmla="*/ 344 h 688"/>
              <a:gd name="T68" fmla="*/ 262 w 689"/>
              <a:gd name="T69" fmla="*/ 429 h 688"/>
              <a:gd name="T70" fmla="*/ 329 w 689"/>
              <a:gd name="T71" fmla="*/ 336 h 688"/>
              <a:gd name="T72" fmla="*/ 355 w 689"/>
              <a:gd name="T73" fmla="*/ 36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9" h="688">
                <a:moveTo>
                  <a:pt x="216" y="121"/>
                </a:moveTo>
                <a:cubicBezTo>
                  <a:pt x="94" y="192"/>
                  <a:pt x="51" y="350"/>
                  <a:pt x="122" y="472"/>
                </a:cubicBezTo>
                <a:cubicBezTo>
                  <a:pt x="193" y="595"/>
                  <a:pt x="350" y="637"/>
                  <a:pt x="473" y="566"/>
                </a:cubicBezTo>
                <a:cubicBezTo>
                  <a:pt x="596" y="495"/>
                  <a:pt x="638" y="338"/>
                  <a:pt x="567" y="215"/>
                </a:cubicBezTo>
                <a:cubicBezTo>
                  <a:pt x="496" y="93"/>
                  <a:pt x="339" y="51"/>
                  <a:pt x="216" y="121"/>
                </a:cubicBezTo>
                <a:close/>
                <a:moveTo>
                  <a:pt x="495" y="605"/>
                </a:moveTo>
                <a:cubicBezTo>
                  <a:pt x="351" y="688"/>
                  <a:pt x="167" y="638"/>
                  <a:pt x="83" y="495"/>
                </a:cubicBezTo>
                <a:cubicBezTo>
                  <a:pt x="0" y="351"/>
                  <a:pt x="50" y="166"/>
                  <a:pt x="194" y="83"/>
                </a:cubicBezTo>
                <a:cubicBezTo>
                  <a:pt x="338" y="0"/>
                  <a:pt x="523" y="49"/>
                  <a:pt x="606" y="193"/>
                </a:cubicBezTo>
                <a:cubicBezTo>
                  <a:pt x="689" y="337"/>
                  <a:pt x="639" y="522"/>
                  <a:pt x="495" y="605"/>
                </a:cubicBezTo>
                <a:close/>
                <a:moveTo>
                  <a:pt x="238" y="160"/>
                </a:moveTo>
                <a:cubicBezTo>
                  <a:pt x="137" y="219"/>
                  <a:pt x="102" y="349"/>
                  <a:pt x="161" y="450"/>
                </a:cubicBezTo>
                <a:cubicBezTo>
                  <a:pt x="219" y="551"/>
                  <a:pt x="349" y="586"/>
                  <a:pt x="451" y="528"/>
                </a:cubicBezTo>
                <a:cubicBezTo>
                  <a:pt x="552" y="469"/>
                  <a:pt x="587" y="339"/>
                  <a:pt x="528" y="238"/>
                </a:cubicBezTo>
                <a:cubicBezTo>
                  <a:pt x="470" y="136"/>
                  <a:pt x="340" y="102"/>
                  <a:pt x="238" y="160"/>
                </a:cubicBezTo>
                <a:close/>
                <a:moveTo>
                  <a:pt x="460" y="543"/>
                </a:moveTo>
                <a:cubicBezTo>
                  <a:pt x="350" y="607"/>
                  <a:pt x="209" y="569"/>
                  <a:pt x="145" y="459"/>
                </a:cubicBezTo>
                <a:cubicBezTo>
                  <a:pt x="82" y="349"/>
                  <a:pt x="120" y="208"/>
                  <a:pt x="230" y="145"/>
                </a:cubicBezTo>
                <a:cubicBezTo>
                  <a:pt x="339" y="81"/>
                  <a:pt x="480" y="119"/>
                  <a:pt x="544" y="229"/>
                </a:cubicBezTo>
                <a:cubicBezTo>
                  <a:pt x="607" y="339"/>
                  <a:pt x="570" y="480"/>
                  <a:pt x="460" y="543"/>
                </a:cubicBezTo>
                <a:close/>
                <a:moveTo>
                  <a:pt x="377" y="344"/>
                </a:moveTo>
                <a:cubicBezTo>
                  <a:pt x="377" y="362"/>
                  <a:pt x="362" y="376"/>
                  <a:pt x="345" y="376"/>
                </a:cubicBezTo>
                <a:cubicBezTo>
                  <a:pt x="327" y="376"/>
                  <a:pt x="312" y="362"/>
                  <a:pt x="312" y="344"/>
                </a:cubicBezTo>
                <a:cubicBezTo>
                  <a:pt x="312" y="326"/>
                  <a:pt x="327" y="311"/>
                  <a:pt x="345" y="311"/>
                </a:cubicBezTo>
                <a:cubicBezTo>
                  <a:pt x="362" y="311"/>
                  <a:pt x="377" y="326"/>
                  <a:pt x="377" y="344"/>
                </a:cubicBezTo>
                <a:close/>
                <a:moveTo>
                  <a:pt x="359" y="158"/>
                </a:moveTo>
                <a:cubicBezTo>
                  <a:pt x="359" y="166"/>
                  <a:pt x="353" y="172"/>
                  <a:pt x="345" y="172"/>
                </a:cubicBezTo>
                <a:lnTo>
                  <a:pt x="344" y="172"/>
                </a:lnTo>
                <a:cubicBezTo>
                  <a:pt x="336" y="172"/>
                  <a:pt x="330" y="166"/>
                  <a:pt x="330" y="158"/>
                </a:cubicBezTo>
                <a:lnTo>
                  <a:pt x="330" y="135"/>
                </a:lnTo>
                <a:cubicBezTo>
                  <a:pt x="330" y="127"/>
                  <a:pt x="336" y="121"/>
                  <a:pt x="344" y="121"/>
                </a:cubicBezTo>
                <a:lnTo>
                  <a:pt x="345" y="121"/>
                </a:lnTo>
                <a:cubicBezTo>
                  <a:pt x="353" y="121"/>
                  <a:pt x="359" y="127"/>
                  <a:pt x="359" y="135"/>
                </a:cubicBezTo>
                <a:lnTo>
                  <a:pt x="359" y="158"/>
                </a:lnTo>
                <a:close/>
                <a:moveTo>
                  <a:pt x="359" y="553"/>
                </a:moveTo>
                <a:cubicBezTo>
                  <a:pt x="359" y="560"/>
                  <a:pt x="353" y="567"/>
                  <a:pt x="345" y="567"/>
                </a:cubicBezTo>
                <a:lnTo>
                  <a:pt x="344" y="567"/>
                </a:lnTo>
                <a:cubicBezTo>
                  <a:pt x="336" y="567"/>
                  <a:pt x="330" y="560"/>
                  <a:pt x="330" y="553"/>
                </a:cubicBezTo>
                <a:lnTo>
                  <a:pt x="330" y="530"/>
                </a:lnTo>
                <a:cubicBezTo>
                  <a:pt x="330" y="522"/>
                  <a:pt x="336" y="516"/>
                  <a:pt x="344" y="516"/>
                </a:cubicBezTo>
                <a:lnTo>
                  <a:pt x="345" y="516"/>
                </a:lnTo>
                <a:cubicBezTo>
                  <a:pt x="353" y="516"/>
                  <a:pt x="359" y="522"/>
                  <a:pt x="359" y="530"/>
                </a:cubicBezTo>
                <a:lnTo>
                  <a:pt x="359" y="553"/>
                </a:lnTo>
                <a:close/>
                <a:moveTo>
                  <a:pt x="159" y="326"/>
                </a:moveTo>
                <a:cubicBezTo>
                  <a:pt x="166" y="326"/>
                  <a:pt x="173" y="333"/>
                  <a:pt x="173" y="340"/>
                </a:cubicBezTo>
                <a:lnTo>
                  <a:pt x="173" y="342"/>
                </a:lnTo>
                <a:cubicBezTo>
                  <a:pt x="173" y="350"/>
                  <a:pt x="166" y="356"/>
                  <a:pt x="159" y="356"/>
                </a:cubicBezTo>
                <a:lnTo>
                  <a:pt x="136" y="356"/>
                </a:lnTo>
                <a:cubicBezTo>
                  <a:pt x="128" y="356"/>
                  <a:pt x="122" y="350"/>
                  <a:pt x="122" y="342"/>
                </a:cubicBezTo>
                <a:lnTo>
                  <a:pt x="122" y="340"/>
                </a:lnTo>
                <a:cubicBezTo>
                  <a:pt x="122" y="333"/>
                  <a:pt x="128" y="326"/>
                  <a:pt x="136" y="326"/>
                </a:cubicBezTo>
                <a:lnTo>
                  <a:pt x="159" y="326"/>
                </a:lnTo>
                <a:close/>
                <a:moveTo>
                  <a:pt x="553" y="326"/>
                </a:moveTo>
                <a:cubicBezTo>
                  <a:pt x="561" y="326"/>
                  <a:pt x="567" y="333"/>
                  <a:pt x="567" y="340"/>
                </a:cubicBezTo>
                <a:lnTo>
                  <a:pt x="567" y="342"/>
                </a:lnTo>
                <a:cubicBezTo>
                  <a:pt x="567" y="350"/>
                  <a:pt x="561" y="356"/>
                  <a:pt x="553" y="356"/>
                </a:cubicBezTo>
                <a:lnTo>
                  <a:pt x="530" y="356"/>
                </a:lnTo>
                <a:cubicBezTo>
                  <a:pt x="523" y="356"/>
                  <a:pt x="516" y="350"/>
                  <a:pt x="516" y="342"/>
                </a:cubicBezTo>
                <a:lnTo>
                  <a:pt x="516" y="340"/>
                </a:lnTo>
                <a:cubicBezTo>
                  <a:pt x="516" y="333"/>
                  <a:pt x="523" y="326"/>
                  <a:pt x="530" y="326"/>
                </a:cubicBezTo>
                <a:lnTo>
                  <a:pt x="553" y="326"/>
                </a:lnTo>
                <a:close/>
                <a:moveTo>
                  <a:pt x="363" y="344"/>
                </a:moveTo>
                <a:cubicBezTo>
                  <a:pt x="363" y="354"/>
                  <a:pt x="355" y="362"/>
                  <a:pt x="345" y="362"/>
                </a:cubicBezTo>
                <a:cubicBezTo>
                  <a:pt x="335" y="362"/>
                  <a:pt x="327" y="354"/>
                  <a:pt x="327" y="344"/>
                </a:cubicBezTo>
                <a:lnTo>
                  <a:pt x="327" y="219"/>
                </a:lnTo>
                <a:cubicBezTo>
                  <a:pt x="327" y="209"/>
                  <a:pt x="335" y="201"/>
                  <a:pt x="345" y="201"/>
                </a:cubicBezTo>
                <a:cubicBezTo>
                  <a:pt x="355" y="201"/>
                  <a:pt x="363" y="209"/>
                  <a:pt x="363" y="219"/>
                </a:cubicBezTo>
                <a:lnTo>
                  <a:pt x="363" y="344"/>
                </a:lnTo>
                <a:close/>
                <a:moveTo>
                  <a:pt x="289" y="427"/>
                </a:moveTo>
                <a:cubicBezTo>
                  <a:pt x="281" y="435"/>
                  <a:pt x="269" y="436"/>
                  <a:pt x="262" y="429"/>
                </a:cubicBezTo>
                <a:cubicBezTo>
                  <a:pt x="255" y="422"/>
                  <a:pt x="255" y="409"/>
                  <a:pt x="263" y="402"/>
                </a:cubicBezTo>
                <a:lnTo>
                  <a:pt x="329" y="336"/>
                </a:lnTo>
                <a:cubicBezTo>
                  <a:pt x="337" y="328"/>
                  <a:pt x="349" y="327"/>
                  <a:pt x="356" y="334"/>
                </a:cubicBezTo>
                <a:cubicBezTo>
                  <a:pt x="363" y="341"/>
                  <a:pt x="362" y="354"/>
                  <a:pt x="355" y="361"/>
                </a:cubicBezTo>
                <a:lnTo>
                  <a:pt x="289" y="427"/>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14" name="Freeform 11"/>
          <p:cNvSpPr>
            <a:spLocks noEditPoints="1"/>
          </p:cNvSpPr>
          <p:nvPr/>
        </p:nvSpPr>
        <p:spPr bwMode="auto">
          <a:xfrm>
            <a:off x="4461586" y="5706851"/>
            <a:ext cx="485346" cy="662077"/>
          </a:xfrm>
          <a:custGeom>
            <a:avLst/>
            <a:gdLst>
              <a:gd name="T0" fmla="*/ 90 w 446"/>
              <a:gd name="T1" fmla="*/ 226 h 608"/>
              <a:gd name="T2" fmla="*/ 137 w 446"/>
              <a:gd name="T3" fmla="*/ 337 h 608"/>
              <a:gd name="T4" fmla="*/ 175 w 446"/>
              <a:gd name="T5" fmla="*/ 425 h 608"/>
              <a:gd name="T6" fmla="*/ 261 w 446"/>
              <a:gd name="T7" fmla="*/ 428 h 608"/>
              <a:gd name="T8" fmla="*/ 280 w 446"/>
              <a:gd name="T9" fmla="*/ 393 h 608"/>
              <a:gd name="T10" fmla="*/ 328 w 446"/>
              <a:gd name="T11" fmla="*/ 304 h 608"/>
              <a:gd name="T12" fmla="*/ 223 w 446"/>
              <a:gd name="T13" fmla="*/ 93 h 608"/>
              <a:gd name="T14" fmla="*/ 184 w 446"/>
              <a:gd name="T15" fmla="*/ 456 h 608"/>
              <a:gd name="T16" fmla="*/ 141 w 446"/>
              <a:gd name="T17" fmla="*/ 405 h 608"/>
              <a:gd name="T18" fmla="*/ 94 w 446"/>
              <a:gd name="T19" fmla="*/ 319 h 608"/>
              <a:gd name="T20" fmla="*/ 223 w 446"/>
              <a:gd name="T21" fmla="*/ 65 h 608"/>
              <a:gd name="T22" fmla="*/ 351 w 446"/>
              <a:gd name="T23" fmla="*/ 319 h 608"/>
              <a:gd name="T24" fmla="*/ 305 w 446"/>
              <a:gd name="T25" fmla="*/ 405 h 608"/>
              <a:gd name="T26" fmla="*/ 261 w 446"/>
              <a:gd name="T27" fmla="*/ 456 h 608"/>
              <a:gd name="T28" fmla="*/ 159 w 446"/>
              <a:gd name="T29" fmla="*/ 545 h 608"/>
              <a:gd name="T30" fmla="*/ 267 w 446"/>
              <a:gd name="T31" fmla="*/ 566 h 608"/>
              <a:gd name="T32" fmla="*/ 267 w 446"/>
              <a:gd name="T33" fmla="*/ 524 h 608"/>
              <a:gd name="T34" fmla="*/ 172 w 446"/>
              <a:gd name="T35" fmla="*/ 558 h 608"/>
              <a:gd name="T36" fmla="*/ 276 w 446"/>
              <a:gd name="T37" fmla="*/ 558 h 608"/>
              <a:gd name="T38" fmla="*/ 289 w 446"/>
              <a:gd name="T39" fmla="*/ 545 h 608"/>
              <a:gd name="T40" fmla="*/ 159 w 446"/>
              <a:gd name="T41" fmla="*/ 480 h 608"/>
              <a:gd name="T42" fmla="*/ 289 w 446"/>
              <a:gd name="T43" fmla="*/ 545 h 608"/>
              <a:gd name="T44" fmla="*/ 287 w 446"/>
              <a:gd name="T45" fmla="*/ 254 h 608"/>
              <a:gd name="T46" fmla="*/ 244 w 446"/>
              <a:gd name="T47" fmla="*/ 298 h 608"/>
              <a:gd name="T48" fmla="*/ 202 w 446"/>
              <a:gd name="T49" fmla="*/ 298 h 608"/>
              <a:gd name="T50" fmla="*/ 158 w 446"/>
              <a:gd name="T51" fmla="*/ 254 h 608"/>
              <a:gd name="T52" fmla="*/ 158 w 446"/>
              <a:gd name="T53" fmla="*/ 212 h 608"/>
              <a:gd name="T54" fmla="*/ 202 w 446"/>
              <a:gd name="T55" fmla="*/ 168 h 608"/>
              <a:gd name="T56" fmla="*/ 244 w 446"/>
              <a:gd name="T57" fmla="*/ 168 h 608"/>
              <a:gd name="T58" fmla="*/ 287 w 446"/>
              <a:gd name="T59" fmla="*/ 212 h 608"/>
              <a:gd name="T60" fmla="*/ 428 w 446"/>
              <a:gd name="T61" fmla="*/ 206 h 608"/>
              <a:gd name="T62" fmla="*/ 405 w 446"/>
              <a:gd name="T63" fmla="*/ 226 h 608"/>
              <a:gd name="T64" fmla="*/ 428 w 446"/>
              <a:gd name="T65" fmla="*/ 239 h 608"/>
              <a:gd name="T66" fmla="*/ 428 w 446"/>
              <a:gd name="T67" fmla="*/ 206 h 608"/>
              <a:gd name="T68" fmla="*/ 379 w 446"/>
              <a:gd name="T69" fmla="*/ 90 h 608"/>
              <a:gd name="T70" fmla="*/ 356 w 446"/>
              <a:gd name="T71" fmla="*/ 67 h 608"/>
              <a:gd name="T72" fmla="*/ 362 w 446"/>
              <a:gd name="T73" fmla="*/ 107 h 608"/>
              <a:gd name="T74" fmla="*/ 239 w 446"/>
              <a:gd name="T75" fmla="*/ 44 h 608"/>
              <a:gd name="T76" fmla="*/ 222 w 446"/>
              <a:gd name="T77" fmla="*/ 0 h 608"/>
              <a:gd name="T78" fmla="*/ 206 w 446"/>
              <a:gd name="T79" fmla="*/ 44 h 608"/>
              <a:gd name="T80" fmla="*/ 81 w 446"/>
              <a:gd name="T81" fmla="*/ 109 h 608"/>
              <a:gd name="T82" fmla="*/ 89 w 446"/>
              <a:gd name="T83" fmla="*/ 69 h 608"/>
              <a:gd name="T84" fmla="*/ 65 w 446"/>
              <a:gd name="T85" fmla="*/ 93 h 608"/>
              <a:gd name="T86" fmla="*/ 39 w 446"/>
              <a:gd name="T87" fmla="*/ 226 h 608"/>
              <a:gd name="T88" fmla="*/ 17 w 446"/>
              <a:gd name="T89" fmla="*/ 206 h 608"/>
              <a:gd name="T90" fmla="*/ 17 w 446"/>
              <a:gd name="T91" fmla="*/ 239 h 608"/>
              <a:gd name="T92" fmla="*/ 39 w 446"/>
              <a:gd name="T93" fmla="*/ 226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46" h="608">
                <a:moveTo>
                  <a:pt x="223" y="93"/>
                </a:moveTo>
                <a:cubicBezTo>
                  <a:pt x="149" y="93"/>
                  <a:pt x="90" y="153"/>
                  <a:pt x="90" y="226"/>
                </a:cubicBezTo>
                <a:cubicBezTo>
                  <a:pt x="90" y="261"/>
                  <a:pt x="117" y="303"/>
                  <a:pt x="117" y="304"/>
                </a:cubicBezTo>
                <a:cubicBezTo>
                  <a:pt x="123" y="313"/>
                  <a:pt x="132" y="327"/>
                  <a:pt x="137" y="337"/>
                </a:cubicBezTo>
                <a:lnTo>
                  <a:pt x="165" y="393"/>
                </a:lnTo>
                <a:cubicBezTo>
                  <a:pt x="171" y="403"/>
                  <a:pt x="175" y="417"/>
                  <a:pt x="175" y="425"/>
                </a:cubicBezTo>
                <a:cubicBezTo>
                  <a:pt x="175" y="426"/>
                  <a:pt x="178" y="428"/>
                  <a:pt x="184" y="428"/>
                </a:cubicBezTo>
                <a:lnTo>
                  <a:pt x="261" y="428"/>
                </a:lnTo>
                <a:cubicBezTo>
                  <a:pt x="267" y="428"/>
                  <a:pt x="270" y="426"/>
                  <a:pt x="271" y="425"/>
                </a:cubicBezTo>
                <a:cubicBezTo>
                  <a:pt x="270" y="417"/>
                  <a:pt x="275" y="403"/>
                  <a:pt x="280" y="393"/>
                </a:cubicBezTo>
                <a:lnTo>
                  <a:pt x="309" y="337"/>
                </a:lnTo>
                <a:cubicBezTo>
                  <a:pt x="313" y="327"/>
                  <a:pt x="322" y="313"/>
                  <a:pt x="328" y="304"/>
                </a:cubicBezTo>
                <a:cubicBezTo>
                  <a:pt x="337" y="289"/>
                  <a:pt x="356" y="254"/>
                  <a:pt x="356" y="226"/>
                </a:cubicBezTo>
                <a:cubicBezTo>
                  <a:pt x="356" y="153"/>
                  <a:pt x="296" y="93"/>
                  <a:pt x="223" y="93"/>
                </a:cubicBezTo>
                <a:close/>
                <a:moveTo>
                  <a:pt x="261" y="456"/>
                </a:moveTo>
                <a:lnTo>
                  <a:pt x="184" y="456"/>
                </a:lnTo>
                <a:cubicBezTo>
                  <a:pt x="163" y="456"/>
                  <a:pt x="147" y="442"/>
                  <a:pt x="147" y="425"/>
                </a:cubicBezTo>
                <a:cubicBezTo>
                  <a:pt x="147" y="423"/>
                  <a:pt x="145" y="414"/>
                  <a:pt x="141" y="405"/>
                </a:cubicBezTo>
                <a:lnTo>
                  <a:pt x="112" y="349"/>
                </a:lnTo>
                <a:cubicBezTo>
                  <a:pt x="107" y="341"/>
                  <a:pt x="99" y="327"/>
                  <a:pt x="94" y="319"/>
                </a:cubicBezTo>
                <a:cubicBezTo>
                  <a:pt x="91" y="314"/>
                  <a:pt x="62" y="268"/>
                  <a:pt x="62" y="226"/>
                </a:cubicBezTo>
                <a:cubicBezTo>
                  <a:pt x="62" y="137"/>
                  <a:pt x="134" y="65"/>
                  <a:pt x="223" y="65"/>
                </a:cubicBezTo>
                <a:cubicBezTo>
                  <a:pt x="311" y="65"/>
                  <a:pt x="383" y="137"/>
                  <a:pt x="383" y="226"/>
                </a:cubicBezTo>
                <a:cubicBezTo>
                  <a:pt x="383" y="268"/>
                  <a:pt x="354" y="314"/>
                  <a:pt x="351" y="319"/>
                </a:cubicBezTo>
                <a:cubicBezTo>
                  <a:pt x="346" y="327"/>
                  <a:pt x="338" y="341"/>
                  <a:pt x="333" y="349"/>
                </a:cubicBezTo>
                <a:lnTo>
                  <a:pt x="305" y="405"/>
                </a:lnTo>
                <a:cubicBezTo>
                  <a:pt x="301" y="414"/>
                  <a:pt x="298" y="423"/>
                  <a:pt x="298" y="425"/>
                </a:cubicBezTo>
                <a:cubicBezTo>
                  <a:pt x="298" y="442"/>
                  <a:pt x="282" y="456"/>
                  <a:pt x="261" y="456"/>
                </a:cubicBezTo>
                <a:close/>
                <a:moveTo>
                  <a:pt x="180" y="524"/>
                </a:moveTo>
                <a:cubicBezTo>
                  <a:pt x="169" y="524"/>
                  <a:pt x="159" y="534"/>
                  <a:pt x="159" y="545"/>
                </a:cubicBezTo>
                <a:cubicBezTo>
                  <a:pt x="159" y="556"/>
                  <a:pt x="169" y="566"/>
                  <a:pt x="180" y="566"/>
                </a:cubicBezTo>
                <a:lnTo>
                  <a:pt x="267" y="566"/>
                </a:lnTo>
                <a:cubicBezTo>
                  <a:pt x="279" y="566"/>
                  <a:pt x="289" y="556"/>
                  <a:pt x="289" y="545"/>
                </a:cubicBezTo>
                <a:cubicBezTo>
                  <a:pt x="289" y="534"/>
                  <a:pt x="279" y="524"/>
                  <a:pt x="267" y="524"/>
                </a:cubicBezTo>
                <a:lnTo>
                  <a:pt x="180" y="524"/>
                </a:lnTo>
                <a:close/>
                <a:moveTo>
                  <a:pt x="172" y="558"/>
                </a:moveTo>
                <a:cubicBezTo>
                  <a:pt x="173" y="586"/>
                  <a:pt x="196" y="608"/>
                  <a:pt x="224" y="608"/>
                </a:cubicBezTo>
                <a:cubicBezTo>
                  <a:pt x="252" y="608"/>
                  <a:pt x="275" y="586"/>
                  <a:pt x="276" y="558"/>
                </a:cubicBezTo>
                <a:lnTo>
                  <a:pt x="172" y="558"/>
                </a:lnTo>
                <a:close/>
                <a:moveTo>
                  <a:pt x="289" y="545"/>
                </a:moveTo>
                <a:lnTo>
                  <a:pt x="159" y="545"/>
                </a:lnTo>
                <a:lnTo>
                  <a:pt x="159" y="480"/>
                </a:lnTo>
                <a:lnTo>
                  <a:pt x="289" y="480"/>
                </a:lnTo>
                <a:lnTo>
                  <a:pt x="289" y="545"/>
                </a:lnTo>
                <a:close/>
                <a:moveTo>
                  <a:pt x="309" y="233"/>
                </a:moveTo>
                <a:cubicBezTo>
                  <a:pt x="309" y="245"/>
                  <a:pt x="299" y="254"/>
                  <a:pt x="287" y="254"/>
                </a:cubicBezTo>
                <a:lnTo>
                  <a:pt x="244" y="254"/>
                </a:lnTo>
                <a:lnTo>
                  <a:pt x="244" y="298"/>
                </a:lnTo>
                <a:cubicBezTo>
                  <a:pt x="244" y="309"/>
                  <a:pt x="234" y="319"/>
                  <a:pt x="223" y="319"/>
                </a:cubicBezTo>
                <a:cubicBezTo>
                  <a:pt x="211" y="319"/>
                  <a:pt x="202" y="309"/>
                  <a:pt x="202" y="298"/>
                </a:cubicBezTo>
                <a:lnTo>
                  <a:pt x="202" y="254"/>
                </a:lnTo>
                <a:lnTo>
                  <a:pt x="158" y="254"/>
                </a:lnTo>
                <a:cubicBezTo>
                  <a:pt x="146" y="254"/>
                  <a:pt x="137" y="245"/>
                  <a:pt x="137" y="233"/>
                </a:cubicBezTo>
                <a:cubicBezTo>
                  <a:pt x="137" y="221"/>
                  <a:pt x="146" y="212"/>
                  <a:pt x="158" y="212"/>
                </a:cubicBezTo>
                <a:lnTo>
                  <a:pt x="202" y="212"/>
                </a:lnTo>
                <a:lnTo>
                  <a:pt x="202" y="168"/>
                </a:lnTo>
                <a:cubicBezTo>
                  <a:pt x="202" y="157"/>
                  <a:pt x="211" y="147"/>
                  <a:pt x="223" y="147"/>
                </a:cubicBezTo>
                <a:cubicBezTo>
                  <a:pt x="234" y="147"/>
                  <a:pt x="244" y="157"/>
                  <a:pt x="244" y="168"/>
                </a:cubicBezTo>
                <a:lnTo>
                  <a:pt x="244" y="212"/>
                </a:lnTo>
                <a:lnTo>
                  <a:pt x="287" y="212"/>
                </a:lnTo>
                <a:cubicBezTo>
                  <a:pt x="299" y="212"/>
                  <a:pt x="309" y="221"/>
                  <a:pt x="309" y="233"/>
                </a:cubicBezTo>
                <a:close/>
                <a:moveTo>
                  <a:pt x="428" y="206"/>
                </a:moveTo>
                <a:lnTo>
                  <a:pt x="404" y="206"/>
                </a:lnTo>
                <a:cubicBezTo>
                  <a:pt x="405" y="212"/>
                  <a:pt x="405" y="219"/>
                  <a:pt x="405" y="226"/>
                </a:cubicBezTo>
                <a:cubicBezTo>
                  <a:pt x="405" y="230"/>
                  <a:pt x="405" y="235"/>
                  <a:pt x="405" y="239"/>
                </a:cubicBezTo>
                <a:lnTo>
                  <a:pt x="428" y="239"/>
                </a:lnTo>
                <a:cubicBezTo>
                  <a:pt x="438" y="239"/>
                  <a:pt x="446" y="232"/>
                  <a:pt x="446" y="222"/>
                </a:cubicBezTo>
                <a:cubicBezTo>
                  <a:pt x="446" y="213"/>
                  <a:pt x="438" y="206"/>
                  <a:pt x="428" y="206"/>
                </a:cubicBezTo>
                <a:close/>
                <a:moveTo>
                  <a:pt x="362" y="107"/>
                </a:moveTo>
                <a:lnTo>
                  <a:pt x="379" y="90"/>
                </a:lnTo>
                <a:cubicBezTo>
                  <a:pt x="386" y="83"/>
                  <a:pt x="386" y="72"/>
                  <a:pt x="380" y="66"/>
                </a:cubicBezTo>
                <a:cubicBezTo>
                  <a:pt x="373" y="60"/>
                  <a:pt x="362" y="60"/>
                  <a:pt x="356" y="67"/>
                </a:cubicBezTo>
                <a:lnTo>
                  <a:pt x="338" y="84"/>
                </a:lnTo>
                <a:cubicBezTo>
                  <a:pt x="347" y="91"/>
                  <a:pt x="355" y="99"/>
                  <a:pt x="362" y="107"/>
                </a:cubicBezTo>
                <a:close/>
                <a:moveTo>
                  <a:pt x="222" y="43"/>
                </a:moveTo>
                <a:cubicBezTo>
                  <a:pt x="228" y="43"/>
                  <a:pt x="233" y="43"/>
                  <a:pt x="239" y="44"/>
                </a:cubicBezTo>
                <a:lnTo>
                  <a:pt x="239" y="18"/>
                </a:lnTo>
                <a:cubicBezTo>
                  <a:pt x="239" y="8"/>
                  <a:pt x="231" y="0"/>
                  <a:pt x="222" y="0"/>
                </a:cubicBezTo>
                <a:cubicBezTo>
                  <a:pt x="213" y="0"/>
                  <a:pt x="206" y="8"/>
                  <a:pt x="206" y="18"/>
                </a:cubicBezTo>
                <a:lnTo>
                  <a:pt x="206" y="44"/>
                </a:lnTo>
                <a:cubicBezTo>
                  <a:pt x="211" y="43"/>
                  <a:pt x="217" y="43"/>
                  <a:pt x="222" y="43"/>
                </a:cubicBezTo>
                <a:close/>
                <a:moveTo>
                  <a:pt x="81" y="109"/>
                </a:moveTo>
                <a:cubicBezTo>
                  <a:pt x="89" y="101"/>
                  <a:pt x="96" y="93"/>
                  <a:pt x="105" y="86"/>
                </a:cubicBezTo>
                <a:lnTo>
                  <a:pt x="89" y="69"/>
                </a:lnTo>
                <a:cubicBezTo>
                  <a:pt x="82" y="63"/>
                  <a:pt x="71" y="62"/>
                  <a:pt x="65" y="69"/>
                </a:cubicBezTo>
                <a:cubicBezTo>
                  <a:pt x="58" y="75"/>
                  <a:pt x="58" y="86"/>
                  <a:pt x="65" y="93"/>
                </a:cubicBezTo>
                <a:lnTo>
                  <a:pt x="81" y="109"/>
                </a:lnTo>
                <a:close/>
                <a:moveTo>
                  <a:pt x="39" y="226"/>
                </a:moveTo>
                <a:cubicBezTo>
                  <a:pt x="39" y="219"/>
                  <a:pt x="40" y="212"/>
                  <a:pt x="41" y="206"/>
                </a:cubicBezTo>
                <a:lnTo>
                  <a:pt x="17" y="206"/>
                </a:lnTo>
                <a:cubicBezTo>
                  <a:pt x="7" y="206"/>
                  <a:pt x="0" y="213"/>
                  <a:pt x="0" y="222"/>
                </a:cubicBezTo>
                <a:cubicBezTo>
                  <a:pt x="0" y="232"/>
                  <a:pt x="7" y="239"/>
                  <a:pt x="17" y="239"/>
                </a:cubicBezTo>
                <a:lnTo>
                  <a:pt x="40" y="239"/>
                </a:lnTo>
                <a:cubicBezTo>
                  <a:pt x="40" y="235"/>
                  <a:pt x="39" y="230"/>
                  <a:pt x="39" y="226"/>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15" name="Freeform 12"/>
          <p:cNvSpPr>
            <a:spLocks noEditPoints="1"/>
          </p:cNvSpPr>
          <p:nvPr/>
        </p:nvSpPr>
        <p:spPr bwMode="auto">
          <a:xfrm>
            <a:off x="1572917" y="5709491"/>
            <a:ext cx="841442" cy="656800"/>
          </a:xfrm>
          <a:custGeom>
            <a:avLst/>
            <a:gdLst>
              <a:gd name="T0" fmla="*/ 451 w 771"/>
              <a:gd name="T1" fmla="*/ 411 h 602"/>
              <a:gd name="T2" fmla="*/ 457 w 771"/>
              <a:gd name="T3" fmla="*/ 396 h 602"/>
              <a:gd name="T4" fmla="*/ 459 w 771"/>
              <a:gd name="T5" fmla="*/ 388 h 602"/>
              <a:gd name="T6" fmla="*/ 463 w 771"/>
              <a:gd name="T7" fmla="*/ 372 h 602"/>
              <a:gd name="T8" fmla="*/ 464 w 771"/>
              <a:gd name="T9" fmla="*/ 365 h 602"/>
              <a:gd name="T10" fmla="*/ 466 w 771"/>
              <a:gd name="T11" fmla="*/ 341 h 602"/>
              <a:gd name="T12" fmla="*/ 233 w 771"/>
              <a:gd name="T13" fmla="*/ 139 h 602"/>
              <a:gd name="T14" fmla="*/ 201 w 771"/>
              <a:gd name="T15" fmla="*/ 141 h 602"/>
              <a:gd name="T16" fmla="*/ 201 w 771"/>
              <a:gd name="T17" fmla="*/ 141 h 602"/>
              <a:gd name="T18" fmla="*/ 0 w 771"/>
              <a:gd name="T19" fmla="*/ 341 h 602"/>
              <a:gd name="T20" fmla="*/ 61 w 771"/>
              <a:gd name="T21" fmla="*/ 477 h 602"/>
              <a:gd name="T22" fmla="*/ 37 w 771"/>
              <a:gd name="T23" fmla="*/ 602 h 602"/>
              <a:gd name="T24" fmla="*/ 129 w 771"/>
              <a:gd name="T25" fmla="*/ 522 h 602"/>
              <a:gd name="T26" fmla="*/ 233 w 771"/>
              <a:gd name="T27" fmla="*/ 544 h 602"/>
              <a:gd name="T28" fmla="*/ 363 w 771"/>
              <a:gd name="T29" fmla="*/ 509 h 602"/>
              <a:gd name="T30" fmla="*/ 363 w 771"/>
              <a:gd name="T31" fmla="*/ 509 h 602"/>
              <a:gd name="T32" fmla="*/ 383 w 771"/>
              <a:gd name="T33" fmla="*/ 496 h 602"/>
              <a:gd name="T34" fmla="*/ 389 w 771"/>
              <a:gd name="T35" fmla="*/ 491 h 602"/>
              <a:gd name="T36" fmla="*/ 402 w 771"/>
              <a:gd name="T37" fmla="*/ 480 h 602"/>
              <a:gd name="T38" fmla="*/ 408 w 771"/>
              <a:gd name="T39" fmla="*/ 474 h 602"/>
              <a:gd name="T40" fmla="*/ 419 w 771"/>
              <a:gd name="T41" fmla="*/ 462 h 602"/>
              <a:gd name="T42" fmla="*/ 424 w 771"/>
              <a:gd name="T43" fmla="*/ 457 h 602"/>
              <a:gd name="T44" fmla="*/ 448 w 771"/>
              <a:gd name="T45" fmla="*/ 417 h 602"/>
              <a:gd name="T46" fmla="*/ 451 w 771"/>
              <a:gd name="T47" fmla="*/ 411 h 602"/>
              <a:gd name="T48" fmla="*/ 771 w 771"/>
              <a:gd name="T49" fmla="*/ 263 h 602"/>
              <a:gd name="T50" fmla="*/ 771 w 771"/>
              <a:gd name="T51" fmla="*/ 263 h 602"/>
              <a:gd name="T52" fmla="*/ 469 w 771"/>
              <a:gd name="T53" fmla="*/ 0 h 602"/>
              <a:gd name="T54" fmla="*/ 243 w 771"/>
              <a:gd name="T55" fmla="*/ 89 h 602"/>
              <a:gd name="T56" fmla="*/ 508 w 771"/>
              <a:gd name="T57" fmla="*/ 341 h 602"/>
              <a:gd name="T58" fmla="*/ 424 w 771"/>
              <a:gd name="T59" fmla="*/ 523 h 602"/>
              <a:gd name="T60" fmla="*/ 469 w 771"/>
              <a:gd name="T61" fmla="*/ 526 h 602"/>
              <a:gd name="T62" fmla="*/ 603 w 771"/>
              <a:gd name="T63" fmla="*/ 498 h 602"/>
              <a:gd name="T64" fmla="*/ 722 w 771"/>
              <a:gd name="T65" fmla="*/ 602 h 602"/>
              <a:gd name="T66" fmla="*/ 692 w 771"/>
              <a:gd name="T67" fmla="*/ 440 h 602"/>
              <a:gd name="T68" fmla="*/ 771 w 771"/>
              <a:gd name="T69" fmla="*/ 263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1" h="602">
                <a:moveTo>
                  <a:pt x="451" y="411"/>
                </a:moveTo>
                <a:cubicBezTo>
                  <a:pt x="453" y="406"/>
                  <a:pt x="455" y="401"/>
                  <a:pt x="457" y="396"/>
                </a:cubicBezTo>
                <a:cubicBezTo>
                  <a:pt x="458" y="393"/>
                  <a:pt x="458" y="391"/>
                  <a:pt x="459" y="388"/>
                </a:cubicBezTo>
                <a:cubicBezTo>
                  <a:pt x="460" y="383"/>
                  <a:pt x="462" y="377"/>
                  <a:pt x="463" y="372"/>
                </a:cubicBezTo>
                <a:cubicBezTo>
                  <a:pt x="463" y="370"/>
                  <a:pt x="464" y="367"/>
                  <a:pt x="464" y="365"/>
                </a:cubicBezTo>
                <a:cubicBezTo>
                  <a:pt x="465" y="357"/>
                  <a:pt x="466" y="349"/>
                  <a:pt x="466" y="341"/>
                </a:cubicBezTo>
                <a:cubicBezTo>
                  <a:pt x="466" y="230"/>
                  <a:pt x="361" y="139"/>
                  <a:pt x="233" y="139"/>
                </a:cubicBezTo>
                <a:cubicBezTo>
                  <a:pt x="222" y="139"/>
                  <a:pt x="212" y="140"/>
                  <a:pt x="201" y="141"/>
                </a:cubicBezTo>
                <a:lnTo>
                  <a:pt x="201" y="141"/>
                </a:lnTo>
                <a:cubicBezTo>
                  <a:pt x="88" y="154"/>
                  <a:pt x="0" y="239"/>
                  <a:pt x="0" y="341"/>
                </a:cubicBezTo>
                <a:cubicBezTo>
                  <a:pt x="0" y="394"/>
                  <a:pt x="23" y="441"/>
                  <a:pt x="61" y="477"/>
                </a:cubicBezTo>
                <a:lnTo>
                  <a:pt x="37" y="602"/>
                </a:lnTo>
                <a:lnTo>
                  <a:pt x="129" y="522"/>
                </a:lnTo>
                <a:cubicBezTo>
                  <a:pt x="161" y="536"/>
                  <a:pt x="196" y="544"/>
                  <a:pt x="233" y="544"/>
                </a:cubicBezTo>
                <a:cubicBezTo>
                  <a:pt x="281" y="544"/>
                  <a:pt x="325" y="531"/>
                  <a:pt x="363" y="509"/>
                </a:cubicBezTo>
                <a:cubicBezTo>
                  <a:pt x="363" y="509"/>
                  <a:pt x="363" y="509"/>
                  <a:pt x="363" y="509"/>
                </a:cubicBezTo>
                <a:cubicBezTo>
                  <a:pt x="370" y="505"/>
                  <a:pt x="376" y="500"/>
                  <a:pt x="383" y="496"/>
                </a:cubicBezTo>
                <a:cubicBezTo>
                  <a:pt x="385" y="494"/>
                  <a:pt x="387" y="493"/>
                  <a:pt x="389" y="491"/>
                </a:cubicBezTo>
                <a:cubicBezTo>
                  <a:pt x="393" y="487"/>
                  <a:pt x="398" y="484"/>
                  <a:pt x="402" y="480"/>
                </a:cubicBezTo>
                <a:cubicBezTo>
                  <a:pt x="404" y="478"/>
                  <a:pt x="406" y="476"/>
                  <a:pt x="408" y="474"/>
                </a:cubicBezTo>
                <a:cubicBezTo>
                  <a:pt x="412" y="470"/>
                  <a:pt x="415" y="466"/>
                  <a:pt x="419" y="462"/>
                </a:cubicBezTo>
                <a:cubicBezTo>
                  <a:pt x="421" y="460"/>
                  <a:pt x="422" y="458"/>
                  <a:pt x="424" y="457"/>
                </a:cubicBezTo>
                <a:cubicBezTo>
                  <a:pt x="433" y="445"/>
                  <a:pt x="442" y="431"/>
                  <a:pt x="448" y="417"/>
                </a:cubicBezTo>
                <a:cubicBezTo>
                  <a:pt x="449" y="415"/>
                  <a:pt x="450" y="413"/>
                  <a:pt x="451" y="411"/>
                </a:cubicBezTo>
                <a:close/>
                <a:moveTo>
                  <a:pt x="771" y="263"/>
                </a:moveTo>
                <a:lnTo>
                  <a:pt x="771" y="263"/>
                </a:lnTo>
                <a:cubicBezTo>
                  <a:pt x="771" y="118"/>
                  <a:pt x="635" y="0"/>
                  <a:pt x="469" y="0"/>
                </a:cubicBezTo>
                <a:cubicBezTo>
                  <a:pt x="379" y="0"/>
                  <a:pt x="299" y="35"/>
                  <a:pt x="243" y="89"/>
                </a:cubicBezTo>
                <a:cubicBezTo>
                  <a:pt x="390" y="94"/>
                  <a:pt x="508" y="205"/>
                  <a:pt x="508" y="341"/>
                </a:cubicBezTo>
                <a:cubicBezTo>
                  <a:pt x="508" y="413"/>
                  <a:pt x="476" y="477"/>
                  <a:pt x="424" y="523"/>
                </a:cubicBezTo>
                <a:cubicBezTo>
                  <a:pt x="439" y="525"/>
                  <a:pt x="453" y="526"/>
                  <a:pt x="469" y="526"/>
                </a:cubicBezTo>
                <a:cubicBezTo>
                  <a:pt x="517" y="526"/>
                  <a:pt x="563" y="516"/>
                  <a:pt x="603" y="498"/>
                </a:cubicBezTo>
                <a:lnTo>
                  <a:pt x="722" y="602"/>
                </a:lnTo>
                <a:lnTo>
                  <a:pt x="692" y="440"/>
                </a:lnTo>
                <a:cubicBezTo>
                  <a:pt x="741" y="393"/>
                  <a:pt x="771" y="331"/>
                  <a:pt x="771" y="263"/>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16" name="Freeform 13"/>
          <p:cNvSpPr>
            <a:spLocks noEditPoints="1"/>
          </p:cNvSpPr>
          <p:nvPr/>
        </p:nvSpPr>
        <p:spPr bwMode="auto">
          <a:xfrm>
            <a:off x="7071476" y="3604616"/>
            <a:ext cx="836166" cy="656800"/>
          </a:xfrm>
          <a:custGeom>
            <a:avLst/>
            <a:gdLst>
              <a:gd name="T0" fmla="*/ 282 w 766"/>
              <a:gd name="T1" fmla="*/ 304 h 600"/>
              <a:gd name="T2" fmla="*/ 391 w 766"/>
              <a:gd name="T3" fmla="*/ 248 h 600"/>
              <a:gd name="T4" fmla="*/ 596 w 766"/>
              <a:gd name="T5" fmla="*/ 213 h 600"/>
              <a:gd name="T6" fmla="*/ 652 w 766"/>
              <a:gd name="T7" fmla="*/ 129 h 600"/>
              <a:gd name="T8" fmla="*/ 570 w 766"/>
              <a:gd name="T9" fmla="*/ 186 h 600"/>
              <a:gd name="T10" fmla="*/ 391 w 766"/>
              <a:gd name="T11" fmla="*/ 195 h 600"/>
              <a:gd name="T12" fmla="*/ 766 w 766"/>
              <a:gd name="T13" fmla="*/ 80 h 600"/>
              <a:gd name="T14" fmla="*/ 465 w 766"/>
              <a:gd name="T15" fmla="*/ 32 h 600"/>
              <a:gd name="T16" fmla="*/ 437 w 766"/>
              <a:gd name="T17" fmla="*/ 0 h 600"/>
              <a:gd name="T18" fmla="*/ 154 w 766"/>
              <a:gd name="T19" fmla="*/ 32 h 600"/>
              <a:gd name="T20" fmla="*/ 175 w 766"/>
              <a:gd name="T21" fmla="*/ 80 h 600"/>
              <a:gd name="T22" fmla="*/ 216 w 766"/>
              <a:gd name="T23" fmla="*/ 135 h 600"/>
              <a:gd name="T24" fmla="*/ 706 w 766"/>
              <a:gd name="T25" fmla="*/ 80 h 600"/>
              <a:gd name="T26" fmla="*/ 355 w 766"/>
              <a:gd name="T27" fmla="*/ 394 h 600"/>
              <a:gd name="T28" fmla="*/ 706 w 766"/>
              <a:gd name="T29" fmla="*/ 410 h 600"/>
              <a:gd name="T30" fmla="*/ 361 w 766"/>
              <a:gd name="T31" fmla="*/ 427 h 600"/>
              <a:gd name="T32" fmla="*/ 362 w 766"/>
              <a:gd name="T33" fmla="*/ 478 h 600"/>
              <a:gd name="T34" fmla="*/ 437 w 766"/>
              <a:gd name="T35" fmla="*/ 595 h 600"/>
              <a:gd name="T36" fmla="*/ 465 w 766"/>
              <a:gd name="T37" fmla="*/ 478 h 600"/>
              <a:gd name="T38" fmla="*/ 603 w 766"/>
              <a:gd name="T39" fmla="*/ 592 h 600"/>
              <a:gd name="T40" fmla="*/ 591 w 766"/>
              <a:gd name="T41" fmla="*/ 478 h 600"/>
              <a:gd name="T42" fmla="*/ 766 w 766"/>
              <a:gd name="T43" fmla="*/ 427 h 600"/>
              <a:gd name="T44" fmla="*/ 747 w 766"/>
              <a:gd name="T45" fmla="*/ 80 h 600"/>
              <a:gd name="T46" fmla="*/ 161 w 766"/>
              <a:gd name="T47" fmla="*/ 310 h 600"/>
              <a:gd name="T48" fmla="*/ 235 w 766"/>
              <a:gd name="T49" fmla="*/ 236 h 600"/>
              <a:gd name="T50" fmla="*/ 86 w 766"/>
              <a:gd name="T51" fmla="*/ 236 h 600"/>
              <a:gd name="T52" fmla="*/ 208 w 766"/>
              <a:gd name="T53" fmla="*/ 325 h 600"/>
              <a:gd name="T54" fmla="*/ 181 w 766"/>
              <a:gd name="T55" fmla="*/ 325 h 600"/>
              <a:gd name="T56" fmla="*/ 188 w 766"/>
              <a:gd name="T57" fmla="*/ 339 h 600"/>
              <a:gd name="T58" fmla="*/ 196 w 766"/>
              <a:gd name="T59" fmla="*/ 510 h 600"/>
              <a:gd name="T60" fmla="*/ 129 w 766"/>
              <a:gd name="T61" fmla="*/ 510 h 600"/>
              <a:gd name="T62" fmla="*/ 137 w 766"/>
              <a:gd name="T63" fmla="*/ 339 h 600"/>
              <a:gd name="T64" fmla="*/ 145 w 766"/>
              <a:gd name="T65" fmla="*/ 325 h 600"/>
              <a:gd name="T66" fmla="*/ 0 w 766"/>
              <a:gd name="T67" fmla="*/ 438 h 600"/>
              <a:gd name="T68" fmla="*/ 66 w 766"/>
              <a:gd name="T69" fmla="*/ 600 h 600"/>
              <a:gd name="T70" fmla="*/ 89 w 766"/>
              <a:gd name="T71" fmla="*/ 432 h 600"/>
              <a:gd name="T72" fmla="*/ 230 w 766"/>
              <a:gd name="T73" fmla="*/ 600 h 600"/>
              <a:gd name="T74" fmla="*/ 253 w 766"/>
              <a:gd name="T75" fmla="*/ 432 h 600"/>
              <a:gd name="T76" fmla="*/ 321 w 766"/>
              <a:gd name="T77" fmla="*/ 600 h 600"/>
              <a:gd name="T78" fmla="*/ 208 w 766"/>
              <a:gd name="T79" fmla="*/ 325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6" h="600">
                <a:moveTo>
                  <a:pt x="391" y="195"/>
                </a:moveTo>
                <a:lnTo>
                  <a:pt x="282" y="304"/>
                </a:lnTo>
                <a:cubicBezTo>
                  <a:pt x="293" y="310"/>
                  <a:pt x="303" y="317"/>
                  <a:pt x="312" y="326"/>
                </a:cubicBezTo>
                <a:lnTo>
                  <a:pt x="391" y="248"/>
                </a:lnTo>
                <a:lnTo>
                  <a:pt x="476" y="333"/>
                </a:lnTo>
                <a:lnTo>
                  <a:pt x="596" y="213"/>
                </a:lnTo>
                <a:lnTo>
                  <a:pt x="614" y="259"/>
                </a:lnTo>
                <a:lnTo>
                  <a:pt x="652" y="129"/>
                </a:lnTo>
                <a:lnTo>
                  <a:pt x="522" y="167"/>
                </a:lnTo>
                <a:lnTo>
                  <a:pt x="570" y="186"/>
                </a:lnTo>
                <a:lnTo>
                  <a:pt x="476" y="280"/>
                </a:lnTo>
                <a:lnTo>
                  <a:pt x="391" y="195"/>
                </a:lnTo>
                <a:close/>
                <a:moveTo>
                  <a:pt x="766" y="80"/>
                </a:moveTo>
                <a:lnTo>
                  <a:pt x="766" y="80"/>
                </a:lnTo>
                <a:lnTo>
                  <a:pt x="766" y="32"/>
                </a:lnTo>
                <a:lnTo>
                  <a:pt x="465" y="32"/>
                </a:lnTo>
                <a:lnTo>
                  <a:pt x="465" y="0"/>
                </a:lnTo>
                <a:lnTo>
                  <a:pt x="437" y="0"/>
                </a:lnTo>
                <a:lnTo>
                  <a:pt x="437" y="32"/>
                </a:lnTo>
                <a:lnTo>
                  <a:pt x="154" y="32"/>
                </a:lnTo>
                <a:lnTo>
                  <a:pt x="154" y="80"/>
                </a:lnTo>
                <a:lnTo>
                  <a:pt x="175" y="80"/>
                </a:lnTo>
                <a:lnTo>
                  <a:pt x="175" y="122"/>
                </a:lnTo>
                <a:cubicBezTo>
                  <a:pt x="190" y="124"/>
                  <a:pt x="203" y="128"/>
                  <a:pt x="216" y="135"/>
                </a:cubicBezTo>
                <a:lnTo>
                  <a:pt x="216" y="80"/>
                </a:lnTo>
                <a:lnTo>
                  <a:pt x="706" y="80"/>
                </a:lnTo>
                <a:lnTo>
                  <a:pt x="706" y="394"/>
                </a:lnTo>
                <a:lnTo>
                  <a:pt x="355" y="394"/>
                </a:lnTo>
                <a:cubicBezTo>
                  <a:pt x="356" y="399"/>
                  <a:pt x="358" y="404"/>
                  <a:pt x="359" y="410"/>
                </a:cubicBezTo>
                <a:lnTo>
                  <a:pt x="706" y="410"/>
                </a:lnTo>
                <a:lnTo>
                  <a:pt x="706" y="427"/>
                </a:lnTo>
                <a:lnTo>
                  <a:pt x="361" y="427"/>
                </a:lnTo>
                <a:cubicBezTo>
                  <a:pt x="361" y="430"/>
                  <a:pt x="362" y="434"/>
                  <a:pt x="362" y="438"/>
                </a:cubicBezTo>
                <a:lnTo>
                  <a:pt x="362" y="478"/>
                </a:lnTo>
                <a:lnTo>
                  <a:pt x="437" y="478"/>
                </a:lnTo>
                <a:lnTo>
                  <a:pt x="437" y="595"/>
                </a:lnTo>
                <a:lnTo>
                  <a:pt x="465" y="595"/>
                </a:lnTo>
                <a:lnTo>
                  <a:pt x="465" y="478"/>
                </a:lnTo>
                <a:lnTo>
                  <a:pt x="560" y="478"/>
                </a:lnTo>
                <a:lnTo>
                  <a:pt x="603" y="592"/>
                </a:lnTo>
                <a:lnTo>
                  <a:pt x="631" y="585"/>
                </a:lnTo>
                <a:lnTo>
                  <a:pt x="591" y="478"/>
                </a:lnTo>
                <a:lnTo>
                  <a:pt x="766" y="478"/>
                </a:lnTo>
                <a:lnTo>
                  <a:pt x="766" y="427"/>
                </a:lnTo>
                <a:lnTo>
                  <a:pt x="747" y="427"/>
                </a:lnTo>
                <a:lnTo>
                  <a:pt x="747" y="80"/>
                </a:lnTo>
                <a:lnTo>
                  <a:pt x="766" y="80"/>
                </a:lnTo>
                <a:close/>
                <a:moveTo>
                  <a:pt x="161" y="310"/>
                </a:moveTo>
                <a:lnTo>
                  <a:pt x="161" y="310"/>
                </a:lnTo>
                <a:cubicBezTo>
                  <a:pt x="202" y="310"/>
                  <a:pt x="235" y="277"/>
                  <a:pt x="235" y="236"/>
                </a:cubicBezTo>
                <a:cubicBezTo>
                  <a:pt x="235" y="194"/>
                  <a:pt x="202" y="161"/>
                  <a:pt x="161" y="161"/>
                </a:cubicBezTo>
                <a:cubicBezTo>
                  <a:pt x="119" y="161"/>
                  <a:pt x="86" y="194"/>
                  <a:pt x="86" y="236"/>
                </a:cubicBezTo>
                <a:cubicBezTo>
                  <a:pt x="86" y="277"/>
                  <a:pt x="119" y="310"/>
                  <a:pt x="161" y="310"/>
                </a:cubicBezTo>
                <a:close/>
                <a:moveTo>
                  <a:pt x="208" y="325"/>
                </a:moveTo>
                <a:lnTo>
                  <a:pt x="208" y="325"/>
                </a:lnTo>
                <a:lnTo>
                  <a:pt x="181" y="325"/>
                </a:lnTo>
                <a:lnTo>
                  <a:pt x="185" y="328"/>
                </a:lnTo>
                <a:cubicBezTo>
                  <a:pt x="188" y="331"/>
                  <a:pt x="190" y="336"/>
                  <a:pt x="188" y="339"/>
                </a:cubicBezTo>
                <a:lnTo>
                  <a:pt x="178" y="365"/>
                </a:lnTo>
                <a:lnTo>
                  <a:pt x="196" y="510"/>
                </a:lnTo>
                <a:lnTo>
                  <a:pt x="163" y="540"/>
                </a:lnTo>
                <a:lnTo>
                  <a:pt x="129" y="510"/>
                </a:lnTo>
                <a:lnTo>
                  <a:pt x="147" y="365"/>
                </a:lnTo>
                <a:lnTo>
                  <a:pt x="137" y="339"/>
                </a:lnTo>
                <a:cubicBezTo>
                  <a:pt x="135" y="336"/>
                  <a:pt x="137" y="331"/>
                  <a:pt x="140" y="328"/>
                </a:cubicBezTo>
                <a:lnTo>
                  <a:pt x="145" y="325"/>
                </a:lnTo>
                <a:lnTo>
                  <a:pt x="112" y="325"/>
                </a:lnTo>
                <a:cubicBezTo>
                  <a:pt x="50" y="325"/>
                  <a:pt x="0" y="376"/>
                  <a:pt x="0" y="438"/>
                </a:cubicBezTo>
                <a:lnTo>
                  <a:pt x="0" y="600"/>
                </a:lnTo>
                <a:lnTo>
                  <a:pt x="66" y="600"/>
                </a:lnTo>
                <a:lnTo>
                  <a:pt x="66" y="432"/>
                </a:lnTo>
                <a:lnTo>
                  <a:pt x="89" y="432"/>
                </a:lnTo>
                <a:lnTo>
                  <a:pt x="89" y="600"/>
                </a:lnTo>
                <a:lnTo>
                  <a:pt x="230" y="600"/>
                </a:lnTo>
                <a:lnTo>
                  <a:pt x="230" y="432"/>
                </a:lnTo>
                <a:lnTo>
                  <a:pt x="253" y="432"/>
                </a:lnTo>
                <a:lnTo>
                  <a:pt x="253" y="600"/>
                </a:lnTo>
                <a:lnTo>
                  <a:pt x="321" y="600"/>
                </a:lnTo>
                <a:lnTo>
                  <a:pt x="321" y="438"/>
                </a:lnTo>
                <a:cubicBezTo>
                  <a:pt x="321" y="376"/>
                  <a:pt x="271" y="325"/>
                  <a:pt x="208" y="325"/>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17" name="Freeform 14"/>
          <p:cNvSpPr>
            <a:spLocks noEditPoints="1"/>
          </p:cNvSpPr>
          <p:nvPr/>
        </p:nvSpPr>
        <p:spPr bwMode="auto">
          <a:xfrm>
            <a:off x="4440484" y="3604616"/>
            <a:ext cx="527550" cy="659437"/>
          </a:xfrm>
          <a:custGeom>
            <a:avLst/>
            <a:gdLst>
              <a:gd name="T0" fmla="*/ 82 w 484"/>
              <a:gd name="T1" fmla="*/ 166 h 606"/>
              <a:gd name="T2" fmla="*/ 82 w 484"/>
              <a:gd name="T3" fmla="*/ 186 h 606"/>
              <a:gd name="T4" fmla="*/ 331 w 484"/>
              <a:gd name="T5" fmla="*/ 193 h 606"/>
              <a:gd name="T6" fmla="*/ 331 w 484"/>
              <a:gd name="T7" fmla="*/ 173 h 606"/>
              <a:gd name="T8" fmla="*/ 387 w 484"/>
              <a:gd name="T9" fmla="*/ 556 h 606"/>
              <a:gd name="T10" fmla="*/ 388 w 484"/>
              <a:gd name="T11" fmla="*/ 564 h 606"/>
              <a:gd name="T12" fmla="*/ 418 w 484"/>
              <a:gd name="T13" fmla="*/ 594 h 606"/>
              <a:gd name="T14" fmla="*/ 474 w 484"/>
              <a:gd name="T15" fmla="*/ 581 h 606"/>
              <a:gd name="T16" fmla="*/ 474 w 484"/>
              <a:gd name="T17" fmla="*/ 531 h 606"/>
              <a:gd name="T18" fmla="*/ 444 w 484"/>
              <a:gd name="T19" fmla="*/ 501 h 606"/>
              <a:gd name="T20" fmla="*/ 418 w 484"/>
              <a:gd name="T21" fmla="*/ 519 h 606"/>
              <a:gd name="T22" fmla="*/ 384 w 484"/>
              <a:gd name="T23" fmla="*/ 553 h 606"/>
              <a:gd name="T24" fmla="*/ 218 w 484"/>
              <a:gd name="T25" fmla="*/ 354 h 606"/>
              <a:gd name="T26" fmla="*/ 229 w 484"/>
              <a:gd name="T27" fmla="*/ 336 h 606"/>
              <a:gd name="T28" fmla="*/ 207 w 484"/>
              <a:gd name="T29" fmla="*/ 320 h 606"/>
              <a:gd name="T30" fmla="*/ 207 w 484"/>
              <a:gd name="T31" fmla="*/ 327 h 606"/>
              <a:gd name="T32" fmla="*/ 246 w 484"/>
              <a:gd name="T33" fmla="*/ 422 h 606"/>
              <a:gd name="T34" fmla="*/ 297 w 484"/>
              <a:gd name="T35" fmla="*/ 364 h 606"/>
              <a:gd name="T36" fmla="*/ 296 w 484"/>
              <a:gd name="T37" fmla="*/ 357 h 606"/>
              <a:gd name="T38" fmla="*/ 224 w 484"/>
              <a:gd name="T39" fmla="*/ 362 h 606"/>
              <a:gd name="T40" fmla="*/ 224 w 484"/>
              <a:gd name="T41" fmla="*/ 368 h 606"/>
              <a:gd name="T42" fmla="*/ 246 w 484"/>
              <a:gd name="T43" fmla="*/ 422 h 606"/>
              <a:gd name="T44" fmla="*/ 429 w 484"/>
              <a:gd name="T45" fmla="*/ 493 h 606"/>
              <a:gd name="T46" fmla="*/ 429 w 484"/>
              <a:gd name="T47" fmla="*/ 487 h 606"/>
              <a:gd name="T48" fmla="*/ 394 w 484"/>
              <a:gd name="T49" fmla="*/ 451 h 606"/>
              <a:gd name="T50" fmla="*/ 256 w 484"/>
              <a:gd name="T51" fmla="*/ 425 h 606"/>
              <a:gd name="T52" fmla="*/ 256 w 484"/>
              <a:gd name="T53" fmla="*/ 432 h 606"/>
              <a:gd name="T54" fmla="*/ 354 w 484"/>
              <a:gd name="T55" fmla="*/ 530 h 606"/>
              <a:gd name="T56" fmla="*/ 395 w 484"/>
              <a:gd name="T57" fmla="*/ 528 h 606"/>
              <a:gd name="T58" fmla="*/ 20 w 484"/>
              <a:gd name="T59" fmla="*/ 150 h 606"/>
              <a:gd name="T60" fmla="*/ 89 w 484"/>
              <a:gd name="T61" fmla="*/ 152 h 606"/>
              <a:gd name="T62" fmla="*/ 141 w 484"/>
              <a:gd name="T63" fmla="*/ 100 h 606"/>
              <a:gd name="T64" fmla="*/ 141 w 484"/>
              <a:gd name="T65" fmla="*/ 93 h 606"/>
              <a:gd name="T66" fmla="*/ 383 w 484"/>
              <a:gd name="T67" fmla="*/ 28 h 606"/>
              <a:gd name="T68" fmla="*/ 394 w 484"/>
              <a:gd name="T69" fmla="*/ 422 h 606"/>
              <a:gd name="T70" fmla="*/ 414 w 484"/>
              <a:gd name="T71" fmla="*/ 449 h 606"/>
              <a:gd name="T72" fmla="*/ 414 w 484"/>
              <a:gd name="T73" fmla="*/ 39 h 606"/>
              <a:gd name="T74" fmla="*/ 383 w 484"/>
              <a:gd name="T75" fmla="*/ 0 h 606"/>
              <a:gd name="T76" fmla="*/ 121 w 484"/>
              <a:gd name="T77" fmla="*/ 2 h 606"/>
              <a:gd name="T78" fmla="*/ 0 w 484"/>
              <a:gd name="T79" fmla="*/ 123 h 606"/>
              <a:gd name="T80" fmla="*/ 0 w 484"/>
              <a:gd name="T81" fmla="*/ 492 h 606"/>
              <a:gd name="T82" fmla="*/ 31 w 484"/>
              <a:gd name="T83" fmla="*/ 530 h 606"/>
              <a:gd name="T84" fmla="*/ 319 w 484"/>
              <a:gd name="T85" fmla="*/ 524 h 606"/>
              <a:gd name="T86" fmla="*/ 305 w 484"/>
              <a:gd name="T87" fmla="*/ 503 h 606"/>
              <a:gd name="T88" fmla="*/ 20 w 484"/>
              <a:gd name="T89" fmla="*/ 492 h 606"/>
              <a:gd name="T90" fmla="*/ 20 w 484"/>
              <a:gd name="T91" fmla="*/ 150 h 606"/>
              <a:gd name="T92" fmla="*/ 156 w 484"/>
              <a:gd name="T93" fmla="*/ 322 h 606"/>
              <a:gd name="T94" fmla="*/ 156 w 484"/>
              <a:gd name="T95" fmla="*/ 301 h 606"/>
              <a:gd name="T96" fmla="*/ 82 w 484"/>
              <a:gd name="T97" fmla="*/ 294 h 606"/>
              <a:gd name="T98" fmla="*/ 82 w 484"/>
              <a:gd name="T99" fmla="*/ 315 h 606"/>
              <a:gd name="T100" fmla="*/ 82 w 484"/>
              <a:gd name="T101" fmla="*/ 272 h 606"/>
              <a:gd name="T102" fmla="*/ 331 w 484"/>
              <a:gd name="T103" fmla="*/ 279 h 606"/>
              <a:gd name="T104" fmla="*/ 331 w 484"/>
              <a:gd name="T105" fmla="*/ 258 h 606"/>
              <a:gd name="T106" fmla="*/ 82 w 484"/>
              <a:gd name="T107" fmla="*/ 252 h 606"/>
              <a:gd name="T108" fmla="*/ 82 w 484"/>
              <a:gd name="T109" fmla="*/ 272 h 606"/>
              <a:gd name="T110" fmla="*/ 82 w 484"/>
              <a:gd name="T111" fmla="*/ 236 h 606"/>
              <a:gd name="T112" fmla="*/ 331 w 484"/>
              <a:gd name="T113" fmla="*/ 229 h 606"/>
              <a:gd name="T114" fmla="*/ 331 w 484"/>
              <a:gd name="T115" fmla="*/ 209 h 606"/>
              <a:gd name="T116" fmla="*/ 82 w 484"/>
              <a:gd name="T117" fmla="*/ 21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4" h="606">
                <a:moveTo>
                  <a:pt x="331" y="166"/>
                </a:moveTo>
                <a:lnTo>
                  <a:pt x="82" y="166"/>
                </a:lnTo>
                <a:lnTo>
                  <a:pt x="82" y="173"/>
                </a:lnTo>
                <a:lnTo>
                  <a:pt x="82" y="186"/>
                </a:lnTo>
                <a:lnTo>
                  <a:pt x="82" y="193"/>
                </a:lnTo>
                <a:lnTo>
                  <a:pt x="331" y="193"/>
                </a:lnTo>
                <a:lnTo>
                  <a:pt x="331" y="186"/>
                </a:lnTo>
                <a:lnTo>
                  <a:pt x="331" y="173"/>
                </a:lnTo>
                <a:lnTo>
                  <a:pt x="331" y="166"/>
                </a:lnTo>
                <a:close/>
                <a:moveTo>
                  <a:pt x="387" y="556"/>
                </a:moveTo>
                <a:lnTo>
                  <a:pt x="384" y="560"/>
                </a:lnTo>
                <a:lnTo>
                  <a:pt x="388" y="564"/>
                </a:lnTo>
                <a:lnTo>
                  <a:pt x="408" y="583"/>
                </a:lnTo>
                <a:lnTo>
                  <a:pt x="418" y="594"/>
                </a:lnTo>
                <a:cubicBezTo>
                  <a:pt x="430" y="606"/>
                  <a:pt x="450" y="606"/>
                  <a:pt x="462" y="594"/>
                </a:cubicBezTo>
                <a:lnTo>
                  <a:pt x="474" y="581"/>
                </a:lnTo>
                <a:cubicBezTo>
                  <a:pt x="481" y="575"/>
                  <a:pt x="484" y="565"/>
                  <a:pt x="483" y="556"/>
                </a:cubicBezTo>
                <a:cubicBezTo>
                  <a:pt x="484" y="548"/>
                  <a:pt x="481" y="538"/>
                  <a:pt x="474" y="531"/>
                </a:cubicBezTo>
                <a:lnTo>
                  <a:pt x="462" y="519"/>
                </a:lnTo>
                <a:lnTo>
                  <a:pt x="444" y="501"/>
                </a:lnTo>
                <a:lnTo>
                  <a:pt x="440" y="497"/>
                </a:lnTo>
                <a:lnTo>
                  <a:pt x="418" y="519"/>
                </a:lnTo>
                <a:lnTo>
                  <a:pt x="412" y="525"/>
                </a:lnTo>
                <a:lnTo>
                  <a:pt x="384" y="553"/>
                </a:lnTo>
                <a:lnTo>
                  <a:pt x="387" y="556"/>
                </a:lnTo>
                <a:close/>
                <a:moveTo>
                  <a:pt x="218" y="354"/>
                </a:moveTo>
                <a:lnTo>
                  <a:pt x="234" y="338"/>
                </a:lnTo>
                <a:lnTo>
                  <a:pt x="229" y="336"/>
                </a:lnTo>
                <a:lnTo>
                  <a:pt x="234" y="331"/>
                </a:lnTo>
                <a:lnTo>
                  <a:pt x="207" y="320"/>
                </a:lnTo>
                <a:lnTo>
                  <a:pt x="211" y="328"/>
                </a:lnTo>
                <a:lnTo>
                  <a:pt x="207" y="327"/>
                </a:lnTo>
                <a:lnTo>
                  <a:pt x="218" y="354"/>
                </a:lnTo>
                <a:close/>
                <a:moveTo>
                  <a:pt x="246" y="422"/>
                </a:moveTo>
                <a:lnTo>
                  <a:pt x="302" y="366"/>
                </a:lnTo>
                <a:lnTo>
                  <a:pt x="297" y="364"/>
                </a:lnTo>
                <a:lnTo>
                  <a:pt x="302" y="359"/>
                </a:lnTo>
                <a:lnTo>
                  <a:pt x="296" y="357"/>
                </a:lnTo>
                <a:lnTo>
                  <a:pt x="249" y="337"/>
                </a:lnTo>
                <a:lnTo>
                  <a:pt x="224" y="362"/>
                </a:lnTo>
                <a:lnTo>
                  <a:pt x="226" y="367"/>
                </a:lnTo>
                <a:lnTo>
                  <a:pt x="224" y="368"/>
                </a:lnTo>
                <a:lnTo>
                  <a:pt x="243" y="416"/>
                </a:lnTo>
                <a:lnTo>
                  <a:pt x="246" y="422"/>
                </a:lnTo>
                <a:close/>
                <a:moveTo>
                  <a:pt x="412" y="511"/>
                </a:moveTo>
                <a:lnTo>
                  <a:pt x="429" y="493"/>
                </a:lnTo>
                <a:lnTo>
                  <a:pt x="426" y="490"/>
                </a:lnTo>
                <a:lnTo>
                  <a:pt x="429" y="487"/>
                </a:lnTo>
                <a:lnTo>
                  <a:pt x="414" y="472"/>
                </a:lnTo>
                <a:lnTo>
                  <a:pt x="394" y="451"/>
                </a:lnTo>
                <a:lnTo>
                  <a:pt x="312" y="369"/>
                </a:lnTo>
                <a:lnTo>
                  <a:pt x="256" y="425"/>
                </a:lnTo>
                <a:lnTo>
                  <a:pt x="260" y="429"/>
                </a:lnTo>
                <a:lnTo>
                  <a:pt x="256" y="432"/>
                </a:lnTo>
                <a:lnTo>
                  <a:pt x="334" y="510"/>
                </a:lnTo>
                <a:lnTo>
                  <a:pt x="354" y="530"/>
                </a:lnTo>
                <a:lnTo>
                  <a:pt x="374" y="549"/>
                </a:lnTo>
                <a:lnTo>
                  <a:pt x="395" y="528"/>
                </a:lnTo>
                <a:lnTo>
                  <a:pt x="412" y="511"/>
                </a:lnTo>
                <a:close/>
                <a:moveTo>
                  <a:pt x="20" y="150"/>
                </a:moveTo>
                <a:lnTo>
                  <a:pt x="89" y="152"/>
                </a:lnTo>
                <a:lnTo>
                  <a:pt x="89" y="152"/>
                </a:lnTo>
                <a:lnTo>
                  <a:pt x="89" y="152"/>
                </a:lnTo>
                <a:cubicBezTo>
                  <a:pt x="118" y="152"/>
                  <a:pt x="141" y="129"/>
                  <a:pt x="141" y="100"/>
                </a:cubicBezTo>
                <a:lnTo>
                  <a:pt x="141" y="94"/>
                </a:lnTo>
                <a:lnTo>
                  <a:pt x="141" y="93"/>
                </a:lnTo>
                <a:lnTo>
                  <a:pt x="141" y="28"/>
                </a:lnTo>
                <a:lnTo>
                  <a:pt x="383" y="28"/>
                </a:lnTo>
                <a:cubicBezTo>
                  <a:pt x="389" y="28"/>
                  <a:pt x="394" y="32"/>
                  <a:pt x="394" y="38"/>
                </a:cubicBezTo>
                <a:lnTo>
                  <a:pt x="394" y="422"/>
                </a:lnTo>
                <a:lnTo>
                  <a:pt x="394" y="429"/>
                </a:lnTo>
                <a:lnTo>
                  <a:pt x="414" y="449"/>
                </a:lnTo>
                <a:lnTo>
                  <a:pt x="414" y="443"/>
                </a:lnTo>
                <a:lnTo>
                  <a:pt x="414" y="39"/>
                </a:lnTo>
                <a:lnTo>
                  <a:pt x="414" y="32"/>
                </a:lnTo>
                <a:cubicBezTo>
                  <a:pt x="414" y="15"/>
                  <a:pt x="400" y="0"/>
                  <a:pt x="383" y="0"/>
                </a:cubicBezTo>
                <a:lnTo>
                  <a:pt x="123" y="0"/>
                </a:lnTo>
                <a:lnTo>
                  <a:pt x="121" y="2"/>
                </a:lnTo>
                <a:lnTo>
                  <a:pt x="1" y="122"/>
                </a:lnTo>
                <a:lnTo>
                  <a:pt x="0" y="123"/>
                </a:lnTo>
                <a:lnTo>
                  <a:pt x="0" y="130"/>
                </a:lnTo>
                <a:lnTo>
                  <a:pt x="0" y="492"/>
                </a:lnTo>
                <a:lnTo>
                  <a:pt x="0" y="499"/>
                </a:lnTo>
                <a:cubicBezTo>
                  <a:pt x="0" y="516"/>
                  <a:pt x="14" y="530"/>
                  <a:pt x="31" y="530"/>
                </a:cubicBezTo>
                <a:lnTo>
                  <a:pt x="326" y="530"/>
                </a:lnTo>
                <a:lnTo>
                  <a:pt x="319" y="524"/>
                </a:lnTo>
                <a:lnTo>
                  <a:pt x="326" y="524"/>
                </a:lnTo>
                <a:lnTo>
                  <a:pt x="305" y="503"/>
                </a:lnTo>
                <a:lnTo>
                  <a:pt x="31" y="503"/>
                </a:lnTo>
                <a:cubicBezTo>
                  <a:pt x="25" y="503"/>
                  <a:pt x="21" y="498"/>
                  <a:pt x="20" y="492"/>
                </a:cubicBezTo>
                <a:lnTo>
                  <a:pt x="20" y="492"/>
                </a:lnTo>
                <a:lnTo>
                  <a:pt x="20" y="150"/>
                </a:lnTo>
                <a:close/>
                <a:moveTo>
                  <a:pt x="82" y="322"/>
                </a:moveTo>
                <a:lnTo>
                  <a:pt x="156" y="322"/>
                </a:lnTo>
                <a:lnTo>
                  <a:pt x="156" y="315"/>
                </a:lnTo>
                <a:lnTo>
                  <a:pt x="156" y="301"/>
                </a:lnTo>
                <a:lnTo>
                  <a:pt x="156" y="294"/>
                </a:lnTo>
                <a:lnTo>
                  <a:pt x="82" y="294"/>
                </a:lnTo>
                <a:lnTo>
                  <a:pt x="82" y="301"/>
                </a:lnTo>
                <a:lnTo>
                  <a:pt x="82" y="315"/>
                </a:lnTo>
                <a:lnTo>
                  <a:pt x="82" y="322"/>
                </a:lnTo>
                <a:close/>
                <a:moveTo>
                  <a:pt x="82" y="272"/>
                </a:moveTo>
                <a:lnTo>
                  <a:pt x="82" y="279"/>
                </a:lnTo>
                <a:lnTo>
                  <a:pt x="331" y="279"/>
                </a:lnTo>
                <a:lnTo>
                  <a:pt x="331" y="272"/>
                </a:lnTo>
                <a:lnTo>
                  <a:pt x="331" y="258"/>
                </a:lnTo>
                <a:lnTo>
                  <a:pt x="331" y="252"/>
                </a:lnTo>
                <a:lnTo>
                  <a:pt x="82" y="252"/>
                </a:lnTo>
                <a:lnTo>
                  <a:pt x="82" y="258"/>
                </a:lnTo>
                <a:lnTo>
                  <a:pt x="82" y="272"/>
                </a:lnTo>
                <a:close/>
                <a:moveTo>
                  <a:pt x="82" y="229"/>
                </a:moveTo>
                <a:lnTo>
                  <a:pt x="82" y="236"/>
                </a:lnTo>
                <a:lnTo>
                  <a:pt x="331" y="236"/>
                </a:lnTo>
                <a:lnTo>
                  <a:pt x="331" y="229"/>
                </a:lnTo>
                <a:lnTo>
                  <a:pt x="331" y="216"/>
                </a:lnTo>
                <a:lnTo>
                  <a:pt x="331" y="209"/>
                </a:lnTo>
                <a:lnTo>
                  <a:pt x="82" y="209"/>
                </a:lnTo>
                <a:lnTo>
                  <a:pt x="82" y="216"/>
                </a:lnTo>
                <a:lnTo>
                  <a:pt x="82" y="229"/>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18" name="Freeform 15"/>
          <p:cNvSpPr>
            <a:spLocks noEditPoints="1"/>
          </p:cNvSpPr>
          <p:nvPr/>
        </p:nvSpPr>
        <p:spPr bwMode="auto">
          <a:xfrm>
            <a:off x="8699424" y="5706851"/>
            <a:ext cx="619870" cy="659437"/>
          </a:xfrm>
          <a:custGeom>
            <a:avLst/>
            <a:gdLst>
              <a:gd name="T0" fmla="*/ 171 w 568"/>
              <a:gd name="T1" fmla="*/ 92 h 606"/>
              <a:gd name="T2" fmla="*/ 372 w 568"/>
              <a:gd name="T3" fmla="*/ 67 h 606"/>
              <a:gd name="T4" fmla="*/ 300 w 568"/>
              <a:gd name="T5" fmla="*/ 41 h 606"/>
              <a:gd name="T6" fmla="*/ 217 w 568"/>
              <a:gd name="T7" fmla="*/ 41 h 606"/>
              <a:gd name="T8" fmla="*/ 145 w 568"/>
              <a:gd name="T9" fmla="*/ 67 h 606"/>
              <a:gd name="T10" fmla="*/ 468 w 568"/>
              <a:gd name="T11" fmla="*/ 525 h 606"/>
              <a:gd name="T12" fmla="*/ 475 w 568"/>
              <a:gd name="T13" fmla="*/ 507 h 606"/>
              <a:gd name="T14" fmla="*/ 443 w 568"/>
              <a:gd name="T15" fmla="*/ 393 h 606"/>
              <a:gd name="T16" fmla="*/ 422 w 568"/>
              <a:gd name="T17" fmla="*/ 393 h 606"/>
              <a:gd name="T18" fmla="*/ 422 w 568"/>
              <a:gd name="T19" fmla="*/ 481 h 606"/>
              <a:gd name="T20" fmla="*/ 422 w 568"/>
              <a:gd name="T21" fmla="*/ 483 h 606"/>
              <a:gd name="T22" fmla="*/ 423 w 568"/>
              <a:gd name="T23" fmla="*/ 484 h 606"/>
              <a:gd name="T24" fmla="*/ 425 w 568"/>
              <a:gd name="T25" fmla="*/ 486 h 606"/>
              <a:gd name="T26" fmla="*/ 541 w 568"/>
              <a:gd name="T27" fmla="*/ 400 h 606"/>
              <a:gd name="T28" fmla="*/ 432 w 568"/>
              <a:gd name="T29" fmla="*/ 342 h 606"/>
              <a:gd name="T30" fmla="*/ 407 w 568"/>
              <a:gd name="T31" fmla="*/ 604 h 606"/>
              <a:gd name="T32" fmla="*/ 562 w 568"/>
              <a:gd name="T33" fmla="*/ 499 h 606"/>
              <a:gd name="T34" fmla="*/ 542 w 568"/>
              <a:gd name="T35" fmla="*/ 495 h 606"/>
              <a:gd name="T36" fmla="*/ 432 w 568"/>
              <a:gd name="T37" fmla="*/ 586 h 606"/>
              <a:gd name="T38" fmla="*/ 323 w 568"/>
              <a:gd name="T39" fmla="*/ 453 h 606"/>
              <a:gd name="T40" fmla="*/ 453 w 568"/>
              <a:gd name="T41" fmla="*/ 365 h 606"/>
              <a:gd name="T42" fmla="*/ 542 w 568"/>
              <a:gd name="T43" fmla="*/ 495 h 606"/>
              <a:gd name="T44" fmla="*/ 190 w 568"/>
              <a:gd name="T45" fmla="*/ 494 h 606"/>
              <a:gd name="T46" fmla="*/ 325 w 568"/>
              <a:gd name="T47" fmla="*/ 360 h 606"/>
              <a:gd name="T48" fmla="*/ 353 w 568"/>
              <a:gd name="T49" fmla="*/ 339 h 606"/>
              <a:gd name="T50" fmla="*/ 491 w 568"/>
              <a:gd name="T51" fmla="*/ 205 h 606"/>
              <a:gd name="T52" fmla="*/ 496 w 568"/>
              <a:gd name="T53" fmla="*/ 331 h 606"/>
              <a:gd name="T54" fmla="*/ 518 w 568"/>
              <a:gd name="T55" fmla="*/ 339 h 606"/>
              <a:gd name="T56" fmla="*/ 518 w 568"/>
              <a:gd name="T57" fmla="*/ 139 h 606"/>
              <a:gd name="T58" fmla="*/ 27 w 568"/>
              <a:gd name="T59" fmla="*/ 112 h 606"/>
              <a:gd name="T60" fmla="*/ 0 w 568"/>
              <a:gd name="T61" fmla="*/ 211 h 606"/>
              <a:gd name="T62" fmla="*/ 0 w 568"/>
              <a:gd name="T63" fmla="*/ 360 h 606"/>
              <a:gd name="T64" fmla="*/ 0 w 568"/>
              <a:gd name="T65" fmla="*/ 504 h 606"/>
              <a:gd name="T66" fmla="*/ 286 w 568"/>
              <a:gd name="T67" fmla="*/ 531 h 606"/>
              <a:gd name="T68" fmla="*/ 21 w 568"/>
              <a:gd name="T69" fmla="*/ 211 h 606"/>
              <a:gd name="T70" fmla="*/ 27 w 568"/>
              <a:gd name="T71" fmla="*/ 205 h 606"/>
              <a:gd name="T72" fmla="*/ 169 w 568"/>
              <a:gd name="T73" fmla="*/ 339 h 606"/>
              <a:gd name="T74" fmla="*/ 21 w 568"/>
              <a:gd name="T75" fmla="*/ 211 h 606"/>
              <a:gd name="T76" fmla="*/ 169 w 568"/>
              <a:gd name="T77" fmla="*/ 360 h 606"/>
              <a:gd name="T78" fmla="*/ 27 w 568"/>
              <a:gd name="T79" fmla="*/ 494 h 606"/>
              <a:gd name="T80" fmla="*/ 21 w 568"/>
              <a:gd name="T81" fmla="*/ 360 h 606"/>
              <a:gd name="T82" fmla="*/ 190 w 568"/>
              <a:gd name="T83" fmla="*/ 339 h 606"/>
              <a:gd name="T84" fmla="*/ 190 w 568"/>
              <a:gd name="T85" fmla="*/ 205 h 606"/>
              <a:gd name="T86" fmla="*/ 332 w 568"/>
              <a:gd name="T87" fmla="*/ 339 h 606"/>
              <a:gd name="T88" fmla="*/ 342 w 568"/>
              <a:gd name="T89" fmla="*/ 139 h 606"/>
              <a:gd name="T90" fmla="*/ 361 w 568"/>
              <a:gd name="T91" fmla="*/ 157 h 606"/>
              <a:gd name="T92" fmla="*/ 324 w 568"/>
              <a:gd name="T93" fmla="*/ 157 h 606"/>
              <a:gd name="T94" fmla="*/ 180 w 568"/>
              <a:gd name="T95" fmla="*/ 139 h 606"/>
              <a:gd name="T96" fmla="*/ 198 w 568"/>
              <a:gd name="T97" fmla="*/ 157 h 606"/>
              <a:gd name="T98" fmla="*/ 161 w 568"/>
              <a:gd name="T99" fmla="*/ 157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8" h="606">
                <a:moveTo>
                  <a:pt x="145" y="67"/>
                </a:moveTo>
                <a:cubicBezTo>
                  <a:pt x="145" y="81"/>
                  <a:pt x="157" y="92"/>
                  <a:pt x="171" y="92"/>
                </a:cubicBezTo>
                <a:lnTo>
                  <a:pt x="347" y="92"/>
                </a:lnTo>
                <a:cubicBezTo>
                  <a:pt x="361" y="92"/>
                  <a:pt x="372" y="81"/>
                  <a:pt x="372" y="67"/>
                </a:cubicBezTo>
                <a:cubicBezTo>
                  <a:pt x="372" y="53"/>
                  <a:pt x="361" y="41"/>
                  <a:pt x="347" y="41"/>
                </a:cubicBezTo>
                <a:lnTo>
                  <a:pt x="300" y="41"/>
                </a:lnTo>
                <a:cubicBezTo>
                  <a:pt x="300" y="18"/>
                  <a:pt x="282" y="0"/>
                  <a:pt x="259" y="0"/>
                </a:cubicBezTo>
                <a:cubicBezTo>
                  <a:pt x="236" y="0"/>
                  <a:pt x="217" y="18"/>
                  <a:pt x="217" y="41"/>
                </a:cubicBezTo>
                <a:lnTo>
                  <a:pt x="171" y="41"/>
                </a:lnTo>
                <a:cubicBezTo>
                  <a:pt x="157" y="41"/>
                  <a:pt x="145" y="53"/>
                  <a:pt x="145" y="67"/>
                </a:cubicBezTo>
                <a:close/>
                <a:moveTo>
                  <a:pt x="460" y="522"/>
                </a:moveTo>
                <a:cubicBezTo>
                  <a:pt x="462" y="524"/>
                  <a:pt x="465" y="525"/>
                  <a:pt x="468" y="525"/>
                </a:cubicBezTo>
                <a:cubicBezTo>
                  <a:pt x="471" y="525"/>
                  <a:pt x="473" y="524"/>
                  <a:pt x="475" y="522"/>
                </a:cubicBezTo>
                <a:cubicBezTo>
                  <a:pt x="480" y="518"/>
                  <a:pt x="480" y="511"/>
                  <a:pt x="475" y="507"/>
                </a:cubicBezTo>
                <a:lnTo>
                  <a:pt x="443" y="474"/>
                </a:lnTo>
                <a:lnTo>
                  <a:pt x="443" y="393"/>
                </a:lnTo>
                <a:cubicBezTo>
                  <a:pt x="443" y="387"/>
                  <a:pt x="438" y="383"/>
                  <a:pt x="432" y="383"/>
                </a:cubicBezTo>
                <a:cubicBezTo>
                  <a:pt x="426" y="383"/>
                  <a:pt x="422" y="387"/>
                  <a:pt x="422" y="393"/>
                </a:cubicBezTo>
                <a:lnTo>
                  <a:pt x="422" y="479"/>
                </a:lnTo>
                <a:cubicBezTo>
                  <a:pt x="422" y="479"/>
                  <a:pt x="422" y="480"/>
                  <a:pt x="422" y="481"/>
                </a:cubicBezTo>
                <a:cubicBezTo>
                  <a:pt x="422" y="481"/>
                  <a:pt x="422" y="481"/>
                  <a:pt x="422" y="481"/>
                </a:cubicBezTo>
                <a:cubicBezTo>
                  <a:pt x="422" y="482"/>
                  <a:pt x="422" y="482"/>
                  <a:pt x="422" y="483"/>
                </a:cubicBezTo>
                <a:cubicBezTo>
                  <a:pt x="423" y="483"/>
                  <a:pt x="423" y="483"/>
                  <a:pt x="423" y="484"/>
                </a:cubicBezTo>
                <a:cubicBezTo>
                  <a:pt x="423" y="484"/>
                  <a:pt x="423" y="484"/>
                  <a:pt x="423" y="484"/>
                </a:cubicBezTo>
                <a:cubicBezTo>
                  <a:pt x="424" y="485"/>
                  <a:pt x="424" y="485"/>
                  <a:pt x="425" y="486"/>
                </a:cubicBezTo>
                <a:cubicBezTo>
                  <a:pt x="425" y="486"/>
                  <a:pt x="425" y="486"/>
                  <a:pt x="425" y="486"/>
                </a:cubicBezTo>
                <a:lnTo>
                  <a:pt x="460" y="522"/>
                </a:lnTo>
                <a:close/>
                <a:moveTo>
                  <a:pt x="541" y="400"/>
                </a:moveTo>
                <a:cubicBezTo>
                  <a:pt x="522" y="371"/>
                  <a:pt x="492" y="351"/>
                  <a:pt x="457" y="344"/>
                </a:cubicBezTo>
                <a:cubicBezTo>
                  <a:pt x="449" y="343"/>
                  <a:pt x="440" y="342"/>
                  <a:pt x="432" y="342"/>
                </a:cubicBezTo>
                <a:cubicBezTo>
                  <a:pt x="369" y="342"/>
                  <a:pt x="314" y="387"/>
                  <a:pt x="303" y="449"/>
                </a:cubicBezTo>
                <a:cubicBezTo>
                  <a:pt x="289" y="521"/>
                  <a:pt x="336" y="590"/>
                  <a:pt x="407" y="604"/>
                </a:cubicBezTo>
                <a:cubicBezTo>
                  <a:pt x="416" y="605"/>
                  <a:pt x="424" y="606"/>
                  <a:pt x="432" y="606"/>
                </a:cubicBezTo>
                <a:cubicBezTo>
                  <a:pt x="496" y="606"/>
                  <a:pt x="550" y="561"/>
                  <a:pt x="562" y="499"/>
                </a:cubicBezTo>
                <a:cubicBezTo>
                  <a:pt x="568" y="464"/>
                  <a:pt x="561" y="429"/>
                  <a:pt x="541" y="400"/>
                </a:cubicBezTo>
                <a:close/>
                <a:moveTo>
                  <a:pt x="542" y="495"/>
                </a:moveTo>
                <a:lnTo>
                  <a:pt x="542" y="495"/>
                </a:lnTo>
                <a:cubicBezTo>
                  <a:pt x="532" y="547"/>
                  <a:pt x="486" y="586"/>
                  <a:pt x="432" y="586"/>
                </a:cubicBezTo>
                <a:cubicBezTo>
                  <a:pt x="425" y="586"/>
                  <a:pt x="418" y="585"/>
                  <a:pt x="411" y="584"/>
                </a:cubicBezTo>
                <a:cubicBezTo>
                  <a:pt x="351" y="572"/>
                  <a:pt x="311" y="513"/>
                  <a:pt x="323" y="453"/>
                </a:cubicBezTo>
                <a:cubicBezTo>
                  <a:pt x="333" y="401"/>
                  <a:pt x="379" y="363"/>
                  <a:pt x="432" y="363"/>
                </a:cubicBezTo>
                <a:cubicBezTo>
                  <a:pt x="439" y="363"/>
                  <a:pt x="446" y="363"/>
                  <a:pt x="453" y="365"/>
                </a:cubicBezTo>
                <a:cubicBezTo>
                  <a:pt x="482" y="370"/>
                  <a:pt x="508" y="387"/>
                  <a:pt x="524" y="411"/>
                </a:cubicBezTo>
                <a:cubicBezTo>
                  <a:pt x="541" y="436"/>
                  <a:pt x="547" y="466"/>
                  <a:pt x="542" y="495"/>
                </a:cubicBezTo>
                <a:close/>
                <a:moveTo>
                  <a:pt x="277" y="494"/>
                </a:moveTo>
                <a:lnTo>
                  <a:pt x="190" y="494"/>
                </a:lnTo>
                <a:lnTo>
                  <a:pt x="190" y="360"/>
                </a:lnTo>
                <a:lnTo>
                  <a:pt x="325" y="360"/>
                </a:lnTo>
                <a:cubicBezTo>
                  <a:pt x="334" y="352"/>
                  <a:pt x="343" y="345"/>
                  <a:pt x="353" y="339"/>
                </a:cubicBezTo>
                <a:lnTo>
                  <a:pt x="353" y="339"/>
                </a:lnTo>
                <a:lnTo>
                  <a:pt x="353" y="205"/>
                </a:lnTo>
                <a:lnTo>
                  <a:pt x="491" y="205"/>
                </a:lnTo>
                <a:cubicBezTo>
                  <a:pt x="494" y="205"/>
                  <a:pt x="496" y="208"/>
                  <a:pt x="496" y="211"/>
                </a:cubicBezTo>
                <a:lnTo>
                  <a:pt x="496" y="331"/>
                </a:lnTo>
                <a:cubicBezTo>
                  <a:pt x="504" y="335"/>
                  <a:pt x="511" y="339"/>
                  <a:pt x="518" y="343"/>
                </a:cubicBezTo>
                <a:lnTo>
                  <a:pt x="518" y="339"/>
                </a:lnTo>
                <a:lnTo>
                  <a:pt x="518" y="211"/>
                </a:lnTo>
                <a:lnTo>
                  <a:pt x="518" y="139"/>
                </a:lnTo>
                <a:cubicBezTo>
                  <a:pt x="518" y="124"/>
                  <a:pt x="506" y="112"/>
                  <a:pt x="491" y="112"/>
                </a:cubicBezTo>
                <a:lnTo>
                  <a:pt x="27" y="112"/>
                </a:lnTo>
                <a:cubicBezTo>
                  <a:pt x="12" y="112"/>
                  <a:pt x="0" y="124"/>
                  <a:pt x="0" y="139"/>
                </a:cubicBezTo>
                <a:lnTo>
                  <a:pt x="0" y="211"/>
                </a:lnTo>
                <a:lnTo>
                  <a:pt x="0" y="339"/>
                </a:lnTo>
                <a:lnTo>
                  <a:pt x="0" y="360"/>
                </a:lnTo>
                <a:lnTo>
                  <a:pt x="0" y="488"/>
                </a:lnTo>
                <a:lnTo>
                  <a:pt x="0" y="504"/>
                </a:lnTo>
                <a:cubicBezTo>
                  <a:pt x="0" y="519"/>
                  <a:pt x="12" y="531"/>
                  <a:pt x="27" y="531"/>
                </a:cubicBezTo>
                <a:lnTo>
                  <a:pt x="286" y="531"/>
                </a:lnTo>
                <a:cubicBezTo>
                  <a:pt x="282" y="519"/>
                  <a:pt x="278" y="507"/>
                  <a:pt x="277" y="494"/>
                </a:cubicBezTo>
                <a:close/>
                <a:moveTo>
                  <a:pt x="21" y="211"/>
                </a:moveTo>
                <a:lnTo>
                  <a:pt x="21" y="211"/>
                </a:lnTo>
                <a:cubicBezTo>
                  <a:pt x="21" y="208"/>
                  <a:pt x="24" y="205"/>
                  <a:pt x="27" y="205"/>
                </a:cubicBezTo>
                <a:lnTo>
                  <a:pt x="169" y="205"/>
                </a:lnTo>
                <a:lnTo>
                  <a:pt x="169" y="339"/>
                </a:lnTo>
                <a:lnTo>
                  <a:pt x="21" y="339"/>
                </a:lnTo>
                <a:lnTo>
                  <a:pt x="21" y="211"/>
                </a:lnTo>
                <a:close/>
                <a:moveTo>
                  <a:pt x="169" y="360"/>
                </a:moveTo>
                <a:lnTo>
                  <a:pt x="169" y="360"/>
                </a:lnTo>
                <a:lnTo>
                  <a:pt x="169" y="494"/>
                </a:lnTo>
                <a:lnTo>
                  <a:pt x="27" y="494"/>
                </a:lnTo>
                <a:cubicBezTo>
                  <a:pt x="24" y="494"/>
                  <a:pt x="21" y="491"/>
                  <a:pt x="21" y="488"/>
                </a:cubicBezTo>
                <a:lnTo>
                  <a:pt x="21" y="360"/>
                </a:lnTo>
                <a:lnTo>
                  <a:pt x="169" y="360"/>
                </a:lnTo>
                <a:close/>
                <a:moveTo>
                  <a:pt x="190" y="339"/>
                </a:moveTo>
                <a:lnTo>
                  <a:pt x="190" y="339"/>
                </a:lnTo>
                <a:lnTo>
                  <a:pt x="190" y="205"/>
                </a:lnTo>
                <a:lnTo>
                  <a:pt x="332" y="205"/>
                </a:lnTo>
                <a:lnTo>
                  <a:pt x="332" y="339"/>
                </a:lnTo>
                <a:lnTo>
                  <a:pt x="190" y="339"/>
                </a:lnTo>
                <a:close/>
                <a:moveTo>
                  <a:pt x="342" y="139"/>
                </a:moveTo>
                <a:lnTo>
                  <a:pt x="342" y="139"/>
                </a:lnTo>
                <a:cubicBezTo>
                  <a:pt x="353" y="139"/>
                  <a:pt x="361" y="147"/>
                  <a:pt x="361" y="157"/>
                </a:cubicBezTo>
                <a:cubicBezTo>
                  <a:pt x="361" y="167"/>
                  <a:pt x="353" y="176"/>
                  <a:pt x="342" y="176"/>
                </a:cubicBezTo>
                <a:cubicBezTo>
                  <a:pt x="332" y="176"/>
                  <a:pt x="324" y="167"/>
                  <a:pt x="324" y="157"/>
                </a:cubicBezTo>
                <a:cubicBezTo>
                  <a:pt x="324" y="147"/>
                  <a:pt x="332" y="139"/>
                  <a:pt x="342" y="139"/>
                </a:cubicBezTo>
                <a:close/>
                <a:moveTo>
                  <a:pt x="180" y="139"/>
                </a:moveTo>
                <a:lnTo>
                  <a:pt x="180" y="139"/>
                </a:lnTo>
                <a:cubicBezTo>
                  <a:pt x="190" y="139"/>
                  <a:pt x="198" y="147"/>
                  <a:pt x="198" y="157"/>
                </a:cubicBezTo>
                <a:cubicBezTo>
                  <a:pt x="198" y="167"/>
                  <a:pt x="190" y="176"/>
                  <a:pt x="180" y="176"/>
                </a:cubicBezTo>
                <a:cubicBezTo>
                  <a:pt x="170" y="176"/>
                  <a:pt x="161" y="167"/>
                  <a:pt x="161" y="157"/>
                </a:cubicBezTo>
                <a:cubicBezTo>
                  <a:pt x="161" y="147"/>
                  <a:pt x="170" y="139"/>
                  <a:pt x="180" y="139"/>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19" name="Freeform 16"/>
          <p:cNvSpPr>
            <a:spLocks noEditPoints="1"/>
          </p:cNvSpPr>
          <p:nvPr/>
        </p:nvSpPr>
        <p:spPr bwMode="auto">
          <a:xfrm>
            <a:off x="1641499" y="3601978"/>
            <a:ext cx="701642" cy="659437"/>
          </a:xfrm>
          <a:custGeom>
            <a:avLst/>
            <a:gdLst>
              <a:gd name="T0" fmla="*/ 21 w 643"/>
              <a:gd name="T1" fmla="*/ 478 h 603"/>
              <a:gd name="T2" fmla="*/ 459 w 643"/>
              <a:gd name="T3" fmla="*/ 359 h 603"/>
              <a:gd name="T4" fmla="*/ 420 w 643"/>
              <a:gd name="T5" fmla="*/ 494 h 603"/>
              <a:gd name="T6" fmla="*/ 407 w 643"/>
              <a:gd name="T7" fmla="*/ 377 h 603"/>
              <a:gd name="T8" fmla="*/ 408 w 643"/>
              <a:gd name="T9" fmla="*/ 272 h 603"/>
              <a:gd name="T10" fmla="*/ 397 w 643"/>
              <a:gd name="T11" fmla="*/ 276 h 603"/>
              <a:gd name="T12" fmla="*/ 405 w 643"/>
              <a:gd name="T13" fmla="*/ 292 h 603"/>
              <a:gd name="T14" fmla="*/ 415 w 643"/>
              <a:gd name="T15" fmla="*/ 288 h 603"/>
              <a:gd name="T16" fmla="*/ 356 w 643"/>
              <a:gd name="T17" fmla="*/ 302 h 603"/>
              <a:gd name="T18" fmla="*/ 360 w 643"/>
              <a:gd name="T19" fmla="*/ 322 h 603"/>
              <a:gd name="T20" fmla="*/ 368 w 643"/>
              <a:gd name="T21" fmla="*/ 315 h 603"/>
              <a:gd name="T22" fmla="*/ 324 w 643"/>
              <a:gd name="T23" fmla="*/ 341 h 603"/>
              <a:gd name="T24" fmla="*/ 319 w 643"/>
              <a:gd name="T25" fmla="*/ 351 h 603"/>
              <a:gd name="T26" fmla="*/ 335 w 643"/>
              <a:gd name="T27" fmla="*/ 359 h 603"/>
              <a:gd name="T28" fmla="*/ 340 w 643"/>
              <a:gd name="T29" fmla="*/ 349 h 603"/>
              <a:gd name="T30" fmla="*/ 305 w 643"/>
              <a:gd name="T31" fmla="*/ 399 h 603"/>
              <a:gd name="T32" fmla="*/ 322 w 643"/>
              <a:gd name="T33" fmla="*/ 411 h 603"/>
              <a:gd name="T34" fmla="*/ 323 w 643"/>
              <a:gd name="T35" fmla="*/ 400 h 603"/>
              <a:gd name="T36" fmla="*/ 308 w 643"/>
              <a:gd name="T37" fmla="*/ 450 h 603"/>
              <a:gd name="T38" fmla="*/ 311 w 643"/>
              <a:gd name="T39" fmla="*/ 461 h 603"/>
              <a:gd name="T40" fmla="*/ 327 w 643"/>
              <a:gd name="T41" fmla="*/ 455 h 603"/>
              <a:gd name="T42" fmla="*/ 324 w 643"/>
              <a:gd name="T43" fmla="*/ 444 h 603"/>
              <a:gd name="T44" fmla="*/ 332 w 643"/>
              <a:gd name="T45" fmla="*/ 506 h 603"/>
              <a:gd name="T46" fmla="*/ 353 w 643"/>
              <a:gd name="T47" fmla="*/ 503 h 603"/>
              <a:gd name="T48" fmla="*/ 346 w 643"/>
              <a:gd name="T49" fmla="*/ 495 h 603"/>
              <a:gd name="T50" fmla="*/ 367 w 643"/>
              <a:gd name="T51" fmla="*/ 541 h 603"/>
              <a:gd name="T52" fmla="*/ 377 w 643"/>
              <a:gd name="T53" fmla="*/ 547 h 603"/>
              <a:gd name="T54" fmla="*/ 386 w 643"/>
              <a:gd name="T55" fmla="*/ 532 h 603"/>
              <a:gd name="T56" fmla="*/ 377 w 643"/>
              <a:gd name="T57" fmla="*/ 526 h 603"/>
              <a:gd name="T58" fmla="*/ 423 w 643"/>
              <a:gd name="T59" fmla="*/ 566 h 603"/>
              <a:gd name="T60" fmla="*/ 434 w 643"/>
              <a:gd name="T61" fmla="*/ 568 h 603"/>
              <a:gd name="T62" fmla="*/ 427 w 643"/>
              <a:gd name="T63" fmla="*/ 549 h 603"/>
              <a:gd name="T64" fmla="*/ 472 w 643"/>
              <a:gd name="T65" fmla="*/ 569 h 603"/>
              <a:gd name="T66" fmla="*/ 484 w 643"/>
              <a:gd name="T67" fmla="*/ 568 h 603"/>
              <a:gd name="T68" fmla="*/ 483 w 643"/>
              <a:gd name="T69" fmla="*/ 550 h 603"/>
              <a:gd name="T70" fmla="*/ 472 w 643"/>
              <a:gd name="T71" fmla="*/ 552 h 603"/>
              <a:gd name="T72" fmla="*/ 530 w 643"/>
              <a:gd name="T73" fmla="*/ 552 h 603"/>
              <a:gd name="T74" fmla="*/ 540 w 643"/>
              <a:gd name="T75" fmla="*/ 545 h 603"/>
              <a:gd name="T76" fmla="*/ 524 w 643"/>
              <a:gd name="T77" fmla="*/ 535 h 603"/>
              <a:gd name="T78" fmla="*/ 570 w 643"/>
              <a:gd name="T79" fmla="*/ 521 h 603"/>
              <a:gd name="T80" fmla="*/ 577 w 643"/>
              <a:gd name="T81" fmla="*/ 512 h 603"/>
              <a:gd name="T82" fmla="*/ 565 w 643"/>
              <a:gd name="T83" fmla="*/ 499 h 603"/>
              <a:gd name="T84" fmla="*/ 559 w 643"/>
              <a:gd name="T85" fmla="*/ 507 h 603"/>
              <a:gd name="T86" fmla="*/ 601 w 643"/>
              <a:gd name="T87" fmla="*/ 469 h 603"/>
              <a:gd name="T88" fmla="*/ 605 w 643"/>
              <a:gd name="T89" fmla="*/ 457 h 603"/>
              <a:gd name="T90" fmla="*/ 586 w 643"/>
              <a:gd name="T91" fmla="*/ 459 h 603"/>
              <a:gd name="T92" fmla="*/ 610 w 643"/>
              <a:gd name="T93" fmla="*/ 419 h 603"/>
              <a:gd name="T94" fmla="*/ 610 w 643"/>
              <a:gd name="T95" fmla="*/ 408 h 603"/>
              <a:gd name="T96" fmla="*/ 592 w 643"/>
              <a:gd name="T97" fmla="*/ 406 h 603"/>
              <a:gd name="T98" fmla="*/ 593 w 643"/>
              <a:gd name="T99" fmla="*/ 417 h 603"/>
              <a:gd name="T100" fmla="*/ 599 w 643"/>
              <a:gd name="T101" fmla="*/ 358 h 603"/>
              <a:gd name="T102" fmla="*/ 594 w 643"/>
              <a:gd name="T103" fmla="*/ 347 h 603"/>
              <a:gd name="T104" fmla="*/ 581 w 643"/>
              <a:gd name="T105" fmla="*/ 363 h 603"/>
              <a:gd name="T106" fmla="*/ 573 w 643"/>
              <a:gd name="T107" fmla="*/ 316 h 603"/>
              <a:gd name="T108" fmla="*/ 565 w 643"/>
              <a:gd name="T109" fmla="*/ 308 h 603"/>
              <a:gd name="T110" fmla="*/ 550 w 643"/>
              <a:gd name="T111" fmla="*/ 318 h 603"/>
              <a:gd name="T112" fmla="*/ 557 w 643"/>
              <a:gd name="T113" fmla="*/ 326 h 603"/>
              <a:gd name="T114" fmla="*/ 524 w 643"/>
              <a:gd name="T115" fmla="*/ 279 h 603"/>
              <a:gd name="T116" fmla="*/ 513 w 643"/>
              <a:gd name="T117" fmla="*/ 274 h 603"/>
              <a:gd name="T118" fmla="*/ 513 w 643"/>
              <a:gd name="T119" fmla="*/ 293 h 603"/>
              <a:gd name="T120" fmla="*/ 457 w 643"/>
              <a:gd name="T121" fmla="*/ 231 h 603"/>
              <a:gd name="T122" fmla="*/ 358 w 643"/>
              <a:gd name="T123" fmla="*/ 9 h 603"/>
              <a:gd name="T124" fmla="*/ 30 w 643"/>
              <a:gd name="T125" fmla="*/ 15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 h="603">
                <a:moveTo>
                  <a:pt x="51" y="448"/>
                </a:moveTo>
                <a:cubicBezTo>
                  <a:pt x="83" y="445"/>
                  <a:pt x="115" y="443"/>
                  <a:pt x="147" y="442"/>
                </a:cubicBezTo>
                <a:cubicBezTo>
                  <a:pt x="127" y="440"/>
                  <a:pt x="108" y="439"/>
                  <a:pt x="88" y="437"/>
                </a:cubicBezTo>
                <a:cubicBezTo>
                  <a:pt x="72" y="435"/>
                  <a:pt x="59" y="423"/>
                  <a:pt x="59" y="407"/>
                </a:cubicBezTo>
                <a:cubicBezTo>
                  <a:pt x="59" y="383"/>
                  <a:pt x="59" y="359"/>
                  <a:pt x="59" y="335"/>
                </a:cubicBezTo>
                <a:cubicBezTo>
                  <a:pt x="59" y="318"/>
                  <a:pt x="72" y="306"/>
                  <a:pt x="88" y="305"/>
                </a:cubicBezTo>
                <a:cubicBezTo>
                  <a:pt x="148" y="299"/>
                  <a:pt x="207" y="297"/>
                  <a:pt x="267" y="298"/>
                </a:cubicBezTo>
                <a:cubicBezTo>
                  <a:pt x="245" y="333"/>
                  <a:pt x="233" y="373"/>
                  <a:pt x="233" y="417"/>
                </a:cubicBezTo>
                <a:cubicBezTo>
                  <a:pt x="233" y="479"/>
                  <a:pt x="258" y="535"/>
                  <a:pt x="299" y="575"/>
                </a:cubicBezTo>
                <a:cubicBezTo>
                  <a:pt x="301" y="578"/>
                  <a:pt x="304" y="581"/>
                  <a:pt x="306" y="583"/>
                </a:cubicBezTo>
                <a:cubicBezTo>
                  <a:pt x="221" y="590"/>
                  <a:pt x="136" y="589"/>
                  <a:pt x="51" y="579"/>
                </a:cubicBezTo>
                <a:cubicBezTo>
                  <a:pt x="35" y="578"/>
                  <a:pt x="21" y="566"/>
                  <a:pt x="21" y="550"/>
                </a:cubicBezTo>
                <a:cubicBezTo>
                  <a:pt x="21" y="526"/>
                  <a:pt x="21" y="502"/>
                  <a:pt x="21" y="478"/>
                </a:cubicBezTo>
                <a:cubicBezTo>
                  <a:pt x="21" y="461"/>
                  <a:pt x="35" y="449"/>
                  <a:pt x="51" y="448"/>
                </a:cubicBezTo>
                <a:close/>
                <a:moveTo>
                  <a:pt x="442" y="265"/>
                </a:moveTo>
                <a:lnTo>
                  <a:pt x="442" y="265"/>
                </a:lnTo>
                <a:cubicBezTo>
                  <a:pt x="454" y="263"/>
                  <a:pt x="467" y="262"/>
                  <a:pt x="479" y="265"/>
                </a:cubicBezTo>
                <a:cubicBezTo>
                  <a:pt x="478" y="271"/>
                  <a:pt x="478" y="278"/>
                  <a:pt x="477" y="284"/>
                </a:cubicBezTo>
                <a:cubicBezTo>
                  <a:pt x="466" y="283"/>
                  <a:pt x="455" y="283"/>
                  <a:pt x="444" y="284"/>
                </a:cubicBezTo>
                <a:cubicBezTo>
                  <a:pt x="443" y="278"/>
                  <a:pt x="443" y="271"/>
                  <a:pt x="442" y="265"/>
                </a:cubicBezTo>
                <a:close/>
                <a:moveTo>
                  <a:pt x="510" y="384"/>
                </a:moveTo>
                <a:lnTo>
                  <a:pt x="510" y="384"/>
                </a:lnTo>
                <a:lnTo>
                  <a:pt x="467" y="384"/>
                </a:lnTo>
                <a:lnTo>
                  <a:pt x="467" y="377"/>
                </a:lnTo>
                <a:cubicBezTo>
                  <a:pt x="467" y="369"/>
                  <a:pt x="466" y="364"/>
                  <a:pt x="465" y="362"/>
                </a:cubicBezTo>
                <a:cubicBezTo>
                  <a:pt x="464" y="360"/>
                  <a:pt x="462" y="359"/>
                  <a:pt x="459" y="359"/>
                </a:cubicBezTo>
                <a:cubicBezTo>
                  <a:pt x="456" y="359"/>
                  <a:pt x="454" y="360"/>
                  <a:pt x="453" y="362"/>
                </a:cubicBezTo>
                <a:cubicBezTo>
                  <a:pt x="452" y="364"/>
                  <a:pt x="451" y="367"/>
                  <a:pt x="451" y="371"/>
                </a:cubicBezTo>
                <a:cubicBezTo>
                  <a:pt x="451" y="378"/>
                  <a:pt x="452" y="382"/>
                  <a:pt x="455" y="385"/>
                </a:cubicBezTo>
                <a:cubicBezTo>
                  <a:pt x="458" y="388"/>
                  <a:pt x="466" y="393"/>
                  <a:pt x="478" y="401"/>
                </a:cubicBezTo>
                <a:cubicBezTo>
                  <a:pt x="489" y="407"/>
                  <a:pt x="497" y="413"/>
                  <a:pt x="501" y="416"/>
                </a:cubicBezTo>
                <a:cubicBezTo>
                  <a:pt x="505" y="420"/>
                  <a:pt x="508" y="425"/>
                  <a:pt x="511" y="431"/>
                </a:cubicBezTo>
                <a:cubicBezTo>
                  <a:pt x="514" y="438"/>
                  <a:pt x="515" y="446"/>
                  <a:pt x="515" y="455"/>
                </a:cubicBezTo>
                <a:cubicBezTo>
                  <a:pt x="515" y="471"/>
                  <a:pt x="511" y="483"/>
                  <a:pt x="504" y="491"/>
                </a:cubicBezTo>
                <a:cubicBezTo>
                  <a:pt x="497" y="500"/>
                  <a:pt x="485" y="506"/>
                  <a:pt x="471" y="508"/>
                </a:cubicBezTo>
                <a:lnTo>
                  <a:pt x="471" y="524"/>
                </a:lnTo>
                <a:lnTo>
                  <a:pt x="451" y="524"/>
                </a:lnTo>
                <a:lnTo>
                  <a:pt x="451" y="507"/>
                </a:lnTo>
                <a:cubicBezTo>
                  <a:pt x="439" y="506"/>
                  <a:pt x="429" y="502"/>
                  <a:pt x="420" y="494"/>
                </a:cubicBezTo>
                <a:cubicBezTo>
                  <a:pt x="412" y="486"/>
                  <a:pt x="407" y="473"/>
                  <a:pt x="407" y="453"/>
                </a:cubicBezTo>
                <a:lnTo>
                  <a:pt x="407" y="445"/>
                </a:lnTo>
                <a:lnTo>
                  <a:pt x="451" y="445"/>
                </a:lnTo>
                <a:lnTo>
                  <a:pt x="451" y="456"/>
                </a:lnTo>
                <a:cubicBezTo>
                  <a:pt x="451" y="467"/>
                  <a:pt x="451" y="474"/>
                  <a:pt x="452" y="477"/>
                </a:cubicBezTo>
                <a:cubicBezTo>
                  <a:pt x="453" y="480"/>
                  <a:pt x="455" y="481"/>
                  <a:pt x="458" y="481"/>
                </a:cubicBezTo>
                <a:cubicBezTo>
                  <a:pt x="461" y="481"/>
                  <a:pt x="464" y="480"/>
                  <a:pt x="465" y="479"/>
                </a:cubicBezTo>
                <a:cubicBezTo>
                  <a:pt x="466" y="477"/>
                  <a:pt x="467" y="474"/>
                  <a:pt x="467" y="470"/>
                </a:cubicBezTo>
                <a:cubicBezTo>
                  <a:pt x="467" y="460"/>
                  <a:pt x="466" y="453"/>
                  <a:pt x="465" y="449"/>
                </a:cubicBezTo>
                <a:cubicBezTo>
                  <a:pt x="464" y="445"/>
                  <a:pt x="459" y="440"/>
                  <a:pt x="451" y="435"/>
                </a:cubicBezTo>
                <a:cubicBezTo>
                  <a:pt x="438" y="427"/>
                  <a:pt x="429" y="421"/>
                  <a:pt x="424" y="417"/>
                </a:cubicBezTo>
                <a:cubicBezTo>
                  <a:pt x="420" y="413"/>
                  <a:pt x="415" y="408"/>
                  <a:pt x="412" y="401"/>
                </a:cubicBezTo>
                <a:cubicBezTo>
                  <a:pt x="408" y="394"/>
                  <a:pt x="407" y="386"/>
                  <a:pt x="407" y="377"/>
                </a:cubicBezTo>
                <a:cubicBezTo>
                  <a:pt x="407" y="364"/>
                  <a:pt x="410" y="354"/>
                  <a:pt x="418" y="346"/>
                </a:cubicBezTo>
                <a:cubicBezTo>
                  <a:pt x="425" y="339"/>
                  <a:pt x="436" y="334"/>
                  <a:pt x="451" y="333"/>
                </a:cubicBezTo>
                <a:lnTo>
                  <a:pt x="451" y="319"/>
                </a:lnTo>
                <a:lnTo>
                  <a:pt x="471" y="319"/>
                </a:lnTo>
                <a:lnTo>
                  <a:pt x="471" y="333"/>
                </a:lnTo>
                <a:cubicBezTo>
                  <a:pt x="484" y="334"/>
                  <a:pt x="494" y="339"/>
                  <a:pt x="501" y="346"/>
                </a:cubicBezTo>
                <a:cubicBezTo>
                  <a:pt x="507" y="353"/>
                  <a:pt x="511" y="363"/>
                  <a:pt x="511" y="376"/>
                </a:cubicBezTo>
                <a:cubicBezTo>
                  <a:pt x="511" y="378"/>
                  <a:pt x="510" y="381"/>
                  <a:pt x="510" y="384"/>
                </a:cubicBezTo>
                <a:close/>
                <a:moveTo>
                  <a:pt x="411" y="271"/>
                </a:moveTo>
                <a:lnTo>
                  <a:pt x="411" y="271"/>
                </a:lnTo>
                <a:lnTo>
                  <a:pt x="410" y="271"/>
                </a:lnTo>
                <a:lnTo>
                  <a:pt x="409" y="272"/>
                </a:lnTo>
                <a:lnTo>
                  <a:pt x="408" y="272"/>
                </a:lnTo>
                <a:lnTo>
                  <a:pt x="407" y="272"/>
                </a:lnTo>
                <a:lnTo>
                  <a:pt x="406" y="272"/>
                </a:lnTo>
                <a:lnTo>
                  <a:pt x="405" y="273"/>
                </a:lnTo>
                <a:lnTo>
                  <a:pt x="404" y="273"/>
                </a:lnTo>
                <a:lnTo>
                  <a:pt x="404" y="273"/>
                </a:lnTo>
                <a:lnTo>
                  <a:pt x="403" y="274"/>
                </a:lnTo>
                <a:lnTo>
                  <a:pt x="402" y="274"/>
                </a:lnTo>
                <a:lnTo>
                  <a:pt x="401" y="274"/>
                </a:lnTo>
                <a:lnTo>
                  <a:pt x="400" y="275"/>
                </a:lnTo>
                <a:lnTo>
                  <a:pt x="399" y="275"/>
                </a:lnTo>
                <a:lnTo>
                  <a:pt x="398" y="275"/>
                </a:lnTo>
                <a:lnTo>
                  <a:pt x="398" y="276"/>
                </a:lnTo>
                <a:lnTo>
                  <a:pt x="397" y="276"/>
                </a:lnTo>
                <a:lnTo>
                  <a:pt x="396" y="277"/>
                </a:lnTo>
                <a:lnTo>
                  <a:pt x="395" y="277"/>
                </a:lnTo>
                <a:lnTo>
                  <a:pt x="394" y="277"/>
                </a:lnTo>
                <a:lnTo>
                  <a:pt x="393" y="278"/>
                </a:lnTo>
                <a:lnTo>
                  <a:pt x="393" y="278"/>
                </a:lnTo>
                <a:lnTo>
                  <a:pt x="401" y="294"/>
                </a:lnTo>
                <a:lnTo>
                  <a:pt x="401" y="294"/>
                </a:lnTo>
                <a:lnTo>
                  <a:pt x="401" y="293"/>
                </a:lnTo>
                <a:lnTo>
                  <a:pt x="402" y="293"/>
                </a:lnTo>
                <a:lnTo>
                  <a:pt x="403" y="293"/>
                </a:lnTo>
                <a:lnTo>
                  <a:pt x="404" y="292"/>
                </a:lnTo>
                <a:lnTo>
                  <a:pt x="404" y="292"/>
                </a:lnTo>
                <a:lnTo>
                  <a:pt x="405" y="292"/>
                </a:lnTo>
                <a:lnTo>
                  <a:pt x="406" y="291"/>
                </a:lnTo>
                <a:lnTo>
                  <a:pt x="407" y="291"/>
                </a:lnTo>
                <a:lnTo>
                  <a:pt x="407" y="291"/>
                </a:lnTo>
                <a:lnTo>
                  <a:pt x="408" y="290"/>
                </a:lnTo>
                <a:lnTo>
                  <a:pt x="409" y="290"/>
                </a:lnTo>
                <a:lnTo>
                  <a:pt x="410" y="290"/>
                </a:lnTo>
                <a:lnTo>
                  <a:pt x="411" y="290"/>
                </a:lnTo>
                <a:lnTo>
                  <a:pt x="411" y="289"/>
                </a:lnTo>
                <a:lnTo>
                  <a:pt x="412" y="289"/>
                </a:lnTo>
                <a:lnTo>
                  <a:pt x="413" y="289"/>
                </a:lnTo>
                <a:lnTo>
                  <a:pt x="414" y="289"/>
                </a:lnTo>
                <a:lnTo>
                  <a:pt x="414" y="288"/>
                </a:lnTo>
                <a:lnTo>
                  <a:pt x="415" y="288"/>
                </a:lnTo>
                <a:lnTo>
                  <a:pt x="416" y="288"/>
                </a:lnTo>
                <a:lnTo>
                  <a:pt x="411" y="271"/>
                </a:lnTo>
                <a:close/>
                <a:moveTo>
                  <a:pt x="361" y="297"/>
                </a:moveTo>
                <a:lnTo>
                  <a:pt x="361" y="297"/>
                </a:lnTo>
                <a:lnTo>
                  <a:pt x="361" y="298"/>
                </a:lnTo>
                <a:lnTo>
                  <a:pt x="360" y="298"/>
                </a:lnTo>
                <a:lnTo>
                  <a:pt x="360" y="299"/>
                </a:lnTo>
                <a:lnTo>
                  <a:pt x="359" y="299"/>
                </a:lnTo>
                <a:lnTo>
                  <a:pt x="358" y="300"/>
                </a:lnTo>
                <a:lnTo>
                  <a:pt x="358" y="301"/>
                </a:lnTo>
                <a:lnTo>
                  <a:pt x="357" y="301"/>
                </a:lnTo>
                <a:lnTo>
                  <a:pt x="356" y="302"/>
                </a:lnTo>
                <a:lnTo>
                  <a:pt x="356" y="302"/>
                </a:lnTo>
                <a:lnTo>
                  <a:pt x="355" y="303"/>
                </a:lnTo>
                <a:lnTo>
                  <a:pt x="354" y="304"/>
                </a:lnTo>
                <a:lnTo>
                  <a:pt x="354" y="304"/>
                </a:lnTo>
                <a:lnTo>
                  <a:pt x="353" y="305"/>
                </a:lnTo>
                <a:lnTo>
                  <a:pt x="352" y="305"/>
                </a:lnTo>
                <a:lnTo>
                  <a:pt x="352" y="306"/>
                </a:lnTo>
                <a:lnTo>
                  <a:pt x="351" y="307"/>
                </a:lnTo>
                <a:lnTo>
                  <a:pt x="350" y="307"/>
                </a:lnTo>
                <a:lnTo>
                  <a:pt x="350" y="308"/>
                </a:lnTo>
                <a:lnTo>
                  <a:pt x="349" y="309"/>
                </a:lnTo>
                <a:lnTo>
                  <a:pt x="348" y="309"/>
                </a:lnTo>
                <a:lnTo>
                  <a:pt x="348" y="310"/>
                </a:lnTo>
                <a:lnTo>
                  <a:pt x="360" y="322"/>
                </a:lnTo>
                <a:lnTo>
                  <a:pt x="361" y="322"/>
                </a:lnTo>
                <a:lnTo>
                  <a:pt x="361" y="321"/>
                </a:lnTo>
                <a:lnTo>
                  <a:pt x="362" y="320"/>
                </a:lnTo>
                <a:lnTo>
                  <a:pt x="362" y="320"/>
                </a:lnTo>
                <a:lnTo>
                  <a:pt x="363" y="319"/>
                </a:lnTo>
                <a:lnTo>
                  <a:pt x="364" y="319"/>
                </a:lnTo>
                <a:lnTo>
                  <a:pt x="364" y="318"/>
                </a:lnTo>
                <a:lnTo>
                  <a:pt x="365" y="318"/>
                </a:lnTo>
                <a:lnTo>
                  <a:pt x="365" y="317"/>
                </a:lnTo>
                <a:lnTo>
                  <a:pt x="366" y="317"/>
                </a:lnTo>
                <a:lnTo>
                  <a:pt x="367" y="316"/>
                </a:lnTo>
                <a:lnTo>
                  <a:pt x="367" y="316"/>
                </a:lnTo>
                <a:lnTo>
                  <a:pt x="368" y="315"/>
                </a:lnTo>
                <a:lnTo>
                  <a:pt x="368" y="314"/>
                </a:lnTo>
                <a:lnTo>
                  <a:pt x="369" y="314"/>
                </a:lnTo>
                <a:lnTo>
                  <a:pt x="370" y="313"/>
                </a:lnTo>
                <a:lnTo>
                  <a:pt x="370" y="313"/>
                </a:lnTo>
                <a:lnTo>
                  <a:pt x="371" y="312"/>
                </a:lnTo>
                <a:lnTo>
                  <a:pt x="372" y="312"/>
                </a:lnTo>
                <a:lnTo>
                  <a:pt x="372" y="311"/>
                </a:lnTo>
                <a:lnTo>
                  <a:pt x="373" y="311"/>
                </a:lnTo>
                <a:lnTo>
                  <a:pt x="361" y="297"/>
                </a:lnTo>
                <a:close/>
                <a:moveTo>
                  <a:pt x="325" y="339"/>
                </a:moveTo>
                <a:lnTo>
                  <a:pt x="325" y="339"/>
                </a:lnTo>
                <a:lnTo>
                  <a:pt x="325" y="340"/>
                </a:lnTo>
                <a:lnTo>
                  <a:pt x="324" y="341"/>
                </a:lnTo>
                <a:lnTo>
                  <a:pt x="324" y="341"/>
                </a:lnTo>
                <a:lnTo>
                  <a:pt x="323" y="342"/>
                </a:lnTo>
                <a:lnTo>
                  <a:pt x="323" y="343"/>
                </a:lnTo>
                <a:lnTo>
                  <a:pt x="323" y="344"/>
                </a:lnTo>
                <a:lnTo>
                  <a:pt x="322" y="345"/>
                </a:lnTo>
                <a:lnTo>
                  <a:pt x="322" y="346"/>
                </a:lnTo>
                <a:lnTo>
                  <a:pt x="321" y="346"/>
                </a:lnTo>
                <a:lnTo>
                  <a:pt x="321" y="347"/>
                </a:lnTo>
                <a:lnTo>
                  <a:pt x="320" y="348"/>
                </a:lnTo>
                <a:lnTo>
                  <a:pt x="320" y="349"/>
                </a:lnTo>
                <a:lnTo>
                  <a:pt x="320" y="350"/>
                </a:lnTo>
                <a:lnTo>
                  <a:pt x="319" y="350"/>
                </a:lnTo>
                <a:lnTo>
                  <a:pt x="319" y="351"/>
                </a:lnTo>
                <a:lnTo>
                  <a:pt x="318" y="352"/>
                </a:lnTo>
                <a:lnTo>
                  <a:pt x="318" y="353"/>
                </a:lnTo>
                <a:lnTo>
                  <a:pt x="318" y="354"/>
                </a:lnTo>
                <a:lnTo>
                  <a:pt x="317" y="355"/>
                </a:lnTo>
                <a:lnTo>
                  <a:pt x="317" y="356"/>
                </a:lnTo>
                <a:lnTo>
                  <a:pt x="317" y="356"/>
                </a:lnTo>
                <a:lnTo>
                  <a:pt x="333" y="363"/>
                </a:lnTo>
                <a:lnTo>
                  <a:pt x="333" y="363"/>
                </a:lnTo>
                <a:lnTo>
                  <a:pt x="333" y="362"/>
                </a:lnTo>
                <a:lnTo>
                  <a:pt x="334" y="361"/>
                </a:lnTo>
                <a:lnTo>
                  <a:pt x="334" y="360"/>
                </a:lnTo>
                <a:lnTo>
                  <a:pt x="334" y="360"/>
                </a:lnTo>
                <a:lnTo>
                  <a:pt x="335" y="359"/>
                </a:lnTo>
                <a:lnTo>
                  <a:pt x="335" y="358"/>
                </a:lnTo>
                <a:lnTo>
                  <a:pt x="335" y="357"/>
                </a:lnTo>
                <a:lnTo>
                  <a:pt x="336" y="357"/>
                </a:lnTo>
                <a:lnTo>
                  <a:pt x="336" y="356"/>
                </a:lnTo>
                <a:lnTo>
                  <a:pt x="336" y="355"/>
                </a:lnTo>
                <a:lnTo>
                  <a:pt x="337" y="354"/>
                </a:lnTo>
                <a:lnTo>
                  <a:pt x="337" y="354"/>
                </a:lnTo>
                <a:lnTo>
                  <a:pt x="338" y="353"/>
                </a:lnTo>
                <a:lnTo>
                  <a:pt x="338" y="352"/>
                </a:lnTo>
                <a:lnTo>
                  <a:pt x="338" y="352"/>
                </a:lnTo>
                <a:lnTo>
                  <a:pt x="339" y="351"/>
                </a:lnTo>
                <a:lnTo>
                  <a:pt x="339" y="350"/>
                </a:lnTo>
                <a:lnTo>
                  <a:pt x="340" y="349"/>
                </a:lnTo>
                <a:lnTo>
                  <a:pt x="340" y="349"/>
                </a:lnTo>
                <a:lnTo>
                  <a:pt x="340" y="348"/>
                </a:lnTo>
                <a:lnTo>
                  <a:pt x="325" y="339"/>
                </a:lnTo>
                <a:close/>
                <a:moveTo>
                  <a:pt x="306" y="392"/>
                </a:moveTo>
                <a:lnTo>
                  <a:pt x="306" y="392"/>
                </a:lnTo>
                <a:lnTo>
                  <a:pt x="306" y="393"/>
                </a:lnTo>
                <a:lnTo>
                  <a:pt x="306" y="394"/>
                </a:lnTo>
                <a:lnTo>
                  <a:pt x="306" y="395"/>
                </a:lnTo>
                <a:lnTo>
                  <a:pt x="306" y="396"/>
                </a:lnTo>
                <a:lnTo>
                  <a:pt x="305" y="396"/>
                </a:lnTo>
                <a:lnTo>
                  <a:pt x="305" y="397"/>
                </a:lnTo>
                <a:lnTo>
                  <a:pt x="305" y="398"/>
                </a:lnTo>
                <a:lnTo>
                  <a:pt x="305" y="399"/>
                </a:lnTo>
                <a:lnTo>
                  <a:pt x="305" y="400"/>
                </a:lnTo>
                <a:lnTo>
                  <a:pt x="305" y="401"/>
                </a:lnTo>
                <a:lnTo>
                  <a:pt x="305" y="402"/>
                </a:lnTo>
                <a:lnTo>
                  <a:pt x="305" y="403"/>
                </a:lnTo>
                <a:lnTo>
                  <a:pt x="305" y="404"/>
                </a:lnTo>
                <a:lnTo>
                  <a:pt x="304" y="405"/>
                </a:lnTo>
                <a:lnTo>
                  <a:pt x="304" y="406"/>
                </a:lnTo>
                <a:lnTo>
                  <a:pt x="304" y="407"/>
                </a:lnTo>
                <a:lnTo>
                  <a:pt x="304" y="408"/>
                </a:lnTo>
                <a:lnTo>
                  <a:pt x="304" y="409"/>
                </a:lnTo>
                <a:lnTo>
                  <a:pt x="304" y="410"/>
                </a:lnTo>
                <a:lnTo>
                  <a:pt x="304" y="410"/>
                </a:lnTo>
                <a:lnTo>
                  <a:pt x="322" y="411"/>
                </a:lnTo>
                <a:lnTo>
                  <a:pt x="322" y="411"/>
                </a:lnTo>
                <a:lnTo>
                  <a:pt x="322" y="410"/>
                </a:lnTo>
                <a:lnTo>
                  <a:pt x="322" y="409"/>
                </a:lnTo>
                <a:lnTo>
                  <a:pt x="322" y="408"/>
                </a:lnTo>
                <a:lnTo>
                  <a:pt x="322" y="407"/>
                </a:lnTo>
                <a:lnTo>
                  <a:pt x="322" y="406"/>
                </a:lnTo>
                <a:lnTo>
                  <a:pt x="322" y="406"/>
                </a:lnTo>
                <a:lnTo>
                  <a:pt x="322" y="405"/>
                </a:lnTo>
                <a:lnTo>
                  <a:pt x="322" y="404"/>
                </a:lnTo>
                <a:lnTo>
                  <a:pt x="322" y="403"/>
                </a:lnTo>
                <a:lnTo>
                  <a:pt x="322" y="402"/>
                </a:lnTo>
                <a:lnTo>
                  <a:pt x="323" y="401"/>
                </a:lnTo>
                <a:lnTo>
                  <a:pt x="323" y="400"/>
                </a:lnTo>
                <a:lnTo>
                  <a:pt x="323" y="400"/>
                </a:lnTo>
                <a:lnTo>
                  <a:pt x="323" y="399"/>
                </a:lnTo>
                <a:lnTo>
                  <a:pt x="323" y="398"/>
                </a:lnTo>
                <a:lnTo>
                  <a:pt x="323" y="397"/>
                </a:lnTo>
                <a:lnTo>
                  <a:pt x="323" y="396"/>
                </a:lnTo>
                <a:lnTo>
                  <a:pt x="323" y="395"/>
                </a:lnTo>
                <a:lnTo>
                  <a:pt x="323" y="395"/>
                </a:lnTo>
                <a:lnTo>
                  <a:pt x="306" y="392"/>
                </a:lnTo>
                <a:close/>
                <a:moveTo>
                  <a:pt x="307" y="447"/>
                </a:moveTo>
                <a:lnTo>
                  <a:pt x="307" y="447"/>
                </a:lnTo>
                <a:lnTo>
                  <a:pt x="307" y="448"/>
                </a:lnTo>
                <a:lnTo>
                  <a:pt x="307" y="449"/>
                </a:lnTo>
                <a:lnTo>
                  <a:pt x="308" y="450"/>
                </a:lnTo>
                <a:lnTo>
                  <a:pt x="308" y="451"/>
                </a:lnTo>
                <a:lnTo>
                  <a:pt x="308" y="451"/>
                </a:lnTo>
                <a:lnTo>
                  <a:pt x="308" y="452"/>
                </a:lnTo>
                <a:lnTo>
                  <a:pt x="308" y="453"/>
                </a:lnTo>
                <a:lnTo>
                  <a:pt x="309" y="454"/>
                </a:lnTo>
                <a:lnTo>
                  <a:pt x="309" y="455"/>
                </a:lnTo>
                <a:lnTo>
                  <a:pt x="309" y="456"/>
                </a:lnTo>
                <a:lnTo>
                  <a:pt x="309" y="457"/>
                </a:lnTo>
                <a:lnTo>
                  <a:pt x="310" y="458"/>
                </a:lnTo>
                <a:lnTo>
                  <a:pt x="310" y="459"/>
                </a:lnTo>
                <a:lnTo>
                  <a:pt x="310" y="460"/>
                </a:lnTo>
                <a:lnTo>
                  <a:pt x="310" y="461"/>
                </a:lnTo>
                <a:lnTo>
                  <a:pt x="311" y="461"/>
                </a:lnTo>
                <a:lnTo>
                  <a:pt x="311" y="462"/>
                </a:lnTo>
                <a:lnTo>
                  <a:pt x="311" y="463"/>
                </a:lnTo>
                <a:lnTo>
                  <a:pt x="311" y="464"/>
                </a:lnTo>
                <a:lnTo>
                  <a:pt x="312" y="465"/>
                </a:lnTo>
                <a:lnTo>
                  <a:pt x="312" y="466"/>
                </a:lnTo>
                <a:lnTo>
                  <a:pt x="329" y="460"/>
                </a:lnTo>
                <a:lnTo>
                  <a:pt x="328" y="460"/>
                </a:lnTo>
                <a:lnTo>
                  <a:pt x="328" y="459"/>
                </a:lnTo>
                <a:lnTo>
                  <a:pt x="328" y="458"/>
                </a:lnTo>
                <a:lnTo>
                  <a:pt x="328" y="457"/>
                </a:lnTo>
                <a:lnTo>
                  <a:pt x="327" y="456"/>
                </a:lnTo>
                <a:lnTo>
                  <a:pt x="327" y="456"/>
                </a:lnTo>
                <a:lnTo>
                  <a:pt x="327" y="455"/>
                </a:lnTo>
                <a:lnTo>
                  <a:pt x="327" y="454"/>
                </a:lnTo>
                <a:lnTo>
                  <a:pt x="327" y="453"/>
                </a:lnTo>
                <a:lnTo>
                  <a:pt x="326" y="452"/>
                </a:lnTo>
                <a:lnTo>
                  <a:pt x="326" y="452"/>
                </a:lnTo>
                <a:lnTo>
                  <a:pt x="326" y="451"/>
                </a:lnTo>
                <a:lnTo>
                  <a:pt x="326" y="450"/>
                </a:lnTo>
                <a:lnTo>
                  <a:pt x="325" y="449"/>
                </a:lnTo>
                <a:lnTo>
                  <a:pt x="325" y="448"/>
                </a:lnTo>
                <a:lnTo>
                  <a:pt x="325" y="447"/>
                </a:lnTo>
                <a:lnTo>
                  <a:pt x="325" y="447"/>
                </a:lnTo>
                <a:lnTo>
                  <a:pt x="325" y="446"/>
                </a:lnTo>
                <a:lnTo>
                  <a:pt x="325" y="445"/>
                </a:lnTo>
                <a:lnTo>
                  <a:pt x="324" y="444"/>
                </a:lnTo>
                <a:lnTo>
                  <a:pt x="324" y="444"/>
                </a:lnTo>
                <a:lnTo>
                  <a:pt x="307" y="447"/>
                </a:lnTo>
                <a:close/>
                <a:moveTo>
                  <a:pt x="328" y="499"/>
                </a:moveTo>
                <a:lnTo>
                  <a:pt x="328" y="499"/>
                </a:lnTo>
                <a:lnTo>
                  <a:pt x="328" y="499"/>
                </a:lnTo>
                <a:lnTo>
                  <a:pt x="329" y="500"/>
                </a:lnTo>
                <a:lnTo>
                  <a:pt x="329" y="501"/>
                </a:lnTo>
                <a:lnTo>
                  <a:pt x="330" y="502"/>
                </a:lnTo>
                <a:lnTo>
                  <a:pt x="330" y="503"/>
                </a:lnTo>
                <a:lnTo>
                  <a:pt x="331" y="503"/>
                </a:lnTo>
                <a:lnTo>
                  <a:pt x="331" y="504"/>
                </a:lnTo>
                <a:lnTo>
                  <a:pt x="332" y="505"/>
                </a:lnTo>
                <a:lnTo>
                  <a:pt x="332" y="506"/>
                </a:lnTo>
                <a:lnTo>
                  <a:pt x="333" y="506"/>
                </a:lnTo>
                <a:lnTo>
                  <a:pt x="333" y="507"/>
                </a:lnTo>
                <a:lnTo>
                  <a:pt x="334" y="508"/>
                </a:lnTo>
                <a:lnTo>
                  <a:pt x="334" y="509"/>
                </a:lnTo>
                <a:lnTo>
                  <a:pt x="335" y="509"/>
                </a:lnTo>
                <a:lnTo>
                  <a:pt x="336" y="510"/>
                </a:lnTo>
                <a:lnTo>
                  <a:pt x="336" y="511"/>
                </a:lnTo>
                <a:lnTo>
                  <a:pt x="337" y="511"/>
                </a:lnTo>
                <a:lnTo>
                  <a:pt x="337" y="512"/>
                </a:lnTo>
                <a:lnTo>
                  <a:pt x="338" y="513"/>
                </a:lnTo>
                <a:lnTo>
                  <a:pt x="338" y="514"/>
                </a:lnTo>
                <a:lnTo>
                  <a:pt x="339" y="514"/>
                </a:lnTo>
                <a:lnTo>
                  <a:pt x="353" y="503"/>
                </a:lnTo>
                <a:lnTo>
                  <a:pt x="352" y="502"/>
                </a:lnTo>
                <a:lnTo>
                  <a:pt x="352" y="502"/>
                </a:lnTo>
                <a:lnTo>
                  <a:pt x="351" y="501"/>
                </a:lnTo>
                <a:lnTo>
                  <a:pt x="351" y="501"/>
                </a:lnTo>
                <a:lnTo>
                  <a:pt x="350" y="500"/>
                </a:lnTo>
                <a:lnTo>
                  <a:pt x="350" y="499"/>
                </a:lnTo>
                <a:lnTo>
                  <a:pt x="349" y="499"/>
                </a:lnTo>
                <a:lnTo>
                  <a:pt x="349" y="498"/>
                </a:lnTo>
                <a:lnTo>
                  <a:pt x="348" y="497"/>
                </a:lnTo>
                <a:lnTo>
                  <a:pt x="348" y="497"/>
                </a:lnTo>
                <a:lnTo>
                  <a:pt x="347" y="496"/>
                </a:lnTo>
                <a:lnTo>
                  <a:pt x="347" y="495"/>
                </a:lnTo>
                <a:lnTo>
                  <a:pt x="346" y="495"/>
                </a:lnTo>
                <a:lnTo>
                  <a:pt x="346" y="494"/>
                </a:lnTo>
                <a:lnTo>
                  <a:pt x="345" y="493"/>
                </a:lnTo>
                <a:lnTo>
                  <a:pt x="345" y="493"/>
                </a:lnTo>
                <a:lnTo>
                  <a:pt x="344" y="492"/>
                </a:lnTo>
                <a:lnTo>
                  <a:pt x="344" y="491"/>
                </a:lnTo>
                <a:lnTo>
                  <a:pt x="343" y="491"/>
                </a:lnTo>
                <a:lnTo>
                  <a:pt x="343" y="490"/>
                </a:lnTo>
                <a:lnTo>
                  <a:pt x="343" y="490"/>
                </a:lnTo>
                <a:lnTo>
                  <a:pt x="328" y="499"/>
                </a:lnTo>
                <a:close/>
                <a:moveTo>
                  <a:pt x="366" y="540"/>
                </a:moveTo>
                <a:lnTo>
                  <a:pt x="366" y="540"/>
                </a:lnTo>
                <a:lnTo>
                  <a:pt x="366" y="540"/>
                </a:lnTo>
                <a:lnTo>
                  <a:pt x="367" y="541"/>
                </a:lnTo>
                <a:lnTo>
                  <a:pt x="368" y="541"/>
                </a:lnTo>
                <a:lnTo>
                  <a:pt x="369" y="542"/>
                </a:lnTo>
                <a:lnTo>
                  <a:pt x="369" y="542"/>
                </a:lnTo>
                <a:lnTo>
                  <a:pt x="370" y="543"/>
                </a:lnTo>
                <a:lnTo>
                  <a:pt x="371" y="543"/>
                </a:lnTo>
                <a:lnTo>
                  <a:pt x="372" y="544"/>
                </a:lnTo>
                <a:lnTo>
                  <a:pt x="372" y="544"/>
                </a:lnTo>
                <a:lnTo>
                  <a:pt x="373" y="545"/>
                </a:lnTo>
                <a:lnTo>
                  <a:pt x="374" y="545"/>
                </a:lnTo>
                <a:lnTo>
                  <a:pt x="375" y="546"/>
                </a:lnTo>
                <a:lnTo>
                  <a:pt x="375" y="546"/>
                </a:lnTo>
                <a:lnTo>
                  <a:pt x="376" y="547"/>
                </a:lnTo>
                <a:lnTo>
                  <a:pt x="377" y="547"/>
                </a:lnTo>
                <a:lnTo>
                  <a:pt x="378" y="548"/>
                </a:lnTo>
                <a:lnTo>
                  <a:pt x="379" y="548"/>
                </a:lnTo>
                <a:lnTo>
                  <a:pt x="379" y="549"/>
                </a:lnTo>
                <a:lnTo>
                  <a:pt x="380" y="549"/>
                </a:lnTo>
                <a:lnTo>
                  <a:pt x="381" y="550"/>
                </a:lnTo>
                <a:lnTo>
                  <a:pt x="382" y="550"/>
                </a:lnTo>
                <a:lnTo>
                  <a:pt x="390" y="535"/>
                </a:lnTo>
                <a:lnTo>
                  <a:pt x="390" y="534"/>
                </a:lnTo>
                <a:lnTo>
                  <a:pt x="389" y="534"/>
                </a:lnTo>
                <a:lnTo>
                  <a:pt x="388" y="534"/>
                </a:lnTo>
                <a:lnTo>
                  <a:pt x="388" y="533"/>
                </a:lnTo>
                <a:lnTo>
                  <a:pt x="387" y="533"/>
                </a:lnTo>
                <a:lnTo>
                  <a:pt x="386" y="532"/>
                </a:lnTo>
                <a:lnTo>
                  <a:pt x="385" y="532"/>
                </a:lnTo>
                <a:lnTo>
                  <a:pt x="385" y="531"/>
                </a:lnTo>
                <a:lnTo>
                  <a:pt x="384" y="531"/>
                </a:lnTo>
                <a:lnTo>
                  <a:pt x="383" y="531"/>
                </a:lnTo>
                <a:lnTo>
                  <a:pt x="383" y="530"/>
                </a:lnTo>
                <a:lnTo>
                  <a:pt x="382" y="530"/>
                </a:lnTo>
                <a:lnTo>
                  <a:pt x="381" y="529"/>
                </a:lnTo>
                <a:lnTo>
                  <a:pt x="381" y="529"/>
                </a:lnTo>
                <a:lnTo>
                  <a:pt x="380" y="528"/>
                </a:lnTo>
                <a:lnTo>
                  <a:pt x="379" y="528"/>
                </a:lnTo>
                <a:lnTo>
                  <a:pt x="379" y="527"/>
                </a:lnTo>
                <a:lnTo>
                  <a:pt x="378" y="527"/>
                </a:lnTo>
                <a:lnTo>
                  <a:pt x="377" y="526"/>
                </a:lnTo>
                <a:lnTo>
                  <a:pt x="377" y="526"/>
                </a:lnTo>
                <a:lnTo>
                  <a:pt x="376" y="526"/>
                </a:lnTo>
                <a:lnTo>
                  <a:pt x="366" y="540"/>
                </a:lnTo>
                <a:close/>
                <a:moveTo>
                  <a:pt x="416" y="564"/>
                </a:moveTo>
                <a:lnTo>
                  <a:pt x="416" y="564"/>
                </a:lnTo>
                <a:lnTo>
                  <a:pt x="416" y="564"/>
                </a:lnTo>
                <a:lnTo>
                  <a:pt x="417" y="565"/>
                </a:lnTo>
                <a:lnTo>
                  <a:pt x="418" y="565"/>
                </a:lnTo>
                <a:lnTo>
                  <a:pt x="419" y="565"/>
                </a:lnTo>
                <a:lnTo>
                  <a:pt x="420" y="565"/>
                </a:lnTo>
                <a:lnTo>
                  <a:pt x="421" y="566"/>
                </a:lnTo>
                <a:lnTo>
                  <a:pt x="422" y="566"/>
                </a:lnTo>
                <a:lnTo>
                  <a:pt x="423" y="566"/>
                </a:lnTo>
                <a:lnTo>
                  <a:pt x="424" y="566"/>
                </a:lnTo>
                <a:lnTo>
                  <a:pt x="424" y="567"/>
                </a:lnTo>
                <a:lnTo>
                  <a:pt x="425" y="567"/>
                </a:lnTo>
                <a:lnTo>
                  <a:pt x="426" y="567"/>
                </a:lnTo>
                <a:lnTo>
                  <a:pt x="427" y="567"/>
                </a:lnTo>
                <a:lnTo>
                  <a:pt x="428" y="567"/>
                </a:lnTo>
                <a:lnTo>
                  <a:pt x="429" y="567"/>
                </a:lnTo>
                <a:lnTo>
                  <a:pt x="430" y="568"/>
                </a:lnTo>
                <a:lnTo>
                  <a:pt x="431" y="568"/>
                </a:lnTo>
                <a:lnTo>
                  <a:pt x="432" y="568"/>
                </a:lnTo>
                <a:lnTo>
                  <a:pt x="433" y="568"/>
                </a:lnTo>
                <a:lnTo>
                  <a:pt x="434" y="568"/>
                </a:lnTo>
                <a:lnTo>
                  <a:pt x="434" y="568"/>
                </a:lnTo>
                <a:lnTo>
                  <a:pt x="437" y="551"/>
                </a:lnTo>
                <a:lnTo>
                  <a:pt x="437" y="551"/>
                </a:lnTo>
                <a:lnTo>
                  <a:pt x="436" y="551"/>
                </a:lnTo>
                <a:lnTo>
                  <a:pt x="435" y="551"/>
                </a:lnTo>
                <a:lnTo>
                  <a:pt x="434" y="550"/>
                </a:lnTo>
                <a:lnTo>
                  <a:pt x="433" y="550"/>
                </a:lnTo>
                <a:lnTo>
                  <a:pt x="432" y="550"/>
                </a:lnTo>
                <a:lnTo>
                  <a:pt x="431" y="550"/>
                </a:lnTo>
                <a:lnTo>
                  <a:pt x="431" y="550"/>
                </a:lnTo>
                <a:lnTo>
                  <a:pt x="430" y="550"/>
                </a:lnTo>
                <a:lnTo>
                  <a:pt x="429" y="549"/>
                </a:lnTo>
                <a:lnTo>
                  <a:pt x="428" y="549"/>
                </a:lnTo>
                <a:lnTo>
                  <a:pt x="427" y="549"/>
                </a:lnTo>
                <a:lnTo>
                  <a:pt x="427" y="549"/>
                </a:lnTo>
                <a:lnTo>
                  <a:pt x="426" y="549"/>
                </a:lnTo>
                <a:lnTo>
                  <a:pt x="425" y="549"/>
                </a:lnTo>
                <a:lnTo>
                  <a:pt x="424" y="548"/>
                </a:lnTo>
                <a:lnTo>
                  <a:pt x="423" y="548"/>
                </a:lnTo>
                <a:lnTo>
                  <a:pt x="422" y="548"/>
                </a:lnTo>
                <a:lnTo>
                  <a:pt x="422" y="548"/>
                </a:lnTo>
                <a:lnTo>
                  <a:pt x="421" y="548"/>
                </a:lnTo>
                <a:lnTo>
                  <a:pt x="421" y="547"/>
                </a:lnTo>
                <a:lnTo>
                  <a:pt x="416" y="564"/>
                </a:lnTo>
                <a:close/>
                <a:moveTo>
                  <a:pt x="471" y="569"/>
                </a:moveTo>
                <a:lnTo>
                  <a:pt x="471" y="569"/>
                </a:lnTo>
                <a:lnTo>
                  <a:pt x="472" y="569"/>
                </a:lnTo>
                <a:lnTo>
                  <a:pt x="473" y="569"/>
                </a:lnTo>
                <a:lnTo>
                  <a:pt x="474" y="569"/>
                </a:lnTo>
                <a:lnTo>
                  <a:pt x="475" y="569"/>
                </a:lnTo>
                <a:lnTo>
                  <a:pt x="476" y="569"/>
                </a:lnTo>
                <a:lnTo>
                  <a:pt x="477" y="569"/>
                </a:lnTo>
                <a:lnTo>
                  <a:pt x="478" y="569"/>
                </a:lnTo>
                <a:lnTo>
                  <a:pt x="479" y="569"/>
                </a:lnTo>
                <a:lnTo>
                  <a:pt x="480" y="568"/>
                </a:lnTo>
                <a:lnTo>
                  <a:pt x="480" y="568"/>
                </a:lnTo>
                <a:lnTo>
                  <a:pt x="481" y="568"/>
                </a:lnTo>
                <a:lnTo>
                  <a:pt x="482" y="568"/>
                </a:lnTo>
                <a:lnTo>
                  <a:pt x="483" y="568"/>
                </a:lnTo>
                <a:lnTo>
                  <a:pt x="484" y="568"/>
                </a:lnTo>
                <a:lnTo>
                  <a:pt x="485" y="567"/>
                </a:lnTo>
                <a:lnTo>
                  <a:pt x="486" y="567"/>
                </a:lnTo>
                <a:lnTo>
                  <a:pt x="487" y="567"/>
                </a:lnTo>
                <a:lnTo>
                  <a:pt x="488" y="567"/>
                </a:lnTo>
                <a:lnTo>
                  <a:pt x="489" y="567"/>
                </a:lnTo>
                <a:lnTo>
                  <a:pt x="490" y="567"/>
                </a:lnTo>
                <a:lnTo>
                  <a:pt x="490" y="567"/>
                </a:lnTo>
                <a:lnTo>
                  <a:pt x="486" y="549"/>
                </a:lnTo>
                <a:lnTo>
                  <a:pt x="486" y="549"/>
                </a:lnTo>
                <a:lnTo>
                  <a:pt x="485" y="549"/>
                </a:lnTo>
                <a:lnTo>
                  <a:pt x="484" y="550"/>
                </a:lnTo>
                <a:lnTo>
                  <a:pt x="484" y="550"/>
                </a:lnTo>
                <a:lnTo>
                  <a:pt x="483" y="550"/>
                </a:lnTo>
                <a:lnTo>
                  <a:pt x="482" y="550"/>
                </a:lnTo>
                <a:lnTo>
                  <a:pt x="481" y="550"/>
                </a:lnTo>
                <a:lnTo>
                  <a:pt x="480" y="550"/>
                </a:lnTo>
                <a:lnTo>
                  <a:pt x="479" y="551"/>
                </a:lnTo>
                <a:lnTo>
                  <a:pt x="479" y="551"/>
                </a:lnTo>
                <a:lnTo>
                  <a:pt x="478" y="551"/>
                </a:lnTo>
                <a:lnTo>
                  <a:pt x="477" y="551"/>
                </a:lnTo>
                <a:lnTo>
                  <a:pt x="476" y="551"/>
                </a:lnTo>
                <a:lnTo>
                  <a:pt x="475" y="551"/>
                </a:lnTo>
                <a:lnTo>
                  <a:pt x="474" y="551"/>
                </a:lnTo>
                <a:lnTo>
                  <a:pt x="474" y="551"/>
                </a:lnTo>
                <a:lnTo>
                  <a:pt x="473" y="552"/>
                </a:lnTo>
                <a:lnTo>
                  <a:pt x="472" y="552"/>
                </a:lnTo>
                <a:lnTo>
                  <a:pt x="471" y="552"/>
                </a:lnTo>
                <a:lnTo>
                  <a:pt x="470" y="552"/>
                </a:lnTo>
                <a:lnTo>
                  <a:pt x="470" y="552"/>
                </a:lnTo>
                <a:lnTo>
                  <a:pt x="471" y="569"/>
                </a:lnTo>
                <a:close/>
                <a:moveTo>
                  <a:pt x="525" y="554"/>
                </a:moveTo>
                <a:lnTo>
                  <a:pt x="525" y="554"/>
                </a:lnTo>
                <a:lnTo>
                  <a:pt x="525" y="554"/>
                </a:lnTo>
                <a:lnTo>
                  <a:pt x="526" y="554"/>
                </a:lnTo>
                <a:lnTo>
                  <a:pt x="527" y="553"/>
                </a:lnTo>
                <a:lnTo>
                  <a:pt x="528" y="553"/>
                </a:lnTo>
                <a:lnTo>
                  <a:pt x="528" y="552"/>
                </a:lnTo>
                <a:lnTo>
                  <a:pt x="529" y="552"/>
                </a:lnTo>
                <a:lnTo>
                  <a:pt x="530" y="552"/>
                </a:lnTo>
                <a:lnTo>
                  <a:pt x="531" y="551"/>
                </a:lnTo>
                <a:lnTo>
                  <a:pt x="532" y="551"/>
                </a:lnTo>
                <a:lnTo>
                  <a:pt x="533" y="550"/>
                </a:lnTo>
                <a:lnTo>
                  <a:pt x="533" y="550"/>
                </a:lnTo>
                <a:lnTo>
                  <a:pt x="534" y="549"/>
                </a:lnTo>
                <a:lnTo>
                  <a:pt x="535" y="549"/>
                </a:lnTo>
                <a:lnTo>
                  <a:pt x="536" y="548"/>
                </a:lnTo>
                <a:lnTo>
                  <a:pt x="537" y="548"/>
                </a:lnTo>
                <a:lnTo>
                  <a:pt x="537" y="547"/>
                </a:lnTo>
                <a:lnTo>
                  <a:pt x="538" y="547"/>
                </a:lnTo>
                <a:lnTo>
                  <a:pt x="539" y="546"/>
                </a:lnTo>
                <a:lnTo>
                  <a:pt x="540" y="546"/>
                </a:lnTo>
                <a:lnTo>
                  <a:pt x="540" y="545"/>
                </a:lnTo>
                <a:lnTo>
                  <a:pt x="541" y="545"/>
                </a:lnTo>
                <a:lnTo>
                  <a:pt x="532" y="530"/>
                </a:lnTo>
                <a:lnTo>
                  <a:pt x="531" y="531"/>
                </a:lnTo>
                <a:lnTo>
                  <a:pt x="530" y="531"/>
                </a:lnTo>
                <a:lnTo>
                  <a:pt x="529" y="531"/>
                </a:lnTo>
                <a:lnTo>
                  <a:pt x="529" y="532"/>
                </a:lnTo>
                <a:lnTo>
                  <a:pt x="528" y="532"/>
                </a:lnTo>
                <a:lnTo>
                  <a:pt x="527" y="533"/>
                </a:lnTo>
                <a:lnTo>
                  <a:pt x="527" y="533"/>
                </a:lnTo>
                <a:lnTo>
                  <a:pt x="526" y="534"/>
                </a:lnTo>
                <a:lnTo>
                  <a:pt x="525" y="534"/>
                </a:lnTo>
                <a:lnTo>
                  <a:pt x="525" y="534"/>
                </a:lnTo>
                <a:lnTo>
                  <a:pt x="524" y="535"/>
                </a:lnTo>
                <a:lnTo>
                  <a:pt x="523" y="535"/>
                </a:lnTo>
                <a:lnTo>
                  <a:pt x="522" y="536"/>
                </a:lnTo>
                <a:lnTo>
                  <a:pt x="522" y="536"/>
                </a:lnTo>
                <a:lnTo>
                  <a:pt x="521" y="536"/>
                </a:lnTo>
                <a:lnTo>
                  <a:pt x="520" y="537"/>
                </a:lnTo>
                <a:lnTo>
                  <a:pt x="520" y="537"/>
                </a:lnTo>
                <a:lnTo>
                  <a:pt x="519" y="538"/>
                </a:lnTo>
                <a:lnTo>
                  <a:pt x="518" y="538"/>
                </a:lnTo>
                <a:lnTo>
                  <a:pt x="517" y="538"/>
                </a:lnTo>
                <a:lnTo>
                  <a:pt x="517" y="538"/>
                </a:lnTo>
                <a:lnTo>
                  <a:pt x="525" y="554"/>
                </a:lnTo>
                <a:close/>
                <a:moveTo>
                  <a:pt x="570" y="521"/>
                </a:moveTo>
                <a:lnTo>
                  <a:pt x="570" y="521"/>
                </a:lnTo>
                <a:lnTo>
                  <a:pt x="570" y="521"/>
                </a:lnTo>
                <a:lnTo>
                  <a:pt x="570" y="520"/>
                </a:lnTo>
                <a:lnTo>
                  <a:pt x="571" y="519"/>
                </a:lnTo>
                <a:lnTo>
                  <a:pt x="572" y="518"/>
                </a:lnTo>
                <a:lnTo>
                  <a:pt x="572" y="518"/>
                </a:lnTo>
                <a:lnTo>
                  <a:pt x="573" y="517"/>
                </a:lnTo>
                <a:lnTo>
                  <a:pt x="574" y="516"/>
                </a:lnTo>
                <a:lnTo>
                  <a:pt x="574" y="516"/>
                </a:lnTo>
                <a:lnTo>
                  <a:pt x="575" y="515"/>
                </a:lnTo>
                <a:lnTo>
                  <a:pt x="575" y="514"/>
                </a:lnTo>
                <a:lnTo>
                  <a:pt x="576" y="514"/>
                </a:lnTo>
                <a:lnTo>
                  <a:pt x="576" y="513"/>
                </a:lnTo>
                <a:lnTo>
                  <a:pt x="577" y="512"/>
                </a:lnTo>
                <a:lnTo>
                  <a:pt x="578" y="511"/>
                </a:lnTo>
                <a:lnTo>
                  <a:pt x="578" y="511"/>
                </a:lnTo>
                <a:lnTo>
                  <a:pt x="579" y="510"/>
                </a:lnTo>
                <a:lnTo>
                  <a:pt x="579" y="509"/>
                </a:lnTo>
                <a:lnTo>
                  <a:pt x="580" y="509"/>
                </a:lnTo>
                <a:lnTo>
                  <a:pt x="580" y="508"/>
                </a:lnTo>
                <a:lnTo>
                  <a:pt x="581" y="507"/>
                </a:lnTo>
                <a:lnTo>
                  <a:pt x="581" y="506"/>
                </a:lnTo>
                <a:lnTo>
                  <a:pt x="567" y="496"/>
                </a:lnTo>
                <a:lnTo>
                  <a:pt x="567" y="497"/>
                </a:lnTo>
                <a:lnTo>
                  <a:pt x="566" y="497"/>
                </a:lnTo>
                <a:lnTo>
                  <a:pt x="566" y="498"/>
                </a:lnTo>
                <a:lnTo>
                  <a:pt x="565" y="499"/>
                </a:lnTo>
                <a:lnTo>
                  <a:pt x="565" y="499"/>
                </a:lnTo>
                <a:lnTo>
                  <a:pt x="564" y="500"/>
                </a:lnTo>
                <a:lnTo>
                  <a:pt x="564" y="501"/>
                </a:lnTo>
                <a:lnTo>
                  <a:pt x="563" y="501"/>
                </a:lnTo>
                <a:lnTo>
                  <a:pt x="563" y="502"/>
                </a:lnTo>
                <a:lnTo>
                  <a:pt x="562" y="502"/>
                </a:lnTo>
                <a:lnTo>
                  <a:pt x="562" y="503"/>
                </a:lnTo>
                <a:lnTo>
                  <a:pt x="561" y="504"/>
                </a:lnTo>
                <a:lnTo>
                  <a:pt x="561" y="504"/>
                </a:lnTo>
                <a:lnTo>
                  <a:pt x="560" y="505"/>
                </a:lnTo>
                <a:lnTo>
                  <a:pt x="560" y="506"/>
                </a:lnTo>
                <a:lnTo>
                  <a:pt x="559" y="506"/>
                </a:lnTo>
                <a:lnTo>
                  <a:pt x="559" y="507"/>
                </a:lnTo>
                <a:lnTo>
                  <a:pt x="558" y="507"/>
                </a:lnTo>
                <a:lnTo>
                  <a:pt x="557" y="508"/>
                </a:lnTo>
                <a:lnTo>
                  <a:pt x="557" y="509"/>
                </a:lnTo>
                <a:lnTo>
                  <a:pt x="557" y="509"/>
                </a:lnTo>
                <a:lnTo>
                  <a:pt x="570" y="521"/>
                </a:lnTo>
                <a:close/>
                <a:moveTo>
                  <a:pt x="599" y="474"/>
                </a:moveTo>
                <a:lnTo>
                  <a:pt x="599" y="474"/>
                </a:lnTo>
                <a:lnTo>
                  <a:pt x="600" y="473"/>
                </a:lnTo>
                <a:lnTo>
                  <a:pt x="600" y="472"/>
                </a:lnTo>
                <a:lnTo>
                  <a:pt x="600" y="471"/>
                </a:lnTo>
                <a:lnTo>
                  <a:pt x="601" y="470"/>
                </a:lnTo>
                <a:lnTo>
                  <a:pt x="601" y="470"/>
                </a:lnTo>
                <a:lnTo>
                  <a:pt x="601" y="469"/>
                </a:lnTo>
                <a:lnTo>
                  <a:pt x="602" y="468"/>
                </a:lnTo>
                <a:lnTo>
                  <a:pt x="602" y="467"/>
                </a:lnTo>
                <a:lnTo>
                  <a:pt x="602" y="466"/>
                </a:lnTo>
                <a:lnTo>
                  <a:pt x="603" y="465"/>
                </a:lnTo>
                <a:lnTo>
                  <a:pt x="603" y="464"/>
                </a:lnTo>
                <a:lnTo>
                  <a:pt x="603" y="463"/>
                </a:lnTo>
                <a:lnTo>
                  <a:pt x="603" y="462"/>
                </a:lnTo>
                <a:lnTo>
                  <a:pt x="604" y="461"/>
                </a:lnTo>
                <a:lnTo>
                  <a:pt x="604" y="461"/>
                </a:lnTo>
                <a:lnTo>
                  <a:pt x="604" y="460"/>
                </a:lnTo>
                <a:lnTo>
                  <a:pt x="604" y="459"/>
                </a:lnTo>
                <a:lnTo>
                  <a:pt x="605" y="458"/>
                </a:lnTo>
                <a:lnTo>
                  <a:pt x="605" y="457"/>
                </a:lnTo>
                <a:lnTo>
                  <a:pt x="605" y="456"/>
                </a:lnTo>
                <a:lnTo>
                  <a:pt x="605" y="456"/>
                </a:lnTo>
                <a:lnTo>
                  <a:pt x="588" y="452"/>
                </a:lnTo>
                <a:lnTo>
                  <a:pt x="588" y="452"/>
                </a:lnTo>
                <a:lnTo>
                  <a:pt x="588" y="452"/>
                </a:lnTo>
                <a:lnTo>
                  <a:pt x="588" y="453"/>
                </a:lnTo>
                <a:lnTo>
                  <a:pt x="588" y="454"/>
                </a:lnTo>
                <a:lnTo>
                  <a:pt x="587" y="455"/>
                </a:lnTo>
                <a:lnTo>
                  <a:pt x="587" y="456"/>
                </a:lnTo>
                <a:lnTo>
                  <a:pt x="587" y="456"/>
                </a:lnTo>
                <a:lnTo>
                  <a:pt x="587" y="457"/>
                </a:lnTo>
                <a:lnTo>
                  <a:pt x="586" y="458"/>
                </a:lnTo>
                <a:lnTo>
                  <a:pt x="586" y="459"/>
                </a:lnTo>
                <a:lnTo>
                  <a:pt x="586" y="460"/>
                </a:lnTo>
                <a:lnTo>
                  <a:pt x="586" y="460"/>
                </a:lnTo>
                <a:lnTo>
                  <a:pt x="585" y="461"/>
                </a:lnTo>
                <a:lnTo>
                  <a:pt x="585" y="462"/>
                </a:lnTo>
                <a:lnTo>
                  <a:pt x="585" y="463"/>
                </a:lnTo>
                <a:lnTo>
                  <a:pt x="584" y="463"/>
                </a:lnTo>
                <a:lnTo>
                  <a:pt x="584" y="464"/>
                </a:lnTo>
                <a:lnTo>
                  <a:pt x="584" y="465"/>
                </a:lnTo>
                <a:lnTo>
                  <a:pt x="584" y="466"/>
                </a:lnTo>
                <a:lnTo>
                  <a:pt x="583" y="467"/>
                </a:lnTo>
                <a:lnTo>
                  <a:pt x="583" y="467"/>
                </a:lnTo>
                <a:lnTo>
                  <a:pt x="599" y="474"/>
                </a:lnTo>
                <a:close/>
                <a:moveTo>
                  <a:pt x="610" y="419"/>
                </a:moveTo>
                <a:lnTo>
                  <a:pt x="610" y="419"/>
                </a:lnTo>
                <a:lnTo>
                  <a:pt x="610" y="419"/>
                </a:lnTo>
                <a:lnTo>
                  <a:pt x="610" y="418"/>
                </a:lnTo>
                <a:lnTo>
                  <a:pt x="610" y="417"/>
                </a:lnTo>
                <a:lnTo>
                  <a:pt x="610" y="416"/>
                </a:lnTo>
                <a:lnTo>
                  <a:pt x="610" y="415"/>
                </a:lnTo>
                <a:lnTo>
                  <a:pt x="610" y="414"/>
                </a:lnTo>
                <a:lnTo>
                  <a:pt x="610" y="413"/>
                </a:lnTo>
                <a:lnTo>
                  <a:pt x="610" y="412"/>
                </a:lnTo>
                <a:lnTo>
                  <a:pt x="610" y="411"/>
                </a:lnTo>
                <a:lnTo>
                  <a:pt x="610" y="410"/>
                </a:lnTo>
                <a:lnTo>
                  <a:pt x="610" y="409"/>
                </a:lnTo>
                <a:lnTo>
                  <a:pt x="610" y="408"/>
                </a:lnTo>
                <a:lnTo>
                  <a:pt x="610" y="407"/>
                </a:lnTo>
                <a:lnTo>
                  <a:pt x="610" y="406"/>
                </a:lnTo>
                <a:lnTo>
                  <a:pt x="610" y="405"/>
                </a:lnTo>
                <a:lnTo>
                  <a:pt x="610" y="404"/>
                </a:lnTo>
                <a:lnTo>
                  <a:pt x="610" y="403"/>
                </a:lnTo>
                <a:lnTo>
                  <a:pt x="610" y="402"/>
                </a:lnTo>
                <a:lnTo>
                  <a:pt x="609" y="401"/>
                </a:lnTo>
                <a:lnTo>
                  <a:pt x="609" y="400"/>
                </a:lnTo>
                <a:lnTo>
                  <a:pt x="592" y="402"/>
                </a:lnTo>
                <a:lnTo>
                  <a:pt x="592" y="403"/>
                </a:lnTo>
                <a:lnTo>
                  <a:pt x="592" y="404"/>
                </a:lnTo>
                <a:lnTo>
                  <a:pt x="592" y="405"/>
                </a:lnTo>
                <a:lnTo>
                  <a:pt x="592" y="406"/>
                </a:lnTo>
                <a:lnTo>
                  <a:pt x="592" y="406"/>
                </a:lnTo>
                <a:lnTo>
                  <a:pt x="592" y="407"/>
                </a:lnTo>
                <a:lnTo>
                  <a:pt x="592" y="408"/>
                </a:lnTo>
                <a:lnTo>
                  <a:pt x="592" y="409"/>
                </a:lnTo>
                <a:lnTo>
                  <a:pt x="592" y="410"/>
                </a:lnTo>
                <a:lnTo>
                  <a:pt x="593" y="411"/>
                </a:lnTo>
                <a:lnTo>
                  <a:pt x="593" y="412"/>
                </a:lnTo>
                <a:lnTo>
                  <a:pt x="593" y="413"/>
                </a:lnTo>
                <a:lnTo>
                  <a:pt x="593" y="413"/>
                </a:lnTo>
                <a:lnTo>
                  <a:pt x="593" y="414"/>
                </a:lnTo>
                <a:lnTo>
                  <a:pt x="593" y="415"/>
                </a:lnTo>
                <a:lnTo>
                  <a:pt x="593" y="416"/>
                </a:lnTo>
                <a:lnTo>
                  <a:pt x="593" y="417"/>
                </a:lnTo>
                <a:lnTo>
                  <a:pt x="593" y="418"/>
                </a:lnTo>
                <a:lnTo>
                  <a:pt x="593" y="419"/>
                </a:lnTo>
                <a:lnTo>
                  <a:pt x="593" y="419"/>
                </a:lnTo>
                <a:lnTo>
                  <a:pt x="610" y="419"/>
                </a:lnTo>
                <a:close/>
                <a:moveTo>
                  <a:pt x="601" y="364"/>
                </a:moveTo>
                <a:lnTo>
                  <a:pt x="601" y="364"/>
                </a:lnTo>
                <a:lnTo>
                  <a:pt x="601" y="363"/>
                </a:lnTo>
                <a:lnTo>
                  <a:pt x="600" y="363"/>
                </a:lnTo>
                <a:lnTo>
                  <a:pt x="600" y="362"/>
                </a:lnTo>
                <a:lnTo>
                  <a:pt x="600" y="361"/>
                </a:lnTo>
                <a:lnTo>
                  <a:pt x="599" y="360"/>
                </a:lnTo>
                <a:lnTo>
                  <a:pt x="599" y="359"/>
                </a:lnTo>
                <a:lnTo>
                  <a:pt x="599" y="358"/>
                </a:lnTo>
                <a:lnTo>
                  <a:pt x="598" y="357"/>
                </a:lnTo>
                <a:lnTo>
                  <a:pt x="598" y="356"/>
                </a:lnTo>
                <a:lnTo>
                  <a:pt x="598" y="356"/>
                </a:lnTo>
                <a:lnTo>
                  <a:pt x="597" y="355"/>
                </a:lnTo>
                <a:lnTo>
                  <a:pt x="597" y="354"/>
                </a:lnTo>
                <a:lnTo>
                  <a:pt x="596" y="353"/>
                </a:lnTo>
                <a:lnTo>
                  <a:pt x="596" y="352"/>
                </a:lnTo>
                <a:lnTo>
                  <a:pt x="596" y="351"/>
                </a:lnTo>
                <a:lnTo>
                  <a:pt x="595" y="350"/>
                </a:lnTo>
                <a:lnTo>
                  <a:pt x="595" y="350"/>
                </a:lnTo>
                <a:lnTo>
                  <a:pt x="594" y="349"/>
                </a:lnTo>
                <a:lnTo>
                  <a:pt x="594" y="348"/>
                </a:lnTo>
                <a:lnTo>
                  <a:pt x="594" y="347"/>
                </a:lnTo>
                <a:lnTo>
                  <a:pt x="593" y="347"/>
                </a:lnTo>
                <a:lnTo>
                  <a:pt x="578" y="355"/>
                </a:lnTo>
                <a:lnTo>
                  <a:pt x="578" y="355"/>
                </a:lnTo>
                <a:lnTo>
                  <a:pt x="578" y="356"/>
                </a:lnTo>
                <a:lnTo>
                  <a:pt x="579" y="357"/>
                </a:lnTo>
                <a:lnTo>
                  <a:pt x="579" y="357"/>
                </a:lnTo>
                <a:lnTo>
                  <a:pt x="579" y="358"/>
                </a:lnTo>
                <a:lnTo>
                  <a:pt x="580" y="359"/>
                </a:lnTo>
                <a:lnTo>
                  <a:pt x="580" y="360"/>
                </a:lnTo>
                <a:lnTo>
                  <a:pt x="580" y="360"/>
                </a:lnTo>
                <a:lnTo>
                  <a:pt x="581" y="361"/>
                </a:lnTo>
                <a:lnTo>
                  <a:pt x="581" y="362"/>
                </a:lnTo>
                <a:lnTo>
                  <a:pt x="581" y="363"/>
                </a:lnTo>
                <a:lnTo>
                  <a:pt x="582" y="363"/>
                </a:lnTo>
                <a:lnTo>
                  <a:pt x="582" y="364"/>
                </a:lnTo>
                <a:lnTo>
                  <a:pt x="582" y="365"/>
                </a:lnTo>
                <a:lnTo>
                  <a:pt x="583" y="366"/>
                </a:lnTo>
                <a:lnTo>
                  <a:pt x="583" y="366"/>
                </a:lnTo>
                <a:lnTo>
                  <a:pt x="583" y="367"/>
                </a:lnTo>
                <a:lnTo>
                  <a:pt x="584" y="368"/>
                </a:lnTo>
                <a:lnTo>
                  <a:pt x="584" y="369"/>
                </a:lnTo>
                <a:lnTo>
                  <a:pt x="584" y="370"/>
                </a:lnTo>
                <a:lnTo>
                  <a:pt x="584" y="370"/>
                </a:lnTo>
                <a:lnTo>
                  <a:pt x="601" y="364"/>
                </a:lnTo>
                <a:close/>
                <a:moveTo>
                  <a:pt x="573" y="316"/>
                </a:moveTo>
                <a:lnTo>
                  <a:pt x="573" y="316"/>
                </a:lnTo>
                <a:lnTo>
                  <a:pt x="572" y="316"/>
                </a:lnTo>
                <a:lnTo>
                  <a:pt x="572" y="315"/>
                </a:lnTo>
                <a:lnTo>
                  <a:pt x="571" y="315"/>
                </a:lnTo>
                <a:lnTo>
                  <a:pt x="570" y="314"/>
                </a:lnTo>
                <a:lnTo>
                  <a:pt x="570" y="313"/>
                </a:lnTo>
                <a:lnTo>
                  <a:pt x="569" y="313"/>
                </a:lnTo>
                <a:lnTo>
                  <a:pt x="569" y="312"/>
                </a:lnTo>
                <a:lnTo>
                  <a:pt x="568" y="311"/>
                </a:lnTo>
                <a:lnTo>
                  <a:pt x="567" y="311"/>
                </a:lnTo>
                <a:lnTo>
                  <a:pt x="567" y="310"/>
                </a:lnTo>
                <a:lnTo>
                  <a:pt x="566" y="309"/>
                </a:lnTo>
                <a:lnTo>
                  <a:pt x="565" y="309"/>
                </a:lnTo>
                <a:lnTo>
                  <a:pt x="565" y="308"/>
                </a:lnTo>
                <a:lnTo>
                  <a:pt x="564" y="307"/>
                </a:lnTo>
                <a:lnTo>
                  <a:pt x="563" y="307"/>
                </a:lnTo>
                <a:lnTo>
                  <a:pt x="563" y="306"/>
                </a:lnTo>
                <a:lnTo>
                  <a:pt x="562" y="305"/>
                </a:lnTo>
                <a:lnTo>
                  <a:pt x="561" y="305"/>
                </a:lnTo>
                <a:lnTo>
                  <a:pt x="561" y="304"/>
                </a:lnTo>
                <a:lnTo>
                  <a:pt x="560" y="304"/>
                </a:lnTo>
                <a:lnTo>
                  <a:pt x="559" y="303"/>
                </a:lnTo>
                <a:lnTo>
                  <a:pt x="548" y="316"/>
                </a:lnTo>
                <a:lnTo>
                  <a:pt x="548" y="317"/>
                </a:lnTo>
                <a:lnTo>
                  <a:pt x="549" y="317"/>
                </a:lnTo>
                <a:lnTo>
                  <a:pt x="549" y="318"/>
                </a:lnTo>
                <a:lnTo>
                  <a:pt x="550" y="318"/>
                </a:lnTo>
                <a:lnTo>
                  <a:pt x="551" y="319"/>
                </a:lnTo>
                <a:lnTo>
                  <a:pt x="551" y="319"/>
                </a:lnTo>
                <a:lnTo>
                  <a:pt x="552" y="320"/>
                </a:lnTo>
                <a:lnTo>
                  <a:pt x="552" y="320"/>
                </a:lnTo>
                <a:lnTo>
                  <a:pt x="553" y="321"/>
                </a:lnTo>
                <a:lnTo>
                  <a:pt x="554" y="322"/>
                </a:lnTo>
                <a:lnTo>
                  <a:pt x="554" y="322"/>
                </a:lnTo>
                <a:lnTo>
                  <a:pt x="555" y="323"/>
                </a:lnTo>
                <a:lnTo>
                  <a:pt x="555" y="323"/>
                </a:lnTo>
                <a:lnTo>
                  <a:pt x="556" y="324"/>
                </a:lnTo>
                <a:lnTo>
                  <a:pt x="556" y="325"/>
                </a:lnTo>
                <a:lnTo>
                  <a:pt x="557" y="325"/>
                </a:lnTo>
                <a:lnTo>
                  <a:pt x="557" y="326"/>
                </a:lnTo>
                <a:lnTo>
                  <a:pt x="558" y="326"/>
                </a:lnTo>
                <a:lnTo>
                  <a:pt x="559" y="327"/>
                </a:lnTo>
                <a:lnTo>
                  <a:pt x="559" y="328"/>
                </a:lnTo>
                <a:lnTo>
                  <a:pt x="559" y="328"/>
                </a:lnTo>
                <a:lnTo>
                  <a:pt x="573" y="316"/>
                </a:lnTo>
                <a:close/>
                <a:moveTo>
                  <a:pt x="529" y="282"/>
                </a:moveTo>
                <a:lnTo>
                  <a:pt x="529" y="282"/>
                </a:lnTo>
                <a:lnTo>
                  <a:pt x="528" y="281"/>
                </a:lnTo>
                <a:lnTo>
                  <a:pt x="528" y="281"/>
                </a:lnTo>
                <a:lnTo>
                  <a:pt x="527" y="281"/>
                </a:lnTo>
                <a:lnTo>
                  <a:pt x="526" y="280"/>
                </a:lnTo>
                <a:lnTo>
                  <a:pt x="525" y="280"/>
                </a:lnTo>
                <a:lnTo>
                  <a:pt x="524" y="279"/>
                </a:lnTo>
                <a:lnTo>
                  <a:pt x="524" y="279"/>
                </a:lnTo>
                <a:lnTo>
                  <a:pt x="523" y="278"/>
                </a:lnTo>
                <a:lnTo>
                  <a:pt x="522" y="278"/>
                </a:lnTo>
                <a:lnTo>
                  <a:pt x="521" y="278"/>
                </a:lnTo>
                <a:lnTo>
                  <a:pt x="520" y="277"/>
                </a:lnTo>
                <a:lnTo>
                  <a:pt x="519" y="277"/>
                </a:lnTo>
                <a:lnTo>
                  <a:pt x="518" y="277"/>
                </a:lnTo>
                <a:lnTo>
                  <a:pt x="518" y="276"/>
                </a:lnTo>
                <a:lnTo>
                  <a:pt x="517" y="276"/>
                </a:lnTo>
                <a:lnTo>
                  <a:pt x="516" y="275"/>
                </a:lnTo>
                <a:lnTo>
                  <a:pt x="515" y="275"/>
                </a:lnTo>
                <a:lnTo>
                  <a:pt x="514" y="275"/>
                </a:lnTo>
                <a:lnTo>
                  <a:pt x="513" y="274"/>
                </a:lnTo>
                <a:lnTo>
                  <a:pt x="512" y="274"/>
                </a:lnTo>
                <a:lnTo>
                  <a:pt x="512" y="274"/>
                </a:lnTo>
                <a:lnTo>
                  <a:pt x="506" y="290"/>
                </a:lnTo>
                <a:lnTo>
                  <a:pt x="506" y="290"/>
                </a:lnTo>
                <a:lnTo>
                  <a:pt x="507" y="291"/>
                </a:lnTo>
                <a:lnTo>
                  <a:pt x="508" y="291"/>
                </a:lnTo>
                <a:lnTo>
                  <a:pt x="508" y="291"/>
                </a:lnTo>
                <a:lnTo>
                  <a:pt x="509" y="292"/>
                </a:lnTo>
                <a:lnTo>
                  <a:pt x="510" y="292"/>
                </a:lnTo>
                <a:lnTo>
                  <a:pt x="511" y="292"/>
                </a:lnTo>
                <a:lnTo>
                  <a:pt x="511" y="293"/>
                </a:lnTo>
                <a:lnTo>
                  <a:pt x="512" y="293"/>
                </a:lnTo>
                <a:lnTo>
                  <a:pt x="513" y="293"/>
                </a:lnTo>
                <a:lnTo>
                  <a:pt x="514" y="294"/>
                </a:lnTo>
                <a:lnTo>
                  <a:pt x="514" y="294"/>
                </a:lnTo>
                <a:lnTo>
                  <a:pt x="515" y="294"/>
                </a:lnTo>
                <a:lnTo>
                  <a:pt x="516" y="295"/>
                </a:lnTo>
                <a:lnTo>
                  <a:pt x="517" y="295"/>
                </a:lnTo>
                <a:lnTo>
                  <a:pt x="517" y="295"/>
                </a:lnTo>
                <a:lnTo>
                  <a:pt x="518" y="296"/>
                </a:lnTo>
                <a:lnTo>
                  <a:pt x="519" y="296"/>
                </a:lnTo>
                <a:lnTo>
                  <a:pt x="520" y="297"/>
                </a:lnTo>
                <a:lnTo>
                  <a:pt x="520" y="297"/>
                </a:lnTo>
                <a:lnTo>
                  <a:pt x="521" y="297"/>
                </a:lnTo>
                <a:lnTo>
                  <a:pt x="529" y="282"/>
                </a:lnTo>
                <a:close/>
                <a:moveTo>
                  <a:pt x="457" y="231"/>
                </a:moveTo>
                <a:lnTo>
                  <a:pt x="457" y="231"/>
                </a:lnTo>
                <a:cubicBezTo>
                  <a:pt x="354" y="231"/>
                  <a:pt x="271" y="314"/>
                  <a:pt x="271" y="417"/>
                </a:cubicBezTo>
                <a:cubicBezTo>
                  <a:pt x="271" y="520"/>
                  <a:pt x="354" y="603"/>
                  <a:pt x="457" y="603"/>
                </a:cubicBezTo>
                <a:cubicBezTo>
                  <a:pt x="560" y="603"/>
                  <a:pt x="643" y="520"/>
                  <a:pt x="643" y="417"/>
                </a:cubicBezTo>
                <a:cubicBezTo>
                  <a:pt x="643" y="314"/>
                  <a:pt x="560" y="231"/>
                  <a:pt x="457" y="231"/>
                </a:cubicBezTo>
                <a:close/>
                <a:moveTo>
                  <a:pt x="30" y="153"/>
                </a:moveTo>
                <a:lnTo>
                  <a:pt x="30" y="153"/>
                </a:lnTo>
                <a:cubicBezTo>
                  <a:pt x="66" y="150"/>
                  <a:pt x="102" y="148"/>
                  <a:pt x="138" y="147"/>
                </a:cubicBezTo>
                <a:cubicBezTo>
                  <a:pt x="114" y="146"/>
                  <a:pt x="89" y="144"/>
                  <a:pt x="65" y="141"/>
                </a:cubicBezTo>
                <a:cubicBezTo>
                  <a:pt x="49" y="139"/>
                  <a:pt x="35" y="128"/>
                  <a:pt x="35" y="111"/>
                </a:cubicBezTo>
                <a:cubicBezTo>
                  <a:pt x="35" y="87"/>
                  <a:pt x="35" y="63"/>
                  <a:pt x="35" y="39"/>
                </a:cubicBezTo>
                <a:cubicBezTo>
                  <a:pt x="35" y="23"/>
                  <a:pt x="49" y="11"/>
                  <a:pt x="65" y="9"/>
                </a:cubicBezTo>
                <a:cubicBezTo>
                  <a:pt x="163" y="0"/>
                  <a:pt x="260" y="1"/>
                  <a:pt x="358" y="9"/>
                </a:cubicBezTo>
                <a:cubicBezTo>
                  <a:pt x="374" y="11"/>
                  <a:pt x="388" y="23"/>
                  <a:pt x="388" y="39"/>
                </a:cubicBezTo>
                <a:cubicBezTo>
                  <a:pt x="388" y="63"/>
                  <a:pt x="388" y="87"/>
                  <a:pt x="388" y="111"/>
                </a:cubicBezTo>
                <a:cubicBezTo>
                  <a:pt x="388" y="128"/>
                  <a:pt x="374" y="139"/>
                  <a:pt x="358" y="141"/>
                </a:cubicBezTo>
                <a:cubicBezTo>
                  <a:pt x="323" y="145"/>
                  <a:pt x="287" y="147"/>
                  <a:pt x="252" y="149"/>
                </a:cubicBezTo>
                <a:cubicBezTo>
                  <a:pt x="276" y="150"/>
                  <a:pt x="299" y="151"/>
                  <a:pt x="323" y="153"/>
                </a:cubicBezTo>
                <a:cubicBezTo>
                  <a:pt x="339" y="155"/>
                  <a:pt x="353" y="167"/>
                  <a:pt x="353" y="183"/>
                </a:cubicBezTo>
                <a:lnTo>
                  <a:pt x="353" y="218"/>
                </a:lnTo>
                <a:cubicBezTo>
                  <a:pt x="333" y="229"/>
                  <a:pt x="314" y="242"/>
                  <a:pt x="299" y="258"/>
                </a:cubicBezTo>
                <a:cubicBezTo>
                  <a:pt x="289" y="268"/>
                  <a:pt x="280" y="278"/>
                  <a:pt x="272" y="290"/>
                </a:cubicBezTo>
                <a:cubicBezTo>
                  <a:pt x="191" y="296"/>
                  <a:pt x="111" y="294"/>
                  <a:pt x="30" y="285"/>
                </a:cubicBezTo>
                <a:cubicBezTo>
                  <a:pt x="13" y="283"/>
                  <a:pt x="0" y="272"/>
                  <a:pt x="0" y="255"/>
                </a:cubicBezTo>
                <a:cubicBezTo>
                  <a:pt x="0" y="231"/>
                  <a:pt x="0" y="207"/>
                  <a:pt x="0" y="183"/>
                </a:cubicBezTo>
                <a:cubicBezTo>
                  <a:pt x="0" y="167"/>
                  <a:pt x="13" y="155"/>
                  <a:pt x="30" y="153"/>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20" name="Freeform 17"/>
          <p:cNvSpPr>
            <a:spLocks noEditPoints="1"/>
          </p:cNvSpPr>
          <p:nvPr/>
        </p:nvSpPr>
        <p:spPr bwMode="auto">
          <a:xfrm>
            <a:off x="7129506" y="2587960"/>
            <a:ext cx="646248" cy="691090"/>
          </a:xfrm>
          <a:custGeom>
            <a:avLst/>
            <a:gdLst>
              <a:gd name="T0" fmla="*/ 224 w 593"/>
              <a:gd name="T1" fmla="*/ 394 h 633"/>
              <a:gd name="T2" fmla="*/ 213 w 593"/>
              <a:gd name="T3" fmla="*/ 358 h 633"/>
              <a:gd name="T4" fmla="*/ 259 w 593"/>
              <a:gd name="T5" fmla="*/ 173 h 633"/>
              <a:gd name="T6" fmla="*/ 307 w 593"/>
              <a:gd name="T7" fmla="*/ 323 h 633"/>
              <a:gd name="T8" fmla="*/ 367 w 593"/>
              <a:gd name="T9" fmla="*/ 149 h 633"/>
              <a:gd name="T10" fmla="*/ 234 w 593"/>
              <a:gd name="T11" fmla="*/ 296 h 633"/>
              <a:gd name="T12" fmla="*/ 223 w 593"/>
              <a:gd name="T13" fmla="*/ 315 h 633"/>
              <a:gd name="T14" fmla="*/ 304 w 593"/>
              <a:gd name="T15" fmla="*/ 363 h 633"/>
              <a:gd name="T16" fmla="*/ 391 w 593"/>
              <a:gd name="T17" fmla="*/ 127 h 633"/>
              <a:gd name="T18" fmla="*/ 395 w 593"/>
              <a:gd name="T19" fmla="*/ 81 h 633"/>
              <a:gd name="T20" fmla="*/ 391 w 593"/>
              <a:gd name="T21" fmla="*/ 127 h 633"/>
              <a:gd name="T22" fmla="*/ 463 w 593"/>
              <a:gd name="T23" fmla="*/ 149 h 633"/>
              <a:gd name="T24" fmla="*/ 417 w 593"/>
              <a:gd name="T25" fmla="*/ 154 h 633"/>
              <a:gd name="T26" fmla="*/ 338 w 593"/>
              <a:gd name="T27" fmla="*/ 107 h 633"/>
              <a:gd name="T28" fmla="*/ 319 w 593"/>
              <a:gd name="T29" fmla="*/ 65 h 633"/>
              <a:gd name="T30" fmla="*/ 338 w 593"/>
              <a:gd name="T31" fmla="*/ 107 h 633"/>
              <a:gd name="T32" fmla="*/ 261 w 593"/>
              <a:gd name="T33" fmla="*/ 79 h 633"/>
              <a:gd name="T34" fmla="*/ 266 w 593"/>
              <a:gd name="T35" fmla="*/ 125 h 633"/>
              <a:gd name="T36" fmla="*/ 435 w 593"/>
              <a:gd name="T37" fmla="*/ 226 h 633"/>
              <a:gd name="T38" fmla="*/ 477 w 593"/>
              <a:gd name="T39" fmla="*/ 207 h 633"/>
              <a:gd name="T40" fmla="*/ 435 w 593"/>
              <a:gd name="T41" fmla="*/ 226 h 633"/>
              <a:gd name="T42" fmla="*/ 218 w 593"/>
              <a:gd name="T43" fmla="*/ 324 h 633"/>
              <a:gd name="T44" fmla="*/ 206 w 593"/>
              <a:gd name="T45" fmla="*/ 344 h 633"/>
              <a:gd name="T46" fmla="*/ 288 w 593"/>
              <a:gd name="T47" fmla="*/ 391 h 633"/>
              <a:gd name="T48" fmla="*/ 216 w 593"/>
              <a:gd name="T49" fmla="*/ 633 h 633"/>
              <a:gd name="T50" fmla="*/ 231 w 593"/>
              <a:gd name="T51" fmla="*/ 37 h 633"/>
              <a:gd name="T52" fmla="*/ 564 w 593"/>
              <a:gd name="T53" fmla="*/ 180 h 633"/>
              <a:gd name="T54" fmla="*/ 569 w 593"/>
              <a:gd name="T55" fmla="*/ 276 h 633"/>
              <a:gd name="T56" fmla="*/ 586 w 593"/>
              <a:gd name="T57" fmla="*/ 396 h 633"/>
              <a:gd name="T58" fmla="*/ 565 w 593"/>
              <a:gd name="T59" fmla="*/ 498 h 633"/>
              <a:gd name="T60" fmla="*/ 442 w 593"/>
              <a:gd name="T61" fmla="*/ 526 h 633"/>
              <a:gd name="T62" fmla="*/ 216 w 593"/>
              <a:gd name="T63" fmla="*/ 633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3" h="633">
                <a:moveTo>
                  <a:pt x="213" y="358"/>
                </a:moveTo>
                <a:cubicBezTo>
                  <a:pt x="207" y="371"/>
                  <a:pt x="212" y="387"/>
                  <a:pt x="224" y="394"/>
                </a:cubicBezTo>
                <a:cubicBezTo>
                  <a:pt x="235" y="400"/>
                  <a:pt x="248" y="398"/>
                  <a:pt x="257" y="391"/>
                </a:cubicBezTo>
                <a:lnTo>
                  <a:pt x="213" y="358"/>
                </a:lnTo>
                <a:close/>
                <a:moveTo>
                  <a:pt x="367" y="149"/>
                </a:moveTo>
                <a:cubicBezTo>
                  <a:pt x="328" y="126"/>
                  <a:pt x="279" y="137"/>
                  <a:pt x="259" y="173"/>
                </a:cubicBezTo>
                <a:cubicBezTo>
                  <a:pt x="238" y="210"/>
                  <a:pt x="265" y="250"/>
                  <a:pt x="246" y="288"/>
                </a:cubicBezTo>
                <a:lnTo>
                  <a:pt x="307" y="323"/>
                </a:lnTo>
                <a:cubicBezTo>
                  <a:pt x="330" y="288"/>
                  <a:pt x="380" y="291"/>
                  <a:pt x="401" y="255"/>
                </a:cubicBezTo>
                <a:cubicBezTo>
                  <a:pt x="421" y="219"/>
                  <a:pt x="406" y="172"/>
                  <a:pt x="367" y="149"/>
                </a:cubicBezTo>
                <a:close/>
                <a:moveTo>
                  <a:pt x="301" y="346"/>
                </a:moveTo>
                <a:lnTo>
                  <a:pt x="234" y="296"/>
                </a:lnTo>
                <a:cubicBezTo>
                  <a:pt x="229" y="292"/>
                  <a:pt x="223" y="293"/>
                  <a:pt x="219" y="299"/>
                </a:cubicBezTo>
                <a:cubicBezTo>
                  <a:pt x="216" y="304"/>
                  <a:pt x="218" y="312"/>
                  <a:pt x="223" y="315"/>
                </a:cubicBezTo>
                <a:lnTo>
                  <a:pt x="289" y="366"/>
                </a:lnTo>
                <a:cubicBezTo>
                  <a:pt x="295" y="370"/>
                  <a:pt x="301" y="368"/>
                  <a:pt x="304" y="363"/>
                </a:cubicBezTo>
                <a:cubicBezTo>
                  <a:pt x="307" y="357"/>
                  <a:pt x="306" y="350"/>
                  <a:pt x="301" y="346"/>
                </a:cubicBezTo>
                <a:close/>
                <a:moveTo>
                  <a:pt x="391" y="127"/>
                </a:moveTo>
                <a:lnTo>
                  <a:pt x="412" y="90"/>
                </a:lnTo>
                <a:lnTo>
                  <a:pt x="395" y="81"/>
                </a:lnTo>
                <a:lnTo>
                  <a:pt x="374" y="117"/>
                </a:lnTo>
                <a:lnTo>
                  <a:pt x="391" y="127"/>
                </a:lnTo>
                <a:close/>
                <a:moveTo>
                  <a:pt x="426" y="170"/>
                </a:moveTo>
                <a:lnTo>
                  <a:pt x="463" y="149"/>
                </a:lnTo>
                <a:lnTo>
                  <a:pt x="453" y="133"/>
                </a:lnTo>
                <a:lnTo>
                  <a:pt x="417" y="154"/>
                </a:lnTo>
                <a:lnTo>
                  <a:pt x="426" y="170"/>
                </a:lnTo>
                <a:close/>
                <a:moveTo>
                  <a:pt x="338" y="107"/>
                </a:moveTo>
                <a:lnTo>
                  <a:pt x="338" y="65"/>
                </a:lnTo>
                <a:lnTo>
                  <a:pt x="319" y="65"/>
                </a:lnTo>
                <a:lnTo>
                  <a:pt x="319" y="107"/>
                </a:lnTo>
                <a:lnTo>
                  <a:pt x="338" y="107"/>
                </a:lnTo>
                <a:close/>
                <a:moveTo>
                  <a:pt x="282" y="116"/>
                </a:moveTo>
                <a:lnTo>
                  <a:pt x="261" y="79"/>
                </a:lnTo>
                <a:lnTo>
                  <a:pt x="245" y="89"/>
                </a:lnTo>
                <a:lnTo>
                  <a:pt x="266" y="125"/>
                </a:lnTo>
                <a:lnTo>
                  <a:pt x="282" y="116"/>
                </a:lnTo>
                <a:close/>
                <a:moveTo>
                  <a:pt x="435" y="226"/>
                </a:moveTo>
                <a:lnTo>
                  <a:pt x="477" y="226"/>
                </a:lnTo>
                <a:lnTo>
                  <a:pt x="477" y="207"/>
                </a:lnTo>
                <a:lnTo>
                  <a:pt x="436" y="207"/>
                </a:lnTo>
                <a:lnTo>
                  <a:pt x="435" y="226"/>
                </a:lnTo>
                <a:close/>
                <a:moveTo>
                  <a:pt x="284" y="375"/>
                </a:moveTo>
                <a:lnTo>
                  <a:pt x="218" y="324"/>
                </a:lnTo>
                <a:cubicBezTo>
                  <a:pt x="213" y="320"/>
                  <a:pt x="206" y="322"/>
                  <a:pt x="203" y="327"/>
                </a:cubicBezTo>
                <a:cubicBezTo>
                  <a:pt x="200" y="333"/>
                  <a:pt x="201" y="340"/>
                  <a:pt x="206" y="344"/>
                </a:cubicBezTo>
                <a:lnTo>
                  <a:pt x="273" y="394"/>
                </a:lnTo>
                <a:cubicBezTo>
                  <a:pt x="278" y="398"/>
                  <a:pt x="285" y="397"/>
                  <a:pt x="288" y="391"/>
                </a:cubicBezTo>
                <a:cubicBezTo>
                  <a:pt x="291" y="386"/>
                  <a:pt x="289" y="378"/>
                  <a:pt x="284" y="375"/>
                </a:cubicBezTo>
                <a:close/>
                <a:moveTo>
                  <a:pt x="216" y="633"/>
                </a:moveTo>
                <a:cubicBezTo>
                  <a:pt x="223" y="583"/>
                  <a:pt x="223" y="530"/>
                  <a:pt x="210" y="483"/>
                </a:cubicBezTo>
                <a:cubicBezTo>
                  <a:pt x="0" y="365"/>
                  <a:pt x="55" y="92"/>
                  <a:pt x="231" y="37"/>
                </a:cubicBezTo>
                <a:cubicBezTo>
                  <a:pt x="324" y="0"/>
                  <a:pt x="450" y="22"/>
                  <a:pt x="533" y="105"/>
                </a:cubicBezTo>
                <a:cubicBezTo>
                  <a:pt x="593" y="165"/>
                  <a:pt x="564" y="180"/>
                  <a:pt x="564" y="180"/>
                </a:cubicBezTo>
                <a:lnTo>
                  <a:pt x="551" y="187"/>
                </a:lnTo>
                <a:cubicBezTo>
                  <a:pt x="558" y="216"/>
                  <a:pt x="571" y="268"/>
                  <a:pt x="569" y="276"/>
                </a:cubicBezTo>
                <a:cubicBezTo>
                  <a:pt x="567" y="285"/>
                  <a:pt x="556" y="295"/>
                  <a:pt x="556" y="295"/>
                </a:cubicBezTo>
                <a:lnTo>
                  <a:pt x="586" y="396"/>
                </a:lnTo>
                <a:lnTo>
                  <a:pt x="559" y="407"/>
                </a:lnTo>
                <a:cubicBezTo>
                  <a:pt x="565" y="439"/>
                  <a:pt x="568" y="466"/>
                  <a:pt x="565" y="498"/>
                </a:cubicBezTo>
                <a:cubicBezTo>
                  <a:pt x="565" y="503"/>
                  <a:pt x="547" y="519"/>
                  <a:pt x="532" y="520"/>
                </a:cubicBezTo>
                <a:lnTo>
                  <a:pt x="442" y="526"/>
                </a:lnTo>
                <a:lnTo>
                  <a:pt x="448" y="633"/>
                </a:lnTo>
                <a:lnTo>
                  <a:pt x="216" y="633"/>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21" name="Freeform 18"/>
          <p:cNvSpPr>
            <a:spLocks noEditPoints="1"/>
          </p:cNvSpPr>
          <p:nvPr/>
        </p:nvSpPr>
        <p:spPr bwMode="auto">
          <a:xfrm>
            <a:off x="4393004" y="2616975"/>
            <a:ext cx="619870" cy="656800"/>
          </a:xfrm>
          <a:custGeom>
            <a:avLst/>
            <a:gdLst>
              <a:gd name="T0" fmla="*/ 283 w 568"/>
              <a:gd name="T1" fmla="*/ 574 h 601"/>
              <a:gd name="T2" fmla="*/ 284 w 568"/>
              <a:gd name="T3" fmla="*/ 333 h 601"/>
              <a:gd name="T4" fmla="*/ 453 w 568"/>
              <a:gd name="T5" fmla="*/ 301 h 601"/>
              <a:gd name="T6" fmla="*/ 347 w 568"/>
              <a:gd name="T7" fmla="*/ 343 h 601"/>
              <a:gd name="T8" fmla="*/ 95 w 568"/>
              <a:gd name="T9" fmla="*/ 214 h 601"/>
              <a:gd name="T10" fmla="*/ 127 w 568"/>
              <a:gd name="T11" fmla="*/ 218 h 601"/>
              <a:gd name="T12" fmla="*/ 168 w 568"/>
              <a:gd name="T13" fmla="*/ 222 h 601"/>
              <a:gd name="T14" fmla="*/ 167 w 568"/>
              <a:gd name="T15" fmla="*/ 195 h 601"/>
              <a:gd name="T16" fmla="*/ 284 w 568"/>
              <a:gd name="T17" fmla="*/ 303 h 601"/>
              <a:gd name="T18" fmla="*/ 413 w 568"/>
              <a:gd name="T19" fmla="*/ 209 h 601"/>
              <a:gd name="T20" fmla="*/ 442 w 568"/>
              <a:gd name="T21" fmla="*/ 204 h 601"/>
              <a:gd name="T22" fmla="*/ 458 w 568"/>
              <a:gd name="T23" fmla="*/ 210 h 601"/>
              <a:gd name="T24" fmla="*/ 416 w 568"/>
              <a:gd name="T25" fmla="*/ 256 h 601"/>
              <a:gd name="T26" fmla="*/ 489 w 568"/>
              <a:gd name="T27" fmla="*/ 341 h 601"/>
              <a:gd name="T28" fmla="*/ 467 w 568"/>
              <a:gd name="T29" fmla="*/ 263 h 601"/>
              <a:gd name="T30" fmla="*/ 467 w 568"/>
              <a:gd name="T31" fmla="*/ 500 h 601"/>
              <a:gd name="T32" fmla="*/ 494 w 568"/>
              <a:gd name="T33" fmla="*/ 494 h 601"/>
              <a:gd name="T34" fmla="*/ 310 w 568"/>
              <a:gd name="T35" fmla="*/ 595 h 601"/>
              <a:gd name="T36" fmla="*/ 285 w 568"/>
              <a:gd name="T37" fmla="*/ 601 h 601"/>
              <a:gd name="T38" fmla="*/ 75 w 568"/>
              <a:gd name="T39" fmla="*/ 494 h 601"/>
              <a:gd name="T40" fmla="*/ 102 w 568"/>
              <a:gd name="T41" fmla="*/ 500 h 601"/>
              <a:gd name="T42" fmla="*/ 102 w 568"/>
              <a:gd name="T43" fmla="*/ 263 h 601"/>
              <a:gd name="T44" fmla="*/ 80 w 568"/>
              <a:gd name="T45" fmla="*/ 341 h 601"/>
              <a:gd name="T46" fmla="*/ 142 w 568"/>
              <a:gd name="T47" fmla="*/ 252 h 601"/>
              <a:gd name="T48" fmla="*/ 62 w 568"/>
              <a:gd name="T49" fmla="*/ 400 h 601"/>
              <a:gd name="T50" fmla="*/ 74 w 568"/>
              <a:gd name="T51" fmla="*/ 424 h 601"/>
              <a:gd name="T52" fmla="*/ 85 w 568"/>
              <a:gd name="T53" fmla="*/ 446 h 601"/>
              <a:gd name="T54" fmla="*/ 45 w 568"/>
              <a:gd name="T55" fmla="*/ 475 h 601"/>
              <a:gd name="T56" fmla="*/ 28 w 568"/>
              <a:gd name="T57" fmla="*/ 377 h 601"/>
              <a:gd name="T58" fmla="*/ 54 w 568"/>
              <a:gd name="T59" fmla="*/ 333 h 601"/>
              <a:gd name="T60" fmla="*/ 473 w 568"/>
              <a:gd name="T61" fmla="*/ 381 h 601"/>
              <a:gd name="T62" fmla="*/ 463 w 568"/>
              <a:gd name="T63" fmla="*/ 406 h 601"/>
              <a:gd name="T64" fmla="*/ 455 w 568"/>
              <a:gd name="T65" fmla="*/ 431 h 601"/>
              <a:gd name="T66" fmla="*/ 450 w 568"/>
              <a:gd name="T67" fmla="*/ 450 h 601"/>
              <a:gd name="T68" fmla="*/ 482 w 568"/>
              <a:gd name="T69" fmla="*/ 363 h 601"/>
              <a:gd name="T70" fmla="*/ 513 w 568"/>
              <a:gd name="T71" fmla="*/ 360 h 601"/>
              <a:gd name="T72" fmla="*/ 282 w 568"/>
              <a:gd name="T73" fmla="*/ 0 h 601"/>
              <a:gd name="T74" fmla="*/ 418 w 568"/>
              <a:gd name="T75" fmla="*/ 107 h 601"/>
              <a:gd name="T76" fmla="*/ 394 w 568"/>
              <a:gd name="T77" fmla="*/ 179 h 601"/>
              <a:gd name="T78" fmla="*/ 365 w 568"/>
              <a:gd name="T79" fmla="*/ 81 h 601"/>
              <a:gd name="T80" fmla="*/ 194 w 568"/>
              <a:gd name="T81" fmla="*/ 183 h 601"/>
              <a:gd name="T82" fmla="*/ 152 w 568"/>
              <a:gd name="T83" fmla="*/ 154 h 601"/>
              <a:gd name="T84" fmla="*/ 198 w 568"/>
              <a:gd name="T85" fmla="*/ 4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 h="601">
                <a:moveTo>
                  <a:pt x="266" y="331"/>
                </a:moveTo>
                <a:lnTo>
                  <a:pt x="266" y="571"/>
                </a:lnTo>
                <a:cubicBezTo>
                  <a:pt x="272" y="573"/>
                  <a:pt x="277" y="575"/>
                  <a:pt x="283" y="574"/>
                </a:cubicBezTo>
                <a:cubicBezTo>
                  <a:pt x="290" y="574"/>
                  <a:pt x="297" y="572"/>
                  <a:pt x="303" y="570"/>
                </a:cubicBezTo>
                <a:lnTo>
                  <a:pt x="303" y="331"/>
                </a:lnTo>
                <a:cubicBezTo>
                  <a:pt x="297" y="332"/>
                  <a:pt x="290" y="333"/>
                  <a:pt x="284" y="333"/>
                </a:cubicBezTo>
                <a:cubicBezTo>
                  <a:pt x="278" y="333"/>
                  <a:pt x="272" y="332"/>
                  <a:pt x="266" y="331"/>
                </a:cubicBezTo>
                <a:close/>
                <a:moveTo>
                  <a:pt x="347" y="343"/>
                </a:moveTo>
                <a:lnTo>
                  <a:pt x="453" y="301"/>
                </a:lnTo>
                <a:lnTo>
                  <a:pt x="453" y="345"/>
                </a:lnTo>
                <a:lnTo>
                  <a:pt x="347" y="386"/>
                </a:lnTo>
                <a:lnTo>
                  <a:pt x="347" y="343"/>
                </a:lnTo>
                <a:close/>
                <a:moveTo>
                  <a:pt x="142" y="252"/>
                </a:moveTo>
                <a:lnTo>
                  <a:pt x="99" y="228"/>
                </a:lnTo>
                <a:cubicBezTo>
                  <a:pt x="94" y="225"/>
                  <a:pt x="93" y="219"/>
                  <a:pt x="95" y="214"/>
                </a:cubicBezTo>
                <a:cubicBezTo>
                  <a:pt x="98" y="209"/>
                  <a:pt x="104" y="208"/>
                  <a:pt x="109" y="210"/>
                </a:cubicBezTo>
                <a:lnTo>
                  <a:pt x="149" y="233"/>
                </a:lnTo>
                <a:lnTo>
                  <a:pt x="127" y="218"/>
                </a:lnTo>
                <a:cubicBezTo>
                  <a:pt x="123" y="215"/>
                  <a:pt x="122" y="209"/>
                  <a:pt x="125" y="204"/>
                </a:cubicBezTo>
                <a:cubicBezTo>
                  <a:pt x="128" y="200"/>
                  <a:pt x="134" y="199"/>
                  <a:pt x="138" y="202"/>
                </a:cubicBezTo>
                <a:lnTo>
                  <a:pt x="168" y="222"/>
                </a:lnTo>
                <a:lnTo>
                  <a:pt x="154" y="209"/>
                </a:lnTo>
                <a:cubicBezTo>
                  <a:pt x="150" y="205"/>
                  <a:pt x="149" y="199"/>
                  <a:pt x="153" y="195"/>
                </a:cubicBezTo>
                <a:cubicBezTo>
                  <a:pt x="157" y="191"/>
                  <a:pt x="163" y="191"/>
                  <a:pt x="167" y="195"/>
                </a:cubicBezTo>
                <a:lnTo>
                  <a:pt x="282" y="303"/>
                </a:lnTo>
                <a:cubicBezTo>
                  <a:pt x="283" y="303"/>
                  <a:pt x="283" y="303"/>
                  <a:pt x="283" y="304"/>
                </a:cubicBezTo>
                <a:cubicBezTo>
                  <a:pt x="283" y="303"/>
                  <a:pt x="284" y="303"/>
                  <a:pt x="284" y="303"/>
                </a:cubicBezTo>
                <a:lnTo>
                  <a:pt x="399" y="195"/>
                </a:lnTo>
                <a:cubicBezTo>
                  <a:pt x="403" y="191"/>
                  <a:pt x="409" y="191"/>
                  <a:pt x="413" y="195"/>
                </a:cubicBezTo>
                <a:cubicBezTo>
                  <a:pt x="417" y="199"/>
                  <a:pt x="417" y="205"/>
                  <a:pt x="413" y="209"/>
                </a:cubicBezTo>
                <a:lnTo>
                  <a:pt x="399" y="222"/>
                </a:lnTo>
                <a:lnTo>
                  <a:pt x="428" y="202"/>
                </a:lnTo>
                <a:cubicBezTo>
                  <a:pt x="432" y="199"/>
                  <a:pt x="438" y="200"/>
                  <a:pt x="442" y="204"/>
                </a:cubicBezTo>
                <a:cubicBezTo>
                  <a:pt x="445" y="209"/>
                  <a:pt x="444" y="215"/>
                  <a:pt x="439" y="218"/>
                </a:cubicBezTo>
                <a:lnTo>
                  <a:pt x="417" y="233"/>
                </a:lnTo>
                <a:lnTo>
                  <a:pt x="458" y="210"/>
                </a:lnTo>
                <a:cubicBezTo>
                  <a:pt x="462" y="208"/>
                  <a:pt x="468" y="209"/>
                  <a:pt x="471" y="214"/>
                </a:cubicBezTo>
                <a:cubicBezTo>
                  <a:pt x="474" y="219"/>
                  <a:pt x="472" y="225"/>
                  <a:pt x="467" y="228"/>
                </a:cubicBezTo>
                <a:lnTo>
                  <a:pt x="416" y="256"/>
                </a:lnTo>
                <a:lnTo>
                  <a:pt x="494" y="224"/>
                </a:lnTo>
                <a:lnTo>
                  <a:pt x="494" y="342"/>
                </a:lnTo>
                <a:cubicBezTo>
                  <a:pt x="492" y="342"/>
                  <a:pt x="491" y="342"/>
                  <a:pt x="489" y="341"/>
                </a:cubicBezTo>
                <a:lnTo>
                  <a:pt x="473" y="339"/>
                </a:lnTo>
                <a:lnTo>
                  <a:pt x="467" y="351"/>
                </a:lnTo>
                <a:lnTo>
                  <a:pt x="467" y="263"/>
                </a:lnTo>
                <a:lnTo>
                  <a:pt x="329" y="322"/>
                </a:lnTo>
                <a:lnTo>
                  <a:pt x="329" y="559"/>
                </a:lnTo>
                <a:lnTo>
                  <a:pt x="467" y="500"/>
                </a:lnTo>
                <a:lnTo>
                  <a:pt x="467" y="483"/>
                </a:lnTo>
                <a:cubicBezTo>
                  <a:pt x="472" y="486"/>
                  <a:pt x="477" y="488"/>
                  <a:pt x="482" y="490"/>
                </a:cubicBezTo>
                <a:cubicBezTo>
                  <a:pt x="486" y="492"/>
                  <a:pt x="490" y="493"/>
                  <a:pt x="494" y="494"/>
                </a:cubicBezTo>
                <a:lnTo>
                  <a:pt x="494" y="518"/>
                </a:lnTo>
                <a:lnTo>
                  <a:pt x="321" y="591"/>
                </a:lnTo>
                <a:cubicBezTo>
                  <a:pt x="318" y="592"/>
                  <a:pt x="314" y="594"/>
                  <a:pt x="310" y="595"/>
                </a:cubicBezTo>
                <a:lnTo>
                  <a:pt x="303" y="598"/>
                </a:lnTo>
                <a:lnTo>
                  <a:pt x="303" y="598"/>
                </a:lnTo>
                <a:cubicBezTo>
                  <a:pt x="297" y="599"/>
                  <a:pt x="291" y="601"/>
                  <a:pt x="285" y="601"/>
                </a:cubicBezTo>
                <a:cubicBezTo>
                  <a:pt x="271" y="601"/>
                  <a:pt x="258" y="598"/>
                  <a:pt x="247" y="590"/>
                </a:cubicBezTo>
                <a:lnTo>
                  <a:pt x="75" y="518"/>
                </a:lnTo>
                <a:lnTo>
                  <a:pt x="75" y="494"/>
                </a:lnTo>
                <a:cubicBezTo>
                  <a:pt x="79" y="493"/>
                  <a:pt x="83" y="492"/>
                  <a:pt x="87" y="490"/>
                </a:cubicBezTo>
                <a:cubicBezTo>
                  <a:pt x="91" y="488"/>
                  <a:pt x="96" y="486"/>
                  <a:pt x="102" y="483"/>
                </a:cubicBezTo>
                <a:lnTo>
                  <a:pt x="102" y="500"/>
                </a:lnTo>
                <a:lnTo>
                  <a:pt x="240" y="559"/>
                </a:lnTo>
                <a:lnTo>
                  <a:pt x="240" y="322"/>
                </a:lnTo>
                <a:lnTo>
                  <a:pt x="102" y="263"/>
                </a:lnTo>
                <a:lnTo>
                  <a:pt x="102" y="351"/>
                </a:lnTo>
                <a:lnTo>
                  <a:pt x="95" y="339"/>
                </a:lnTo>
                <a:lnTo>
                  <a:pt x="80" y="341"/>
                </a:lnTo>
                <a:cubicBezTo>
                  <a:pt x="78" y="342"/>
                  <a:pt x="77" y="342"/>
                  <a:pt x="75" y="342"/>
                </a:cubicBezTo>
                <a:lnTo>
                  <a:pt x="75" y="224"/>
                </a:lnTo>
                <a:lnTo>
                  <a:pt x="142" y="252"/>
                </a:lnTo>
                <a:close/>
                <a:moveTo>
                  <a:pt x="86" y="363"/>
                </a:moveTo>
                <a:cubicBezTo>
                  <a:pt x="89" y="369"/>
                  <a:pt x="91" y="375"/>
                  <a:pt x="94" y="381"/>
                </a:cubicBezTo>
                <a:lnTo>
                  <a:pt x="62" y="400"/>
                </a:lnTo>
                <a:lnTo>
                  <a:pt x="97" y="387"/>
                </a:lnTo>
                <a:cubicBezTo>
                  <a:pt x="99" y="393"/>
                  <a:pt x="102" y="399"/>
                  <a:pt x="104" y="406"/>
                </a:cubicBezTo>
                <a:lnTo>
                  <a:pt x="74" y="424"/>
                </a:lnTo>
                <a:lnTo>
                  <a:pt x="106" y="411"/>
                </a:lnTo>
                <a:cubicBezTo>
                  <a:pt x="108" y="418"/>
                  <a:pt x="110" y="424"/>
                  <a:pt x="112" y="431"/>
                </a:cubicBezTo>
                <a:lnTo>
                  <a:pt x="85" y="446"/>
                </a:lnTo>
                <a:lnTo>
                  <a:pt x="113" y="435"/>
                </a:lnTo>
                <a:cubicBezTo>
                  <a:pt x="115" y="440"/>
                  <a:pt x="116" y="445"/>
                  <a:pt x="117" y="450"/>
                </a:cubicBezTo>
                <a:cubicBezTo>
                  <a:pt x="111" y="454"/>
                  <a:pt x="66" y="483"/>
                  <a:pt x="45" y="475"/>
                </a:cubicBezTo>
                <a:cubicBezTo>
                  <a:pt x="23" y="467"/>
                  <a:pt x="2" y="437"/>
                  <a:pt x="1" y="410"/>
                </a:cubicBezTo>
                <a:cubicBezTo>
                  <a:pt x="0" y="383"/>
                  <a:pt x="70" y="366"/>
                  <a:pt x="86" y="363"/>
                </a:cubicBezTo>
                <a:close/>
                <a:moveTo>
                  <a:pt x="28" y="377"/>
                </a:moveTo>
                <a:lnTo>
                  <a:pt x="45" y="369"/>
                </a:lnTo>
                <a:lnTo>
                  <a:pt x="54" y="360"/>
                </a:lnTo>
                <a:lnTo>
                  <a:pt x="54" y="333"/>
                </a:lnTo>
                <a:cubicBezTo>
                  <a:pt x="38" y="340"/>
                  <a:pt x="31" y="356"/>
                  <a:pt x="28" y="377"/>
                </a:cubicBezTo>
                <a:close/>
                <a:moveTo>
                  <a:pt x="482" y="363"/>
                </a:moveTo>
                <a:cubicBezTo>
                  <a:pt x="479" y="369"/>
                  <a:pt x="476" y="375"/>
                  <a:pt x="473" y="381"/>
                </a:cubicBezTo>
                <a:lnTo>
                  <a:pt x="505" y="400"/>
                </a:lnTo>
                <a:lnTo>
                  <a:pt x="471" y="387"/>
                </a:lnTo>
                <a:cubicBezTo>
                  <a:pt x="468" y="393"/>
                  <a:pt x="465" y="399"/>
                  <a:pt x="463" y="406"/>
                </a:cubicBezTo>
                <a:lnTo>
                  <a:pt x="493" y="424"/>
                </a:lnTo>
                <a:lnTo>
                  <a:pt x="461" y="411"/>
                </a:lnTo>
                <a:cubicBezTo>
                  <a:pt x="459" y="418"/>
                  <a:pt x="457" y="424"/>
                  <a:pt x="455" y="431"/>
                </a:cubicBezTo>
                <a:lnTo>
                  <a:pt x="482" y="446"/>
                </a:lnTo>
                <a:lnTo>
                  <a:pt x="454" y="435"/>
                </a:lnTo>
                <a:cubicBezTo>
                  <a:pt x="453" y="440"/>
                  <a:pt x="451" y="445"/>
                  <a:pt x="450" y="450"/>
                </a:cubicBezTo>
                <a:cubicBezTo>
                  <a:pt x="456" y="454"/>
                  <a:pt x="501" y="483"/>
                  <a:pt x="523" y="475"/>
                </a:cubicBezTo>
                <a:cubicBezTo>
                  <a:pt x="544" y="467"/>
                  <a:pt x="566" y="437"/>
                  <a:pt x="567" y="410"/>
                </a:cubicBezTo>
                <a:cubicBezTo>
                  <a:pt x="568" y="383"/>
                  <a:pt x="497" y="366"/>
                  <a:pt x="482" y="363"/>
                </a:cubicBezTo>
                <a:close/>
                <a:moveTo>
                  <a:pt x="540" y="377"/>
                </a:moveTo>
                <a:lnTo>
                  <a:pt x="522" y="369"/>
                </a:lnTo>
                <a:lnTo>
                  <a:pt x="513" y="360"/>
                </a:lnTo>
                <a:lnTo>
                  <a:pt x="513" y="333"/>
                </a:lnTo>
                <a:cubicBezTo>
                  <a:pt x="529" y="340"/>
                  <a:pt x="536" y="356"/>
                  <a:pt x="540" y="377"/>
                </a:cubicBezTo>
                <a:close/>
                <a:moveTo>
                  <a:pt x="282" y="0"/>
                </a:moveTo>
                <a:cubicBezTo>
                  <a:pt x="315" y="0"/>
                  <a:pt x="344" y="16"/>
                  <a:pt x="366" y="41"/>
                </a:cubicBezTo>
                <a:cubicBezTo>
                  <a:pt x="379" y="58"/>
                  <a:pt x="390" y="78"/>
                  <a:pt x="395" y="101"/>
                </a:cubicBezTo>
                <a:cubicBezTo>
                  <a:pt x="403" y="99"/>
                  <a:pt x="415" y="98"/>
                  <a:pt x="418" y="107"/>
                </a:cubicBezTo>
                <a:cubicBezTo>
                  <a:pt x="423" y="120"/>
                  <a:pt x="421" y="151"/>
                  <a:pt x="412" y="154"/>
                </a:cubicBezTo>
                <a:cubicBezTo>
                  <a:pt x="408" y="156"/>
                  <a:pt x="403" y="156"/>
                  <a:pt x="398" y="155"/>
                </a:cubicBezTo>
                <a:cubicBezTo>
                  <a:pt x="398" y="163"/>
                  <a:pt x="396" y="171"/>
                  <a:pt x="394" y="179"/>
                </a:cubicBezTo>
                <a:cubicBezTo>
                  <a:pt x="386" y="180"/>
                  <a:pt x="378" y="182"/>
                  <a:pt x="370" y="183"/>
                </a:cubicBezTo>
                <a:cubicBezTo>
                  <a:pt x="375" y="169"/>
                  <a:pt x="377" y="154"/>
                  <a:pt x="377" y="138"/>
                </a:cubicBezTo>
                <a:cubicBezTo>
                  <a:pt x="377" y="117"/>
                  <a:pt x="373" y="98"/>
                  <a:pt x="365" y="81"/>
                </a:cubicBezTo>
                <a:cubicBezTo>
                  <a:pt x="301" y="132"/>
                  <a:pt x="218" y="95"/>
                  <a:pt x="197" y="86"/>
                </a:cubicBezTo>
                <a:cubicBezTo>
                  <a:pt x="190" y="101"/>
                  <a:pt x="187" y="119"/>
                  <a:pt x="187" y="138"/>
                </a:cubicBezTo>
                <a:cubicBezTo>
                  <a:pt x="187" y="154"/>
                  <a:pt x="189" y="169"/>
                  <a:pt x="194" y="183"/>
                </a:cubicBezTo>
                <a:cubicBezTo>
                  <a:pt x="186" y="181"/>
                  <a:pt x="178" y="180"/>
                  <a:pt x="170" y="179"/>
                </a:cubicBezTo>
                <a:cubicBezTo>
                  <a:pt x="168" y="171"/>
                  <a:pt x="167" y="163"/>
                  <a:pt x="166" y="155"/>
                </a:cubicBezTo>
                <a:cubicBezTo>
                  <a:pt x="161" y="156"/>
                  <a:pt x="156" y="156"/>
                  <a:pt x="152" y="154"/>
                </a:cubicBezTo>
                <a:cubicBezTo>
                  <a:pt x="143" y="151"/>
                  <a:pt x="141" y="120"/>
                  <a:pt x="146" y="107"/>
                </a:cubicBezTo>
                <a:cubicBezTo>
                  <a:pt x="149" y="98"/>
                  <a:pt x="161" y="99"/>
                  <a:pt x="169" y="101"/>
                </a:cubicBezTo>
                <a:cubicBezTo>
                  <a:pt x="174" y="78"/>
                  <a:pt x="185" y="58"/>
                  <a:pt x="198" y="41"/>
                </a:cubicBezTo>
                <a:cubicBezTo>
                  <a:pt x="220" y="16"/>
                  <a:pt x="249" y="0"/>
                  <a:pt x="282" y="0"/>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22" name="Freeform 19"/>
          <p:cNvSpPr>
            <a:spLocks noEditPoints="1"/>
          </p:cNvSpPr>
          <p:nvPr/>
        </p:nvSpPr>
        <p:spPr bwMode="auto">
          <a:xfrm>
            <a:off x="3031201" y="2614338"/>
            <a:ext cx="696367" cy="659437"/>
          </a:xfrm>
          <a:custGeom>
            <a:avLst/>
            <a:gdLst>
              <a:gd name="T0" fmla="*/ 522 w 638"/>
              <a:gd name="T1" fmla="*/ 59 h 603"/>
              <a:gd name="T2" fmla="*/ 520 w 638"/>
              <a:gd name="T3" fmla="*/ 186 h 603"/>
              <a:gd name="T4" fmla="*/ 301 w 638"/>
              <a:gd name="T5" fmla="*/ 186 h 603"/>
              <a:gd name="T6" fmla="*/ 299 w 638"/>
              <a:gd name="T7" fmla="*/ 129 h 603"/>
              <a:gd name="T8" fmla="*/ 299 w 638"/>
              <a:gd name="T9" fmla="*/ 119 h 603"/>
              <a:gd name="T10" fmla="*/ 301 w 638"/>
              <a:gd name="T11" fmla="*/ 54 h 603"/>
              <a:gd name="T12" fmla="*/ 305 w 638"/>
              <a:gd name="T13" fmla="*/ 27 h 603"/>
              <a:gd name="T14" fmla="*/ 273 w 638"/>
              <a:gd name="T15" fmla="*/ 59 h 603"/>
              <a:gd name="T16" fmla="*/ 263 w 638"/>
              <a:gd name="T17" fmla="*/ 113 h 603"/>
              <a:gd name="T18" fmla="*/ 111 w 638"/>
              <a:gd name="T19" fmla="*/ 94 h 603"/>
              <a:gd name="T20" fmla="*/ 112 w 638"/>
              <a:gd name="T21" fmla="*/ 207 h 603"/>
              <a:gd name="T22" fmla="*/ 117 w 638"/>
              <a:gd name="T23" fmla="*/ 207 h 603"/>
              <a:gd name="T24" fmla="*/ 148 w 638"/>
              <a:gd name="T25" fmla="*/ 339 h 603"/>
              <a:gd name="T26" fmla="*/ 155 w 638"/>
              <a:gd name="T27" fmla="*/ 339 h 603"/>
              <a:gd name="T28" fmla="*/ 185 w 638"/>
              <a:gd name="T29" fmla="*/ 223 h 603"/>
              <a:gd name="T30" fmla="*/ 185 w 638"/>
              <a:gd name="T31" fmla="*/ 127 h 603"/>
              <a:gd name="T32" fmla="*/ 263 w 638"/>
              <a:gd name="T33" fmla="*/ 136 h 603"/>
              <a:gd name="T34" fmla="*/ 282 w 638"/>
              <a:gd name="T35" fmla="*/ 204 h 603"/>
              <a:gd name="T36" fmla="*/ 305 w 638"/>
              <a:gd name="T37" fmla="*/ 214 h 603"/>
              <a:gd name="T38" fmla="*/ 539 w 638"/>
              <a:gd name="T39" fmla="*/ 204 h 603"/>
              <a:gd name="T40" fmla="*/ 539 w 638"/>
              <a:gd name="T41" fmla="*/ 36 h 603"/>
              <a:gd name="T42" fmla="*/ 520 w 638"/>
              <a:gd name="T43" fmla="*/ 221 h 603"/>
              <a:gd name="T44" fmla="*/ 523 w 638"/>
              <a:gd name="T45" fmla="*/ 341 h 603"/>
              <a:gd name="T46" fmla="*/ 367 w 638"/>
              <a:gd name="T47" fmla="*/ 249 h 603"/>
              <a:gd name="T48" fmla="*/ 334 w 638"/>
              <a:gd name="T49" fmla="*/ 249 h 603"/>
              <a:gd name="T50" fmla="*/ 520 w 638"/>
              <a:gd name="T51" fmla="*/ 221 h 603"/>
              <a:gd name="T52" fmla="*/ 158 w 638"/>
              <a:gd name="T53" fmla="*/ 438 h 603"/>
              <a:gd name="T54" fmla="*/ 113 w 638"/>
              <a:gd name="T55" fmla="*/ 373 h 603"/>
              <a:gd name="T56" fmla="*/ 361 w 638"/>
              <a:gd name="T57" fmla="*/ 438 h 603"/>
              <a:gd name="T58" fmla="*/ 316 w 638"/>
              <a:gd name="T59" fmla="*/ 373 h 603"/>
              <a:gd name="T60" fmla="*/ 567 w 638"/>
              <a:gd name="T61" fmla="*/ 438 h 603"/>
              <a:gd name="T62" fmla="*/ 522 w 638"/>
              <a:gd name="T63" fmla="*/ 373 h 603"/>
              <a:gd name="T64" fmla="*/ 200 w 638"/>
              <a:gd name="T65" fmla="*/ 487 h 603"/>
              <a:gd name="T66" fmla="*/ 221 w 638"/>
              <a:gd name="T67" fmla="*/ 527 h 603"/>
              <a:gd name="T68" fmla="*/ 265 w 638"/>
              <a:gd name="T69" fmla="*/ 448 h 603"/>
              <a:gd name="T70" fmla="*/ 403 w 638"/>
              <a:gd name="T71" fmla="*/ 527 h 603"/>
              <a:gd name="T72" fmla="*/ 433 w 638"/>
              <a:gd name="T73" fmla="*/ 527 h 603"/>
              <a:gd name="T74" fmla="*/ 570 w 638"/>
              <a:gd name="T75" fmla="*/ 448 h 603"/>
              <a:gd name="T76" fmla="*/ 614 w 638"/>
              <a:gd name="T77" fmla="*/ 527 h 603"/>
              <a:gd name="T78" fmla="*/ 638 w 638"/>
              <a:gd name="T79" fmla="*/ 549 h 603"/>
              <a:gd name="T80" fmla="*/ 608 w 638"/>
              <a:gd name="T81" fmla="*/ 549 h 603"/>
              <a:gd name="T82" fmla="*/ 433 w 638"/>
              <a:gd name="T83" fmla="*/ 549 h 603"/>
              <a:gd name="T84" fmla="*/ 403 w 638"/>
              <a:gd name="T85" fmla="*/ 549 h 603"/>
              <a:gd name="T86" fmla="*/ 227 w 638"/>
              <a:gd name="T87" fmla="*/ 549 h 603"/>
              <a:gd name="T88" fmla="*/ 200 w 638"/>
              <a:gd name="T89" fmla="*/ 549 h 603"/>
              <a:gd name="T90" fmla="*/ 24 w 638"/>
              <a:gd name="T91" fmla="*/ 549 h 603"/>
              <a:gd name="T92" fmla="*/ 24 w 638"/>
              <a:gd name="T93" fmla="*/ 527 h 603"/>
              <a:gd name="T94" fmla="*/ 152 w 638"/>
              <a:gd name="T95" fmla="*/ 0 h 603"/>
              <a:gd name="T96" fmla="*/ 108 w 638"/>
              <a:gd name="T97" fmla="*/ 44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603">
                <a:moveTo>
                  <a:pt x="516" y="53"/>
                </a:moveTo>
                <a:cubicBezTo>
                  <a:pt x="517" y="53"/>
                  <a:pt x="519" y="53"/>
                  <a:pt x="520" y="54"/>
                </a:cubicBezTo>
                <a:cubicBezTo>
                  <a:pt x="522" y="56"/>
                  <a:pt x="522" y="57"/>
                  <a:pt x="522" y="59"/>
                </a:cubicBezTo>
                <a:lnTo>
                  <a:pt x="522" y="181"/>
                </a:lnTo>
                <a:cubicBezTo>
                  <a:pt x="522" y="183"/>
                  <a:pt x="522" y="185"/>
                  <a:pt x="520" y="186"/>
                </a:cubicBezTo>
                <a:lnTo>
                  <a:pt x="520" y="186"/>
                </a:lnTo>
                <a:cubicBezTo>
                  <a:pt x="519" y="187"/>
                  <a:pt x="517" y="188"/>
                  <a:pt x="516" y="188"/>
                </a:cubicBezTo>
                <a:lnTo>
                  <a:pt x="305" y="188"/>
                </a:lnTo>
                <a:cubicBezTo>
                  <a:pt x="303" y="188"/>
                  <a:pt x="302" y="187"/>
                  <a:pt x="301" y="186"/>
                </a:cubicBezTo>
                <a:lnTo>
                  <a:pt x="300" y="186"/>
                </a:lnTo>
                <a:cubicBezTo>
                  <a:pt x="299" y="185"/>
                  <a:pt x="299" y="183"/>
                  <a:pt x="299" y="181"/>
                </a:cubicBezTo>
                <a:lnTo>
                  <a:pt x="299" y="129"/>
                </a:lnTo>
                <a:lnTo>
                  <a:pt x="403" y="107"/>
                </a:lnTo>
                <a:lnTo>
                  <a:pt x="403" y="105"/>
                </a:lnTo>
                <a:lnTo>
                  <a:pt x="299" y="119"/>
                </a:lnTo>
                <a:lnTo>
                  <a:pt x="299" y="59"/>
                </a:lnTo>
                <a:cubicBezTo>
                  <a:pt x="299" y="57"/>
                  <a:pt x="299" y="56"/>
                  <a:pt x="300" y="54"/>
                </a:cubicBezTo>
                <a:lnTo>
                  <a:pt x="301" y="54"/>
                </a:lnTo>
                <a:cubicBezTo>
                  <a:pt x="302" y="53"/>
                  <a:pt x="303" y="53"/>
                  <a:pt x="305" y="53"/>
                </a:cubicBezTo>
                <a:lnTo>
                  <a:pt x="516" y="53"/>
                </a:lnTo>
                <a:close/>
                <a:moveTo>
                  <a:pt x="305" y="27"/>
                </a:moveTo>
                <a:cubicBezTo>
                  <a:pt x="296" y="27"/>
                  <a:pt x="288" y="30"/>
                  <a:pt x="282" y="36"/>
                </a:cubicBezTo>
                <a:lnTo>
                  <a:pt x="282" y="36"/>
                </a:lnTo>
                <a:cubicBezTo>
                  <a:pt x="276" y="42"/>
                  <a:pt x="273" y="50"/>
                  <a:pt x="273" y="59"/>
                </a:cubicBezTo>
                <a:lnTo>
                  <a:pt x="273" y="122"/>
                </a:lnTo>
                <a:lnTo>
                  <a:pt x="263" y="124"/>
                </a:lnTo>
                <a:lnTo>
                  <a:pt x="263" y="113"/>
                </a:lnTo>
                <a:lnTo>
                  <a:pt x="217" y="113"/>
                </a:lnTo>
                <a:lnTo>
                  <a:pt x="185" y="94"/>
                </a:lnTo>
                <a:lnTo>
                  <a:pt x="111" y="94"/>
                </a:lnTo>
                <a:cubicBezTo>
                  <a:pt x="96" y="94"/>
                  <a:pt x="84" y="106"/>
                  <a:pt x="84" y="121"/>
                </a:cubicBezTo>
                <a:lnTo>
                  <a:pt x="84" y="207"/>
                </a:lnTo>
                <a:lnTo>
                  <a:pt x="112" y="207"/>
                </a:lnTo>
                <a:lnTo>
                  <a:pt x="112" y="144"/>
                </a:lnTo>
                <a:lnTo>
                  <a:pt x="117" y="144"/>
                </a:lnTo>
                <a:lnTo>
                  <a:pt x="117" y="207"/>
                </a:lnTo>
                <a:lnTo>
                  <a:pt x="117" y="223"/>
                </a:lnTo>
                <a:lnTo>
                  <a:pt x="117" y="339"/>
                </a:lnTo>
                <a:lnTo>
                  <a:pt x="148" y="339"/>
                </a:lnTo>
                <a:lnTo>
                  <a:pt x="148" y="243"/>
                </a:lnTo>
                <a:lnTo>
                  <a:pt x="155" y="243"/>
                </a:lnTo>
                <a:lnTo>
                  <a:pt x="155" y="339"/>
                </a:lnTo>
                <a:lnTo>
                  <a:pt x="185" y="339"/>
                </a:lnTo>
                <a:lnTo>
                  <a:pt x="185" y="322"/>
                </a:lnTo>
                <a:lnTo>
                  <a:pt x="185" y="223"/>
                </a:lnTo>
                <a:lnTo>
                  <a:pt x="185" y="207"/>
                </a:lnTo>
                <a:lnTo>
                  <a:pt x="185" y="144"/>
                </a:lnTo>
                <a:lnTo>
                  <a:pt x="185" y="127"/>
                </a:lnTo>
                <a:lnTo>
                  <a:pt x="217" y="144"/>
                </a:lnTo>
                <a:lnTo>
                  <a:pt x="263" y="144"/>
                </a:lnTo>
                <a:lnTo>
                  <a:pt x="263" y="136"/>
                </a:lnTo>
                <a:lnTo>
                  <a:pt x="273" y="134"/>
                </a:lnTo>
                <a:lnTo>
                  <a:pt x="273" y="181"/>
                </a:lnTo>
                <a:cubicBezTo>
                  <a:pt x="273" y="190"/>
                  <a:pt x="276" y="198"/>
                  <a:pt x="282" y="204"/>
                </a:cubicBezTo>
                <a:lnTo>
                  <a:pt x="282" y="204"/>
                </a:lnTo>
                <a:lnTo>
                  <a:pt x="282" y="204"/>
                </a:lnTo>
                <a:cubicBezTo>
                  <a:pt x="288" y="210"/>
                  <a:pt x="296" y="214"/>
                  <a:pt x="305" y="214"/>
                </a:cubicBezTo>
                <a:lnTo>
                  <a:pt x="516" y="214"/>
                </a:lnTo>
                <a:cubicBezTo>
                  <a:pt x="525" y="214"/>
                  <a:pt x="533" y="210"/>
                  <a:pt x="539" y="204"/>
                </a:cubicBezTo>
                <a:lnTo>
                  <a:pt x="539" y="204"/>
                </a:lnTo>
                <a:cubicBezTo>
                  <a:pt x="545" y="198"/>
                  <a:pt x="548" y="190"/>
                  <a:pt x="548" y="181"/>
                </a:cubicBezTo>
                <a:lnTo>
                  <a:pt x="548" y="59"/>
                </a:lnTo>
                <a:cubicBezTo>
                  <a:pt x="548" y="50"/>
                  <a:pt x="545" y="42"/>
                  <a:pt x="539" y="36"/>
                </a:cubicBezTo>
                <a:cubicBezTo>
                  <a:pt x="533" y="30"/>
                  <a:pt x="525" y="27"/>
                  <a:pt x="516" y="27"/>
                </a:cubicBezTo>
                <a:lnTo>
                  <a:pt x="305" y="27"/>
                </a:lnTo>
                <a:close/>
                <a:moveTo>
                  <a:pt x="520" y="221"/>
                </a:moveTo>
                <a:lnTo>
                  <a:pt x="520" y="249"/>
                </a:lnTo>
                <a:lnTo>
                  <a:pt x="497" y="249"/>
                </a:lnTo>
                <a:lnTo>
                  <a:pt x="523" y="341"/>
                </a:lnTo>
                <a:lnTo>
                  <a:pt x="490" y="341"/>
                </a:lnTo>
                <a:lnTo>
                  <a:pt x="464" y="249"/>
                </a:lnTo>
                <a:lnTo>
                  <a:pt x="367" y="249"/>
                </a:lnTo>
                <a:lnTo>
                  <a:pt x="341" y="341"/>
                </a:lnTo>
                <a:lnTo>
                  <a:pt x="308" y="341"/>
                </a:lnTo>
                <a:lnTo>
                  <a:pt x="334" y="249"/>
                </a:lnTo>
                <a:lnTo>
                  <a:pt x="306" y="249"/>
                </a:lnTo>
                <a:lnTo>
                  <a:pt x="306" y="221"/>
                </a:lnTo>
                <a:lnTo>
                  <a:pt x="520" y="221"/>
                </a:lnTo>
                <a:close/>
                <a:moveTo>
                  <a:pt x="113" y="373"/>
                </a:moveTo>
                <a:cubicBezTo>
                  <a:pt x="139" y="373"/>
                  <a:pt x="161" y="394"/>
                  <a:pt x="161" y="421"/>
                </a:cubicBezTo>
                <a:cubicBezTo>
                  <a:pt x="161" y="427"/>
                  <a:pt x="160" y="433"/>
                  <a:pt x="158" y="438"/>
                </a:cubicBezTo>
                <a:lnTo>
                  <a:pt x="68" y="438"/>
                </a:lnTo>
                <a:cubicBezTo>
                  <a:pt x="66" y="433"/>
                  <a:pt x="65" y="427"/>
                  <a:pt x="65" y="421"/>
                </a:cubicBezTo>
                <a:cubicBezTo>
                  <a:pt x="65" y="394"/>
                  <a:pt x="86" y="373"/>
                  <a:pt x="113" y="373"/>
                </a:cubicBezTo>
                <a:close/>
                <a:moveTo>
                  <a:pt x="316" y="373"/>
                </a:moveTo>
                <a:cubicBezTo>
                  <a:pt x="342" y="373"/>
                  <a:pt x="364" y="394"/>
                  <a:pt x="364" y="421"/>
                </a:cubicBezTo>
                <a:cubicBezTo>
                  <a:pt x="364" y="427"/>
                  <a:pt x="363" y="433"/>
                  <a:pt x="361" y="438"/>
                </a:cubicBezTo>
                <a:lnTo>
                  <a:pt x="271" y="438"/>
                </a:lnTo>
                <a:cubicBezTo>
                  <a:pt x="269" y="433"/>
                  <a:pt x="268" y="427"/>
                  <a:pt x="268" y="421"/>
                </a:cubicBezTo>
                <a:cubicBezTo>
                  <a:pt x="268" y="394"/>
                  <a:pt x="289" y="373"/>
                  <a:pt x="316" y="373"/>
                </a:cubicBezTo>
                <a:close/>
                <a:moveTo>
                  <a:pt x="522" y="373"/>
                </a:moveTo>
                <a:cubicBezTo>
                  <a:pt x="548" y="373"/>
                  <a:pt x="570" y="394"/>
                  <a:pt x="570" y="421"/>
                </a:cubicBezTo>
                <a:cubicBezTo>
                  <a:pt x="570" y="427"/>
                  <a:pt x="569" y="433"/>
                  <a:pt x="567" y="438"/>
                </a:cubicBezTo>
                <a:lnTo>
                  <a:pt x="477" y="438"/>
                </a:lnTo>
                <a:cubicBezTo>
                  <a:pt x="475" y="433"/>
                  <a:pt x="474" y="427"/>
                  <a:pt x="474" y="421"/>
                </a:cubicBezTo>
                <a:cubicBezTo>
                  <a:pt x="474" y="394"/>
                  <a:pt x="495" y="373"/>
                  <a:pt x="522" y="373"/>
                </a:cubicBezTo>
                <a:close/>
                <a:moveTo>
                  <a:pt x="62" y="448"/>
                </a:moveTo>
                <a:lnTo>
                  <a:pt x="161" y="448"/>
                </a:lnTo>
                <a:cubicBezTo>
                  <a:pt x="182" y="448"/>
                  <a:pt x="200" y="466"/>
                  <a:pt x="200" y="487"/>
                </a:cubicBezTo>
                <a:lnTo>
                  <a:pt x="200" y="527"/>
                </a:lnTo>
                <a:lnTo>
                  <a:pt x="203" y="527"/>
                </a:lnTo>
                <a:lnTo>
                  <a:pt x="221" y="527"/>
                </a:lnTo>
                <a:lnTo>
                  <a:pt x="227" y="527"/>
                </a:lnTo>
                <a:lnTo>
                  <a:pt x="227" y="487"/>
                </a:lnTo>
                <a:cubicBezTo>
                  <a:pt x="227" y="466"/>
                  <a:pt x="244" y="448"/>
                  <a:pt x="265" y="448"/>
                </a:cubicBezTo>
                <a:lnTo>
                  <a:pt x="364" y="448"/>
                </a:lnTo>
                <a:cubicBezTo>
                  <a:pt x="385" y="448"/>
                  <a:pt x="403" y="466"/>
                  <a:pt x="403" y="487"/>
                </a:cubicBezTo>
                <a:lnTo>
                  <a:pt x="403" y="527"/>
                </a:lnTo>
                <a:lnTo>
                  <a:pt x="409" y="527"/>
                </a:lnTo>
                <a:lnTo>
                  <a:pt x="424" y="527"/>
                </a:lnTo>
                <a:lnTo>
                  <a:pt x="433" y="527"/>
                </a:lnTo>
                <a:lnTo>
                  <a:pt x="433" y="487"/>
                </a:lnTo>
                <a:cubicBezTo>
                  <a:pt x="433" y="466"/>
                  <a:pt x="450" y="448"/>
                  <a:pt x="471" y="448"/>
                </a:cubicBezTo>
                <a:lnTo>
                  <a:pt x="570" y="448"/>
                </a:lnTo>
                <a:cubicBezTo>
                  <a:pt x="591" y="448"/>
                  <a:pt x="608" y="466"/>
                  <a:pt x="608" y="487"/>
                </a:cubicBezTo>
                <a:lnTo>
                  <a:pt x="608" y="527"/>
                </a:lnTo>
                <a:lnTo>
                  <a:pt x="614" y="527"/>
                </a:lnTo>
                <a:lnTo>
                  <a:pt x="630" y="527"/>
                </a:lnTo>
                <a:lnTo>
                  <a:pt x="638" y="527"/>
                </a:lnTo>
                <a:lnTo>
                  <a:pt x="638" y="549"/>
                </a:lnTo>
                <a:lnTo>
                  <a:pt x="630" y="549"/>
                </a:lnTo>
                <a:lnTo>
                  <a:pt x="614" y="549"/>
                </a:lnTo>
                <a:lnTo>
                  <a:pt x="608" y="549"/>
                </a:lnTo>
                <a:lnTo>
                  <a:pt x="608" y="603"/>
                </a:lnTo>
                <a:lnTo>
                  <a:pt x="433" y="603"/>
                </a:lnTo>
                <a:lnTo>
                  <a:pt x="433" y="549"/>
                </a:lnTo>
                <a:lnTo>
                  <a:pt x="424" y="549"/>
                </a:lnTo>
                <a:lnTo>
                  <a:pt x="409" y="549"/>
                </a:lnTo>
                <a:lnTo>
                  <a:pt x="403" y="549"/>
                </a:lnTo>
                <a:lnTo>
                  <a:pt x="403" y="603"/>
                </a:lnTo>
                <a:lnTo>
                  <a:pt x="227" y="603"/>
                </a:lnTo>
                <a:lnTo>
                  <a:pt x="227" y="549"/>
                </a:lnTo>
                <a:lnTo>
                  <a:pt x="221" y="549"/>
                </a:lnTo>
                <a:lnTo>
                  <a:pt x="203" y="549"/>
                </a:lnTo>
                <a:lnTo>
                  <a:pt x="200" y="549"/>
                </a:lnTo>
                <a:lnTo>
                  <a:pt x="200" y="603"/>
                </a:lnTo>
                <a:lnTo>
                  <a:pt x="24" y="603"/>
                </a:lnTo>
                <a:lnTo>
                  <a:pt x="24" y="549"/>
                </a:lnTo>
                <a:lnTo>
                  <a:pt x="0" y="549"/>
                </a:lnTo>
                <a:lnTo>
                  <a:pt x="0" y="527"/>
                </a:lnTo>
                <a:lnTo>
                  <a:pt x="24" y="527"/>
                </a:lnTo>
                <a:lnTo>
                  <a:pt x="24" y="487"/>
                </a:lnTo>
                <a:cubicBezTo>
                  <a:pt x="24" y="466"/>
                  <a:pt x="41" y="448"/>
                  <a:pt x="62" y="448"/>
                </a:cubicBezTo>
                <a:close/>
                <a:moveTo>
                  <a:pt x="152" y="0"/>
                </a:moveTo>
                <a:cubicBezTo>
                  <a:pt x="176" y="0"/>
                  <a:pt x="196" y="20"/>
                  <a:pt x="196" y="44"/>
                </a:cubicBezTo>
                <a:cubicBezTo>
                  <a:pt x="196" y="69"/>
                  <a:pt x="176" y="88"/>
                  <a:pt x="152" y="88"/>
                </a:cubicBezTo>
                <a:cubicBezTo>
                  <a:pt x="127" y="88"/>
                  <a:pt x="108" y="69"/>
                  <a:pt x="108" y="44"/>
                </a:cubicBezTo>
                <a:cubicBezTo>
                  <a:pt x="108" y="20"/>
                  <a:pt x="127" y="0"/>
                  <a:pt x="152" y="0"/>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23" name="Freeform 20"/>
          <p:cNvSpPr>
            <a:spLocks noEditPoints="1"/>
          </p:cNvSpPr>
          <p:nvPr/>
        </p:nvSpPr>
        <p:spPr bwMode="auto">
          <a:xfrm>
            <a:off x="1588744" y="2619613"/>
            <a:ext cx="812427" cy="648887"/>
          </a:xfrm>
          <a:custGeom>
            <a:avLst/>
            <a:gdLst>
              <a:gd name="T0" fmla="*/ 575 w 745"/>
              <a:gd name="T1" fmla="*/ 570 h 594"/>
              <a:gd name="T2" fmla="*/ 0 w 745"/>
              <a:gd name="T3" fmla="*/ 570 h 594"/>
              <a:gd name="T4" fmla="*/ 298 w 745"/>
              <a:gd name="T5" fmla="*/ 220 h 594"/>
              <a:gd name="T6" fmla="*/ 288 w 745"/>
              <a:gd name="T7" fmla="*/ 209 h 594"/>
              <a:gd name="T8" fmla="*/ 544 w 745"/>
              <a:gd name="T9" fmla="*/ 245 h 594"/>
              <a:gd name="T10" fmla="*/ 32 w 745"/>
              <a:gd name="T11" fmla="*/ 201 h 594"/>
              <a:gd name="T12" fmla="*/ 205 w 745"/>
              <a:gd name="T13" fmla="*/ 430 h 594"/>
              <a:gd name="T14" fmla="*/ 98 w 745"/>
              <a:gd name="T15" fmla="*/ 362 h 594"/>
              <a:gd name="T16" fmla="*/ 98 w 745"/>
              <a:gd name="T17" fmla="*/ 385 h 594"/>
              <a:gd name="T18" fmla="*/ 312 w 745"/>
              <a:gd name="T19" fmla="*/ 317 h 594"/>
              <a:gd name="T20" fmla="*/ 98 w 745"/>
              <a:gd name="T21" fmla="*/ 317 h 594"/>
              <a:gd name="T22" fmla="*/ 312 w 745"/>
              <a:gd name="T23" fmla="*/ 296 h 594"/>
              <a:gd name="T24" fmla="*/ 552 w 745"/>
              <a:gd name="T25" fmla="*/ 249 h 594"/>
              <a:gd name="T26" fmla="*/ 552 w 745"/>
              <a:gd name="T27" fmla="*/ 249 h 594"/>
              <a:gd name="T28" fmla="*/ 552 w 745"/>
              <a:gd name="T29" fmla="*/ 37 h 594"/>
              <a:gd name="T30" fmla="*/ 338 w 745"/>
              <a:gd name="T31" fmla="*/ 134 h 594"/>
              <a:gd name="T32" fmla="*/ 583 w 745"/>
              <a:gd name="T33" fmla="*/ 148 h 594"/>
              <a:gd name="T34" fmla="*/ 373 w 745"/>
              <a:gd name="T35" fmla="*/ 103 h 594"/>
              <a:gd name="T36" fmla="*/ 591 w 745"/>
              <a:gd name="T37" fmla="*/ 258 h 594"/>
              <a:gd name="T38" fmla="*/ 675 w 745"/>
              <a:gd name="T39" fmla="*/ 154 h 594"/>
              <a:gd name="T40" fmla="*/ 698 w 745"/>
              <a:gd name="T41" fmla="*/ 179 h 594"/>
              <a:gd name="T42" fmla="*/ 685 w 745"/>
              <a:gd name="T43" fmla="*/ 152 h 594"/>
              <a:gd name="T44" fmla="*/ 681 w 745"/>
              <a:gd name="T45" fmla="*/ 290 h 594"/>
              <a:gd name="T46" fmla="*/ 680 w 745"/>
              <a:gd name="T47" fmla="*/ 319 h 594"/>
              <a:gd name="T48" fmla="*/ 703 w 745"/>
              <a:gd name="T49" fmla="*/ 319 h 594"/>
              <a:gd name="T50" fmla="*/ 702 w 745"/>
              <a:gd name="T51" fmla="*/ 290 h 594"/>
              <a:gd name="T52" fmla="*/ 698 w 745"/>
              <a:gd name="T53" fmla="*/ 229 h 594"/>
              <a:gd name="T54" fmla="*/ 344 w 745"/>
              <a:gd name="T55" fmla="*/ 320 h 594"/>
              <a:gd name="T56" fmla="*/ 376 w 745"/>
              <a:gd name="T57" fmla="*/ 447 h 594"/>
              <a:gd name="T58" fmla="*/ 389 w 745"/>
              <a:gd name="T59" fmla="*/ 436 h 594"/>
              <a:gd name="T60" fmla="*/ 394 w 745"/>
              <a:gd name="T61" fmla="*/ 420 h 594"/>
              <a:gd name="T62" fmla="*/ 409 w 745"/>
              <a:gd name="T63" fmla="*/ 430 h 594"/>
              <a:gd name="T64" fmla="*/ 420 w 745"/>
              <a:gd name="T65" fmla="*/ 455 h 594"/>
              <a:gd name="T66" fmla="*/ 434 w 745"/>
              <a:gd name="T67" fmla="*/ 465 h 594"/>
              <a:gd name="T68" fmla="*/ 455 w 745"/>
              <a:gd name="T69" fmla="*/ 462 h 594"/>
              <a:gd name="T70" fmla="*/ 451 w 745"/>
              <a:gd name="T71" fmla="*/ 450 h 594"/>
              <a:gd name="T72" fmla="*/ 440 w 745"/>
              <a:gd name="T73" fmla="*/ 425 h 594"/>
              <a:gd name="T74" fmla="*/ 425 w 745"/>
              <a:gd name="T75" fmla="*/ 415 h 594"/>
              <a:gd name="T76" fmla="*/ 463 w 745"/>
              <a:gd name="T77" fmla="*/ 395 h 594"/>
              <a:gd name="T78" fmla="*/ 448 w 745"/>
              <a:gd name="T79" fmla="*/ 390 h 594"/>
              <a:gd name="T80" fmla="*/ 438 w 745"/>
              <a:gd name="T81" fmla="*/ 377 h 594"/>
              <a:gd name="T82" fmla="*/ 422 w 745"/>
              <a:gd name="T83" fmla="*/ 373 h 594"/>
              <a:gd name="T84" fmla="*/ 411 w 745"/>
              <a:gd name="T85" fmla="*/ 359 h 594"/>
              <a:gd name="T86" fmla="*/ 395 w 745"/>
              <a:gd name="T87" fmla="*/ 355 h 594"/>
              <a:gd name="T88" fmla="*/ 385 w 745"/>
              <a:gd name="T89" fmla="*/ 342 h 594"/>
              <a:gd name="T90" fmla="*/ 369 w 745"/>
              <a:gd name="T91" fmla="*/ 337 h 594"/>
              <a:gd name="T92" fmla="*/ 359 w 745"/>
              <a:gd name="T93" fmla="*/ 324 h 594"/>
              <a:gd name="T94" fmla="*/ 69 w 745"/>
              <a:gd name="T95" fmla="*/ 239 h 594"/>
              <a:gd name="T96" fmla="*/ 69 w 745"/>
              <a:gd name="T97" fmla="*/ 497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5" h="594">
                <a:moveTo>
                  <a:pt x="0" y="549"/>
                </a:moveTo>
                <a:lnTo>
                  <a:pt x="575" y="549"/>
                </a:lnTo>
                <a:lnTo>
                  <a:pt x="575" y="570"/>
                </a:lnTo>
                <a:cubicBezTo>
                  <a:pt x="575" y="583"/>
                  <a:pt x="565" y="594"/>
                  <a:pt x="551" y="594"/>
                </a:cubicBezTo>
                <a:lnTo>
                  <a:pt x="24" y="594"/>
                </a:lnTo>
                <a:cubicBezTo>
                  <a:pt x="11" y="594"/>
                  <a:pt x="0" y="583"/>
                  <a:pt x="0" y="570"/>
                </a:cubicBezTo>
                <a:lnTo>
                  <a:pt x="0" y="549"/>
                </a:lnTo>
                <a:close/>
                <a:moveTo>
                  <a:pt x="288" y="209"/>
                </a:moveTo>
                <a:cubicBezTo>
                  <a:pt x="294" y="209"/>
                  <a:pt x="298" y="214"/>
                  <a:pt x="298" y="220"/>
                </a:cubicBezTo>
                <a:cubicBezTo>
                  <a:pt x="298" y="226"/>
                  <a:pt x="294" y="230"/>
                  <a:pt x="288" y="230"/>
                </a:cubicBezTo>
                <a:cubicBezTo>
                  <a:pt x="282" y="230"/>
                  <a:pt x="277" y="226"/>
                  <a:pt x="277" y="220"/>
                </a:cubicBezTo>
                <a:cubicBezTo>
                  <a:pt x="277" y="214"/>
                  <a:pt x="282" y="209"/>
                  <a:pt x="288" y="209"/>
                </a:cubicBezTo>
                <a:close/>
                <a:moveTo>
                  <a:pt x="32" y="201"/>
                </a:moveTo>
                <a:lnTo>
                  <a:pt x="355" y="201"/>
                </a:lnTo>
                <a:cubicBezTo>
                  <a:pt x="421" y="205"/>
                  <a:pt x="483" y="217"/>
                  <a:pt x="544" y="245"/>
                </a:cubicBezTo>
                <a:lnTo>
                  <a:pt x="544" y="536"/>
                </a:lnTo>
                <a:lnTo>
                  <a:pt x="32" y="536"/>
                </a:lnTo>
                <a:lnTo>
                  <a:pt x="32" y="201"/>
                </a:lnTo>
                <a:close/>
                <a:moveTo>
                  <a:pt x="98" y="407"/>
                </a:moveTo>
                <a:lnTo>
                  <a:pt x="205" y="407"/>
                </a:lnTo>
                <a:lnTo>
                  <a:pt x="205" y="430"/>
                </a:lnTo>
                <a:lnTo>
                  <a:pt x="98" y="430"/>
                </a:lnTo>
                <a:lnTo>
                  <a:pt x="98" y="407"/>
                </a:lnTo>
                <a:close/>
                <a:moveTo>
                  <a:pt x="98" y="362"/>
                </a:moveTo>
                <a:lnTo>
                  <a:pt x="312" y="362"/>
                </a:lnTo>
                <a:lnTo>
                  <a:pt x="312" y="385"/>
                </a:lnTo>
                <a:lnTo>
                  <a:pt x="98" y="385"/>
                </a:lnTo>
                <a:lnTo>
                  <a:pt x="98" y="362"/>
                </a:lnTo>
                <a:close/>
                <a:moveTo>
                  <a:pt x="98" y="317"/>
                </a:moveTo>
                <a:lnTo>
                  <a:pt x="312" y="317"/>
                </a:lnTo>
                <a:lnTo>
                  <a:pt x="312" y="340"/>
                </a:lnTo>
                <a:lnTo>
                  <a:pt x="98" y="340"/>
                </a:lnTo>
                <a:lnTo>
                  <a:pt x="98" y="317"/>
                </a:lnTo>
                <a:close/>
                <a:moveTo>
                  <a:pt x="98" y="273"/>
                </a:moveTo>
                <a:lnTo>
                  <a:pt x="312" y="273"/>
                </a:lnTo>
                <a:lnTo>
                  <a:pt x="312" y="296"/>
                </a:lnTo>
                <a:lnTo>
                  <a:pt x="98" y="296"/>
                </a:lnTo>
                <a:lnTo>
                  <a:pt x="98" y="273"/>
                </a:lnTo>
                <a:close/>
                <a:moveTo>
                  <a:pt x="552" y="249"/>
                </a:moveTo>
                <a:cubicBezTo>
                  <a:pt x="560" y="252"/>
                  <a:pt x="579" y="262"/>
                  <a:pt x="584" y="265"/>
                </a:cubicBezTo>
                <a:cubicBezTo>
                  <a:pt x="598" y="274"/>
                  <a:pt x="563" y="279"/>
                  <a:pt x="552" y="280"/>
                </a:cubicBezTo>
                <a:lnTo>
                  <a:pt x="552" y="249"/>
                </a:lnTo>
                <a:close/>
                <a:moveTo>
                  <a:pt x="675" y="154"/>
                </a:moveTo>
                <a:cubicBezTo>
                  <a:pt x="644" y="120"/>
                  <a:pt x="613" y="85"/>
                  <a:pt x="581" y="50"/>
                </a:cubicBezTo>
                <a:cubicBezTo>
                  <a:pt x="571" y="39"/>
                  <a:pt x="566" y="39"/>
                  <a:pt x="552" y="37"/>
                </a:cubicBezTo>
                <a:lnTo>
                  <a:pt x="227" y="1"/>
                </a:lnTo>
                <a:cubicBezTo>
                  <a:pt x="221" y="0"/>
                  <a:pt x="218" y="4"/>
                  <a:pt x="223" y="9"/>
                </a:cubicBezTo>
                <a:lnTo>
                  <a:pt x="338" y="134"/>
                </a:lnTo>
                <a:cubicBezTo>
                  <a:pt x="357" y="97"/>
                  <a:pt x="370" y="78"/>
                  <a:pt x="429" y="85"/>
                </a:cubicBezTo>
                <a:cubicBezTo>
                  <a:pt x="469" y="90"/>
                  <a:pt x="498" y="98"/>
                  <a:pt x="536" y="113"/>
                </a:cubicBezTo>
                <a:cubicBezTo>
                  <a:pt x="559" y="122"/>
                  <a:pt x="572" y="129"/>
                  <a:pt x="583" y="148"/>
                </a:cubicBezTo>
                <a:cubicBezTo>
                  <a:pt x="574" y="136"/>
                  <a:pt x="558" y="128"/>
                  <a:pt x="541" y="121"/>
                </a:cubicBezTo>
                <a:cubicBezTo>
                  <a:pt x="507" y="107"/>
                  <a:pt x="469" y="98"/>
                  <a:pt x="432" y="93"/>
                </a:cubicBezTo>
                <a:cubicBezTo>
                  <a:pt x="410" y="91"/>
                  <a:pt x="388" y="91"/>
                  <a:pt x="373" y="103"/>
                </a:cubicBezTo>
                <a:cubicBezTo>
                  <a:pt x="360" y="113"/>
                  <a:pt x="340" y="158"/>
                  <a:pt x="331" y="175"/>
                </a:cubicBezTo>
                <a:cubicBezTo>
                  <a:pt x="326" y="187"/>
                  <a:pt x="333" y="191"/>
                  <a:pt x="342" y="191"/>
                </a:cubicBezTo>
                <a:cubicBezTo>
                  <a:pt x="429" y="195"/>
                  <a:pt x="513" y="218"/>
                  <a:pt x="591" y="258"/>
                </a:cubicBezTo>
                <a:lnTo>
                  <a:pt x="592" y="214"/>
                </a:lnTo>
                <a:cubicBezTo>
                  <a:pt x="620" y="218"/>
                  <a:pt x="647" y="222"/>
                  <a:pt x="675" y="226"/>
                </a:cubicBezTo>
                <a:lnTo>
                  <a:pt x="675" y="154"/>
                </a:lnTo>
                <a:close/>
                <a:moveTo>
                  <a:pt x="738" y="234"/>
                </a:moveTo>
                <a:cubicBezTo>
                  <a:pt x="742" y="235"/>
                  <a:pt x="745" y="230"/>
                  <a:pt x="741" y="226"/>
                </a:cubicBezTo>
                <a:cubicBezTo>
                  <a:pt x="727" y="210"/>
                  <a:pt x="712" y="195"/>
                  <a:pt x="698" y="179"/>
                </a:cubicBezTo>
                <a:lnTo>
                  <a:pt x="698" y="158"/>
                </a:lnTo>
                <a:cubicBezTo>
                  <a:pt x="698" y="155"/>
                  <a:pt x="695" y="152"/>
                  <a:pt x="691" y="152"/>
                </a:cubicBezTo>
                <a:lnTo>
                  <a:pt x="685" y="152"/>
                </a:lnTo>
                <a:lnTo>
                  <a:pt x="685" y="277"/>
                </a:lnTo>
                <a:cubicBezTo>
                  <a:pt x="683" y="278"/>
                  <a:pt x="682" y="279"/>
                  <a:pt x="682" y="282"/>
                </a:cubicBezTo>
                <a:lnTo>
                  <a:pt x="681" y="290"/>
                </a:lnTo>
                <a:cubicBezTo>
                  <a:pt x="681" y="295"/>
                  <a:pt x="683" y="296"/>
                  <a:pt x="683" y="300"/>
                </a:cubicBezTo>
                <a:lnTo>
                  <a:pt x="682" y="310"/>
                </a:lnTo>
                <a:cubicBezTo>
                  <a:pt x="682" y="313"/>
                  <a:pt x="680" y="315"/>
                  <a:pt x="680" y="319"/>
                </a:cubicBezTo>
                <a:lnTo>
                  <a:pt x="671" y="393"/>
                </a:lnTo>
                <a:cubicBezTo>
                  <a:pt x="675" y="401"/>
                  <a:pt x="707" y="402"/>
                  <a:pt x="712" y="393"/>
                </a:cubicBezTo>
                <a:lnTo>
                  <a:pt x="703" y="319"/>
                </a:lnTo>
                <a:cubicBezTo>
                  <a:pt x="703" y="315"/>
                  <a:pt x="701" y="314"/>
                  <a:pt x="700" y="310"/>
                </a:cubicBezTo>
                <a:lnTo>
                  <a:pt x="700" y="300"/>
                </a:lnTo>
                <a:cubicBezTo>
                  <a:pt x="700" y="296"/>
                  <a:pt x="702" y="296"/>
                  <a:pt x="702" y="290"/>
                </a:cubicBezTo>
                <a:lnTo>
                  <a:pt x="701" y="282"/>
                </a:lnTo>
                <a:cubicBezTo>
                  <a:pt x="701" y="279"/>
                  <a:pt x="700" y="278"/>
                  <a:pt x="697" y="277"/>
                </a:cubicBezTo>
                <a:lnTo>
                  <a:pt x="698" y="229"/>
                </a:lnTo>
                <a:cubicBezTo>
                  <a:pt x="711" y="231"/>
                  <a:pt x="724" y="232"/>
                  <a:pt x="738" y="234"/>
                </a:cubicBezTo>
                <a:close/>
                <a:moveTo>
                  <a:pt x="351" y="318"/>
                </a:moveTo>
                <a:lnTo>
                  <a:pt x="344" y="320"/>
                </a:lnTo>
                <a:lnTo>
                  <a:pt x="370" y="455"/>
                </a:lnTo>
                <a:lnTo>
                  <a:pt x="378" y="453"/>
                </a:lnTo>
                <a:lnTo>
                  <a:pt x="376" y="447"/>
                </a:lnTo>
                <a:lnTo>
                  <a:pt x="383" y="445"/>
                </a:lnTo>
                <a:lnTo>
                  <a:pt x="382" y="438"/>
                </a:lnTo>
                <a:lnTo>
                  <a:pt x="389" y="436"/>
                </a:lnTo>
                <a:lnTo>
                  <a:pt x="388" y="429"/>
                </a:lnTo>
                <a:lnTo>
                  <a:pt x="395" y="428"/>
                </a:lnTo>
                <a:lnTo>
                  <a:pt x="394" y="420"/>
                </a:lnTo>
                <a:lnTo>
                  <a:pt x="400" y="419"/>
                </a:lnTo>
                <a:lnTo>
                  <a:pt x="403" y="432"/>
                </a:lnTo>
                <a:lnTo>
                  <a:pt x="409" y="430"/>
                </a:lnTo>
                <a:lnTo>
                  <a:pt x="412" y="443"/>
                </a:lnTo>
                <a:lnTo>
                  <a:pt x="418" y="442"/>
                </a:lnTo>
                <a:lnTo>
                  <a:pt x="420" y="455"/>
                </a:lnTo>
                <a:lnTo>
                  <a:pt x="427" y="453"/>
                </a:lnTo>
                <a:lnTo>
                  <a:pt x="429" y="466"/>
                </a:lnTo>
                <a:lnTo>
                  <a:pt x="434" y="465"/>
                </a:lnTo>
                <a:lnTo>
                  <a:pt x="435" y="472"/>
                </a:lnTo>
                <a:lnTo>
                  <a:pt x="457" y="468"/>
                </a:lnTo>
                <a:lnTo>
                  <a:pt x="455" y="462"/>
                </a:lnTo>
                <a:lnTo>
                  <a:pt x="460" y="461"/>
                </a:lnTo>
                <a:lnTo>
                  <a:pt x="458" y="448"/>
                </a:lnTo>
                <a:lnTo>
                  <a:pt x="451" y="450"/>
                </a:lnTo>
                <a:lnTo>
                  <a:pt x="449" y="437"/>
                </a:lnTo>
                <a:lnTo>
                  <a:pt x="443" y="438"/>
                </a:lnTo>
                <a:lnTo>
                  <a:pt x="440" y="425"/>
                </a:lnTo>
                <a:lnTo>
                  <a:pt x="434" y="427"/>
                </a:lnTo>
                <a:lnTo>
                  <a:pt x="432" y="414"/>
                </a:lnTo>
                <a:lnTo>
                  <a:pt x="425" y="415"/>
                </a:lnTo>
                <a:lnTo>
                  <a:pt x="424" y="409"/>
                </a:lnTo>
                <a:lnTo>
                  <a:pt x="465" y="401"/>
                </a:lnTo>
                <a:lnTo>
                  <a:pt x="463" y="395"/>
                </a:lnTo>
                <a:lnTo>
                  <a:pt x="457" y="396"/>
                </a:lnTo>
                <a:lnTo>
                  <a:pt x="455" y="389"/>
                </a:lnTo>
                <a:lnTo>
                  <a:pt x="448" y="390"/>
                </a:lnTo>
                <a:lnTo>
                  <a:pt x="446" y="383"/>
                </a:lnTo>
                <a:lnTo>
                  <a:pt x="439" y="384"/>
                </a:lnTo>
                <a:lnTo>
                  <a:pt x="438" y="377"/>
                </a:lnTo>
                <a:lnTo>
                  <a:pt x="430" y="378"/>
                </a:lnTo>
                <a:lnTo>
                  <a:pt x="429" y="371"/>
                </a:lnTo>
                <a:lnTo>
                  <a:pt x="422" y="373"/>
                </a:lnTo>
                <a:lnTo>
                  <a:pt x="420" y="365"/>
                </a:lnTo>
                <a:lnTo>
                  <a:pt x="413" y="367"/>
                </a:lnTo>
                <a:lnTo>
                  <a:pt x="411" y="359"/>
                </a:lnTo>
                <a:lnTo>
                  <a:pt x="404" y="361"/>
                </a:lnTo>
                <a:lnTo>
                  <a:pt x="403" y="354"/>
                </a:lnTo>
                <a:lnTo>
                  <a:pt x="395" y="355"/>
                </a:lnTo>
                <a:lnTo>
                  <a:pt x="394" y="348"/>
                </a:lnTo>
                <a:lnTo>
                  <a:pt x="387" y="349"/>
                </a:lnTo>
                <a:lnTo>
                  <a:pt x="385" y="342"/>
                </a:lnTo>
                <a:lnTo>
                  <a:pt x="378" y="343"/>
                </a:lnTo>
                <a:lnTo>
                  <a:pt x="377" y="336"/>
                </a:lnTo>
                <a:lnTo>
                  <a:pt x="369" y="337"/>
                </a:lnTo>
                <a:lnTo>
                  <a:pt x="368" y="330"/>
                </a:lnTo>
                <a:lnTo>
                  <a:pt x="360" y="331"/>
                </a:lnTo>
                <a:lnTo>
                  <a:pt x="359" y="324"/>
                </a:lnTo>
                <a:lnTo>
                  <a:pt x="353" y="325"/>
                </a:lnTo>
                <a:lnTo>
                  <a:pt x="351" y="318"/>
                </a:lnTo>
                <a:close/>
                <a:moveTo>
                  <a:pt x="69" y="239"/>
                </a:moveTo>
                <a:lnTo>
                  <a:pt x="506" y="239"/>
                </a:lnTo>
                <a:lnTo>
                  <a:pt x="506" y="497"/>
                </a:lnTo>
                <a:lnTo>
                  <a:pt x="69" y="497"/>
                </a:lnTo>
                <a:lnTo>
                  <a:pt x="69" y="239"/>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24" name="Freeform 21"/>
          <p:cNvSpPr>
            <a:spLocks noEditPoints="1"/>
          </p:cNvSpPr>
          <p:nvPr/>
        </p:nvSpPr>
        <p:spPr bwMode="auto">
          <a:xfrm>
            <a:off x="5861490" y="1641307"/>
            <a:ext cx="437867" cy="664713"/>
          </a:xfrm>
          <a:custGeom>
            <a:avLst/>
            <a:gdLst>
              <a:gd name="T0" fmla="*/ 72 w 401"/>
              <a:gd name="T1" fmla="*/ 59 h 610"/>
              <a:gd name="T2" fmla="*/ 92 w 401"/>
              <a:gd name="T3" fmla="*/ 27 h 610"/>
              <a:gd name="T4" fmla="*/ 130 w 401"/>
              <a:gd name="T5" fmla="*/ 23 h 610"/>
              <a:gd name="T6" fmla="*/ 110 w 401"/>
              <a:gd name="T7" fmla="*/ 55 h 610"/>
              <a:gd name="T8" fmla="*/ 72 w 401"/>
              <a:gd name="T9" fmla="*/ 59 h 610"/>
              <a:gd name="T10" fmla="*/ 150 w 401"/>
              <a:gd name="T11" fmla="*/ 453 h 610"/>
              <a:gd name="T12" fmla="*/ 194 w 401"/>
              <a:gd name="T13" fmla="*/ 458 h 610"/>
              <a:gd name="T14" fmla="*/ 291 w 401"/>
              <a:gd name="T15" fmla="*/ 431 h 610"/>
              <a:gd name="T16" fmla="*/ 297 w 401"/>
              <a:gd name="T17" fmla="*/ 408 h 610"/>
              <a:gd name="T18" fmla="*/ 275 w 401"/>
              <a:gd name="T19" fmla="*/ 403 h 610"/>
              <a:gd name="T20" fmla="*/ 158 w 401"/>
              <a:gd name="T21" fmla="*/ 422 h 610"/>
              <a:gd name="T22" fmla="*/ 62 w 401"/>
              <a:gd name="T23" fmla="*/ 353 h 610"/>
              <a:gd name="T24" fmla="*/ 43 w 401"/>
              <a:gd name="T25" fmla="*/ 236 h 610"/>
              <a:gd name="T26" fmla="*/ 103 w 401"/>
              <a:gd name="T27" fmla="*/ 146 h 610"/>
              <a:gd name="T28" fmla="*/ 207 w 401"/>
              <a:gd name="T29" fmla="*/ 316 h 610"/>
              <a:gd name="T30" fmla="*/ 208 w 401"/>
              <a:gd name="T31" fmla="*/ 318 h 610"/>
              <a:gd name="T32" fmla="*/ 208 w 401"/>
              <a:gd name="T33" fmla="*/ 318 h 610"/>
              <a:gd name="T34" fmla="*/ 267 w 401"/>
              <a:gd name="T35" fmla="*/ 311 h 610"/>
              <a:gd name="T36" fmla="*/ 299 w 401"/>
              <a:gd name="T37" fmla="*/ 262 h 610"/>
              <a:gd name="T38" fmla="*/ 300 w 401"/>
              <a:gd name="T39" fmla="*/ 261 h 610"/>
              <a:gd name="T40" fmla="*/ 147 w 401"/>
              <a:gd name="T41" fmla="*/ 14 h 610"/>
              <a:gd name="T42" fmla="*/ 147 w 401"/>
              <a:gd name="T43" fmla="*/ 14 h 610"/>
              <a:gd name="T44" fmla="*/ 147 w 401"/>
              <a:gd name="T45" fmla="*/ 13 h 610"/>
              <a:gd name="T46" fmla="*/ 87 w 401"/>
              <a:gd name="T47" fmla="*/ 18 h 610"/>
              <a:gd name="T48" fmla="*/ 55 w 401"/>
              <a:gd name="T49" fmla="*/ 69 h 610"/>
              <a:gd name="T50" fmla="*/ 56 w 401"/>
              <a:gd name="T51" fmla="*/ 70 h 610"/>
              <a:gd name="T52" fmla="*/ 56 w 401"/>
              <a:gd name="T53" fmla="*/ 70 h 610"/>
              <a:gd name="T54" fmla="*/ 86 w 401"/>
              <a:gd name="T55" fmla="*/ 119 h 610"/>
              <a:gd name="T56" fmla="*/ 12 w 401"/>
              <a:gd name="T57" fmla="*/ 228 h 610"/>
              <a:gd name="T58" fmla="*/ 35 w 401"/>
              <a:gd name="T59" fmla="*/ 369 h 610"/>
              <a:gd name="T60" fmla="*/ 150 w 401"/>
              <a:gd name="T61" fmla="*/ 453 h 610"/>
              <a:gd name="T62" fmla="*/ 386 w 401"/>
              <a:gd name="T63" fmla="*/ 356 h 610"/>
              <a:gd name="T64" fmla="*/ 163 w 401"/>
              <a:gd name="T65" fmla="*/ 356 h 610"/>
              <a:gd name="T66" fmla="*/ 148 w 401"/>
              <a:gd name="T67" fmla="*/ 371 h 610"/>
              <a:gd name="T68" fmla="*/ 163 w 401"/>
              <a:gd name="T69" fmla="*/ 387 h 610"/>
              <a:gd name="T70" fmla="*/ 386 w 401"/>
              <a:gd name="T71" fmla="*/ 387 h 610"/>
              <a:gd name="T72" fmla="*/ 401 w 401"/>
              <a:gd name="T73" fmla="*/ 371 h 610"/>
              <a:gd name="T74" fmla="*/ 386 w 401"/>
              <a:gd name="T75" fmla="*/ 356 h 610"/>
              <a:gd name="T76" fmla="*/ 202 w 401"/>
              <a:gd name="T77" fmla="*/ 506 h 610"/>
              <a:gd name="T78" fmla="*/ 183 w 401"/>
              <a:gd name="T79" fmla="*/ 526 h 610"/>
              <a:gd name="T80" fmla="*/ 163 w 401"/>
              <a:gd name="T81" fmla="*/ 506 h 610"/>
              <a:gd name="T82" fmla="*/ 183 w 401"/>
              <a:gd name="T83" fmla="*/ 487 h 610"/>
              <a:gd name="T84" fmla="*/ 202 w 401"/>
              <a:gd name="T85" fmla="*/ 506 h 610"/>
              <a:gd name="T86" fmla="*/ 142 w 401"/>
              <a:gd name="T87" fmla="*/ 506 h 610"/>
              <a:gd name="T88" fmla="*/ 183 w 401"/>
              <a:gd name="T89" fmla="*/ 547 h 610"/>
              <a:gd name="T90" fmla="*/ 223 w 401"/>
              <a:gd name="T91" fmla="*/ 506 h 610"/>
              <a:gd name="T92" fmla="*/ 183 w 401"/>
              <a:gd name="T93" fmla="*/ 466 h 610"/>
              <a:gd name="T94" fmla="*/ 142 w 401"/>
              <a:gd name="T95" fmla="*/ 506 h 610"/>
              <a:gd name="T96" fmla="*/ 237 w 401"/>
              <a:gd name="T97" fmla="*/ 525 h 610"/>
              <a:gd name="T98" fmla="*/ 183 w 401"/>
              <a:gd name="T99" fmla="*/ 564 h 610"/>
              <a:gd name="T100" fmla="*/ 128 w 401"/>
              <a:gd name="T101" fmla="*/ 525 h 610"/>
              <a:gd name="T102" fmla="*/ 55 w 401"/>
              <a:gd name="T103" fmla="*/ 594 h 610"/>
              <a:gd name="T104" fmla="*/ 54 w 401"/>
              <a:gd name="T105" fmla="*/ 605 h 610"/>
              <a:gd name="T106" fmla="*/ 64 w 401"/>
              <a:gd name="T107" fmla="*/ 610 h 610"/>
              <a:gd name="T108" fmla="*/ 302 w 401"/>
              <a:gd name="T109" fmla="*/ 610 h 610"/>
              <a:gd name="T110" fmla="*/ 302 w 401"/>
              <a:gd name="T111" fmla="*/ 610 h 610"/>
              <a:gd name="T112" fmla="*/ 312 w 401"/>
              <a:gd name="T113" fmla="*/ 599 h 610"/>
              <a:gd name="T114" fmla="*/ 310 w 401"/>
              <a:gd name="T115" fmla="*/ 593 h 610"/>
              <a:gd name="T116" fmla="*/ 237 w 401"/>
              <a:gd name="T117" fmla="*/ 525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1" h="610">
                <a:moveTo>
                  <a:pt x="72" y="59"/>
                </a:moveTo>
                <a:cubicBezTo>
                  <a:pt x="67" y="51"/>
                  <a:pt x="76" y="36"/>
                  <a:pt x="92" y="27"/>
                </a:cubicBezTo>
                <a:cubicBezTo>
                  <a:pt x="108" y="17"/>
                  <a:pt x="125" y="15"/>
                  <a:pt x="130" y="23"/>
                </a:cubicBezTo>
                <a:cubicBezTo>
                  <a:pt x="134" y="31"/>
                  <a:pt x="126" y="45"/>
                  <a:pt x="110" y="55"/>
                </a:cubicBezTo>
                <a:cubicBezTo>
                  <a:pt x="94" y="65"/>
                  <a:pt x="77" y="67"/>
                  <a:pt x="72" y="59"/>
                </a:cubicBezTo>
                <a:close/>
                <a:moveTo>
                  <a:pt x="150" y="453"/>
                </a:moveTo>
                <a:cubicBezTo>
                  <a:pt x="165" y="457"/>
                  <a:pt x="179" y="458"/>
                  <a:pt x="194" y="458"/>
                </a:cubicBezTo>
                <a:cubicBezTo>
                  <a:pt x="228" y="458"/>
                  <a:pt x="262" y="449"/>
                  <a:pt x="291" y="431"/>
                </a:cubicBezTo>
                <a:cubicBezTo>
                  <a:pt x="299" y="426"/>
                  <a:pt x="301" y="416"/>
                  <a:pt x="297" y="408"/>
                </a:cubicBezTo>
                <a:cubicBezTo>
                  <a:pt x="292" y="401"/>
                  <a:pt x="282" y="399"/>
                  <a:pt x="275" y="403"/>
                </a:cubicBezTo>
                <a:cubicBezTo>
                  <a:pt x="239" y="425"/>
                  <a:pt x="198" y="432"/>
                  <a:pt x="158" y="422"/>
                </a:cubicBezTo>
                <a:cubicBezTo>
                  <a:pt x="118" y="412"/>
                  <a:pt x="84" y="388"/>
                  <a:pt x="62" y="353"/>
                </a:cubicBezTo>
                <a:cubicBezTo>
                  <a:pt x="40" y="317"/>
                  <a:pt x="34" y="276"/>
                  <a:pt x="43" y="236"/>
                </a:cubicBezTo>
                <a:cubicBezTo>
                  <a:pt x="52" y="199"/>
                  <a:pt x="73" y="168"/>
                  <a:pt x="103" y="146"/>
                </a:cubicBezTo>
                <a:lnTo>
                  <a:pt x="207" y="316"/>
                </a:lnTo>
                <a:lnTo>
                  <a:pt x="208" y="318"/>
                </a:lnTo>
                <a:lnTo>
                  <a:pt x="208" y="318"/>
                </a:lnTo>
                <a:cubicBezTo>
                  <a:pt x="217" y="328"/>
                  <a:pt x="243" y="325"/>
                  <a:pt x="267" y="311"/>
                </a:cubicBezTo>
                <a:cubicBezTo>
                  <a:pt x="291" y="296"/>
                  <a:pt x="305" y="274"/>
                  <a:pt x="299" y="262"/>
                </a:cubicBezTo>
                <a:lnTo>
                  <a:pt x="300" y="261"/>
                </a:lnTo>
                <a:lnTo>
                  <a:pt x="147" y="14"/>
                </a:lnTo>
                <a:lnTo>
                  <a:pt x="147" y="14"/>
                </a:lnTo>
                <a:cubicBezTo>
                  <a:pt x="147" y="13"/>
                  <a:pt x="147" y="13"/>
                  <a:pt x="147" y="13"/>
                </a:cubicBezTo>
                <a:cubicBezTo>
                  <a:pt x="139" y="0"/>
                  <a:pt x="112" y="3"/>
                  <a:pt x="87" y="18"/>
                </a:cubicBezTo>
                <a:cubicBezTo>
                  <a:pt x="62" y="34"/>
                  <a:pt x="48" y="57"/>
                  <a:pt x="55" y="69"/>
                </a:cubicBezTo>
                <a:cubicBezTo>
                  <a:pt x="55" y="69"/>
                  <a:pt x="56" y="70"/>
                  <a:pt x="56" y="70"/>
                </a:cubicBezTo>
                <a:lnTo>
                  <a:pt x="56" y="70"/>
                </a:lnTo>
                <a:lnTo>
                  <a:pt x="86" y="119"/>
                </a:lnTo>
                <a:cubicBezTo>
                  <a:pt x="49" y="145"/>
                  <a:pt x="23" y="184"/>
                  <a:pt x="12" y="228"/>
                </a:cubicBezTo>
                <a:cubicBezTo>
                  <a:pt x="0" y="277"/>
                  <a:pt x="9" y="327"/>
                  <a:pt x="35" y="369"/>
                </a:cubicBezTo>
                <a:cubicBezTo>
                  <a:pt x="61" y="412"/>
                  <a:pt x="102" y="442"/>
                  <a:pt x="150" y="453"/>
                </a:cubicBezTo>
                <a:close/>
                <a:moveTo>
                  <a:pt x="386" y="356"/>
                </a:moveTo>
                <a:lnTo>
                  <a:pt x="163" y="356"/>
                </a:lnTo>
                <a:cubicBezTo>
                  <a:pt x="155" y="356"/>
                  <a:pt x="148" y="363"/>
                  <a:pt x="148" y="371"/>
                </a:cubicBezTo>
                <a:cubicBezTo>
                  <a:pt x="148" y="380"/>
                  <a:pt x="155" y="387"/>
                  <a:pt x="163" y="387"/>
                </a:cubicBezTo>
                <a:lnTo>
                  <a:pt x="386" y="387"/>
                </a:lnTo>
                <a:cubicBezTo>
                  <a:pt x="394" y="387"/>
                  <a:pt x="401" y="380"/>
                  <a:pt x="401" y="371"/>
                </a:cubicBezTo>
                <a:cubicBezTo>
                  <a:pt x="401" y="363"/>
                  <a:pt x="394" y="356"/>
                  <a:pt x="386" y="356"/>
                </a:cubicBezTo>
                <a:close/>
                <a:moveTo>
                  <a:pt x="202" y="506"/>
                </a:moveTo>
                <a:cubicBezTo>
                  <a:pt x="202" y="517"/>
                  <a:pt x="193" y="526"/>
                  <a:pt x="183" y="526"/>
                </a:cubicBezTo>
                <a:cubicBezTo>
                  <a:pt x="172" y="526"/>
                  <a:pt x="163" y="517"/>
                  <a:pt x="163" y="506"/>
                </a:cubicBezTo>
                <a:cubicBezTo>
                  <a:pt x="163" y="495"/>
                  <a:pt x="172" y="487"/>
                  <a:pt x="183" y="487"/>
                </a:cubicBezTo>
                <a:cubicBezTo>
                  <a:pt x="193" y="487"/>
                  <a:pt x="202" y="495"/>
                  <a:pt x="202" y="506"/>
                </a:cubicBezTo>
                <a:close/>
                <a:moveTo>
                  <a:pt x="142" y="506"/>
                </a:moveTo>
                <a:cubicBezTo>
                  <a:pt x="142" y="529"/>
                  <a:pt x="160" y="547"/>
                  <a:pt x="183" y="547"/>
                </a:cubicBezTo>
                <a:cubicBezTo>
                  <a:pt x="205" y="547"/>
                  <a:pt x="223" y="529"/>
                  <a:pt x="223" y="506"/>
                </a:cubicBezTo>
                <a:cubicBezTo>
                  <a:pt x="223" y="484"/>
                  <a:pt x="205" y="466"/>
                  <a:pt x="183" y="466"/>
                </a:cubicBezTo>
                <a:cubicBezTo>
                  <a:pt x="160" y="466"/>
                  <a:pt x="142" y="484"/>
                  <a:pt x="142" y="506"/>
                </a:cubicBezTo>
                <a:close/>
                <a:moveTo>
                  <a:pt x="237" y="525"/>
                </a:moveTo>
                <a:cubicBezTo>
                  <a:pt x="229" y="548"/>
                  <a:pt x="208" y="564"/>
                  <a:pt x="183" y="564"/>
                </a:cubicBezTo>
                <a:cubicBezTo>
                  <a:pt x="157" y="564"/>
                  <a:pt x="136" y="548"/>
                  <a:pt x="128" y="525"/>
                </a:cubicBezTo>
                <a:cubicBezTo>
                  <a:pt x="85" y="548"/>
                  <a:pt x="56" y="591"/>
                  <a:pt x="55" y="594"/>
                </a:cubicBezTo>
                <a:cubicBezTo>
                  <a:pt x="52" y="597"/>
                  <a:pt x="52" y="601"/>
                  <a:pt x="54" y="605"/>
                </a:cubicBezTo>
                <a:cubicBezTo>
                  <a:pt x="56" y="608"/>
                  <a:pt x="60" y="610"/>
                  <a:pt x="64" y="610"/>
                </a:cubicBezTo>
                <a:lnTo>
                  <a:pt x="302" y="610"/>
                </a:lnTo>
                <a:lnTo>
                  <a:pt x="302" y="610"/>
                </a:lnTo>
                <a:cubicBezTo>
                  <a:pt x="308" y="610"/>
                  <a:pt x="312" y="605"/>
                  <a:pt x="312" y="599"/>
                </a:cubicBezTo>
                <a:cubicBezTo>
                  <a:pt x="312" y="597"/>
                  <a:pt x="312" y="595"/>
                  <a:pt x="310" y="593"/>
                </a:cubicBezTo>
                <a:cubicBezTo>
                  <a:pt x="306" y="587"/>
                  <a:pt x="278" y="547"/>
                  <a:pt x="237" y="525"/>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25" name="Freeform 22"/>
          <p:cNvSpPr>
            <a:spLocks noEditPoints="1"/>
          </p:cNvSpPr>
          <p:nvPr/>
        </p:nvSpPr>
        <p:spPr bwMode="auto">
          <a:xfrm>
            <a:off x="8675685" y="2664183"/>
            <a:ext cx="667350" cy="662077"/>
          </a:xfrm>
          <a:custGeom>
            <a:avLst/>
            <a:gdLst>
              <a:gd name="T0" fmla="*/ 553 w 612"/>
              <a:gd name="T1" fmla="*/ 521 h 605"/>
              <a:gd name="T2" fmla="*/ 490 w 612"/>
              <a:gd name="T3" fmla="*/ 521 h 605"/>
              <a:gd name="T4" fmla="*/ 590 w 612"/>
              <a:gd name="T5" fmla="*/ 59 h 605"/>
              <a:gd name="T6" fmla="*/ 508 w 612"/>
              <a:gd name="T7" fmla="*/ 0 h 605"/>
              <a:gd name="T8" fmla="*/ 288 w 612"/>
              <a:gd name="T9" fmla="*/ 196 h 605"/>
              <a:gd name="T10" fmla="*/ 256 w 612"/>
              <a:gd name="T11" fmla="*/ 241 h 605"/>
              <a:gd name="T12" fmla="*/ 229 w 612"/>
              <a:gd name="T13" fmla="*/ 254 h 605"/>
              <a:gd name="T14" fmla="*/ 232 w 612"/>
              <a:gd name="T15" fmla="*/ 338 h 605"/>
              <a:gd name="T16" fmla="*/ 55 w 612"/>
              <a:gd name="T17" fmla="*/ 492 h 605"/>
              <a:gd name="T18" fmla="*/ 35 w 612"/>
              <a:gd name="T19" fmla="*/ 605 h 605"/>
              <a:gd name="T20" fmla="*/ 127 w 612"/>
              <a:gd name="T21" fmla="*/ 513 h 605"/>
              <a:gd name="T22" fmla="*/ 271 w 612"/>
              <a:gd name="T23" fmla="*/ 377 h 605"/>
              <a:gd name="T24" fmla="*/ 352 w 612"/>
              <a:gd name="T25" fmla="*/ 377 h 605"/>
              <a:gd name="T26" fmla="*/ 375 w 612"/>
              <a:gd name="T27" fmla="*/ 326 h 605"/>
              <a:gd name="T28" fmla="*/ 410 w 612"/>
              <a:gd name="T29" fmla="*/ 319 h 605"/>
              <a:gd name="T30" fmla="*/ 590 w 612"/>
              <a:gd name="T31" fmla="*/ 59 h 605"/>
              <a:gd name="T32" fmla="*/ 239 w 612"/>
              <a:gd name="T33" fmla="*/ 197 h 605"/>
              <a:gd name="T34" fmla="*/ 246 w 612"/>
              <a:gd name="T35" fmla="*/ 190 h 605"/>
              <a:gd name="T36" fmla="*/ 266 w 612"/>
              <a:gd name="T37" fmla="*/ 171 h 605"/>
              <a:gd name="T38" fmla="*/ 131 w 612"/>
              <a:gd name="T39" fmla="*/ 1 h 605"/>
              <a:gd name="T40" fmla="*/ 171 w 612"/>
              <a:gd name="T41" fmla="*/ 97 h 605"/>
              <a:gd name="T42" fmla="*/ 13 w 612"/>
              <a:gd name="T43" fmla="*/ 118 h 605"/>
              <a:gd name="T44" fmla="*/ 141 w 612"/>
              <a:gd name="T45" fmla="*/ 272 h 605"/>
              <a:gd name="T46" fmla="*/ 185 w 612"/>
              <a:gd name="T47" fmla="*/ 263 h 605"/>
              <a:gd name="T48" fmla="*/ 221 w 612"/>
              <a:gd name="T49" fmla="*/ 215 h 605"/>
              <a:gd name="T50" fmla="*/ 409 w 612"/>
              <a:gd name="T51" fmla="*/ 368 h 605"/>
              <a:gd name="T52" fmla="*/ 376 w 612"/>
              <a:gd name="T53" fmla="*/ 401 h 605"/>
              <a:gd name="T54" fmla="*/ 451 w 612"/>
              <a:gd name="T55" fmla="*/ 529 h 605"/>
              <a:gd name="T56" fmla="*/ 529 w 612"/>
              <a:gd name="T57" fmla="*/ 605 h 605"/>
              <a:gd name="T58" fmla="*/ 597 w 612"/>
              <a:gd name="T59" fmla="*/ 502 h 605"/>
              <a:gd name="T60" fmla="*/ 427 w 612"/>
              <a:gd name="T61" fmla="*/ 350 h 605"/>
              <a:gd name="T62" fmla="*/ 401 w 612"/>
              <a:gd name="T63" fmla="*/ 352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2" h="605">
                <a:moveTo>
                  <a:pt x="522" y="490"/>
                </a:moveTo>
                <a:cubicBezTo>
                  <a:pt x="539" y="490"/>
                  <a:pt x="553" y="504"/>
                  <a:pt x="553" y="521"/>
                </a:cubicBezTo>
                <a:cubicBezTo>
                  <a:pt x="553" y="539"/>
                  <a:pt x="539" y="553"/>
                  <a:pt x="522" y="553"/>
                </a:cubicBezTo>
                <a:cubicBezTo>
                  <a:pt x="504" y="553"/>
                  <a:pt x="490" y="539"/>
                  <a:pt x="490" y="521"/>
                </a:cubicBezTo>
                <a:cubicBezTo>
                  <a:pt x="490" y="504"/>
                  <a:pt x="504" y="490"/>
                  <a:pt x="522" y="490"/>
                </a:cubicBezTo>
                <a:close/>
                <a:moveTo>
                  <a:pt x="590" y="59"/>
                </a:moveTo>
                <a:lnTo>
                  <a:pt x="548" y="17"/>
                </a:lnTo>
                <a:cubicBezTo>
                  <a:pt x="537" y="5"/>
                  <a:pt x="522" y="0"/>
                  <a:pt x="508" y="0"/>
                </a:cubicBezTo>
                <a:cubicBezTo>
                  <a:pt x="493" y="0"/>
                  <a:pt x="478" y="5"/>
                  <a:pt x="467" y="17"/>
                </a:cubicBezTo>
                <a:lnTo>
                  <a:pt x="288" y="196"/>
                </a:lnTo>
                <a:cubicBezTo>
                  <a:pt x="293" y="207"/>
                  <a:pt x="289" y="223"/>
                  <a:pt x="281" y="231"/>
                </a:cubicBezTo>
                <a:cubicBezTo>
                  <a:pt x="275" y="237"/>
                  <a:pt x="265" y="241"/>
                  <a:pt x="256" y="241"/>
                </a:cubicBezTo>
                <a:cubicBezTo>
                  <a:pt x="252" y="241"/>
                  <a:pt x="249" y="240"/>
                  <a:pt x="245" y="239"/>
                </a:cubicBezTo>
                <a:lnTo>
                  <a:pt x="229" y="254"/>
                </a:lnTo>
                <a:cubicBezTo>
                  <a:pt x="207" y="277"/>
                  <a:pt x="207" y="313"/>
                  <a:pt x="229" y="335"/>
                </a:cubicBezTo>
                <a:lnTo>
                  <a:pt x="232" y="338"/>
                </a:lnTo>
                <a:lnTo>
                  <a:pt x="92" y="478"/>
                </a:lnTo>
                <a:lnTo>
                  <a:pt x="55" y="492"/>
                </a:lnTo>
                <a:lnTo>
                  <a:pt x="0" y="570"/>
                </a:lnTo>
                <a:lnTo>
                  <a:pt x="35" y="605"/>
                </a:lnTo>
                <a:lnTo>
                  <a:pt x="113" y="551"/>
                </a:lnTo>
                <a:lnTo>
                  <a:pt x="127" y="513"/>
                </a:lnTo>
                <a:lnTo>
                  <a:pt x="267" y="373"/>
                </a:lnTo>
                <a:lnTo>
                  <a:pt x="271" y="377"/>
                </a:lnTo>
                <a:cubicBezTo>
                  <a:pt x="283" y="388"/>
                  <a:pt x="297" y="394"/>
                  <a:pt x="312" y="394"/>
                </a:cubicBezTo>
                <a:cubicBezTo>
                  <a:pt x="326" y="394"/>
                  <a:pt x="341" y="388"/>
                  <a:pt x="352" y="377"/>
                </a:cubicBezTo>
                <a:lnTo>
                  <a:pt x="368" y="361"/>
                </a:lnTo>
                <a:cubicBezTo>
                  <a:pt x="363" y="351"/>
                  <a:pt x="367" y="335"/>
                  <a:pt x="375" y="326"/>
                </a:cubicBezTo>
                <a:cubicBezTo>
                  <a:pt x="381" y="320"/>
                  <a:pt x="391" y="317"/>
                  <a:pt x="399" y="317"/>
                </a:cubicBezTo>
                <a:cubicBezTo>
                  <a:pt x="403" y="317"/>
                  <a:pt x="407" y="317"/>
                  <a:pt x="410" y="319"/>
                </a:cubicBezTo>
                <a:lnTo>
                  <a:pt x="590" y="139"/>
                </a:lnTo>
                <a:cubicBezTo>
                  <a:pt x="612" y="117"/>
                  <a:pt x="612" y="81"/>
                  <a:pt x="590" y="59"/>
                </a:cubicBezTo>
                <a:close/>
                <a:moveTo>
                  <a:pt x="221" y="215"/>
                </a:moveTo>
                <a:lnTo>
                  <a:pt x="239" y="197"/>
                </a:lnTo>
                <a:lnTo>
                  <a:pt x="255" y="206"/>
                </a:lnTo>
                <a:lnTo>
                  <a:pt x="246" y="190"/>
                </a:lnTo>
                <a:lnTo>
                  <a:pt x="264" y="172"/>
                </a:lnTo>
                <a:lnTo>
                  <a:pt x="266" y="171"/>
                </a:lnTo>
                <a:cubicBezTo>
                  <a:pt x="270" y="161"/>
                  <a:pt x="272" y="151"/>
                  <a:pt x="272" y="141"/>
                </a:cubicBezTo>
                <a:cubicBezTo>
                  <a:pt x="272" y="69"/>
                  <a:pt x="203" y="0"/>
                  <a:pt x="131" y="1"/>
                </a:cubicBezTo>
                <a:cubicBezTo>
                  <a:pt x="131" y="1"/>
                  <a:pt x="123" y="9"/>
                  <a:pt x="118" y="13"/>
                </a:cubicBezTo>
                <a:cubicBezTo>
                  <a:pt x="176" y="71"/>
                  <a:pt x="171" y="62"/>
                  <a:pt x="171" y="97"/>
                </a:cubicBezTo>
                <a:cubicBezTo>
                  <a:pt x="171" y="126"/>
                  <a:pt x="125" y="171"/>
                  <a:pt x="97" y="171"/>
                </a:cubicBezTo>
                <a:cubicBezTo>
                  <a:pt x="61" y="171"/>
                  <a:pt x="72" y="177"/>
                  <a:pt x="13" y="118"/>
                </a:cubicBezTo>
                <a:cubicBezTo>
                  <a:pt x="9" y="123"/>
                  <a:pt x="1" y="131"/>
                  <a:pt x="1" y="131"/>
                </a:cubicBezTo>
                <a:cubicBezTo>
                  <a:pt x="2" y="203"/>
                  <a:pt x="70" y="272"/>
                  <a:pt x="141" y="272"/>
                </a:cubicBezTo>
                <a:cubicBezTo>
                  <a:pt x="154" y="272"/>
                  <a:pt x="168" y="267"/>
                  <a:pt x="182" y="261"/>
                </a:cubicBezTo>
                <a:lnTo>
                  <a:pt x="185" y="263"/>
                </a:lnTo>
                <a:cubicBezTo>
                  <a:pt x="189" y="251"/>
                  <a:pt x="196" y="240"/>
                  <a:pt x="206" y="231"/>
                </a:cubicBezTo>
                <a:lnTo>
                  <a:pt x="221" y="215"/>
                </a:lnTo>
                <a:close/>
                <a:moveTo>
                  <a:pt x="401" y="352"/>
                </a:moveTo>
                <a:lnTo>
                  <a:pt x="409" y="368"/>
                </a:lnTo>
                <a:lnTo>
                  <a:pt x="392" y="385"/>
                </a:lnTo>
                <a:lnTo>
                  <a:pt x="376" y="401"/>
                </a:lnTo>
                <a:cubicBezTo>
                  <a:pt x="367" y="410"/>
                  <a:pt x="356" y="417"/>
                  <a:pt x="343" y="422"/>
                </a:cubicBezTo>
                <a:lnTo>
                  <a:pt x="451" y="529"/>
                </a:lnTo>
                <a:lnTo>
                  <a:pt x="502" y="597"/>
                </a:lnTo>
                <a:lnTo>
                  <a:pt x="529" y="605"/>
                </a:lnTo>
                <a:lnTo>
                  <a:pt x="604" y="529"/>
                </a:lnTo>
                <a:lnTo>
                  <a:pt x="597" y="502"/>
                </a:lnTo>
                <a:lnTo>
                  <a:pt x="529" y="451"/>
                </a:lnTo>
                <a:lnTo>
                  <a:pt x="427" y="350"/>
                </a:lnTo>
                <a:lnTo>
                  <a:pt x="417" y="360"/>
                </a:lnTo>
                <a:lnTo>
                  <a:pt x="401" y="352"/>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26" name="Freeform 23"/>
          <p:cNvSpPr/>
          <p:nvPr/>
        </p:nvSpPr>
        <p:spPr bwMode="auto">
          <a:xfrm>
            <a:off x="10215390" y="2827723"/>
            <a:ext cx="379836" cy="437867"/>
          </a:xfrm>
          <a:custGeom>
            <a:avLst/>
            <a:gdLst>
              <a:gd name="T0" fmla="*/ 346 w 346"/>
              <a:gd name="T1" fmla="*/ 130 h 401"/>
              <a:gd name="T2" fmla="*/ 346 w 346"/>
              <a:gd name="T3" fmla="*/ 29 h 401"/>
              <a:gd name="T4" fmla="*/ 300 w 346"/>
              <a:gd name="T5" fmla="*/ 29 h 401"/>
              <a:gd name="T6" fmla="*/ 300 w 346"/>
              <a:gd name="T7" fmla="*/ 130 h 401"/>
              <a:gd name="T8" fmla="*/ 176 w 346"/>
              <a:gd name="T9" fmla="*/ 254 h 401"/>
              <a:gd name="T10" fmla="*/ 174 w 346"/>
              <a:gd name="T11" fmla="*/ 254 h 401"/>
              <a:gd name="T12" fmla="*/ 173 w 346"/>
              <a:gd name="T13" fmla="*/ 254 h 401"/>
              <a:gd name="T14" fmla="*/ 173 w 346"/>
              <a:gd name="T15" fmla="*/ 254 h 401"/>
              <a:gd name="T16" fmla="*/ 170 w 346"/>
              <a:gd name="T17" fmla="*/ 254 h 401"/>
              <a:gd name="T18" fmla="*/ 46 w 346"/>
              <a:gd name="T19" fmla="*/ 130 h 401"/>
              <a:gd name="T20" fmla="*/ 46 w 346"/>
              <a:gd name="T21" fmla="*/ 29 h 401"/>
              <a:gd name="T22" fmla="*/ 0 w 346"/>
              <a:gd name="T23" fmla="*/ 29 h 401"/>
              <a:gd name="T24" fmla="*/ 0 w 346"/>
              <a:gd name="T25" fmla="*/ 130 h 401"/>
              <a:gd name="T26" fmla="*/ 146 w 346"/>
              <a:gd name="T27" fmla="*/ 299 h 401"/>
              <a:gd name="T28" fmla="*/ 146 w 346"/>
              <a:gd name="T29" fmla="*/ 372 h 401"/>
              <a:gd name="T30" fmla="*/ 42 w 346"/>
              <a:gd name="T31" fmla="*/ 401 h 401"/>
              <a:gd name="T32" fmla="*/ 304 w 346"/>
              <a:gd name="T33" fmla="*/ 401 h 401"/>
              <a:gd name="T34" fmla="*/ 200 w 346"/>
              <a:gd name="T35" fmla="*/ 371 h 401"/>
              <a:gd name="T36" fmla="*/ 200 w 346"/>
              <a:gd name="T37" fmla="*/ 299 h 401"/>
              <a:gd name="T38" fmla="*/ 346 w 346"/>
              <a:gd name="T39" fmla="*/ 13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6" h="401">
                <a:moveTo>
                  <a:pt x="346" y="130"/>
                </a:moveTo>
                <a:lnTo>
                  <a:pt x="346" y="29"/>
                </a:lnTo>
                <a:cubicBezTo>
                  <a:pt x="346" y="0"/>
                  <a:pt x="300" y="0"/>
                  <a:pt x="300" y="29"/>
                </a:cubicBezTo>
                <a:lnTo>
                  <a:pt x="300" y="130"/>
                </a:lnTo>
                <a:cubicBezTo>
                  <a:pt x="300" y="199"/>
                  <a:pt x="245" y="254"/>
                  <a:pt x="176" y="254"/>
                </a:cubicBezTo>
                <a:cubicBezTo>
                  <a:pt x="176" y="254"/>
                  <a:pt x="175" y="254"/>
                  <a:pt x="174" y="254"/>
                </a:cubicBezTo>
                <a:lnTo>
                  <a:pt x="173" y="254"/>
                </a:lnTo>
                <a:lnTo>
                  <a:pt x="173" y="254"/>
                </a:lnTo>
                <a:cubicBezTo>
                  <a:pt x="172" y="254"/>
                  <a:pt x="171" y="254"/>
                  <a:pt x="170" y="254"/>
                </a:cubicBezTo>
                <a:cubicBezTo>
                  <a:pt x="102" y="254"/>
                  <a:pt x="46" y="199"/>
                  <a:pt x="46" y="130"/>
                </a:cubicBezTo>
                <a:lnTo>
                  <a:pt x="46" y="29"/>
                </a:lnTo>
                <a:cubicBezTo>
                  <a:pt x="46" y="0"/>
                  <a:pt x="0" y="0"/>
                  <a:pt x="0" y="29"/>
                </a:cubicBezTo>
                <a:cubicBezTo>
                  <a:pt x="0" y="43"/>
                  <a:pt x="0" y="130"/>
                  <a:pt x="0" y="130"/>
                </a:cubicBezTo>
                <a:cubicBezTo>
                  <a:pt x="0" y="216"/>
                  <a:pt x="63" y="287"/>
                  <a:pt x="146" y="299"/>
                </a:cubicBezTo>
                <a:lnTo>
                  <a:pt x="146" y="372"/>
                </a:lnTo>
                <a:lnTo>
                  <a:pt x="42" y="401"/>
                </a:lnTo>
                <a:lnTo>
                  <a:pt x="304" y="401"/>
                </a:lnTo>
                <a:lnTo>
                  <a:pt x="200" y="371"/>
                </a:lnTo>
                <a:lnTo>
                  <a:pt x="200" y="299"/>
                </a:lnTo>
                <a:cubicBezTo>
                  <a:pt x="283" y="287"/>
                  <a:pt x="346" y="216"/>
                  <a:pt x="346" y="130"/>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27" name="Freeform 24"/>
          <p:cNvSpPr/>
          <p:nvPr/>
        </p:nvSpPr>
        <p:spPr bwMode="auto">
          <a:xfrm>
            <a:off x="10312986" y="2658907"/>
            <a:ext cx="184643" cy="398301"/>
          </a:xfrm>
          <a:custGeom>
            <a:avLst/>
            <a:gdLst>
              <a:gd name="T0" fmla="*/ 83 w 168"/>
              <a:gd name="T1" fmla="*/ 365 h 365"/>
              <a:gd name="T2" fmla="*/ 84 w 168"/>
              <a:gd name="T3" fmla="*/ 365 h 365"/>
              <a:gd name="T4" fmla="*/ 86 w 168"/>
              <a:gd name="T5" fmla="*/ 365 h 365"/>
              <a:gd name="T6" fmla="*/ 168 w 168"/>
              <a:gd name="T7" fmla="*/ 282 h 365"/>
              <a:gd name="T8" fmla="*/ 168 w 168"/>
              <a:gd name="T9" fmla="*/ 83 h 365"/>
              <a:gd name="T10" fmla="*/ 86 w 168"/>
              <a:gd name="T11" fmla="*/ 0 h 365"/>
              <a:gd name="T12" fmla="*/ 84 w 168"/>
              <a:gd name="T13" fmla="*/ 0 h 365"/>
              <a:gd name="T14" fmla="*/ 83 w 168"/>
              <a:gd name="T15" fmla="*/ 0 h 365"/>
              <a:gd name="T16" fmla="*/ 0 w 168"/>
              <a:gd name="T17" fmla="*/ 83 h 365"/>
              <a:gd name="T18" fmla="*/ 0 w 168"/>
              <a:gd name="T19" fmla="*/ 282 h 365"/>
              <a:gd name="T20" fmla="*/ 83 w 168"/>
              <a:gd name="T21" fmla="*/ 365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8" h="365">
                <a:moveTo>
                  <a:pt x="83" y="365"/>
                </a:moveTo>
                <a:cubicBezTo>
                  <a:pt x="83" y="365"/>
                  <a:pt x="84" y="365"/>
                  <a:pt x="84" y="365"/>
                </a:cubicBezTo>
                <a:cubicBezTo>
                  <a:pt x="85" y="365"/>
                  <a:pt x="85" y="365"/>
                  <a:pt x="86" y="365"/>
                </a:cubicBezTo>
                <a:cubicBezTo>
                  <a:pt x="131" y="365"/>
                  <a:pt x="168" y="328"/>
                  <a:pt x="168" y="282"/>
                </a:cubicBezTo>
                <a:lnTo>
                  <a:pt x="168" y="83"/>
                </a:lnTo>
                <a:cubicBezTo>
                  <a:pt x="168" y="37"/>
                  <a:pt x="131" y="0"/>
                  <a:pt x="86" y="0"/>
                </a:cubicBezTo>
                <a:cubicBezTo>
                  <a:pt x="85" y="0"/>
                  <a:pt x="85" y="0"/>
                  <a:pt x="84" y="0"/>
                </a:cubicBezTo>
                <a:cubicBezTo>
                  <a:pt x="84" y="0"/>
                  <a:pt x="83" y="0"/>
                  <a:pt x="83" y="0"/>
                </a:cubicBezTo>
                <a:cubicBezTo>
                  <a:pt x="37" y="0"/>
                  <a:pt x="0" y="37"/>
                  <a:pt x="0" y="83"/>
                </a:cubicBezTo>
                <a:lnTo>
                  <a:pt x="0" y="282"/>
                </a:lnTo>
                <a:cubicBezTo>
                  <a:pt x="0" y="328"/>
                  <a:pt x="37" y="365"/>
                  <a:pt x="83" y="365"/>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28" name="Freeform 25"/>
          <p:cNvSpPr>
            <a:spLocks noEditPoints="1"/>
          </p:cNvSpPr>
          <p:nvPr/>
        </p:nvSpPr>
        <p:spPr bwMode="auto">
          <a:xfrm>
            <a:off x="4461586" y="1646584"/>
            <a:ext cx="482707" cy="659437"/>
          </a:xfrm>
          <a:custGeom>
            <a:avLst/>
            <a:gdLst>
              <a:gd name="T0" fmla="*/ 58 w 443"/>
              <a:gd name="T1" fmla="*/ 98 h 605"/>
              <a:gd name="T2" fmla="*/ 49 w 443"/>
              <a:gd name="T3" fmla="*/ 605 h 605"/>
              <a:gd name="T4" fmla="*/ 443 w 443"/>
              <a:gd name="T5" fmla="*/ 149 h 605"/>
              <a:gd name="T6" fmla="*/ 410 w 443"/>
              <a:gd name="T7" fmla="*/ 159 h 605"/>
              <a:gd name="T8" fmla="*/ 51 w 443"/>
              <a:gd name="T9" fmla="*/ 570 h 605"/>
              <a:gd name="T10" fmla="*/ 192 w 443"/>
              <a:gd name="T11" fmla="*/ 64 h 605"/>
              <a:gd name="T12" fmla="*/ 252 w 443"/>
              <a:gd name="T13" fmla="*/ 64 h 605"/>
              <a:gd name="T14" fmla="*/ 221 w 443"/>
              <a:gd name="T15" fmla="*/ 96 h 605"/>
              <a:gd name="T16" fmla="*/ 155 w 443"/>
              <a:gd name="T17" fmla="*/ 66 h 605"/>
              <a:gd name="T18" fmla="*/ 81 w 443"/>
              <a:gd name="T19" fmla="*/ 153 h 605"/>
              <a:gd name="T20" fmla="*/ 362 w 443"/>
              <a:gd name="T21" fmla="*/ 153 h 605"/>
              <a:gd name="T22" fmla="*/ 288 w 443"/>
              <a:gd name="T23" fmla="*/ 66 h 605"/>
              <a:gd name="T24" fmla="*/ 155 w 443"/>
              <a:gd name="T25" fmla="*/ 66 h 605"/>
              <a:gd name="T26" fmla="*/ 156 w 443"/>
              <a:gd name="T27" fmla="*/ 459 h 605"/>
              <a:gd name="T28" fmla="*/ 107 w 443"/>
              <a:gd name="T29" fmla="*/ 473 h 605"/>
              <a:gd name="T30" fmla="*/ 97 w 443"/>
              <a:gd name="T31" fmla="*/ 484 h 605"/>
              <a:gd name="T32" fmla="*/ 156 w 443"/>
              <a:gd name="T33" fmla="*/ 489 h 605"/>
              <a:gd name="T34" fmla="*/ 94 w 443"/>
              <a:gd name="T35" fmla="*/ 519 h 605"/>
              <a:gd name="T36" fmla="*/ 172 w 443"/>
              <a:gd name="T37" fmla="*/ 481 h 605"/>
              <a:gd name="T38" fmla="*/ 172 w 443"/>
              <a:gd name="T39" fmla="*/ 456 h 605"/>
              <a:gd name="T40" fmla="*/ 78 w 443"/>
              <a:gd name="T41" fmla="*/ 461 h 605"/>
              <a:gd name="T42" fmla="*/ 152 w 443"/>
              <a:gd name="T43" fmla="*/ 539 h 605"/>
              <a:gd name="T44" fmla="*/ 152 w 443"/>
              <a:gd name="T45" fmla="*/ 237 h 605"/>
              <a:gd name="T46" fmla="*/ 107 w 443"/>
              <a:gd name="T47" fmla="*/ 251 h 605"/>
              <a:gd name="T48" fmla="*/ 123 w 443"/>
              <a:gd name="T49" fmla="*/ 291 h 605"/>
              <a:gd name="T50" fmla="*/ 94 w 443"/>
              <a:gd name="T51" fmla="*/ 302 h 605"/>
              <a:gd name="T52" fmla="*/ 152 w 443"/>
              <a:gd name="T53" fmla="*/ 222 h 605"/>
              <a:gd name="T54" fmla="*/ 78 w 443"/>
              <a:gd name="T55" fmla="*/ 300 h 605"/>
              <a:gd name="T56" fmla="*/ 171 w 443"/>
              <a:gd name="T57" fmla="*/ 255 h 605"/>
              <a:gd name="T58" fmla="*/ 170 w 443"/>
              <a:gd name="T59" fmla="*/ 234 h 605"/>
              <a:gd name="T60" fmla="*/ 156 w 443"/>
              <a:gd name="T61" fmla="*/ 357 h 605"/>
              <a:gd name="T62" fmla="*/ 97 w 443"/>
              <a:gd name="T63" fmla="*/ 372 h 605"/>
              <a:gd name="T64" fmla="*/ 156 w 443"/>
              <a:gd name="T65" fmla="*/ 412 h 605"/>
              <a:gd name="T66" fmla="*/ 171 w 443"/>
              <a:gd name="T67" fmla="*/ 345 h 605"/>
              <a:gd name="T68" fmla="*/ 78 w 443"/>
              <a:gd name="T69" fmla="*/ 349 h 605"/>
              <a:gd name="T70" fmla="*/ 156 w 443"/>
              <a:gd name="T71" fmla="*/ 427 h 605"/>
              <a:gd name="T72" fmla="*/ 205 w 443"/>
              <a:gd name="T73" fmla="*/ 330 h 605"/>
              <a:gd name="T74" fmla="*/ 232 w 443"/>
              <a:gd name="T75" fmla="*/ 513 h 605"/>
              <a:gd name="T76" fmla="*/ 356 w 443"/>
              <a:gd name="T77" fmla="*/ 475 h 605"/>
              <a:gd name="T78" fmla="*/ 227 w 443"/>
              <a:gd name="T79" fmla="*/ 508 h 605"/>
              <a:gd name="T80" fmla="*/ 356 w 443"/>
              <a:gd name="T81" fmla="*/ 360 h 605"/>
              <a:gd name="T82" fmla="*/ 227 w 443"/>
              <a:gd name="T83" fmla="*/ 291 h 605"/>
              <a:gd name="T84" fmla="*/ 227 w 443"/>
              <a:gd name="T85" fmla="*/ 25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3" h="605">
                <a:moveTo>
                  <a:pt x="34" y="159"/>
                </a:moveTo>
                <a:cubicBezTo>
                  <a:pt x="34" y="142"/>
                  <a:pt x="42" y="134"/>
                  <a:pt x="58" y="133"/>
                </a:cubicBezTo>
                <a:lnTo>
                  <a:pt x="58" y="98"/>
                </a:lnTo>
                <a:cubicBezTo>
                  <a:pt x="27" y="99"/>
                  <a:pt x="0" y="118"/>
                  <a:pt x="0" y="149"/>
                </a:cubicBezTo>
                <a:lnTo>
                  <a:pt x="0" y="556"/>
                </a:lnTo>
                <a:cubicBezTo>
                  <a:pt x="0" y="581"/>
                  <a:pt x="24" y="605"/>
                  <a:pt x="49" y="605"/>
                </a:cubicBezTo>
                <a:lnTo>
                  <a:pt x="394" y="605"/>
                </a:lnTo>
                <a:cubicBezTo>
                  <a:pt x="419" y="605"/>
                  <a:pt x="443" y="581"/>
                  <a:pt x="443" y="556"/>
                </a:cubicBezTo>
                <a:lnTo>
                  <a:pt x="443" y="149"/>
                </a:lnTo>
                <a:cubicBezTo>
                  <a:pt x="443" y="118"/>
                  <a:pt x="416" y="99"/>
                  <a:pt x="385" y="98"/>
                </a:cubicBezTo>
                <a:lnTo>
                  <a:pt x="385" y="133"/>
                </a:lnTo>
                <a:cubicBezTo>
                  <a:pt x="402" y="134"/>
                  <a:pt x="410" y="142"/>
                  <a:pt x="410" y="159"/>
                </a:cubicBezTo>
                <a:lnTo>
                  <a:pt x="410" y="545"/>
                </a:lnTo>
                <a:cubicBezTo>
                  <a:pt x="410" y="557"/>
                  <a:pt x="404" y="570"/>
                  <a:pt x="393" y="570"/>
                </a:cubicBezTo>
                <a:lnTo>
                  <a:pt x="51" y="570"/>
                </a:lnTo>
                <a:cubicBezTo>
                  <a:pt x="37" y="570"/>
                  <a:pt x="34" y="556"/>
                  <a:pt x="34" y="542"/>
                </a:cubicBezTo>
                <a:lnTo>
                  <a:pt x="34" y="159"/>
                </a:lnTo>
                <a:close/>
                <a:moveTo>
                  <a:pt x="192" y="64"/>
                </a:moveTo>
                <a:cubicBezTo>
                  <a:pt x="192" y="50"/>
                  <a:pt x="205" y="37"/>
                  <a:pt x="219" y="37"/>
                </a:cubicBezTo>
                <a:lnTo>
                  <a:pt x="224" y="37"/>
                </a:lnTo>
                <a:cubicBezTo>
                  <a:pt x="238" y="37"/>
                  <a:pt x="252" y="50"/>
                  <a:pt x="252" y="64"/>
                </a:cubicBezTo>
                <a:lnTo>
                  <a:pt x="252" y="67"/>
                </a:lnTo>
                <a:cubicBezTo>
                  <a:pt x="252" y="83"/>
                  <a:pt x="238" y="96"/>
                  <a:pt x="222" y="96"/>
                </a:cubicBezTo>
                <a:lnTo>
                  <a:pt x="221" y="96"/>
                </a:lnTo>
                <a:cubicBezTo>
                  <a:pt x="205" y="96"/>
                  <a:pt x="192" y="83"/>
                  <a:pt x="192" y="67"/>
                </a:cubicBezTo>
                <a:lnTo>
                  <a:pt x="192" y="64"/>
                </a:lnTo>
                <a:close/>
                <a:moveTo>
                  <a:pt x="155" y="66"/>
                </a:moveTo>
                <a:lnTo>
                  <a:pt x="106" y="66"/>
                </a:lnTo>
                <a:cubicBezTo>
                  <a:pt x="89" y="66"/>
                  <a:pt x="81" y="74"/>
                  <a:pt x="81" y="90"/>
                </a:cubicBezTo>
                <a:lnTo>
                  <a:pt x="81" y="153"/>
                </a:lnTo>
                <a:cubicBezTo>
                  <a:pt x="81" y="164"/>
                  <a:pt x="88" y="175"/>
                  <a:pt x="98" y="175"/>
                </a:cubicBezTo>
                <a:lnTo>
                  <a:pt x="345" y="175"/>
                </a:lnTo>
                <a:cubicBezTo>
                  <a:pt x="355" y="175"/>
                  <a:pt x="362" y="164"/>
                  <a:pt x="362" y="153"/>
                </a:cubicBezTo>
                <a:lnTo>
                  <a:pt x="362" y="90"/>
                </a:lnTo>
                <a:cubicBezTo>
                  <a:pt x="362" y="74"/>
                  <a:pt x="354" y="66"/>
                  <a:pt x="337" y="66"/>
                </a:cubicBezTo>
                <a:lnTo>
                  <a:pt x="288" y="66"/>
                </a:lnTo>
                <a:cubicBezTo>
                  <a:pt x="288" y="32"/>
                  <a:pt x="260" y="0"/>
                  <a:pt x="227" y="0"/>
                </a:cubicBezTo>
                <a:lnTo>
                  <a:pt x="216" y="0"/>
                </a:lnTo>
                <a:cubicBezTo>
                  <a:pt x="184" y="0"/>
                  <a:pt x="155" y="32"/>
                  <a:pt x="155" y="66"/>
                </a:cubicBezTo>
                <a:close/>
                <a:moveTo>
                  <a:pt x="94" y="464"/>
                </a:moveTo>
                <a:cubicBezTo>
                  <a:pt x="94" y="460"/>
                  <a:pt x="95" y="459"/>
                  <a:pt x="98" y="459"/>
                </a:cubicBezTo>
                <a:lnTo>
                  <a:pt x="156" y="459"/>
                </a:lnTo>
                <a:lnTo>
                  <a:pt x="156" y="464"/>
                </a:lnTo>
                <a:cubicBezTo>
                  <a:pt x="156" y="469"/>
                  <a:pt x="132" y="483"/>
                  <a:pt x="127" y="485"/>
                </a:cubicBezTo>
                <a:cubicBezTo>
                  <a:pt x="123" y="482"/>
                  <a:pt x="114" y="473"/>
                  <a:pt x="107" y="473"/>
                </a:cubicBezTo>
                <a:lnTo>
                  <a:pt x="106" y="473"/>
                </a:lnTo>
                <a:cubicBezTo>
                  <a:pt x="102" y="473"/>
                  <a:pt x="97" y="479"/>
                  <a:pt x="97" y="482"/>
                </a:cubicBezTo>
                <a:lnTo>
                  <a:pt x="97" y="484"/>
                </a:lnTo>
                <a:cubicBezTo>
                  <a:pt x="97" y="488"/>
                  <a:pt x="118" y="511"/>
                  <a:pt x="123" y="511"/>
                </a:cubicBezTo>
                <a:lnTo>
                  <a:pt x="124" y="511"/>
                </a:lnTo>
                <a:cubicBezTo>
                  <a:pt x="128" y="511"/>
                  <a:pt x="152" y="492"/>
                  <a:pt x="156" y="489"/>
                </a:cubicBezTo>
                <a:cubicBezTo>
                  <a:pt x="156" y="497"/>
                  <a:pt x="160" y="524"/>
                  <a:pt x="152" y="524"/>
                </a:cubicBezTo>
                <a:lnTo>
                  <a:pt x="98" y="524"/>
                </a:lnTo>
                <a:cubicBezTo>
                  <a:pt x="95" y="524"/>
                  <a:pt x="94" y="523"/>
                  <a:pt x="94" y="519"/>
                </a:cubicBezTo>
                <a:lnTo>
                  <a:pt x="94" y="464"/>
                </a:lnTo>
                <a:close/>
                <a:moveTo>
                  <a:pt x="152" y="539"/>
                </a:moveTo>
                <a:cubicBezTo>
                  <a:pt x="181" y="539"/>
                  <a:pt x="170" y="508"/>
                  <a:pt x="172" y="481"/>
                </a:cubicBezTo>
                <a:cubicBezTo>
                  <a:pt x="173" y="467"/>
                  <a:pt x="207" y="455"/>
                  <a:pt x="210" y="443"/>
                </a:cubicBezTo>
                <a:lnTo>
                  <a:pt x="206" y="443"/>
                </a:lnTo>
                <a:cubicBezTo>
                  <a:pt x="195" y="443"/>
                  <a:pt x="179" y="452"/>
                  <a:pt x="172" y="456"/>
                </a:cubicBezTo>
                <a:cubicBezTo>
                  <a:pt x="168" y="451"/>
                  <a:pt x="164" y="444"/>
                  <a:pt x="155" y="444"/>
                </a:cubicBezTo>
                <a:lnTo>
                  <a:pt x="95" y="444"/>
                </a:lnTo>
                <a:cubicBezTo>
                  <a:pt x="86" y="444"/>
                  <a:pt x="78" y="452"/>
                  <a:pt x="78" y="461"/>
                </a:cubicBezTo>
                <a:lnTo>
                  <a:pt x="78" y="522"/>
                </a:lnTo>
                <a:cubicBezTo>
                  <a:pt x="78" y="533"/>
                  <a:pt x="87" y="539"/>
                  <a:pt x="98" y="539"/>
                </a:cubicBezTo>
                <a:lnTo>
                  <a:pt x="152" y="539"/>
                </a:lnTo>
                <a:close/>
                <a:moveTo>
                  <a:pt x="94" y="242"/>
                </a:moveTo>
                <a:cubicBezTo>
                  <a:pt x="94" y="238"/>
                  <a:pt x="95" y="237"/>
                  <a:pt x="98" y="237"/>
                </a:cubicBezTo>
                <a:lnTo>
                  <a:pt x="152" y="237"/>
                </a:lnTo>
                <a:cubicBezTo>
                  <a:pt x="155" y="237"/>
                  <a:pt x="156" y="238"/>
                  <a:pt x="156" y="242"/>
                </a:cubicBezTo>
                <a:cubicBezTo>
                  <a:pt x="156" y="246"/>
                  <a:pt x="130" y="263"/>
                  <a:pt x="127" y="263"/>
                </a:cubicBezTo>
                <a:cubicBezTo>
                  <a:pt x="124" y="263"/>
                  <a:pt x="116" y="251"/>
                  <a:pt x="107" y="251"/>
                </a:cubicBezTo>
                <a:cubicBezTo>
                  <a:pt x="103" y="251"/>
                  <a:pt x="97" y="256"/>
                  <a:pt x="97" y="260"/>
                </a:cubicBezTo>
                <a:lnTo>
                  <a:pt x="97" y="262"/>
                </a:lnTo>
                <a:cubicBezTo>
                  <a:pt x="97" y="268"/>
                  <a:pt x="118" y="288"/>
                  <a:pt x="123" y="291"/>
                </a:cubicBezTo>
                <a:lnTo>
                  <a:pt x="156" y="266"/>
                </a:lnTo>
                <a:lnTo>
                  <a:pt x="156" y="302"/>
                </a:lnTo>
                <a:lnTo>
                  <a:pt x="94" y="302"/>
                </a:lnTo>
                <a:lnTo>
                  <a:pt x="94" y="242"/>
                </a:lnTo>
                <a:close/>
                <a:moveTo>
                  <a:pt x="170" y="234"/>
                </a:moveTo>
                <a:cubicBezTo>
                  <a:pt x="168" y="226"/>
                  <a:pt x="162" y="222"/>
                  <a:pt x="152" y="222"/>
                </a:cubicBezTo>
                <a:lnTo>
                  <a:pt x="98" y="222"/>
                </a:lnTo>
                <a:cubicBezTo>
                  <a:pt x="87" y="222"/>
                  <a:pt x="78" y="229"/>
                  <a:pt x="78" y="239"/>
                </a:cubicBezTo>
                <a:lnTo>
                  <a:pt x="78" y="300"/>
                </a:lnTo>
                <a:cubicBezTo>
                  <a:pt x="78" y="309"/>
                  <a:pt x="86" y="317"/>
                  <a:pt x="95" y="317"/>
                </a:cubicBezTo>
                <a:lnTo>
                  <a:pt x="155" y="317"/>
                </a:lnTo>
                <a:cubicBezTo>
                  <a:pt x="179" y="317"/>
                  <a:pt x="172" y="279"/>
                  <a:pt x="171" y="255"/>
                </a:cubicBezTo>
                <a:lnTo>
                  <a:pt x="210" y="222"/>
                </a:lnTo>
                <a:cubicBezTo>
                  <a:pt x="210" y="222"/>
                  <a:pt x="207" y="221"/>
                  <a:pt x="207" y="221"/>
                </a:cubicBezTo>
                <a:cubicBezTo>
                  <a:pt x="192" y="221"/>
                  <a:pt x="180" y="234"/>
                  <a:pt x="170" y="234"/>
                </a:cubicBezTo>
                <a:close/>
                <a:moveTo>
                  <a:pt x="94" y="349"/>
                </a:moveTo>
                <a:lnTo>
                  <a:pt x="156" y="349"/>
                </a:lnTo>
                <a:lnTo>
                  <a:pt x="156" y="357"/>
                </a:lnTo>
                <a:lnTo>
                  <a:pt x="127" y="375"/>
                </a:lnTo>
                <a:lnTo>
                  <a:pt x="108" y="361"/>
                </a:lnTo>
                <a:cubicBezTo>
                  <a:pt x="103" y="364"/>
                  <a:pt x="97" y="365"/>
                  <a:pt x="97" y="372"/>
                </a:cubicBezTo>
                <a:cubicBezTo>
                  <a:pt x="97" y="377"/>
                  <a:pt x="118" y="401"/>
                  <a:pt x="123" y="401"/>
                </a:cubicBezTo>
                <a:cubicBezTo>
                  <a:pt x="130" y="401"/>
                  <a:pt x="148" y="380"/>
                  <a:pt x="156" y="378"/>
                </a:cubicBezTo>
                <a:lnTo>
                  <a:pt x="156" y="412"/>
                </a:lnTo>
                <a:lnTo>
                  <a:pt x="94" y="412"/>
                </a:lnTo>
                <a:lnTo>
                  <a:pt x="94" y="349"/>
                </a:lnTo>
                <a:close/>
                <a:moveTo>
                  <a:pt x="171" y="345"/>
                </a:moveTo>
                <a:cubicBezTo>
                  <a:pt x="169" y="340"/>
                  <a:pt x="165" y="334"/>
                  <a:pt x="156" y="334"/>
                </a:cubicBezTo>
                <a:lnTo>
                  <a:pt x="94" y="334"/>
                </a:lnTo>
                <a:cubicBezTo>
                  <a:pt x="86" y="334"/>
                  <a:pt x="78" y="341"/>
                  <a:pt x="78" y="349"/>
                </a:cubicBezTo>
                <a:lnTo>
                  <a:pt x="78" y="412"/>
                </a:lnTo>
                <a:cubicBezTo>
                  <a:pt x="78" y="420"/>
                  <a:pt x="86" y="427"/>
                  <a:pt x="94" y="427"/>
                </a:cubicBezTo>
                <a:lnTo>
                  <a:pt x="156" y="427"/>
                </a:lnTo>
                <a:cubicBezTo>
                  <a:pt x="179" y="427"/>
                  <a:pt x="172" y="388"/>
                  <a:pt x="171" y="365"/>
                </a:cubicBezTo>
                <a:lnTo>
                  <a:pt x="210" y="333"/>
                </a:lnTo>
                <a:lnTo>
                  <a:pt x="205" y="330"/>
                </a:lnTo>
                <a:lnTo>
                  <a:pt x="171" y="345"/>
                </a:lnTo>
                <a:close/>
                <a:moveTo>
                  <a:pt x="227" y="508"/>
                </a:moveTo>
                <a:cubicBezTo>
                  <a:pt x="227" y="512"/>
                  <a:pt x="228" y="513"/>
                  <a:pt x="232" y="513"/>
                </a:cubicBezTo>
                <a:lnTo>
                  <a:pt x="351" y="513"/>
                </a:lnTo>
                <a:cubicBezTo>
                  <a:pt x="355" y="513"/>
                  <a:pt x="356" y="512"/>
                  <a:pt x="356" y="508"/>
                </a:cubicBezTo>
                <a:lnTo>
                  <a:pt x="356" y="475"/>
                </a:lnTo>
                <a:cubicBezTo>
                  <a:pt x="356" y="471"/>
                  <a:pt x="355" y="470"/>
                  <a:pt x="351" y="470"/>
                </a:cubicBezTo>
                <a:lnTo>
                  <a:pt x="227" y="470"/>
                </a:lnTo>
                <a:lnTo>
                  <a:pt x="227" y="508"/>
                </a:lnTo>
                <a:close/>
                <a:moveTo>
                  <a:pt x="227" y="401"/>
                </a:moveTo>
                <a:lnTo>
                  <a:pt x="356" y="401"/>
                </a:lnTo>
                <a:lnTo>
                  <a:pt x="356" y="360"/>
                </a:lnTo>
                <a:lnTo>
                  <a:pt x="227" y="360"/>
                </a:lnTo>
                <a:lnTo>
                  <a:pt x="227" y="401"/>
                </a:lnTo>
                <a:close/>
                <a:moveTo>
                  <a:pt x="227" y="291"/>
                </a:moveTo>
                <a:lnTo>
                  <a:pt x="321" y="291"/>
                </a:lnTo>
                <a:lnTo>
                  <a:pt x="321" y="250"/>
                </a:lnTo>
                <a:lnTo>
                  <a:pt x="227" y="250"/>
                </a:lnTo>
                <a:lnTo>
                  <a:pt x="227" y="291"/>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29" name="Freeform 26"/>
          <p:cNvSpPr>
            <a:spLocks noEditPoints="1"/>
          </p:cNvSpPr>
          <p:nvPr/>
        </p:nvSpPr>
        <p:spPr bwMode="auto">
          <a:xfrm>
            <a:off x="3010098" y="1633394"/>
            <a:ext cx="738570" cy="685815"/>
          </a:xfrm>
          <a:custGeom>
            <a:avLst/>
            <a:gdLst>
              <a:gd name="T0" fmla="*/ 373 w 678"/>
              <a:gd name="T1" fmla="*/ 551 h 630"/>
              <a:gd name="T2" fmla="*/ 280 w 678"/>
              <a:gd name="T3" fmla="*/ 593 h 630"/>
              <a:gd name="T4" fmla="*/ 190 w 678"/>
              <a:gd name="T5" fmla="*/ 21 h 630"/>
              <a:gd name="T6" fmla="*/ 210 w 678"/>
              <a:gd name="T7" fmla="*/ 34 h 630"/>
              <a:gd name="T8" fmla="*/ 342 w 678"/>
              <a:gd name="T9" fmla="*/ 1 h 630"/>
              <a:gd name="T10" fmla="*/ 169 w 678"/>
              <a:gd name="T11" fmla="*/ 25 h 630"/>
              <a:gd name="T12" fmla="*/ 207 w 678"/>
              <a:gd name="T13" fmla="*/ 62 h 630"/>
              <a:gd name="T14" fmla="*/ 199 w 678"/>
              <a:gd name="T15" fmla="*/ 340 h 630"/>
              <a:gd name="T16" fmla="*/ 161 w 678"/>
              <a:gd name="T17" fmla="*/ 304 h 630"/>
              <a:gd name="T18" fmla="*/ 169 w 678"/>
              <a:gd name="T19" fmla="*/ 25 h 630"/>
              <a:gd name="T20" fmla="*/ 309 w 678"/>
              <a:gd name="T21" fmla="*/ 120 h 630"/>
              <a:gd name="T22" fmla="*/ 467 w 678"/>
              <a:gd name="T23" fmla="*/ 102 h 630"/>
              <a:gd name="T24" fmla="*/ 291 w 678"/>
              <a:gd name="T25" fmla="*/ 109 h 630"/>
              <a:gd name="T26" fmla="*/ 300 w 678"/>
              <a:gd name="T27" fmla="*/ 133 h 630"/>
              <a:gd name="T28" fmla="*/ 308 w 678"/>
              <a:gd name="T29" fmla="*/ 422 h 630"/>
              <a:gd name="T30" fmla="*/ 270 w 678"/>
              <a:gd name="T31" fmla="*/ 410 h 630"/>
              <a:gd name="T32" fmla="*/ 263 w 678"/>
              <a:gd name="T33" fmla="*/ 122 h 630"/>
              <a:gd name="T34" fmla="*/ 322 w 678"/>
              <a:gd name="T35" fmla="*/ 145 h 630"/>
              <a:gd name="T36" fmla="*/ 511 w 678"/>
              <a:gd name="T37" fmla="*/ 145 h 630"/>
              <a:gd name="T38" fmla="*/ 486 w 678"/>
              <a:gd name="T39" fmla="*/ 406 h 630"/>
              <a:gd name="T40" fmla="*/ 322 w 678"/>
              <a:gd name="T41" fmla="*/ 145 h 630"/>
              <a:gd name="T42" fmla="*/ 481 w 678"/>
              <a:gd name="T43" fmla="*/ 166 h 630"/>
              <a:gd name="T44" fmla="*/ 354 w 678"/>
              <a:gd name="T45" fmla="*/ 240 h 630"/>
              <a:gd name="T46" fmla="*/ 221 w 678"/>
              <a:gd name="T47" fmla="*/ 56 h 630"/>
              <a:gd name="T48" fmla="*/ 410 w 678"/>
              <a:gd name="T49" fmla="*/ 56 h 630"/>
              <a:gd name="T50" fmla="*/ 255 w 678"/>
              <a:gd name="T51" fmla="*/ 83 h 630"/>
              <a:gd name="T52" fmla="*/ 240 w 678"/>
              <a:gd name="T53" fmla="*/ 335 h 630"/>
              <a:gd name="T54" fmla="*/ 221 w 678"/>
              <a:gd name="T55" fmla="*/ 56 h 630"/>
              <a:gd name="T56" fmla="*/ 134 w 678"/>
              <a:gd name="T57" fmla="*/ 188 h 630"/>
              <a:gd name="T58" fmla="*/ 104 w 678"/>
              <a:gd name="T59" fmla="*/ 135 h 630"/>
              <a:gd name="T60" fmla="*/ 54 w 678"/>
              <a:gd name="T61" fmla="*/ 467 h 630"/>
              <a:gd name="T62" fmla="*/ 90 w 678"/>
              <a:gd name="T63" fmla="*/ 515 h 630"/>
              <a:gd name="T64" fmla="*/ 0 w 678"/>
              <a:gd name="T65" fmla="*/ 630 h 630"/>
              <a:gd name="T66" fmla="*/ 678 w 678"/>
              <a:gd name="T67" fmla="*/ 586 h 630"/>
              <a:gd name="T68" fmla="*/ 621 w 678"/>
              <a:gd name="T69" fmla="*/ 467 h 630"/>
              <a:gd name="T70" fmla="*/ 571 w 678"/>
              <a:gd name="T71" fmla="*/ 135 h 630"/>
              <a:gd name="T72" fmla="*/ 541 w 678"/>
              <a:gd name="T73" fmla="*/ 188 h 630"/>
              <a:gd name="T74" fmla="*/ 573 w 678"/>
              <a:gd name="T75" fmla="*/ 474 h 630"/>
              <a:gd name="T76" fmla="*/ 101 w 678"/>
              <a:gd name="T77" fmla="*/ 188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78" h="630">
                <a:moveTo>
                  <a:pt x="301" y="551"/>
                </a:moveTo>
                <a:lnTo>
                  <a:pt x="373" y="551"/>
                </a:lnTo>
                <a:lnTo>
                  <a:pt x="398" y="593"/>
                </a:lnTo>
                <a:lnTo>
                  <a:pt x="280" y="593"/>
                </a:lnTo>
                <a:lnTo>
                  <a:pt x="301" y="551"/>
                </a:lnTo>
                <a:close/>
                <a:moveTo>
                  <a:pt x="190" y="21"/>
                </a:moveTo>
                <a:lnTo>
                  <a:pt x="207" y="32"/>
                </a:lnTo>
                <a:cubicBezTo>
                  <a:pt x="208" y="32"/>
                  <a:pt x="209" y="33"/>
                  <a:pt x="210" y="34"/>
                </a:cubicBezTo>
                <a:lnTo>
                  <a:pt x="366" y="14"/>
                </a:lnTo>
                <a:cubicBezTo>
                  <a:pt x="362" y="5"/>
                  <a:pt x="353" y="0"/>
                  <a:pt x="342" y="1"/>
                </a:cubicBezTo>
                <a:lnTo>
                  <a:pt x="190" y="21"/>
                </a:lnTo>
                <a:close/>
                <a:moveTo>
                  <a:pt x="169" y="25"/>
                </a:moveTo>
                <a:lnTo>
                  <a:pt x="199" y="44"/>
                </a:lnTo>
                <a:cubicBezTo>
                  <a:pt x="203" y="47"/>
                  <a:pt x="207" y="55"/>
                  <a:pt x="207" y="62"/>
                </a:cubicBezTo>
                <a:lnTo>
                  <a:pt x="207" y="333"/>
                </a:lnTo>
                <a:cubicBezTo>
                  <a:pt x="207" y="340"/>
                  <a:pt x="203" y="343"/>
                  <a:pt x="199" y="340"/>
                </a:cubicBezTo>
                <a:lnTo>
                  <a:pt x="169" y="322"/>
                </a:lnTo>
                <a:cubicBezTo>
                  <a:pt x="165" y="319"/>
                  <a:pt x="161" y="311"/>
                  <a:pt x="161" y="304"/>
                </a:cubicBezTo>
                <a:lnTo>
                  <a:pt x="161" y="33"/>
                </a:lnTo>
                <a:cubicBezTo>
                  <a:pt x="161" y="26"/>
                  <a:pt x="165" y="23"/>
                  <a:pt x="169" y="25"/>
                </a:cubicBezTo>
                <a:close/>
                <a:moveTo>
                  <a:pt x="291" y="109"/>
                </a:moveTo>
                <a:lnTo>
                  <a:pt x="309" y="120"/>
                </a:lnTo>
                <a:cubicBezTo>
                  <a:pt x="310" y="121"/>
                  <a:pt x="310" y="122"/>
                  <a:pt x="311" y="122"/>
                </a:cubicBezTo>
                <a:lnTo>
                  <a:pt x="467" y="102"/>
                </a:lnTo>
                <a:cubicBezTo>
                  <a:pt x="464" y="94"/>
                  <a:pt x="454" y="88"/>
                  <a:pt x="443" y="90"/>
                </a:cubicBezTo>
                <a:lnTo>
                  <a:pt x="291" y="109"/>
                </a:lnTo>
                <a:close/>
                <a:moveTo>
                  <a:pt x="270" y="114"/>
                </a:moveTo>
                <a:lnTo>
                  <a:pt x="300" y="133"/>
                </a:lnTo>
                <a:cubicBezTo>
                  <a:pt x="304" y="136"/>
                  <a:pt x="308" y="144"/>
                  <a:pt x="308" y="151"/>
                </a:cubicBezTo>
                <a:lnTo>
                  <a:pt x="308" y="422"/>
                </a:lnTo>
                <a:cubicBezTo>
                  <a:pt x="308" y="428"/>
                  <a:pt x="304" y="432"/>
                  <a:pt x="300" y="429"/>
                </a:cubicBezTo>
                <a:lnTo>
                  <a:pt x="270" y="410"/>
                </a:lnTo>
                <a:cubicBezTo>
                  <a:pt x="266" y="407"/>
                  <a:pt x="263" y="400"/>
                  <a:pt x="263" y="393"/>
                </a:cubicBezTo>
                <a:lnTo>
                  <a:pt x="263" y="122"/>
                </a:lnTo>
                <a:cubicBezTo>
                  <a:pt x="263" y="115"/>
                  <a:pt x="266" y="111"/>
                  <a:pt x="270" y="114"/>
                </a:cubicBezTo>
                <a:close/>
                <a:moveTo>
                  <a:pt x="322" y="145"/>
                </a:moveTo>
                <a:lnTo>
                  <a:pt x="486" y="124"/>
                </a:lnTo>
                <a:cubicBezTo>
                  <a:pt x="500" y="122"/>
                  <a:pt x="511" y="131"/>
                  <a:pt x="511" y="145"/>
                </a:cubicBezTo>
                <a:lnTo>
                  <a:pt x="511" y="378"/>
                </a:lnTo>
                <a:cubicBezTo>
                  <a:pt x="511" y="391"/>
                  <a:pt x="500" y="404"/>
                  <a:pt x="486" y="406"/>
                </a:cubicBezTo>
                <a:lnTo>
                  <a:pt x="322" y="426"/>
                </a:lnTo>
                <a:lnTo>
                  <a:pt x="322" y="145"/>
                </a:lnTo>
                <a:close/>
                <a:moveTo>
                  <a:pt x="354" y="183"/>
                </a:moveTo>
                <a:lnTo>
                  <a:pt x="481" y="166"/>
                </a:lnTo>
                <a:lnTo>
                  <a:pt x="481" y="224"/>
                </a:lnTo>
                <a:lnTo>
                  <a:pt x="354" y="240"/>
                </a:lnTo>
                <a:lnTo>
                  <a:pt x="354" y="183"/>
                </a:lnTo>
                <a:close/>
                <a:moveTo>
                  <a:pt x="221" y="56"/>
                </a:moveTo>
                <a:lnTo>
                  <a:pt x="384" y="35"/>
                </a:lnTo>
                <a:cubicBezTo>
                  <a:pt x="398" y="33"/>
                  <a:pt x="410" y="43"/>
                  <a:pt x="410" y="56"/>
                </a:cubicBezTo>
                <a:lnTo>
                  <a:pt x="410" y="63"/>
                </a:lnTo>
                <a:lnTo>
                  <a:pt x="255" y="83"/>
                </a:lnTo>
                <a:cubicBezTo>
                  <a:pt x="244" y="86"/>
                  <a:pt x="240" y="93"/>
                  <a:pt x="240" y="107"/>
                </a:cubicBezTo>
                <a:lnTo>
                  <a:pt x="240" y="335"/>
                </a:lnTo>
                <a:lnTo>
                  <a:pt x="221" y="338"/>
                </a:lnTo>
                <a:lnTo>
                  <a:pt x="221" y="56"/>
                </a:lnTo>
                <a:close/>
                <a:moveTo>
                  <a:pt x="101" y="188"/>
                </a:moveTo>
                <a:lnTo>
                  <a:pt x="134" y="188"/>
                </a:lnTo>
                <a:lnTo>
                  <a:pt x="134" y="135"/>
                </a:lnTo>
                <a:lnTo>
                  <a:pt x="104" y="135"/>
                </a:lnTo>
                <a:cubicBezTo>
                  <a:pt x="76" y="135"/>
                  <a:pt x="54" y="158"/>
                  <a:pt x="54" y="186"/>
                </a:cubicBezTo>
                <a:lnTo>
                  <a:pt x="54" y="467"/>
                </a:lnTo>
                <a:cubicBezTo>
                  <a:pt x="54" y="490"/>
                  <a:pt x="69" y="509"/>
                  <a:pt x="90" y="515"/>
                </a:cubicBezTo>
                <a:lnTo>
                  <a:pt x="90" y="515"/>
                </a:lnTo>
                <a:lnTo>
                  <a:pt x="0" y="586"/>
                </a:lnTo>
                <a:lnTo>
                  <a:pt x="0" y="630"/>
                </a:lnTo>
                <a:lnTo>
                  <a:pt x="678" y="630"/>
                </a:lnTo>
                <a:lnTo>
                  <a:pt x="678" y="586"/>
                </a:lnTo>
                <a:lnTo>
                  <a:pt x="582" y="516"/>
                </a:lnTo>
                <a:cubicBezTo>
                  <a:pt x="604" y="511"/>
                  <a:pt x="621" y="491"/>
                  <a:pt x="621" y="467"/>
                </a:cubicBezTo>
                <a:lnTo>
                  <a:pt x="621" y="186"/>
                </a:lnTo>
                <a:cubicBezTo>
                  <a:pt x="621" y="158"/>
                  <a:pt x="598" y="135"/>
                  <a:pt x="571" y="135"/>
                </a:cubicBezTo>
                <a:lnTo>
                  <a:pt x="541" y="135"/>
                </a:lnTo>
                <a:lnTo>
                  <a:pt x="541" y="188"/>
                </a:lnTo>
                <a:lnTo>
                  <a:pt x="573" y="188"/>
                </a:lnTo>
                <a:lnTo>
                  <a:pt x="573" y="474"/>
                </a:lnTo>
                <a:lnTo>
                  <a:pt x="101" y="474"/>
                </a:lnTo>
                <a:lnTo>
                  <a:pt x="101" y="188"/>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30" name="Freeform 27"/>
          <p:cNvSpPr>
            <a:spLocks noEditPoints="1"/>
          </p:cNvSpPr>
          <p:nvPr/>
        </p:nvSpPr>
        <p:spPr bwMode="auto">
          <a:xfrm>
            <a:off x="7116316" y="1649219"/>
            <a:ext cx="743845" cy="656800"/>
          </a:xfrm>
          <a:custGeom>
            <a:avLst/>
            <a:gdLst>
              <a:gd name="T0" fmla="*/ 284 w 683"/>
              <a:gd name="T1" fmla="*/ 381 h 601"/>
              <a:gd name="T2" fmla="*/ 595 w 683"/>
              <a:gd name="T3" fmla="*/ 392 h 601"/>
              <a:gd name="T4" fmla="*/ 589 w 683"/>
              <a:gd name="T5" fmla="*/ 359 h 601"/>
              <a:gd name="T6" fmla="*/ 285 w 683"/>
              <a:gd name="T7" fmla="*/ 371 h 601"/>
              <a:gd name="T8" fmla="*/ 589 w 683"/>
              <a:gd name="T9" fmla="*/ 359 h 601"/>
              <a:gd name="T10" fmla="*/ 282 w 683"/>
              <a:gd name="T11" fmla="*/ 338 h 601"/>
              <a:gd name="T12" fmla="*/ 591 w 683"/>
              <a:gd name="T13" fmla="*/ 349 h 601"/>
              <a:gd name="T14" fmla="*/ 269 w 683"/>
              <a:gd name="T15" fmla="*/ 324 h 601"/>
              <a:gd name="T16" fmla="*/ 607 w 683"/>
              <a:gd name="T17" fmla="*/ 408 h 601"/>
              <a:gd name="T18" fmla="*/ 261 w 683"/>
              <a:gd name="T19" fmla="*/ 432 h 601"/>
              <a:gd name="T20" fmla="*/ 242 w 683"/>
              <a:gd name="T21" fmla="*/ 316 h 601"/>
              <a:gd name="T22" fmla="*/ 607 w 683"/>
              <a:gd name="T23" fmla="*/ 300 h 601"/>
              <a:gd name="T24" fmla="*/ 269 w 683"/>
              <a:gd name="T25" fmla="*/ 324 h 601"/>
              <a:gd name="T26" fmla="*/ 345 w 683"/>
              <a:gd name="T27" fmla="*/ 39 h 601"/>
              <a:gd name="T28" fmla="*/ 335 w 683"/>
              <a:gd name="T29" fmla="*/ 3 h 601"/>
              <a:gd name="T30" fmla="*/ 350 w 683"/>
              <a:gd name="T31" fmla="*/ 1 h 601"/>
              <a:gd name="T32" fmla="*/ 411 w 683"/>
              <a:gd name="T33" fmla="*/ 39 h 601"/>
              <a:gd name="T34" fmla="*/ 367 w 683"/>
              <a:gd name="T35" fmla="*/ 56 h 601"/>
              <a:gd name="T36" fmla="*/ 366 w 683"/>
              <a:gd name="T37" fmla="*/ 105 h 601"/>
              <a:gd name="T38" fmla="*/ 353 w 683"/>
              <a:gd name="T39" fmla="*/ 218 h 601"/>
              <a:gd name="T40" fmla="*/ 380 w 683"/>
              <a:gd name="T41" fmla="*/ 107 h 601"/>
              <a:gd name="T42" fmla="*/ 486 w 683"/>
              <a:gd name="T43" fmla="*/ 87 h 601"/>
              <a:gd name="T44" fmla="*/ 441 w 683"/>
              <a:gd name="T45" fmla="*/ 285 h 601"/>
              <a:gd name="T46" fmla="*/ 406 w 683"/>
              <a:gd name="T47" fmla="*/ 285 h 601"/>
              <a:gd name="T48" fmla="*/ 361 w 683"/>
              <a:gd name="T49" fmla="*/ 87 h 601"/>
              <a:gd name="T50" fmla="*/ 430 w 683"/>
              <a:gd name="T51" fmla="*/ 30 h 601"/>
              <a:gd name="T52" fmla="*/ 429 w 683"/>
              <a:gd name="T53" fmla="*/ 88 h 601"/>
              <a:gd name="T54" fmla="*/ 237 w 683"/>
              <a:gd name="T55" fmla="*/ 540 h 601"/>
              <a:gd name="T56" fmla="*/ 637 w 683"/>
              <a:gd name="T57" fmla="*/ 553 h 601"/>
              <a:gd name="T58" fmla="*/ 237 w 683"/>
              <a:gd name="T59" fmla="*/ 540 h 601"/>
              <a:gd name="T60" fmla="*/ 634 w 683"/>
              <a:gd name="T61" fmla="*/ 515 h 601"/>
              <a:gd name="T62" fmla="*/ 239 w 683"/>
              <a:gd name="T63" fmla="*/ 528 h 601"/>
              <a:gd name="T64" fmla="*/ 231 w 683"/>
              <a:gd name="T65" fmla="*/ 491 h 601"/>
              <a:gd name="T66" fmla="*/ 635 w 683"/>
              <a:gd name="T67" fmla="*/ 504 h 601"/>
              <a:gd name="T68" fmla="*/ 231 w 683"/>
              <a:gd name="T69" fmla="*/ 491 h 601"/>
              <a:gd name="T70" fmla="*/ 652 w 683"/>
              <a:gd name="T71" fmla="*/ 570 h 601"/>
              <a:gd name="T72" fmla="*/ 219 w 683"/>
              <a:gd name="T73" fmla="*/ 598 h 601"/>
              <a:gd name="T74" fmla="*/ 683 w 683"/>
              <a:gd name="T75" fmla="*/ 580 h 601"/>
              <a:gd name="T76" fmla="*/ 662 w 683"/>
              <a:gd name="T77" fmla="*/ 447 h 601"/>
              <a:gd name="T78" fmla="*/ 219 w 683"/>
              <a:gd name="T79" fmla="*/ 475 h 601"/>
              <a:gd name="T80" fmla="*/ 223 w 683"/>
              <a:gd name="T81" fmla="*/ 189 h 601"/>
              <a:gd name="T82" fmla="*/ 103 w 683"/>
              <a:gd name="T83" fmla="*/ 549 h 601"/>
              <a:gd name="T84" fmla="*/ 223 w 683"/>
              <a:gd name="T85" fmla="*/ 189 h 601"/>
              <a:gd name="T86" fmla="*/ 72 w 683"/>
              <a:gd name="T87" fmla="*/ 534 h 601"/>
              <a:gd name="T88" fmla="*/ 213 w 683"/>
              <a:gd name="T89" fmla="*/ 187 h 601"/>
              <a:gd name="T90" fmla="*/ 183 w 683"/>
              <a:gd name="T91" fmla="*/ 168 h 601"/>
              <a:gd name="T92" fmla="*/ 62 w 683"/>
              <a:gd name="T93" fmla="*/ 531 h 601"/>
              <a:gd name="T94" fmla="*/ 183 w 683"/>
              <a:gd name="T95" fmla="*/ 168 h 601"/>
              <a:gd name="T96" fmla="*/ 114 w 683"/>
              <a:gd name="T97" fmla="*/ 568 h 601"/>
              <a:gd name="T98" fmla="*/ 280 w 683"/>
              <a:gd name="T99" fmla="*/ 192 h 601"/>
              <a:gd name="T100" fmla="*/ 112 w 683"/>
              <a:gd name="T101" fmla="*/ 597 h 601"/>
              <a:gd name="T102" fmla="*/ 4 w 683"/>
              <a:gd name="T103" fmla="*/ 536 h 601"/>
              <a:gd name="T104" fmla="*/ 173 w 683"/>
              <a:gd name="T105" fmla="*/ 152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3" h="601">
                <a:moveTo>
                  <a:pt x="591" y="381"/>
                </a:moveTo>
                <a:lnTo>
                  <a:pt x="284" y="381"/>
                </a:lnTo>
                <a:cubicBezTo>
                  <a:pt x="284" y="385"/>
                  <a:pt x="283" y="389"/>
                  <a:pt x="282" y="392"/>
                </a:cubicBezTo>
                <a:lnTo>
                  <a:pt x="595" y="392"/>
                </a:lnTo>
                <a:cubicBezTo>
                  <a:pt x="593" y="389"/>
                  <a:pt x="592" y="385"/>
                  <a:pt x="591" y="381"/>
                </a:cubicBezTo>
                <a:close/>
                <a:moveTo>
                  <a:pt x="589" y="359"/>
                </a:moveTo>
                <a:lnTo>
                  <a:pt x="285" y="359"/>
                </a:lnTo>
                <a:cubicBezTo>
                  <a:pt x="285" y="363"/>
                  <a:pt x="285" y="367"/>
                  <a:pt x="285" y="371"/>
                </a:cubicBezTo>
                <a:lnTo>
                  <a:pt x="589" y="371"/>
                </a:lnTo>
                <a:cubicBezTo>
                  <a:pt x="588" y="367"/>
                  <a:pt x="588" y="363"/>
                  <a:pt x="589" y="359"/>
                </a:cubicBezTo>
                <a:close/>
                <a:moveTo>
                  <a:pt x="595" y="338"/>
                </a:moveTo>
                <a:lnTo>
                  <a:pt x="282" y="338"/>
                </a:lnTo>
                <a:cubicBezTo>
                  <a:pt x="283" y="342"/>
                  <a:pt x="284" y="345"/>
                  <a:pt x="284" y="349"/>
                </a:cubicBezTo>
                <a:lnTo>
                  <a:pt x="591" y="349"/>
                </a:lnTo>
                <a:cubicBezTo>
                  <a:pt x="592" y="345"/>
                  <a:pt x="593" y="341"/>
                  <a:pt x="595" y="338"/>
                </a:cubicBezTo>
                <a:close/>
                <a:moveTo>
                  <a:pt x="269" y="324"/>
                </a:moveTo>
                <a:lnTo>
                  <a:pt x="269" y="408"/>
                </a:lnTo>
                <a:lnTo>
                  <a:pt x="607" y="408"/>
                </a:lnTo>
                <a:lnTo>
                  <a:pt x="607" y="432"/>
                </a:lnTo>
                <a:lnTo>
                  <a:pt x="261" y="432"/>
                </a:lnTo>
                <a:cubicBezTo>
                  <a:pt x="251" y="432"/>
                  <a:pt x="242" y="425"/>
                  <a:pt x="242" y="416"/>
                </a:cubicBezTo>
                <a:lnTo>
                  <a:pt x="242" y="316"/>
                </a:lnTo>
                <a:cubicBezTo>
                  <a:pt x="242" y="307"/>
                  <a:pt x="251" y="300"/>
                  <a:pt x="261" y="300"/>
                </a:cubicBezTo>
                <a:lnTo>
                  <a:pt x="607" y="300"/>
                </a:lnTo>
                <a:lnTo>
                  <a:pt x="607" y="324"/>
                </a:lnTo>
                <a:lnTo>
                  <a:pt x="269" y="324"/>
                </a:lnTo>
                <a:close/>
                <a:moveTo>
                  <a:pt x="367" y="56"/>
                </a:moveTo>
                <a:cubicBezTo>
                  <a:pt x="354" y="55"/>
                  <a:pt x="348" y="48"/>
                  <a:pt x="345" y="39"/>
                </a:cubicBezTo>
                <a:cubicBezTo>
                  <a:pt x="342" y="31"/>
                  <a:pt x="343" y="26"/>
                  <a:pt x="343" y="18"/>
                </a:cubicBezTo>
                <a:cubicBezTo>
                  <a:pt x="342" y="8"/>
                  <a:pt x="336" y="5"/>
                  <a:pt x="335" y="3"/>
                </a:cubicBezTo>
                <a:cubicBezTo>
                  <a:pt x="335" y="2"/>
                  <a:pt x="337" y="1"/>
                  <a:pt x="341" y="1"/>
                </a:cubicBezTo>
                <a:cubicBezTo>
                  <a:pt x="344" y="1"/>
                  <a:pt x="347" y="0"/>
                  <a:pt x="350" y="1"/>
                </a:cubicBezTo>
                <a:cubicBezTo>
                  <a:pt x="356" y="1"/>
                  <a:pt x="365" y="2"/>
                  <a:pt x="366" y="2"/>
                </a:cubicBezTo>
                <a:cubicBezTo>
                  <a:pt x="385" y="6"/>
                  <a:pt x="409" y="16"/>
                  <a:pt x="411" y="39"/>
                </a:cubicBezTo>
                <a:cubicBezTo>
                  <a:pt x="413" y="49"/>
                  <a:pt x="412" y="61"/>
                  <a:pt x="402" y="65"/>
                </a:cubicBezTo>
                <a:cubicBezTo>
                  <a:pt x="395" y="55"/>
                  <a:pt x="378" y="57"/>
                  <a:pt x="367" y="56"/>
                </a:cubicBezTo>
                <a:close/>
                <a:moveTo>
                  <a:pt x="394" y="102"/>
                </a:moveTo>
                <a:cubicBezTo>
                  <a:pt x="385" y="99"/>
                  <a:pt x="378" y="99"/>
                  <a:pt x="366" y="105"/>
                </a:cubicBezTo>
                <a:cubicBezTo>
                  <a:pt x="342" y="116"/>
                  <a:pt x="331" y="144"/>
                  <a:pt x="333" y="169"/>
                </a:cubicBezTo>
                <a:cubicBezTo>
                  <a:pt x="334" y="186"/>
                  <a:pt x="341" y="205"/>
                  <a:pt x="353" y="218"/>
                </a:cubicBezTo>
                <a:cubicBezTo>
                  <a:pt x="349" y="207"/>
                  <a:pt x="346" y="195"/>
                  <a:pt x="345" y="184"/>
                </a:cubicBezTo>
                <a:cubicBezTo>
                  <a:pt x="343" y="154"/>
                  <a:pt x="354" y="121"/>
                  <a:pt x="380" y="107"/>
                </a:cubicBezTo>
                <a:cubicBezTo>
                  <a:pt x="385" y="105"/>
                  <a:pt x="390" y="103"/>
                  <a:pt x="394" y="102"/>
                </a:cubicBezTo>
                <a:close/>
                <a:moveTo>
                  <a:pt x="486" y="87"/>
                </a:moveTo>
                <a:cubicBezTo>
                  <a:pt x="519" y="102"/>
                  <a:pt x="539" y="139"/>
                  <a:pt x="537" y="182"/>
                </a:cubicBezTo>
                <a:cubicBezTo>
                  <a:pt x="533" y="239"/>
                  <a:pt x="490" y="285"/>
                  <a:pt x="441" y="285"/>
                </a:cubicBezTo>
                <a:cubicBezTo>
                  <a:pt x="435" y="285"/>
                  <a:pt x="429" y="280"/>
                  <a:pt x="424" y="278"/>
                </a:cubicBezTo>
                <a:cubicBezTo>
                  <a:pt x="418" y="280"/>
                  <a:pt x="412" y="285"/>
                  <a:pt x="406" y="285"/>
                </a:cubicBezTo>
                <a:cubicBezTo>
                  <a:pt x="357" y="285"/>
                  <a:pt x="315" y="239"/>
                  <a:pt x="311" y="182"/>
                </a:cubicBezTo>
                <a:cubicBezTo>
                  <a:pt x="308" y="139"/>
                  <a:pt x="329" y="102"/>
                  <a:pt x="361" y="87"/>
                </a:cubicBezTo>
                <a:cubicBezTo>
                  <a:pt x="385" y="75"/>
                  <a:pt x="397" y="79"/>
                  <a:pt x="417" y="88"/>
                </a:cubicBezTo>
                <a:cubicBezTo>
                  <a:pt x="415" y="72"/>
                  <a:pt x="414" y="48"/>
                  <a:pt x="430" y="30"/>
                </a:cubicBezTo>
                <a:cubicBezTo>
                  <a:pt x="434" y="28"/>
                  <a:pt x="443" y="32"/>
                  <a:pt x="443" y="40"/>
                </a:cubicBezTo>
                <a:cubicBezTo>
                  <a:pt x="430" y="55"/>
                  <a:pt x="429" y="76"/>
                  <a:pt x="429" y="88"/>
                </a:cubicBezTo>
                <a:cubicBezTo>
                  <a:pt x="450" y="79"/>
                  <a:pt x="462" y="75"/>
                  <a:pt x="486" y="87"/>
                </a:cubicBezTo>
                <a:close/>
                <a:moveTo>
                  <a:pt x="237" y="540"/>
                </a:moveTo>
                <a:lnTo>
                  <a:pt x="635" y="540"/>
                </a:lnTo>
                <a:cubicBezTo>
                  <a:pt x="635" y="544"/>
                  <a:pt x="636" y="549"/>
                  <a:pt x="637" y="553"/>
                </a:cubicBezTo>
                <a:lnTo>
                  <a:pt x="231" y="553"/>
                </a:lnTo>
                <a:cubicBezTo>
                  <a:pt x="234" y="549"/>
                  <a:pt x="236" y="545"/>
                  <a:pt x="237" y="540"/>
                </a:cubicBezTo>
                <a:close/>
                <a:moveTo>
                  <a:pt x="239" y="515"/>
                </a:moveTo>
                <a:lnTo>
                  <a:pt x="634" y="515"/>
                </a:lnTo>
                <a:cubicBezTo>
                  <a:pt x="634" y="520"/>
                  <a:pt x="634" y="524"/>
                  <a:pt x="634" y="528"/>
                </a:cubicBezTo>
                <a:lnTo>
                  <a:pt x="239" y="528"/>
                </a:lnTo>
                <a:cubicBezTo>
                  <a:pt x="240" y="524"/>
                  <a:pt x="240" y="520"/>
                  <a:pt x="239" y="515"/>
                </a:cubicBezTo>
                <a:close/>
                <a:moveTo>
                  <a:pt x="231" y="491"/>
                </a:moveTo>
                <a:lnTo>
                  <a:pt x="637" y="491"/>
                </a:lnTo>
                <a:cubicBezTo>
                  <a:pt x="636" y="495"/>
                  <a:pt x="635" y="499"/>
                  <a:pt x="635" y="504"/>
                </a:cubicBezTo>
                <a:lnTo>
                  <a:pt x="237" y="504"/>
                </a:lnTo>
                <a:cubicBezTo>
                  <a:pt x="236" y="499"/>
                  <a:pt x="234" y="495"/>
                  <a:pt x="231" y="491"/>
                </a:cubicBezTo>
                <a:close/>
                <a:moveTo>
                  <a:pt x="652" y="475"/>
                </a:moveTo>
                <a:lnTo>
                  <a:pt x="652" y="570"/>
                </a:lnTo>
                <a:lnTo>
                  <a:pt x="219" y="570"/>
                </a:lnTo>
                <a:lnTo>
                  <a:pt x="219" y="598"/>
                </a:lnTo>
                <a:lnTo>
                  <a:pt x="662" y="598"/>
                </a:lnTo>
                <a:cubicBezTo>
                  <a:pt x="674" y="598"/>
                  <a:pt x="683" y="590"/>
                  <a:pt x="683" y="580"/>
                </a:cubicBezTo>
                <a:lnTo>
                  <a:pt x="683" y="465"/>
                </a:lnTo>
                <a:cubicBezTo>
                  <a:pt x="683" y="455"/>
                  <a:pt x="674" y="447"/>
                  <a:pt x="662" y="447"/>
                </a:cubicBezTo>
                <a:lnTo>
                  <a:pt x="219" y="447"/>
                </a:lnTo>
                <a:lnTo>
                  <a:pt x="219" y="475"/>
                </a:lnTo>
                <a:lnTo>
                  <a:pt x="652" y="475"/>
                </a:lnTo>
                <a:close/>
                <a:moveTo>
                  <a:pt x="223" y="189"/>
                </a:moveTo>
                <a:lnTo>
                  <a:pt x="93" y="543"/>
                </a:lnTo>
                <a:cubicBezTo>
                  <a:pt x="97" y="545"/>
                  <a:pt x="100" y="547"/>
                  <a:pt x="103" y="549"/>
                </a:cubicBezTo>
                <a:lnTo>
                  <a:pt x="236" y="188"/>
                </a:lnTo>
                <a:cubicBezTo>
                  <a:pt x="232" y="189"/>
                  <a:pt x="228" y="189"/>
                  <a:pt x="223" y="189"/>
                </a:cubicBezTo>
                <a:close/>
                <a:moveTo>
                  <a:pt x="201" y="183"/>
                </a:moveTo>
                <a:lnTo>
                  <a:pt x="72" y="534"/>
                </a:lnTo>
                <a:cubicBezTo>
                  <a:pt x="76" y="535"/>
                  <a:pt x="79" y="537"/>
                  <a:pt x="83" y="538"/>
                </a:cubicBezTo>
                <a:lnTo>
                  <a:pt x="213" y="187"/>
                </a:lnTo>
                <a:cubicBezTo>
                  <a:pt x="209" y="186"/>
                  <a:pt x="205" y="185"/>
                  <a:pt x="201" y="183"/>
                </a:cubicBezTo>
                <a:close/>
                <a:moveTo>
                  <a:pt x="183" y="168"/>
                </a:moveTo>
                <a:lnTo>
                  <a:pt x="50" y="529"/>
                </a:lnTo>
                <a:cubicBezTo>
                  <a:pt x="53" y="530"/>
                  <a:pt x="57" y="531"/>
                  <a:pt x="62" y="531"/>
                </a:cubicBezTo>
                <a:lnTo>
                  <a:pt x="192" y="177"/>
                </a:lnTo>
                <a:cubicBezTo>
                  <a:pt x="189" y="175"/>
                  <a:pt x="185" y="172"/>
                  <a:pt x="183" y="168"/>
                </a:cubicBezTo>
                <a:close/>
                <a:moveTo>
                  <a:pt x="31" y="537"/>
                </a:moveTo>
                <a:lnTo>
                  <a:pt x="114" y="568"/>
                </a:lnTo>
                <a:lnTo>
                  <a:pt x="256" y="183"/>
                </a:lnTo>
                <a:lnTo>
                  <a:pt x="280" y="192"/>
                </a:lnTo>
                <a:lnTo>
                  <a:pt x="135" y="585"/>
                </a:lnTo>
                <a:cubicBezTo>
                  <a:pt x="131" y="595"/>
                  <a:pt x="121" y="601"/>
                  <a:pt x="112" y="597"/>
                </a:cubicBezTo>
                <a:lnTo>
                  <a:pt x="13" y="561"/>
                </a:lnTo>
                <a:cubicBezTo>
                  <a:pt x="4" y="558"/>
                  <a:pt x="0" y="547"/>
                  <a:pt x="4" y="536"/>
                </a:cubicBezTo>
                <a:lnTo>
                  <a:pt x="149" y="144"/>
                </a:lnTo>
                <a:lnTo>
                  <a:pt x="173" y="152"/>
                </a:lnTo>
                <a:lnTo>
                  <a:pt x="31" y="537"/>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31" name="Freeform 28"/>
          <p:cNvSpPr>
            <a:spLocks noEditPoints="1"/>
          </p:cNvSpPr>
          <p:nvPr/>
        </p:nvSpPr>
        <p:spPr bwMode="auto">
          <a:xfrm>
            <a:off x="8723165" y="3604616"/>
            <a:ext cx="643612" cy="646250"/>
          </a:xfrm>
          <a:custGeom>
            <a:avLst/>
            <a:gdLst>
              <a:gd name="T0" fmla="*/ 584 w 591"/>
              <a:gd name="T1" fmla="*/ 217 h 591"/>
              <a:gd name="T2" fmla="*/ 509 w 591"/>
              <a:gd name="T3" fmla="*/ 82 h 591"/>
              <a:gd name="T4" fmla="*/ 370 w 591"/>
              <a:gd name="T5" fmla="*/ 6 h 591"/>
              <a:gd name="T6" fmla="*/ 370 w 591"/>
              <a:gd name="T7" fmla="*/ 217 h 591"/>
              <a:gd name="T8" fmla="*/ 584 w 591"/>
              <a:gd name="T9" fmla="*/ 217 h 591"/>
              <a:gd name="T10" fmla="*/ 299 w 591"/>
              <a:gd name="T11" fmla="*/ 252 h 591"/>
              <a:gd name="T12" fmla="*/ 299 w 591"/>
              <a:gd name="T13" fmla="*/ 0 h 591"/>
              <a:gd name="T14" fmla="*/ 111 w 591"/>
              <a:gd name="T15" fmla="*/ 82 h 591"/>
              <a:gd name="T16" fmla="*/ 111 w 591"/>
              <a:gd name="T17" fmla="*/ 481 h 591"/>
              <a:gd name="T18" fmla="*/ 509 w 591"/>
              <a:gd name="T19" fmla="*/ 481 h 591"/>
              <a:gd name="T20" fmla="*/ 591 w 591"/>
              <a:gd name="T21" fmla="*/ 287 h 591"/>
              <a:gd name="T22" fmla="*/ 334 w 591"/>
              <a:gd name="T23" fmla="*/ 287 h 591"/>
              <a:gd name="T24" fmla="*/ 299 w 591"/>
              <a:gd name="T25" fmla="*/ 252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1" h="591">
                <a:moveTo>
                  <a:pt x="584" y="217"/>
                </a:moveTo>
                <a:cubicBezTo>
                  <a:pt x="572" y="167"/>
                  <a:pt x="547" y="121"/>
                  <a:pt x="509" y="82"/>
                </a:cubicBezTo>
                <a:cubicBezTo>
                  <a:pt x="469" y="43"/>
                  <a:pt x="421" y="17"/>
                  <a:pt x="370" y="6"/>
                </a:cubicBezTo>
                <a:lnTo>
                  <a:pt x="370" y="217"/>
                </a:lnTo>
                <a:lnTo>
                  <a:pt x="584" y="217"/>
                </a:lnTo>
                <a:close/>
                <a:moveTo>
                  <a:pt x="299" y="252"/>
                </a:moveTo>
                <a:lnTo>
                  <a:pt x="299" y="0"/>
                </a:lnTo>
                <a:cubicBezTo>
                  <a:pt x="231" y="3"/>
                  <a:pt x="163" y="30"/>
                  <a:pt x="111" y="82"/>
                </a:cubicBezTo>
                <a:cubicBezTo>
                  <a:pt x="0" y="192"/>
                  <a:pt x="0" y="371"/>
                  <a:pt x="111" y="481"/>
                </a:cubicBezTo>
                <a:cubicBezTo>
                  <a:pt x="220" y="591"/>
                  <a:pt x="399" y="591"/>
                  <a:pt x="509" y="481"/>
                </a:cubicBezTo>
                <a:cubicBezTo>
                  <a:pt x="563" y="427"/>
                  <a:pt x="590" y="357"/>
                  <a:pt x="591" y="287"/>
                </a:cubicBezTo>
                <a:lnTo>
                  <a:pt x="334" y="287"/>
                </a:lnTo>
                <a:cubicBezTo>
                  <a:pt x="315" y="287"/>
                  <a:pt x="299" y="271"/>
                  <a:pt x="299" y="252"/>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32" name="Freeform 29"/>
          <p:cNvSpPr/>
          <p:nvPr/>
        </p:nvSpPr>
        <p:spPr bwMode="auto">
          <a:xfrm>
            <a:off x="2008148" y="4656926"/>
            <a:ext cx="313891" cy="313893"/>
          </a:xfrm>
          <a:custGeom>
            <a:avLst/>
            <a:gdLst>
              <a:gd name="T0" fmla="*/ 97 w 290"/>
              <a:gd name="T1" fmla="*/ 287 h 288"/>
              <a:gd name="T2" fmla="*/ 101 w 290"/>
              <a:gd name="T3" fmla="*/ 288 h 288"/>
              <a:gd name="T4" fmla="*/ 104 w 290"/>
              <a:gd name="T5" fmla="*/ 287 h 288"/>
              <a:gd name="T6" fmla="*/ 170 w 290"/>
              <a:gd name="T7" fmla="*/ 221 h 288"/>
              <a:gd name="T8" fmla="*/ 213 w 290"/>
              <a:gd name="T9" fmla="*/ 265 h 288"/>
              <a:gd name="T10" fmla="*/ 217 w 290"/>
              <a:gd name="T11" fmla="*/ 266 h 288"/>
              <a:gd name="T12" fmla="*/ 218 w 290"/>
              <a:gd name="T13" fmla="*/ 266 h 288"/>
              <a:gd name="T14" fmla="*/ 221 w 290"/>
              <a:gd name="T15" fmla="*/ 263 h 288"/>
              <a:gd name="T16" fmla="*/ 290 w 290"/>
              <a:gd name="T17" fmla="*/ 6 h 288"/>
              <a:gd name="T18" fmla="*/ 290 w 290"/>
              <a:gd name="T19" fmla="*/ 4 h 288"/>
              <a:gd name="T20" fmla="*/ 286 w 290"/>
              <a:gd name="T21" fmla="*/ 0 h 288"/>
              <a:gd name="T22" fmla="*/ 285 w 290"/>
              <a:gd name="T23" fmla="*/ 0 h 288"/>
              <a:gd name="T24" fmla="*/ 284 w 290"/>
              <a:gd name="T25" fmla="*/ 0 h 288"/>
              <a:gd name="T26" fmla="*/ 27 w 290"/>
              <a:gd name="T27" fmla="*/ 69 h 288"/>
              <a:gd name="T28" fmla="*/ 23 w 290"/>
              <a:gd name="T29" fmla="*/ 72 h 288"/>
              <a:gd name="T30" fmla="*/ 25 w 290"/>
              <a:gd name="T31" fmla="*/ 77 h 288"/>
              <a:gd name="T32" fmla="*/ 67 w 290"/>
              <a:gd name="T33" fmla="*/ 119 h 288"/>
              <a:gd name="T34" fmla="*/ 2 w 290"/>
              <a:gd name="T35" fmla="*/ 185 h 288"/>
              <a:gd name="T36" fmla="*/ 2 w 290"/>
              <a:gd name="T37" fmla="*/ 191 h 288"/>
              <a:gd name="T38" fmla="*/ 97 w 290"/>
              <a:gd name="T39" fmla="*/ 28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0" h="288">
                <a:moveTo>
                  <a:pt x="97" y="287"/>
                </a:moveTo>
                <a:cubicBezTo>
                  <a:pt x="98" y="288"/>
                  <a:pt x="99" y="288"/>
                  <a:pt x="101" y="288"/>
                </a:cubicBezTo>
                <a:cubicBezTo>
                  <a:pt x="102" y="288"/>
                  <a:pt x="103" y="288"/>
                  <a:pt x="104" y="287"/>
                </a:cubicBezTo>
                <a:lnTo>
                  <a:pt x="170" y="221"/>
                </a:lnTo>
                <a:lnTo>
                  <a:pt x="213" y="265"/>
                </a:lnTo>
                <a:cubicBezTo>
                  <a:pt x="214" y="266"/>
                  <a:pt x="215" y="266"/>
                  <a:pt x="217" y="266"/>
                </a:cubicBezTo>
                <a:cubicBezTo>
                  <a:pt x="217" y="266"/>
                  <a:pt x="217" y="266"/>
                  <a:pt x="218" y="266"/>
                </a:cubicBezTo>
                <a:cubicBezTo>
                  <a:pt x="220" y="266"/>
                  <a:pt x="221" y="265"/>
                  <a:pt x="221" y="263"/>
                </a:cubicBezTo>
                <a:lnTo>
                  <a:pt x="290" y="6"/>
                </a:lnTo>
                <a:cubicBezTo>
                  <a:pt x="290" y="5"/>
                  <a:pt x="290" y="5"/>
                  <a:pt x="290" y="4"/>
                </a:cubicBezTo>
                <a:cubicBezTo>
                  <a:pt x="290" y="2"/>
                  <a:pt x="288" y="0"/>
                  <a:pt x="286" y="0"/>
                </a:cubicBezTo>
                <a:cubicBezTo>
                  <a:pt x="285" y="0"/>
                  <a:pt x="285" y="0"/>
                  <a:pt x="285" y="0"/>
                </a:cubicBezTo>
                <a:cubicBezTo>
                  <a:pt x="285" y="0"/>
                  <a:pt x="284" y="0"/>
                  <a:pt x="284" y="0"/>
                </a:cubicBezTo>
                <a:lnTo>
                  <a:pt x="27" y="69"/>
                </a:lnTo>
                <a:cubicBezTo>
                  <a:pt x="25" y="69"/>
                  <a:pt x="24" y="70"/>
                  <a:pt x="23" y="72"/>
                </a:cubicBezTo>
                <a:cubicBezTo>
                  <a:pt x="23" y="74"/>
                  <a:pt x="24" y="75"/>
                  <a:pt x="25" y="77"/>
                </a:cubicBezTo>
                <a:lnTo>
                  <a:pt x="67" y="119"/>
                </a:lnTo>
                <a:lnTo>
                  <a:pt x="2" y="185"/>
                </a:lnTo>
                <a:cubicBezTo>
                  <a:pt x="0" y="187"/>
                  <a:pt x="0" y="190"/>
                  <a:pt x="2" y="191"/>
                </a:cubicBezTo>
                <a:lnTo>
                  <a:pt x="97" y="287"/>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33" name="Freeform 30"/>
          <p:cNvSpPr/>
          <p:nvPr/>
        </p:nvSpPr>
        <p:spPr bwMode="auto">
          <a:xfrm>
            <a:off x="1662601" y="4656926"/>
            <a:ext cx="316531" cy="313893"/>
          </a:xfrm>
          <a:custGeom>
            <a:avLst/>
            <a:gdLst>
              <a:gd name="T0" fmla="*/ 69 w 290"/>
              <a:gd name="T1" fmla="*/ 263 h 288"/>
              <a:gd name="T2" fmla="*/ 72 w 290"/>
              <a:gd name="T3" fmla="*/ 266 h 288"/>
              <a:gd name="T4" fmla="*/ 74 w 290"/>
              <a:gd name="T5" fmla="*/ 266 h 288"/>
              <a:gd name="T6" fmla="*/ 77 w 290"/>
              <a:gd name="T7" fmla="*/ 265 h 288"/>
              <a:gd name="T8" fmla="*/ 121 w 290"/>
              <a:gd name="T9" fmla="*/ 221 h 288"/>
              <a:gd name="T10" fmla="*/ 186 w 290"/>
              <a:gd name="T11" fmla="*/ 287 h 288"/>
              <a:gd name="T12" fmla="*/ 189 w 290"/>
              <a:gd name="T13" fmla="*/ 288 h 288"/>
              <a:gd name="T14" fmla="*/ 193 w 290"/>
              <a:gd name="T15" fmla="*/ 287 h 288"/>
              <a:gd name="T16" fmla="*/ 288 w 290"/>
              <a:gd name="T17" fmla="*/ 191 h 288"/>
              <a:gd name="T18" fmla="*/ 288 w 290"/>
              <a:gd name="T19" fmla="*/ 185 h 288"/>
              <a:gd name="T20" fmla="*/ 223 w 290"/>
              <a:gd name="T21" fmla="*/ 119 h 288"/>
              <a:gd name="T22" fmla="*/ 265 w 290"/>
              <a:gd name="T23" fmla="*/ 77 h 288"/>
              <a:gd name="T24" fmla="*/ 267 w 290"/>
              <a:gd name="T25" fmla="*/ 72 h 288"/>
              <a:gd name="T26" fmla="*/ 263 w 290"/>
              <a:gd name="T27" fmla="*/ 69 h 288"/>
              <a:gd name="T28" fmla="*/ 6 w 290"/>
              <a:gd name="T29" fmla="*/ 0 h 288"/>
              <a:gd name="T30" fmla="*/ 4 w 290"/>
              <a:gd name="T31" fmla="*/ 0 h 288"/>
              <a:gd name="T32" fmla="*/ 1 w 290"/>
              <a:gd name="T33" fmla="*/ 1 h 288"/>
              <a:gd name="T34" fmla="*/ 0 w 290"/>
              <a:gd name="T35" fmla="*/ 5 h 288"/>
              <a:gd name="T36" fmla="*/ 69 w 290"/>
              <a:gd name="T37" fmla="*/ 26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88">
                <a:moveTo>
                  <a:pt x="69" y="263"/>
                </a:moveTo>
                <a:cubicBezTo>
                  <a:pt x="69" y="265"/>
                  <a:pt x="71" y="266"/>
                  <a:pt x="72" y="266"/>
                </a:cubicBezTo>
                <a:cubicBezTo>
                  <a:pt x="73" y="266"/>
                  <a:pt x="73" y="266"/>
                  <a:pt x="74" y="266"/>
                </a:cubicBezTo>
                <a:cubicBezTo>
                  <a:pt x="75" y="266"/>
                  <a:pt x="76" y="266"/>
                  <a:pt x="77" y="265"/>
                </a:cubicBezTo>
                <a:lnTo>
                  <a:pt x="121" y="221"/>
                </a:lnTo>
                <a:lnTo>
                  <a:pt x="186" y="287"/>
                </a:lnTo>
                <a:cubicBezTo>
                  <a:pt x="187" y="288"/>
                  <a:pt x="188" y="288"/>
                  <a:pt x="189" y="288"/>
                </a:cubicBezTo>
                <a:cubicBezTo>
                  <a:pt x="191" y="288"/>
                  <a:pt x="192" y="288"/>
                  <a:pt x="193" y="287"/>
                </a:cubicBezTo>
                <a:lnTo>
                  <a:pt x="288" y="191"/>
                </a:lnTo>
                <a:cubicBezTo>
                  <a:pt x="290" y="190"/>
                  <a:pt x="290" y="187"/>
                  <a:pt x="288" y="185"/>
                </a:cubicBezTo>
                <a:lnTo>
                  <a:pt x="223" y="119"/>
                </a:lnTo>
                <a:lnTo>
                  <a:pt x="265" y="77"/>
                </a:lnTo>
                <a:cubicBezTo>
                  <a:pt x="267" y="75"/>
                  <a:pt x="267" y="74"/>
                  <a:pt x="267" y="72"/>
                </a:cubicBezTo>
                <a:cubicBezTo>
                  <a:pt x="266" y="70"/>
                  <a:pt x="265" y="69"/>
                  <a:pt x="263" y="69"/>
                </a:cubicBezTo>
                <a:lnTo>
                  <a:pt x="6" y="0"/>
                </a:lnTo>
                <a:cubicBezTo>
                  <a:pt x="5" y="0"/>
                  <a:pt x="5" y="0"/>
                  <a:pt x="4" y="0"/>
                </a:cubicBezTo>
                <a:cubicBezTo>
                  <a:pt x="3" y="0"/>
                  <a:pt x="2" y="0"/>
                  <a:pt x="1" y="1"/>
                </a:cubicBezTo>
                <a:cubicBezTo>
                  <a:pt x="0" y="2"/>
                  <a:pt x="0" y="4"/>
                  <a:pt x="0" y="5"/>
                </a:cubicBezTo>
                <a:lnTo>
                  <a:pt x="69" y="263"/>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34" name="Freeform 31"/>
          <p:cNvSpPr/>
          <p:nvPr/>
        </p:nvSpPr>
        <p:spPr bwMode="auto">
          <a:xfrm>
            <a:off x="2008148" y="4999833"/>
            <a:ext cx="316531" cy="316531"/>
          </a:xfrm>
          <a:custGeom>
            <a:avLst/>
            <a:gdLst>
              <a:gd name="T0" fmla="*/ 221 w 291"/>
              <a:gd name="T1" fmla="*/ 25 h 289"/>
              <a:gd name="T2" fmla="*/ 218 w 291"/>
              <a:gd name="T3" fmla="*/ 22 h 289"/>
              <a:gd name="T4" fmla="*/ 217 w 291"/>
              <a:gd name="T5" fmla="*/ 22 h 289"/>
              <a:gd name="T6" fmla="*/ 213 w 291"/>
              <a:gd name="T7" fmla="*/ 23 h 289"/>
              <a:gd name="T8" fmla="*/ 170 w 291"/>
              <a:gd name="T9" fmla="*/ 67 h 289"/>
              <a:gd name="T10" fmla="*/ 104 w 291"/>
              <a:gd name="T11" fmla="*/ 2 h 289"/>
              <a:gd name="T12" fmla="*/ 101 w 291"/>
              <a:gd name="T13" fmla="*/ 0 h 289"/>
              <a:gd name="T14" fmla="*/ 97 w 291"/>
              <a:gd name="T15" fmla="*/ 2 h 289"/>
              <a:gd name="T16" fmla="*/ 2 w 291"/>
              <a:gd name="T17" fmla="*/ 97 h 289"/>
              <a:gd name="T18" fmla="*/ 2 w 291"/>
              <a:gd name="T19" fmla="*/ 104 h 289"/>
              <a:gd name="T20" fmla="*/ 67 w 291"/>
              <a:gd name="T21" fmla="*/ 169 h 289"/>
              <a:gd name="T22" fmla="*/ 25 w 291"/>
              <a:gd name="T23" fmla="*/ 212 h 289"/>
              <a:gd name="T24" fmla="*/ 23 w 291"/>
              <a:gd name="T25" fmla="*/ 216 h 289"/>
              <a:gd name="T26" fmla="*/ 27 w 291"/>
              <a:gd name="T27" fmla="*/ 220 h 289"/>
              <a:gd name="T28" fmla="*/ 284 w 291"/>
              <a:gd name="T29" fmla="*/ 289 h 289"/>
              <a:gd name="T30" fmla="*/ 286 w 291"/>
              <a:gd name="T31" fmla="*/ 289 h 289"/>
              <a:gd name="T32" fmla="*/ 289 w 291"/>
              <a:gd name="T33" fmla="*/ 288 h 289"/>
              <a:gd name="T34" fmla="*/ 290 w 291"/>
              <a:gd name="T35" fmla="*/ 283 h 289"/>
              <a:gd name="T36" fmla="*/ 221 w 291"/>
              <a:gd name="T37" fmla="*/ 25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1" h="289">
                <a:moveTo>
                  <a:pt x="221" y="25"/>
                </a:moveTo>
                <a:cubicBezTo>
                  <a:pt x="221" y="24"/>
                  <a:pt x="219" y="22"/>
                  <a:pt x="218" y="22"/>
                </a:cubicBezTo>
                <a:cubicBezTo>
                  <a:pt x="217" y="22"/>
                  <a:pt x="217" y="22"/>
                  <a:pt x="217" y="22"/>
                </a:cubicBezTo>
                <a:cubicBezTo>
                  <a:pt x="215" y="22"/>
                  <a:pt x="214" y="22"/>
                  <a:pt x="213" y="23"/>
                </a:cubicBezTo>
                <a:lnTo>
                  <a:pt x="170" y="67"/>
                </a:lnTo>
                <a:lnTo>
                  <a:pt x="104" y="2"/>
                </a:lnTo>
                <a:cubicBezTo>
                  <a:pt x="103" y="1"/>
                  <a:pt x="102" y="0"/>
                  <a:pt x="101" y="0"/>
                </a:cubicBezTo>
                <a:cubicBezTo>
                  <a:pt x="99" y="0"/>
                  <a:pt x="98" y="1"/>
                  <a:pt x="97" y="2"/>
                </a:cubicBezTo>
                <a:lnTo>
                  <a:pt x="2" y="97"/>
                </a:lnTo>
                <a:cubicBezTo>
                  <a:pt x="0" y="99"/>
                  <a:pt x="0" y="102"/>
                  <a:pt x="2" y="104"/>
                </a:cubicBezTo>
                <a:lnTo>
                  <a:pt x="67" y="169"/>
                </a:lnTo>
                <a:lnTo>
                  <a:pt x="25" y="212"/>
                </a:lnTo>
                <a:cubicBezTo>
                  <a:pt x="24" y="213"/>
                  <a:pt x="23" y="215"/>
                  <a:pt x="23" y="216"/>
                </a:cubicBezTo>
                <a:cubicBezTo>
                  <a:pt x="24" y="218"/>
                  <a:pt x="25" y="219"/>
                  <a:pt x="27" y="220"/>
                </a:cubicBezTo>
                <a:lnTo>
                  <a:pt x="284" y="289"/>
                </a:lnTo>
                <a:cubicBezTo>
                  <a:pt x="285" y="289"/>
                  <a:pt x="285" y="289"/>
                  <a:pt x="286" y="289"/>
                </a:cubicBezTo>
                <a:cubicBezTo>
                  <a:pt x="287" y="289"/>
                  <a:pt x="288" y="288"/>
                  <a:pt x="289" y="288"/>
                </a:cubicBezTo>
                <a:cubicBezTo>
                  <a:pt x="290" y="286"/>
                  <a:pt x="291" y="285"/>
                  <a:pt x="290" y="283"/>
                </a:cubicBezTo>
                <a:lnTo>
                  <a:pt x="221" y="25"/>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35" name="Freeform 32"/>
          <p:cNvSpPr/>
          <p:nvPr/>
        </p:nvSpPr>
        <p:spPr bwMode="auto">
          <a:xfrm>
            <a:off x="1662601" y="4999833"/>
            <a:ext cx="316531" cy="316531"/>
          </a:xfrm>
          <a:custGeom>
            <a:avLst/>
            <a:gdLst>
              <a:gd name="T0" fmla="*/ 193 w 290"/>
              <a:gd name="T1" fmla="*/ 2 h 289"/>
              <a:gd name="T2" fmla="*/ 189 w 290"/>
              <a:gd name="T3" fmla="*/ 0 h 289"/>
              <a:gd name="T4" fmla="*/ 186 w 290"/>
              <a:gd name="T5" fmla="*/ 2 h 289"/>
              <a:gd name="T6" fmla="*/ 121 w 290"/>
              <a:gd name="T7" fmla="*/ 67 h 289"/>
              <a:gd name="T8" fmla="*/ 77 w 290"/>
              <a:gd name="T9" fmla="*/ 23 h 289"/>
              <a:gd name="T10" fmla="*/ 74 w 290"/>
              <a:gd name="T11" fmla="*/ 22 h 289"/>
              <a:gd name="T12" fmla="*/ 72 w 290"/>
              <a:gd name="T13" fmla="*/ 22 h 289"/>
              <a:gd name="T14" fmla="*/ 69 w 290"/>
              <a:gd name="T15" fmla="*/ 25 h 289"/>
              <a:gd name="T16" fmla="*/ 0 w 290"/>
              <a:gd name="T17" fmla="*/ 283 h 289"/>
              <a:gd name="T18" fmla="*/ 1 w 290"/>
              <a:gd name="T19" fmla="*/ 288 h 289"/>
              <a:gd name="T20" fmla="*/ 5 w 290"/>
              <a:gd name="T21" fmla="*/ 289 h 289"/>
              <a:gd name="T22" fmla="*/ 6 w 290"/>
              <a:gd name="T23" fmla="*/ 289 h 289"/>
              <a:gd name="T24" fmla="*/ 263 w 290"/>
              <a:gd name="T25" fmla="*/ 220 h 289"/>
              <a:gd name="T26" fmla="*/ 267 w 290"/>
              <a:gd name="T27" fmla="*/ 216 h 289"/>
              <a:gd name="T28" fmla="*/ 265 w 290"/>
              <a:gd name="T29" fmla="*/ 212 h 289"/>
              <a:gd name="T30" fmla="*/ 223 w 290"/>
              <a:gd name="T31" fmla="*/ 169 h 289"/>
              <a:gd name="T32" fmla="*/ 288 w 290"/>
              <a:gd name="T33" fmla="*/ 104 h 289"/>
              <a:gd name="T34" fmla="*/ 288 w 290"/>
              <a:gd name="T35" fmla="*/ 97 h 289"/>
              <a:gd name="T36" fmla="*/ 193 w 290"/>
              <a:gd name="T37" fmla="*/ 2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89">
                <a:moveTo>
                  <a:pt x="193" y="2"/>
                </a:moveTo>
                <a:cubicBezTo>
                  <a:pt x="192" y="1"/>
                  <a:pt x="191" y="0"/>
                  <a:pt x="189" y="0"/>
                </a:cubicBezTo>
                <a:cubicBezTo>
                  <a:pt x="188" y="0"/>
                  <a:pt x="187" y="1"/>
                  <a:pt x="186" y="2"/>
                </a:cubicBezTo>
                <a:lnTo>
                  <a:pt x="121" y="67"/>
                </a:lnTo>
                <a:lnTo>
                  <a:pt x="77" y="23"/>
                </a:lnTo>
                <a:cubicBezTo>
                  <a:pt x="76" y="22"/>
                  <a:pt x="75" y="22"/>
                  <a:pt x="74" y="22"/>
                </a:cubicBezTo>
                <a:cubicBezTo>
                  <a:pt x="73" y="22"/>
                  <a:pt x="73" y="22"/>
                  <a:pt x="72" y="22"/>
                </a:cubicBezTo>
                <a:cubicBezTo>
                  <a:pt x="71" y="22"/>
                  <a:pt x="69" y="24"/>
                  <a:pt x="69" y="25"/>
                </a:cubicBezTo>
                <a:lnTo>
                  <a:pt x="0" y="283"/>
                </a:lnTo>
                <a:cubicBezTo>
                  <a:pt x="0" y="285"/>
                  <a:pt x="0" y="286"/>
                  <a:pt x="1" y="288"/>
                </a:cubicBezTo>
                <a:cubicBezTo>
                  <a:pt x="2" y="288"/>
                  <a:pt x="3" y="289"/>
                  <a:pt x="5" y="289"/>
                </a:cubicBezTo>
                <a:cubicBezTo>
                  <a:pt x="5" y="289"/>
                  <a:pt x="5" y="289"/>
                  <a:pt x="6" y="289"/>
                </a:cubicBezTo>
                <a:lnTo>
                  <a:pt x="263" y="220"/>
                </a:lnTo>
                <a:cubicBezTo>
                  <a:pt x="265" y="219"/>
                  <a:pt x="266" y="218"/>
                  <a:pt x="267" y="216"/>
                </a:cubicBezTo>
                <a:cubicBezTo>
                  <a:pt x="267" y="215"/>
                  <a:pt x="267" y="213"/>
                  <a:pt x="265" y="212"/>
                </a:cubicBezTo>
                <a:lnTo>
                  <a:pt x="223" y="169"/>
                </a:lnTo>
                <a:lnTo>
                  <a:pt x="288" y="104"/>
                </a:lnTo>
                <a:cubicBezTo>
                  <a:pt x="290" y="102"/>
                  <a:pt x="290" y="99"/>
                  <a:pt x="288" y="97"/>
                </a:cubicBezTo>
                <a:lnTo>
                  <a:pt x="193" y="2"/>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36" name="Freeform 33"/>
          <p:cNvSpPr/>
          <p:nvPr/>
        </p:nvSpPr>
        <p:spPr bwMode="auto">
          <a:xfrm>
            <a:off x="3039113" y="5706851"/>
            <a:ext cx="680540" cy="327081"/>
          </a:xfrm>
          <a:custGeom>
            <a:avLst/>
            <a:gdLst>
              <a:gd name="T0" fmla="*/ 530 w 626"/>
              <a:gd name="T1" fmla="*/ 0 h 300"/>
              <a:gd name="T2" fmla="*/ 97 w 626"/>
              <a:gd name="T3" fmla="*/ 0 h 300"/>
              <a:gd name="T4" fmla="*/ 0 w 626"/>
              <a:gd name="T5" fmla="*/ 73 h 300"/>
              <a:gd name="T6" fmla="*/ 313 w 626"/>
              <a:gd name="T7" fmla="*/ 300 h 300"/>
              <a:gd name="T8" fmla="*/ 626 w 626"/>
              <a:gd name="T9" fmla="*/ 73 h 300"/>
              <a:gd name="T10" fmla="*/ 530 w 626"/>
              <a:gd name="T11" fmla="*/ 0 h 300"/>
            </a:gdLst>
            <a:ahLst/>
            <a:cxnLst>
              <a:cxn ang="0">
                <a:pos x="T0" y="T1"/>
              </a:cxn>
              <a:cxn ang="0">
                <a:pos x="T2" y="T3"/>
              </a:cxn>
              <a:cxn ang="0">
                <a:pos x="T4" y="T5"/>
              </a:cxn>
              <a:cxn ang="0">
                <a:pos x="T6" y="T7"/>
              </a:cxn>
              <a:cxn ang="0">
                <a:pos x="T8" y="T9"/>
              </a:cxn>
              <a:cxn ang="0">
                <a:pos x="T10" y="T11"/>
              </a:cxn>
            </a:cxnLst>
            <a:rect l="0" t="0" r="r" b="b"/>
            <a:pathLst>
              <a:path w="626" h="300">
                <a:moveTo>
                  <a:pt x="530" y="0"/>
                </a:moveTo>
                <a:lnTo>
                  <a:pt x="97" y="0"/>
                </a:lnTo>
                <a:cubicBezTo>
                  <a:pt x="54" y="0"/>
                  <a:pt x="17" y="30"/>
                  <a:pt x="0" y="73"/>
                </a:cubicBezTo>
                <a:lnTo>
                  <a:pt x="313" y="300"/>
                </a:lnTo>
                <a:lnTo>
                  <a:pt x="626" y="73"/>
                </a:lnTo>
                <a:cubicBezTo>
                  <a:pt x="609" y="30"/>
                  <a:pt x="572" y="0"/>
                  <a:pt x="530" y="0"/>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37" name="Freeform 34"/>
          <p:cNvSpPr/>
          <p:nvPr/>
        </p:nvSpPr>
        <p:spPr bwMode="auto">
          <a:xfrm>
            <a:off x="3028562" y="5888857"/>
            <a:ext cx="701642" cy="480071"/>
          </a:xfrm>
          <a:custGeom>
            <a:avLst/>
            <a:gdLst>
              <a:gd name="T0" fmla="*/ 322 w 644"/>
              <a:gd name="T1" fmla="*/ 230 h 440"/>
              <a:gd name="T2" fmla="*/ 311 w 644"/>
              <a:gd name="T3" fmla="*/ 226 h 440"/>
              <a:gd name="T4" fmla="*/ 0 w 644"/>
              <a:gd name="T5" fmla="*/ 0 h 440"/>
              <a:gd name="T6" fmla="*/ 0 w 644"/>
              <a:gd name="T7" fmla="*/ 317 h 440"/>
              <a:gd name="T8" fmla="*/ 106 w 644"/>
              <a:gd name="T9" fmla="*/ 440 h 440"/>
              <a:gd name="T10" fmla="*/ 539 w 644"/>
              <a:gd name="T11" fmla="*/ 440 h 440"/>
              <a:gd name="T12" fmla="*/ 644 w 644"/>
              <a:gd name="T13" fmla="*/ 317 h 440"/>
              <a:gd name="T14" fmla="*/ 644 w 644"/>
              <a:gd name="T15" fmla="*/ 0 h 440"/>
              <a:gd name="T16" fmla="*/ 333 w 644"/>
              <a:gd name="T17" fmla="*/ 226 h 440"/>
              <a:gd name="T18" fmla="*/ 322 w 644"/>
              <a:gd name="T19" fmla="*/ 23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4" h="440">
                <a:moveTo>
                  <a:pt x="322" y="230"/>
                </a:moveTo>
                <a:cubicBezTo>
                  <a:pt x="318" y="230"/>
                  <a:pt x="315" y="229"/>
                  <a:pt x="311" y="226"/>
                </a:cubicBezTo>
                <a:lnTo>
                  <a:pt x="0" y="0"/>
                </a:lnTo>
                <a:lnTo>
                  <a:pt x="0" y="317"/>
                </a:lnTo>
                <a:cubicBezTo>
                  <a:pt x="0" y="385"/>
                  <a:pt x="47" y="440"/>
                  <a:pt x="106" y="440"/>
                </a:cubicBezTo>
                <a:lnTo>
                  <a:pt x="539" y="440"/>
                </a:lnTo>
                <a:cubicBezTo>
                  <a:pt x="597" y="440"/>
                  <a:pt x="644" y="385"/>
                  <a:pt x="644" y="317"/>
                </a:cubicBezTo>
                <a:lnTo>
                  <a:pt x="644" y="0"/>
                </a:lnTo>
                <a:lnTo>
                  <a:pt x="333" y="226"/>
                </a:lnTo>
                <a:cubicBezTo>
                  <a:pt x="330" y="229"/>
                  <a:pt x="326" y="230"/>
                  <a:pt x="322" y="230"/>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38" name="Freeform 35"/>
          <p:cNvSpPr>
            <a:spLocks noEditPoints="1"/>
          </p:cNvSpPr>
          <p:nvPr/>
        </p:nvSpPr>
        <p:spPr bwMode="auto">
          <a:xfrm>
            <a:off x="5819286" y="5712128"/>
            <a:ext cx="530187" cy="651525"/>
          </a:xfrm>
          <a:custGeom>
            <a:avLst/>
            <a:gdLst>
              <a:gd name="T0" fmla="*/ 0 w 486"/>
              <a:gd name="T1" fmla="*/ 262 h 598"/>
              <a:gd name="T2" fmla="*/ 0 w 486"/>
              <a:gd name="T3" fmla="*/ 500 h 598"/>
              <a:gd name="T4" fmla="*/ 98 w 486"/>
              <a:gd name="T5" fmla="*/ 598 h 598"/>
              <a:gd name="T6" fmla="*/ 388 w 486"/>
              <a:gd name="T7" fmla="*/ 598 h 598"/>
              <a:gd name="T8" fmla="*/ 486 w 486"/>
              <a:gd name="T9" fmla="*/ 500 h 598"/>
              <a:gd name="T10" fmla="*/ 486 w 486"/>
              <a:gd name="T11" fmla="*/ 262 h 598"/>
              <a:gd name="T12" fmla="*/ 445 w 486"/>
              <a:gd name="T13" fmla="*/ 262 h 598"/>
              <a:gd name="T14" fmla="*/ 445 w 486"/>
              <a:gd name="T15" fmla="*/ 199 h 598"/>
              <a:gd name="T16" fmla="*/ 246 w 486"/>
              <a:gd name="T17" fmla="*/ 0 h 598"/>
              <a:gd name="T18" fmla="*/ 48 w 486"/>
              <a:gd name="T19" fmla="*/ 199 h 598"/>
              <a:gd name="T20" fmla="*/ 48 w 486"/>
              <a:gd name="T21" fmla="*/ 262 h 598"/>
              <a:gd name="T22" fmla="*/ 0 w 486"/>
              <a:gd name="T23" fmla="*/ 262 h 598"/>
              <a:gd name="T24" fmla="*/ 370 w 486"/>
              <a:gd name="T25" fmla="*/ 262 h 598"/>
              <a:gd name="T26" fmla="*/ 122 w 486"/>
              <a:gd name="T27" fmla="*/ 262 h 598"/>
              <a:gd name="T28" fmla="*/ 123 w 486"/>
              <a:gd name="T29" fmla="*/ 199 h 598"/>
              <a:gd name="T30" fmla="*/ 246 w 486"/>
              <a:gd name="T31" fmla="*/ 75 h 598"/>
              <a:gd name="T32" fmla="*/ 370 w 486"/>
              <a:gd name="T33" fmla="*/ 199 h 598"/>
              <a:gd name="T34" fmla="*/ 370 w 486"/>
              <a:gd name="T35" fmla="*/ 262 h 598"/>
              <a:gd name="T36" fmla="*/ 276 w 486"/>
              <a:gd name="T37" fmla="*/ 438 h 598"/>
              <a:gd name="T38" fmla="*/ 276 w 486"/>
              <a:gd name="T39" fmla="*/ 438 h 598"/>
              <a:gd name="T40" fmla="*/ 276 w 486"/>
              <a:gd name="T41" fmla="*/ 491 h 598"/>
              <a:gd name="T42" fmla="*/ 243 w 486"/>
              <a:gd name="T43" fmla="*/ 523 h 598"/>
              <a:gd name="T44" fmla="*/ 210 w 486"/>
              <a:gd name="T45" fmla="*/ 491 h 598"/>
              <a:gd name="T46" fmla="*/ 210 w 486"/>
              <a:gd name="T47" fmla="*/ 438 h 598"/>
              <a:gd name="T48" fmla="*/ 187 w 486"/>
              <a:gd name="T49" fmla="*/ 392 h 598"/>
              <a:gd name="T50" fmla="*/ 243 w 486"/>
              <a:gd name="T51" fmla="*/ 336 h 598"/>
              <a:gd name="T52" fmla="*/ 299 w 486"/>
              <a:gd name="T53" fmla="*/ 392 h 598"/>
              <a:gd name="T54" fmla="*/ 276 w 486"/>
              <a:gd name="T55" fmla="*/ 43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6" h="598">
                <a:moveTo>
                  <a:pt x="0" y="262"/>
                </a:moveTo>
                <a:lnTo>
                  <a:pt x="0" y="500"/>
                </a:lnTo>
                <a:cubicBezTo>
                  <a:pt x="0" y="554"/>
                  <a:pt x="44" y="598"/>
                  <a:pt x="98" y="598"/>
                </a:cubicBezTo>
                <a:lnTo>
                  <a:pt x="388" y="598"/>
                </a:lnTo>
                <a:cubicBezTo>
                  <a:pt x="442" y="598"/>
                  <a:pt x="486" y="554"/>
                  <a:pt x="486" y="500"/>
                </a:cubicBezTo>
                <a:lnTo>
                  <a:pt x="486" y="262"/>
                </a:lnTo>
                <a:lnTo>
                  <a:pt x="445" y="262"/>
                </a:lnTo>
                <a:lnTo>
                  <a:pt x="445" y="199"/>
                </a:lnTo>
                <a:cubicBezTo>
                  <a:pt x="445" y="89"/>
                  <a:pt x="356" y="0"/>
                  <a:pt x="246" y="0"/>
                </a:cubicBezTo>
                <a:cubicBezTo>
                  <a:pt x="137" y="0"/>
                  <a:pt x="48" y="89"/>
                  <a:pt x="48" y="199"/>
                </a:cubicBezTo>
                <a:lnTo>
                  <a:pt x="48" y="262"/>
                </a:lnTo>
                <a:lnTo>
                  <a:pt x="0" y="262"/>
                </a:lnTo>
                <a:close/>
                <a:moveTo>
                  <a:pt x="370" y="262"/>
                </a:moveTo>
                <a:lnTo>
                  <a:pt x="122" y="262"/>
                </a:lnTo>
                <a:lnTo>
                  <a:pt x="123" y="199"/>
                </a:lnTo>
                <a:cubicBezTo>
                  <a:pt x="123" y="131"/>
                  <a:pt x="178" y="75"/>
                  <a:pt x="246" y="75"/>
                </a:cubicBezTo>
                <a:cubicBezTo>
                  <a:pt x="315" y="75"/>
                  <a:pt x="370" y="131"/>
                  <a:pt x="370" y="199"/>
                </a:cubicBezTo>
                <a:lnTo>
                  <a:pt x="370" y="262"/>
                </a:lnTo>
                <a:close/>
                <a:moveTo>
                  <a:pt x="276" y="438"/>
                </a:moveTo>
                <a:lnTo>
                  <a:pt x="276" y="438"/>
                </a:lnTo>
                <a:lnTo>
                  <a:pt x="276" y="491"/>
                </a:lnTo>
                <a:cubicBezTo>
                  <a:pt x="276" y="509"/>
                  <a:pt x="261" y="523"/>
                  <a:pt x="243" y="523"/>
                </a:cubicBezTo>
                <a:cubicBezTo>
                  <a:pt x="225" y="523"/>
                  <a:pt x="210" y="509"/>
                  <a:pt x="210" y="491"/>
                </a:cubicBezTo>
                <a:lnTo>
                  <a:pt x="210" y="438"/>
                </a:lnTo>
                <a:cubicBezTo>
                  <a:pt x="196" y="428"/>
                  <a:pt x="187" y="411"/>
                  <a:pt x="187" y="392"/>
                </a:cubicBezTo>
                <a:cubicBezTo>
                  <a:pt x="187" y="362"/>
                  <a:pt x="212" y="336"/>
                  <a:pt x="243" y="336"/>
                </a:cubicBezTo>
                <a:cubicBezTo>
                  <a:pt x="274" y="336"/>
                  <a:pt x="299" y="362"/>
                  <a:pt x="299" y="392"/>
                </a:cubicBezTo>
                <a:cubicBezTo>
                  <a:pt x="299" y="411"/>
                  <a:pt x="290" y="428"/>
                  <a:pt x="276" y="438"/>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39" name="Freeform 36"/>
          <p:cNvSpPr>
            <a:spLocks noEditPoints="1"/>
          </p:cNvSpPr>
          <p:nvPr/>
        </p:nvSpPr>
        <p:spPr bwMode="auto">
          <a:xfrm>
            <a:off x="1554454" y="1554261"/>
            <a:ext cx="875733" cy="738570"/>
          </a:xfrm>
          <a:custGeom>
            <a:avLst/>
            <a:gdLst>
              <a:gd name="T0" fmla="*/ 563 w 803"/>
              <a:gd name="T1" fmla="*/ 421 h 678"/>
              <a:gd name="T2" fmla="*/ 445 w 803"/>
              <a:gd name="T3" fmla="*/ 421 h 678"/>
              <a:gd name="T4" fmla="*/ 445 w 803"/>
              <a:gd name="T5" fmla="*/ 540 h 678"/>
              <a:gd name="T6" fmla="*/ 358 w 803"/>
              <a:gd name="T7" fmla="*/ 540 h 678"/>
              <a:gd name="T8" fmla="*/ 358 w 803"/>
              <a:gd name="T9" fmla="*/ 421 h 678"/>
              <a:gd name="T10" fmla="*/ 240 w 803"/>
              <a:gd name="T11" fmla="*/ 421 h 678"/>
              <a:gd name="T12" fmla="*/ 240 w 803"/>
              <a:gd name="T13" fmla="*/ 334 h 678"/>
              <a:gd name="T14" fmla="*/ 358 w 803"/>
              <a:gd name="T15" fmla="*/ 334 h 678"/>
              <a:gd name="T16" fmla="*/ 358 w 803"/>
              <a:gd name="T17" fmla="*/ 215 h 678"/>
              <a:gd name="T18" fmla="*/ 445 w 803"/>
              <a:gd name="T19" fmla="*/ 215 h 678"/>
              <a:gd name="T20" fmla="*/ 445 w 803"/>
              <a:gd name="T21" fmla="*/ 334 h 678"/>
              <a:gd name="T22" fmla="*/ 563 w 803"/>
              <a:gd name="T23" fmla="*/ 334 h 678"/>
              <a:gd name="T24" fmla="*/ 563 w 803"/>
              <a:gd name="T25" fmla="*/ 421 h 678"/>
              <a:gd name="T26" fmla="*/ 737 w 803"/>
              <a:gd name="T27" fmla="*/ 218 h 678"/>
              <a:gd name="T28" fmla="*/ 401 w 803"/>
              <a:gd name="T29" fmla="*/ 161 h 678"/>
              <a:gd name="T30" fmla="*/ 66 w 803"/>
              <a:gd name="T31" fmla="*/ 218 h 678"/>
              <a:gd name="T32" fmla="*/ 402 w 803"/>
              <a:gd name="T33" fmla="*/ 678 h 678"/>
              <a:gd name="T34" fmla="*/ 737 w 803"/>
              <a:gd name="T35" fmla="*/ 218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3" h="678">
                <a:moveTo>
                  <a:pt x="563" y="421"/>
                </a:moveTo>
                <a:lnTo>
                  <a:pt x="445" y="421"/>
                </a:lnTo>
                <a:lnTo>
                  <a:pt x="445" y="540"/>
                </a:lnTo>
                <a:lnTo>
                  <a:pt x="358" y="540"/>
                </a:lnTo>
                <a:lnTo>
                  <a:pt x="358" y="421"/>
                </a:lnTo>
                <a:lnTo>
                  <a:pt x="240" y="421"/>
                </a:lnTo>
                <a:lnTo>
                  <a:pt x="240" y="334"/>
                </a:lnTo>
                <a:lnTo>
                  <a:pt x="358" y="334"/>
                </a:lnTo>
                <a:lnTo>
                  <a:pt x="358" y="215"/>
                </a:lnTo>
                <a:lnTo>
                  <a:pt x="445" y="215"/>
                </a:lnTo>
                <a:lnTo>
                  <a:pt x="445" y="334"/>
                </a:lnTo>
                <a:lnTo>
                  <a:pt x="563" y="334"/>
                </a:lnTo>
                <a:lnTo>
                  <a:pt x="563" y="421"/>
                </a:lnTo>
                <a:close/>
                <a:moveTo>
                  <a:pt x="737" y="218"/>
                </a:moveTo>
                <a:cubicBezTo>
                  <a:pt x="680" y="0"/>
                  <a:pt x="440" y="138"/>
                  <a:pt x="401" y="161"/>
                </a:cubicBezTo>
                <a:cubicBezTo>
                  <a:pt x="360" y="136"/>
                  <a:pt x="123" y="1"/>
                  <a:pt x="66" y="218"/>
                </a:cubicBezTo>
                <a:cubicBezTo>
                  <a:pt x="0" y="469"/>
                  <a:pt x="400" y="676"/>
                  <a:pt x="402" y="678"/>
                </a:cubicBezTo>
                <a:cubicBezTo>
                  <a:pt x="402" y="678"/>
                  <a:pt x="803" y="466"/>
                  <a:pt x="737" y="218"/>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40" name="Freeform 37"/>
          <p:cNvSpPr>
            <a:spLocks noEditPoints="1"/>
          </p:cNvSpPr>
          <p:nvPr/>
        </p:nvSpPr>
        <p:spPr bwMode="auto">
          <a:xfrm>
            <a:off x="5774443" y="3596702"/>
            <a:ext cx="617234" cy="669989"/>
          </a:xfrm>
          <a:custGeom>
            <a:avLst/>
            <a:gdLst>
              <a:gd name="T0" fmla="*/ 38 w 566"/>
              <a:gd name="T1" fmla="*/ 38 h 613"/>
              <a:gd name="T2" fmla="*/ 151 w 566"/>
              <a:gd name="T3" fmla="*/ 37 h 613"/>
              <a:gd name="T4" fmla="*/ 271 w 566"/>
              <a:gd name="T5" fmla="*/ 5 h 613"/>
              <a:gd name="T6" fmla="*/ 283 w 566"/>
              <a:gd name="T7" fmla="*/ 0 h 613"/>
              <a:gd name="T8" fmla="*/ 294 w 566"/>
              <a:gd name="T9" fmla="*/ 5 h 613"/>
              <a:gd name="T10" fmla="*/ 415 w 566"/>
              <a:gd name="T11" fmla="*/ 37 h 613"/>
              <a:gd name="T12" fmla="*/ 528 w 566"/>
              <a:gd name="T13" fmla="*/ 38 h 613"/>
              <a:gd name="T14" fmla="*/ 566 w 566"/>
              <a:gd name="T15" fmla="*/ 33 h 613"/>
              <a:gd name="T16" fmla="*/ 566 w 566"/>
              <a:gd name="T17" fmla="*/ 77 h 613"/>
              <a:gd name="T18" fmla="*/ 486 w 566"/>
              <a:gd name="T19" fmla="*/ 464 h 613"/>
              <a:gd name="T20" fmla="*/ 291 w 566"/>
              <a:gd name="T21" fmla="*/ 611 h 613"/>
              <a:gd name="T22" fmla="*/ 283 w 566"/>
              <a:gd name="T23" fmla="*/ 613 h 613"/>
              <a:gd name="T24" fmla="*/ 275 w 566"/>
              <a:gd name="T25" fmla="*/ 611 h 613"/>
              <a:gd name="T26" fmla="*/ 80 w 566"/>
              <a:gd name="T27" fmla="*/ 464 h 613"/>
              <a:gd name="T28" fmla="*/ 0 w 566"/>
              <a:gd name="T29" fmla="*/ 77 h 613"/>
              <a:gd name="T30" fmla="*/ 0 w 566"/>
              <a:gd name="T31" fmla="*/ 33 h 613"/>
              <a:gd name="T32" fmla="*/ 38 w 566"/>
              <a:gd name="T33" fmla="*/ 38 h 613"/>
              <a:gd name="T34" fmla="*/ 283 w 566"/>
              <a:gd name="T35" fmla="*/ 312 h 613"/>
              <a:gd name="T36" fmla="*/ 283 w 566"/>
              <a:gd name="T37" fmla="*/ 312 h 613"/>
              <a:gd name="T38" fmla="*/ 472 w 566"/>
              <a:gd name="T39" fmla="*/ 312 h 613"/>
              <a:gd name="T40" fmla="*/ 496 w 566"/>
              <a:gd name="T41" fmla="*/ 117 h 613"/>
              <a:gd name="T42" fmla="*/ 407 w 566"/>
              <a:gd name="T43" fmla="*/ 113 h 613"/>
              <a:gd name="T44" fmla="*/ 283 w 566"/>
              <a:gd name="T45" fmla="*/ 81 h 613"/>
              <a:gd name="T46" fmla="*/ 283 w 566"/>
              <a:gd name="T47" fmla="*/ 312 h 613"/>
              <a:gd name="T48" fmla="*/ 283 w 566"/>
              <a:gd name="T49" fmla="*/ 535 h 613"/>
              <a:gd name="T50" fmla="*/ 283 w 566"/>
              <a:gd name="T51" fmla="*/ 535 h 613"/>
              <a:gd name="T52" fmla="*/ 283 w 566"/>
              <a:gd name="T53" fmla="*/ 312 h 613"/>
              <a:gd name="T54" fmla="*/ 94 w 566"/>
              <a:gd name="T55" fmla="*/ 312 h 613"/>
              <a:gd name="T56" fmla="*/ 137 w 566"/>
              <a:gd name="T57" fmla="*/ 423 h 613"/>
              <a:gd name="T58" fmla="*/ 283 w 566"/>
              <a:gd name="T59" fmla="*/ 53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6" h="613">
                <a:moveTo>
                  <a:pt x="38" y="38"/>
                </a:moveTo>
                <a:cubicBezTo>
                  <a:pt x="74" y="43"/>
                  <a:pt x="112" y="42"/>
                  <a:pt x="151" y="37"/>
                </a:cubicBezTo>
                <a:cubicBezTo>
                  <a:pt x="190" y="32"/>
                  <a:pt x="230" y="21"/>
                  <a:pt x="271" y="5"/>
                </a:cubicBezTo>
                <a:lnTo>
                  <a:pt x="283" y="0"/>
                </a:lnTo>
                <a:lnTo>
                  <a:pt x="294" y="5"/>
                </a:lnTo>
                <a:cubicBezTo>
                  <a:pt x="336" y="21"/>
                  <a:pt x="376" y="32"/>
                  <a:pt x="415" y="37"/>
                </a:cubicBezTo>
                <a:cubicBezTo>
                  <a:pt x="454" y="42"/>
                  <a:pt x="491" y="43"/>
                  <a:pt x="528" y="38"/>
                </a:cubicBezTo>
                <a:lnTo>
                  <a:pt x="566" y="33"/>
                </a:lnTo>
                <a:lnTo>
                  <a:pt x="566" y="77"/>
                </a:lnTo>
                <a:cubicBezTo>
                  <a:pt x="564" y="260"/>
                  <a:pt x="534" y="382"/>
                  <a:pt x="486" y="464"/>
                </a:cubicBezTo>
                <a:cubicBezTo>
                  <a:pt x="436" y="550"/>
                  <a:pt x="368" y="591"/>
                  <a:pt x="291" y="611"/>
                </a:cubicBezTo>
                <a:lnTo>
                  <a:pt x="283" y="613"/>
                </a:lnTo>
                <a:lnTo>
                  <a:pt x="275" y="611"/>
                </a:lnTo>
                <a:cubicBezTo>
                  <a:pt x="198" y="591"/>
                  <a:pt x="130" y="550"/>
                  <a:pt x="80" y="464"/>
                </a:cubicBezTo>
                <a:cubicBezTo>
                  <a:pt x="32" y="382"/>
                  <a:pt x="2" y="260"/>
                  <a:pt x="0" y="77"/>
                </a:cubicBezTo>
                <a:lnTo>
                  <a:pt x="0" y="33"/>
                </a:lnTo>
                <a:lnTo>
                  <a:pt x="38" y="38"/>
                </a:lnTo>
                <a:close/>
                <a:moveTo>
                  <a:pt x="283" y="312"/>
                </a:moveTo>
                <a:lnTo>
                  <a:pt x="283" y="312"/>
                </a:lnTo>
                <a:lnTo>
                  <a:pt x="472" y="312"/>
                </a:lnTo>
                <a:cubicBezTo>
                  <a:pt x="485" y="259"/>
                  <a:pt x="493" y="195"/>
                  <a:pt x="496" y="117"/>
                </a:cubicBezTo>
                <a:cubicBezTo>
                  <a:pt x="467" y="119"/>
                  <a:pt x="437" y="117"/>
                  <a:pt x="407" y="113"/>
                </a:cubicBezTo>
                <a:cubicBezTo>
                  <a:pt x="367" y="108"/>
                  <a:pt x="325" y="97"/>
                  <a:pt x="283" y="81"/>
                </a:cubicBezTo>
                <a:lnTo>
                  <a:pt x="283" y="312"/>
                </a:lnTo>
                <a:close/>
                <a:moveTo>
                  <a:pt x="283" y="535"/>
                </a:moveTo>
                <a:lnTo>
                  <a:pt x="283" y="535"/>
                </a:lnTo>
                <a:lnTo>
                  <a:pt x="283" y="312"/>
                </a:lnTo>
                <a:lnTo>
                  <a:pt x="94" y="312"/>
                </a:lnTo>
                <a:cubicBezTo>
                  <a:pt x="105" y="357"/>
                  <a:pt x="120" y="393"/>
                  <a:pt x="137" y="423"/>
                </a:cubicBezTo>
                <a:cubicBezTo>
                  <a:pt x="174" y="486"/>
                  <a:pt x="225" y="518"/>
                  <a:pt x="283" y="535"/>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41" name="Freeform 38"/>
          <p:cNvSpPr>
            <a:spLocks noEditPoints="1"/>
          </p:cNvSpPr>
          <p:nvPr/>
        </p:nvSpPr>
        <p:spPr bwMode="auto">
          <a:xfrm>
            <a:off x="3110333" y="3572963"/>
            <a:ext cx="535462" cy="688453"/>
          </a:xfrm>
          <a:custGeom>
            <a:avLst/>
            <a:gdLst>
              <a:gd name="T0" fmla="*/ 2 w 491"/>
              <a:gd name="T1" fmla="*/ 492 h 631"/>
              <a:gd name="T2" fmla="*/ 121 w 491"/>
              <a:gd name="T3" fmla="*/ 631 h 631"/>
              <a:gd name="T4" fmla="*/ 122 w 491"/>
              <a:gd name="T5" fmla="*/ 631 h 631"/>
              <a:gd name="T6" fmla="*/ 131 w 491"/>
              <a:gd name="T7" fmla="*/ 631 h 631"/>
              <a:gd name="T8" fmla="*/ 244 w 491"/>
              <a:gd name="T9" fmla="*/ 595 h 631"/>
              <a:gd name="T10" fmla="*/ 247 w 491"/>
              <a:gd name="T11" fmla="*/ 556 h 631"/>
              <a:gd name="T12" fmla="*/ 184 w 491"/>
              <a:gd name="T13" fmla="*/ 498 h 631"/>
              <a:gd name="T14" fmla="*/ 202 w 491"/>
              <a:gd name="T15" fmla="*/ 457 h 631"/>
              <a:gd name="T16" fmla="*/ 162 w 491"/>
              <a:gd name="T17" fmla="*/ 401 h 631"/>
              <a:gd name="T18" fmla="*/ 170 w 491"/>
              <a:gd name="T19" fmla="*/ 372 h 631"/>
              <a:gd name="T20" fmla="*/ 213 w 491"/>
              <a:gd name="T21" fmla="*/ 344 h 631"/>
              <a:gd name="T22" fmla="*/ 198 w 491"/>
              <a:gd name="T23" fmla="*/ 305 h 631"/>
              <a:gd name="T24" fmla="*/ 256 w 491"/>
              <a:gd name="T25" fmla="*/ 246 h 631"/>
              <a:gd name="T26" fmla="*/ 307 w 491"/>
              <a:gd name="T27" fmla="*/ 83 h 631"/>
              <a:gd name="T28" fmla="*/ 2 w 491"/>
              <a:gd name="T29" fmla="*/ 273 h 631"/>
              <a:gd name="T30" fmla="*/ 2 w 491"/>
              <a:gd name="T31" fmla="*/ 492 h 631"/>
              <a:gd name="T32" fmla="*/ 221 w 491"/>
              <a:gd name="T33" fmla="*/ 305 h 631"/>
              <a:gd name="T34" fmla="*/ 256 w 491"/>
              <a:gd name="T35" fmla="*/ 340 h 631"/>
              <a:gd name="T36" fmla="*/ 436 w 491"/>
              <a:gd name="T37" fmla="*/ 340 h 631"/>
              <a:gd name="T38" fmla="*/ 436 w 491"/>
              <a:gd name="T39" fmla="*/ 270 h 631"/>
              <a:gd name="T40" fmla="*/ 265 w 491"/>
              <a:gd name="T41" fmla="*/ 270 h 631"/>
              <a:gd name="T42" fmla="*/ 349 w 491"/>
              <a:gd name="T43" fmla="*/ 366 h 631"/>
              <a:gd name="T44" fmla="*/ 192 w 491"/>
              <a:gd name="T45" fmla="*/ 382 h 631"/>
              <a:gd name="T46" fmla="*/ 221 w 491"/>
              <a:gd name="T47" fmla="*/ 436 h 631"/>
              <a:gd name="T48" fmla="*/ 349 w 491"/>
              <a:gd name="T49" fmla="*/ 436 h 631"/>
              <a:gd name="T50" fmla="*/ 491 w 491"/>
              <a:gd name="T51" fmla="*/ 401 h 631"/>
              <a:gd name="T52" fmla="*/ 349 w 491"/>
              <a:gd name="T53" fmla="*/ 366 h 631"/>
              <a:gd name="T54" fmla="*/ 484 w 491"/>
              <a:gd name="T55" fmla="*/ 498 h 631"/>
              <a:gd name="T56" fmla="*/ 349 w 491"/>
              <a:gd name="T57" fmla="*/ 463 h 631"/>
              <a:gd name="T58" fmla="*/ 256 w 491"/>
              <a:gd name="T59" fmla="*/ 463 h 631"/>
              <a:gd name="T60" fmla="*/ 208 w 491"/>
              <a:gd name="T61" fmla="*/ 492 h 631"/>
              <a:gd name="T62" fmla="*/ 243 w 491"/>
              <a:gd name="T63" fmla="*/ 533 h 631"/>
              <a:gd name="T64" fmla="*/ 315 w 491"/>
              <a:gd name="T65" fmla="*/ 533 h 631"/>
              <a:gd name="T66" fmla="*/ 303 w 491"/>
              <a:gd name="T67" fmla="*/ 630 h 631"/>
              <a:gd name="T68" fmla="*/ 409 w 491"/>
              <a:gd name="T69" fmla="*/ 630 h 631"/>
              <a:gd name="T70" fmla="*/ 409 w 491"/>
              <a:gd name="T71" fmla="*/ 560 h 631"/>
              <a:gd name="T72" fmla="*/ 303 w 491"/>
              <a:gd name="T73" fmla="*/ 560 h 631"/>
              <a:gd name="T74" fmla="*/ 303 w 491"/>
              <a:gd name="T75" fmla="*/ 630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1" h="631">
                <a:moveTo>
                  <a:pt x="2" y="492"/>
                </a:moveTo>
                <a:lnTo>
                  <a:pt x="2" y="492"/>
                </a:lnTo>
                <a:cubicBezTo>
                  <a:pt x="2" y="494"/>
                  <a:pt x="2" y="496"/>
                  <a:pt x="2" y="498"/>
                </a:cubicBezTo>
                <a:cubicBezTo>
                  <a:pt x="2" y="570"/>
                  <a:pt x="51" y="628"/>
                  <a:pt x="121" y="631"/>
                </a:cubicBezTo>
                <a:lnTo>
                  <a:pt x="121" y="631"/>
                </a:lnTo>
                <a:lnTo>
                  <a:pt x="122" y="631"/>
                </a:lnTo>
                <a:cubicBezTo>
                  <a:pt x="124" y="631"/>
                  <a:pt x="125" y="631"/>
                  <a:pt x="127" y="631"/>
                </a:cubicBezTo>
                <a:cubicBezTo>
                  <a:pt x="128" y="631"/>
                  <a:pt x="130" y="631"/>
                  <a:pt x="131" y="631"/>
                </a:cubicBezTo>
                <a:lnTo>
                  <a:pt x="257" y="631"/>
                </a:lnTo>
                <a:cubicBezTo>
                  <a:pt x="249" y="621"/>
                  <a:pt x="244" y="609"/>
                  <a:pt x="244" y="595"/>
                </a:cubicBezTo>
                <a:cubicBezTo>
                  <a:pt x="244" y="580"/>
                  <a:pt x="250" y="567"/>
                  <a:pt x="259" y="556"/>
                </a:cubicBezTo>
                <a:lnTo>
                  <a:pt x="247" y="556"/>
                </a:lnTo>
                <a:lnTo>
                  <a:pt x="243" y="556"/>
                </a:lnTo>
                <a:cubicBezTo>
                  <a:pt x="211" y="556"/>
                  <a:pt x="184" y="530"/>
                  <a:pt x="184" y="498"/>
                </a:cubicBezTo>
                <a:cubicBezTo>
                  <a:pt x="184" y="496"/>
                  <a:pt x="184" y="494"/>
                  <a:pt x="185" y="492"/>
                </a:cubicBezTo>
                <a:cubicBezTo>
                  <a:pt x="186" y="478"/>
                  <a:pt x="192" y="466"/>
                  <a:pt x="202" y="457"/>
                </a:cubicBezTo>
                <a:cubicBezTo>
                  <a:pt x="197" y="455"/>
                  <a:pt x="192" y="453"/>
                  <a:pt x="188" y="450"/>
                </a:cubicBezTo>
                <a:cubicBezTo>
                  <a:pt x="172" y="439"/>
                  <a:pt x="162" y="421"/>
                  <a:pt x="162" y="401"/>
                </a:cubicBezTo>
                <a:cubicBezTo>
                  <a:pt x="162" y="391"/>
                  <a:pt x="165" y="381"/>
                  <a:pt x="170" y="373"/>
                </a:cubicBezTo>
                <a:cubicBezTo>
                  <a:pt x="170" y="372"/>
                  <a:pt x="170" y="372"/>
                  <a:pt x="170" y="372"/>
                </a:cubicBezTo>
                <a:cubicBezTo>
                  <a:pt x="178" y="358"/>
                  <a:pt x="192" y="348"/>
                  <a:pt x="207" y="345"/>
                </a:cubicBezTo>
                <a:cubicBezTo>
                  <a:pt x="209" y="344"/>
                  <a:pt x="211" y="344"/>
                  <a:pt x="213" y="344"/>
                </a:cubicBezTo>
                <a:cubicBezTo>
                  <a:pt x="212" y="343"/>
                  <a:pt x="211" y="342"/>
                  <a:pt x="211" y="342"/>
                </a:cubicBezTo>
                <a:cubicBezTo>
                  <a:pt x="203" y="332"/>
                  <a:pt x="198" y="319"/>
                  <a:pt x="198" y="305"/>
                </a:cubicBezTo>
                <a:cubicBezTo>
                  <a:pt x="198" y="288"/>
                  <a:pt x="205" y="272"/>
                  <a:pt x="217" y="262"/>
                </a:cubicBezTo>
                <a:cubicBezTo>
                  <a:pt x="227" y="252"/>
                  <a:pt x="241" y="246"/>
                  <a:pt x="256" y="246"/>
                </a:cubicBezTo>
                <a:lnTo>
                  <a:pt x="278" y="246"/>
                </a:lnTo>
                <a:cubicBezTo>
                  <a:pt x="306" y="185"/>
                  <a:pt x="316" y="120"/>
                  <a:pt x="307" y="83"/>
                </a:cubicBezTo>
                <a:cubicBezTo>
                  <a:pt x="286" y="0"/>
                  <a:pt x="217" y="20"/>
                  <a:pt x="212" y="67"/>
                </a:cubicBezTo>
                <a:cubicBezTo>
                  <a:pt x="195" y="209"/>
                  <a:pt x="7" y="231"/>
                  <a:pt x="2" y="273"/>
                </a:cubicBezTo>
                <a:cubicBezTo>
                  <a:pt x="2" y="273"/>
                  <a:pt x="0" y="289"/>
                  <a:pt x="2" y="309"/>
                </a:cubicBezTo>
                <a:lnTo>
                  <a:pt x="2" y="492"/>
                </a:lnTo>
                <a:close/>
                <a:moveTo>
                  <a:pt x="256" y="270"/>
                </a:moveTo>
                <a:cubicBezTo>
                  <a:pt x="237" y="270"/>
                  <a:pt x="221" y="286"/>
                  <a:pt x="221" y="305"/>
                </a:cubicBezTo>
                <a:cubicBezTo>
                  <a:pt x="221" y="312"/>
                  <a:pt x="223" y="319"/>
                  <a:pt x="227" y="324"/>
                </a:cubicBezTo>
                <a:cubicBezTo>
                  <a:pt x="233" y="334"/>
                  <a:pt x="244" y="340"/>
                  <a:pt x="256" y="340"/>
                </a:cubicBezTo>
                <a:lnTo>
                  <a:pt x="349" y="340"/>
                </a:lnTo>
                <a:lnTo>
                  <a:pt x="436" y="340"/>
                </a:lnTo>
                <a:cubicBezTo>
                  <a:pt x="455" y="340"/>
                  <a:pt x="471" y="324"/>
                  <a:pt x="471" y="305"/>
                </a:cubicBezTo>
                <a:cubicBezTo>
                  <a:pt x="471" y="286"/>
                  <a:pt x="455" y="270"/>
                  <a:pt x="436" y="270"/>
                </a:cubicBezTo>
                <a:lnTo>
                  <a:pt x="349" y="270"/>
                </a:lnTo>
                <a:lnTo>
                  <a:pt x="265" y="270"/>
                </a:lnTo>
                <a:lnTo>
                  <a:pt x="256" y="270"/>
                </a:lnTo>
                <a:close/>
                <a:moveTo>
                  <a:pt x="349" y="366"/>
                </a:moveTo>
                <a:lnTo>
                  <a:pt x="221" y="366"/>
                </a:lnTo>
                <a:cubicBezTo>
                  <a:pt x="209" y="366"/>
                  <a:pt x="198" y="372"/>
                  <a:pt x="192" y="382"/>
                </a:cubicBezTo>
                <a:cubicBezTo>
                  <a:pt x="188" y="387"/>
                  <a:pt x="186" y="394"/>
                  <a:pt x="186" y="401"/>
                </a:cubicBezTo>
                <a:cubicBezTo>
                  <a:pt x="186" y="421"/>
                  <a:pt x="201" y="436"/>
                  <a:pt x="221" y="436"/>
                </a:cubicBezTo>
                <a:lnTo>
                  <a:pt x="245" y="436"/>
                </a:lnTo>
                <a:lnTo>
                  <a:pt x="349" y="436"/>
                </a:lnTo>
                <a:lnTo>
                  <a:pt x="456" y="436"/>
                </a:lnTo>
                <a:cubicBezTo>
                  <a:pt x="475" y="436"/>
                  <a:pt x="491" y="421"/>
                  <a:pt x="491" y="401"/>
                </a:cubicBezTo>
                <a:cubicBezTo>
                  <a:pt x="491" y="382"/>
                  <a:pt x="475" y="366"/>
                  <a:pt x="456" y="366"/>
                </a:cubicBezTo>
                <a:lnTo>
                  <a:pt x="349" y="366"/>
                </a:lnTo>
                <a:close/>
                <a:moveTo>
                  <a:pt x="449" y="533"/>
                </a:moveTo>
                <a:cubicBezTo>
                  <a:pt x="469" y="533"/>
                  <a:pt x="484" y="517"/>
                  <a:pt x="484" y="498"/>
                </a:cubicBezTo>
                <a:cubicBezTo>
                  <a:pt x="484" y="479"/>
                  <a:pt x="469" y="463"/>
                  <a:pt x="449" y="463"/>
                </a:cubicBezTo>
                <a:lnTo>
                  <a:pt x="349" y="463"/>
                </a:lnTo>
                <a:lnTo>
                  <a:pt x="315" y="463"/>
                </a:lnTo>
                <a:lnTo>
                  <a:pt x="256" y="463"/>
                </a:lnTo>
                <a:lnTo>
                  <a:pt x="243" y="463"/>
                </a:lnTo>
                <a:cubicBezTo>
                  <a:pt x="225" y="463"/>
                  <a:pt x="211" y="476"/>
                  <a:pt x="208" y="492"/>
                </a:cubicBezTo>
                <a:cubicBezTo>
                  <a:pt x="208" y="494"/>
                  <a:pt x="208" y="496"/>
                  <a:pt x="208" y="498"/>
                </a:cubicBezTo>
                <a:cubicBezTo>
                  <a:pt x="208" y="517"/>
                  <a:pt x="223" y="533"/>
                  <a:pt x="243" y="533"/>
                </a:cubicBezTo>
                <a:lnTo>
                  <a:pt x="256" y="533"/>
                </a:lnTo>
                <a:lnTo>
                  <a:pt x="315" y="533"/>
                </a:lnTo>
                <a:lnTo>
                  <a:pt x="449" y="533"/>
                </a:lnTo>
                <a:close/>
                <a:moveTo>
                  <a:pt x="303" y="630"/>
                </a:moveTo>
                <a:lnTo>
                  <a:pt x="315" y="630"/>
                </a:lnTo>
                <a:lnTo>
                  <a:pt x="409" y="630"/>
                </a:lnTo>
                <a:cubicBezTo>
                  <a:pt x="429" y="630"/>
                  <a:pt x="444" y="614"/>
                  <a:pt x="444" y="595"/>
                </a:cubicBezTo>
                <a:cubicBezTo>
                  <a:pt x="444" y="575"/>
                  <a:pt x="429" y="560"/>
                  <a:pt x="409" y="560"/>
                </a:cubicBezTo>
                <a:lnTo>
                  <a:pt x="315" y="560"/>
                </a:lnTo>
                <a:lnTo>
                  <a:pt x="303" y="560"/>
                </a:lnTo>
                <a:cubicBezTo>
                  <a:pt x="283" y="560"/>
                  <a:pt x="268" y="575"/>
                  <a:pt x="268" y="595"/>
                </a:cubicBezTo>
                <a:cubicBezTo>
                  <a:pt x="268" y="614"/>
                  <a:pt x="283" y="630"/>
                  <a:pt x="303" y="630"/>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42" name="Freeform 39"/>
          <p:cNvSpPr>
            <a:spLocks noEditPoints="1"/>
          </p:cNvSpPr>
          <p:nvPr/>
        </p:nvSpPr>
        <p:spPr bwMode="auto">
          <a:xfrm>
            <a:off x="3076041" y="4649011"/>
            <a:ext cx="606682" cy="672627"/>
          </a:xfrm>
          <a:custGeom>
            <a:avLst/>
            <a:gdLst>
              <a:gd name="T0" fmla="*/ 78 w 556"/>
              <a:gd name="T1" fmla="*/ 286 h 614"/>
              <a:gd name="T2" fmla="*/ 94 w 556"/>
              <a:gd name="T3" fmla="*/ 292 h 614"/>
              <a:gd name="T4" fmla="*/ 113 w 556"/>
              <a:gd name="T5" fmla="*/ 299 h 614"/>
              <a:gd name="T6" fmla="*/ 132 w 556"/>
              <a:gd name="T7" fmla="*/ 303 h 614"/>
              <a:gd name="T8" fmla="*/ 158 w 556"/>
              <a:gd name="T9" fmla="*/ 308 h 614"/>
              <a:gd name="T10" fmla="*/ 182 w 556"/>
              <a:gd name="T11" fmla="*/ 311 h 614"/>
              <a:gd name="T12" fmla="*/ 215 w 556"/>
              <a:gd name="T13" fmla="*/ 312 h 614"/>
              <a:gd name="T14" fmla="*/ 248 w 556"/>
              <a:gd name="T15" fmla="*/ 311 h 614"/>
              <a:gd name="T16" fmla="*/ 272 w 556"/>
              <a:gd name="T17" fmla="*/ 308 h 614"/>
              <a:gd name="T18" fmla="*/ 298 w 556"/>
              <a:gd name="T19" fmla="*/ 303 h 614"/>
              <a:gd name="T20" fmla="*/ 317 w 556"/>
              <a:gd name="T21" fmla="*/ 299 h 614"/>
              <a:gd name="T22" fmla="*/ 336 w 556"/>
              <a:gd name="T23" fmla="*/ 292 h 614"/>
              <a:gd name="T24" fmla="*/ 352 w 556"/>
              <a:gd name="T25" fmla="*/ 286 h 614"/>
              <a:gd name="T26" fmla="*/ 389 w 556"/>
              <a:gd name="T27" fmla="*/ 253 h 614"/>
              <a:gd name="T28" fmla="*/ 41 w 556"/>
              <a:gd name="T29" fmla="*/ 253 h 614"/>
              <a:gd name="T30" fmla="*/ 462 w 556"/>
              <a:gd name="T31" fmla="*/ 302 h 614"/>
              <a:gd name="T32" fmla="*/ 430 w 556"/>
              <a:gd name="T33" fmla="*/ 307 h 614"/>
              <a:gd name="T34" fmla="*/ 426 w 556"/>
              <a:gd name="T35" fmla="*/ 272 h 614"/>
              <a:gd name="T36" fmla="*/ 4 w 556"/>
              <a:gd name="T37" fmla="*/ 272 h 614"/>
              <a:gd name="T38" fmla="*/ 0 w 556"/>
              <a:gd name="T39" fmla="*/ 526 h 614"/>
              <a:gd name="T40" fmla="*/ 342 w 556"/>
              <a:gd name="T41" fmla="*/ 614 h 614"/>
              <a:gd name="T42" fmla="*/ 430 w 556"/>
              <a:gd name="T43" fmla="*/ 485 h 614"/>
              <a:gd name="T44" fmla="*/ 556 w 556"/>
              <a:gd name="T45" fmla="*/ 396 h 614"/>
              <a:gd name="T46" fmla="*/ 462 w 556"/>
              <a:gd name="T47" fmla="*/ 448 h 614"/>
              <a:gd name="T48" fmla="*/ 430 w 556"/>
              <a:gd name="T49" fmla="*/ 437 h 614"/>
              <a:gd name="T50" fmla="*/ 462 w 556"/>
              <a:gd name="T51" fmla="*/ 345 h 614"/>
              <a:gd name="T52" fmla="*/ 462 w 556"/>
              <a:gd name="T53" fmla="*/ 448 h 614"/>
              <a:gd name="T54" fmla="*/ 139 w 556"/>
              <a:gd name="T55" fmla="*/ 143 h 614"/>
              <a:gd name="T56" fmla="*/ 162 w 556"/>
              <a:gd name="T57" fmla="*/ 53 h 614"/>
              <a:gd name="T58" fmla="*/ 116 w 556"/>
              <a:gd name="T59" fmla="*/ 53 h 614"/>
              <a:gd name="T60" fmla="*/ 139 w 556"/>
              <a:gd name="T61" fmla="*/ 143 h 614"/>
              <a:gd name="T62" fmla="*/ 211 w 556"/>
              <a:gd name="T63" fmla="*/ 114 h 614"/>
              <a:gd name="T64" fmla="*/ 234 w 556"/>
              <a:gd name="T65" fmla="*/ 23 h 614"/>
              <a:gd name="T66" fmla="*/ 188 w 556"/>
              <a:gd name="T67" fmla="*/ 23 h 614"/>
              <a:gd name="T68" fmla="*/ 211 w 556"/>
              <a:gd name="T69" fmla="*/ 114 h 614"/>
              <a:gd name="T70" fmla="*/ 283 w 556"/>
              <a:gd name="T71" fmla="*/ 172 h 614"/>
              <a:gd name="T72" fmla="*/ 305 w 556"/>
              <a:gd name="T73" fmla="*/ 82 h 614"/>
              <a:gd name="T74" fmla="*/ 260 w 556"/>
              <a:gd name="T75" fmla="*/ 82 h 614"/>
              <a:gd name="T76" fmla="*/ 283 w 556"/>
              <a:gd name="T77" fmla="*/ 172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6" h="614">
                <a:moveTo>
                  <a:pt x="55" y="272"/>
                </a:moveTo>
                <a:cubicBezTo>
                  <a:pt x="61" y="276"/>
                  <a:pt x="69" y="281"/>
                  <a:pt x="78" y="286"/>
                </a:cubicBezTo>
                <a:cubicBezTo>
                  <a:pt x="79" y="286"/>
                  <a:pt x="79" y="286"/>
                  <a:pt x="80" y="286"/>
                </a:cubicBezTo>
                <a:cubicBezTo>
                  <a:pt x="84" y="288"/>
                  <a:pt x="89" y="290"/>
                  <a:pt x="94" y="292"/>
                </a:cubicBezTo>
                <a:cubicBezTo>
                  <a:pt x="94" y="292"/>
                  <a:pt x="95" y="293"/>
                  <a:pt x="95" y="293"/>
                </a:cubicBezTo>
                <a:cubicBezTo>
                  <a:pt x="101" y="295"/>
                  <a:pt x="107" y="297"/>
                  <a:pt x="113" y="299"/>
                </a:cubicBezTo>
                <a:cubicBezTo>
                  <a:pt x="114" y="299"/>
                  <a:pt x="115" y="299"/>
                  <a:pt x="116" y="299"/>
                </a:cubicBezTo>
                <a:cubicBezTo>
                  <a:pt x="121" y="301"/>
                  <a:pt x="126" y="302"/>
                  <a:pt x="132" y="303"/>
                </a:cubicBezTo>
                <a:cubicBezTo>
                  <a:pt x="134" y="304"/>
                  <a:pt x="135" y="304"/>
                  <a:pt x="137" y="304"/>
                </a:cubicBezTo>
                <a:cubicBezTo>
                  <a:pt x="144" y="306"/>
                  <a:pt x="151" y="307"/>
                  <a:pt x="158" y="308"/>
                </a:cubicBezTo>
                <a:cubicBezTo>
                  <a:pt x="159" y="308"/>
                  <a:pt x="161" y="309"/>
                  <a:pt x="162" y="309"/>
                </a:cubicBezTo>
                <a:cubicBezTo>
                  <a:pt x="168" y="310"/>
                  <a:pt x="175" y="310"/>
                  <a:pt x="182" y="311"/>
                </a:cubicBezTo>
                <a:cubicBezTo>
                  <a:pt x="184" y="311"/>
                  <a:pt x="187" y="311"/>
                  <a:pt x="189" y="311"/>
                </a:cubicBezTo>
                <a:cubicBezTo>
                  <a:pt x="197" y="312"/>
                  <a:pt x="206" y="312"/>
                  <a:pt x="215" y="312"/>
                </a:cubicBezTo>
                <a:cubicBezTo>
                  <a:pt x="224" y="312"/>
                  <a:pt x="233" y="312"/>
                  <a:pt x="241" y="311"/>
                </a:cubicBezTo>
                <a:cubicBezTo>
                  <a:pt x="243" y="311"/>
                  <a:pt x="246" y="311"/>
                  <a:pt x="248" y="311"/>
                </a:cubicBezTo>
                <a:cubicBezTo>
                  <a:pt x="255" y="310"/>
                  <a:pt x="262" y="310"/>
                  <a:pt x="268" y="309"/>
                </a:cubicBezTo>
                <a:cubicBezTo>
                  <a:pt x="269" y="309"/>
                  <a:pt x="271" y="308"/>
                  <a:pt x="272" y="308"/>
                </a:cubicBezTo>
                <a:cubicBezTo>
                  <a:pt x="279" y="307"/>
                  <a:pt x="286" y="306"/>
                  <a:pt x="293" y="304"/>
                </a:cubicBezTo>
                <a:cubicBezTo>
                  <a:pt x="295" y="304"/>
                  <a:pt x="296" y="304"/>
                  <a:pt x="298" y="303"/>
                </a:cubicBezTo>
                <a:cubicBezTo>
                  <a:pt x="304" y="302"/>
                  <a:pt x="309" y="301"/>
                  <a:pt x="314" y="299"/>
                </a:cubicBezTo>
                <a:cubicBezTo>
                  <a:pt x="315" y="299"/>
                  <a:pt x="316" y="299"/>
                  <a:pt x="317" y="299"/>
                </a:cubicBezTo>
                <a:cubicBezTo>
                  <a:pt x="323" y="297"/>
                  <a:pt x="329" y="295"/>
                  <a:pt x="335" y="293"/>
                </a:cubicBezTo>
                <a:cubicBezTo>
                  <a:pt x="335" y="293"/>
                  <a:pt x="336" y="292"/>
                  <a:pt x="336" y="292"/>
                </a:cubicBezTo>
                <a:cubicBezTo>
                  <a:pt x="341" y="290"/>
                  <a:pt x="346" y="288"/>
                  <a:pt x="350" y="286"/>
                </a:cubicBezTo>
                <a:cubicBezTo>
                  <a:pt x="351" y="286"/>
                  <a:pt x="351" y="286"/>
                  <a:pt x="352" y="286"/>
                </a:cubicBezTo>
                <a:cubicBezTo>
                  <a:pt x="361" y="281"/>
                  <a:pt x="369" y="276"/>
                  <a:pt x="375" y="272"/>
                </a:cubicBezTo>
                <a:cubicBezTo>
                  <a:pt x="384" y="264"/>
                  <a:pt x="389" y="258"/>
                  <a:pt x="389" y="253"/>
                </a:cubicBezTo>
                <a:cubicBezTo>
                  <a:pt x="389" y="236"/>
                  <a:pt x="328" y="194"/>
                  <a:pt x="215" y="194"/>
                </a:cubicBezTo>
                <a:cubicBezTo>
                  <a:pt x="102" y="194"/>
                  <a:pt x="41" y="236"/>
                  <a:pt x="41" y="253"/>
                </a:cubicBezTo>
                <a:cubicBezTo>
                  <a:pt x="41" y="258"/>
                  <a:pt x="46" y="264"/>
                  <a:pt x="55" y="272"/>
                </a:cubicBezTo>
                <a:close/>
                <a:moveTo>
                  <a:pt x="462" y="302"/>
                </a:moveTo>
                <a:lnTo>
                  <a:pt x="462" y="302"/>
                </a:lnTo>
                <a:cubicBezTo>
                  <a:pt x="451" y="302"/>
                  <a:pt x="440" y="304"/>
                  <a:pt x="430" y="307"/>
                </a:cubicBezTo>
                <a:lnTo>
                  <a:pt x="430" y="272"/>
                </a:lnTo>
                <a:lnTo>
                  <a:pt x="426" y="272"/>
                </a:lnTo>
                <a:cubicBezTo>
                  <a:pt x="407" y="318"/>
                  <a:pt x="320" y="353"/>
                  <a:pt x="215" y="353"/>
                </a:cubicBezTo>
                <a:cubicBezTo>
                  <a:pt x="110" y="353"/>
                  <a:pt x="23" y="318"/>
                  <a:pt x="4" y="272"/>
                </a:cubicBezTo>
                <a:lnTo>
                  <a:pt x="0" y="272"/>
                </a:lnTo>
                <a:lnTo>
                  <a:pt x="0" y="526"/>
                </a:lnTo>
                <a:cubicBezTo>
                  <a:pt x="0" y="575"/>
                  <a:pt x="39" y="614"/>
                  <a:pt x="88" y="614"/>
                </a:cubicBezTo>
                <a:lnTo>
                  <a:pt x="342" y="614"/>
                </a:lnTo>
                <a:cubicBezTo>
                  <a:pt x="391" y="614"/>
                  <a:pt x="430" y="575"/>
                  <a:pt x="430" y="526"/>
                </a:cubicBezTo>
                <a:lnTo>
                  <a:pt x="430" y="485"/>
                </a:lnTo>
                <a:cubicBezTo>
                  <a:pt x="440" y="489"/>
                  <a:pt x="451" y="491"/>
                  <a:pt x="462" y="491"/>
                </a:cubicBezTo>
                <a:cubicBezTo>
                  <a:pt x="514" y="491"/>
                  <a:pt x="556" y="449"/>
                  <a:pt x="556" y="396"/>
                </a:cubicBezTo>
                <a:cubicBezTo>
                  <a:pt x="556" y="344"/>
                  <a:pt x="514" y="302"/>
                  <a:pt x="462" y="302"/>
                </a:cubicBezTo>
                <a:close/>
                <a:moveTo>
                  <a:pt x="462" y="448"/>
                </a:moveTo>
                <a:lnTo>
                  <a:pt x="462" y="448"/>
                </a:lnTo>
                <a:cubicBezTo>
                  <a:pt x="450" y="448"/>
                  <a:pt x="439" y="444"/>
                  <a:pt x="430" y="437"/>
                </a:cubicBezTo>
                <a:lnTo>
                  <a:pt x="430" y="356"/>
                </a:lnTo>
                <a:cubicBezTo>
                  <a:pt x="439" y="349"/>
                  <a:pt x="450" y="345"/>
                  <a:pt x="462" y="345"/>
                </a:cubicBezTo>
                <a:cubicBezTo>
                  <a:pt x="490" y="345"/>
                  <a:pt x="513" y="368"/>
                  <a:pt x="513" y="396"/>
                </a:cubicBezTo>
                <a:cubicBezTo>
                  <a:pt x="513" y="425"/>
                  <a:pt x="490" y="448"/>
                  <a:pt x="462" y="448"/>
                </a:cubicBezTo>
                <a:close/>
                <a:moveTo>
                  <a:pt x="139" y="143"/>
                </a:moveTo>
                <a:lnTo>
                  <a:pt x="139" y="143"/>
                </a:lnTo>
                <a:cubicBezTo>
                  <a:pt x="152" y="143"/>
                  <a:pt x="162" y="133"/>
                  <a:pt x="162" y="120"/>
                </a:cubicBezTo>
                <a:lnTo>
                  <a:pt x="162" y="53"/>
                </a:lnTo>
                <a:cubicBezTo>
                  <a:pt x="162" y="40"/>
                  <a:pt x="152" y="30"/>
                  <a:pt x="139" y="30"/>
                </a:cubicBezTo>
                <a:cubicBezTo>
                  <a:pt x="126" y="30"/>
                  <a:pt x="116" y="40"/>
                  <a:pt x="116" y="53"/>
                </a:cubicBezTo>
                <a:lnTo>
                  <a:pt x="116" y="120"/>
                </a:lnTo>
                <a:cubicBezTo>
                  <a:pt x="116" y="133"/>
                  <a:pt x="126" y="143"/>
                  <a:pt x="139" y="143"/>
                </a:cubicBezTo>
                <a:close/>
                <a:moveTo>
                  <a:pt x="211" y="114"/>
                </a:moveTo>
                <a:lnTo>
                  <a:pt x="211" y="114"/>
                </a:lnTo>
                <a:cubicBezTo>
                  <a:pt x="223" y="114"/>
                  <a:pt x="234" y="104"/>
                  <a:pt x="234" y="91"/>
                </a:cubicBezTo>
                <a:lnTo>
                  <a:pt x="234" y="23"/>
                </a:lnTo>
                <a:cubicBezTo>
                  <a:pt x="234" y="11"/>
                  <a:pt x="223" y="0"/>
                  <a:pt x="211" y="0"/>
                </a:cubicBezTo>
                <a:cubicBezTo>
                  <a:pt x="198" y="0"/>
                  <a:pt x="188" y="11"/>
                  <a:pt x="188" y="23"/>
                </a:cubicBezTo>
                <a:lnTo>
                  <a:pt x="188" y="91"/>
                </a:lnTo>
                <a:cubicBezTo>
                  <a:pt x="188" y="104"/>
                  <a:pt x="198" y="114"/>
                  <a:pt x="211" y="114"/>
                </a:cubicBezTo>
                <a:close/>
                <a:moveTo>
                  <a:pt x="283" y="172"/>
                </a:moveTo>
                <a:lnTo>
                  <a:pt x="283" y="172"/>
                </a:lnTo>
                <a:cubicBezTo>
                  <a:pt x="295" y="172"/>
                  <a:pt x="305" y="162"/>
                  <a:pt x="305" y="150"/>
                </a:cubicBezTo>
                <a:lnTo>
                  <a:pt x="305" y="82"/>
                </a:lnTo>
                <a:cubicBezTo>
                  <a:pt x="305" y="69"/>
                  <a:pt x="295" y="59"/>
                  <a:pt x="283" y="59"/>
                </a:cubicBezTo>
                <a:cubicBezTo>
                  <a:pt x="270" y="59"/>
                  <a:pt x="260" y="69"/>
                  <a:pt x="260" y="82"/>
                </a:cubicBezTo>
                <a:lnTo>
                  <a:pt x="260" y="150"/>
                </a:lnTo>
                <a:cubicBezTo>
                  <a:pt x="260" y="162"/>
                  <a:pt x="270" y="172"/>
                  <a:pt x="283" y="172"/>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43" name="Freeform 40"/>
          <p:cNvSpPr/>
          <p:nvPr/>
        </p:nvSpPr>
        <p:spPr bwMode="auto">
          <a:xfrm>
            <a:off x="5732239" y="2619613"/>
            <a:ext cx="704279" cy="648887"/>
          </a:xfrm>
          <a:custGeom>
            <a:avLst/>
            <a:gdLst>
              <a:gd name="T0" fmla="*/ 646 w 646"/>
              <a:gd name="T1" fmla="*/ 149 h 595"/>
              <a:gd name="T2" fmla="*/ 601 w 646"/>
              <a:gd name="T3" fmla="*/ 98 h 595"/>
              <a:gd name="T4" fmla="*/ 282 w 646"/>
              <a:gd name="T5" fmla="*/ 54 h 595"/>
              <a:gd name="T6" fmla="*/ 282 w 646"/>
              <a:gd name="T7" fmla="*/ 42 h 595"/>
              <a:gd name="T8" fmla="*/ 259 w 646"/>
              <a:gd name="T9" fmla="*/ 11 h 595"/>
              <a:gd name="T10" fmla="*/ 173 w 646"/>
              <a:gd name="T11" fmla="*/ 0 h 595"/>
              <a:gd name="T12" fmla="*/ 150 w 646"/>
              <a:gd name="T13" fmla="*/ 12 h 595"/>
              <a:gd name="T14" fmla="*/ 204 w 646"/>
              <a:gd name="T15" fmla="*/ 18 h 595"/>
              <a:gd name="T16" fmla="*/ 240 w 646"/>
              <a:gd name="T17" fmla="*/ 47 h 595"/>
              <a:gd name="T18" fmla="*/ 248 w 646"/>
              <a:gd name="T19" fmla="*/ 74 h 595"/>
              <a:gd name="T20" fmla="*/ 569 w 646"/>
              <a:gd name="T21" fmla="*/ 115 h 595"/>
              <a:gd name="T22" fmla="*/ 617 w 646"/>
              <a:gd name="T23" fmla="*/ 164 h 595"/>
              <a:gd name="T24" fmla="*/ 609 w 646"/>
              <a:gd name="T25" fmla="*/ 530 h 595"/>
              <a:gd name="T26" fmla="*/ 575 w 646"/>
              <a:gd name="T27" fmla="*/ 206 h 595"/>
              <a:gd name="T28" fmla="*/ 534 w 646"/>
              <a:gd name="T29" fmla="*/ 159 h 595"/>
              <a:gd name="T30" fmla="*/ 226 w 646"/>
              <a:gd name="T31" fmla="*/ 118 h 595"/>
              <a:gd name="T32" fmla="*/ 184 w 646"/>
              <a:gd name="T33" fmla="*/ 59 h 595"/>
              <a:gd name="T34" fmla="*/ 76 w 646"/>
              <a:gd name="T35" fmla="*/ 45 h 595"/>
              <a:gd name="T36" fmla="*/ 68 w 646"/>
              <a:gd name="T37" fmla="*/ 105 h 595"/>
              <a:gd name="T38" fmla="*/ 0 w 646"/>
              <a:gd name="T39" fmla="*/ 99 h 595"/>
              <a:gd name="T40" fmla="*/ 60 w 646"/>
              <a:gd name="T41" fmla="*/ 508 h 595"/>
              <a:gd name="T42" fmla="*/ 622 w 646"/>
              <a:gd name="T43" fmla="*/ 595 h 595"/>
              <a:gd name="T44" fmla="*/ 646 w 646"/>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6" h="595">
                <a:moveTo>
                  <a:pt x="646" y="149"/>
                </a:moveTo>
                <a:cubicBezTo>
                  <a:pt x="646" y="149"/>
                  <a:pt x="643" y="106"/>
                  <a:pt x="601" y="98"/>
                </a:cubicBezTo>
                <a:cubicBezTo>
                  <a:pt x="571" y="92"/>
                  <a:pt x="282" y="54"/>
                  <a:pt x="282" y="54"/>
                </a:cubicBezTo>
                <a:lnTo>
                  <a:pt x="282" y="42"/>
                </a:lnTo>
                <a:cubicBezTo>
                  <a:pt x="282" y="42"/>
                  <a:pt x="283" y="17"/>
                  <a:pt x="259" y="11"/>
                </a:cubicBezTo>
                <a:cubicBezTo>
                  <a:pt x="234" y="6"/>
                  <a:pt x="173" y="0"/>
                  <a:pt x="173" y="0"/>
                </a:cubicBezTo>
                <a:lnTo>
                  <a:pt x="150" y="12"/>
                </a:lnTo>
                <a:lnTo>
                  <a:pt x="204" y="18"/>
                </a:lnTo>
                <a:cubicBezTo>
                  <a:pt x="204" y="18"/>
                  <a:pt x="232" y="20"/>
                  <a:pt x="240" y="47"/>
                </a:cubicBezTo>
                <a:cubicBezTo>
                  <a:pt x="248" y="74"/>
                  <a:pt x="248" y="74"/>
                  <a:pt x="248" y="74"/>
                </a:cubicBezTo>
                <a:lnTo>
                  <a:pt x="569" y="115"/>
                </a:lnTo>
                <a:cubicBezTo>
                  <a:pt x="569" y="115"/>
                  <a:pt x="608" y="115"/>
                  <a:pt x="617" y="164"/>
                </a:cubicBezTo>
                <a:cubicBezTo>
                  <a:pt x="621" y="189"/>
                  <a:pt x="605" y="432"/>
                  <a:pt x="609" y="530"/>
                </a:cubicBezTo>
                <a:lnTo>
                  <a:pt x="575" y="206"/>
                </a:lnTo>
                <a:cubicBezTo>
                  <a:pt x="575" y="206"/>
                  <a:pt x="574" y="164"/>
                  <a:pt x="534" y="159"/>
                </a:cubicBezTo>
                <a:cubicBezTo>
                  <a:pt x="493" y="154"/>
                  <a:pt x="226" y="118"/>
                  <a:pt x="226" y="118"/>
                </a:cubicBezTo>
                <a:cubicBezTo>
                  <a:pt x="226" y="118"/>
                  <a:pt x="217" y="62"/>
                  <a:pt x="184" y="59"/>
                </a:cubicBezTo>
                <a:cubicBezTo>
                  <a:pt x="151" y="56"/>
                  <a:pt x="76" y="45"/>
                  <a:pt x="76" y="45"/>
                </a:cubicBezTo>
                <a:cubicBezTo>
                  <a:pt x="76" y="45"/>
                  <a:pt x="49" y="42"/>
                  <a:pt x="68" y="105"/>
                </a:cubicBezTo>
                <a:lnTo>
                  <a:pt x="0" y="99"/>
                </a:lnTo>
                <a:lnTo>
                  <a:pt x="60" y="508"/>
                </a:lnTo>
                <a:lnTo>
                  <a:pt x="622" y="595"/>
                </a:lnTo>
                <a:lnTo>
                  <a:pt x="646" y="149"/>
                </a:ln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44" name="Freeform 41"/>
          <p:cNvSpPr>
            <a:spLocks noEditPoints="1"/>
          </p:cNvSpPr>
          <p:nvPr/>
        </p:nvSpPr>
        <p:spPr bwMode="auto">
          <a:xfrm>
            <a:off x="7147969" y="5709491"/>
            <a:ext cx="683177" cy="656800"/>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5 h 600"/>
              <a:gd name="T10" fmla="*/ 424 w 628"/>
              <a:gd name="T11" fmla="*/ 315 h 600"/>
              <a:gd name="T12" fmla="*/ 441 w 628"/>
              <a:gd name="T13" fmla="*/ 330 h 600"/>
              <a:gd name="T14" fmla="*/ 453 w 628"/>
              <a:gd name="T15" fmla="*/ 335 h 600"/>
              <a:gd name="T16" fmla="*/ 478 w 628"/>
              <a:gd name="T17" fmla="*/ 200 h 600"/>
              <a:gd name="T18" fmla="*/ 449 w 628"/>
              <a:gd name="T19" fmla="*/ 207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49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0 w 628"/>
              <a:gd name="T75" fmla="*/ 340 h 600"/>
              <a:gd name="T76" fmla="*/ 186 w 628"/>
              <a:gd name="T77" fmla="*/ 330 h 600"/>
              <a:gd name="T78" fmla="*/ 196 w 628"/>
              <a:gd name="T79" fmla="*/ 323 h 600"/>
              <a:gd name="T80" fmla="*/ 216 w 628"/>
              <a:gd name="T81" fmla="*/ 295 h 600"/>
              <a:gd name="T82" fmla="*/ 219 w 628"/>
              <a:gd name="T83" fmla="*/ 282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0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7"/>
                  <a:pt x="421" y="229"/>
                  <a:pt x="419" y="231"/>
                </a:cubicBezTo>
                <a:cubicBezTo>
                  <a:pt x="419" y="231"/>
                  <a:pt x="419" y="232"/>
                  <a:pt x="419" y="232"/>
                </a:cubicBezTo>
                <a:cubicBezTo>
                  <a:pt x="418" y="234"/>
                  <a:pt x="416" y="237"/>
                  <a:pt x="415" y="239"/>
                </a:cubicBezTo>
                <a:cubicBezTo>
                  <a:pt x="415" y="240"/>
                  <a:pt x="414" y="240"/>
                  <a:pt x="414" y="241"/>
                </a:cubicBezTo>
                <a:cubicBezTo>
                  <a:pt x="413" y="244"/>
                  <a:pt x="412" y="247"/>
                  <a:pt x="411" y="249"/>
                </a:cubicBezTo>
                <a:cubicBezTo>
                  <a:pt x="411" y="250"/>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5"/>
                  <a:pt x="412" y="295"/>
                </a:cubicBezTo>
                <a:cubicBezTo>
                  <a:pt x="414" y="298"/>
                  <a:pt x="415" y="301"/>
                  <a:pt x="417" y="305"/>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2"/>
                  <a:pt x="516" y="200"/>
                  <a:pt x="478" y="200"/>
                </a:cubicBezTo>
                <a:cubicBezTo>
                  <a:pt x="468" y="200"/>
                  <a:pt x="458" y="202"/>
                  <a:pt x="450" y="206"/>
                </a:cubicBezTo>
                <a:cubicBezTo>
                  <a:pt x="450" y="206"/>
                  <a:pt x="450" y="206"/>
                  <a:pt x="450" y="206"/>
                </a:cubicBezTo>
                <a:cubicBezTo>
                  <a:pt x="449" y="206"/>
                  <a:pt x="449" y="206"/>
                  <a:pt x="449" y="207"/>
                </a:cubicBezTo>
                <a:cubicBezTo>
                  <a:pt x="446" y="208"/>
                  <a:pt x="444" y="209"/>
                  <a:pt x="442" y="210"/>
                </a:cubicBezTo>
                <a:cubicBezTo>
                  <a:pt x="441" y="211"/>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49" y="232"/>
                  <a:pt x="249" y="270"/>
                </a:cubicBezTo>
                <a:cubicBezTo>
                  <a:pt x="249" y="278"/>
                  <a:pt x="249" y="286"/>
                  <a:pt x="247" y="293"/>
                </a:cubicBezTo>
                <a:lnTo>
                  <a:pt x="247" y="335"/>
                </a:lnTo>
                <a:cubicBezTo>
                  <a:pt x="276" y="347"/>
                  <a:pt x="299" y="369"/>
                  <a:pt x="314" y="396"/>
                </a:cubicBezTo>
                <a:cubicBezTo>
                  <a:pt x="328" y="369"/>
                  <a:pt x="351"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8"/>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3"/>
                  <a:pt x="361" y="383"/>
                </a:cubicBezTo>
                <a:cubicBezTo>
                  <a:pt x="358" y="385"/>
                  <a:pt x="356" y="388"/>
                  <a:pt x="353" y="390"/>
                </a:cubicBezTo>
                <a:cubicBezTo>
                  <a:pt x="353" y="391"/>
                  <a:pt x="353" y="391"/>
                  <a:pt x="353" y="391"/>
                </a:cubicBezTo>
                <a:cubicBezTo>
                  <a:pt x="337" y="410"/>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0" y="340"/>
                </a:moveTo>
                <a:lnTo>
                  <a:pt x="150"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5"/>
                </a:cubicBezTo>
                <a:cubicBezTo>
                  <a:pt x="213" y="302"/>
                  <a:pt x="214" y="298"/>
                  <a:pt x="216" y="295"/>
                </a:cubicBezTo>
                <a:cubicBezTo>
                  <a:pt x="216" y="295"/>
                  <a:pt x="216" y="294"/>
                  <a:pt x="216" y="293"/>
                </a:cubicBezTo>
                <a:cubicBezTo>
                  <a:pt x="217" y="290"/>
                  <a:pt x="218" y="287"/>
                  <a:pt x="219" y="283"/>
                </a:cubicBezTo>
                <a:cubicBezTo>
                  <a:pt x="219" y="283"/>
                  <a:pt x="219" y="282"/>
                  <a:pt x="219" y="282"/>
                </a:cubicBezTo>
                <a:cubicBezTo>
                  <a:pt x="220" y="278"/>
                  <a:pt x="220" y="274"/>
                  <a:pt x="220" y="270"/>
                </a:cubicBezTo>
                <a:cubicBezTo>
                  <a:pt x="220" y="267"/>
                  <a:pt x="220" y="264"/>
                  <a:pt x="220" y="261"/>
                </a:cubicBezTo>
                <a:cubicBezTo>
                  <a:pt x="219" y="260"/>
                  <a:pt x="219" y="259"/>
                  <a:pt x="219" y="258"/>
                </a:cubicBezTo>
                <a:cubicBezTo>
                  <a:pt x="219" y="255"/>
                  <a:pt x="218" y="253"/>
                  <a:pt x="217" y="250"/>
                </a:cubicBezTo>
                <a:cubicBezTo>
                  <a:pt x="217" y="250"/>
                  <a:pt x="217" y="250"/>
                  <a:pt x="217" y="249"/>
                </a:cubicBezTo>
                <a:cubicBezTo>
                  <a:pt x="216" y="247"/>
                  <a:pt x="215" y="244"/>
                  <a:pt x="214" y="241"/>
                </a:cubicBezTo>
                <a:cubicBezTo>
                  <a:pt x="214" y="240"/>
                  <a:pt x="213" y="240"/>
                  <a:pt x="213" y="239"/>
                </a:cubicBezTo>
                <a:cubicBezTo>
                  <a:pt x="212" y="237"/>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7"/>
                </a:cubicBezTo>
                <a:cubicBezTo>
                  <a:pt x="193" y="215"/>
                  <a:pt x="190" y="213"/>
                  <a:pt x="188" y="211"/>
                </a:cubicBezTo>
                <a:cubicBezTo>
                  <a:pt x="187" y="211"/>
                  <a:pt x="187" y="211"/>
                  <a:pt x="186" y="210"/>
                </a:cubicBezTo>
                <a:cubicBezTo>
                  <a:pt x="184" y="209"/>
                  <a:pt x="181" y="208"/>
                  <a:pt x="179" y="206"/>
                </a:cubicBezTo>
                <a:cubicBezTo>
                  <a:pt x="179" y="206"/>
                  <a:pt x="178" y="206"/>
                  <a:pt x="178" y="206"/>
                </a:cubicBezTo>
                <a:cubicBezTo>
                  <a:pt x="170" y="202"/>
                  <a:pt x="160" y="200"/>
                  <a:pt x="150" y="200"/>
                </a:cubicBezTo>
                <a:cubicBezTo>
                  <a:pt x="112" y="200"/>
                  <a:pt x="81" y="232"/>
                  <a:pt x="81" y="270"/>
                </a:cubicBezTo>
                <a:cubicBezTo>
                  <a:pt x="81" y="309"/>
                  <a:pt x="112" y="340"/>
                  <a:pt x="150" y="340"/>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sp>
        <p:nvSpPr>
          <p:cNvPr id="45" name="Freeform 42"/>
          <p:cNvSpPr>
            <a:spLocks noEditPoints="1"/>
          </p:cNvSpPr>
          <p:nvPr/>
        </p:nvSpPr>
        <p:spPr bwMode="auto">
          <a:xfrm>
            <a:off x="8736353" y="4725507"/>
            <a:ext cx="648887" cy="635699"/>
          </a:xfrm>
          <a:custGeom>
            <a:avLst/>
            <a:gdLst>
              <a:gd name="T0" fmla="*/ 25 w 596"/>
              <a:gd name="T1" fmla="*/ 345 h 583"/>
              <a:gd name="T2" fmla="*/ 25 w 596"/>
              <a:gd name="T3" fmla="*/ 62 h 583"/>
              <a:gd name="T4" fmla="*/ 61 w 596"/>
              <a:gd name="T5" fmla="*/ 26 h 583"/>
              <a:gd name="T6" fmla="*/ 534 w 596"/>
              <a:gd name="T7" fmla="*/ 26 h 583"/>
              <a:gd name="T8" fmla="*/ 570 w 596"/>
              <a:gd name="T9" fmla="*/ 62 h 583"/>
              <a:gd name="T10" fmla="*/ 570 w 596"/>
              <a:gd name="T11" fmla="*/ 345 h 583"/>
              <a:gd name="T12" fmla="*/ 534 w 596"/>
              <a:gd name="T13" fmla="*/ 381 h 583"/>
              <a:gd name="T14" fmla="*/ 61 w 596"/>
              <a:gd name="T15" fmla="*/ 381 h 583"/>
              <a:gd name="T16" fmla="*/ 25 w 596"/>
              <a:gd name="T17" fmla="*/ 345 h 583"/>
              <a:gd name="T18" fmla="*/ 534 w 596"/>
              <a:gd name="T19" fmla="*/ 406 h 583"/>
              <a:gd name="T20" fmla="*/ 596 w 596"/>
              <a:gd name="T21" fmla="*/ 345 h 583"/>
              <a:gd name="T22" fmla="*/ 596 w 596"/>
              <a:gd name="T23" fmla="*/ 62 h 583"/>
              <a:gd name="T24" fmla="*/ 534 w 596"/>
              <a:gd name="T25" fmla="*/ 0 h 583"/>
              <a:gd name="T26" fmla="*/ 61 w 596"/>
              <a:gd name="T27" fmla="*/ 0 h 583"/>
              <a:gd name="T28" fmla="*/ 0 w 596"/>
              <a:gd name="T29" fmla="*/ 62 h 583"/>
              <a:gd name="T30" fmla="*/ 0 w 596"/>
              <a:gd name="T31" fmla="*/ 345 h 583"/>
              <a:gd name="T32" fmla="*/ 61 w 596"/>
              <a:gd name="T33" fmla="*/ 406 h 583"/>
              <a:gd name="T34" fmla="*/ 245 w 596"/>
              <a:gd name="T35" fmla="*/ 406 h 583"/>
              <a:gd name="T36" fmla="*/ 245 w 596"/>
              <a:gd name="T37" fmla="*/ 462 h 583"/>
              <a:gd name="T38" fmla="*/ 61 w 596"/>
              <a:gd name="T39" fmla="*/ 462 h 583"/>
              <a:gd name="T40" fmla="*/ 0 w 596"/>
              <a:gd name="T41" fmla="*/ 524 h 583"/>
              <a:gd name="T42" fmla="*/ 0 w 596"/>
              <a:gd name="T43" fmla="*/ 570 h 583"/>
              <a:gd name="T44" fmla="*/ 12 w 596"/>
              <a:gd name="T45" fmla="*/ 583 h 583"/>
              <a:gd name="T46" fmla="*/ 583 w 596"/>
              <a:gd name="T47" fmla="*/ 583 h 583"/>
              <a:gd name="T48" fmla="*/ 596 w 596"/>
              <a:gd name="T49" fmla="*/ 570 h 583"/>
              <a:gd name="T50" fmla="*/ 596 w 596"/>
              <a:gd name="T51" fmla="*/ 524 h 583"/>
              <a:gd name="T52" fmla="*/ 534 w 596"/>
              <a:gd name="T53" fmla="*/ 462 h 583"/>
              <a:gd name="T54" fmla="*/ 351 w 596"/>
              <a:gd name="T55" fmla="*/ 462 h 583"/>
              <a:gd name="T56" fmla="*/ 351 w 596"/>
              <a:gd name="T57" fmla="*/ 406 h 583"/>
              <a:gd name="T58" fmla="*/ 534 w 596"/>
              <a:gd name="T59" fmla="*/ 406 h 583"/>
              <a:gd name="T60" fmla="*/ 544 w 596"/>
              <a:gd name="T61" fmla="*/ 345 h 583"/>
              <a:gd name="T62" fmla="*/ 544 w 596"/>
              <a:gd name="T63" fmla="*/ 62 h 583"/>
              <a:gd name="T64" fmla="*/ 534 w 596"/>
              <a:gd name="T65" fmla="*/ 52 h 583"/>
              <a:gd name="T66" fmla="*/ 61 w 596"/>
              <a:gd name="T67" fmla="*/ 52 h 583"/>
              <a:gd name="T68" fmla="*/ 51 w 596"/>
              <a:gd name="T69" fmla="*/ 62 h 583"/>
              <a:gd name="T70" fmla="*/ 51 w 596"/>
              <a:gd name="T71" fmla="*/ 345 h 583"/>
              <a:gd name="T72" fmla="*/ 61 w 596"/>
              <a:gd name="T73" fmla="*/ 355 h 583"/>
              <a:gd name="T74" fmla="*/ 534 w 596"/>
              <a:gd name="T75" fmla="*/ 355 h 583"/>
              <a:gd name="T76" fmla="*/ 544 w 596"/>
              <a:gd name="T77" fmla="*/ 345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6" h="583">
                <a:moveTo>
                  <a:pt x="25" y="345"/>
                </a:moveTo>
                <a:lnTo>
                  <a:pt x="25" y="62"/>
                </a:lnTo>
                <a:cubicBezTo>
                  <a:pt x="25" y="42"/>
                  <a:pt x="41" y="26"/>
                  <a:pt x="61" y="26"/>
                </a:cubicBezTo>
                <a:lnTo>
                  <a:pt x="534" y="26"/>
                </a:lnTo>
                <a:cubicBezTo>
                  <a:pt x="554" y="26"/>
                  <a:pt x="570" y="42"/>
                  <a:pt x="570" y="62"/>
                </a:cubicBezTo>
                <a:lnTo>
                  <a:pt x="570" y="345"/>
                </a:lnTo>
                <a:cubicBezTo>
                  <a:pt x="570" y="365"/>
                  <a:pt x="554" y="381"/>
                  <a:pt x="534" y="381"/>
                </a:cubicBezTo>
                <a:lnTo>
                  <a:pt x="61" y="381"/>
                </a:lnTo>
                <a:cubicBezTo>
                  <a:pt x="41" y="381"/>
                  <a:pt x="25" y="365"/>
                  <a:pt x="25" y="345"/>
                </a:cubicBezTo>
                <a:close/>
                <a:moveTo>
                  <a:pt x="534" y="406"/>
                </a:moveTo>
                <a:cubicBezTo>
                  <a:pt x="568" y="406"/>
                  <a:pt x="596" y="379"/>
                  <a:pt x="596" y="345"/>
                </a:cubicBezTo>
                <a:lnTo>
                  <a:pt x="596" y="62"/>
                </a:lnTo>
                <a:cubicBezTo>
                  <a:pt x="596" y="28"/>
                  <a:pt x="568" y="0"/>
                  <a:pt x="534" y="0"/>
                </a:cubicBezTo>
                <a:lnTo>
                  <a:pt x="61" y="0"/>
                </a:lnTo>
                <a:cubicBezTo>
                  <a:pt x="27" y="0"/>
                  <a:pt x="0" y="28"/>
                  <a:pt x="0" y="62"/>
                </a:cubicBezTo>
                <a:lnTo>
                  <a:pt x="0" y="345"/>
                </a:lnTo>
                <a:cubicBezTo>
                  <a:pt x="0" y="379"/>
                  <a:pt x="27" y="406"/>
                  <a:pt x="61" y="406"/>
                </a:cubicBezTo>
                <a:lnTo>
                  <a:pt x="245" y="406"/>
                </a:lnTo>
                <a:lnTo>
                  <a:pt x="245" y="462"/>
                </a:lnTo>
                <a:lnTo>
                  <a:pt x="61" y="462"/>
                </a:lnTo>
                <a:cubicBezTo>
                  <a:pt x="27" y="462"/>
                  <a:pt x="0" y="490"/>
                  <a:pt x="0" y="524"/>
                </a:cubicBezTo>
                <a:lnTo>
                  <a:pt x="0" y="570"/>
                </a:lnTo>
                <a:cubicBezTo>
                  <a:pt x="0" y="577"/>
                  <a:pt x="5" y="583"/>
                  <a:pt x="12" y="583"/>
                </a:cubicBezTo>
                <a:lnTo>
                  <a:pt x="583" y="583"/>
                </a:lnTo>
                <a:cubicBezTo>
                  <a:pt x="590" y="583"/>
                  <a:pt x="596" y="577"/>
                  <a:pt x="596" y="570"/>
                </a:cubicBezTo>
                <a:lnTo>
                  <a:pt x="596" y="524"/>
                </a:lnTo>
                <a:cubicBezTo>
                  <a:pt x="596" y="490"/>
                  <a:pt x="568" y="462"/>
                  <a:pt x="534" y="462"/>
                </a:cubicBezTo>
                <a:lnTo>
                  <a:pt x="351" y="462"/>
                </a:lnTo>
                <a:lnTo>
                  <a:pt x="351" y="406"/>
                </a:lnTo>
                <a:lnTo>
                  <a:pt x="534" y="406"/>
                </a:lnTo>
                <a:close/>
                <a:moveTo>
                  <a:pt x="544" y="345"/>
                </a:moveTo>
                <a:lnTo>
                  <a:pt x="544" y="62"/>
                </a:lnTo>
                <a:cubicBezTo>
                  <a:pt x="544" y="56"/>
                  <a:pt x="540" y="52"/>
                  <a:pt x="534" y="52"/>
                </a:cubicBezTo>
                <a:lnTo>
                  <a:pt x="61" y="52"/>
                </a:lnTo>
                <a:cubicBezTo>
                  <a:pt x="56" y="52"/>
                  <a:pt x="51" y="56"/>
                  <a:pt x="51" y="62"/>
                </a:cubicBezTo>
                <a:lnTo>
                  <a:pt x="51" y="345"/>
                </a:lnTo>
                <a:cubicBezTo>
                  <a:pt x="51" y="350"/>
                  <a:pt x="56" y="355"/>
                  <a:pt x="61" y="355"/>
                </a:cubicBezTo>
                <a:lnTo>
                  <a:pt x="534" y="355"/>
                </a:lnTo>
                <a:cubicBezTo>
                  <a:pt x="540" y="355"/>
                  <a:pt x="544" y="350"/>
                  <a:pt x="544" y="345"/>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grpSp>
        <p:nvGrpSpPr>
          <p:cNvPr id="46" name="组合 45"/>
          <p:cNvGrpSpPr/>
          <p:nvPr/>
        </p:nvGrpSpPr>
        <p:grpSpPr>
          <a:xfrm>
            <a:off x="10051848" y="4685940"/>
            <a:ext cx="772860" cy="714831"/>
            <a:chOff x="2438399" y="4906963"/>
            <a:chExt cx="465137" cy="430213"/>
          </a:xfrm>
          <a:solidFill>
            <a:schemeClr val="tx1"/>
          </a:solidFill>
        </p:grpSpPr>
        <p:sp>
          <p:nvSpPr>
            <p:cNvPr id="47" name="Freeform 43"/>
            <p:cNvSpPr>
              <a:spLocks noEditPoints="1"/>
            </p:cNvSpPr>
            <p:nvPr/>
          </p:nvSpPr>
          <p:spPr bwMode="auto">
            <a:xfrm>
              <a:off x="2438399" y="5080001"/>
              <a:ext cx="230187" cy="231775"/>
            </a:xfrm>
            <a:custGeom>
              <a:avLst/>
              <a:gdLst>
                <a:gd name="T0" fmla="*/ 101 w 351"/>
                <a:gd name="T1" fmla="*/ 239 h 353"/>
                <a:gd name="T2" fmla="*/ 172 w 351"/>
                <a:gd name="T3" fmla="*/ 119 h 353"/>
                <a:gd name="T4" fmla="*/ 234 w 351"/>
                <a:gd name="T5" fmla="*/ 151 h 353"/>
                <a:gd name="T6" fmla="*/ 188 w 351"/>
                <a:gd name="T7" fmla="*/ 0 h 353"/>
                <a:gd name="T8" fmla="*/ 1 w 351"/>
                <a:gd name="T9" fmla="*/ 31 h 353"/>
                <a:gd name="T10" fmla="*/ 56 w 351"/>
                <a:gd name="T11" fmla="*/ 60 h 353"/>
                <a:gd name="T12" fmla="*/ 14 w 351"/>
                <a:gd name="T13" fmla="*/ 123 h 353"/>
                <a:gd name="T14" fmla="*/ 29 w 351"/>
                <a:gd name="T15" fmla="*/ 201 h 353"/>
                <a:gd name="T16" fmla="*/ 120 w 351"/>
                <a:gd name="T17" fmla="*/ 332 h 353"/>
                <a:gd name="T18" fmla="*/ 101 w 351"/>
                <a:gd name="T19" fmla="*/ 239 h 353"/>
                <a:gd name="T20" fmla="*/ 334 w 351"/>
                <a:gd name="T21" fmla="*/ 214 h 353"/>
                <a:gd name="T22" fmla="*/ 334 w 351"/>
                <a:gd name="T23" fmla="*/ 214 h 353"/>
                <a:gd name="T24" fmla="*/ 132 w 351"/>
                <a:gd name="T25" fmla="*/ 221 h 353"/>
                <a:gd name="T26" fmla="*/ 125 w 351"/>
                <a:gd name="T27" fmla="*/ 282 h 353"/>
                <a:gd name="T28" fmla="*/ 144 w 351"/>
                <a:gd name="T29" fmla="*/ 340 h 353"/>
                <a:gd name="T30" fmla="*/ 185 w 351"/>
                <a:gd name="T31" fmla="*/ 353 h 353"/>
                <a:gd name="T32" fmla="*/ 351 w 351"/>
                <a:gd name="T33" fmla="*/ 345 h 353"/>
                <a:gd name="T34" fmla="*/ 334 w 351"/>
                <a:gd name="T35" fmla="*/ 2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1" h="353">
                  <a:moveTo>
                    <a:pt x="101" y="239"/>
                  </a:moveTo>
                  <a:cubicBezTo>
                    <a:pt x="102" y="212"/>
                    <a:pt x="149" y="149"/>
                    <a:pt x="172" y="119"/>
                  </a:cubicBezTo>
                  <a:lnTo>
                    <a:pt x="234" y="151"/>
                  </a:lnTo>
                  <a:lnTo>
                    <a:pt x="188" y="0"/>
                  </a:lnTo>
                  <a:lnTo>
                    <a:pt x="1" y="31"/>
                  </a:lnTo>
                  <a:lnTo>
                    <a:pt x="56" y="60"/>
                  </a:lnTo>
                  <a:cubicBezTo>
                    <a:pt x="43" y="77"/>
                    <a:pt x="24" y="104"/>
                    <a:pt x="14" y="123"/>
                  </a:cubicBezTo>
                  <a:cubicBezTo>
                    <a:pt x="0" y="154"/>
                    <a:pt x="14" y="172"/>
                    <a:pt x="29" y="201"/>
                  </a:cubicBezTo>
                  <a:cubicBezTo>
                    <a:pt x="44" y="230"/>
                    <a:pt x="120" y="332"/>
                    <a:pt x="120" y="332"/>
                  </a:cubicBezTo>
                  <a:cubicBezTo>
                    <a:pt x="120" y="332"/>
                    <a:pt x="100" y="276"/>
                    <a:pt x="101" y="239"/>
                  </a:cubicBezTo>
                  <a:close/>
                  <a:moveTo>
                    <a:pt x="334" y="214"/>
                  </a:moveTo>
                  <a:lnTo>
                    <a:pt x="334" y="214"/>
                  </a:lnTo>
                  <a:lnTo>
                    <a:pt x="132" y="221"/>
                  </a:lnTo>
                  <a:cubicBezTo>
                    <a:pt x="132" y="221"/>
                    <a:pt x="115" y="229"/>
                    <a:pt x="125" y="282"/>
                  </a:cubicBezTo>
                  <a:cubicBezTo>
                    <a:pt x="133" y="322"/>
                    <a:pt x="144" y="340"/>
                    <a:pt x="144" y="340"/>
                  </a:cubicBezTo>
                  <a:cubicBezTo>
                    <a:pt x="144" y="340"/>
                    <a:pt x="151" y="352"/>
                    <a:pt x="185" y="353"/>
                  </a:cubicBezTo>
                  <a:cubicBezTo>
                    <a:pt x="214" y="353"/>
                    <a:pt x="351" y="345"/>
                    <a:pt x="351" y="345"/>
                  </a:cubicBezTo>
                  <a:lnTo>
                    <a:pt x="334" y="2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4"/>
            <p:cNvSpPr>
              <a:spLocks noEditPoints="1"/>
            </p:cNvSpPr>
            <p:nvPr/>
          </p:nvSpPr>
          <p:spPr bwMode="auto">
            <a:xfrm>
              <a:off x="2522537" y="4906963"/>
              <a:ext cx="295275" cy="161925"/>
            </a:xfrm>
            <a:custGeom>
              <a:avLst/>
              <a:gdLst>
                <a:gd name="T0" fmla="*/ 222 w 450"/>
                <a:gd name="T1" fmla="*/ 42 h 247"/>
                <a:gd name="T2" fmla="*/ 285 w 450"/>
                <a:gd name="T3" fmla="*/ 170 h 247"/>
                <a:gd name="T4" fmla="*/ 226 w 450"/>
                <a:gd name="T5" fmla="*/ 202 h 247"/>
                <a:gd name="T6" fmla="*/ 401 w 450"/>
                <a:gd name="T7" fmla="*/ 226 h 247"/>
                <a:gd name="T8" fmla="*/ 450 w 450"/>
                <a:gd name="T9" fmla="*/ 81 h 247"/>
                <a:gd name="T10" fmla="*/ 397 w 450"/>
                <a:gd name="T11" fmla="*/ 110 h 247"/>
                <a:gd name="T12" fmla="*/ 366 w 450"/>
                <a:gd name="T13" fmla="*/ 38 h 247"/>
                <a:gd name="T14" fmla="*/ 293 w 450"/>
                <a:gd name="T15" fmla="*/ 5 h 247"/>
                <a:gd name="T16" fmla="*/ 134 w 450"/>
                <a:gd name="T17" fmla="*/ 3 h 247"/>
                <a:gd name="T18" fmla="*/ 222 w 450"/>
                <a:gd name="T19" fmla="*/ 42 h 247"/>
                <a:gd name="T20" fmla="*/ 119 w 450"/>
                <a:gd name="T21" fmla="*/ 247 h 247"/>
                <a:gd name="T22" fmla="*/ 119 w 450"/>
                <a:gd name="T23" fmla="*/ 247 h 247"/>
                <a:gd name="T24" fmla="*/ 221 w 450"/>
                <a:gd name="T25" fmla="*/ 78 h 247"/>
                <a:gd name="T26" fmla="*/ 173 w 450"/>
                <a:gd name="T27" fmla="*/ 37 h 247"/>
                <a:gd name="T28" fmla="*/ 115 w 450"/>
                <a:gd name="T29" fmla="*/ 18 h 247"/>
                <a:gd name="T30" fmla="*/ 82 w 450"/>
                <a:gd name="T31" fmla="*/ 44 h 247"/>
                <a:gd name="T32" fmla="*/ 0 w 450"/>
                <a:gd name="T33" fmla="*/ 185 h 247"/>
                <a:gd name="T34" fmla="*/ 119 w 450"/>
                <a:gd name="T35"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0" h="247">
                  <a:moveTo>
                    <a:pt x="222" y="42"/>
                  </a:moveTo>
                  <a:cubicBezTo>
                    <a:pt x="245" y="58"/>
                    <a:pt x="273" y="134"/>
                    <a:pt x="285" y="170"/>
                  </a:cubicBezTo>
                  <a:lnTo>
                    <a:pt x="226" y="202"/>
                  </a:lnTo>
                  <a:lnTo>
                    <a:pt x="401" y="226"/>
                  </a:lnTo>
                  <a:lnTo>
                    <a:pt x="450" y="81"/>
                  </a:lnTo>
                  <a:lnTo>
                    <a:pt x="397" y="110"/>
                  </a:lnTo>
                  <a:cubicBezTo>
                    <a:pt x="389" y="89"/>
                    <a:pt x="377" y="57"/>
                    <a:pt x="366" y="38"/>
                  </a:cubicBezTo>
                  <a:cubicBezTo>
                    <a:pt x="347" y="8"/>
                    <a:pt x="325" y="10"/>
                    <a:pt x="293" y="5"/>
                  </a:cubicBezTo>
                  <a:cubicBezTo>
                    <a:pt x="260" y="0"/>
                    <a:pt x="134" y="3"/>
                    <a:pt x="134" y="3"/>
                  </a:cubicBezTo>
                  <a:cubicBezTo>
                    <a:pt x="134" y="3"/>
                    <a:pt x="192" y="19"/>
                    <a:pt x="222" y="42"/>
                  </a:cubicBezTo>
                  <a:close/>
                  <a:moveTo>
                    <a:pt x="119" y="247"/>
                  </a:moveTo>
                  <a:lnTo>
                    <a:pt x="119" y="247"/>
                  </a:lnTo>
                  <a:lnTo>
                    <a:pt x="221" y="78"/>
                  </a:lnTo>
                  <a:cubicBezTo>
                    <a:pt x="221" y="78"/>
                    <a:pt x="223" y="60"/>
                    <a:pt x="173" y="37"/>
                  </a:cubicBezTo>
                  <a:cubicBezTo>
                    <a:pt x="136" y="19"/>
                    <a:pt x="115" y="18"/>
                    <a:pt x="115" y="18"/>
                  </a:cubicBezTo>
                  <a:cubicBezTo>
                    <a:pt x="115" y="18"/>
                    <a:pt x="100" y="17"/>
                    <a:pt x="82" y="44"/>
                  </a:cubicBezTo>
                  <a:cubicBezTo>
                    <a:pt x="66" y="68"/>
                    <a:pt x="0" y="185"/>
                    <a:pt x="0" y="185"/>
                  </a:cubicBezTo>
                  <a:lnTo>
                    <a:pt x="119" y="2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5"/>
            <p:cNvSpPr>
              <a:spLocks noEditPoints="1"/>
            </p:cNvSpPr>
            <p:nvPr/>
          </p:nvSpPr>
          <p:spPr bwMode="auto">
            <a:xfrm>
              <a:off x="2692399" y="5038726"/>
              <a:ext cx="211137" cy="298450"/>
            </a:xfrm>
            <a:custGeom>
              <a:avLst/>
              <a:gdLst>
                <a:gd name="T0" fmla="*/ 256 w 324"/>
                <a:gd name="T1" fmla="*/ 262 h 453"/>
                <a:gd name="T2" fmla="*/ 114 w 324"/>
                <a:gd name="T3" fmla="*/ 265 h 453"/>
                <a:gd name="T4" fmla="*/ 105 w 324"/>
                <a:gd name="T5" fmla="*/ 198 h 453"/>
                <a:gd name="T6" fmla="*/ 0 w 324"/>
                <a:gd name="T7" fmla="*/ 331 h 453"/>
                <a:gd name="T8" fmla="*/ 137 w 324"/>
                <a:gd name="T9" fmla="*/ 453 h 453"/>
                <a:gd name="T10" fmla="*/ 130 w 324"/>
                <a:gd name="T11" fmla="*/ 392 h 453"/>
                <a:gd name="T12" fmla="*/ 207 w 324"/>
                <a:gd name="T13" fmla="*/ 394 h 453"/>
                <a:gd name="T14" fmla="*/ 265 w 324"/>
                <a:gd name="T15" fmla="*/ 341 h 453"/>
                <a:gd name="T16" fmla="*/ 324 w 324"/>
                <a:gd name="T17" fmla="*/ 198 h 453"/>
                <a:gd name="T18" fmla="*/ 256 w 324"/>
                <a:gd name="T19" fmla="*/ 262 h 453"/>
                <a:gd name="T20" fmla="*/ 102 w 324"/>
                <a:gd name="T21" fmla="*/ 82 h 453"/>
                <a:gd name="T22" fmla="*/ 102 w 324"/>
                <a:gd name="T23" fmla="*/ 82 h 453"/>
                <a:gd name="T24" fmla="*/ 223 w 324"/>
                <a:gd name="T25" fmla="*/ 246 h 453"/>
                <a:gd name="T26" fmla="*/ 279 w 324"/>
                <a:gd name="T27" fmla="*/ 219 h 453"/>
                <a:gd name="T28" fmla="*/ 317 w 324"/>
                <a:gd name="T29" fmla="*/ 174 h 453"/>
                <a:gd name="T30" fmla="*/ 305 w 324"/>
                <a:gd name="T31" fmla="*/ 134 h 453"/>
                <a:gd name="T32" fmla="*/ 203 w 324"/>
                <a:gd name="T33" fmla="*/ 0 h 453"/>
                <a:gd name="T34" fmla="*/ 102 w 324"/>
                <a:gd name="T35" fmla="*/ 8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4" h="453">
                  <a:moveTo>
                    <a:pt x="256" y="262"/>
                  </a:moveTo>
                  <a:cubicBezTo>
                    <a:pt x="232" y="276"/>
                    <a:pt x="152" y="269"/>
                    <a:pt x="114" y="265"/>
                  </a:cubicBezTo>
                  <a:lnTo>
                    <a:pt x="105" y="198"/>
                  </a:lnTo>
                  <a:lnTo>
                    <a:pt x="0" y="331"/>
                  </a:lnTo>
                  <a:lnTo>
                    <a:pt x="137" y="453"/>
                  </a:lnTo>
                  <a:lnTo>
                    <a:pt x="130" y="392"/>
                  </a:lnTo>
                  <a:cubicBezTo>
                    <a:pt x="152" y="394"/>
                    <a:pt x="186" y="396"/>
                    <a:pt x="207" y="394"/>
                  </a:cubicBezTo>
                  <a:cubicBezTo>
                    <a:pt x="242" y="390"/>
                    <a:pt x="249" y="369"/>
                    <a:pt x="265" y="341"/>
                  </a:cubicBezTo>
                  <a:cubicBezTo>
                    <a:pt x="281" y="314"/>
                    <a:pt x="324" y="198"/>
                    <a:pt x="324" y="198"/>
                  </a:cubicBezTo>
                  <a:cubicBezTo>
                    <a:pt x="324" y="198"/>
                    <a:pt x="288" y="243"/>
                    <a:pt x="256" y="262"/>
                  </a:cubicBezTo>
                  <a:close/>
                  <a:moveTo>
                    <a:pt x="102" y="82"/>
                  </a:moveTo>
                  <a:lnTo>
                    <a:pt x="102" y="82"/>
                  </a:lnTo>
                  <a:lnTo>
                    <a:pt x="223" y="246"/>
                  </a:lnTo>
                  <a:cubicBezTo>
                    <a:pt x="223" y="246"/>
                    <a:pt x="239" y="255"/>
                    <a:pt x="279" y="219"/>
                  </a:cubicBezTo>
                  <a:cubicBezTo>
                    <a:pt x="308" y="192"/>
                    <a:pt x="317" y="174"/>
                    <a:pt x="317" y="174"/>
                  </a:cubicBezTo>
                  <a:cubicBezTo>
                    <a:pt x="317" y="174"/>
                    <a:pt x="323" y="161"/>
                    <a:pt x="305" y="134"/>
                  </a:cubicBezTo>
                  <a:cubicBezTo>
                    <a:pt x="288" y="108"/>
                    <a:pt x="203" y="0"/>
                    <a:pt x="203" y="0"/>
                  </a:cubicBezTo>
                  <a:lnTo>
                    <a:pt x="102"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0" name="Freeform 46"/>
          <p:cNvSpPr>
            <a:spLocks noEditPoints="1"/>
          </p:cNvSpPr>
          <p:nvPr/>
        </p:nvSpPr>
        <p:spPr bwMode="auto">
          <a:xfrm>
            <a:off x="10191649" y="5712128"/>
            <a:ext cx="575030" cy="741208"/>
          </a:xfrm>
          <a:custGeom>
            <a:avLst/>
            <a:gdLst>
              <a:gd name="T0" fmla="*/ 394 w 527"/>
              <a:gd name="T1" fmla="*/ 362 h 679"/>
              <a:gd name="T2" fmla="*/ 340 w 527"/>
              <a:gd name="T3" fmla="*/ 239 h 679"/>
              <a:gd name="T4" fmla="*/ 276 w 527"/>
              <a:gd name="T5" fmla="*/ 270 h 679"/>
              <a:gd name="T6" fmla="*/ 257 w 527"/>
              <a:gd name="T7" fmla="*/ 247 h 679"/>
              <a:gd name="T8" fmla="*/ 256 w 527"/>
              <a:gd name="T9" fmla="*/ 242 h 679"/>
              <a:gd name="T10" fmla="*/ 255 w 527"/>
              <a:gd name="T11" fmla="*/ 237 h 679"/>
              <a:gd name="T12" fmla="*/ 255 w 527"/>
              <a:gd name="T13" fmla="*/ 231 h 679"/>
              <a:gd name="T14" fmla="*/ 255 w 527"/>
              <a:gd name="T15" fmla="*/ 227 h 679"/>
              <a:gd name="T16" fmla="*/ 256 w 527"/>
              <a:gd name="T17" fmla="*/ 222 h 679"/>
              <a:gd name="T18" fmla="*/ 258 w 527"/>
              <a:gd name="T19" fmla="*/ 217 h 679"/>
              <a:gd name="T20" fmla="*/ 261 w 527"/>
              <a:gd name="T21" fmla="*/ 211 h 679"/>
              <a:gd name="T22" fmla="*/ 275 w 527"/>
              <a:gd name="T23" fmla="*/ 196 h 679"/>
              <a:gd name="T24" fmla="*/ 437 w 527"/>
              <a:gd name="T25" fmla="*/ 174 h 679"/>
              <a:gd name="T26" fmla="*/ 349 w 527"/>
              <a:gd name="T27" fmla="*/ 69 h 679"/>
              <a:gd name="T28" fmla="*/ 274 w 527"/>
              <a:gd name="T29" fmla="*/ 138 h 679"/>
              <a:gd name="T30" fmla="*/ 254 w 527"/>
              <a:gd name="T31" fmla="*/ 138 h 679"/>
              <a:gd name="T32" fmla="*/ 225 w 527"/>
              <a:gd name="T33" fmla="*/ 144 h 679"/>
              <a:gd name="T34" fmla="*/ 207 w 527"/>
              <a:gd name="T35" fmla="*/ 150 h 679"/>
              <a:gd name="T36" fmla="*/ 198 w 527"/>
              <a:gd name="T37" fmla="*/ 155 h 679"/>
              <a:gd name="T38" fmla="*/ 189 w 527"/>
              <a:gd name="T39" fmla="*/ 159 h 679"/>
              <a:gd name="T40" fmla="*/ 181 w 527"/>
              <a:gd name="T41" fmla="*/ 165 h 679"/>
              <a:gd name="T42" fmla="*/ 165 w 527"/>
              <a:gd name="T43" fmla="*/ 177 h 679"/>
              <a:gd name="T44" fmla="*/ 158 w 527"/>
              <a:gd name="T45" fmla="*/ 184 h 679"/>
              <a:gd name="T46" fmla="*/ 151 w 527"/>
              <a:gd name="T47" fmla="*/ 193 h 679"/>
              <a:gd name="T48" fmla="*/ 145 w 527"/>
              <a:gd name="T49" fmla="*/ 200 h 679"/>
              <a:gd name="T50" fmla="*/ 138 w 527"/>
              <a:gd name="T51" fmla="*/ 211 h 679"/>
              <a:gd name="T52" fmla="*/ 181 w 527"/>
              <a:gd name="T53" fmla="*/ 430 h 679"/>
              <a:gd name="T54" fmla="*/ 17 w 527"/>
              <a:gd name="T55" fmla="*/ 580 h 679"/>
              <a:gd name="T56" fmla="*/ 44 w 527"/>
              <a:gd name="T57" fmla="*/ 667 h 679"/>
              <a:gd name="T58" fmla="*/ 91 w 527"/>
              <a:gd name="T59" fmla="*/ 614 h 679"/>
              <a:gd name="T60" fmla="*/ 140 w 527"/>
              <a:gd name="T61" fmla="*/ 532 h 679"/>
              <a:gd name="T62" fmla="*/ 253 w 527"/>
              <a:gd name="T63" fmla="*/ 434 h 679"/>
              <a:gd name="T64" fmla="*/ 256 w 527"/>
              <a:gd name="T65" fmla="*/ 434 h 679"/>
              <a:gd name="T66" fmla="*/ 264 w 527"/>
              <a:gd name="T67" fmla="*/ 435 h 679"/>
              <a:gd name="T68" fmla="*/ 272 w 527"/>
              <a:gd name="T69" fmla="*/ 435 h 679"/>
              <a:gd name="T70" fmla="*/ 280 w 527"/>
              <a:gd name="T71" fmla="*/ 434 h 679"/>
              <a:gd name="T72" fmla="*/ 301 w 527"/>
              <a:gd name="T73" fmla="*/ 198 h 679"/>
              <a:gd name="T74" fmla="*/ 298 w 527"/>
              <a:gd name="T75" fmla="*/ 190 h 679"/>
              <a:gd name="T76" fmla="*/ 329 w 527"/>
              <a:gd name="T77" fmla="*/ 203 h 679"/>
              <a:gd name="T78" fmla="*/ 364 w 527"/>
              <a:gd name="T79" fmla="*/ 87 h 679"/>
              <a:gd name="T80" fmla="*/ 485 w 527"/>
              <a:gd name="T81" fmla="*/ 44 h 679"/>
              <a:gd name="T82" fmla="*/ 376 w 527"/>
              <a:gd name="T83" fmla="*/ 187 h 679"/>
              <a:gd name="T84" fmla="*/ 366 w 527"/>
              <a:gd name="T85" fmla="*/ 176 h 679"/>
              <a:gd name="T86" fmla="*/ 364 w 527"/>
              <a:gd name="T87" fmla="*/ 175 h 679"/>
              <a:gd name="T88" fmla="*/ 358 w 527"/>
              <a:gd name="T89" fmla="*/ 170 h 679"/>
              <a:gd name="T90" fmla="*/ 351 w 527"/>
              <a:gd name="T91" fmla="*/ 165 h 679"/>
              <a:gd name="T92" fmla="*/ 342 w 527"/>
              <a:gd name="T93" fmla="*/ 159 h 679"/>
              <a:gd name="T94" fmla="*/ 333 w 527"/>
              <a:gd name="T95" fmla="*/ 154 h 679"/>
              <a:gd name="T96" fmla="*/ 313 w 527"/>
              <a:gd name="T97" fmla="*/ 145 h 679"/>
              <a:gd name="T98" fmla="*/ 37 w 527"/>
              <a:gd name="T99" fmla="*/ 592 h 679"/>
              <a:gd name="T100" fmla="*/ 125 w 527"/>
              <a:gd name="T101" fmla="*/ 444 h 679"/>
              <a:gd name="T102" fmla="*/ 41 w 527"/>
              <a:gd name="T103" fmla="*/ 613 h 679"/>
              <a:gd name="T104" fmla="*/ 37 w 527"/>
              <a:gd name="T105" fmla="*/ 592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7" h="679">
                <a:moveTo>
                  <a:pt x="320" y="425"/>
                </a:moveTo>
                <a:cubicBezTo>
                  <a:pt x="350" y="413"/>
                  <a:pt x="376" y="392"/>
                  <a:pt x="394" y="362"/>
                </a:cubicBezTo>
                <a:cubicBezTo>
                  <a:pt x="421" y="316"/>
                  <a:pt x="421" y="262"/>
                  <a:pt x="398" y="217"/>
                </a:cubicBezTo>
                <a:cubicBezTo>
                  <a:pt x="378" y="228"/>
                  <a:pt x="358" y="236"/>
                  <a:pt x="340" y="239"/>
                </a:cubicBezTo>
                <a:cubicBezTo>
                  <a:pt x="339" y="245"/>
                  <a:pt x="338" y="250"/>
                  <a:pt x="335" y="255"/>
                </a:cubicBezTo>
                <a:cubicBezTo>
                  <a:pt x="322" y="275"/>
                  <a:pt x="296" y="282"/>
                  <a:pt x="276" y="270"/>
                </a:cubicBezTo>
                <a:cubicBezTo>
                  <a:pt x="268" y="265"/>
                  <a:pt x="262" y="259"/>
                  <a:pt x="259" y="251"/>
                </a:cubicBezTo>
                <a:cubicBezTo>
                  <a:pt x="258" y="250"/>
                  <a:pt x="257" y="248"/>
                  <a:pt x="257" y="247"/>
                </a:cubicBezTo>
                <a:cubicBezTo>
                  <a:pt x="257" y="246"/>
                  <a:pt x="257" y="246"/>
                  <a:pt x="257" y="246"/>
                </a:cubicBezTo>
                <a:cubicBezTo>
                  <a:pt x="256" y="245"/>
                  <a:pt x="256" y="243"/>
                  <a:pt x="256" y="242"/>
                </a:cubicBezTo>
                <a:cubicBezTo>
                  <a:pt x="256" y="242"/>
                  <a:pt x="256" y="241"/>
                  <a:pt x="255" y="241"/>
                </a:cubicBezTo>
                <a:cubicBezTo>
                  <a:pt x="255" y="240"/>
                  <a:pt x="255" y="238"/>
                  <a:pt x="255" y="237"/>
                </a:cubicBezTo>
                <a:cubicBezTo>
                  <a:pt x="255" y="237"/>
                  <a:pt x="255" y="236"/>
                  <a:pt x="255" y="236"/>
                </a:cubicBezTo>
                <a:cubicBezTo>
                  <a:pt x="255" y="235"/>
                  <a:pt x="255" y="233"/>
                  <a:pt x="255" y="231"/>
                </a:cubicBezTo>
                <a:cubicBezTo>
                  <a:pt x="255" y="231"/>
                  <a:pt x="255" y="231"/>
                  <a:pt x="255" y="231"/>
                </a:cubicBezTo>
                <a:cubicBezTo>
                  <a:pt x="255" y="230"/>
                  <a:pt x="255" y="228"/>
                  <a:pt x="255" y="227"/>
                </a:cubicBezTo>
                <a:cubicBezTo>
                  <a:pt x="255" y="226"/>
                  <a:pt x="255" y="226"/>
                  <a:pt x="255" y="225"/>
                </a:cubicBezTo>
                <a:cubicBezTo>
                  <a:pt x="256" y="224"/>
                  <a:pt x="256" y="223"/>
                  <a:pt x="256" y="222"/>
                </a:cubicBezTo>
                <a:cubicBezTo>
                  <a:pt x="256" y="221"/>
                  <a:pt x="257" y="221"/>
                  <a:pt x="257" y="220"/>
                </a:cubicBezTo>
                <a:cubicBezTo>
                  <a:pt x="257" y="219"/>
                  <a:pt x="257" y="218"/>
                  <a:pt x="258" y="217"/>
                </a:cubicBezTo>
                <a:cubicBezTo>
                  <a:pt x="258" y="217"/>
                  <a:pt x="258" y="216"/>
                  <a:pt x="258" y="216"/>
                </a:cubicBezTo>
                <a:cubicBezTo>
                  <a:pt x="259" y="214"/>
                  <a:pt x="260" y="213"/>
                  <a:pt x="261" y="211"/>
                </a:cubicBezTo>
                <a:cubicBezTo>
                  <a:pt x="262" y="210"/>
                  <a:pt x="263" y="208"/>
                  <a:pt x="264" y="207"/>
                </a:cubicBezTo>
                <a:cubicBezTo>
                  <a:pt x="267" y="203"/>
                  <a:pt x="271" y="199"/>
                  <a:pt x="275" y="196"/>
                </a:cubicBezTo>
                <a:cubicBezTo>
                  <a:pt x="277" y="203"/>
                  <a:pt x="279" y="209"/>
                  <a:pt x="283" y="213"/>
                </a:cubicBezTo>
                <a:cubicBezTo>
                  <a:pt x="307" y="242"/>
                  <a:pt x="376" y="225"/>
                  <a:pt x="437" y="174"/>
                </a:cubicBezTo>
                <a:cubicBezTo>
                  <a:pt x="498" y="123"/>
                  <a:pt x="527" y="58"/>
                  <a:pt x="503" y="29"/>
                </a:cubicBezTo>
                <a:cubicBezTo>
                  <a:pt x="479" y="0"/>
                  <a:pt x="410" y="18"/>
                  <a:pt x="349" y="69"/>
                </a:cubicBezTo>
                <a:cubicBezTo>
                  <a:pt x="322" y="91"/>
                  <a:pt x="302" y="116"/>
                  <a:pt x="289" y="140"/>
                </a:cubicBezTo>
                <a:cubicBezTo>
                  <a:pt x="284" y="139"/>
                  <a:pt x="279" y="138"/>
                  <a:pt x="274" y="138"/>
                </a:cubicBezTo>
                <a:lnTo>
                  <a:pt x="274" y="138"/>
                </a:lnTo>
                <a:cubicBezTo>
                  <a:pt x="268" y="138"/>
                  <a:pt x="261" y="138"/>
                  <a:pt x="254" y="138"/>
                </a:cubicBezTo>
                <a:cubicBezTo>
                  <a:pt x="254" y="138"/>
                  <a:pt x="254" y="138"/>
                  <a:pt x="254" y="138"/>
                </a:cubicBezTo>
                <a:cubicBezTo>
                  <a:pt x="244" y="139"/>
                  <a:pt x="235" y="141"/>
                  <a:pt x="225" y="144"/>
                </a:cubicBezTo>
                <a:cubicBezTo>
                  <a:pt x="225" y="144"/>
                  <a:pt x="225" y="144"/>
                  <a:pt x="225" y="144"/>
                </a:cubicBezTo>
                <a:cubicBezTo>
                  <a:pt x="219" y="145"/>
                  <a:pt x="213" y="148"/>
                  <a:pt x="207" y="150"/>
                </a:cubicBezTo>
                <a:cubicBezTo>
                  <a:pt x="206" y="150"/>
                  <a:pt x="206" y="151"/>
                  <a:pt x="206" y="151"/>
                </a:cubicBezTo>
                <a:cubicBezTo>
                  <a:pt x="203" y="152"/>
                  <a:pt x="200" y="153"/>
                  <a:pt x="198" y="155"/>
                </a:cubicBezTo>
                <a:cubicBezTo>
                  <a:pt x="197" y="155"/>
                  <a:pt x="197" y="155"/>
                  <a:pt x="197" y="155"/>
                </a:cubicBezTo>
                <a:cubicBezTo>
                  <a:pt x="194" y="156"/>
                  <a:pt x="191" y="158"/>
                  <a:pt x="189" y="159"/>
                </a:cubicBezTo>
                <a:cubicBezTo>
                  <a:pt x="188" y="160"/>
                  <a:pt x="188" y="160"/>
                  <a:pt x="188" y="160"/>
                </a:cubicBezTo>
                <a:cubicBezTo>
                  <a:pt x="185" y="162"/>
                  <a:pt x="183" y="163"/>
                  <a:pt x="181" y="165"/>
                </a:cubicBezTo>
                <a:cubicBezTo>
                  <a:pt x="180" y="165"/>
                  <a:pt x="180" y="165"/>
                  <a:pt x="179" y="166"/>
                </a:cubicBezTo>
                <a:cubicBezTo>
                  <a:pt x="174" y="169"/>
                  <a:pt x="170" y="173"/>
                  <a:pt x="165" y="177"/>
                </a:cubicBezTo>
                <a:cubicBezTo>
                  <a:pt x="165" y="178"/>
                  <a:pt x="164" y="178"/>
                  <a:pt x="163" y="179"/>
                </a:cubicBezTo>
                <a:cubicBezTo>
                  <a:pt x="162" y="181"/>
                  <a:pt x="160" y="183"/>
                  <a:pt x="158" y="184"/>
                </a:cubicBezTo>
                <a:cubicBezTo>
                  <a:pt x="158" y="185"/>
                  <a:pt x="157" y="185"/>
                  <a:pt x="157" y="186"/>
                </a:cubicBezTo>
                <a:cubicBezTo>
                  <a:pt x="155" y="188"/>
                  <a:pt x="153" y="190"/>
                  <a:pt x="151" y="193"/>
                </a:cubicBezTo>
                <a:cubicBezTo>
                  <a:pt x="150" y="193"/>
                  <a:pt x="150" y="194"/>
                  <a:pt x="149" y="194"/>
                </a:cubicBezTo>
                <a:cubicBezTo>
                  <a:pt x="148" y="196"/>
                  <a:pt x="146" y="198"/>
                  <a:pt x="145" y="200"/>
                </a:cubicBezTo>
                <a:cubicBezTo>
                  <a:pt x="144" y="201"/>
                  <a:pt x="144" y="202"/>
                  <a:pt x="143" y="203"/>
                </a:cubicBezTo>
                <a:cubicBezTo>
                  <a:pt x="142" y="205"/>
                  <a:pt x="140" y="208"/>
                  <a:pt x="138" y="211"/>
                </a:cubicBezTo>
                <a:cubicBezTo>
                  <a:pt x="96" y="281"/>
                  <a:pt x="120" y="372"/>
                  <a:pt x="190" y="414"/>
                </a:cubicBezTo>
                <a:lnTo>
                  <a:pt x="181" y="430"/>
                </a:lnTo>
                <a:cubicBezTo>
                  <a:pt x="161" y="418"/>
                  <a:pt x="145" y="403"/>
                  <a:pt x="132" y="386"/>
                </a:cubicBezTo>
                <a:lnTo>
                  <a:pt x="17" y="580"/>
                </a:lnTo>
                <a:cubicBezTo>
                  <a:pt x="0" y="609"/>
                  <a:pt x="9" y="647"/>
                  <a:pt x="39" y="664"/>
                </a:cubicBezTo>
                <a:lnTo>
                  <a:pt x="44" y="667"/>
                </a:lnTo>
                <a:cubicBezTo>
                  <a:pt x="64" y="679"/>
                  <a:pt x="88" y="678"/>
                  <a:pt x="106" y="667"/>
                </a:cubicBezTo>
                <a:lnTo>
                  <a:pt x="91" y="614"/>
                </a:lnTo>
                <a:lnTo>
                  <a:pt x="158" y="595"/>
                </a:lnTo>
                <a:lnTo>
                  <a:pt x="140" y="532"/>
                </a:lnTo>
                <a:lnTo>
                  <a:pt x="204" y="519"/>
                </a:lnTo>
                <a:lnTo>
                  <a:pt x="253" y="434"/>
                </a:lnTo>
                <a:cubicBezTo>
                  <a:pt x="254" y="434"/>
                  <a:pt x="254" y="434"/>
                  <a:pt x="255" y="434"/>
                </a:cubicBezTo>
                <a:cubicBezTo>
                  <a:pt x="255" y="434"/>
                  <a:pt x="256" y="434"/>
                  <a:pt x="256" y="434"/>
                </a:cubicBezTo>
                <a:cubicBezTo>
                  <a:pt x="258" y="435"/>
                  <a:pt x="260" y="435"/>
                  <a:pt x="263" y="435"/>
                </a:cubicBezTo>
                <a:cubicBezTo>
                  <a:pt x="263" y="435"/>
                  <a:pt x="264" y="435"/>
                  <a:pt x="264" y="435"/>
                </a:cubicBezTo>
                <a:cubicBezTo>
                  <a:pt x="266" y="435"/>
                  <a:pt x="269" y="435"/>
                  <a:pt x="271" y="435"/>
                </a:cubicBezTo>
                <a:cubicBezTo>
                  <a:pt x="271" y="435"/>
                  <a:pt x="272" y="435"/>
                  <a:pt x="272" y="435"/>
                </a:cubicBezTo>
                <a:cubicBezTo>
                  <a:pt x="275" y="435"/>
                  <a:pt x="277" y="434"/>
                  <a:pt x="280" y="434"/>
                </a:cubicBezTo>
                <a:cubicBezTo>
                  <a:pt x="280" y="434"/>
                  <a:pt x="280" y="434"/>
                  <a:pt x="280" y="434"/>
                </a:cubicBezTo>
                <a:cubicBezTo>
                  <a:pt x="294" y="433"/>
                  <a:pt x="307" y="430"/>
                  <a:pt x="320" y="425"/>
                </a:cubicBezTo>
                <a:close/>
                <a:moveTo>
                  <a:pt x="301" y="198"/>
                </a:moveTo>
                <a:lnTo>
                  <a:pt x="301" y="198"/>
                </a:lnTo>
                <a:cubicBezTo>
                  <a:pt x="299" y="196"/>
                  <a:pt x="298" y="194"/>
                  <a:pt x="298" y="190"/>
                </a:cubicBezTo>
                <a:cubicBezTo>
                  <a:pt x="305" y="190"/>
                  <a:pt x="313" y="192"/>
                  <a:pt x="320" y="196"/>
                </a:cubicBezTo>
                <a:cubicBezTo>
                  <a:pt x="323" y="198"/>
                  <a:pt x="326" y="201"/>
                  <a:pt x="329" y="203"/>
                </a:cubicBezTo>
                <a:cubicBezTo>
                  <a:pt x="315" y="205"/>
                  <a:pt x="305" y="203"/>
                  <a:pt x="301" y="198"/>
                </a:cubicBezTo>
                <a:close/>
                <a:moveTo>
                  <a:pt x="364" y="87"/>
                </a:moveTo>
                <a:lnTo>
                  <a:pt x="364" y="87"/>
                </a:lnTo>
                <a:cubicBezTo>
                  <a:pt x="419" y="40"/>
                  <a:pt x="474" y="30"/>
                  <a:pt x="485" y="44"/>
                </a:cubicBezTo>
                <a:cubicBezTo>
                  <a:pt x="497" y="58"/>
                  <a:pt x="477" y="110"/>
                  <a:pt x="422" y="156"/>
                </a:cubicBezTo>
                <a:cubicBezTo>
                  <a:pt x="406" y="169"/>
                  <a:pt x="391" y="179"/>
                  <a:pt x="376" y="187"/>
                </a:cubicBezTo>
                <a:cubicBezTo>
                  <a:pt x="373" y="183"/>
                  <a:pt x="370" y="180"/>
                  <a:pt x="366" y="176"/>
                </a:cubicBezTo>
                <a:cubicBezTo>
                  <a:pt x="366" y="176"/>
                  <a:pt x="366" y="176"/>
                  <a:pt x="366" y="176"/>
                </a:cubicBezTo>
                <a:cubicBezTo>
                  <a:pt x="366" y="176"/>
                  <a:pt x="366" y="176"/>
                  <a:pt x="366" y="176"/>
                </a:cubicBezTo>
                <a:cubicBezTo>
                  <a:pt x="365" y="176"/>
                  <a:pt x="365" y="175"/>
                  <a:pt x="364" y="175"/>
                </a:cubicBezTo>
                <a:cubicBezTo>
                  <a:pt x="363" y="174"/>
                  <a:pt x="362" y="173"/>
                  <a:pt x="360" y="171"/>
                </a:cubicBezTo>
                <a:cubicBezTo>
                  <a:pt x="360" y="171"/>
                  <a:pt x="359" y="170"/>
                  <a:pt x="358" y="170"/>
                </a:cubicBezTo>
                <a:cubicBezTo>
                  <a:pt x="357" y="169"/>
                  <a:pt x="356" y="168"/>
                  <a:pt x="354" y="167"/>
                </a:cubicBezTo>
                <a:cubicBezTo>
                  <a:pt x="353" y="166"/>
                  <a:pt x="352" y="165"/>
                  <a:pt x="351" y="165"/>
                </a:cubicBezTo>
                <a:cubicBezTo>
                  <a:pt x="350" y="164"/>
                  <a:pt x="349" y="163"/>
                  <a:pt x="348" y="163"/>
                </a:cubicBezTo>
                <a:cubicBezTo>
                  <a:pt x="346" y="161"/>
                  <a:pt x="344" y="160"/>
                  <a:pt x="342" y="159"/>
                </a:cubicBezTo>
                <a:cubicBezTo>
                  <a:pt x="339" y="157"/>
                  <a:pt x="337" y="156"/>
                  <a:pt x="334" y="154"/>
                </a:cubicBezTo>
                <a:cubicBezTo>
                  <a:pt x="334" y="154"/>
                  <a:pt x="334" y="154"/>
                  <a:pt x="333" y="154"/>
                </a:cubicBezTo>
                <a:cubicBezTo>
                  <a:pt x="331" y="153"/>
                  <a:pt x="328" y="151"/>
                  <a:pt x="326" y="150"/>
                </a:cubicBezTo>
                <a:cubicBezTo>
                  <a:pt x="321" y="148"/>
                  <a:pt x="317" y="147"/>
                  <a:pt x="313" y="145"/>
                </a:cubicBezTo>
                <a:cubicBezTo>
                  <a:pt x="323" y="127"/>
                  <a:pt x="340" y="106"/>
                  <a:pt x="364" y="87"/>
                </a:cubicBezTo>
                <a:close/>
                <a:moveTo>
                  <a:pt x="37" y="592"/>
                </a:moveTo>
                <a:lnTo>
                  <a:pt x="37" y="592"/>
                </a:lnTo>
                <a:lnTo>
                  <a:pt x="125" y="444"/>
                </a:lnTo>
                <a:lnTo>
                  <a:pt x="136" y="451"/>
                </a:lnTo>
                <a:lnTo>
                  <a:pt x="41" y="613"/>
                </a:lnTo>
                <a:cubicBezTo>
                  <a:pt x="38" y="618"/>
                  <a:pt x="36" y="623"/>
                  <a:pt x="36" y="628"/>
                </a:cubicBezTo>
                <a:cubicBezTo>
                  <a:pt x="30" y="617"/>
                  <a:pt x="30" y="603"/>
                  <a:pt x="37" y="592"/>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spTree>
  </p:cSld>
  <p:clrMapOvr>
    <a:masterClrMapping/>
  </p:clrMapOvr>
  <p:transition spd="slow" advTm="3572">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10669717" y="2009094"/>
            <a:ext cx="690088" cy="2905854"/>
            <a:chOff x="10778901" y="2322404"/>
            <a:chExt cx="527050" cy="2219326"/>
          </a:xfrm>
        </p:grpSpPr>
        <p:sp>
          <p:nvSpPr>
            <p:cNvPr id="25" name="Freeform 5"/>
            <p:cNvSpPr/>
            <p:nvPr/>
          </p:nvSpPr>
          <p:spPr bwMode="auto">
            <a:xfrm>
              <a:off x="10778901" y="2322404"/>
              <a:ext cx="527050" cy="1109663"/>
            </a:xfrm>
            <a:custGeom>
              <a:avLst/>
              <a:gdLst>
                <a:gd name="T0" fmla="*/ 0 w 968"/>
                <a:gd name="T1" fmla="*/ 0 h 2062"/>
                <a:gd name="T2" fmla="*/ 305 w 968"/>
                <a:gd name="T3" fmla="*/ 0 h 2062"/>
                <a:gd name="T4" fmla="*/ 968 w 968"/>
                <a:gd name="T5" fmla="*/ 2062 h 2062"/>
                <a:gd name="T6" fmla="*/ 663 w 968"/>
                <a:gd name="T7" fmla="*/ 2062 h 2062"/>
                <a:gd name="T8" fmla="*/ 0 w 968"/>
                <a:gd name="T9" fmla="*/ 0 h 2062"/>
              </a:gdLst>
              <a:ahLst/>
              <a:cxnLst>
                <a:cxn ang="0">
                  <a:pos x="T0" y="T1"/>
                </a:cxn>
                <a:cxn ang="0">
                  <a:pos x="T2" y="T3"/>
                </a:cxn>
                <a:cxn ang="0">
                  <a:pos x="T4" y="T5"/>
                </a:cxn>
                <a:cxn ang="0">
                  <a:pos x="T6" y="T7"/>
                </a:cxn>
                <a:cxn ang="0">
                  <a:pos x="T8" y="T9"/>
                </a:cxn>
              </a:cxnLst>
              <a:rect l="0" t="0" r="r" b="b"/>
              <a:pathLst>
                <a:path w="968" h="2062">
                  <a:moveTo>
                    <a:pt x="0" y="0"/>
                  </a:moveTo>
                  <a:lnTo>
                    <a:pt x="305" y="0"/>
                  </a:lnTo>
                  <a:lnTo>
                    <a:pt x="968" y="2062"/>
                  </a:lnTo>
                  <a:lnTo>
                    <a:pt x="663" y="2062"/>
                  </a:lnTo>
                  <a:lnTo>
                    <a:pt x="0" y="0"/>
                  </a:lnTo>
                  <a:close/>
                </a:path>
              </a:pathLst>
            </a:custGeom>
            <a:solidFill>
              <a:srgbClr val="0059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6"/>
            <p:cNvSpPr/>
            <p:nvPr/>
          </p:nvSpPr>
          <p:spPr bwMode="auto">
            <a:xfrm>
              <a:off x="10778901" y="3432067"/>
              <a:ext cx="527050" cy="1109663"/>
            </a:xfrm>
            <a:custGeom>
              <a:avLst/>
              <a:gdLst>
                <a:gd name="T0" fmla="*/ 968 w 968"/>
                <a:gd name="T1" fmla="*/ 0 h 2063"/>
                <a:gd name="T2" fmla="*/ 305 w 968"/>
                <a:gd name="T3" fmla="*/ 2063 h 2063"/>
                <a:gd name="T4" fmla="*/ 0 w 968"/>
                <a:gd name="T5" fmla="*/ 2063 h 2063"/>
                <a:gd name="T6" fmla="*/ 663 w 968"/>
                <a:gd name="T7" fmla="*/ 0 h 2063"/>
                <a:gd name="T8" fmla="*/ 968 w 968"/>
                <a:gd name="T9" fmla="*/ 0 h 2063"/>
              </a:gdLst>
              <a:ahLst/>
              <a:cxnLst>
                <a:cxn ang="0">
                  <a:pos x="T0" y="T1"/>
                </a:cxn>
                <a:cxn ang="0">
                  <a:pos x="T2" y="T3"/>
                </a:cxn>
                <a:cxn ang="0">
                  <a:pos x="T4" y="T5"/>
                </a:cxn>
                <a:cxn ang="0">
                  <a:pos x="T6" y="T7"/>
                </a:cxn>
                <a:cxn ang="0">
                  <a:pos x="T8" y="T9"/>
                </a:cxn>
              </a:cxnLst>
              <a:rect l="0" t="0" r="r" b="b"/>
              <a:pathLst>
                <a:path w="968" h="2063">
                  <a:moveTo>
                    <a:pt x="968" y="0"/>
                  </a:moveTo>
                  <a:lnTo>
                    <a:pt x="305" y="2063"/>
                  </a:lnTo>
                  <a:lnTo>
                    <a:pt x="0" y="2063"/>
                  </a:lnTo>
                  <a:lnTo>
                    <a:pt x="663" y="0"/>
                  </a:lnTo>
                  <a:lnTo>
                    <a:pt x="968" y="0"/>
                  </a:lnTo>
                  <a:close/>
                </a:path>
              </a:pathLst>
            </a:custGeom>
            <a:solidFill>
              <a:srgbClr val="008F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0" name="TextBox 7"/>
          <p:cNvSpPr txBox="1"/>
          <p:nvPr/>
        </p:nvSpPr>
        <p:spPr>
          <a:xfrm>
            <a:off x="4735047" y="2521166"/>
            <a:ext cx="5395782" cy="1446550"/>
          </a:xfrm>
          <a:prstGeom prst="rect">
            <a:avLst/>
          </a:prstGeom>
          <a:noFill/>
        </p:spPr>
        <p:txBody>
          <a:bodyPr wrap="square" rtlCol="0">
            <a:spAutoFit/>
          </a:bodyPr>
          <a:lstStyle/>
          <a:p>
            <a:pPr>
              <a:defRPr/>
            </a:pPr>
            <a:r>
              <a:rPr lang="zh-CN" altLang="en-US" sz="8800" b="1" dirty="0">
                <a:latin typeface="微软雅黑" panose="020B0503020204020204" pitchFamily="34" charset="-122"/>
                <a:ea typeface="微软雅黑" panose="020B0503020204020204" pitchFamily="34" charset="-122"/>
              </a:rPr>
              <a:t>活动价值</a:t>
            </a:r>
            <a:endParaRPr lang="zh-CN" altLang="en-US" sz="8800" b="1" dirty="0">
              <a:latin typeface="微软雅黑" panose="020B0503020204020204" pitchFamily="34" charset="-122"/>
              <a:ea typeface="微软雅黑" panose="020B0503020204020204" pitchFamily="34" charset="-122"/>
            </a:endParaRPr>
          </a:p>
        </p:txBody>
      </p:sp>
      <p:grpSp>
        <p:nvGrpSpPr>
          <p:cNvPr id="31" name="组合 30"/>
          <p:cNvGrpSpPr/>
          <p:nvPr/>
        </p:nvGrpSpPr>
        <p:grpSpPr>
          <a:xfrm>
            <a:off x="2064076" y="2386217"/>
            <a:ext cx="2327054" cy="2327054"/>
            <a:chOff x="5462028" y="1238603"/>
            <a:chExt cx="1498330" cy="1498330"/>
          </a:xfrm>
        </p:grpSpPr>
        <p:sp>
          <p:nvSpPr>
            <p:cNvPr id="32" name="椭圆 31"/>
            <p:cNvSpPr/>
            <p:nvPr/>
          </p:nvSpPr>
          <p:spPr bwMode="auto">
            <a:xfrm>
              <a:off x="5462028" y="1238603"/>
              <a:ext cx="1498330" cy="149833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3" name="Freeform 6"/>
            <p:cNvSpPr>
              <a:spLocks noEditPoints="1"/>
            </p:cNvSpPr>
            <p:nvPr/>
          </p:nvSpPr>
          <p:spPr bwMode="auto">
            <a:xfrm>
              <a:off x="5543503" y="1318530"/>
              <a:ext cx="1335380" cy="1338476"/>
            </a:xfrm>
            <a:custGeom>
              <a:avLst/>
              <a:gdLst>
                <a:gd name="T0" fmla="*/ 1653 w 3306"/>
                <a:gd name="T1" fmla="*/ 0 h 3306"/>
                <a:gd name="T2" fmla="*/ 3306 w 3306"/>
                <a:gd name="T3" fmla="*/ 1653 h 3306"/>
                <a:gd name="T4" fmla="*/ 1653 w 3306"/>
                <a:gd name="T5" fmla="*/ 3306 h 3306"/>
                <a:gd name="T6" fmla="*/ 0 w 3306"/>
                <a:gd name="T7" fmla="*/ 1653 h 3306"/>
                <a:gd name="T8" fmla="*/ 1653 w 3306"/>
                <a:gd name="T9" fmla="*/ 0 h 3306"/>
                <a:gd name="T10" fmla="*/ 1653 w 3306"/>
                <a:gd name="T11" fmla="*/ 112 h 3306"/>
                <a:gd name="T12" fmla="*/ 3193 w 3306"/>
                <a:gd name="T13" fmla="*/ 1653 h 3306"/>
                <a:gd name="T14" fmla="*/ 1653 w 3306"/>
                <a:gd name="T15" fmla="*/ 3193 h 3306"/>
                <a:gd name="T16" fmla="*/ 112 w 3306"/>
                <a:gd name="T17" fmla="*/ 1653 h 3306"/>
                <a:gd name="T18" fmla="*/ 1653 w 3306"/>
                <a:gd name="T19" fmla="*/ 112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6" h="3306">
                  <a:moveTo>
                    <a:pt x="1653" y="0"/>
                  </a:moveTo>
                  <a:cubicBezTo>
                    <a:pt x="2565" y="0"/>
                    <a:pt x="3306" y="740"/>
                    <a:pt x="3306" y="1653"/>
                  </a:cubicBezTo>
                  <a:cubicBezTo>
                    <a:pt x="3306" y="2565"/>
                    <a:pt x="2565" y="3306"/>
                    <a:pt x="1653" y="3306"/>
                  </a:cubicBezTo>
                  <a:cubicBezTo>
                    <a:pt x="740" y="3306"/>
                    <a:pt x="0" y="2565"/>
                    <a:pt x="0" y="1653"/>
                  </a:cubicBezTo>
                  <a:cubicBezTo>
                    <a:pt x="0" y="740"/>
                    <a:pt x="740" y="0"/>
                    <a:pt x="1653" y="0"/>
                  </a:cubicBezTo>
                  <a:close/>
                  <a:moveTo>
                    <a:pt x="1653" y="112"/>
                  </a:moveTo>
                  <a:cubicBezTo>
                    <a:pt x="2503" y="112"/>
                    <a:pt x="3193" y="802"/>
                    <a:pt x="3193" y="1653"/>
                  </a:cubicBezTo>
                  <a:cubicBezTo>
                    <a:pt x="3193" y="2503"/>
                    <a:pt x="2503" y="3193"/>
                    <a:pt x="1653" y="3193"/>
                  </a:cubicBezTo>
                  <a:cubicBezTo>
                    <a:pt x="802" y="3193"/>
                    <a:pt x="112" y="2503"/>
                    <a:pt x="112" y="1653"/>
                  </a:cubicBezTo>
                  <a:cubicBezTo>
                    <a:pt x="112" y="802"/>
                    <a:pt x="802" y="112"/>
                    <a:pt x="1653" y="112"/>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grpSp>
      <p:sp>
        <p:nvSpPr>
          <p:cNvPr id="34" name="TextBox 3"/>
          <p:cNvSpPr txBox="1"/>
          <p:nvPr/>
        </p:nvSpPr>
        <p:spPr>
          <a:xfrm>
            <a:off x="4829192" y="2133241"/>
            <a:ext cx="1005403" cy="461665"/>
          </a:xfrm>
          <a:prstGeom prst="rect">
            <a:avLst/>
          </a:prstGeom>
          <a:noFill/>
        </p:spPr>
        <p:txBody>
          <a:bodyPr wrap="none" rtlCol="0">
            <a:spAutoFit/>
          </a:bodyPr>
          <a:lstStyle/>
          <a:p>
            <a:r>
              <a:rPr lang="en-US" altLang="zh-CN" sz="2400" dirty="0"/>
              <a:t>Part 1</a:t>
            </a:r>
            <a:endParaRPr lang="zh-CN" altLang="en-US" sz="2400" dirty="0"/>
          </a:p>
        </p:txBody>
      </p:sp>
      <p:sp>
        <p:nvSpPr>
          <p:cNvPr id="35" name="Freeform 11"/>
          <p:cNvSpPr>
            <a:spLocks noEditPoints="1"/>
          </p:cNvSpPr>
          <p:nvPr/>
        </p:nvSpPr>
        <p:spPr bwMode="auto">
          <a:xfrm>
            <a:off x="2503206" y="3003804"/>
            <a:ext cx="1359492" cy="1074230"/>
          </a:xfrm>
          <a:custGeom>
            <a:avLst/>
            <a:gdLst>
              <a:gd name="T0" fmla="*/ 392 w 1065"/>
              <a:gd name="T1" fmla="*/ 422 h 834"/>
              <a:gd name="T2" fmla="*/ 544 w 1065"/>
              <a:gd name="T3" fmla="*/ 344 h 834"/>
              <a:gd name="T4" fmla="*/ 828 w 1065"/>
              <a:gd name="T5" fmla="*/ 296 h 834"/>
              <a:gd name="T6" fmla="*/ 907 w 1065"/>
              <a:gd name="T7" fmla="*/ 179 h 834"/>
              <a:gd name="T8" fmla="*/ 792 w 1065"/>
              <a:gd name="T9" fmla="*/ 259 h 834"/>
              <a:gd name="T10" fmla="*/ 543 w 1065"/>
              <a:gd name="T11" fmla="*/ 271 h 834"/>
              <a:gd name="T12" fmla="*/ 1065 w 1065"/>
              <a:gd name="T13" fmla="*/ 111 h 834"/>
              <a:gd name="T14" fmla="*/ 647 w 1065"/>
              <a:gd name="T15" fmla="*/ 44 h 834"/>
              <a:gd name="T16" fmla="*/ 607 w 1065"/>
              <a:gd name="T17" fmla="*/ 0 h 834"/>
              <a:gd name="T18" fmla="*/ 214 w 1065"/>
              <a:gd name="T19" fmla="*/ 44 h 834"/>
              <a:gd name="T20" fmla="*/ 243 w 1065"/>
              <a:gd name="T21" fmla="*/ 111 h 834"/>
              <a:gd name="T22" fmla="*/ 300 w 1065"/>
              <a:gd name="T23" fmla="*/ 189 h 834"/>
              <a:gd name="T24" fmla="*/ 981 w 1065"/>
              <a:gd name="T25" fmla="*/ 111 h 834"/>
              <a:gd name="T26" fmla="*/ 493 w 1065"/>
              <a:gd name="T27" fmla="*/ 548 h 834"/>
              <a:gd name="T28" fmla="*/ 981 w 1065"/>
              <a:gd name="T29" fmla="*/ 570 h 834"/>
              <a:gd name="T30" fmla="*/ 501 w 1065"/>
              <a:gd name="T31" fmla="*/ 593 h 834"/>
              <a:gd name="T32" fmla="*/ 503 w 1065"/>
              <a:gd name="T33" fmla="*/ 664 h 834"/>
              <a:gd name="T34" fmla="*/ 607 w 1065"/>
              <a:gd name="T35" fmla="*/ 828 h 834"/>
              <a:gd name="T36" fmla="*/ 647 w 1065"/>
              <a:gd name="T37" fmla="*/ 664 h 834"/>
              <a:gd name="T38" fmla="*/ 839 w 1065"/>
              <a:gd name="T39" fmla="*/ 823 h 834"/>
              <a:gd name="T40" fmla="*/ 822 w 1065"/>
              <a:gd name="T41" fmla="*/ 664 h 834"/>
              <a:gd name="T42" fmla="*/ 1065 w 1065"/>
              <a:gd name="T43" fmla="*/ 593 h 834"/>
              <a:gd name="T44" fmla="*/ 1039 w 1065"/>
              <a:gd name="T45" fmla="*/ 111 h 834"/>
              <a:gd name="T46" fmla="*/ 223 w 1065"/>
              <a:gd name="T47" fmla="*/ 431 h 834"/>
              <a:gd name="T48" fmla="*/ 327 w 1065"/>
              <a:gd name="T49" fmla="*/ 328 h 834"/>
              <a:gd name="T50" fmla="*/ 120 w 1065"/>
              <a:gd name="T51" fmla="*/ 328 h 834"/>
              <a:gd name="T52" fmla="*/ 290 w 1065"/>
              <a:gd name="T53" fmla="*/ 453 h 834"/>
              <a:gd name="T54" fmla="*/ 251 w 1065"/>
              <a:gd name="T55" fmla="*/ 453 h 834"/>
              <a:gd name="T56" fmla="*/ 262 w 1065"/>
              <a:gd name="T57" fmla="*/ 472 h 834"/>
              <a:gd name="T58" fmla="*/ 273 w 1065"/>
              <a:gd name="T59" fmla="*/ 709 h 834"/>
              <a:gd name="T60" fmla="*/ 180 w 1065"/>
              <a:gd name="T61" fmla="*/ 709 h 834"/>
              <a:gd name="T62" fmla="*/ 191 w 1065"/>
              <a:gd name="T63" fmla="*/ 472 h 834"/>
              <a:gd name="T64" fmla="*/ 201 w 1065"/>
              <a:gd name="T65" fmla="*/ 453 h 834"/>
              <a:gd name="T66" fmla="*/ 0 w 1065"/>
              <a:gd name="T67" fmla="*/ 609 h 834"/>
              <a:gd name="T68" fmla="*/ 92 w 1065"/>
              <a:gd name="T69" fmla="*/ 834 h 834"/>
              <a:gd name="T70" fmla="*/ 124 w 1065"/>
              <a:gd name="T71" fmla="*/ 601 h 834"/>
              <a:gd name="T72" fmla="*/ 320 w 1065"/>
              <a:gd name="T73" fmla="*/ 834 h 834"/>
              <a:gd name="T74" fmla="*/ 352 w 1065"/>
              <a:gd name="T75" fmla="*/ 601 h 834"/>
              <a:gd name="T76" fmla="*/ 446 w 1065"/>
              <a:gd name="T77" fmla="*/ 834 h 834"/>
              <a:gd name="T78" fmla="*/ 290 w 1065"/>
              <a:gd name="T79" fmla="*/ 453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5" h="834">
                <a:moveTo>
                  <a:pt x="543" y="271"/>
                </a:moveTo>
                <a:lnTo>
                  <a:pt x="392" y="422"/>
                </a:lnTo>
                <a:cubicBezTo>
                  <a:pt x="408" y="431"/>
                  <a:pt x="422" y="442"/>
                  <a:pt x="434" y="454"/>
                </a:cubicBezTo>
                <a:lnTo>
                  <a:pt x="544" y="344"/>
                </a:lnTo>
                <a:lnTo>
                  <a:pt x="662" y="463"/>
                </a:lnTo>
                <a:lnTo>
                  <a:pt x="828" y="296"/>
                </a:lnTo>
                <a:lnTo>
                  <a:pt x="854" y="361"/>
                </a:lnTo>
                <a:lnTo>
                  <a:pt x="907" y="179"/>
                </a:lnTo>
                <a:lnTo>
                  <a:pt x="725" y="232"/>
                </a:lnTo>
                <a:lnTo>
                  <a:pt x="792" y="259"/>
                </a:lnTo>
                <a:lnTo>
                  <a:pt x="662" y="389"/>
                </a:lnTo>
                <a:lnTo>
                  <a:pt x="543" y="271"/>
                </a:lnTo>
                <a:close/>
                <a:moveTo>
                  <a:pt x="1065" y="111"/>
                </a:moveTo>
                <a:lnTo>
                  <a:pt x="1065" y="111"/>
                </a:lnTo>
                <a:lnTo>
                  <a:pt x="1065" y="44"/>
                </a:lnTo>
                <a:lnTo>
                  <a:pt x="647" y="44"/>
                </a:lnTo>
                <a:lnTo>
                  <a:pt x="647" y="0"/>
                </a:lnTo>
                <a:lnTo>
                  <a:pt x="607" y="0"/>
                </a:lnTo>
                <a:lnTo>
                  <a:pt x="607" y="44"/>
                </a:lnTo>
                <a:lnTo>
                  <a:pt x="214" y="44"/>
                </a:lnTo>
                <a:lnTo>
                  <a:pt x="214" y="111"/>
                </a:lnTo>
                <a:lnTo>
                  <a:pt x="243" y="111"/>
                </a:lnTo>
                <a:lnTo>
                  <a:pt x="243" y="170"/>
                </a:lnTo>
                <a:cubicBezTo>
                  <a:pt x="264" y="172"/>
                  <a:pt x="283" y="179"/>
                  <a:pt x="300" y="189"/>
                </a:cubicBezTo>
                <a:lnTo>
                  <a:pt x="300" y="111"/>
                </a:lnTo>
                <a:lnTo>
                  <a:pt x="981" y="111"/>
                </a:lnTo>
                <a:lnTo>
                  <a:pt x="981" y="548"/>
                </a:lnTo>
                <a:lnTo>
                  <a:pt x="493" y="548"/>
                </a:lnTo>
                <a:cubicBezTo>
                  <a:pt x="496" y="555"/>
                  <a:pt x="497" y="562"/>
                  <a:pt x="499" y="570"/>
                </a:cubicBezTo>
                <a:lnTo>
                  <a:pt x="981" y="570"/>
                </a:lnTo>
                <a:lnTo>
                  <a:pt x="981" y="593"/>
                </a:lnTo>
                <a:lnTo>
                  <a:pt x="501" y="593"/>
                </a:lnTo>
                <a:cubicBezTo>
                  <a:pt x="502" y="599"/>
                  <a:pt x="503" y="604"/>
                  <a:pt x="503" y="609"/>
                </a:cubicBezTo>
                <a:lnTo>
                  <a:pt x="503" y="664"/>
                </a:lnTo>
                <a:lnTo>
                  <a:pt x="607" y="664"/>
                </a:lnTo>
                <a:lnTo>
                  <a:pt x="607" y="828"/>
                </a:lnTo>
                <a:lnTo>
                  <a:pt x="647" y="828"/>
                </a:lnTo>
                <a:lnTo>
                  <a:pt x="647" y="664"/>
                </a:lnTo>
                <a:lnTo>
                  <a:pt x="779" y="664"/>
                </a:lnTo>
                <a:lnTo>
                  <a:pt x="839" y="823"/>
                </a:lnTo>
                <a:lnTo>
                  <a:pt x="878" y="813"/>
                </a:lnTo>
                <a:lnTo>
                  <a:pt x="822" y="664"/>
                </a:lnTo>
                <a:lnTo>
                  <a:pt x="1065" y="664"/>
                </a:lnTo>
                <a:lnTo>
                  <a:pt x="1065" y="593"/>
                </a:lnTo>
                <a:lnTo>
                  <a:pt x="1039" y="593"/>
                </a:lnTo>
                <a:lnTo>
                  <a:pt x="1039" y="111"/>
                </a:lnTo>
                <a:lnTo>
                  <a:pt x="1065" y="111"/>
                </a:lnTo>
                <a:close/>
                <a:moveTo>
                  <a:pt x="223" y="431"/>
                </a:moveTo>
                <a:lnTo>
                  <a:pt x="223" y="431"/>
                </a:lnTo>
                <a:cubicBezTo>
                  <a:pt x="280" y="431"/>
                  <a:pt x="327" y="385"/>
                  <a:pt x="327" y="328"/>
                </a:cubicBezTo>
                <a:cubicBezTo>
                  <a:pt x="327" y="271"/>
                  <a:pt x="280" y="224"/>
                  <a:pt x="223" y="224"/>
                </a:cubicBezTo>
                <a:cubicBezTo>
                  <a:pt x="166" y="224"/>
                  <a:pt x="120" y="271"/>
                  <a:pt x="120" y="328"/>
                </a:cubicBezTo>
                <a:cubicBezTo>
                  <a:pt x="120" y="385"/>
                  <a:pt x="166" y="431"/>
                  <a:pt x="223" y="431"/>
                </a:cubicBezTo>
                <a:close/>
                <a:moveTo>
                  <a:pt x="290" y="453"/>
                </a:moveTo>
                <a:lnTo>
                  <a:pt x="290" y="453"/>
                </a:lnTo>
                <a:lnTo>
                  <a:pt x="251" y="453"/>
                </a:lnTo>
                <a:lnTo>
                  <a:pt x="257" y="457"/>
                </a:lnTo>
                <a:cubicBezTo>
                  <a:pt x="262" y="460"/>
                  <a:pt x="264" y="467"/>
                  <a:pt x="262" y="472"/>
                </a:cubicBezTo>
                <a:lnTo>
                  <a:pt x="248" y="507"/>
                </a:lnTo>
                <a:lnTo>
                  <a:pt x="273" y="709"/>
                </a:lnTo>
                <a:lnTo>
                  <a:pt x="226" y="751"/>
                </a:lnTo>
                <a:lnTo>
                  <a:pt x="180" y="709"/>
                </a:lnTo>
                <a:lnTo>
                  <a:pt x="205" y="507"/>
                </a:lnTo>
                <a:lnTo>
                  <a:pt x="191" y="472"/>
                </a:lnTo>
                <a:cubicBezTo>
                  <a:pt x="188" y="467"/>
                  <a:pt x="191" y="460"/>
                  <a:pt x="195" y="457"/>
                </a:cubicBezTo>
                <a:lnTo>
                  <a:pt x="201" y="453"/>
                </a:lnTo>
                <a:lnTo>
                  <a:pt x="156" y="453"/>
                </a:lnTo>
                <a:cubicBezTo>
                  <a:pt x="70" y="453"/>
                  <a:pt x="0" y="523"/>
                  <a:pt x="0" y="609"/>
                </a:cubicBezTo>
                <a:lnTo>
                  <a:pt x="0" y="834"/>
                </a:lnTo>
                <a:lnTo>
                  <a:pt x="92" y="834"/>
                </a:lnTo>
                <a:lnTo>
                  <a:pt x="92" y="601"/>
                </a:lnTo>
                <a:lnTo>
                  <a:pt x="124" y="601"/>
                </a:lnTo>
                <a:lnTo>
                  <a:pt x="124" y="834"/>
                </a:lnTo>
                <a:lnTo>
                  <a:pt x="320" y="834"/>
                </a:lnTo>
                <a:lnTo>
                  <a:pt x="320" y="601"/>
                </a:lnTo>
                <a:lnTo>
                  <a:pt x="352" y="601"/>
                </a:lnTo>
                <a:lnTo>
                  <a:pt x="352" y="834"/>
                </a:lnTo>
                <a:lnTo>
                  <a:pt x="446" y="834"/>
                </a:lnTo>
                <a:lnTo>
                  <a:pt x="446" y="609"/>
                </a:lnTo>
                <a:cubicBezTo>
                  <a:pt x="446" y="523"/>
                  <a:pt x="376" y="453"/>
                  <a:pt x="290" y="453"/>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36" name="TextBox 65"/>
          <p:cNvSpPr txBox="1"/>
          <p:nvPr/>
        </p:nvSpPr>
        <p:spPr>
          <a:xfrm>
            <a:off x="5198758" y="3934851"/>
            <a:ext cx="1533164" cy="400110"/>
          </a:xfrm>
          <a:prstGeom prst="rect">
            <a:avLst/>
          </a:prstGeom>
          <a:noFill/>
        </p:spPr>
        <p:txBody>
          <a:bodyPr wrap="square" rtlCol="0">
            <a:spAutoFit/>
          </a:bodyPr>
          <a:lstStyle/>
          <a:p>
            <a:r>
              <a:rPr lang="zh-CN" altLang="en-US" sz="2000" dirty="0">
                <a:latin typeface="+mn-ea"/>
                <a:ea typeface="+mn-ea"/>
              </a:rPr>
              <a:t>活动简介</a:t>
            </a:r>
            <a:endParaRPr lang="zh-CN" altLang="en-US" sz="2000" dirty="0">
              <a:latin typeface="+mn-ea"/>
              <a:ea typeface="+mn-ea"/>
            </a:endParaRPr>
          </a:p>
        </p:txBody>
      </p:sp>
      <p:sp>
        <p:nvSpPr>
          <p:cNvPr id="37" name="TextBox 66"/>
          <p:cNvSpPr txBox="1"/>
          <p:nvPr/>
        </p:nvSpPr>
        <p:spPr>
          <a:xfrm>
            <a:off x="7002602" y="3934851"/>
            <a:ext cx="1752548" cy="400110"/>
          </a:xfrm>
          <a:prstGeom prst="rect">
            <a:avLst/>
          </a:prstGeom>
          <a:noFill/>
        </p:spPr>
        <p:txBody>
          <a:bodyPr wrap="square" rtlCol="0">
            <a:spAutoFit/>
          </a:bodyPr>
          <a:lstStyle>
            <a:defPPr>
              <a:defRPr lang="zh-CN"/>
            </a:defPPr>
            <a:lvl1pPr>
              <a:defRPr sz="2000">
                <a:solidFill>
                  <a:srgbClr val="F8F8F8"/>
                </a:solidFill>
                <a:latin typeface="+mn-ea"/>
                <a:ea typeface="+mn-ea"/>
              </a:defRPr>
            </a:lvl1pPr>
          </a:lstStyle>
          <a:p>
            <a:r>
              <a:rPr lang="zh-CN" altLang="en-US" dirty="0">
                <a:solidFill>
                  <a:schemeClr val="tx1"/>
                </a:solidFill>
              </a:rPr>
              <a:t>合作伙伴</a:t>
            </a:r>
            <a:endParaRPr lang="zh-CN" altLang="en-US" dirty="0">
              <a:solidFill>
                <a:schemeClr val="tx1"/>
              </a:solidFill>
            </a:endParaRPr>
          </a:p>
        </p:txBody>
      </p:sp>
      <p:sp>
        <p:nvSpPr>
          <p:cNvPr id="38" name="TextBox 69"/>
          <p:cNvSpPr txBox="1"/>
          <p:nvPr/>
        </p:nvSpPr>
        <p:spPr>
          <a:xfrm>
            <a:off x="5179925" y="4367440"/>
            <a:ext cx="1551997" cy="400110"/>
          </a:xfrm>
          <a:prstGeom prst="rect">
            <a:avLst/>
          </a:prstGeom>
          <a:noFill/>
        </p:spPr>
        <p:txBody>
          <a:bodyPr wrap="square" rtlCol="0">
            <a:spAutoFit/>
          </a:bodyPr>
          <a:lstStyle>
            <a:defPPr>
              <a:defRPr lang="zh-CN"/>
            </a:defPPr>
            <a:lvl1pPr>
              <a:defRPr sz="2000">
                <a:solidFill>
                  <a:srgbClr val="F8F8F8"/>
                </a:solidFill>
                <a:latin typeface="+mn-ea"/>
                <a:ea typeface="+mn-ea"/>
              </a:defRPr>
            </a:lvl1pPr>
          </a:lstStyle>
          <a:p>
            <a:r>
              <a:rPr lang="zh-CN" altLang="en-US" dirty="0">
                <a:solidFill>
                  <a:schemeClr val="tx1"/>
                </a:solidFill>
              </a:rPr>
              <a:t>活动意义</a:t>
            </a:r>
            <a:endParaRPr lang="zh-CN" altLang="en-US" dirty="0">
              <a:solidFill>
                <a:schemeClr val="tx1"/>
              </a:solidFill>
            </a:endParaRPr>
          </a:p>
        </p:txBody>
      </p:sp>
      <p:sp>
        <p:nvSpPr>
          <p:cNvPr id="39" name="TextBox 70"/>
          <p:cNvSpPr txBox="1"/>
          <p:nvPr/>
        </p:nvSpPr>
        <p:spPr>
          <a:xfrm>
            <a:off x="6972211" y="4367440"/>
            <a:ext cx="1551997" cy="400110"/>
          </a:xfrm>
          <a:prstGeom prst="rect">
            <a:avLst/>
          </a:prstGeom>
          <a:noFill/>
        </p:spPr>
        <p:txBody>
          <a:bodyPr wrap="square" rtlCol="0">
            <a:spAutoFit/>
          </a:bodyPr>
          <a:lstStyle>
            <a:defPPr>
              <a:defRPr lang="zh-CN"/>
            </a:defPPr>
            <a:lvl1pPr>
              <a:defRPr sz="2000">
                <a:solidFill>
                  <a:srgbClr val="F8F8F8"/>
                </a:solidFill>
                <a:latin typeface="+mn-ea"/>
                <a:ea typeface="+mn-ea"/>
              </a:defRPr>
            </a:lvl1pPr>
          </a:lstStyle>
          <a:p>
            <a:r>
              <a:rPr lang="zh-CN" altLang="en-US" dirty="0">
                <a:solidFill>
                  <a:schemeClr val="tx1"/>
                </a:solidFill>
              </a:rPr>
              <a:t>商业价值</a:t>
            </a:r>
            <a:endParaRPr lang="zh-CN" altLang="en-US" dirty="0">
              <a:solidFill>
                <a:schemeClr val="tx1"/>
              </a:solidFill>
            </a:endParaRPr>
          </a:p>
        </p:txBody>
      </p:sp>
      <p:sp>
        <p:nvSpPr>
          <p:cNvPr id="40" name="Freeform 18"/>
          <p:cNvSpPr>
            <a:spLocks noEditPoints="1"/>
          </p:cNvSpPr>
          <p:nvPr/>
        </p:nvSpPr>
        <p:spPr bwMode="auto">
          <a:xfrm>
            <a:off x="4911637" y="4433351"/>
            <a:ext cx="268288" cy="268288"/>
          </a:xfrm>
          <a:custGeom>
            <a:avLst/>
            <a:gdLst>
              <a:gd name="T0" fmla="*/ 117 w 235"/>
              <a:gd name="T1" fmla="*/ 0 h 234"/>
              <a:gd name="T2" fmla="*/ 235 w 235"/>
              <a:gd name="T3" fmla="*/ 117 h 234"/>
              <a:gd name="T4" fmla="*/ 117 w 235"/>
              <a:gd name="T5" fmla="*/ 234 h 234"/>
              <a:gd name="T6" fmla="*/ 0 w 235"/>
              <a:gd name="T7" fmla="*/ 117 h 234"/>
              <a:gd name="T8" fmla="*/ 117 w 235"/>
              <a:gd name="T9" fmla="*/ 0 h 234"/>
              <a:gd name="T10" fmla="*/ 99 w 235"/>
              <a:gd name="T11" fmla="*/ 199 h 234"/>
              <a:gd name="T12" fmla="*/ 135 w 235"/>
              <a:gd name="T13" fmla="*/ 199 h 234"/>
              <a:gd name="T14" fmla="*/ 135 w 235"/>
              <a:gd name="T15" fmla="*/ 136 h 234"/>
              <a:gd name="T16" fmla="*/ 199 w 235"/>
              <a:gd name="T17" fmla="*/ 136 h 234"/>
              <a:gd name="T18" fmla="*/ 199 w 235"/>
              <a:gd name="T19" fmla="*/ 99 h 234"/>
              <a:gd name="T20" fmla="*/ 135 w 235"/>
              <a:gd name="T21" fmla="*/ 99 h 234"/>
              <a:gd name="T22" fmla="*/ 135 w 235"/>
              <a:gd name="T23" fmla="*/ 35 h 234"/>
              <a:gd name="T24" fmla="*/ 99 w 235"/>
              <a:gd name="T25" fmla="*/ 35 h 234"/>
              <a:gd name="T26" fmla="*/ 99 w 235"/>
              <a:gd name="T27" fmla="*/ 99 h 234"/>
              <a:gd name="T28" fmla="*/ 35 w 235"/>
              <a:gd name="T29" fmla="*/ 99 h 234"/>
              <a:gd name="T30" fmla="*/ 35 w 235"/>
              <a:gd name="T31" fmla="*/ 136 h 234"/>
              <a:gd name="T32" fmla="*/ 99 w 235"/>
              <a:gd name="T33" fmla="*/ 136 h 234"/>
              <a:gd name="T34" fmla="*/ 99 w 235"/>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234">
                <a:moveTo>
                  <a:pt x="117" y="0"/>
                </a:moveTo>
                <a:cubicBezTo>
                  <a:pt x="182" y="0"/>
                  <a:pt x="235" y="52"/>
                  <a:pt x="235" y="117"/>
                </a:cubicBezTo>
                <a:cubicBezTo>
                  <a:pt x="235" y="182"/>
                  <a:pt x="182" y="234"/>
                  <a:pt x="117" y="234"/>
                </a:cubicBezTo>
                <a:cubicBezTo>
                  <a:pt x="53" y="234"/>
                  <a:pt x="0" y="182"/>
                  <a:pt x="0" y="117"/>
                </a:cubicBezTo>
                <a:cubicBezTo>
                  <a:pt x="0" y="52"/>
                  <a:pt x="53"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2"/>
          </a:solidFill>
          <a:ln>
            <a:noFill/>
          </a:ln>
        </p:spPr>
        <p:txBody>
          <a:bodyPr vert="horz" wrap="square" lIns="91440" tIns="45720" rIns="91440" bIns="45720" numCol="1" anchor="t" anchorCtr="0" compatLnSpc="1"/>
          <a:lstStyle/>
          <a:p>
            <a:endParaRPr lang="zh-CN" altLang="en-US" sz="1600"/>
          </a:p>
        </p:txBody>
      </p:sp>
      <p:sp>
        <p:nvSpPr>
          <p:cNvPr id="41" name="Freeform 19"/>
          <p:cNvSpPr>
            <a:spLocks noEditPoints="1"/>
          </p:cNvSpPr>
          <p:nvPr/>
        </p:nvSpPr>
        <p:spPr bwMode="auto">
          <a:xfrm>
            <a:off x="6703923" y="4433351"/>
            <a:ext cx="268288" cy="268288"/>
          </a:xfrm>
          <a:custGeom>
            <a:avLst/>
            <a:gdLst>
              <a:gd name="T0" fmla="*/ 117 w 235"/>
              <a:gd name="T1" fmla="*/ 0 h 234"/>
              <a:gd name="T2" fmla="*/ 235 w 235"/>
              <a:gd name="T3" fmla="*/ 117 h 234"/>
              <a:gd name="T4" fmla="*/ 117 w 235"/>
              <a:gd name="T5" fmla="*/ 234 h 234"/>
              <a:gd name="T6" fmla="*/ 0 w 235"/>
              <a:gd name="T7" fmla="*/ 117 h 234"/>
              <a:gd name="T8" fmla="*/ 117 w 235"/>
              <a:gd name="T9" fmla="*/ 0 h 234"/>
              <a:gd name="T10" fmla="*/ 99 w 235"/>
              <a:gd name="T11" fmla="*/ 199 h 234"/>
              <a:gd name="T12" fmla="*/ 135 w 235"/>
              <a:gd name="T13" fmla="*/ 199 h 234"/>
              <a:gd name="T14" fmla="*/ 135 w 235"/>
              <a:gd name="T15" fmla="*/ 136 h 234"/>
              <a:gd name="T16" fmla="*/ 199 w 235"/>
              <a:gd name="T17" fmla="*/ 136 h 234"/>
              <a:gd name="T18" fmla="*/ 199 w 235"/>
              <a:gd name="T19" fmla="*/ 98 h 234"/>
              <a:gd name="T20" fmla="*/ 135 w 235"/>
              <a:gd name="T21" fmla="*/ 98 h 234"/>
              <a:gd name="T22" fmla="*/ 135 w 235"/>
              <a:gd name="T23" fmla="*/ 35 h 234"/>
              <a:gd name="T24" fmla="*/ 99 w 235"/>
              <a:gd name="T25" fmla="*/ 35 h 234"/>
              <a:gd name="T26" fmla="*/ 99 w 235"/>
              <a:gd name="T27" fmla="*/ 98 h 234"/>
              <a:gd name="T28" fmla="*/ 35 w 235"/>
              <a:gd name="T29" fmla="*/ 98 h 234"/>
              <a:gd name="T30" fmla="*/ 35 w 235"/>
              <a:gd name="T31" fmla="*/ 136 h 234"/>
              <a:gd name="T32" fmla="*/ 99 w 235"/>
              <a:gd name="T33" fmla="*/ 136 h 234"/>
              <a:gd name="T34" fmla="*/ 99 w 235"/>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234">
                <a:moveTo>
                  <a:pt x="117" y="0"/>
                </a:moveTo>
                <a:cubicBezTo>
                  <a:pt x="182" y="0"/>
                  <a:pt x="235" y="52"/>
                  <a:pt x="235" y="117"/>
                </a:cubicBezTo>
                <a:cubicBezTo>
                  <a:pt x="235" y="182"/>
                  <a:pt x="182" y="234"/>
                  <a:pt x="117" y="234"/>
                </a:cubicBezTo>
                <a:cubicBezTo>
                  <a:pt x="53" y="234"/>
                  <a:pt x="0" y="182"/>
                  <a:pt x="0" y="117"/>
                </a:cubicBezTo>
                <a:cubicBezTo>
                  <a:pt x="0" y="52"/>
                  <a:pt x="53"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bg2"/>
          </a:solidFill>
          <a:ln>
            <a:noFill/>
          </a:ln>
        </p:spPr>
        <p:txBody>
          <a:bodyPr vert="horz" wrap="square" lIns="91440" tIns="45720" rIns="91440" bIns="45720" numCol="1" anchor="t" anchorCtr="0" compatLnSpc="1"/>
          <a:lstStyle/>
          <a:p>
            <a:endParaRPr lang="zh-CN" altLang="en-US" sz="1600"/>
          </a:p>
        </p:txBody>
      </p:sp>
      <p:sp>
        <p:nvSpPr>
          <p:cNvPr id="42" name="Freeform 21"/>
          <p:cNvSpPr>
            <a:spLocks noEditPoints="1"/>
          </p:cNvSpPr>
          <p:nvPr/>
        </p:nvSpPr>
        <p:spPr bwMode="auto">
          <a:xfrm>
            <a:off x="4916674" y="4000762"/>
            <a:ext cx="266700" cy="268288"/>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2"/>
          </a:solidFill>
          <a:ln>
            <a:noFill/>
          </a:ln>
        </p:spPr>
        <p:txBody>
          <a:bodyPr vert="horz" wrap="square" lIns="91440" tIns="45720" rIns="91440" bIns="45720" numCol="1" anchor="t" anchorCtr="0" compatLnSpc="1"/>
          <a:lstStyle/>
          <a:p>
            <a:endParaRPr lang="zh-CN" altLang="en-US" sz="1600"/>
          </a:p>
        </p:txBody>
      </p:sp>
      <p:sp>
        <p:nvSpPr>
          <p:cNvPr id="43" name="Freeform 22"/>
          <p:cNvSpPr>
            <a:spLocks noEditPoints="1"/>
          </p:cNvSpPr>
          <p:nvPr/>
        </p:nvSpPr>
        <p:spPr bwMode="auto">
          <a:xfrm>
            <a:off x="6705511" y="4000762"/>
            <a:ext cx="266700" cy="268288"/>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8 h 234"/>
              <a:gd name="T20" fmla="*/ 135 w 234"/>
              <a:gd name="T21" fmla="*/ 98 h 234"/>
              <a:gd name="T22" fmla="*/ 135 w 234"/>
              <a:gd name="T23" fmla="*/ 35 h 234"/>
              <a:gd name="T24" fmla="*/ 99 w 234"/>
              <a:gd name="T25" fmla="*/ 35 h 234"/>
              <a:gd name="T26" fmla="*/ 99 w 234"/>
              <a:gd name="T27" fmla="*/ 98 h 234"/>
              <a:gd name="T28" fmla="*/ 35 w 234"/>
              <a:gd name="T29" fmla="*/ 98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bg2"/>
          </a:solidFill>
          <a:ln>
            <a:noFill/>
          </a:ln>
        </p:spPr>
        <p:txBody>
          <a:bodyPr vert="horz" wrap="square" lIns="91440" tIns="45720" rIns="91440" bIns="45720" numCol="1" anchor="t" anchorCtr="0" compatLnSpc="1"/>
          <a:lstStyle/>
          <a:p>
            <a:endParaRPr lang="zh-CN" altLang="en-US" sz="1600"/>
          </a:p>
        </p:txBody>
      </p:sp>
      <p:sp>
        <p:nvSpPr>
          <p:cNvPr id="44" name="TextBox 15"/>
          <p:cNvSpPr txBox="1"/>
          <p:nvPr/>
        </p:nvSpPr>
        <p:spPr>
          <a:xfrm>
            <a:off x="8917169" y="3934851"/>
            <a:ext cx="1752548" cy="400110"/>
          </a:xfrm>
          <a:prstGeom prst="rect">
            <a:avLst/>
          </a:prstGeom>
          <a:noFill/>
        </p:spPr>
        <p:txBody>
          <a:bodyPr wrap="square" rtlCol="0">
            <a:spAutoFit/>
          </a:bodyPr>
          <a:lstStyle>
            <a:defPPr>
              <a:defRPr lang="zh-CN"/>
            </a:defPPr>
            <a:lvl1pPr>
              <a:defRPr sz="2000">
                <a:solidFill>
                  <a:srgbClr val="F8F8F8"/>
                </a:solidFill>
                <a:latin typeface="+mn-ea"/>
                <a:ea typeface="+mn-ea"/>
              </a:defRPr>
            </a:lvl1pPr>
          </a:lstStyle>
          <a:p>
            <a:r>
              <a:rPr lang="zh-CN" altLang="en-US" dirty="0">
                <a:solidFill>
                  <a:schemeClr val="tx1"/>
                </a:solidFill>
              </a:rPr>
              <a:t>活动理念</a:t>
            </a:r>
            <a:endParaRPr lang="zh-CN" altLang="en-US" dirty="0">
              <a:solidFill>
                <a:schemeClr val="tx1"/>
              </a:solidFill>
            </a:endParaRPr>
          </a:p>
        </p:txBody>
      </p:sp>
      <p:sp>
        <p:nvSpPr>
          <p:cNvPr id="45" name="Freeform 22"/>
          <p:cNvSpPr>
            <a:spLocks noEditPoints="1"/>
          </p:cNvSpPr>
          <p:nvPr/>
        </p:nvSpPr>
        <p:spPr bwMode="auto">
          <a:xfrm>
            <a:off x="8620078" y="4000762"/>
            <a:ext cx="266700" cy="268288"/>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8 h 234"/>
              <a:gd name="T20" fmla="*/ 135 w 234"/>
              <a:gd name="T21" fmla="*/ 98 h 234"/>
              <a:gd name="T22" fmla="*/ 135 w 234"/>
              <a:gd name="T23" fmla="*/ 35 h 234"/>
              <a:gd name="T24" fmla="*/ 99 w 234"/>
              <a:gd name="T25" fmla="*/ 35 h 234"/>
              <a:gd name="T26" fmla="*/ 99 w 234"/>
              <a:gd name="T27" fmla="*/ 98 h 234"/>
              <a:gd name="T28" fmla="*/ 35 w 234"/>
              <a:gd name="T29" fmla="*/ 98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bg2"/>
          </a:solidFill>
          <a:ln>
            <a:noFill/>
          </a:ln>
        </p:spPr>
        <p:txBody>
          <a:bodyPr vert="horz" wrap="square" lIns="91440" tIns="45720" rIns="91440" bIns="45720" numCol="1" anchor="t" anchorCtr="0" compatLnSpc="1"/>
          <a:lstStyle/>
          <a:p>
            <a:endParaRPr lang="zh-CN" altLang="en-US" sz="1600"/>
          </a:p>
        </p:txBody>
      </p:sp>
      <p:sp>
        <p:nvSpPr>
          <p:cNvPr id="46" name="TextBox 70"/>
          <p:cNvSpPr txBox="1"/>
          <p:nvPr/>
        </p:nvSpPr>
        <p:spPr>
          <a:xfrm>
            <a:off x="8886778" y="4367440"/>
            <a:ext cx="1551997" cy="400110"/>
          </a:xfrm>
          <a:prstGeom prst="rect">
            <a:avLst/>
          </a:prstGeom>
          <a:noFill/>
        </p:spPr>
        <p:txBody>
          <a:bodyPr wrap="square" rtlCol="0">
            <a:spAutoFit/>
          </a:bodyPr>
          <a:lstStyle>
            <a:defPPr>
              <a:defRPr lang="zh-CN"/>
            </a:defPPr>
            <a:lvl1pPr>
              <a:defRPr sz="2000">
                <a:solidFill>
                  <a:srgbClr val="F8F8F8"/>
                </a:solidFill>
                <a:latin typeface="+mn-ea"/>
                <a:ea typeface="+mn-ea"/>
              </a:defRPr>
            </a:lvl1pPr>
          </a:lstStyle>
          <a:p>
            <a:r>
              <a:rPr lang="zh-CN" altLang="en-US" dirty="0">
                <a:solidFill>
                  <a:schemeClr val="tx1"/>
                </a:solidFill>
              </a:rPr>
              <a:t>活动规划</a:t>
            </a:r>
            <a:endParaRPr lang="zh-CN" altLang="en-US" dirty="0">
              <a:solidFill>
                <a:schemeClr val="tx1"/>
              </a:solidFill>
            </a:endParaRPr>
          </a:p>
        </p:txBody>
      </p:sp>
      <p:sp>
        <p:nvSpPr>
          <p:cNvPr id="47" name="Freeform 19"/>
          <p:cNvSpPr>
            <a:spLocks noEditPoints="1"/>
          </p:cNvSpPr>
          <p:nvPr/>
        </p:nvSpPr>
        <p:spPr bwMode="auto">
          <a:xfrm>
            <a:off x="8618490" y="4433351"/>
            <a:ext cx="268288" cy="268288"/>
          </a:xfrm>
          <a:custGeom>
            <a:avLst/>
            <a:gdLst>
              <a:gd name="T0" fmla="*/ 117 w 235"/>
              <a:gd name="T1" fmla="*/ 0 h 234"/>
              <a:gd name="T2" fmla="*/ 235 w 235"/>
              <a:gd name="T3" fmla="*/ 117 h 234"/>
              <a:gd name="T4" fmla="*/ 117 w 235"/>
              <a:gd name="T5" fmla="*/ 234 h 234"/>
              <a:gd name="T6" fmla="*/ 0 w 235"/>
              <a:gd name="T7" fmla="*/ 117 h 234"/>
              <a:gd name="T8" fmla="*/ 117 w 235"/>
              <a:gd name="T9" fmla="*/ 0 h 234"/>
              <a:gd name="T10" fmla="*/ 99 w 235"/>
              <a:gd name="T11" fmla="*/ 199 h 234"/>
              <a:gd name="T12" fmla="*/ 135 w 235"/>
              <a:gd name="T13" fmla="*/ 199 h 234"/>
              <a:gd name="T14" fmla="*/ 135 w 235"/>
              <a:gd name="T15" fmla="*/ 136 h 234"/>
              <a:gd name="T16" fmla="*/ 199 w 235"/>
              <a:gd name="T17" fmla="*/ 136 h 234"/>
              <a:gd name="T18" fmla="*/ 199 w 235"/>
              <a:gd name="T19" fmla="*/ 98 h 234"/>
              <a:gd name="T20" fmla="*/ 135 w 235"/>
              <a:gd name="T21" fmla="*/ 98 h 234"/>
              <a:gd name="T22" fmla="*/ 135 w 235"/>
              <a:gd name="T23" fmla="*/ 35 h 234"/>
              <a:gd name="T24" fmla="*/ 99 w 235"/>
              <a:gd name="T25" fmla="*/ 35 h 234"/>
              <a:gd name="T26" fmla="*/ 99 w 235"/>
              <a:gd name="T27" fmla="*/ 98 h 234"/>
              <a:gd name="T28" fmla="*/ 35 w 235"/>
              <a:gd name="T29" fmla="*/ 98 h 234"/>
              <a:gd name="T30" fmla="*/ 35 w 235"/>
              <a:gd name="T31" fmla="*/ 136 h 234"/>
              <a:gd name="T32" fmla="*/ 99 w 235"/>
              <a:gd name="T33" fmla="*/ 136 h 234"/>
              <a:gd name="T34" fmla="*/ 99 w 235"/>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234">
                <a:moveTo>
                  <a:pt x="117" y="0"/>
                </a:moveTo>
                <a:cubicBezTo>
                  <a:pt x="182" y="0"/>
                  <a:pt x="235" y="52"/>
                  <a:pt x="235" y="117"/>
                </a:cubicBezTo>
                <a:cubicBezTo>
                  <a:pt x="235" y="182"/>
                  <a:pt x="182" y="234"/>
                  <a:pt x="117" y="234"/>
                </a:cubicBezTo>
                <a:cubicBezTo>
                  <a:pt x="53" y="234"/>
                  <a:pt x="0" y="182"/>
                  <a:pt x="0" y="117"/>
                </a:cubicBezTo>
                <a:cubicBezTo>
                  <a:pt x="0" y="52"/>
                  <a:pt x="53"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bg2"/>
          </a:solidFill>
          <a:ln>
            <a:noFill/>
          </a:ln>
        </p:spPr>
        <p:txBody>
          <a:bodyPr vert="horz" wrap="square" lIns="91440" tIns="45720" rIns="91440" bIns="45720" numCol="1" anchor="t" anchorCtr="0" compatLnSpc="1"/>
          <a:lstStyle/>
          <a:p>
            <a:endParaRPr lang="zh-CN" altLang="en-US" sz="16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4757">
        <p15:prstTrans prst="pageCurlDouble"/>
      </p:transition>
    </mc:Choice>
    <mc:Fallback>
      <p:transition spd="slow" advTm="4757">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accent2"/>
                </a:solidFill>
                <a:latin typeface="微软雅黑" panose="020B0503020204020204" pitchFamily="34" charset="-122"/>
                <a:ea typeface="微软雅黑" panose="020B0503020204020204" pitchFamily="34" charset="-122"/>
              </a:rPr>
              <a:t>1.1 </a:t>
            </a:r>
            <a:r>
              <a:rPr lang="zh-CN" altLang="en-US" sz="2800" dirty="0">
                <a:solidFill>
                  <a:schemeClr val="accent2"/>
                </a:solidFill>
                <a:latin typeface="微软雅黑" panose="020B0503020204020204" pitchFamily="34" charset="-122"/>
                <a:ea typeface="微软雅黑" panose="020B0503020204020204" pitchFamily="34" charset="-122"/>
              </a:rPr>
              <a:t>活动简介</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40011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1</a:t>
            </a:r>
            <a:endParaRPr lang="zh-CN" altLang="en-US" dirty="0">
              <a:solidFill>
                <a:schemeClr val="accent2"/>
              </a:solidFill>
            </a:endParaRPr>
          </a:p>
        </p:txBody>
      </p:sp>
      <p:sp>
        <p:nvSpPr>
          <p:cNvPr id="26" name="TextBox 10"/>
          <p:cNvSpPr txBox="1"/>
          <p:nvPr/>
        </p:nvSpPr>
        <p:spPr>
          <a:xfrm>
            <a:off x="1155047" y="3140968"/>
            <a:ext cx="5410200" cy="3000821"/>
          </a:xfrm>
          <a:prstGeom prst="rect">
            <a:avLst/>
          </a:prstGeom>
          <a:noFill/>
          <a:ln w="28575">
            <a:noFill/>
          </a:ln>
        </p:spPr>
        <p:txBody>
          <a:bodyPr wrap="square">
            <a:spAutoFit/>
          </a:bodyPr>
          <a:lstStyle/>
          <a:p>
            <a:pPr>
              <a:lnSpc>
                <a:spcPct val="150000"/>
              </a:lnSpc>
            </a:pPr>
            <a:r>
              <a:rPr lang="zh-CN" altLang="en-US" dirty="0">
                <a:solidFill>
                  <a:srgbClr val="393941"/>
                </a:solidFill>
                <a:latin typeface="微软雅黑" panose="020B0503020204020204" pitchFamily="34" charset="-122"/>
                <a:ea typeface="微软雅黑" panose="020B0503020204020204" pitchFamily="34" charset="-122"/>
              </a:rPr>
              <a:t>“环城自行车公益赛”是一项健康环保、时尚的公益性质的赛事活动，以公务员、城市白领等精英团队为主要参赛群体，在倡导环保出行、健康生活的今天受到越来越多人的关注和参与。参与者在骑行中可以煅炼体魄、身心放松、自我减压；声势浩大的活动在宣传环保的同时吸引众多媒体关注，也给赞助商带来极高的曝光率。</a:t>
            </a:r>
            <a:endParaRPr lang="zh-CN" altLang="en-US" dirty="0">
              <a:solidFill>
                <a:srgbClr val="393941"/>
              </a:solidFill>
              <a:latin typeface="微软雅黑" panose="020B0503020204020204" pitchFamily="34" charset="-122"/>
              <a:ea typeface="微软雅黑" panose="020B0503020204020204" pitchFamily="34" charset="-122"/>
            </a:endParaRPr>
          </a:p>
        </p:txBody>
      </p:sp>
      <p:sp>
        <p:nvSpPr>
          <p:cNvPr id="27" name="矩形 26"/>
          <p:cNvSpPr/>
          <p:nvPr/>
        </p:nvSpPr>
        <p:spPr>
          <a:xfrm>
            <a:off x="1026166" y="1573384"/>
            <a:ext cx="4424937" cy="738633"/>
          </a:xfrm>
          <a:prstGeom prst="rect">
            <a:avLst/>
          </a:prstGeom>
          <a:effectLst/>
        </p:spPr>
        <p:txBody>
          <a:bodyPr wrap="square" lIns="121890" tIns="60945" rIns="121890" bIns="60945">
            <a:spAutoFit/>
          </a:bodyPr>
          <a:lstStyle/>
          <a:p>
            <a:pPr defTabSz="1245235">
              <a:spcBef>
                <a:spcPts val="0"/>
              </a:spcBef>
              <a:spcAft>
                <a:spcPts val="0"/>
              </a:spcAft>
            </a:pPr>
            <a:r>
              <a:rPr lang="zh-CN" altLang="en-US" sz="4000" kern="0" dirty="0">
                <a:solidFill>
                  <a:schemeClr val="bg2"/>
                </a:solidFill>
                <a:latin typeface="造字工房力黑（非商用）常规体" pitchFamily="50" charset="-122"/>
                <a:ea typeface="造字工房力黑（非商用）常规体" pitchFamily="50" charset="-122"/>
              </a:rPr>
              <a:t>第二届“某某杯”</a:t>
            </a:r>
            <a:endParaRPr lang="en-US" altLang="zh-CN" sz="4000" kern="0" dirty="0">
              <a:solidFill>
                <a:schemeClr val="bg2"/>
              </a:solidFill>
              <a:latin typeface="造字工房力黑（非商用）常规体" pitchFamily="50" charset="-122"/>
              <a:ea typeface="造字工房力黑（非商用）常规体" pitchFamily="50" charset="-122"/>
            </a:endParaRPr>
          </a:p>
        </p:txBody>
      </p:sp>
      <p:sp>
        <p:nvSpPr>
          <p:cNvPr id="28" name="矩形 27"/>
          <p:cNvSpPr/>
          <p:nvPr/>
        </p:nvSpPr>
        <p:spPr>
          <a:xfrm>
            <a:off x="1155047" y="2302814"/>
            <a:ext cx="3833101" cy="565604"/>
          </a:xfrm>
          <a:prstGeom prst="rect">
            <a:avLst/>
          </a:prstGeom>
        </p:spPr>
        <p:txBody>
          <a:bodyPr wrap="none">
            <a:spAutoFit/>
          </a:bodyPr>
          <a:lstStyle/>
          <a:p>
            <a:pPr algn="ctr">
              <a:lnSpc>
                <a:spcPct val="120000"/>
              </a:lnSpc>
            </a:pPr>
            <a:r>
              <a:rPr lang="en-US" altLang="zh-CN" sz="2800" kern="0" dirty="0">
                <a:solidFill>
                  <a:schemeClr val="bg2"/>
                </a:solidFill>
                <a:latin typeface="+mj-ea"/>
                <a:ea typeface="+mj-ea"/>
                <a:cs typeface="宋体" panose="02010600030101010101" pitchFamily="2" charset="-122"/>
              </a:rPr>
              <a:t>——</a:t>
            </a:r>
            <a:r>
              <a:rPr lang="zh-CN" altLang="en-US" sz="2800" kern="0" dirty="0">
                <a:solidFill>
                  <a:schemeClr val="bg2"/>
                </a:solidFill>
                <a:latin typeface="+mj-ea"/>
                <a:ea typeface="+mj-ea"/>
                <a:cs typeface="宋体" panose="02010600030101010101" pitchFamily="2" charset="-122"/>
              </a:rPr>
              <a:t>环城自行车公益赛</a:t>
            </a:r>
            <a:endParaRPr lang="zh-CN" altLang="en-US" sz="2400" kern="0" dirty="0">
              <a:solidFill>
                <a:schemeClr val="bg2"/>
              </a:solidFill>
              <a:latin typeface="+mj-ea"/>
              <a:ea typeface="+mj-ea"/>
              <a:cs typeface="宋体" panose="02010600030101010101" pitchFamily="2" charset="-122"/>
            </a:endParaRPr>
          </a:p>
        </p:txBody>
      </p:sp>
      <p:pic>
        <p:nvPicPr>
          <p:cNvPr id="29" name="图片 28"/>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6239548" y="1794120"/>
            <a:ext cx="3873778" cy="2421146"/>
          </a:xfrm>
          <a:prstGeom prst="rect">
            <a:avLst/>
          </a:prstGeom>
          <a:solidFill>
            <a:srgbClr val="FFFFFF">
              <a:shade val="85000"/>
            </a:srgbClr>
          </a:solidFill>
          <a:ln w="9525" cap="rnd">
            <a:solidFill>
              <a:srgbClr val="FFFFFF"/>
            </a:solidFill>
          </a:ln>
          <a:effectLst>
            <a:outerShdw blurRad="36195" dist="12700" dir="11400000" algn="tl" rotWithShape="0">
              <a:srgbClr val="000000">
                <a:alpha val="33000"/>
              </a:srgbClr>
            </a:outerShdw>
            <a:reflection blurRad="6350" stA="20000" endPos="50000" dist="50800" dir="5400000" sy="-100000" algn="bl" rotWithShape="0"/>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30" name="图片 29"/>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7687766" y="3114364"/>
            <a:ext cx="4008071" cy="2676300"/>
          </a:xfrm>
          <a:prstGeom prst="rect">
            <a:avLst/>
          </a:prstGeom>
          <a:solidFill>
            <a:srgbClr val="FFFFFF">
              <a:shade val="85000"/>
            </a:srgbClr>
          </a:solidFill>
          <a:ln w="9525" cap="rnd">
            <a:solidFill>
              <a:srgbClr val="FFFFFF"/>
            </a:solidFill>
          </a:ln>
          <a:effectLst>
            <a:outerShdw blurRad="36195" dist="12700" dir="11400000" algn="tl" rotWithShape="0">
              <a:srgbClr val="000000">
                <a:alpha val="33000"/>
              </a:srgbClr>
            </a:outerShdw>
            <a:reflection blurRad="6350" stA="20000" endPos="50000" dist="50800" dir="5400000" sy="-100000" algn="bl" rotWithShape="0"/>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ransition spd="slow" advTm="5205">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accent2"/>
                </a:solidFill>
                <a:latin typeface="微软雅黑" panose="020B0503020204020204" pitchFamily="34" charset="-122"/>
                <a:ea typeface="微软雅黑" panose="020B0503020204020204" pitchFamily="34" charset="-122"/>
              </a:rPr>
              <a:t>1.2 </a:t>
            </a:r>
            <a:r>
              <a:rPr lang="zh-CN" altLang="en-US" sz="2800" dirty="0">
                <a:solidFill>
                  <a:schemeClr val="accent2"/>
                </a:solidFill>
                <a:latin typeface="微软雅黑" panose="020B0503020204020204" pitchFamily="34" charset="-122"/>
                <a:ea typeface="微软雅黑" panose="020B0503020204020204" pitchFamily="34" charset="-122"/>
              </a:rPr>
              <a:t>合作伙伴</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40011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1</a:t>
            </a:r>
            <a:endParaRPr lang="zh-CN" altLang="en-US" dirty="0">
              <a:solidFill>
                <a:schemeClr val="accent2"/>
              </a:solidFill>
            </a:endParaRPr>
          </a:p>
        </p:txBody>
      </p:sp>
      <p:sp>
        <p:nvSpPr>
          <p:cNvPr id="4" name="Freeform 5"/>
          <p:cNvSpPr/>
          <p:nvPr/>
        </p:nvSpPr>
        <p:spPr bwMode="auto">
          <a:xfrm>
            <a:off x="1017883" y="1364896"/>
            <a:ext cx="1069636" cy="1070960"/>
          </a:xfrm>
          <a:custGeom>
            <a:avLst/>
            <a:gdLst>
              <a:gd name="T0" fmla="*/ 207 w 2126"/>
              <a:gd name="T1" fmla="*/ 0 h 2126"/>
              <a:gd name="T2" fmla="*/ 1920 w 2126"/>
              <a:gd name="T3" fmla="*/ 0 h 2126"/>
              <a:gd name="T4" fmla="*/ 2126 w 2126"/>
              <a:gd name="T5" fmla="*/ 207 h 2126"/>
              <a:gd name="T6" fmla="*/ 2126 w 2126"/>
              <a:gd name="T7" fmla="*/ 1920 h 2126"/>
              <a:gd name="T8" fmla="*/ 1920 w 2126"/>
              <a:gd name="T9" fmla="*/ 2126 h 2126"/>
              <a:gd name="T10" fmla="*/ 207 w 2126"/>
              <a:gd name="T11" fmla="*/ 2126 h 2126"/>
              <a:gd name="T12" fmla="*/ 0 w 2126"/>
              <a:gd name="T13" fmla="*/ 1920 h 2126"/>
              <a:gd name="T14" fmla="*/ 0 w 2126"/>
              <a:gd name="T15" fmla="*/ 207 h 2126"/>
              <a:gd name="T16" fmla="*/ 207 w 2126"/>
              <a:gd name="T17" fmla="*/ 0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6" h="2126">
                <a:moveTo>
                  <a:pt x="207" y="0"/>
                </a:moveTo>
                <a:lnTo>
                  <a:pt x="1920" y="0"/>
                </a:lnTo>
                <a:cubicBezTo>
                  <a:pt x="2033" y="0"/>
                  <a:pt x="2126" y="93"/>
                  <a:pt x="2126" y="207"/>
                </a:cubicBezTo>
                <a:lnTo>
                  <a:pt x="2126" y="1920"/>
                </a:lnTo>
                <a:cubicBezTo>
                  <a:pt x="2126" y="2033"/>
                  <a:pt x="2033" y="2126"/>
                  <a:pt x="1920" y="2126"/>
                </a:cubicBezTo>
                <a:lnTo>
                  <a:pt x="207" y="2126"/>
                </a:lnTo>
                <a:cubicBezTo>
                  <a:pt x="93" y="2126"/>
                  <a:pt x="0" y="2033"/>
                  <a:pt x="0" y="1920"/>
                </a:cubicBezTo>
                <a:lnTo>
                  <a:pt x="0" y="207"/>
                </a:lnTo>
                <a:cubicBezTo>
                  <a:pt x="0" y="93"/>
                  <a:pt x="93" y="0"/>
                  <a:pt x="207" y="0"/>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5" name="Freeform 6"/>
          <p:cNvSpPr/>
          <p:nvPr/>
        </p:nvSpPr>
        <p:spPr bwMode="auto">
          <a:xfrm>
            <a:off x="1017883" y="3056021"/>
            <a:ext cx="1069636" cy="1070960"/>
          </a:xfrm>
          <a:custGeom>
            <a:avLst/>
            <a:gdLst>
              <a:gd name="T0" fmla="*/ 207 w 2126"/>
              <a:gd name="T1" fmla="*/ 0 h 2126"/>
              <a:gd name="T2" fmla="*/ 1920 w 2126"/>
              <a:gd name="T3" fmla="*/ 0 h 2126"/>
              <a:gd name="T4" fmla="*/ 2126 w 2126"/>
              <a:gd name="T5" fmla="*/ 207 h 2126"/>
              <a:gd name="T6" fmla="*/ 2126 w 2126"/>
              <a:gd name="T7" fmla="*/ 1920 h 2126"/>
              <a:gd name="T8" fmla="*/ 1920 w 2126"/>
              <a:gd name="T9" fmla="*/ 2126 h 2126"/>
              <a:gd name="T10" fmla="*/ 207 w 2126"/>
              <a:gd name="T11" fmla="*/ 2126 h 2126"/>
              <a:gd name="T12" fmla="*/ 0 w 2126"/>
              <a:gd name="T13" fmla="*/ 1920 h 2126"/>
              <a:gd name="T14" fmla="*/ 0 w 2126"/>
              <a:gd name="T15" fmla="*/ 207 h 2126"/>
              <a:gd name="T16" fmla="*/ 207 w 2126"/>
              <a:gd name="T17" fmla="*/ 0 h 2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6" h="2126">
                <a:moveTo>
                  <a:pt x="207" y="0"/>
                </a:moveTo>
                <a:lnTo>
                  <a:pt x="1920" y="0"/>
                </a:lnTo>
                <a:cubicBezTo>
                  <a:pt x="2033" y="0"/>
                  <a:pt x="2126" y="93"/>
                  <a:pt x="2126" y="207"/>
                </a:cubicBezTo>
                <a:lnTo>
                  <a:pt x="2126" y="1920"/>
                </a:lnTo>
                <a:cubicBezTo>
                  <a:pt x="2126" y="2033"/>
                  <a:pt x="2033" y="2126"/>
                  <a:pt x="1920" y="2126"/>
                </a:cubicBezTo>
                <a:lnTo>
                  <a:pt x="207" y="2126"/>
                </a:lnTo>
                <a:cubicBezTo>
                  <a:pt x="93" y="2126"/>
                  <a:pt x="0" y="2033"/>
                  <a:pt x="0" y="1920"/>
                </a:cubicBezTo>
                <a:lnTo>
                  <a:pt x="0" y="207"/>
                </a:lnTo>
                <a:cubicBezTo>
                  <a:pt x="0" y="93"/>
                  <a:pt x="93" y="0"/>
                  <a:pt x="207" y="0"/>
                </a:cubicBezTo>
                <a:close/>
              </a:path>
            </a:pathLst>
          </a:custGeom>
          <a:solidFill>
            <a:schemeClr val="accent4"/>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6" name="Freeform 9"/>
          <p:cNvSpPr/>
          <p:nvPr/>
        </p:nvSpPr>
        <p:spPr bwMode="auto">
          <a:xfrm>
            <a:off x="1023135" y="4848472"/>
            <a:ext cx="1069636" cy="1070960"/>
          </a:xfrm>
          <a:custGeom>
            <a:avLst/>
            <a:gdLst>
              <a:gd name="T0" fmla="*/ 207 w 2126"/>
              <a:gd name="T1" fmla="*/ 0 h 2127"/>
              <a:gd name="T2" fmla="*/ 1920 w 2126"/>
              <a:gd name="T3" fmla="*/ 0 h 2127"/>
              <a:gd name="T4" fmla="*/ 2126 w 2126"/>
              <a:gd name="T5" fmla="*/ 207 h 2127"/>
              <a:gd name="T6" fmla="*/ 2126 w 2126"/>
              <a:gd name="T7" fmla="*/ 1920 h 2127"/>
              <a:gd name="T8" fmla="*/ 1920 w 2126"/>
              <a:gd name="T9" fmla="*/ 2127 h 2127"/>
              <a:gd name="T10" fmla="*/ 207 w 2126"/>
              <a:gd name="T11" fmla="*/ 2127 h 2127"/>
              <a:gd name="T12" fmla="*/ 0 w 2126"/>
              <a:gd name="T13" fmla="*/ 1920 h 2127"/>
              <a:gd name="T14" fmla="*/ 0 w 2126"/>
              <a:gd name="T15" fmla="*/ 207 h 2127"/>
              <a:gd name="T16" fmla="*/ 207 w 2126"/>
              <a:gd name="T17" fmla="*/ 0 h 2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6" h="2127">
                <a:moveTo>
                  <a:pt x="207" y="0"/>
                </a:moveTo>
                <a:lnTo>
                  <a:pt x="1920" y="0"/>
                </a:lnTo>
                <a:cubicBezTo>
                  <a:pt x="2033" y="0"/>
                  <a:pt x="2126" y="94"/>
                  <a:pt x="2126" y="207"/>
                </a:cubicBezTo>
                <a:lnTo>
                  <a:pt x="2126" y="1920"/>
                </a:lnTo>
                <a:cubicBezTo>
                  <a:pt x="2126" y="2034"/>
                  <a:pt x="2033" y="2127"/>
                  <a:pt x="1920" y="2127"/>
                </a:cubicBezTo>
                <a:lnTo>
                  <a:pt x="207" y="2127"/>
                </a:lnTo>
                <a:cubicBezTo>
                  <a:pt x="93" y="2127"/>
                  <a:pt x="0" y="2034"/>
                  <a:pt x="0" y="1920"/>
                </a:cubicBezTo>
                <a:lnTo>
                  <a:pt x="0" y="207"/>
                </a:lnTo>
                <a:cubicBezTo>
                  <a:pt x="0" y="94"/>
                  <a:pt x="93" y="0"/>
                  <a:pt x="207" y="0"/>
                </a:cubicBezTo>
                <a:close/>
              </a:path>
            </a:pathLst>
          </a:custGeom>
          <a:solidFill>
            <a:schemeClr val="bg2"/>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7" name="矩形 6"/>
          <p:cNvSpPr/>
          <p:nvPr/>
        </p:nvSpPr>
        <p:spPr>
          <a:xfrm>
            <a:off x="2228616" y="1448902"/>
            <a:ext cx="1287533" cy="400110"/>
          </a:xfrm>
          <a:prstGeom prst="rect">
            <a:avLst/>
          </a:prstGeom>
        </p:spPr>
        <p:txBody>
          <a:bodyPr wrap="none">
            <a:spAutoFit/>
          </a:bodyPr>
          <a:lstStyle/>
          <a:p>
            <a:r>
              <a:rPr lang="zh-CN" altLang="en-US" sz="2000" b="1" dirty="0">
                <a:latin typeface="微软雅黑" panose="020B0503020204020204" pitchFamily="34" charset="-122"/>
                <a:ea typeface="微软雅黑" panose="020B0503020204020204" pitchFamily="34" charset="-122"/>
              </a:rPr>
              <a:t>指导单位 </a:t>
            </a:r>
            <a:endParaRPr lang="zh-CN" altLang="en-US" sz="2000" dirty="0"/>
          </a:p>
        </p:txBody>
      </p:sp>
      <p:sp>
        <p:nvSpPr>
          <p:cNvPr id="8" name="矩形 7"/>
          <p:cNvSpPr/>
          <p:nvPr/>
        </p:nvSpPr>
        <p:spPr>
          <a:xfrm>
            <a:off x="2221830" y="1866263"/>
            <a:ext cx="8269833" cy="400110"/>
          </a:xfrm>
          <a:prstGeom prst="rect">
            <a:avLst/>
          </a:prstGeom>
        </p:spPr>
        <p:txBody>
          <a:bodyPr wrap="square">
            <a:spAutoFit/>
          </a:bodyPr>
          <a:lstStyle/>
          <a:p>
            <a:r>
              <a:rPr lang="zh-CN" altLang="en-US" sz="2000" dirty="0">
                <a:solidFill>
                  <a:srgbClr val="393941"/>
                </a:solidFill>
                <a:latin typeface="微软雅黑" panose="020B0503020204020204" pitchFamily="34" charset="-122"/>
                <a:ea typeface="微软雅黑" panose="020B0503020204020204" pitchFamily="34" charset="-122"/>
              </a:rPr>
              <a:t>某某市社会体育管理中心、某某省骑行运动协会、某某市总工会</a:t>
            </a:r>
            <a:endParaRPr lang="zh-CN" altLang="en-US" sz="2000" dirty="0"/>
          </a:p>
        </p:txBody>
      </p:sp>
      <p:sp>
        <p:nvSpPr>
          <p:cNvPr id="9" name="矩形 8"/>
          <p:cNvSpPr/>
          <p:nvPr/>
        </p:nvSpPr>
        <p:spPr>
          <a:xfrm>
            <a:off x="2267088" y="3102175"/>
            <a:ext cx="1210589" cy="400110"/>
          </a:xfrm>
          <a:prstGeom prst="rect">
            <a:avLst/>
          </a:prstGeom>
        </p:spPr>
        <p:txBody>
          <a:bodyPr wrap="none">
            <a:spAutoFit/>
          </a:bodyPr>
          <a:lstStyle/>
          <a:p>
            <a:r>
              <a:rPr lang="zh-CN" altLang="en-US" sz="2000" b="1" dirty="0">
                <a:latin typeface="微软雅黑" panose="020B0503020204020204" pitchFamily="34" charset="-122"/>
                <a:ea typeface="微软雅黑" panose="020B0503020204020204" pitchFamily="34" charset="-122"/>
              </a:rPr>
              <a:t>联合主办</a:t>
            </a:r>
            <a:endParaRPr lang="zh-CN" altLang="en-US" sz="2000" b="1" dirty="0">
              <a:latin typeface="微软雅黑" panose="020B0503020204020204" pitchFamily="34" charset="-122"/>
              <a:ea typeface="微软雅黑" panose="020B0503020204020204" pitchFamily="34" charset="-122"/>
            </a:endParaRPr>
          </a:p>
        </p:txBody>
      </p:sp>
      <p:sp>
        <p:nvSpPr>
          <p:cNvPr id="10" name="矩形 9"/>
          <p:cNvSpPr/>
          <p:nvPr/>
        </p:nvSpPr>
        <p:spPr>
          <a:xfrm>
            <a:off x="2221830" y="3519536"/>
            <a:ext cx="7109639" cy="400110"/>
          </a:xfrm>
          <a:prstGeom prst="rect">
            <a:avLst/>
          </a:prstGeom>
        </p:spPr>
        <p:txBody>
          <a:bodyPr wrap="none">
            <a:spAutoFit/>
          </a:bodyPr>
          <a:lstStyle/>
          <a:p>
            <a:pPr>
              <a:spcBef>
                <a:spcPts val="600"/>
              </a:spcBef>
              <a:spcAft>
                <a:spcPts val="600"/>
              </a:spcAft>
            </a:pPr>
            <a:r>
              <a:rPr lang="zh-CN" altLang="en-US" sz="2000" dirty="0">
                <a:solidFill>
                  <a:srgbClr val="393941"/>
                </a:solidFill>
                <a:latin typeface="微软雅黑" panose="020B0503020204020204" pitchFamily="34" charset="-122"/>
                <a:ea typeface="微软雅黑" panose="020B0503020204020204" pitchFamily="34" charset="-122"/>
              </a:rPr>
              <a:t>某某租宝金融信息服务有限公司、万达传媒（武汉）有限公司</a:t>
            </a:r>
            <a:endParaRPr lang="en-US" altLang="zh-CN" sz="2000" dirty="0">
              <a:solidFill>
                <a:srgbClr val="393941"/>
              </a:solidFill>
              <a:latin typeface="微软雅黑" panose="020B0503020204020204" pitchFamily="34" charset="-122"/>
              <a:ea typeface="微软雅黑" panose="020B0503020204020204" pitchFamily="34" charset="-122"/>
            </a:endParaRPr>
          </a:p>
        </p:txBody>
      </p:sp>
      <p:sp>
        <p:nvSpPr>
          <p:cNvPr id="11" name="矩形 10"/>
          <p:cNvSpPr/>
          <p:nvPr/>
        </p:nvSpPr>
        <p:spPr>
          <a:xfrm>
            <a:off x="2267088" y="4627518"/>
            <a:ext cx="1210589" cy="400110"/>
          </a:xfrm>
          <a:prstGeom prst="rect">
            <a:avLst/>
          </a:prstGeom>
        </p:spPr>
        <p:txBody>
          <a:bodyPr wrap="none">
            <a:spAutoFit/>
          </a:bodyPr>
          <a:lstStyle/>
          <a:p>
            <a:r>
              <a:rPr lang="zh-CN" altLang="zh-CN" sz="2000" b="1" dirty="0">
                <a:latin typeface="微软雅黑" panose="020B0503020204020204" pitchFamily="34" charset="-122"/>
                <a:ea typeface="微软雅黑" panose="020B0503020204020204" pitchFamily="34" charset="-122"/>
              </a:rPr>
              <a:t>媒体</a:t>
            </a:r>
            <a:r>
              <a:rPr lang="zh-CN" altLang="en-US" sz="2000" b="1" dirty="0">
                <a:latin typeface="微软雅黑" panose="020B0503020204020204" pitchFamily="34" charset="-122"/>
                <a:ea typeface="微软雅黑" panose="020B0503020204020204" pitchFamily="34" charset="-122"/>
              </a:rPr>
              <a:t>支持</a:t>
            </a:r>
            <a:endParaRPr lang="zh-CN" altLang="en-US" sz="2000" b="1" dirty="0">
              <a:latin typeface="微软雅黑" panose="020B0503020204020204" pitchFamily="34" charset="-122"/>
              <a:ea typeface="微软雅黑" panose="020B0503020204020204" pitchFamily="34" charset="-122"/>
            </a:endParaRPr>
          </a:p>
        </p:txBody>
      </p:sp>
      <p:sp>
        <p:nvSpPr>
          <p:cNvPr id="12" name="矩形 11"/>
          <p:cNvSpPr/>
          <p:nvPr/>
        </p:nvSpPr>
        <p:spPr>
          <a:xfrm>
            <a:off x="2221830" y="4907431"/>
            <a:ext cx="8989913" cy="1477328"/>
          </a:xfrm>
          <a:prstGeom prst="rect">
            <a:avLst/>
          </a:prstGeom>
        </p:spPr>
        <p:txBody>
          <a:bodyPr wrap="square">
            <a:spAutoFit/>
          </a:bodyPr>
          <a:lstStyle/>
          <a:p>
            <a:pPr>
              <a:lnSpc>
                <a:spcPct val="150000"/>
              </a:lnSpc>
            </a:pPr>
            <a:r>
              <a:rPr lang="en-US" altLang="zh-CN" sz="2000" dirty="0">
                <a:solidFill>
                  <a:srgbClr val="393943"/>
                </a:solidFill>
                <a:latin typeface="微软雅黑" panose="020B0503020204020204" pitchFamily="34" charset="-122"/>
                <a:ea typeface="微软雅黑" panose="020B0503020204020204" pitchFamily="34" charset="-122"/>
              </a:rPr>
              <a:t>CCTV2</a:t>
            </a:r>
            <a:r>
              <a:rPr lang="zh-CN" altLang="en-US" sz="2000" dirty="0">
                <a:solidFill>
                  <a:srgbClr val="393943"/>
                </a:solidFill>
                <a:latin typeface="微软雅黑" panose="020B0503020204020204" pitchFamily="34" charset="-122"/>
                <a:ea typeface="微软雅黑" panose="020B0503020204020204" pitchFamily="34" charset="-122"/>
              </a:rPr>
              <a:t>财经频道、凤凰卫视、</a:t>
            </a:r>
            <a:r>
              <a:rPr lang="zh-CN" altLang="en-US" sz="2000" dirty="0">
                <a:solidFill>
                  <a:srgbClr val="393941"/>
                </a:solidFill>
                <a:latin typeface="微软雅黑" panose="020B0503020204020204" pitchFamily="34" charset="-122"/>
                <a:ea typeface="微软雅黑" panose="020B0503020204020204" pitchFamily="34" charset="-122"/>
              </a:rPr>
              <a:t>东方卫视、湖北卫视</a:t>
            </a:r>
            <a:endParaRPr lang="en-US" altLang="zh-CN" sz="2000" dirty="0">
              <a:solidFill>
                <a:srgbClr val="393941"/>
              </a:solidFill>
              <a:latin typeface="微软雅黑" panose="020B0503020204020204" pitchFamily="34" charset="-122"/>
              <a:ea typeface="微软雅黑" panose="020B0503020204020204" pitchFamily="34" charset="-122"/>
            </a:endParaRPr>
          </a:p>
          <a:p>
            <a:pPr>
              <a:lnSpc>
                <a:spcPct val="150000"/>
              </a:lnSpc>
            </a:pPr>
            <a:r>
              <a:rPr lang="zh-CN" altLang="en-US" sz="2000" dirty="0">
                <a:solidFill>
                  <a:srgbClr val="393941"/>
                </a:solidFill>
                <a:latin typeface="微软雅黑" panose="020B0503020204020204" pitchFamily="34" charset="-122"/>
                <a:ea typeface="微软雅黑" panose="020B0503020204020204" pitchFamily="34" charset="-122"/>
              </a:rPr>
              <a:t>第一财经、和讯财经、东方财富网、新浪网、腾讯体育、今日头条、搜狐体育、网易、中国房地产报、企业家杂志</a:t>
            </a:r>
            <a:endParaRPr lang="en-US" altLang="zh-CN" sz="2000" dirty="0">
              <a:solidFill>
                <a:srgbClr val="393941"/>
              </a:solidFill>
              <a:latin typeface="微软雅黑" panose="020B0503020204020204" pitchFamily="34" charset="-122"/>
              <a:ea typeface="微软雅黑" panose="020B0503020204020204" pitchFamily="34" charset="-122"/>
            </a:endParaRPr>
          </a:p>
        </p:txBody>
      </p:sp>
      <p:sp>
        <p:nvSpPr>
          <p:cNvPr id="13" name="Freeform 5"/>
          <p:cNvSpPr>
            <a:spLocks noEditPoints="1"/>
          </p:cNvSpPr>
          <p:nvPr/>
        </p:nvSpPr>
        <p:spPr bwMode="auto">
          <a:xfrm>
            <a:off x="1222462" y="1596689"/>
            <a:ext cx="694602" cy="669882"/>
          </a:xfrm>
          <a:custGeom>
            <a:avLst/>
            <a:gdLst>
              <a:gd name="T0" fmla="*/ 694 w 782"/>
              <a:gd name="T1" fmla="*/ 315 h 782"/>
              <a:gd name="T2" fmla="*/ 649 w 782"/>
              <a:gd name="T3" fmla="*/ 264 h 782"/>
              <a:gd name="T4" fmla="*/ 668 w 782"/>
              <a:gd name="T5" fmla="*/ 224 h 782"/>
              <a:gd name="T6" fmla="*/ 651 w 782"/>
              <a:gd name="T7" fmla="*/ 98 h 782"/>
              <a:gd name="T8" fmla="*/ 552 w 782"/>
              <a:gd name="T9" fmla="*/ 123 h 782"/>
              <a:gd name="T10" fmla="*/ 469 w 782"/>
              <a:gd name="T11" fmla="*/ 89 h 782"/>
              <a:gd name="T12" fmla="*/ 416 w 782"/>
              <a:gd name="T13" fmla="*/ 0 h 782"/>
              <a:gd name="T14" fmla="*/ 315 w 782"/>
              <a:gd name="T15" fmla="*/ 77 h 782"/>
              <a:gd name="T16" fmla="*/ 314 w 782"/>
              <a:gd name="T17" fmla="*/ 92 h 782"/>
              <a:gd name="T18" fmla="*/ 313 w 782"/>
              <a:gd name="T19" fmla="*/ 97 h 782"/>
              <a:gd name="T20" fmla="*/ 310 w 782"/>
              <a:gd name="T21" fmla="*/ 106 h 782"/>
              <a:gd name="T22" fmla="*/ 264 w 782"/>
              <a:gd name="T23" fmla="*/ 133 h 782"/>
              <a:gd name="T24" fmla="*/ 206 w 782"/>
              <a:gd name="T25" fmla="*/ 96 h 782"/>
              <a:gd name="T26" fmla="*/ 97 w 782"/>
              <a:gd name="T27" fmla="*/ 205 h 782"/>
              <a:gd name="T28" fmla="*/ 126 w 782"/>
              <a:gd name="T29" fmla="*/ 234 h 782"/>
              <a:gd name="T30" fmla="*/ 129 w 782"/>
              <a:gd name="T31" fmla="*/ 241 h 782"/>
              <a:gd name="T32" fmla="*/ 132 w 782"/>
              <a:gd name="T33" fmla="*/ 247 h 782"/>
              <a:gd name="T34" fmla="*/ 134 w 782"/>
              <a:gd name="T35" fmla="*/ 256 h 782"/>
              <a:gd name="T36" fmla="*/ 77 w 782"/>
              <a:gd name="T37" fmla="*/ 313 h 782"/>
              <a:gd name="T38" fmla="*/ 0 w 782"/>
              <a:gd name="T39" fmla="*/ 414 h 782"/>
              <a:gd name="T40" fmla="*/ 93 w 782"/>
              <a:gd name="T41" fmla="*/ 468 h 782"/>
              <a:gd name="T42" fmla="*/ 133 w 782"/>
              <a:gd name="T43" fmla="*/ 518 h 782"/>
              <a:gd name="T44" fmla="*/ 114 w 782"/>
              <a:gd name="T45" fmla="*/ 558 h 782"/>
              <a:gd name="T46" fmla="*/ 131 w 782"/>
              <a:gd name="T47" fmla="*/ 684 h 782"/>
              <a:gd name="T48" fmla="*/ 231 w 782"/>
              <a:gd name="T49" fmla="*/ 659 h 782"/>
              <a:gd name="T50" fmla="*/ 236 w 782"/>
              <a:gd name="T51" fmla="*/ 655 h 782"/>
              <a:gd name="T52" fmla="*/ 243 w 782"/>
              <a:gd name="T53" fmla="*/ 652 h 782"/>
              <a:gd name="T54" fmla="*/ 247 w 782"/>
              <a:gd name="T55" fmla="*/ 650 h 782"/>
              <a:gd name="T56" fmla="*/ 255 w 782"/>
              <a:gd name="T57" fmla="*/ 649 h 782"/>
              <a:gd name="T58" fmla="*/ 299 w 782"/>
              <a:gd name="T59" fmla="*/ 663 h 782"/>
              <a:gd name="T60" fmla="*/ 313 w 782"/>
              <a:gd name="T61" fmla="*/ 730 h 782"/>
              <a:gd name="T62" fmla="*/ 467 w 782"/>
              <a:gd name="T63" fmla="*/ 730 h 782"/>
              <a:gd name="T64" fmla="*/ 467 w 782"/>
              <a:gd name="T65" fmla="*/ 694 h 782"/>
              <a:gd name="T66" fmla="*/ 481 w 782"/>
              <a:gd name="T67" fmla="*/ 665 h 782"/>
              <a:gd name="T68" fmla="*/ 494 w 782"/>
              <a:gd name="T69" fmla="*/ 655 h 782"/>
              <a:gd name="T70" fmla="*/ 496 w 782"/>
              <a:gd name="T71" fmla="*/ 654 h 782"/>
              <a:gd name="T72" fmla="*/ 518 w 782"/>
              <a:gd name="T73" fmla="*/ 649 h 782"/>
              <a:gd name="T74" fmla="*/ 545 w 782"/>
              <a:gd name="T75" fmla="*/ 656 h 782"/>
              <a:gd name="T76" fmla="*/ 576 w 782"/>
              <a:gd name="T77" fmla="*/ 686 h 782"/>
              <a:gd name="T78" fmla="*/ 685 w 782"/>
              <a:gd name="T79" fmla="*/ 577 h 782"/>
              <a:gd name="T80" fmla="*/ 663 w 782"/>
              <a:gd name="T81" fmla="*/ 483 h 782"/>
              <a:gd name="T82" fmla="*/ 705 w 782"/>
              <a:gd name="T83" fmla="*/ 469 h 782"/>
              <a:gd name="T84" fmla="*/ 782 w 782"/>
              <a:gd name="T85" fmla="*/ 368 h 782"/>
              <a:gd name="T86" fmla="*/ 546 w 782"/>
              <a:gd name="T87" fmla="*/ 454 h 782"/>
              <a:gd name="T88" fmla="*/ 409 w 782"/>
              <a:gd name="T89" fmla="*/ 412 h 782"/>
              <a:gd name="T90" fmla="*/ 362 w 782"/>
              <a:gd name="T91" fmla="*/ 534 h 782"/>
              <a:gd name="T92" fmla="*/ 317 w 782"/>
              <a:gd name="T93" fmla="*/ 382 h 782"/>
              <a:gd name="T94" fmla="*/ 245 w 782"/>
              <a:gd name="T95" fmla="*/ 586 h 782"/>
              <a:gd name="T96" fmla="*/ 635 w 782"/>
              <a:gd name="T97" fmla="*/ 392 h 782"/>
              <a:gd name="T98" fmla="*/ 474 w 782"/>
              <a:gd name="T99" fmla="*/ 272 h 782"/>
              <a:gd name="T100" fmla="*/ 391 w 782"/>
              <a:gd name="T101" fmla="*/ 355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82" h="782">
                <a:moveTo>
                  <a:pt x="731" y="315"/>
                </a:moveTo>
                <a:lnTo>
                  <a:pt x="694" y="315"/>
                </a:lnTo>
                <a:lnTo>
                  <a:pt x="694" y="315"/>
                </a:lnTo>
                <a:cubicBezTo>
                  <a:pt x="686" y="314"/>
                  <a:pt x="679" y="311"/>
                  <a:pt x="672" y="307"/>
                </a:cubicBezTo>
                <a:cubicBezTo>
                  <a:pt x="672" y="307"/>
                  <a:pt x="672" y="307"/>
                  <a:pt x="671" y="307"/>
                </a:cubicBezTo>
                <a:cubicBezTo>
                  <a:pt x="658" y="297"/>
                  <a:pt x="649" y="282"/>
                  <a:pt x="649" y="264"/>
                </a:cubicBezTo>
                <a:cubicBezTo>
                  <a:pt x="649" y="258"/>
                  <a:pt x="650" y="253"/>
                  <a:pt x="651" y="248"/>
                </a:cubicBezTo>
                <a:cubicBezTo>
                  <a:pt x="653" y="242"/>
                  <a:pt x="656" y="237"/>
                  <a:pt x="660" y="232"/>
                </a:cubicBezTo>
                <a:lnTo>
                  <a:pt x="668" y="224"/>
                </a:lnTo>
                <a:lnTo>
                  <a:pt x="686" y="206"/>
                </a:lnTo>
                <a:cubicBezTo>
                  <a:pt x="702" y="185"/>
                  <a:pt x="702" y="154"/>
                  <a:pt x="685" y="132"/>
                </a:cubicBezTo>
                <a:lnTo>
                  <a:pt x="651" y="98"/>
                </a:lnTo>
                <a:cubicBezTo>
                  <a:pt x="630" y="81"/>
                  <a:pt x="599" y="81"/>
                  <a:pt x="577" y="97"/>
                </a:cubicBezTo>
                <a:lnTo>
                  <a:pt x="552" y="123"/>
                </a:lnTo>
                <a:lnTo>
                  <a:pt x="552" y="123"/>
                </a:lnTo>
                <a:cubicBezTo>
                  <a:pt x="536" y="135"/>
                  <a:pt x="516" y="137"/>
                  <a:pt x="499" y="130"/>
                </a:cubicBezTo>
                <a:cubicBezTo>
                  <a:pt x="493" y="127"/>
                  <a:pt x="488" y="124"/>
                  <a:pt x="483" y="119"/>
                </a:cubicBezTo>
                <a:cubicBezTo>
                  <a:pt x="475" y="110"/>
                  <a:pt x="470" y="100"/>
                  <a:pt x="469" y="89"/>
                </a:cubicBezTo>
                <a:lnTo>
                  <a:pt x="469" y="77"/>
                </a:lnTo>
                <a:lnTo>
                  <a:pt x="469" y="52"/>
                </a:lnTo>
                <a:cubicBezTo>
                  <a:pt x="465" y="25"/>
                  <a:pt x="443" y="3"/>
                  <a:pt x="416" y="0"/>
                </a:cubicBezTo>
                <a:lnTo>
                  <a:pt x="368" y="0"/>
                </a:lnTo>
                <a:cubicBezTo>
                  <a:pt x="341" y="3"/>
                  <a:pt x="319" y="24"/>
                  <a:pt x="315" y="52"/>
                </a:cubicBezTo>
                <a:lnTo>
                  <a:pt x="315" y="77"/>
                </a:lnTo>
                <a:lnTo>
                  <a:pt x="315" y="88"/>
                </a:lnTo>
                <a:lnTo>
                  <a:pt x="315" y="88"/>
                </a:lnTo>
                <a:cubicBezTo>
                  <a:pt x="315" y="89"/>
                  <a:pt x="314" y="91"/>
                  <a:pt x="314" y="92"/>
                </a:cubicBezTo>
                <a:cubicBezTo>
                  <a:pt x="314" y="92"/>
                  <a:pt x="314" y="92"/>
                  <a:pt x="314" y="93"/>
                </a:cubicBezTo>
                <a:cubicBezTo>
                  <a:pt x="314" y="94"/>
                  <a:pt x="313" y="95"/>
                  <a:pt x="313" y="97"/>
                </a:cubicBezTo>
                <a:cubicBezTo>
                  <a:pt x="313" y="97"/>
                  <a:pt x="313" y="97"/>
                  <a:pt x="313" y="97"/>
                </a:cubicBezTo>
                <a:cubicBezTo>
                  <a:pt x="313" y="99"/>
                  <a:pt x="312" y="100"/>
                  <a:pt x="311" y="101"/>
                </a:cubicBezTo>
                <a:cubicBezTo>
                  <a:pt x="311" y="102"/>
                  <a:pt x="311" y="102"/>
                  <a:pt x="311" y="102"/>
                </a:cubicBezTo>
                <a:cubicBezTo>
                  <a:pt x="311" y="103"/>
                  <a:pt x="310" y="104"/>
                  <a:pt x="310" y="106"/>
                </a:cubicBezTo>
                <a:cubicBezTo>
                  <a:pt x="309" y="106"/>
                  <a:pt x="309" y="106"/>
                  <a:pt x="309" y="106"/>
                </a:cubicBezTo>
                <a:cubicBezTo>
                  <a:pt x="306" y="112"/>
                  <a:pt x="302" y="117"/>
                  <a:pt x="297" y="121"/>
                </a:cubicBezTo>
                <a:cubicBezTo>
                  <a:pt x="288" y="129"/>
                  <a:pt x="277" y="133"/>
                  <a:pt x="264" y="133"/>
                </a:cubicBezTo>
                <a:cubicBezTo>
                  <a:pt x="252" y="133"/>
                  <a:pt x="241" y="129"/>
                  <a:pt x="232" y="122"/>
                </a:cubicBezTo>
                <a:lnTo>
                  <a:pt x="224" y="114"/>
                </a:lnTo>
                <a:lnTo>
                  <a:pt x="206" y="96"/>
                </a:lnTo>
                <a:cubicBezTo>
                  <a:pt x="185" y="80"/>
                  <a:pt x="154" y="80"/>
                  <a:pt x="132" y="97"/>
                </a:cubicBezTo>
                <a:lnTo>
                  <a:pt x="98" y="131"/>
                </a:lnTo>
                <a:cubicBezTo>
                  <a:pt x="81" y="152"/>
                  <a:pt x="81" y="183"/>
                  <a:pt x="97" y="205"/>
                </a:cubicBezTo>
                <a:lnTo>
                  <a:pt x="123" y="230"/>
                </a:lnTo>
                <a:cubicBezTo>
                  <a:pt x="123" y="231"/>
                  <a:pt x="124" y="232"/>
                  <a:pt x="124" y="232"/>
                </a:cubicBezTo>
                <a:cubicBezTo>
                  <a:pt x="125" y="233"/>
                  <a:pt x="125" y="234"/>
                  <a:pt x="126" y="234"/>
                </a:cubicBezTo>
                <a:cubicBezTo>
                  <a:pt x="126" y="235"/>
                  <a:pt x="127" y="236"/>
                  <a:pt x="127" y="237"/>
                </a:cubicBezTo>
                <a:cubicBezTo>
                  <a:pt x="127" y="237"/>
                  <a:pt x="128" y="238"/>
                  <a:pt x="128" y="238"/>
                </a:cubicBezTo>
                <a:cubicBezTo>
                  <a:pt x="129" y="239"/>
                  <a:pt x="129" y="240"/>
                  <a:pt x="129" y="241"/>
                </a:cubicBezTo>
                <a:cubicBezTo>
                  <a:pt x="130" y="242"/>
                  <a:pt x="130" y="242"/>
                  <a:pt x="130" y="243"/>
                </a:cubicBezTo>
                <a:cubicBezTo>
                  <a:pt x="131" y="244"/>
                  <a:pt x="131" y="245"/>
                  <a:pt x="131" y="246"/>
                </a:cubicBezTo>
                <a:cubicBezTo>
                  <a:pt x="131" y="246"/>
                  <a:pt x="132" y="247"/>
                  <a:pt x="132" y="247"/>
                </a:cubicBezTo>
                <a:cubicBezTo>
                  <a:pt x="132" y="248"/>
                  <a:pt x="133" y="250"/>
                  <a:pt x="133" y="251"/>
                </a:cubicBezTo>
                <a:cubicBezTo>
                  <a:pt x="133" y="251"/>
                  <a:pt x="133" y="251"/>
                  <a:pt x="133" y="251"/>
                </a:cubicBezTo>
                <a:cubicBezTo>
                  <a:pt x="133" y="253"/>
                  <a:pt x="133" y="254"/>
                  <a:pt x="134" y="256"/>
                </a:cubicBezTo>
                <a:cubicBezTo>
                  <a:pt x="136" y="271"/>
                  <a:pt x="131" y="287"/>
                  <a:pt x="119" y="299"/>
                </a:cubicBezTo>
                <a:cubicBezTo>
                  <a:pt x="110" y="307"/>
                  <a:pt x="100" y="312"/>
                  <a:pt x="89" y="313"/>
                </a:cubicBezTo>
                <a:lnTo>
                  <a:pt x="77" y="313"/>
                </a:lnTo>
                <a:lnTo>
                  <a:pt x="52" y="313"/>
                </a:lnTo>
                <a:cubicBezTo>
                  <a:pt x="25" y="317"/>
                  <a:pt x="3" y="339"/>
                  <a:pt x="0" y="366"/>
                </a:cubicBezTo>
                <a:lnTo>
                  <a:pt x="0" y="414"/>
                </a:lnTo>
                <a:cubicBezTo>
                  <a:pt x="3" y="441"/>
                  <a:pt x="24" y="463"/>
                  <a:pt x="52" y="467"/>
                </a:cubicBezTo>
                <a:lnTo>
                  <a:pt x="88" y="467"/>
                </a:lnTo>
                <a:cubicBezTo>
                  <a:pt x="90" y="467"/>
                  <a:pt x="91" y="468"/>
                  <a:pt x="93" y="468"/>
                </a:cubicBezTo>
                <a:cubicBezTo>
                  <a:pt x="93" y="468"/>
                  <a:pt x="93" y="468"/>
                  <a:pt x="94" y="468"/>
                </a:cubicBezTo>
                <a:cubicBezTo>
                  <a:pt x="95" y="468"/>
                  <a:pt x="96" y="469"/>
                  <a:pt x="97" y="469"/>
                </a:cubicBezTo>
                <a:cubicBezTo>
                  <a:pt x="118" y="475"/>
                  <a:pt x="133" y="495"/>
                  <a:pt x="133" y="518"/>
                </a:cubicBezTo>
                <a:lnTo>
                  <a:pt x="133" y="518"/>
                </a:lnTo>
                <a:cubicBezTo>
                  <a:pt x="133" y="530"/>
                  <a:pt x="129" y="541"/>
                  <a:pt x="122" y="550"/>
                </a:cubicBezTo>
                <a:lnTo>
                  <a:pt x="114" y="558"/>
                </a:lnTo>
                <a:lnTo>
                  <a:pt x="96" y="576"/>
                </a:lnTo>
                <a:cubicBezTo>
                  <a:pt x="80" y="597"/>
                  <a:pt x="80" y="628"/>
                  <a:pt x="97" y="650"/>
                </a:cubicBezTo>
                <a:lnTo>
                  <a:pt x="131" y="684"/>
                </a:lnTo>
                <a:cubicBezTo>
                  <a:pt x="152" y="701"/>
                  <a:pt x="183" y="701"/>
                  <a:pt x="205" y="685"/>
                </a:cubicBezTo>
                <a:lnTo>
                  <a:pt x="230" y="659"/>
                </a:lnTo>
                <a:lnTo>
                  <a:pt x="231" y="659"/>
                </a:lnTo>
                <a:cubicBezTo>
                  <a:pt x="231" y="659"/>
                  <a:pt x="231" y="659"/>
                  <a:pt x="231" y="659"/>
                </a:cubicBezTo>
                <a:cubicBezTo>
                  <a:pt x="232" y="658"/>
                  <a:pt x="233" y="657"/>
                  <a:pt x="234" y="656"/>
                </a:cubicBezTo>
                <a:cubicBezTo>
                  <a:pt x="235" y="656"/>
                  <a:pt x="235" y="656"/>
                  <a:pt x="236" y="655"/>
                </a:cubicBezTo>
                <a:cubicBezTo>
                  <a:pt x="237" y="655"/>
                  <a:pt x="238" y="654"/>
                  <a:pt x="238" y="654"/>
                </a:cubicBezTo>
                <a:cubicBezTo>
                  <a:pt x="239" y="653"/>
                  <a:pt x="240" y="653"/>
                  <a:pt x="241" y="653"/>
                </a:cubicBezTo>
                <a:cubicBezTo>
                  <a:pt x="242" y="652"/>
                  <a:pt x="242" y="652"/>
                  <a:pt x="243" y="652"/>
                </a:cubicBezTo>
                <a:cubicBezTo>
                  <a:pt x="244" y="651"/>
                  <a:pt x="245" y="651"/>
                  <a:pt x="247" y="650"/>
                </a:cubicBezTo>
                <a:lnTo>
                  <a:pt x="247" y="650"/>
                </a:lnTo>
                <a:cubicBezTo>
                  <a:pt x="247" y="650"/>
                  <a:pt x="247" y="650"/>
                  <a:pt x="247" y="650"/>
                </a:cubicBezTo>
                <a:cubicBezTo>
                  <a:pt x="248" y="650"/>
                  <a:pt x="250" y="649"/>
                  <a:pt x="251" y="649"/>
                </a:cubicBezTo>
                <a:cubicBezTo>
                  <a:pt x="251" y="649"/>
                  <a:pt x="251" y="649"/>
                  <a:pt x="251" y="649"/>
                </a:cubicBezTo>
                <a:cubicBezTo>
                  <a:pt x="253" y="649"/>
                  <a:pt x="254" y="649"/>
                  <a:pt x="255" y="649"/>
                </a:cubicBezTo>
                <a:cubicBezTo>
                  <a:pt x="256" y="648"/>
                  <a:pt x="256" y="648"/>
                  <a:pt x="256" y="648"/>
                </a:cubicBezTo>
                <a:cubicBezTo>
                  <a:pt x="257" y="648"/>
                  <a:pt x="258" y="648"/>
                  <a:pt x="260" y="648"/>
                </a:cubicBezTo>
                <a:cubicBezTo>
                  <a:pt x="274" y="647"/>
                  <a:pt x="288" y="652"/>
                  <a:pt x="299" y="663"/>
                </a:cubicBezTo>
                <a:cubicBezTo>
                  <a:pt x="307" y="672"/>
                  <a:pt x="312" y="682"/>
                  <a:pt x="313" y="693"/>
                </a:cubicBezTo>
                <a:lnTo>
                  <a:pt x="313" y="705"/>
                </a:lnTo>
                <a:lnTo>
                  <a:pt x="313" y="730"/>
                </a:lnTo>
                <a:cubicBezTo>
                  <a:pt x="317" y="757"/>
                  <a:pt x="338" y="779"/>
                  <a:pt x="366" y="782"/>
                </a:cubicBezTo>
                <a:lnTo>
                  <a:pt x="414" y="782"/>
                </a:lnTo>
                <a:cubicBezTo>
                  <a:pt x="441" y="779"/>
                  <a:pt x="463" y="758"/>
                  <a:pt x="467" y="730"/>
                </a:cubicBezTo>
                <a:lnTo>
                  <a:pt x="467" y="705"/>
                </a:lnTo>
                <a:lnTo>
                  <a:pt x="467" y="694"/>
                </a:lnTo>
                <a:lnTo>
                  <a:pt x="467" y="694"/>
                </a:lnTo>
                <a:cubicBezTo>
                  <a:pt x="468" y="684"/>
                  <a:pt x="472" y="676"/>
                  <a:pt x="478" y="668"/>
                </a:cubicBezTo>
                <a:cubicBezTo>
                  <a:pt x="478" y="668"/>
                  <a:pt x="479" y="667"/>
                  <a:pt x="479" y="667"/>
                </a:cubicBezTo>
                <a:cubicBezTo>
                  <a:pt x="480" y="666"/>
                  <a:pt x="480" y="666"/>
                  <a:pt x="481" y="665"/>
                </a:cubicBezTo>
                <a:cubicBezTo>
                  <a:pt x="484" y="662"/>
                  <a:pt x="487" y="659"/>
                  <a:pt x="491" y="656"/>
                </a:cubicBezTo>
                <a:lnTo>
                  <a:pt x="491" y="656"/>
                </a:lnTo>
                <a:cubicBezTo>
                  <a:pt x="492" y="656"/>
                  <a:pt x="493" y="655"/>
                  <a:pt x="494" y="655"/>
                </a:cubicBezTo>
                <a:cubicBezTo>
                  <a:pt x="494" y="654"/>
                  <a:pt x="495" y="654"/>
                  <a:pt x="495" y="654"/>
                </a:cubicBezTo>
                <a:lnTo>
                  <a:pt x="495" y="654"/>
                </a:lnTo>
                <a:cubicBezTo>
                  <a:pt x="496" y="654"/>
                  <a:pt x="496" y="654"/>
                  <a:pt x="496" y="654"/>
                </a:cubicBezTo>
                <a:cubicBezTo>
                  <a:pt x="499" y="652"/>
                  <a:pt x="501" y="651"/>
                  <a:pt x="504" y="651"/>
                </a:cubicBezTo>
                <a:cubicBezTo>
                  <a:pt x="504" y="651"/>
                  <a:pt x="504" y="651"/>
                  <a:pt x="504" y="651"/>
                </a:cubicBezTo>
                <a:cubicBezTo>
                  <a:pt x="508" y="649"/>
                  <a:pt x="513" y="649"/>
                  <a:pt x="518" y="649"/>
                </a:cubicBezTo>
                <a:cubicBezTo>
                  <a:pt x="519" y="649"/>
                  <a:pt x="520" y="649"/>
                  <a:pt x="521" y="649"/>
                </a:cubicBezTo>
                <a:cubicBezTo>
                  <a:pt x="522" y="649"/>
                  <a:pt x="522" y="649"/>
                  <a:pt x="523" y="649"/>
                </a:cubicBezTo>
                <a:cubicBezTo>
                  <a:pt x="531" y="649"/>
                  <a:pt x="538" y="652"/>
                  <a:pt x="545" y="656"/>
                </a:cubicBezTo>
                <a:cubicBezTo>
                  <a:pt x="546" y="657"/>
                  <a:pt x="548" y="658"/>
                  <a:pt x="550" y="660"/>
                </a:cubicBezTo>
                <a:lnTo>
                  <a:pt x="558" y="668"/>
                </a:lnTo>
                <a:lnTo>
                  <a:pt x="576" y="686"/>
                </a:lnTo>
                <a:cubicBezTo>
                  <a:pt x="597" y="702"/>
                  <a:pt x="628" y="702"/>
                  <a:pt x="650" y="685"/>
                </a:cubicBezTo>
                <a:lnTo>
                  <a:pt x="684" y="651"/>
                </a:lnTo>
                <a:cubicBezTo>
                  <a:pt x="701" y="630"/>
                  <a:pt x="701" y="599"/>
                  <a:pt x="685" y="577"/>
                </a:cubicBezTo>
                <a:lnTo>
                  <a:pt x="667" y="560"/>
                </a:lnTo>
                <a:lnTo>
                  <a:pt x="659" y="552"/>
                </a:lnTo>
                <a:cubicBezTo>
                  <a:pt x="643" y="531"/>
                  <a:pt x="644" y="502"/>
                  <a:pt x="663" y="483"/>
                </a:cubicBezTo>
                <a:cubicBezTo>
                  <a:pt x="668" y="478"/>
                  <a:pt x="674" y="475"/>
                  <a:pt x="680" y="472"/>
                </a:cubicBezTo>
                <a:cubicBezTo>
                  <a:pt x="684" y="470"/>
                  <a:pt x="689" y="469"/>
                  <a:pt x="693" y="469"/>
                </a:cubicBezTo>
                <a:lnTo>
                  <a:pt x="705" y="469"/>
                </a:lnTo>
                <a:lnTo>
                  <a:pt x="730" y="469"/>
                </a:lnTo>
                <a:cubicBezTo>
                  <a:pt x="757" y="465"/>
                  <a:pt x="779" y="443"/>
                  <a:pt x="782" y="416"/>
                </a:cubicBezTo>
                <a:lnTo>
                  <a:pt x="782" y="368"/>
                </a:lnTo>
                <a:cubicBezTo>
                  <a:pt x="779" y="341"/>
                  <a:pt x="758" y="319"/>
                  <a:pt x="731" y="315"/>
                </a:cubicBezTo>
                <a:close/>
                <a:moveTo>
                  <a:pt x="536" y="586"/>
                </a:moveTo>
                <a:lnTo>
                  <a:pt x="546" y="454"/>
                </a:lnTo>
                <a:cubicBezTo>
                  <a:pt x="552" y="414"/>
                  <a:pt x="510" y="382"/>
                  <a:pt x="465" y="382"/>
                </a:cubicBezTo>
                <a:lnTo>
                  <a:pt x="420" y="382"/>
                </a:lnTo>
                <a:cubicBezTo>
                  <a:pt x="420" y="385"/>
                  <a:pt x="421" y="404"/>
                  <a:pt x="409" y="412"/>
                </a:cubicBezTo>
                <a:cubicBezTo>
                  <a:pt x="409" y="412"/>
                  <a:pt x="428" y="504"/>
                  <a:pt x="420" y="534"/>
                </a:cubicBezTo>
                <a:cubicBezTo>
                  <a:pt x="417" y="547"/>
                  <a:pt x="404" y="579"/>
                  <a:pt x="390" y="578"/>
                </a:cubicBezTo>
                <a:cubicBezTo>
                  <a:pt x="376" y="578"/>
                  <a:pt x="365" y="547"/>
                  <a:pt x="362" y="534"/>
                </a:cubicBezTo>
                <a:cubicBezTo>
                  <a:pt x="355" y="504"/>
                  <a:pt x="378" y="412"/>
                  <a:pt x="378" y="412"/>
                </a:cubicBezTo>
                <a:cubicBezTo>
                  <a:pt x="374" y="410"/>
                  <a:pt x="368" y="405"/>
                  <a:pt x="366" y="382"/>
                </a:cubicBezTo>
                <a:lnTo>
                  <a:pt x="317" y="382"/>
                </a:lnTo>
                <a:lnTo>
                  <a:pt x="317" y="382"/>
                </a:lnTo>
                <a:cubicBezTo>
                  <a:pt x="272" y="382"/>
                  <a:pt x="230" y="415"/>
                  <a:pt x="236" y="455"/>
                </a:cubicBezTo>
                <a:lnTo>
                  <a:pt x="245" y="586"/>
                </a:lnTo>
                <a:cubicBezTo>
                  <a:pt x="186" y="542"/>
                  <a:pt x="147" y="471"/>
                  <a:pt x="147" y="390"/>
                </a:cubicBezTo>
                <a:cubicBezTo>
                  <a:pt x="148" y="256"/>
                  <a:pt x="257" y="147"/>
                  <a:pt x="392" y="147"/>
                </a:cubicBezTo>
                <a:cubicBezTo>
                  <a:pt x="526" y="148"/>
                  <a:pt x="635" y="257"/>
                  <a:pt x="635" y="392"/>
                </a:cubicBezTo>
                <a:cubicBezTo>
                  <a:pt x="634" y="471"/>
                  <a:pt x="596" y="542"/>
                  <a:pt x="536" y="586"/>
                </a:cubicBezTo>
                <a:close/>
                <a:moveTo>
                  <a:pt x="391" y="355"/>
                </a:moveTo>
                <a:cubicBezTo>
                  <a:pt x="437" y="355"/>
                  <a:pt x="474" y="318"/>
                  <a:pt x="474" y="272"/>
                </a:cubicBezTo>
                <a:cubicBezTo>
                  <a:pt x="474" y="227"/>
                  <a:pt x="437" y="189"/>
                  <a:pt x="391" y="189"/>
                </a:cubicBezTo>
                <a:cubicBezTo>
                  <a:pt x="345" y="189"/>
                  <a:pt x="308" y="227"/>
                  <a:pt x="308" y="272"/>
                </a:cubicBezTo>
                <a:cubicBezTo>
                  <a:pt x="308" y="318"/>
                  <a:pt x="345" y="355"/>
                  <a:pt x="391" y="355"/>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14" name="Freeform 6"/>
          <p:cNvSpPr>
            <a:spLocks noEditPoints="1"/>
          </p:cNvSpPr>
          <p:nvPr/>
        </p:nvSpPr>
        <p:spPr bwMode="auto">
          <a:xfrm>
            <a:off x="1148082" y="3376083"/>
            <a:ext cx="843362" cy="524140"/>
          </a:xfrm>
          <a:custGeom>
            <a:avLst/>
            <a:gdLst>
              <a:gd name="T0" fmla="*/ 313 w 836"/>
              <a:gd name="T1" fmla="*/ 184 h 476"/>
              <a:gd name="T2" fmla="*/ 447 w 836"/>
              <a:gd name="T3" fmla="*/ 137 h 476"/>
              <a:gd name="T4" fmla="*/ 720 w 836"/>
              <a:gd name="T5" fmla="*/ 246 h 476"/>
              <a:gd name="T6" fmla="*/ 577 w 836"/>
              <a:gd name="T7" fmla="*/ 86 h 476"/>
              <a:gd name="T8" fmla="*/ 480 w 836"/>
              <a:gd name="T9" fmla="*/ 43 h 476"/>
              <a:gd name="T10" fmla="*/ 322 w 836"/>
              <a:gd name="T11" fmla="*/ 110 h 476"/>
              <a:gd name="T12" fmla="*/ 437 w 836"/>
              <a:gd name="T13" fmla="*/ 147 h 476"/>
              <a:gd name="T14" fmla="*/ 433 w 836"/>
              <a:gd name="T15" fmla="*/ 144 h 476"/>
              <a:gd name="T16" fmla="*/ 320 w 836"/>
              <a:gd name="T17" fmla="*/ 197 h 476"/>
              <a:gd name="T18" fmla="*/ 244 w 836"/>
              <a:gd name="T19" fmla="*/ 182 h 476"/>
              <a:gd name="T20" fmla="*/ 380 w 836"/>
              <a:gd name="T21" fmla="*/ 60 h 476"/>
              <a:gd name="T22" fmla="*/ 252 w 836"/>
              <a:gd name="T23" fmla="*/ 88 h 476"/>
              <a:gd name="T24" fmla="*/ 200 w 836"/>
              <a:gd name="T25" fmla="*/ 68 h 476"/>
              <a:gd name="T26" fmla="*/ 187 w 836"/>
              <a:gd name="T27" fmla="*/ 298 h 476"/>
              <a:gd name="T28" fmla="*/ 218 w 836"/>
              <a:gd name="T29" fmla="*/ 285 h 476"/>
              <a:gd name="T30" fmla="*/ 252 w 836"/>
              <a:gd name="T31" fmla="*/ 302 h 476"/>
              <a:gd name="T32" fmla="*/ 253 w 836"/>
              <a:gd name="T33" fmla="*/ 303 h 476"/>
              <a:gd name="T34" fmla="*/ 292 w 836"/>
              <a:gd name="T35" fmla="*/ 299 h 476"/>
              <a:gd name="T36" fmla="*/ 351 w 836"/>
              <a:gd name="T37" fmla="*/ 305 h 476"/>
              <a:gd name="T38" fmla="*/ 386 w 836"/>
              <a:gd name="T39" fmla="*/ 323 h 476"/>
              <a:gd name="T40" fmla="*/ 424 w 836"/>
              <a:gd name="T41" fmla="*/ 380 h 476"/>
              <a:gd name="T42" fmla="*/ 456 w 836"/>
              <a:gd name="T43" fmla="*/ 394 h 476"/>
              <a:gd name="T44" fmla="*/ 495 w 836"/>
              <a:gd name="T45" fmla="*/ 434 h 476"/>
              <a:gd name="T46" fmla="*/ 443 w 836"/>
              <a:gd name="T47" fmla="*/ 341 h 476"/>
              <a:gd name="T48" fmla="*/ 524 w 836"/>
              <a:gd name="T49" fmla="*/ 395 h 476"/>
              <a:gd name="T50" fmla="*/ 563 w 836"/>
              <a:gd name="T51" fmla="*/ 357 h 476"/>
              <a:gd name="T52" fmla="*/ 517 w 836"/>
              <a:gd name="T53" fmla="*/ 284 h 476"/>
              <a:gd name="T54" fmla="*/ 632 w 836"/>
              <a:gd name="T55" fmla="*/ 358 h 476"/>
              <a:gd name="T56" fmla="*/ 437 w 836"/>
              <a:gd name="T57" fmla="*/ 147 h 476"/>
              <a:gd name="T58" fmla="*/ 82 w 836"/>
              <a:gd name="T59" fmla="*/ 238 h 476"/>
              <a:gd name="T60" fmla="*/ 4 w 836"/>
              <a:gd name="T61" fmla="*/ 188 h 476"/>
              <a:gd name="T62" fmla="*/ 101 w 836"/>
              <a:gd name="T63" fmla="*/ 3 h 476"/>
              <a:gd name="T64" fmla="*/ 179 w 836"/>
              <a:gd name="T65" fmla="*/ 53 h 476"/>
              <a:gd name="T66" fmla="*/ 832 w 836"/>
              <a:gd name="T67" fmla="*/ 177 h 476"/>
              <a:gd name="T68" fmla="*/ 760 w 836"/>
              <a:gd name="T69" fmla="*/ 235 h 476"/>
              <a:gd name="T70" fmla="*/ 642 w 836"/>
              <a:gd name="T71" fmla="*/ 63 h 476"/>
              <a:gd name="T72" fmla="*/ 714 w 836"/>
              <a:gd name="T73" fmla="*/ 4 h 476"/>
              <a:gd name="T74" fmla="*/ 832 w 836"/>
              <a:gd name="T75" fmla="*/ 177 h 476"/>
              <a:gd name="T76" fmla="*/ 406 w 836"/>
              <a:gd name="T77" fmla="*/ 402 h 476"/>
              <a:gd name="T78" fmla="*/ 378 w 836"/>
              <a:gd name="T79" fmla="*/ 465 h 476"/>
              <a:gd name="T80" fmla="*/ 443 w 836"/>
              <a:gd name="T81" fmla="*/ 443 h 476"/>
              <a:gd name="T82" fmla="*/ 185 w 836"/>
              <a:gd name="T83" fmla="*/ 351 h 476"/>
              <a:gd name="T84" fmla="*/ 201 w 836"/>
              <a:gd name="T85" fmla="*/ 306 h 476"/>
              <a:gd name="T86" fmla="*/ 241 w 836"/>
              <a:gd name="T87" fmla="*/ 311 h 476"/>
              <a:gd name="T88" fmla="*/ 223 w 836"/>
              <a:gd name="T89" fmla="*/ 357 h 476"/>
              <a:gd name="T90" fmla="*/ 250 w 836"/>
              <a:gd name="T91" fmla="*/ 387 h 476"/>
              <a:gd name="T92" fmla="*/ 301 w 836"/>
              <a:gd name="T93" fmla="*/ 310 h 476"/>
              <a:gd name="T94" fmla="*/ 336 w 836"/>
              <a:gd name="T95" fmla="*/ 353 h 476"/>
              <a:gd name="T96" fmla="*/ 250 w 836"/>
              <a:gd name="T97" fmla="*/ 387 h 476"/>
              <a:gd name="T98" fmla="*/ 309 w 836"/>
              <a:gd name="T99" fmla="*/ 391 h 476"/>
              <a:gd name="T100" fmla="*/ 407 w 836"/>
              <a:gd name="T101" fmla="*/ 347 h 476"/>
              <a:gd name="T102" fmla="*/ 344 w 836"/>
              <a:gd name="T103" fmla="*/ 433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6" h="476">
                <a:moveTo>
                  <a:pt x="269" y="146"/>
                </a:moveTo>
                <a:cubicBezTo>
                  <a:pt x="244" y="164"/>
                  <a:pt x="256" y="214"/>
                  <a:pt x="313" y="184"/>
                </a:cubicBezTo>
                <a:cubicBezTo>
                  <a:pt x="313" y="184"/>
                  <a:pt x="384" y="153"/>
                  <a:pt x="425" y="133"/>
                </a:cubicBezTo>
                <a:cubicBezTo>
                  <a:pt x="433" y="128"/>
                  <a:pt x="439" y="129"/>
                  <a:pt x="447" y="137"/>
                </a:cubicBezTo>
                <a:cubicBezTo>
                  <a:pt x="455" y="142"/>
                  <a:pt x="641" y="325"/>
                  <a:pt x="641" y="325"/>
                </a:cubicBezTo>
                <a:cubicBezTo>
                  <a:pt x="641" y="325"/>
                  <a:pt x="698" y="286"/>
                  <a:pt x="720" y="246"/>
                </a:cubicBezTo>
                <a:cubicBezTo>
                  <a:pt x="720" y="246"/>
                  <a:pt x="669" y="161"/>
                  <a:pt x="620" y="77"/>
                </a:cubicBezTo>
                <a:cubicBezTo>
                  <a:pt x="605" y="84"/>
                  <a:pt x="594" y="90"/>
                  <a:pt x="577" y="86"/>
                </a:cubicBezTo>
                <a:cubicBezTo>
                  <a:pt x="560" y="82"/>
                  <a:pt x="546" y="70"/>
                  <a:pt x="531" y="63"/>
                </a:cubicBezTo>
                <a:cubicBezTo>
                  <a:pt x="514" y="54"/>
                  <a:pt x="499" y="46"/>
                  <a:pt x="480" y="43"/>
                </a:cubicBezTo>
                <a:cubicBezTo>
                  <a:pt x="451" y="40"/>
                  <a:pt x="428" y="51"/>
                  <a:pt x="404" y="64"/>
                </a:cubicBezTo>
                <a:cubicBezTo>
                  <a:pt x="376" y="78"/>
                  <a:pt x="348" y="94"/>
                  <a:pt x="322" y="110"/>
                </a:cubicBezTo>
                <a:cubicBezTo>
                  <a:pt x="304" y="121"/>
                  <a:pt x="286" y="133"/>
                  <a:pt x="269" y="146"/>
                </a:cubicBezTo>
                <a:close/>
                <a:moveTo>
                  <a:pt x="437" y="147"/>
                </a:moveTo>
                <a:cubicBezTo>
                  <a:pt x="435" y="145"/>
                  <a:pt x="434" y="145"/>
                  <a:pt x="433" y="144"/>
                </a:cubicBezTo>
                <a:cubicBezTo>
                  <a:pt x="433" y="144"/>
                  <a:pt x="433" y="144"/>
                  <a:pt x="433" y="144"/>
                </a:cubicBezTo>
                <a:cubicBezTo>
                  <a:pt x="432" y="145"/>
                  <a:pt x="432" y="145"/>
                  <a:pt x="431" y="146"/>
                </a:cubicBezTo>
                <a:cubicBezTo>
                  <a:pt x="392" y="165"/>
                  <a:pt x="326" y="194"/>
                  <a:pt x="320" y="197"/>
                </a:cubicBezTo>
                <a:cubicBezTo>
                  <a:pt x="306" y="204"/>
                  <a:pt x="293" y="208"/>
                  <a:pt x="282" y="208"/>
                </a:cubicBezTo>
                <a:cubicBezTo>
                  <a:pt x="264" y="208"/>
                  <a:pt x="249" y="198"/>
                  <a:pt x="244" y="182"/>
                </a:cubicBezTo>
                <a:cubicBezTo>
                  <a:pt x="239" y="165"/>
                  <a:pt x="245" y="145"/>
                  <a:pt x="260" y="134"/>
                </a:cubicBezTo>
                <a:lnTo>
                  <a:pt x="380" y="60"/>
                </a:lnTo>
                <a:cubicBezTo>
                  <a:pt x="360" y="46"/>
                  <a:pt x="333" y="56"/>
                  <a:pt x="313" y="66"/>
                </a:cubicBezTo>
                <a:cubicBezTo>
                  <a:pt x="294" y="75"/>
                  <a:pt x="274" y="86"/>
                  <a:pt x="252" y="88"/>
                </a:cubicBezTo>
                <a:cubicBezTo>
                  <a:pt x="243" y="89"/>
                  <a:pt x="233" y="88"/>
                  <a:pt x="224" y="85"/>
                </a:cubicBezTo>
                <a:cubicBezTo>
                  <a:pt x="220" y="83"/>
                  <a:pt x="200" y="74"/>
                  <a:pt x="200" y="68"/>
                </a:cubicBezTo>
                <a:cubicBezTo>
                  <a:pt x="200" y="68"/>
                  <a:pt x="161" y="163"/>
                  <a:pt x="127" y="240"/>
                </a:cubicBezTo>
                <a:cubicBezTo>
                  <a:pt x="127" y="240"/>
                  <a:pt x="149" y="265"/>
                  <a:pt x="187" y="298"/>
                </a:cubicBezTo>
                <a:lnTo>
                  <a:pt x="193" y="294"/>
                </a:lnTo>
                <a:cubicBezTo>
                  <a:pt x="200" y="288"/>
                  <a:pt x="209" y="285"/>
                  <a:pt x="218" y="285"/>
                </a:cubicBezTo>
                <a:cubicBezTo>
                  <a:pt x="231" y="285"/>
                  <a:pt x="244" y="291"/>
                  <a:pt x="251" y="302"/>
                </a:cubicBezTo>
                <a:lnTo>
                  <a:pt x="252" y="302"/>
                </a:lnTo>
                <a:lnTo>
                  <a:pt x="252" y="302"/>
                </a:lnTo>
                <a:lnTo>
                  <a:pt x="253" y="303"/>
                </a:lnTo>
                <a:cubicBezTo>
                  <a:pt x="257" y="310"/>
                  <a:pt x="260" y="317"/>
                  <a:pt x="260" y="325"/>
                </a:cubicBezTo>
                <a:lnTo>
                  <a:pt x="292" y="299"/>
                </a:lnTo>
                <a:cubicBezTo>
                  <a:pt x="300" y="293"/>
                  <a:pt x="309" y="289"/>
                  <a:pt x="319" y="289"/>
                </a:cubicBezTo>
                <a:cubicBezTo>
                  <a:pt x="332" y="289"/>
                  <a:pt x="343" y="295"/>
                  <a:pt x="351" y="305"/>
                </a:cubicBezTo>
                <a:cubicBezTo>
                  <a:pt x="358" y="312"/>
                  <a:pt x="361" y="322"/>
                  <a:pt x="361" y="331"/>
                </a:cubicBezTo>
                <a:cubicBezTo>
                  <a:pt x="368" y="326"/>
                  <a:pt x="377" y="323"/>
                  <a:pt x="386" y="323"/>
                </a:cubicBezTo>
                <a:cubicBezTo>
                  <a:pt x="398" y="323"/>
                  <a:pt x="410" y="328"/>
                  <a:pt x="418" y="338"/>
                </a:cubicBezTo>
                <a:cubicBezTo>
                  <a:pt x="428" y="350"/>
                  <a:pt x="430" y="367"/>
                  <a:pt x="424" y="380"/>
                </a:cubicBezTo>
                <a:cubicBezTo>
                  <a:pt x="424" y="380"/>
                  <a:pt x="425" y="380"/>
                  <a:pt x="425" y="380"/>
                </a:cubicBezTo>
                <a:cubicBezTo>
                  <a:pt x="436" y="380"/>
                  <a:pt x="448" y="385"/>
                  <a:pt x="456" y="394"/>
                </a:cubicBezTo>
                <a:cubicBezTo>
                  <a:pt x="466" y="406"/>
                  <a:pt x="469" y="423"/>
                  <a:pt x="464" y="437"/>
                </a:cubicBezTo>
                <a:cubicBezTo>
                  <a:pt x="474" y="443"/>
                  <a:pt x="486" y="443"/>
                  <a:pt x="495" y="434"/>
                </a:cubicBezTo>
                <a:cubicBezTo>
                  <a:pt x="506" y="423"/>
                  <a:pt x="507" y="406"/>
                  <a:pt x="496" y="394"/>
                </a:cubicBezTo>
                <a:lnTo>
                  <a:pt x="443" y="341"/>
                </a:lnTo>
                <a:cubicBezTo>
                  <a:pt x="434" y="332"/>
                  <a:pt x="449" y="319"/>
                  <a:pt x="455" y="328"/>
                </a:cubicBezTo>
                <a:lnTo>
                  <a:pt x="524" y="395"/>
                </a:lnTo>
                <a:cubicBezTo>
                  <a:pt x="535" y="407"/>
                  <a:pt x="553" y="408"/>
                  <a:pt x="564" y="397"/>
                </a:cubicBezTo>
                <a:cubicBezTo>
                  <a:pt x="575" y="386"/>
                  <a:pt x="575" y="368"/>
                  <a:pt x="563" y="357"/>
                </a:cubicBezTo>
                <a:lnTo>
                  <a:pt x="503" y="298"/>
                </a:lnTo>
                <a:cubicBezTo>
                  <a:pt x="495" y="291"/>
                  <a:pt x="509" y="277"/>
                  <a:pt x="517" y="284"/>
                </a:cubicBezTo>
                <a:lnTo>
                  <a:pt x="590" y="357"/>
                </a:lnTo>
                <a:cubicBezTo>
                  <a:pt x="602" y="369"/>
                  <a:pt x="621" y="370"/>
                  <a:pt x="632" y="358"/>
                </a:cubicBezTo>
                <a:cubicBezTo>
                  <a:pt x="637" y="354"/>
                  <a:pt x="638" y="349"/>
                  <a:pt x="639" y="343"/>
                </a:cubicBezTo>
                <a:lnTo>
                  <a:pt x="437" y="147"/>
                </a:lnTo>
                <a:close/>
                <a:moveTo>
                  <a:pt x="101" y="231"/>
                </a:moveTo>
                <a:cubicBezTo>
                  <a:pt x="97" y="238"/>
                  <a:pt x="89" y="241"/>
                  <a:pt x="82" y="238"/>
                </a:cubicBezTo>
                <a:lnTo>
                  <a:pt x="11" y="207"/>
                </a:lnTo>
                <a:cubicBezTo>
                  <a:pt x="4" y="204"/>
                  <a:pt x="0" y="195"/>
                  <a:pt x="4" y="188"/>
                </a:cubicBezTo>
                <a:lnTo>
                  <a:pt x="82" y="10"/>
                </a:lnTo>
                <a:cubicBezTo>
                  <a:pt x="85" y="3"/>
                  <a:pt x="94" y="0"/>
                  <a:pt x="101" y="3"/>
                </a:cubicBezTo>
                <a:lnTo>
                  <a:pt x="172" y="34"/>
                </a:lnTo>
                <a:cubicBezTo>
                  <a:pt x="179" y="37"/>
                  <a:pt x="182" y="46"/>
                  <a:pt x="179" y="53"/>
                </a:cubicBezTo>
                <a:lnTo>
                  <a:pt x="101" y="231"/>
                </a:lnTo>
                <a:close/>
                <a:moveTo>
                  <a:pt x="832" y="177"/>
                </a:moveTo>
                <a:cubicBezTo>
                  <a:pt x="836" y="184"/>
                  <a:pt x="834" y="192"/>
                  <a:pt x="827" y="196"/>
                </a:cubicBezTo>
                <a:lnTo>
                  <a:pt x="760" y="235"/>
                </a:lnTo>
                <a:cubicBezTo>
                  <a:pt x="753" y="239"/>
                  <a:pt x="745" y="237"/>
                  <a:pt x="741" y="230"/>
                </a:cubicBezTo>
                <a:lnTo>
                  <a:pt x="642" y="63"/>
                </a:lnTo>
                <a:cubicBezTo>
                  <a:pt x="638" y="56"/>
                  <a:pt x="640" y="47"/>
                  <a:pt x="647" y="43"/>
                </a:cubicBezTo>
                <a:lnTo>
                  <a:pt x="714" y="4"/>
                </a:lnTo>
                <a:cubicBezTo>
                  <a:pt x="721" y="0"/>
                  <a:pt x="730" y="2"/>
                  <a:pt x="734" y="9"/>
                </a:cubicBezTo>
                <a:lnTo>
                  <a:pt x="832" y="177"/>
                </a:lnTo>
                <a:close/>
                <a:moveTo>
                  <a:pt x="445" y="403"/>
                </a:moveTo>
                <a:cubicBezTo>
                  <a:pt x="435" y="393"/>
                  <a:pt x="417" y="392"/>
                  <a:pt x="406" y="402"/>
                </a:cubicBezTo>
                <a:lnTo>
                  <a:pt x="380" y="426"/>
                </a:lnTo>
                <a:cubicBezTo>
                  <a:pt x="369" y="436"/>
                  <a:pt x="368" y="453"/>
                  <a:pt x="378" y="465"/>
                </a:cubicBezTo>
                <a:cubicBezTo>
                  <a:pt x="388" y="476"/>
                  <a:pt x="406" y="476"/>
                  <a:pt x="417" y="466"/>
                </a:cubicBezTo>
                <a:lnTo>
                  <a:pt x="443" y="443"/>
                </a:lnTo>
                <a:cubicBezTo>
                  <a:pt x="454" y="432"/>
                  <a:pt x="455" y="415"/>
                  <a:pt x="445" y="403"/>
                </a:cubicBezTo>
                <a:close/>
                <a:moveTo>
                  <a:pt x="185" y="351"/>
                </a:moveTo>
                <a:cubicBezTo>
                  <a:pt x="176" y="339"/>
                  <a:pt x="179" y="322"/>
                  <a:pt x="191" y="312"/>
                </a:cubicBezTo>
                <a:lnTo>
                  <a:pt x="201" y="306"/>
                </a:lnTo>
                <a:cubicBezTo>
                  <a:pt x="214" y="296"/>
                  <a:pt x="231" y="299"/>
                  <a:pt x="240" y="311"/>
                </a:cubicBezTo>
                <a:lnTo>
                  <a:pt x="241" y="311"/>
                </a:lnTo>
                <a:cubicBezTo>
                  <a:pt x="250" y="324"/>
                  <a:pt x="246" y="340"/>
                  <a:pt x="234" y="350"/>
                </a:cubicBezTo>
                <a:lnTo>
                  <a:pt x="223" y="357"/>
                </a:lnTo>
                <a:cubicBezTo>
                  <a:pt x="211" y="366"/>
                  <a:pt x="194" y="363"/>
                  <a:pt x="185" y="351"/>
                </a:cubicBezTo>
                <a:close/>
                <a:moveTo>
                  <a:pt x="250" y="387"/>
                </a:moveTo>
                <a:cubicBezTo>
                  <a:pt x="241" y="375"/>
                  <a:pt x="243" y="358"/>
                  <a:pt x="255" y="348"/>
                </a:cubicBezTo>
                <a:lnTo>
                  <a:pt x="301" y="310"/>
                </a:lnTo>
                <a:cubicBezTo>
                  <a:pt x="313" y="301"/>
                  <a:pt x="330" y="302"/>
                  <a:pt x="340" y="314"/>
                </a:cubicBezTo>
                <a:cubicBezTo>
                  <a:pt x="350" y="325"/>
                  <a:pt x="348" y="343"/>
                  <a:pt x="336" y="353"/>
                </a:cubicBezTo>
                <a:lnTo>
                  <a:pt x="290" y="390"/>
                </a:lnTo>
                <a:cubicBezTo>
                  <a:pt x="278" y="400"/>
                  <a:pt x="260" y="398"/>
                  <a:pt x="250" y="387"/>
                </a:cubicBezTo>
                <a:close/>
                <a:moveTo>
                  <a:pt x="305" y="430"/>
                </a:moveTo>
                <a:cubicBezTo>
                  <a:pt x="295" y="418"/>
                  <a:pt x="297" y="401"/>
                  <a:pt x="309" y="391"/>
                </a:cubicBezTo>
                <a:lnTo>
                  <a:pt x="368" y="344"/>
                </a:lnTo>
                <a:cubicBezTo>
                  <a:pt x="380" y="334"/>
                  <a:pt x="397" y="336"/>
                  <a:pt x="407" y="347"/>
                </a:cubicBezTo>
                <a:cubicBezTo>
                  <a:pt x="416" y="359"/>
                  <a:pt x="415" y="376"/>
                  <a:pt x="403" y="386"/>
                </a:cubicBezTo>
                <a:lnTo>
                  <a:pt x="344" y="433"/>
                </a:lnTo>
                <a:cubicBezTo>
                  <a:pt x="332" y="443"/>
                  <a:pt x="314" y="442"/>
                  <a:pt x="305" y="430"/>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15" name="Freeform 7"/>
          <p:cNvSpPr>
            <a:spLocks noEditPoints="1"/>
          </p:cNvSpPr>
          <p:nvPr/>
        </p:nvSpPr>
        <p:spPr bwMode="auto">
          <a:xfrm>
            <a:off x="1210220" y="5019262"/>
            <a:ext cx="671120" cy="698310"/>
          </a:xfrm>
          <a:custGeom>
            <a:avLst/>
            <a:gdLst>
              <a:gd name="T0" fmla="*/ 730 w 755"/>
              <a:gd name="T1" fmla="*/ 274 h 816"/>
              <a:gd name="T2" fmla="*/ 730 w 755"/>
              <a:gd name="T3" fmla="*/ 706 h 816"/>
              <a:gd name="T4" fmla="*/ 25 w 755"/>
              <a:gd name="T5" fmla="*/ 706 h 816"/>
              <a:gd name="T6" fmla="*/ 25 w 755"/>
              <a:gd name="T7" fmla="*/ 274 h 816"/>
              <a:gd name="T8" fmla="*/ 666 w 755"/>
              <a:gd name="T9" fmla="*/ 293 h 816"/>
              <a:gd name="T10" fmla="*/ 47 w 755"/>
              <a:gd name="T11" fmla="*/ 341 h 816"/>
              <a:gd name="T12" fmla="*/ 89 w 755"/>
              <a:gd name="T13" fmla="*/ 688 h 816"/>
              <a:gd name="T14" fmla="*/ 707 w 755"/>
              <a:gd name="T15" fmla="*/ 639 h 816"/>
              <a:gd name="T16" fmla="*/ 666 w 755"/>
              <a:gd name="T17" fmla="*/ 293 h 816"/>
              <a:gd name="T18" fmla="*/ 209 w 755"/>
              <a:gd name="T19" fmla="*/ 188 h 816"/>
              <a:gd name="T20" fmla="*/ 222 w 755"/>
              <a:gd name="T21" fmla="*/ 197 h 816"/>
              <a:gd name="T22" fmla="*/ 344 w 755"/>
              <a:gd name="T23" fmla="*/ 0 h 816"/>
              <a:gd name="T24" fmla="*/ 273 w 755"/>
              <a:gd name="T25" fmla="*/ 208 h 816"/>
              <a:gd name="T26" fmla="*/ 194 w 755"/>
              <a:gd name="T27" fmla="*/ 238 h 816"/>
              <a:gd name="T28" fmla="*/ 152 w 755"/>
              <a:gd name="T29" fmla="*/ 101 h 816"/>
              <a:gd name="T30" fmla="*/ 572 w 755"/>
              <a:gd name="T31" fmla="*/ 798 h 816"/>
              <a:gd name="T32" fmla="*/ 208 w 755"/>
              <a:gd name="T33" fmla="*/ 798 h 816"/>
              <a:gd name="T34" fmla="*/ 294 w 755"/>
              <a:gd name="T35" fmla="*/ 374 h 816"/>
              <a:gd name="T36" fmla="*/ 239 w 755"/>
              <a:gd name="T37" fmla="*/ 507 h 816"/>
              <a:gd name="T38" fmla="*/ 184 w 755"/>
              <a:gd name="T39" fmla="*/ 374 h 816"/>
              <a:gd name="T40" fmla="*/ 236 w 755"/>
              <a:gd name="T41" fmla="*/ 543 h 816"/>
              <a:gd name="T42" fmla="*/ 257 w 755"/>
              <a:gd name="T43" fmla="*/ 624 h 816"/>
              <a:gd name="T44" fmla="*/ 238 w 755"/>
              <a:gd name="T45" fmla="*/ 532 h 816"/>
              <a:gd name="T46" fmla="*/ 271 w 755"/>
              <a:gd name="T47" fmla="*/ 513 h 816"/>
              <a:gd name="T48" fmla="*/ 269 w 755"/>
              <a:gd name="T49" fmla="*/ 625 h 816"/>
              <a:gd name="T50" fmla="*/ 206 w 755"/>
              <a:gd name="T51" fmla="*/ 625 h 816"/>
              <a:gd name="T52" fmla="*/ 204 w 755"/>
              <a:gd name="T53" fmla="*/ 513 h 816"/>
              <a:gd name="T54" fmla="*/ 249 w 755"/>
              <a:gd name="T55" fmla="*/ 400 h 816"/>
              <a:gd name="T56" fmla="*/ 172 w 755"/>
              <a:gd name="T57" fmla="*/ 417 h 816"/>
              <a:gd name="T58" fmla="*/ 239 w 755"/>
              <a:gd name="T59" fmla="*/ 497 h 816"/>
              <a:gd name="T60" fmla="*/ 306 w 755"/>
              <a:gd name="T61" fmla="*/ 415 h 816"/>
              <a:gd name="T62" fmla="*/ 441 w 755"/>
              <a:gd name="T63" fmla="*/ 516 h 816"/>
              <a:gd name="T64" fmla="*/ 398 w 755"/>
              <a:gd name="T65" fmla="*/ 516 h 816"/>
              <a:gd name="T66" fmla="*/ 405 w 755"/>
              <a:gd name="T67" fmla="*/ 401 h 816"/>
              <a:gd name="T68" fmla="*/ 441 w 755"/>
              <a:gd name="T69" fmla="*/ 401 h 816"/>
              <a:gd name="T70" fmla="*/ 496 w 755"/>
              <a:gd name="T71" fmla="*/ 516 h 816"/>
              <a:gd name="T72" fmla="*/ 495 w 755"/>
              <a:gd name="T73" fmla="*/ 401 h 816"/>
              <a:gd name="T74" fmla="*/ 471 w 755"/>
              <a:gd name="T75" fmla="*/ 447 h 816"/>
              <a:gd name="T76" fmla="*/ 471 w 755"/>
              <a:gd name="T77" fmla="*/ 461 h 816"/>
              <a:gd name="T78" fmla="*/ 496 w 755"/>
              <a:gd name="T79" fmla="*/ 516 h 816"/>
              <a:gd name="T80" fmla="*/ 585 w 755"/>
              <a:gd name="T81" fmla="*/ 516 h 816"/>
              <a:gd name="T82" fmla="*/ 538 w 755"/>
              <a:gd name="T83" fmla="*/ 516 h 816"/>
              <a:gd name="T84" fmla="*/ 520 w 755"/>
              <a:gd name="T85" fmla="*/ 401 h 816"/>
              <a:gd name="T86" fmla="*/ 564 w 755"/>
              <a:gd name="T87" fmla="*/ 401 h 816"/>
              <a:gd name="T88" fmla="*/ 600 w 755"/>
              <a:gd name="T89" fmla="*/ 401 h 816"/>
              <a:gd name="T90" fmla="*/ 626 w 755"/>
              <a:gd name="T91" fmla="*/ 470 h 816"/>
              <a:gd name="T92" fmla="*/ 635 w 755"/>
              <a:gd name="T93" fmla="*/ 496 h 816"/>
              <a:gd name="T94" fmla="*/ 607 w 755"/>
              <a:gd name="T95" fmla="*/ 447 h 816"/>
              <a:gd name="T96" fmla="*/ 632 w 755"/>
              <a:gd name="T97" fmla="*/ 400 h 816"/>
              <a:gd name="T98" fmla="*/ 635 w 755"/>
              <a:gd name="T99" fmla="*/ 440 h 816"/>
              <a:gd name="T100" fmla="*/ 627 w 755"/>
              <a:gd name="T101" fmla="*/ 422 h 816"/>
              <a:gd name="T102" fmla="*/ 656 w 755"/>
              <a:gd name="T103" fmla="*/ 466 h 816"/>
              <a:gd name="T104" fmla="*/ 631 w 755"/>
              <a:gd name="T105" fmla="*/ 517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5" h="816">
                <a:moveTo>
                  <a:pt x="89" y="245"/>
                </a:moveTo>
                <a:lnTo>
                  <a:pt x="666" y="245"/>
                </a:lnTo>
                <a:cubicBezTo>
                  <a:pt x="691" y="245"/>
                  <a:pt x="713" y="256"/>
                  <a:pt x="730" y="274"/>
                </a:cubicBezTo>
                <a:cubicBezTo>
                  <a:pt x="745" y="292"/>
                  <a:pt x="755" y="315"/>
                  <a:pt x="755" y="341"/>
                </a:cubicBezTo>
                <a:lnTo>
                  <a:pt x="755" y="639"/>
                </a:lnTo>
                <a:cubicBezTo>
                  <a:pt x="755" y="665"/>
                  <a:pt x="745" y="689"/>
                  <a:pt x="730" y="706"/>
                </a:cubicBezTo>
                <a:cubicBezTo>
                  <a:pt x="713" y="724"/>
                  <a:pt x="691" y="735"/>
                  <a:pt x="666" y="735"/>
                </a:cubicBezTo>
                <a:lnTo>
                  <a:pt x="89" y="735"/>
                </a:lnTo>
                <a:cubicBezTo>
                  <a:pt x="64" y="735"/>
                  <a:pt x="41" y="724"/>
                  <a:pt x="25" y="706"/>
                </a:cubicBezTo>
                <a:cubicBezTo>
                  <a:pt x="9" y="689"/>
                  <a:pt x="0" y="665"/>
                  <a:pt x="0" y="639"/>
                </a:cubicBezTo>
                <a:lnTo>
                  <a:pt x="0" y="341"/>
                </a:lnTo>
                <a:cubicBezTo>
                  <a:pt x="0" y="315"/>
                  <a:pt x="9" y="292"/>
                  <a:pt x="25" y="274"/>
                </a:cubicBezTo>
                <a:cubicBezTo>
                  <a:pt x="41" y="256"/>
                  <a:pt x="64" y="245"/>
                  <a:pt x="89" y="245"/>
                </a:cubicBezTo>
                <a:close/>
                <a:moveTo>
                  <a:pt x="666" y="293"/>
                </a:moveTo>
                <a:lnTo>
                  <a:pt x="666" y="293"/>
                </a:lnTo>
                <a:lnTo>
                  <a:pt x="89" y="293"/>
                </a:lnTo>
                <a:cubicBezTo>
                  <a:pt x="78" y="293"/>
                  <a:pt x="68" y="298"/>
                  <a:pt x="60" y="306"/>
                </a:cubicBezTo>
                <a:cubicBezTo>
                  <a:pt x="52" y="315"/>
                  <a:pt x="47" y="327"/>
                  <a:pt x="47" y="341"/>
                </a:cubicBezTo>
                <a:lnTo>
                  <a:pt x="47" y="639"/>
                </a:lnTo>
                <a:cubicBezTo>
                  <a:pt x="47" y="653"/>
                  <a:pt x="52" y="665"/>
                  <a:pt x="60" y="674"/>
                </a:cubicBezTo>
                <a:cubicBezTo>
                  <a:pt x="68" y="683"/>
                  <a:pt x="78" y="688"/>
                  <a:pt x="89" y="688"/>
                </a:cubicBezTo>
                <a:lnTo>
                  <a:pt x="666" y="688"/>
                </a:lnTo>
                <a:cubicBezTo>
                  <a:pt x="677" y="688"/>
                  <a:pt x="687" y="683"/>
                  <a:pt x="694" y="674"/>
                </a:cubicBezTo>
                <a:cubicBezTo>
                  <a:pt x="702" y="665"/>
                  <a:pt x="707" y="653"/>
                  <a:pt x="707" y="639"/>
                </a:cubicBezTo>
                <a:lnTo>
                  <a:pt x="707" y="341"/>
                </a:lnTo>
                <a:cubicBezTo>
                  <a:pt x="707" y="327"/>
                  <a:pt x="702" y="315"/>
                  <a:pt x="694" y="306"/>
                </a:cubicBezTo>
                <a:cubicBezTo>
                  <a:pt x="687" y="298"/>
                  <a:pt x="677" y="293"/>
                  <a:pt x="666" y="293"/>
                </a:cubicBezTo>
                <a:close/>
                <a:moveTo>
                  <a:pt x="152" y="101"/>
                </a:moveTo>
                <a:lnTo>
                  <a:pt x="209" y="188"/>
                </a:lnTo>
                <a:lnTo>
                  <a:pt x="209" y="188"/>
                </a:lnTo>
                <a:cubicBezTo>
                  <a:pt x="212" y="193"/>
                  <a:pt x="215" y="196"/>
                  <a:pt x="218" y="197"/>
                </a:cubicBezTo>
                <a:cubicBezTo>
                  <a:pt x="218" y="198"/>
                  <a:pt x="219" y="198"/>
                  <a:pt x="219" y="198"/>
                </a:cubicBezTo>
                <a:cubicBezTo>
                  <a:pt x="220" y="198"/>
                  <a:pt x="221" y="197"/>
                  <a:pt x="222" y="197"/>
                </a:cubicBezTo>
                <a:cubicBezTo>
                  <a:pt x="225" y="195"/>
                  <a:pt x="229" y="190"/>
                  <a:pt x="232" y="184"/>
                </a:cubicBezTo>
                <a:lnTo>
                  <a:pt x="232" y="184"/>
                </a:lnTo>
                <a:lnTo>
                  <a:pt x="344" y="0"/>
                </a:lnTo>
                <a:lnTo>
                  <a:pt x="384" y="25"/>
                </a:lnTo>
                <a:lnTo>
                  <a:pt x="273" y="208"/>
                </a:lnTo>
                <a:lnTo>
                  <a:pt x="273" y="208"/>
                </a:lnTo>
                <a:cubicBezTo>
                  <a:pt x="266" y="221"/>
                  <a:pt x="257" y="230"/>
                  <a:pt x="247" y="237"/>
                </a:cubicBezTo>
                <a:cubicBezTo>
                  <a:pt x="239" y="242"/>
                  <a:pt x="230" y="245"/>
                  <a:pt x="221" y="245"/>
                </a:cubicBezTo>
                <a:cubicBezTo>
                  <a:pt x="212" y="246"/>
                  <a:pt x="203" y="243"/>
                  <a:pt x="194" y="238"/>
                </a:cubicBezTo>
                <a:cubicBezTo>
                  <a:pt x="185" y="233"/>
                  <a:pt x="177" y="225"/>
                  <a:pt x="169" y="213"/>
                </a:cubicBezTo>
                <a:lnTo>
                  <a:pt x="112" y="127"/>
                </a:lnTo>
                <a:lnTo>
                  <a:pt x="152" y="101"/>
                </a:lnTo>
                <a:close/>
                <a:moveTo>
                  <a:pt x="254" y="752"/>
                </a:moveTo>
                <a:lnTo>
                  <a:pt x="526" y="752"/>
                </a:lnTo>
                <a:cubicBezTo>
                  <a:pt x="551" y="752"/>
                  <a:pt x="572" y="773"/>
                  <a:pt x="572" y="798"/>
                </a:cubicBezTo>
                <a:lnTo>
                  <a:pt x="572" y="816"/>
                </a:lnTo>
                <a:lnTo>
                  <a:pt x="208" y="816"/>
                </a:lnTo>
                <a:lnTo>
                  <a:pt x="208" y="798"/>
                </a:lnTo>
                <a:cubicBezTo>
                  <a:pt x="208" y="773"/>
                  <a:pt x="228" y="752"/>
                  <a:pt x="254" y="752"/>
                </a:cubicBezTo>
                <a:close/>
                <a:moveTo>
                  <a:pt x="239" y="351"/>
                </a:moveTo>
                <a:cubicBezTo>
                  <a:pt x="261" y="351"/>
                  <a:pt x="280" y="360"/>
                  <a:pt x="294" y="374"/>
                </a:cubicBezTo>
                <a:cubicBezTo>
                  <a:pt x="308" y="388"/>
                  <a:pt x="317" y="407"/>
                  <a:pt x="317" y="429"/>
                </a:cubicBezTo>
                <a:cubicBezTo>
                  <a:pt x="317" y="451"/>
                  <a:pt x="308" y="470"/>
                  <a:pt x="294" y="484"/>
                </a:cubicBezTo>
                <a:cubicBezTo>
                  <a:pt x="280" y="499"/>
                  <a:pt x="261" y="507"/>
                  <a:pt x="239" y="507"/>
                </a:cubicBezTo>
                <a:cubicBezTo>
                  <a:pt x="217" y="507"/>
                  <a:pt x="198" y="499"/>
                  <a:pt x="184" y="484"/>
                </a:cubicBezTo>
                <a:cubicBezTo>
                  <a:pt x="169" y="470"/>
                  <a:pt x="161" y="451"/>
                  <a:pt x="161" y="429"/>
                </a:cubicBezTo>
                <a:cubicBezTo>
                  <a:pt x="161" y="407"/>
                  <a:pt x="169" y="388"/>
                  <a:pt x="184" y="374"/>
                </a:cubicBezTo>
                <a:cubicBezTo>
                  <a:pt x="198" y="360"/>
                  <a:pt x="217" y="351"/>
                  <a:pt x="239" y="351"/>
                </a:cubicBezTo>
                <a:close/>
                <a:moveTo>
                  <a:pt x="236" y="543"/>
                </a:moveTo>
                <a:lnTo>
                  <a:pt x="236" y="543"/>
                </a:lnTo>
                <a:lnTo>
                  <a:pt x="219" y="624"/>
                </a:lnTo>
                <a:lnTo>
                  <a:pt x="238" y="640"/>
                </a:lnTo>
                <a:lnTo>
                  <a:pt x="257" y="624"/>
                </a:lnTo>
                <a:lnTo>
                  <a:pt x="240" y="543"/>
                </a:lnTo>
                <a:lnTo>
                  <a:pt x="247" y="538"/>
                </a:lnTo>
                <a:lnTo>
                  <a:pt x="238" y="532"/>
                </a:lnTo>
                <a:lnTo>
                  <a:pt x="228" y="538"/>
                </a:lnTo>
                <a:lnTo>
                  <a:pt x="236" y="543"/>
                </a:lnTo>
                <a:close/>
                <a:moveTo>
                  <a:pt x="271" y="513"/>
                </a:moveTo>
                <a:lnTo>
                  <a:pt x="271" y="513"/>
                </a:lnTo>
                <a:cubicBezTo>
                  <a:pt x="315" y="528"/>
                  <a:pt x="348" y="572"/>
                  <a:pt x="350" y="625"/>
                </a:cubicBezTo>
                <a:lnTo>
                  <a:pt x="269" y="625"/>
                </a:lnTo>
                <a:lnTo>
                  <a:pt x="251" y="535"/>
                </a:lnTo>
                <a:lnTo>
                  <a:pt x="271" y="513"/>
                </a:lnTo>
                <a:close/>
                <a:moveTo>
                  <a:pt x="206" y="625"/>
                </a:moveTo>
                <a:lnTo>
                  <a:pt x="206" y="625"/>
                </a:lnTo>
                <a:lnTo>
                  <a:pt x="126" y="625"/>
                </a:lnTo>
                <a:cubicBezTo>
                  <a:pt x="128" y="572"/>
                  <a:pt x="160" y="528"/>
                  <a:pt x="204" y="513"/>
                </a:cubicBezTo>
                <a:lnTo>
                  <a:pt x="224" y="535"/>
                </a:lnTo>
                <a:lnTo>
                  <a:pt x="206" y="625"/>
                </a:lnTo>
                <a:close/>
                <a:moveTo>
                  <a:pt x="249" y="400"/>
                </a:moveTo>
                <a:lnTo>
                  <a:pt x="249" y="400"/>
                </a:lnTo>
                <a:cubicBezTo>
                  <a:pt x="247" y="401"/>
                  <a:pt x="246" y="401"/>
                  <a:pt x="244" y="402"/>
                </a:cubicBezTo>
                <a:cubicBezTo>
                  <a:pt x="218" y="415"/>
                  <a:pt x="186" y="417"/>
                  <a:pt x="172" y="417"/>
                </a:cubicBezTo>
                <a:cubicBezTo>
                  <a:pt x="171" y="421"/>
                  <a:pt x="171" y="425"/>
                  <a:pt x="171" y="429"/>
                </a:cubicBezTo>
                <a:cubicBezTo>
                  <a:pt x="171" y="447"/>
                  <a:pt x="178" y="464"/>
                  <a:pt x="191" y="477"/>
                </a:cubicBezTo>
                <a:cubicBezTo>
                  <a:pt x="203" y="489"/>
                  <a:pt x="220" y="497"/>
                  <a:pt x="239" y="497"/>
                </a:cubicBezTo>
                <a:cubicBezTo>
                  <a:pt x="258" y="497"/>
                  <a:pt x="275" y="489"/>
                  <a:pt x="287" y="477"/>
                </a:cubicBezTo>
                <a:cubicBezTo>
                  <a:pt x="299" y="464"/>
                  <a:pt x="307" y="447"/>
                  <a:pt x="307" y="429"/>
                </a:cubicBezTo>
                <a:cubicBezTo>
                  <a:pt x="307" y="424"/>
                  <a:pt x="307" y="419"/>
                  <a:pt x="306" y="415"/>
                </a:cubicBezTo>
                <a:cubicBezTo>
                  <a:pt x="300" y="415"/>
                  <a:pt x="294" y="415"/>
                  <a:pt x="288" y="414"/>
                </a:cubicBezTo>
                <a:cubicBezTo>
                  <a:pt x="274" y="411"/>
                  <a:pt x="260" y="406"/>
                  <a:pt x="249" y="400"/>
                </a:cubicBezTo>
                <a:close/>
                <a:moveTo>
                  <a:pt x="441" y="516"/>
                </a:moveTo>
                <a:lnTo>
                  <a:pt x="415" y="516"/>
                </a:lnTo>
                <a:lnTo>
                  <a:pt x="398" y="455"/>
                </a:lnTo>
                <a:lnTo>
                  <a:pt x="398" y="516"/>
                </a:lnTo>
                <a:lnTo>
                  <a:pt x="376" y="516"/>
                </a:lnTo>
                <a:lnTo>
                  <a:pt x="376" y="401"/>
                </a:lnTo>
                <a:lnTo>
                  <a:pt x="405" y="401"/>
                </a:lnTo>
                <a:lnTo>
                  <a:pt x="420" y="453"/>
                </a:lnTo>
                <a:lnTo>
                  <a:pt x="420" y="401"/>
                </a:lnTo>
                <a:lnTo>
                  <a:pt x="441" y="401"/>
                </a:lnTo>
                <a:lnTo>
                  <a:pt x="441" y="516"/>
                </a:lnTo>
                <a:close/>
                <a:moveTo>
                  <a:pt x="496" y="516"/>
                </a:moveTo>
                <a:lnTo>
                  <a:pt x="496" y="516"/>
                </a:lnTo>
                <a:lnTo>
                  <a:pt x="446" y="516"/>
                </a:lnTo>
                <a:lnTo>
                  <a:pt x="446" y="401"/>
                </a:lnTo>
                <a:lnTo>
                  <a:pt x="495" y="401"/>
                </a:lnTo>
                <a:lnTo>
                  <a:pt x="495" y="416"/>
                </a:lnTo>
                <a:lnTo>
                  <a:pt x="471" y="416"/>
                </a:lnTo>
                <a:lnTo>
                  <a:pt x="471" y="447"/>
                </a:lnTo>
                <a:lnTo>
                  <a:pt x="493" y="447"/>
                </a:lnTo>
                <a:lnTo>
                  <a:pt x="493" y="461"/>
                </a:lnTo>
                <a:lnTo>
                  <a:pt x="471" y="461"/>
                </a:lnTo>
                <a:lnTo>
                  <a:pt x="471" y="501"/>
                </a:lnTo>
                <a:lnTo>
                  <a:pt x="496" y="501"/>
                </a:lnTo>
                <a:lnTo>
                  <a:pt x="496" y="516"/>
                </a:lnTo>
                <a:close/>
                <a:moveTo>
                  <a:pt x="600" y="401"/>
                </a:moveTo>
                <a:lnTo>
                  <a:pt x="600" y="401"/>
                </a:lnTo>
                <a:lnTo>
                  <a:pt x="585" y="516"/>
                </a:lnTo>
                <a:lnTo>
                  <a:pt x="555" y="516"/>
                </a:lnTo>
                <a:lnTo>
                  <a:pt x="546" y="453"/>
                </a:lnTo>
                <a:lnTo>
                  <a:pt x="538" y="516"/>
                </a:lnTo>
                <a:lnTo>
                  <a:pt x="512" y="516"/>
                </a:lnTo>
                <a:lnTo>
                  <a:pt x="498" y="401"/>
                </a:lnTo>
                <a:lnTo>
                  <a:pt x="520" y="401"/>
                </a:lnTo>
                <a:lnTo>
                  <a:pt x="527" y="454"/>
                </a:lnTo>
                <a:lnTo>
                  <a:pt x="535" y="401"/>
                </a:lnTo>
                <a:lnTo>
                  <a:pt x="564" y="401"/>
                </a:lnTo>
                <a:lnTo>
                  <a:pt x="571" y="454"/>
                </a:lnTo>
                <a:lnTo>
                  <a:pt x="579" y="401"/>
                </a:lnTo>
                <a:lnTo>
                  <a:pt x="600" y="401"/>
                </a:lnTo>
                <a:close/>
                <a:moveTo>
                  <a:pt x="603" y="470"/>
                </a:moveTo>
                <a:lnTo>
                  <a:pt x="603" y="470"/>
                </a:lnTo>
                <a:lnTo>
                  <a:pt x="626" y="470"/>
                </a:lnTo>
                <a:lnTo>
                  <a:pt x="626" y="496"/>
                </a:lnTo>
                <a:cubicBezTo>
                  <a:pt x="626" y="499"/>
                  <a:pt x="628" y="500"/>
                  <a:pt x="631" y="500"/>
                </a:cubicBezTo>
                <a:cubicBezTo>
                  <a:pt x="634" y="500"/>
                  <a:pt x="635" y="499"/>
                  <a:pt x="635" y="496"/>
                </a:cubicBezTo>
                <a:lnTo>
                  <a:pt x="635" y="483"/>
                </a:lnTo>
                <a:cubicBezTo>
                  <a:pt x="635" y="479"/>
                  <a:pt x="633" y="474"/>
                  <a:pt x="627" y="468"/>
                </a:cubicBezTo>
                <a:cubicBezTo>
                  <a:pt x="616" y="458"/>
                  <a:pt x="610" y="451"/>
                  <a:pt x="607" y="447"/>
                </a:cubicBezTo>
                <a:cubicBezTo>
                  <a:pt x="604" y="443"/>
                  <a:pt x="603" y="439"/>
                  <a:pt x="603" y="435"/>
                </a:cubicBezTo>
                <a:lnTo>
                  <a:pt x="603" y="422"/>
                </a:lnTo>
                <a:cubicBezTo>
                  <a:pt x="603" y="407"/>
                  <a:pt x="613" y="400"/>
                  <a:pt x="632" y="400"/>
                </a:cubicBezTo>
                <a:cubicBezTo>
                  <a:pt x="650" y="400"/>
                  <a:pt x="658" y="407"/>
                  <a:pt x="658" y="420"/>
                </a:cubicBezTo>
                <a:lnTo>
                  <a:pt x="658" y="440"/>
                </a:lnTo>
                <a:lnTo>
                  <a:pt x="635" y="440"/>
                </a:lnTo>
                <a:lnTo>
                  <a:pt x="635" y="419"/>
                </a:lnTo>
                <a:cubicBezTo>
                  <a:pt x="635" y="417"/>
                  <a:pt x="634" y="416"/>
                  <a:pt x="632" y="416"/>
                </a:cubicBezTo>
                <a:cubicBezTo>
                  <a:pt x="629" y="416"/>
                  <a:pt x="627" y="418"/>
                  <a:pt x="627" y="422"/>
                </a:cubicBezTo>
                <a:lnTo>
                  <a:pt x="628" y="430"/>
                </a:lnTo>
                <a:cubicBezTo>
                  <a:pt x="628" y="434"/>
                  <a:pt x="630" y="439"/>
                  <a:pt x="636" y="445"/>
                </a:cubicBezTo>
                <a:cubicBezTo>
                  <a:pt x="647" y="455"/>
                  <a:pt x="653" y="462"/>
                  <a:pt x="656" y="466"/>
                </a:cubicBezTo>
                <a:cubicBezTo>
                  <a:pt x="659" y="470"/>
                  <a:pt x="661" y="474"/>
                  <a:pt x="661" y="479"/>
                </a:cubicBezTo>
                <a:lnTo>
                  <a:pt x="661" y="494"/>
                </a:lnTo>
                <a:cubicBezTo>
                  <a:pt x="661" y="509"/>
                  <a:pt x="651" y="517"/>
                  <a:pt x="631" y="517"/>
                </a:cubicBezTo>
                <a:cubicBezTo>
                  <a:pt x="612" y="517"/>
                  <a:pt x="603" y="510"/>
                  <a:pt x="603" y="496"/>
                </a:cubicBezTo>
                <a:lnTo>
                  <a:pt x="603" y="470"/>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Tree>
  </p:cSld>
  <p:clrMapOvr>
    <a:masterClrMapping/>
  </p:clrMapOvr>
  <p:transition spd="slow" advTm="7933">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accent2"/>
                </a:solidFill>
                <a:latin typeface="微软雅黑" panose="020B0503020204020204" pitchFamily="34" charset="-122"/>
                <a:ea typeface="微软雅黑" panose="020B0503020204020204" pitchFamily="34" charset="-122"/>
              </a:rPr>
              <a:t>1.3 </a:t>
            </a:r>
            <a:r>
              <a:rPr lang="zh-CN" altLang="en-US" sz="2800" dirty="0">
                <a:solidFill>
                  <a:schemeClr val="accent2"/>
                </a:solidFill>
                <a:latin typeface="微软雅黑" panose="020B0503020204020204" pitchFamily="34" charset="-122"/>
                <a:ea typeface="微软雅黑" panose="020B0503020204020204" pitchFamily="34" charset="-122"/>
              </a:rPr>
              <a:t>活动理念</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40011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1</a:t>
            </a:r>
            <a:endParaRPr lang="zh-CN" altLang="en-US" dirty="0">
              <a:solidFill>
                <a:schemeClr val="accent2"/>
              </a:solidFill>
            </a:endParaRPr>
          </a:p>
        </p:txBody>
      </p:sp>
      <p:sp>
        <p:nvSpPr>
          <p:cNvPr id="4" name="TextBox 24"/>
          <p:cNvSpPr txBox="1"/>
          <p:nvPr/>
        </p:nvSpPr>
        <p:spPr>
          <a:xfrm>
            <a:off x="2333767" y="1679730"/>
            <a:ext cx="1210588" cy="400110"/>
          </a:xfrm>
          <a:prstGeom prst="rect">
            <a:avLst/>
          </a:prstGeom>
          <a:noFill/>
        </p:spPr>
        <p:txBody>
          <a:bodyPr wrap="none" rtlCol="0">
            <a:spAutoFit/>
          </a:bodyPr>
          <a:lstStyle/>
          <a:p>
            <a:r>
              <a:rPr lang="zh-CN" altLang="en-US" sz="2000" b="1" dirty="0">
                <a:latin typeface="+mj-ea"/>
                <a:ea typeface="+mj-ea"/>
              </a:rPr>
              <a:t>环保出行</a:t>
            </a:r>
            <a:endParaRPr lang="zh-CN" altLang="en-US" sz="2000" b="1" dirty="0">
              <a:latin typeface="+mj-ea"/>
              <a:ea typeface="+mj-ea"/>
            </a:endParaRPr>
          </a:p>
        </p:txBody>
      </p:sp>
      <p:sp>
        <p:nvSpPr>
          <p:cNvPr id="5" name="TextBox 26"/>
          <p:cNvSpPr txBox="1"/>
          <p:nvPr/>
        </p:nvSpPr>
        <p:spPr>
          <a:xfrm>
            <a:off x="1230355" y="2009694"/>
            <a:ext cx="2304046" cy="646331"/>
          </a:xfrm>
          <a:prstGeom prst="rect">
            <a:avLst/>
          </a:prstGeom>
          <a:noFill/>
        </p:spPr>
        <p:txBody>
          <a:bodyPr wrap="square" rtlCol="0">
            <a:spAutoFit/>
          </a:bodyPr>
          <a:lstStyle/>
          <a:p>
            <a:pPr algn="r"/>
            <a:r>
              <a:rPr lang="zh-CN" altLang="en-US" dirty="0">
                <a:solidFill>
                  <a:schemeClr val="accent1"/>
                </a:solidFill>
                <a:latin typeface="+mn-ea"/>
                <a:ea typeface="+mn-ea"/>
              </a:rPr>
              <a:t>用声势浩大骑行的方式宣传环保理念</a:t>
            </a:r>
            <a:endParaRPr lang="zh-CN" altLang="en-US" dirty="0">
              <a:solidFill>
                <a:schemeClr val="accent1"/>
              </a:solidFill>
              <a:latin typeface="+mn-ea"/>
              <a:ea typeface="+mn-ea"/>
            </a:endParaRPr>
          </a:p>
        </p:txBody>
      </p:sp>
      <p:sp>
        <p:nvSpPr>
          <p:cNvPr id="6" name="TextBox 27"/>
          <p:cNvSpPr txBox="1"/>
          <p:nvPr/>
        </p:nvSpPr>
        <p:spPr>
          <a:xfrm>
            <a:off x="8517533" y="4087913"/>
            <a:ext cx="2042693" cy="400110"/>
          </a:xfrm>
          <a:prstGeom prst="rect">
            <a:avLst/>
          </a:prstGeom>
          <a:noFill/>
        </p:spPr>
        <p:txBody>
          <a:bodyPr wrap="square" rtlCol="0">
            <a:spAutoFit/>
          </a:bodyPr>
          <a:lstStyle/>
          <a:p>
            <a:r>
              <a:rPr lang="zh-CN" altLang="en-US" sz="2000" b="1" dirty="0">
                <a:latin typeface="+mj-ea"/>
                <a:ea typeface="+mj-ea"/>
              </a:rPr>
              <a:t>共创共享</a:t>
            </a:r>
            <a:endParaRPr lang="zh-CN" altLang="en-US" sz="2000" b="1" dirty="0">
              <a:latin typeface="+mj-ea"/>
              <a:ea typeface="+mj-ea"/>
            </a:endParaRPr>
          </a:p>
        </p:txBody>
      </p:sp>
      <p:sp>
        <p:nvSpPr>
          <p:cNvPr id="7" name="TextBox 28"/>
          <p:cNvSpPr txBox="1"/>
          <p:nvPr/>
        </p:nvSpPr>
        <p:spPr>
          <a:xfrm>
            <a:off x="8492358" y="4417877"/>
            <a:ext cx="2863401" cy="923330"/>
          </a:xfrm>
          <a:prstGeom prst="rect">
            <a:avLst/>
          </a:prstGeom>
          <a:noFill/>
        </p:spPr>
        <p:txBody>
          <a:bodyPr wrap="square" rtlCol="0">
            <a:spAutoFit/>
          </a:bodyPr>
          <a:lstStyle/>
          <a:p>
            <a:r>
              <a:rPr lang="zh-CN" altLang="en-US" dirty="0">
                <a:solidFill>
                  <a:schemeClr val="accent1"/>
                </a:solidFill>
                <a:latin typeface="+mn-ea"/>
                <a:ea typeface="+mn-ea"/>
              </a:rPr>
              <a:t>参与共建，共创共享是时代精神，骑行的意义本身就是一个共创共享的过程。</a:t>
            </a:r>
            <a:endParaRPr lang="zh-CN" altLang="en-US" dirty="0">
              <a:solidFill>
                <a:schemeClr val="accent1"/>
              </a:solidFill>
              <a:latin typeface="+mn-ea"/>
              <a:ea typeface="+mn-ea"/>
            </a:endParaRPr>
          </a:p>
        </p:txBody>
      </p:sp>
      <p:sp>
        <p:nvSpPr>
          <p:cNvPr id="8" name="TextBox 29"/>
          <p:cNvSpPr txBox="1"/>
          <p:nvPr/>
        </p:nvSpPr>
        <p:spPr>
          <a:xfrm>
            <a:off x="8546371" y="2096623"/>
            <a:ext cx="1911656" cy="400110"/>
          </a:xfrm>
          <a:prstGeom prst="rect">
            <a:avLst/>
          </a:prstGeom>
          <a:noFill/>
        </p:spPr>
        <p:txBody>
          <a:bodyPr wrap="square" rtlCol="0">
            <a:spAutoFit/>
          </a:bodyPr>
          <a:lstStyle/>
          <a:p>
            <a:r>
              <a:rPr lang="zh-CN" altLang="en-US" sz="2000" b="1" dirty="0">
                <a:latin typeface="+mj-ea"/>
                <a:ea typeface="+mj-ea"/>
              </a:rPr>
              <a:t>团队互助</a:t>
            </a:r>
            <a:endParaRPr lang="zh-CN" altLang="en-US" sz="2000" b="1" dirty="0">
              <a:latin typeface="+mj-ea"/>
              <a:ea typeface="+mj-ea"/>
            </a:endParaRPr>
          </a:p>
        </p:txBody>
      </p:sp>
      <p:sp>
        <p:nvSpPr>
          <p:cNvPr id="9" name="TextBox 30"/>
          <p:cNvSpPr txBox="1"/>
          <p:nvPr/>
        </p:nvSpPr>
        <p:spPr>
          <a:xfrm>
            <a:off x="8521195" y="2426587"/>
            <a:ext cx="2863401" cy="646331"/>
          </a:xfrm>
          <a:prstGeom prst="rect">
            <a:avLst/>
          </a:prstGeom>
          <a:noFill/>
        </p:spPr>
        <p:txBody>
          <a:bodyPr wrap="square" rtlCol="0">
            <a:spAutoFit/>
          </a:bodyPr>
          <a:lstStyle/>
          <a:p>
            <a:r>
              <a:rPr lang="zh-CN" altLang="en-US" dirty="0">
                <a:solidFill>
                  <a:schemeClr val="accent1"/>
                </a:solidFill>
                <a:latin typeface="+mn-ea"/>
                <a:ea typeface="+mn-ea"/>
              </a:rPr>
              <a:t>团队成员间互</a:t>
            </a:r>
            <a:r>
              <a:rPr lang="zh-CN" altLang="en-US" dirty="0">
                <a:solidFill>
                  <a:schemeClr val="accent1"/>
                </a:solidFill>
                <a:latin typeface="微软雅黑" panose="020B0503020204020204" pitchFamily="34" charset="-122"/>
                <a:ea typeface="微软雅黑" panose="020B0503020204020204" pitchFamily="34" charset="-122"/>
              </a:rPr>
              <a:t>砥砺，激发进取，完成超越</a:t>
            </a:r>
            <a:endParaRPr lang="zh-CN" altLang="en-US" dirty="0">
              <a:solidFill>
                <a:schemeClr val="accent1"/>
              </a:solidFill>
              <a:latin typeface="+mn-ea"/>
              <a:ea typeface="+mn-ea"/>
            </a:endParaRPr>
          </a:p>
        </p:txBody>
      </p:sp>
      <p:sp>
        <p:nvSpPr>
          <p:cNvPr id="10" name="TextBox 31"/>
          <p:cNvSpPr txBox="1"/>
          <p:nvPr/>
        </p:nvSpPr>
        <p:spPr>
          <a:xfrm>
            <a:off x="2352286" y="3451174"/>
            <a:ext cx="1210588" cy="400110"/>
          </a:xfrm>
          <a:prstGeom prst="rect">
            <a:avLst/>
          </a:prstGeom>
          <a:noFill/>
        </p:spPr>
        <p:txBody>
          <a:bodyPr wrap="none" rtlCol="0">
            <a:spAutoFit/>
          </a:bodyPr>
          <a:lstStyle/>
          <a:p>
            <a:pPr algn="r"/>
            <a:r>
              <a:rPr lang="zh-CN" altLang="en-US" sz="2000" b="1" dirty="0">
                <a:latin typeface="+mj-ea"/>
                <a:ea typeface="+mj-ea"/>
              </a:rPr>
              <a:t>超越自我</a:t>
            </a:r>
            <a:endParaRPr lang="zh-CN" altLang="en-US" sz="2000" b="1" dirty="0">
              <a:latin typeface="+mj-ea"/>
              <a:ea typeface="+mj-ea"/>
            </a:endParaRPr>
          </a:p>
        </p:txBody>
      </p:sp>
      <p:sp>
        <p:nvSpPr>
          <p:cNvPr id="11" name="TextBox 32"/>
          <p:cNvSpPr txBox="1"/>
          <p:nvPr/>
        </p:nvSpPr>
        <p:spPr>
          <a:xfrm>
            <a:off x="1244457" y="3781138"/>
            <a:ext cx="2304046" cy="646331"/>
          </a:xfrm>
          <a:prstGeom prst="rect">
            <a:avLst/>
          </a:prstGeom>
          <a:noFill/>
        </p:spPr>
        <p:txBody>
          <a:bodyPr wrap="square" rtlCol="0">
            <a:spAutoFit/>
          </a:bodyPr>
          <a:lstStyle/>
          <a:p>
            <a:pPr algn="r"/>
            <a:r>
              <a:rPr lang="zh-CN" altLang="en-US" dirty="0">
                <a:solidFill>
                  <a:schemeClr val="accent1"/>
                </a:solidFill>
                <a:latin typeface="+mn-ea"/>
                <a:ea typeface="+mn-ea"/>
              </a:rPr>
              <a:t>长途骑行对身体和精神都是种挑战</a:t>
            </a:r>
            <a:endParaRPr lang="zh-CN" altLang="en-US" dirty="0">
              <a:solidFill>
                <a:schemeClr val="accent1"/>
              </a:solidFill>
              <a:latin typeface="+mn-ea"/>
              <a:ea typeface="+mn-ea"/>
            </a:endParaRPr>
          </a:p>
        </p:txBody>
      </p:sp>
      <p:sp>
        <p:nvSpPr>
          <p:cNvPr id="12" name="Freeform 5"/>
          <p:cNvSpPr>
            <a:spLocks noEditPoints="1"/>
          </p:cNvSpPr>
          <p:nvPr/>
        </p:nvSpPr>
        <p:spPr bwMode="auto">
          <a:xfrm>
            <a:off x="4370983" y="1456164"/>
            <a:ext cx="3354462" cy="4943832"/>
          </a:xfrm>
          <a:custGeom>
            <a:avLst/>
            <a:gdLst>
              <a:gd name="T0" fmla="*/ 4314 w 7473"/>
              <a:gd name="T1" fmla="*/ 7308 h 11024"/>
              <a:gd name="T2" fmla="*/ 3086 w 7473"/>
              <a:gd name="T3" fmla="*/ 6074 h 11024"/>
              <a:gd name="T4" fmla="*/ 4618 w 7473"/>
              <a:gd name="T5" fmla="*/ 3376 h 11024"/>
              <a:gd name="T6" fmla="*/ 4907 w 7473"/>
              <a:gd name="T7" fmla="*/ 2654 h 11024"/>
              <a:gd name="T8" fmla="*/ 5960 w 7473"/>
              <a:gd name="T9" fmla="*/ 2912 h 11024"/>
              <a:gd name="T10" fmla="*/ 4937 w 7473"/>
              <a:gd name="T11" fmla="*/ 1491 h 11024"/>
              <a:gd name="T12" fmla="*/ 4172 w 7473"/>
              <a:gd name="T13" fmla="*/ 2149 h 11024"/>
              <a:gd name="T14" fmla="*/ 4776 w 7473"/>
              <a:gd name="T15" fmla="*/ 1183 h 11024"/>
              <a:gd name="T16" fmla="*/ 3583 w 7473"/>
              <a:gd name="T17" fmla="*/ 2935 h 11024"/>
              <a:gd name="T18" fmla="*/ 1849 w 7473"/>
              <a:gd name="T19" fmla="*/ 3653 h 11024"/>
              <a:gd name="T20" fmla="*/ 2125 w 7473"/>
              <a:gd name="T21" fmla="*/ 3510 h 11024"/>
              <a:gd name="T22" fmla="*/ 3658 w 7473"/>
              <a:gd name="T23" fmla="*/ 1327 h 11024"/>
              <a:gd name="T24" fmla="*/ 3365 w 7473"/>
              <a:gd name="T25" fmla="*/ 869 h 11024"/>
              <a:gd name="T26" fmla="*/ 2687 w 7473"/>
              <a:gd name="T27" fmla="*/ 1220 h 11024"/>
              <a:gd name="T28" fmla="*/ 3162 w 7473"/>
              <a:gd name="T29" fmla="*/ 1805 h 11024"/>
              <a:gd name="T30" fmla="*/ 3279 w 7473"/>
              <a:gd name="T31" fmla="*/ 2016 h 11024"/>
              <a:gd name="T32" fmla="*/ 3140 w 7473"/>
              <a:gd name="T33" fmla="*/ 1999 h 11024"/>
              <a:gd name="T34" fmla="*/ 2419 w 7473"/>
              <a:gd name="T35" fmla="*/ 1237 h 11024"/>
              <a:gd name="T36" fmla="*/ 1780 w 7473"/>
              <a:gd name="T37" fmla="*/ 1702 h 11024"/>
              <a:gd name="T38" fmla="*/ 1312 w 7473"/>
              <a:gd name="T39" fmla="*/ 2239 h 11024"/>
              <a:gd name="T40" fmla="*/ 1942 w 7473"/>
              <a:gd name="T41" fmla="*/ 2795 h 11024"/>
              <a:gd name="T42" fmla="*/ 1976 w 7473"/>
              <a:gd name="T43" fmla="*/ 2264 h 11024"/>
              <a:gd name="T44" fmla="*/ 2382 w 7473"/>
              <a:gd name="T45" fmla="*/ 2228 h 11024"/>
              <a:gd name="T46" fmla="*/ 2263 w 7473"/>
              <a:gd name="T47" fmla="*/ 2376 h 11024"/>
              <a:gd name="T48" fmla="*/ 2303 w 7473"/>
              <a:gd name="T49" fmla="*/ 2732 h 11024"/>
              <a:gd name="T50" fmla="*/ 2253 w 7473"/>
              <a:gd name="T51" fmla="*/ 2918 h 11024"/>
              <a:gd name="T52" fmla="*/ 1138 w 7473"/>
              <a:gd name="T53" fmla="*/ 2647 h 11024"/>
              <a:gd name="T54" fmla="*/ 1057 w 7473"/>
              <a:gd name="T55" fmla="*/ 3264 h 11024"/>
              <a:gd name="T56" fmla="*/ 904 w 7473"/>
              <a:gd name="T57" fmla="*/ 3662 h 11024"/>
              <a:gd name="T58" fmla="*/ 1032 w 7473"/>
              <a:gd name="T59" fmla="*/ 4025 h 11024"/>
              <a:gd name="T60" fmla="*/ 2033 w 7473"/>
              <a:gd name="T61" fmla="*/ 4064 h 11024"/>
              <a:gd name="T62" fmla="*/ 2160 w 7473"/>
              <a:gd name="T63" fmla="*/ 4098 h 11024"/>
              <a:gd name="T64" fmla="*/ 2208 w 7473"/>
              <a:gd name="T65" fmla="*/ 4279 h 11024"/>
              <a:gd name="T66" fmla="*/ 1050 w 7473"/>
              <a:gd name="T67" fmla="*/ 4265 h 11024"/>
              <a:gd name="T68" fmla="*/ 1384 w 7473"/>
              <a:gd name="T69" fmla="*/ 4478 h 11024"/>
              <a:gd name="T70" fmla="*/ 1369 w 7473"/>
              <a:gd name="T71" fmla="*/ 4925 h 11024"/>
              <a:gd name="T72" fmla="*/ 1894 w 7473"/>
              <a:gd name="T73" fmla="*/ 5548 h 11024"/>
              <a:gd name="T74" fmla="*/ 2172 w 7473"/>
              <a:gd name="T75" fmla="*/ 4506 h 11024"/>
              <a:gd name="T76" fmla="*/ 3313 w 7473"/>
              <a:gd name="T77" fmla="*/ 4427 h 11024"/>
              <a:gd name="T78" fmla="*/ 2282 w 7473"/>
              <a:gd name="T79" fmla="*/ 4611 h 11024"/>
              <a:gd name="T80" fmla="*/ 2163 w 7473"/>
              <a:gd name="T81" fmla="*/ 5600 h 11024"/>
              <a:gd name="T82" fmla="*/ 2185 w 7473"/>
              <a:gd name="T83" fmla="*/ 5636 h 11024"/>
              <a:gd name="T84" fmla="*/ 3212 w 7473"/>
              <a:gd name="T85" fmla="*/ 5920 h 11024"/>
              <a:gd name="T86" fmla="*/ 3638 w 7473"/>
              <a:gd name="T87" fmla="*/ 5384 h 11024"/>
              <a:gd name="T88" fmla="*/ 5435 w 7473"/>
              <a:gd name="T89" fmla="*/ 4247 h 11024"/>
              <a:gd name="T90" fmla="*/ 5361 w 7473"/>
              <a:gd name="T91" fmla="*/ 4099 h 11024"/>
              <a:gd name="T92" fmla="*/ 6545 w 7473"/>
              <a:gd name="T93" fmla="*/ 3508 h 11024"/>
              <a:gd name="T94" fmla="*/ 5362 w 7473"/>
              <a:gd name="T95" fmla="*/ 3318 h 11024"/>
              <a:gd name="T96" fmla="*/ 4376 w 7473"/>
              <a:gd name="T97" fmla="*/ 3414 h 11024"/>
              <a:gd name="T98" fmla="*/ 4616 w 7473"/>
              <a:gd name="T99" fmla="*/ 5978 h 11024"/>
              <a:gd name="T100" fmla="*/ 5194 w 7473"/>
              <a:gd name="T101" fmla="*/ 4837 h 11024"/>
              <a:gd name="T102" fmla="*/ 5200 w 7473"/>
              <a:gd name="T103" fmla="*/ 4498 h 11024"/>
              <a:gd name="T104" fmla="*/ 6108 w 7473"/>
              <a:gd name="T105" fmla="*/ 4915 h 11024"/>
              <a:gd name="T106" fmla="*/ 6235 w 7473"/>
              <a:gd name="T107" fmla="*/ 4351 h 11024"/>
              <a:gd name="T108" fmla="*/ 3721 w 7473"/>
              <a:gd name="T109" fmla="*/ 367 h 11024"/>
              <a:gd name="T110" fmla="*/ 1811 w 7473"/>
              <a:gd name="T111" fmla="*/ 7587 h 11024"/>
              <a:gd name="T112" fmla="*/ 3755 w 7473"/>
              <a:gd name="T113" fmla="*/ 0 h 11024"/>
              <a:gd name="T114" fmla="*/ 4861 w 7473"/>
              <a:gd name="T115" fmla="*/ 10122 h 11024"/>
              <a:gd name="T116" fmla="*/ 4861 w 7473"/>
              <a:gd name="T117" fmla="*/ 10122 h 11024"/>
              <a:gd name="T118" fmla="*/ 5431 w 7473"/>
              <a:gd name="T119" fmla="*/ 9395 h 11024"/>
              <a:gd name="T120" fmla="*/ 5431 w 7473"/>
              <a:gd name="T121" fmla="*/ 8667 h 11024"/>
              <a:gd name="T122" fmla="*/ 5431 w 7473"/>
              <a:gd name="T123" fmla="*/ 7940 h 1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73" h="11024">
                <a:moveTo>
                  <a:pt x="4290" y="7309"/>
                </a:moveTo>
                <a:cubicBezTo>
                  <a:pt x="4200" y="7309"/>
                  <a:pt x="4121" y="7242"/>
                  <a:pt x="4109" y="7150"/>
                </a:cubicBezTo>
                <a:cubicBezTo>
                  <a:pt x="4105" y="7125"/>
                  <a:pt x="4029" y="6516"/>
                  <a:pt x="4386" y="6074"/>
                </a:cubicBezTo>
                <a:cubicBezTo>
                  <a:pt x="4450" y="5996"/>
                  <a:pt x="4566" y="5983"/>
                  <a:pt x="4645" y="6047"/>
                </a:cubicBezTo>
                <a:cubicBezTo>
                  <a:pt x="4723" y="6111"/>
                  <a:pt x="4736" y="6227"/>
                  <a:pt x="4672" y="6305"/>
                </a:cubicBezTo>
                <a:cubicBezTo>
                  <a:pt x="4415" y="6623"/>
                  <a:pt x="4472" y="7097"/>
                  <a:pt x="4473" y="7102"/>
                </a:cubicBezTo>
                <a:cubicBezTo>
                  <a:pt x="4485" y="7203"/>
                  <a:pt x="4414" y="7295"/>
                  <a:pt x="4314" y="7308"/>
                </a:cubicBezTo>
                <a:cubicBezTo>
                  <a:pt x="4306" y="7309"/>
                  <a:pt x="4298" y="7309"/>
                  <a:pt x="4290" y="7309"/>
                </a:cubicBezTo>
                <a:close/>
                <a:moveTo>
                  <a:pt x="3182" y="7310"/>
                </a:moveTo>
                <a:cubicBezTo>
                  <a:pt x="3174" y="7310"/>
                  <a:pt x="3166" y="7309"/>
                  <a:pt x="3157" y="7308"/>
                </a:cubicBezTo>
                <a:cubicBezTo>
                  <a:pt x="3057" y="7295"/>
                  <a:pt x="2987" y="7202"/>
                  <a:pt x="3000" y="7102"/>
                </a:cubicBezTo>
                <a:cubicBezTo>
                  <a:pt x="3000" y="7096"/>
                  <a:pt x="3057" y="6622"/>
                  <a:pt x="2800" y="6305"/>
                </a:cubicBezTo>
                <a:cubicBezTo>
                  <a:pt x="2737" y="6227"/>
                  <a:pt x="2749" y="6111"/>
                  <a:pt x="2828" y="6047"/>
                </a:cubicBezTo>
                <a:cubicBezTo>
                  <a:pt x="2906" y="5983"/>
                  <a:pt x="3022" y="5996"/>
                  <a:pt x="3086" y="6074"/>
                </a:cubicBezTo>
                <a:cubicBezTo>
                  <a:pt x="3443" y="6516"/>
                  <a:pt x="3367" y="7125"/>
                  <a:pt x="3364" y="7150"/>
                </a:cubicBezTo>
                <a:cubicBezTo>
                  <a:pt x="3351" y="7242"/>
                  <a:pt x="3273" y="7310"/>
                  <a:pt x="3182" y="7310"/>
                </a:cubicBezTo>
                <a:close/>
                <a:moveTo>
                  <a:pt x="3815" y="1336"/>
                </a:moveTo>
                <a:lnTo>
                  <a:pt x="3815" y="2303"/>
                </a:lnTo>
                <a:cubicBezTo>
                  <a:pt x="3818" y="2309"/>
                  <a:pt x="3820" y="2315"/>
                  <a:pt x="3821" y="2322"/>
                </a:cubicBezTo>
                <a:cubicBezTo>
                  <a:pt x="3822" y="2327"/>
                  <a:pt x="3871" y="2603"/>
                  <a:pt x="4059" y="2886"/>
                </a:cubicBezTo>
                <a:cubicBezTo>
                  <a:pt x="4206" y="3107"/>
                  <a:pt x="4393" y="3270"/>
                  <a:pt x="4618" y="3376"/>
                </a:cubicBezTo>
                <a:cubicBezTo>
                  <a:pt x="4625" y="3372"/>
                  <a:pt x="4633" y="3370"/>
                  <a:pt x="4641" y="3369"/>
                </a:cubicBezTo>
                <a:cubicBezTo>
                  <a:pt x="4829" y="3346"/>
                  <a:pt x="4962" y="3278"/>
                  <a:pt x="5036" y="3169"/>
                </a:cubicBezTo>
                <a:cubicBezTo>
                  <a:pt x="5149" y="3003"/>
                  <a:pt x="5094" y="2786"/>
                  <a:pt x="5093" y="2784"/>
                </a:cubicBezTo>
                <a:cubicBezTo>
                  <a:pt x="5093" y="2781"/>
                  <a:pt x="5092" y="2779"/>
                  <a:pt x="5092" y="2776"/>
                </a:cubicBezTo>
                <a:cubicBezTo>
                  <a:pt x="5088" y="2776"/>
                  <a:pt x="5085" y="2775"/>
                  <a:pt x="5081" y="2775"/>
                </a:cubicBezTo>
                <a:cubicBezTo>
                  <a:pt x="4993" y="2764"/>
                  <a:pt x="4927" y="2725"/>
                  <a:pt x="4925" y="2724"/>
                </a:cubicBezTo>
                <a:cubicBezTo>
                  <a:pt x="4900" y="2710"/>
                  <a:pt x="4892" y="2679"/>
                  <a:pt x="4907" y="2654"/>
                </a:cubicBezTo>
                <a:cubicBezTo>
                  <a:pt x="4921" y="2630"/>
                  <a:pt x="4952" y="2622"/>
                  <a:pt x="4976" y="2636"/>
                </a:cubicBezTo>
                <a:cubicBezTo>
                  <a:pt x="4984" y="2641"/>
                  <a:pt x="5176" y="2749"/>
                  <a:pt x="5304" y="2590"/>
                </a:cubicBezTo>
                <a:cubicBezTo>
                  <a:pt x="5321" y="2568"/>
                  <a:pt x="5353" y="2565"/>
                  <a:pt x="5375" y="2582"/>
                </a:cubicBezTo>
                <a:cubicBezTo>
                  <a:pt x="5397" y="2600"/>
                  <a:pt x="5400" y="2632"/>
                  <a:pt x="5383" y="2653"/>
                </a:cubicBezTo>
                <a:cubicBezTo>
                  <a:pt x="5343" y="2703"/>
                  <a:pt x="5296" y="2737"/>
                  <a:pt x="5243" y="2758"/>
                </a:cubicBezTo>
                <a:cubicBezTo>
                  <a:pt x="5254" y="2806"/>
                  <a:pt x="5284" y="2980"/>
                  <a:pt x="5216" y="3152"/>
                </a:cubicBezTo>
                <a:cubicBezTo>
                  <a:pt x="5507" y="3210"/>
                  <a:pt x="5820" y="3080"/>
                  <a:pt x="5960" y="2912"/>
                </a:cubicBezTo>
                <a:cubicBezTo>
                  <a:pt x="6155" y="2677"/>
                  <a:pt x="6166" y="2418"/>
                  <a:pt x="6166" y="2415"/>
                </a:cubicBezTo>
                <a:cubicBezTo>
                  <a:pt x="6167" y="2412"/>
                  <a:pt x="6167" y="2410"/>
                  <a:pt x="6167" y="2407"/>
                </a:cubicBezTo>
                <a:cubicBezTo>
                  <a:pt x="6195" y="1776"/>
                  <a:pt x="5721" y="1713"/>
                  <a:pt x="5700" y="1710"/>
                </a:cubicBezTo>
                <a:lnTo>
                  <a:pt x="5655" y="1705"/>
                </a:lnTo>
                <a:lnTo>
                  <a:pt x="5638" y="1663"/>
                </a:lnTo>
                <a:cubicBezTo>
                  <a:pt x="5495" y="1303"/>
                  <a:pt x="5130" y="1241"/>
                  <a:pt x="4942" y="1233"/>
                </a:cubicBezTo>
                <a:cubicBezTo>
                  <a:pt x="4951" y="1299"/>
                  <a:pt x="4957" y="1391"/>
                  <a:pt x="4937" y="1491"/>
                </a:cubicBezTo>
                <a:cubicBezTo>
                  <a:pt x="4911" y="1616"/>
                  <a:pt x="4853" y="1727"/>
                  <a:pt x="4767" y="1813"/>
                </a:cubicBezTo>
                <a:cubicBezTo>
                  <a:pt x="4660" y="1919"/>
                  <a:pt x="4514" y="1985"/>
                  <a:pt x="4334" y="2007"/>
                </a:cubicBezTo>
                <a:cubicBezTo>
                  <a:pt x="4330" y="2007"/>
                  <a:pt x="4327" y="2007"/>
                  <a:pt x="4324" y="2007"/>
                </a:cubicBezTo>
                <a:cubicBezTo>
                  <a:pt x="4319" y="2007"/>
                  <a:pt x="4313" y="2007"/>
                  <a:pt x="4308" y="2006"/>
                </a:cubicBezTo>
                <a:cubicBezTo>
                  <a:pt x="4285" y="2083"/>
                  <a:pt x="4246" y="2135"/>
                  <a:pt x="4243" y="2139"/>
                </a:cubicBezTo>
                <a:cubicBezTo>
                  <a:pt x="4233" y="2152"/>
                  <a:pt x="4218" y="2159"/>
                  <a:pt x="4203" y="2159"/>
                </a:cubicBezTo>
                <a:cubicBezTo>
                  <a:pt x="4192" y="2159"/>
                  <a:pt x="4181" y="2156"/>
                  <a:pt x="4172" y="2149"/>
                </a:cubicBezTo>
                <a:cubicBezTo>
                  <a:pt x="4150" y="2132"/>
                  <a:pt x="4145" y="2101"/>
                  <a:pt x="4162" y="2078"/>
                </a:cubicBezTo>
                <a:cubicBezTo>
                  <a:pt x="4167" y="2071"/>
                  <a:pt x="4283" y="1911"/>
                  <a:pt x="4181" y="1757"/>
                </a:cubicBezTo>
                <a:cubicBezTo>
                  <a:pt x="4165" y="1734"/>
                  <a:pt x="4172" y="1702"/>
                  <a:pt x="4195" y="1687"/>
                </a:cubicBezTo>
                <a:cubicBezTo>
                  <a:pt x="4218" y="1671"/>
                  <a:pt x="4250" y="1677"/>
                  <a:pt x="4265" y="1701"/>
                </a:cubicBezTo>
                <a:cubicBezTo>
                  <a:pt x="4300" y="1753"/>
                  <a:pt x="4317" y="1806"/>
                  <a:pt x="4322" y="1855"/>
                </a:cubicBezTo>
                <a:cubicBezTo>
                  <a:pt x="4667" y="1809"/>
                  <a:pt x="4762" y="1589"/>
                  <a:pt x="4788" y="1461"/>
                </a:cubicBezTo>
                <a:cubicBezTo>
                  <a:pt x="4816" y="1319"/>
                  <a:pt x="4779" y="1192"/>
                  <a:pt x="4776" y="1183"/>
                </a:cubicBezTo>
                <a:cubicBezTo>
                  <a:pt x="4703" y="975"/>
                  <a:pt x="4519" y="845"/>
                  <a:pt x="4296" y="845"/>
                </a:cubicBezTo>
                <a:cubicBezTo>
                  <a:pt x="4234" y="845"/>
                  <a:pt x="4171" y="856"/>
                  <a:pt x="4108" y="876"/>
                </a:cubicBezTo>
                <a:cubicBezTo>
                  <a:pt x="3985" y="916"/>
                  <a:pt x="3898" y="1003"/>
                  <a:pt x="3851" y="1134"/>
                </a:cubicBezTo>
                <a:cubicBezTo>
                  <a:pt x="3813" y="1238"/>
                  <a:pt x="3815" y="1332"/>
                  <a:pt x="3815" y="1333"/>
                </a:cubicBezTo>
                <a:lnTo>
                  <a:pt x="3815" y="1336"/>
                </a:lnTo>
                <a:close/>
                <a:moveTo>
                  <a:pt x="3658" y="2798"/>
                </a:moveTo>
                <a:cubicBezTo>
                  <a:pt x="3636" y="2843"/>
                  <a:pt x="3612" y="2888"/>
                  <a:pt x="3583" y="2935"/>
                </a:cubicBezTo>
                <a:cubicBezTo>
                  <a:pt x="3520" y="3037"/>
                  <a:pt x="3438" y="3143"/>
                  <a:pt x="3333" y="3240"/>
                </a:cubicBezTo>
                <a:cubicBezTo>
                  <a:pt x="3194" y="3370"/>
                  <a:pt x="3013" y="3486"/>
                  <a:pt x="2782" y="3564"/>
                </a:cubicBezTo>
                <a:cubicBezTo>
                  <a:pt x="2650" y="3609"/>
                  <a:pt x="2502" y="3641"/>
                  <a:pt x="2336" y="3657"/>
                </a:cubicBezTo>
                <a:lnTo>
                  <a:pt x="2335" y="3657"/>
                </a:lnTo>
                <a:lnTo>
                  <a:pt x="2334" y="3657"/>
                </a:lnTo>
                <a:cubicBezTo>
                  <a:pt x="2332" y="3657"/>
                  <a:pt x="2249" y="3662"/>
                  <a:pt x="2125" y="3662"/>
                </a:cubicBezTo>
                <a:cubicBezTo>
                  <a:pt x="2046" y="3662"/>
                  <a:pt x="1950" y="3660"/>
                  <a:pt x="1849" y="3653"/>
                </a:cubicBezTo>
                <a:cubicBezTo>
                  <a:pt x="1748" y="3646"/>
                  <a:pt x="1642" y="3634"/>
                  <a:pt x="1540" y="3614"/>
                </a:cubicBezTo>
                <a:cubicBezTo>
                  <a:pt x="1472" y="3601"/>
                  <a:pt x="1406" y="3584"/>
                  <a:pt x="1345" y="3561"/>
                </a:cubicBezTo>
                <a:cubicBezTo>
                  <a:pt x="1306" y="3547"/>
                  <a:pt x="1286" y="3504"/>
                  <a:pt x="1300" y="3464"/>
                </a:cubicBezTo>
                <a:cubicBezTo>
                  <a:pt x="1314" y="3425"/>
                  <a:pt x="1358" y="3404"/>
                  <a:pt x="1397" y="3419"/>
                </a:cubicBezTo>
                <a:cubicBezTo>
                  <a:pt x="1449" y="3437"/>
                  <a:pt x="1507" y="3453"/>
                  <a:pt x="1570" y="3465"/>
                </a:cubicBezTo>
                <a:cubicBezTo>
                  <a:pt x="1632" y="3477"/>
                  <a:pt x="1697" y="3486"/>
                  <a:pt x="1762" y="3493"/>
                </a:cubicBezTo>
                <a:cubicBezTo>
                  <a:pt x="1893" y="3507"/>
                  <a:pt x="2023" y="3510"/>
                  <a:pt x="2125" y="3510"/>
                </a:cubicBezTo>
                <a:cubicBezTo>
                  <a:pt x="2235" y="3510"/>
                  <a:pt x="2312" y="3506"/>
                  <a:pt x="2323" y="3505"/>
                </a:cubicBezTo>
                <a:cubicBezTo>
                  <a:pt x="2582" y="3481"/>
                  <a:pt x="2789" y="3414"/>
                  <a:pt x="2955" y="3325"/>
                </a:cubicBezTo>
                <a:cubicBezTo>
                  <a:pt x="3122" y="3235"/>
                  <a:pt x="3248" y="3123"/>
                  <a:pt x="3345" y="3006"/>
                </a:cubicBezTo>
                <a:cubicBezTo>
                  <a:pt x="3410" y="2928"/>
                  <a:pt x="3461" y="2847"/>
                  <a:pt x="3502" y="2770"/>
                </a:cubicBezTo>
                <a:cubicBezTo>
                  <a:pt x="3556" y="2667"/>
                  <a:pt x="3592" y="2570"/>
                  <a:pt x="3614" y="2493"/>
                </a:cubicBezTo>
                <a:cubicBezTo>
                  <a:pt x="3630" y="2439"/>
                  <a:pt x="3657" y="2365"/>
                  <a:pt x="3658" y="2296"/>
                </a:cubicBezTo>
                <a:lnTo>
                  <a:pt x="3658" y="1327"/>
                </a:lnTo>
                <a:lnTo>
                  <a:pt x="3658" y="1326"/>
                </a:lnTo>
                <a:lnTo>
                  <a:pt x="3658" y="1322"/>
                </a:lnTo>
                <a:cubicBezTo>
                  <a:pt x="3658" y="1313"/>
                  <a:pt x="3658" y="1285"/>
                  <a:pt x="3652" y="1247"/>
                </a:cubicBezTo>
                <a:cubicBezTo>
                  <a:pt x="3647" y="1209"/>
                  <a:pt x="3637" y="1162"/>
                  <a:pt x="3618" y="1114"/>
                </a:cubicBezTo>
                <a:cubicBezTo>
                  <a:pt x="3605" y="1082"/>
                  <a:pt x="3589" y="1049"/>
                  <a:pt x="3569" y="1019"/>
                </a:cubicBezTo>
                <a:cubicBezTo>
                  <a:pt x="3541" y="979"/>
                  <a:pt x="3505" y="942"/>
                  <a:pt x="3458" y="912"/>
                </a:cubicBezTo>
                <a:cubicBezTo>
                  <a:pt x="3431" y="895"/>
                  <a:pt x="3401" y="880"/>
                  <a:pt x="3365" y="869"/>
                </a:cubicBezTo>
                <a:cubicBezTo>
                  <a:pt x="3300" y="848"/>
                  <a:pt x="3237" y="838"/>
                  <a:pt x="3177" y="838"/>
                </a:cubicBezTo>
                <a:cubicBezTo>
                  <a:pt x="3094" y="838"/>
                  <a:pt x="3016" y="856"/>
                  <a:pt x="2947" y="890"/>
                </a:cubicBezTo>
                <a:cubicBezTo>
                  <a:pt x="2879" y="924"/>
                  <a:pt x="2819" y="973"/>
                  <a:pt x="2772" y="1035"/>
                </a:cubicBezTo>
                <a:cubicBezTo>
                  <a:pt x="2741" y="1076"/>
                  <a:pt x="2716" y="1123"/>
                  <a:pt x="2698" y="1175"/>
                </a:cubicBezTo>
                <a:lnTo>
                  <a:pt x="2697" y="1177"/>
                </a:lnTo>
                <a:cubicBezTo>
                  <a:pt x="2697" y="1178"/>
                  <a:pt x="2696" y="1181"/>
                  <a:pt x="2695" y="1185"/>
                </a:cubicBezTo>
                <a:cubicBezTo>
                  <a:pt x="2693" y="1193"/>
                  <a:pt x="2690" y="1205"/>
                  <a:pt x="2687" y="1220"/>
                </a:cubicBezTo>
                <a:cubicBezTo>
                  <a:pt x="2681" y="1250"/>
                  <a:pt x="2675" y="1293"/>
                  <a:pt x="2675" y="1342"/>
                </a:cubicBezTo>
                <a:cubicBezTo>
                  <a:pt x="2675" y="1377"/>
                  <a:pt x="2678" y="1415"/>
                  <a:pt x="2686" y="1453"/>
                </a:cubicBezTo>
                <a:cubicBezTo>
                  <a:pt x="2695" y="1500"/>
                  <a:pt x="2712" y="1549"/>
                  <a:pt x="2737" y="1596"/>
                </a:cubicBezTo>
                <a:cubicBezTo>
                  <a:pt x="2763" y="1642"/>
                  <a:pt x="2797" y="1686"/>
                  <a:pt x="2843" y="1724"/>
                </a:cubicBezTo>
                <a:cubicBezTo>
                  <a:pt x="2873" y="1749"/>
                  <a:pt x="2909" y="1773"/>
                  <a:pt x="2951" y="1792"/>
                </a:cubicBezTo>
                <a:cubicBezTo>
                  <a:pt x="3006" y="1818"/>
                  <a:pt x="3072" y="1837"/>
                  <a:pt x="3152" y="1848"/>
                </a:cubicBezTo>
                <a:cubicBezTo>
                  <a:pt x="3154" y="1834"/>
                  <a:pt x="3157" y="1819"/>
                  <a:pt x="3162" y="1805"/>
                </a:cubicBezTo>
                <a:cubicBezTo>
                  <a:pt x="3172" y="1773"/>
                  <a:pt x="3187" y="1742"/>
                  <a:pt x="3210" y="1712"/>
                </a:cubicBezTo>
                <a:cubicBezTo>
                  <a:pt x="3226" y="1689"/>
                  <a:pt x="3258" y="1684"/>
                  <a:pt x="3280" y="1701"/>
                </a:cubicBezTo>
                <a:cubicBezTo>
                  <a:pt x="3303" y="1717"/>
                  <a:pt x="3308" y="1749"/>
                  <a:pt x="3291" y="1772"/>
                </a:cubicBezTo>
                <a:cubicBezTo>
                  <a:pt x="3275" y="1793"/>
                  <a:pt x="3265" y="1814"/>
                  <a:pt x="3259" y="1835"/>
                </a:cubicBezTo>
                <a:cubicBezTo>
                  <a:pt x="3252" y="1856"/>
                  <a:pt x="3250" y="1876"/>
                  <a:pt x="3250" y="1896"/>
                </a:cubicBezTo>
                <a:cubicBezTo>
                  <a:pt x="3250" y="1918"/>
                  <a:pt x="3253" y="1940"/>
                  <a:pt x="3258" y="1961"/>
                </a:cubicBezTo>
                <a:cubicBezTo>
                  <a:pt x="3264" y="1981"/>
                  <a:pt x="3271" y="2000"/>
                  <a:pt x="3279" y="2016"/>
                </a:cubicBezTo>
                <a:cubicBezTo>
                  <a:pt x="3294" y="2048"/>
                  <a:pt x="3310" y="2069"/>
                  <a:pt x="3311" y="2070"/>
                </a:cubicBezTo>
                <a:lnTo>
                  <a:pt x="3311" y="2070"/>
                </a:lnTo>
                <a:cubicBezTo>
                  <a:pt x="3328" y="2092"/>
                  <a:pt x="3324" y="2124"/>
                  <a:pt x="3302" y="2141"/>
                </a:cubicBezTo>
                <a:cubicBezTo>
                  <a:pt x="3280" y="2158"/>
                  <a:pt x="3248" y="2155"/>
                  <a:pt x="3231" y="2133"/>
                </a:cubicBezTo>
                <a:cubicBezTo>
                  <a:pt x="3230" y="2131"/>
                  <a:pt x="3218" y="2116"/>
                  <a:pt x="3204" y="2091"/>
                </a:cubicBezTo>
                <a:cubicBezTo>
                  <a:pt x="3191" y="2068"/>
                  <a:pt x="3175" y="2037"/>
                  <a:pt x="3164" y="1999"/>
                </a:cubicBezTo>
                <a:cubicBezTo>
                  <a:pt x="3156" y="2000"/>
                  <a:pt x="3148" y="2000"/>
                  <a:pt x="3140" y="1999"/>
                </a:cubicBezTo>
                <a:cubicBezTo>
                  <a:pt x="3031" y="1986"/>
                  <a:pt x="2938" y="1957"/>
                  <a:pt x="2861" y="1917"/>
                </a:cubicBezTo>
                <a:cubicBezTo>
                  <a:pt x="2783" y="1877"/>
                  <a:pt x="2721" y="1825"/>
                  <a:pt x="2672" y="1768"/>
                </a:cubicBezTo>
                <a:cubicBezTo>
                  <a:pt x="2640" y="1730"/>
                  <a:pt x="2614" y="1689"/>
                  <a:pt x="2593" y="1648"/>
                </a:cubicBezTo>
                <a:cubicBezTo>
                  <a:pt x="2566" y="1593"/>
                  <a:pt x="2547" y="1537"/>
                  <a:pt x="2537" y="1483"/>
                </a:cubicBezTo>
                <a:cubicBezTo>
                  <a:pt x="2526" y="1433"/>
                  <a:pt x="2523" y="1386"/>
                  <a:pt x="2523" y="1342"/>
                </a:cubicBezTo>
                <a:cubicBezTo>
                  <a:pt x="2523" y="1298"/>
                  <a:pt x="2527" y="1259"/>
                  <a:pt x="2531" y="1226"/>
                </a:cubicBezTo>
                <a:cubicBezTo>
                  <a:pt x="2500" y="1227"/>
                  <a:pt x="2461" y="1230"/>
                  <a:pt x="2419" y="1237"/>
                </a:cubicBezTo>
                <a:cubicBezTo>
                  <a:pt x="2355" y="1246"/>
                  <a:pt x="2283" y="1263"/>
                  <a:pt x="2210" y="1291"/>
                </a:cubicBezTo>
                <a:cubicBezTo>
                  <a:pt x="2162" y="1310"/>
                  <a:pt x="2114" y="1334"/>
                  <a:pt x="2069" y="1364"/>
                </a:cubicBezTo>
                <a:cubicBezTo>
                  <a:pt x="2008" y="1405"/>
                  <a:pt x="1952" y="1457"/>
                  <a:pt x="1905" y="1524"/>
                </a:cubicBezTo>
                <a:cubicBezTo>
                  <a:pt x="1878" y="1562"/>
                  <a:pt x="1855" y="1606"/>
                  <a:pt x="1835" y="1655"/>
                </a:cubicBezTo>
                <a:lnTo>
                  <a:pt x="1820" y="1693"/>
                </a:lnTo>
                <a:lnTo>
                  <a:pt x="1781" y="1701"/>
                </a:lnTo>
                <a:lnTo>
                  <a:pt x="1780" y="1702"/>
                </a:lnTo>
                <a:cubicBezTo>
                  <a:pt x="1776" y="1703"/>
                  <a:pt x="1772" y="1704"/>
                  <a:pt x="1768" y="1705"/>
                </a:cubicBezTo>
                <a:cubicBezTo>
                  <a:pt x="1758" y="1708"/>
                  <a:pt x="1744" y="1712"/>
                  <a:pt x="1726" y="1718"/>
                </a:cubicBezTo>
                <a:cubicBezTo>
                  <a:pt x="1691" y="1730"/>
                  <a:pt x="1643" y="1750"/>
                  <a:pt x="1593" y="1779"/>
                </a:cubicBezTo>
                <a:cubicBezTo>
                  <a:pt x="1559" y="1799"/>
                  <a:pt x="1524" y="1822"/>
                  <a:pt x="1491" y="1850"/>
                </a:cubicBezTo>
                <a:cubicBezTo>
                  <a:pt x="1447" y="1888"/>
                  <a:pt x="1407" y="1933"/>
                  <a:pt x="1375" y="1988"/>
                </a:cubicBezTo>
                <a:cubicBezTo>
                  <a:pt x="1357" y="2019"/>
                  <a:pt x="1343" y="2054"/>
                  <a:pt x="1332" y="2092"/>
                </a:cubicBezTo>
                <a:cubicBezTo>
                  <a:pt x="1319" y="2135"/>
                  <a:pt x="1312" y="2184"/>
                  <a:pt x="1312" y="2239"/>
                </a:cubicBezTo>
                <a:cubicBezTo>
                  <a:pt x="1312" y="2287"/>
                  <a:pt x="1317" y="2340"/>
                  <a:pt x="1330" y="2398"/>
                </a:cubicBezTo>
                <a:lnTo>
                  <a:pt x="1334" y="2414"/>
                </a:lnTo>
                <a:cubicBezTo>
                  <a:pt x="1336" y="2424"/>
                  <a:pt x="1341" y="2438"/>
                  <a:pt x="1347" y="2456"/>
                </a:cubicBezTo>
                <a:cubicBezTo>
                  <a:pt x="1361" y="2492"/>
                  <a:pt x="1385" y="2541"/>
                  <a:pt x="1424" y="2589"/>
                </a:cubicBezTo>
                <a:cubicBezTo>
                  <a:pt x="1451" y="2622"/>
                  <a:pt x="1484" y="2654"/>
                  <a:pt x="1526" y="2683"/>
                </a:cubicBezTo>
                <a:cubicBezTo>
                  <a:pt x="1583" y="2723"/>
                  <a:pt x="1656" y="2757"/>
                  <a:pt x="1752" y="2777"/>
                </a:cubicBezTo>
                <a:cubicBezTo>
                  <a:pt x="1807" y="2788"/>
                  <a:pt x="1870" y="2795"/>
                  <a:pt x="1942" y="2795"/>
                </a:cubicBezTo>
                <a:cubicBezTo>
                  <a:pt x="2006" y="2795"/>
                  <a:pt x="2077" y="2789"/>
                  <a:pt x="2155" y="2777"/>
                </a:cubicBezTo>
                <a:cubicBezTo>
                  <a:pt x="2139" y="2743"/>
                  <a:pt x="2127" y="2709"/>
                  <a:pt x="2119" y="2676"/>
                </a:cubicBezTo>
                <a:cubicBezTo>
                  <a:pt x="2102" y="2614"/>
                  <a:pt x="2097" y="2555"/>
                  <a:pt x="2097" y="2505"/>
                </a:cubicBezTo>
                <a:cubicBezTo>
                  <a:pt x="2097" y="2457"/>
                  <a:pt x="2102" y="2416"/>
                  <a:pt x="2107" y="2386"/>
                </a:cubicBezTo>
                <a:cubicBezTo>
                  <a:pt x="2109" y="2372"/>
                  <a:pt x="2111" y="2361"/>
                  <a:pt x="2113" y="2352"/>
                </a:cubicBezTo>
                <a:cubicBezTo>
                  <a:pt x="2107" y="2351"/>
                  <a:pt x="2102" y="2349"/>
                  <a:pt x="2097" y="2347"/>
                </a:cubicBezTo>
                <a:cubicBezTo>
                  <a:pt x="2055" y="2330"/>
                  <a:pt x="2013" y="2303"/>
                  <a:pt x="1976" y="2264"/>
                </a:cubicBezTo>
                <a:cubicBezTo>
                  <a:pt x="1957" y="2243"/>
                  <a:pt x="1959" y="2211"/>
                  <a:pt x="1979" y="2192"/>
                </a:cubicBezTo>
                <a:cubicBezTo>
                  <a:pt x="2000" y="2173"/>
                  <a:pt x="2032" y="2174"/>
                  <a:pt x="2051" y="2195"/>
                </a:cubicBezTo>
                <a:cubicBezTo>
                  <a:pt x="2077" y="2224"/>
                  <a:pt x="2105" y="2241"/>
                  <a:pt x="2133" y="2252"/>
                </a:cubicBezTo>
                <a:cubicBezTo>
                  <a:pt x="2162" y="2263"/>
                  <a:pt x="2191" y="2268"/>
                  <a:pt x="2220" y="2268"/>
                </a:cubicBezTo>
                <a:cubicBezTo>
                  <a:pt x="2262" y="2268"/>
                  <a:pt x="2302" y="2258"/>
                  <a:pt x="2332" y="2248"/>
                </a:cubicBezTo>
                <a:cubicBezTo>
                  <a:pt x="2362" y="2238"/>
                  <a:pt x="2382" y="2228"/>
                  <a:pt x="2382" y="2228"/>
                </a:cubicBezTo>
                <a:lnTo>
                  <a:pt x="2382" y="2228"/>
                </a:lnTo>
                <a:lnTo>
                  <a:pt x="2382" y="2228"/>
                </a:lnTo>
                <a:cubicBezTo>
                  <a:pt x="2407" y="2214"/>
                  <a:pt x="2438" y="2224"/>
                  <a:pt x="2451" y="2248"/>
                </a:cubicBezTo>
                <a:cubicBezTo>
                  <a:pt x="2464" y="2273"/>
                  <a:pt x="2455" y="2303"/>
                  <a:pt x="2431" y="2317"/>
                </a:cubicBezTo>
                <a:cubicBezTo>
                  <a:pt x="2429" y="2318"/>
                  <a:pt x="2405" y="2331"/>
                  <a:pt x="2368" y="2343"/>
                </a:cubicBezTo>
                <a:cubicBezTo>
                  <a:pt x="2340" y="2353"/>
                  <a:pt x="2305" y="2362"/>
                  <a:pt x="2265" y="2366"/>
                </a:cubicBezTo>
                <a:cubicBezTo>
                  <a:pt x="2265" y="2370"/>
                  <a:pt x="2264" y="2373"/>
                  <a:pt x="2263" y="2376"/>
                </a:cubicBezTo>
                <a:lnTo>
                  <a:pt x="2263" y="2376"/>
                </a:lnTo>
                <a:lnTo>
                  <a:pt x="2263" y="2376"/>
                </a:lnTo>
                <a:lnTo>
                  <a:pt x="2263" y="2378"/>
                </a:lnTo>
                <a:cubicBezTo>
                  <a:pt x="2263" y="2379"/>
                  <a:pt x="2262" y="2381"/>
                  <a:pt x="2262" y="2384"/>
                </a:cubicBezTo>
                <a:cubicBezTo>
                  <a:pt x="2260" y="2390"/>
                  <a:pt x="2259" y="2399"/>
                  <a:pt x="2257" y="2410"/>
                </a:cubicBezTo>
                <a:cubicBezTo>
                  <a:pt x="2253" y="2433"/>
                  <a:pt x="2249" y="2466"/>
                  <a:pt x="2249" y="2505"/>
                </a:cubicBezTo>
                <a:cubicBezTo>
                  <a:pt x="2249" y="2539"/>
                  <a:pt x="2252" y="2577"/>
                  <a:pt x="2261" y="2616"/>
                </a:cubicBezTo>
                <a:cubicBezTo>
                  <a:pt x="2269" y="2655"/>
                  <a:pt x="2282" y="2694"/>
                  <a:pt x="2303" y="2732"/>
                </a:cubicBezTo>
                <a:cubicBezTo>
                  <a:pt x="2317" y="2757"/>
                  <a:pt x="2334" y="2781"/>
                  <a:pt x="2355" y="2804"/>
                </a:cubicBezTo>
                <a:cubicBezTo>
                  <a:pt x="2383" y="2835"/>
                  <a:pt x="2419" y="2863"/>
                  <a:pt x="2465" y="2888"/>
                </a:cubicBezTo>
                <a:cubicBezTo>
                  <a:pt x="2527" y="2921"/>
                  <a:pt x="2608" y="2948"/>
                  <a:pt x="2716" y="2961"/>
                </a:cubicBezTo>
                <a:cubicBezTo>
                  <a:pt x="2757" y="2966"/>
                  <a:pt x="2787" y="3004"/>
                  <a:pt x="2782" y="3046"/>
                </a:cubicBezTo>
                <a:cubicBezTo>
                  <a:pt x="2777" y="3088"/>
                  <a:pt x="2739" y="3117"/>
                  <a:pt x="2697" y="3112"/>
                </a:cubicBezTo>
                <a:cubicBezTo>
                  <a:pt x="2594" y="3099"/>
                  <a:pt x="2506" y="3075"/>
                  <a:pt x="2433" y="3042"/>
                </a:cubicBezTo>
                <a:cubicBezTo>
                  <a:pt x="2359" y="3008"/>
                  <a:pt x="2300" y="2966"/>
                  <a:pt x="2253" y="2918"/>
                </a:cubicBezTo>
                <a:lnTo>
                  <a:pt x="2250" y="2915"/>
                </a:lnTo>
                <a:cubicBezTo>
                  <a:pt x="2136" y="2937"/>
                  <a:pt x="2034" y="2947"/>
                  <a:pt x="1942" y="2947"/>
                </a:cubicBezTo>
                <a:cubicBezTo>
                  <a:pt x="1805" y="2947"/>
                  <a:pt x="1691" y="2925"/>
                  <a:pt x="1596" y="2889"/>
                </a:cubicBezTo>
                <a:cubicBezTo>
                  <a:pt x="1501" y="2854"/>
                  <a:pt x="1426" y="2805"/>
                  <a:pt x="1369" y="2751"/>
                </a:cubicBezTo>
                <a:cubicBezTo>
                  <a:pt x="1330" y="2716"/>
                  <a:pt x="1299" y="2679"/>
                  <a:pt x="1275" y="2643"/>
                </a:cubicBezTo>
                <a:cubicBezTo>
                  <a:pt x="1252" y="2609"/>
                  <a:pt x="1234" y="2576"/>
                  <a:pt x="1221" y="2547"/>
                </a:cubicBezTo>
                <a:cubicBezTo>
                  <a:pt x="1195" y="2573"/>
                  <a:pt x="1165" y="2607"/>
                  <a:pt x="1138" y="2647"/>
                </a:cubicBezTo>
                <a:cubicBezTo>
                  <a:pt x="1112" y="2683"/>
                  <a:pt x="1088" y="2724"/>
                  <a:pt x="1069" y="2770"/>
                </a:cubicBezTo>
                <a:cubicBezTo>
                  <a:pt x="1044" y="2830"/>
                  <a:pt x="1028" y="2897"/>
                  <a:pt x="1028" y="2971"/>
                </a:cubicBezTo>
                <a:cubicBezTo>
                  <a:pt x="1028" y="3036"/>
                  <a:pt x="1040" y="3106"/>
                  <a:pt x="1072" y="3183"/>
                </a:cubicBezTo>
                <a:lnTo>
                  <a:pt x="1091" y="3229"/>
                </a:lnTo>
                <a:lnTo>
                  <a:pt x="1057" y="3264"/>
                </a:lnTo>
                <a:lnTo>
                  <a:pt x="1057" y="3264"/>
                </a:lnTo>
                <a:lnTo>
                  <a:pt x="1057" y="3264"/>
                </a:lnTo>
                <a:lnTo>
                  <a:pt x="1057" y="3264"/>
                </a:lnTo>
                <a:lnTo>
                  <a:pt x="1056" y="3265"/>
                </a:lnTo>
                <a:lnTo>
                  <a:pt x="1054" y="3267"/>
                </a:lnTo>
                <a:cubicBezTo>
                  <a:pt x="1052" y="3269"/>
                  <a:pt x="1049" y="3273"/>
                  <a:pt x="1045" y="3279"/>
                </a:cubicBezTo>
                <a:cubicBezTo>
                  <a:pt x="1036" y="3289"/>
                  <a:pt x="1024" y="3305"/>
                  <a:pt x="1010" y="3326"/>
                </a:cubicBezTo>
                <a:cubicBezTo>
                  <a:pt x="983" y="3367"/>
                  <a:pt x="950" y="3427"/>
                  <a:pt x="928" y="3500"/>
                </a:cubicBezTo>
                <a:cubicBezTo>
                  <a:pt x="914" y="3549"/>
                  <a:pt x="904" y="3603"/>
                  <a:pt x="904" y="3662"/>
                </a:cubicBezTo>
                <a:cubicBezTo>
                  <a:pt x="904" y="3718"/>
                  <a:pt x="913" y="3779"/>
                  <a:pt x="935" y="3845"/>
                </a:cubicBezTo>
                <a:cubicBezTo>
                  <a:pt x="951" y="3891"/>
                  <a:pt x="974" y="3940"/>
                  <a:pt x="1006" y="3992"/>
                </a:cubicBezTo>
                <a:cubicBezTo>
                  <a:pt x="1014" y="3998"/>
                  <a:pt x="1021" y="4006"/>
                  <a:pt x="1026" y="4016"/>
                </a:cubicBezTo>
                <a:lnTo>
                  <a:pt x="1026" y="4016"/>
                </a:lnTo>
                <a:lnTo>
                  <a:pt x="1026" y="4016"/>
                </a:lnTo>
                <a:lnTo>
                  <a:pt x="1027" y="4017"/>
                </a:lnTo>
                <a:cubicBezTo>
                  <a:pt x="1028" y="4019"/>
                  <a:pt x="1030" y="4022"/>
                  <a:pt x="1032" y="4025"/>
                </a:cubicBezTo>
                <a:cubicBezTo>
                  <a:pt x="1036" y="4033"/>
                  <a:pt x="1044" y="4044"/>
                  <a:pt x="1054" y="4057"/>
                </a:cubicBezTo>
                <a:cubicBezTo>
                  <a:pt x="1075" y="4083"/>
                  <a:pt x="1107" y="4118"/>
                  <a:pt x="1152" y="4151"/>
                </a:cubicBezTo>
                <a:cubicBezTo>
                  <a:pt x="1182" y="4172"/>
                  <a:pt x="1217" y="4193"/>
                  <a:pt x="1259" y="4210"/>
                </a:cubicBezTo>
                <a:cubicBezTo>
                  <a:pt x="1315" y="4232"/>
                  <a:pt x="1383" y="4247"/>
                  <a:pt x="1464" y="4247"/>
                </a:cubicBezTo>
                <a:cubicBezTo>
                  <a:pt x="1533" y="4247"/>
                  <a:pt x="1613" y="4236"/>
                  <a:pt x="1704" y="4209"/>
                </a:cubicBezTo>
                <a:cubicBezTo>
                  <a:pt x="1795" y="4181"/>
                  <a:pt x="1898" y="4138"/>
                  <a:pt x="2014" y="4071"/>
                </a:cubicBezTo>
                <a:cubicBezTo>
                  <a:pt x="2020" y="4068"/>
                  <a:pt x="2026" y="4065"/>
                  <a:pt x="2033" y="4064"/>
                </a:cubicBezTo>
                <a:cubicBezTo>
                  <a:pt x="2023" y="4033"/>
                  <a:pt x="2017" y="3999"/>
                  <a:pt x="2017" y="3962"/>
                </a:cubicBezTo>
                <a:cubicBezTo>
                  <a:pt x="2017" y="3941"/>
                  <a:pt x="2019" y="3920"/>
                  <a:pt x="2023" y="3897"/>
                </a:cubicBezTo>
                <a:cubicBezTo>
                  <a:pt x="2028" y="3870"/>
                  <a:pt x="2054" y="3851"/>
                  <a:pt x="2081" y="3856"/>
                </a:cubicBezTo>
                <a:cubicBezTo>
                  <a:pt x="2109" y="3861"/>
                  <a:pt x="2127" y="3887"/>
                  <a:pt x="2123" y="3915"/>
                </a:cubicBezTo>
                <a:cubicBezTo>
                  <a:pt x="2120" y="3931"/>
                  <a:pt x="2119" y="3947"/>
                  <a:pt x="2118" y="3962"/>
                </a:cubicBezTo>
                <a:cubicBezTo>
                  <a:pt x="2119" y="3990"/>
                  <a:pt x="2123" y="4015"/>
                  <a:pt x="2130" y="4038"/>
                </a:cubicBezTo>
                <a:cubicBezTo>
                  <a:pt x="2138" y="4060"/>
                  <a:pt x="2148" y="4080"/>
                  <a:pt x="2160" y="4098"/>
                </a:cubicBezTo>
                <a:cubicBezTo>
                  <a:pt x="2184" y="4134"/>
                  <a:pt x="2213" y="4160"/>
                  <a:pt x="2234" y="4175"/>
                </a:cubicBezTo>
                <a:cubicBezTo>
                  <a:pt x="2247" y="4185"/>
                  <a:pt x="2256" y="4190"/>
                  <a:pt x="2257" y="4190"/>
                </a:cubicBezTo>
                <a:lnTo>
                  <a:pt x="2257" y="4190"/>
                </a:lnTo>
                <a:lnTo>
                  <a:pt x="2257" y="4190"/>
                </a:lnTo>
                <a:lnTo>
                  <a:pt x="2257" y="4190"/>
                </a:lnTo>
                <a:cubicBezTo>
                  <a:pt x="2281" y="4203"/>
                  <a:pt x="2290" y="4234"/>
                  <a:pt x="2277" y="4259"/>
                </a:cubicBezTo>
                <a:cubicBezTo>
                  <a:pt x="2264" y="4283"/>
                  <a:pt x="2233" y="4292"/>
                  <a:pt x="2208" y="4279"/>
                </a:cubicBezTo>
                <a:cubicBezTo>
                  <a:pt x="2207" y="4278"/>
                  <a:pt x="2191" y="4270"/>
                  <a:pt x="2170" y="4254"/>
                </a:cubicBezTo>
                <a:cubicBezTo>
                  <a:pt x="2151" y="4240"/>
                  <a:pt x="2128" y="4219"/>
                  <a:pt x="2104" y="4192"/>
                </a:cubicBezTo>
                <a:cubicBezTo>
                  <a:pt x="2100" y="4196"/>
                  <a:pt x="2095" y="4200"/>
                  <a:pt x="2089" y="4203"/>
                </a:cubicBezTo>
                <a:cubicBezTo>
                  <a:pt x="1965" y="4274"/>
                  <a:pt x="1851" y="4323"/>
                  <a:pt x="1747" y="4354"/>
                </a:cubicBezTo>
                <a:cubicBezTo>
                  <a:pt x="1643" y="4385"/>
                  <a:pt x="1549" y="4399"/>
                  <a:pt x="1464" y="4399"/>
                </a:cubicBezTo>
                <a:cubicBezTo>
                  <a:pt x="1351" y="4399"/>
                  <a:pt x="1255" y="4375"/>
                  <a:pt x="1177" y="4340"/>
                </a:cubicBezTo>
                <a:cubicBezTo>
                  <a:pt x="1128" y="4318"/>
                  <a:pt x="1086" y="4292"/>
                  <a:pt x="1050" y="4265"/>
                </a:cubicBezTo>
                <a:cubicBezTo>
                  <a:pt x="1051" y="4310"/>
                  <a:pt x="1054" y="4363"/>
                  <a:pt x="1064" y="4419"/>
                </a:cubicBezTo>
                <a:cubicBezTo>
                  <a:pt x="1074" y="4477"/>
                  <a:pt x="1091" y="4538"/>
                  <a:pt x="1118" y="4597"/>
                </a:cubicBezTo>
                <a:cubicBezTo>
                  <a:pt x="1136" y="4637"/>
                  <a:pt x="1158" y="4676"/>
                  <a:pt x="1186" y="4713"/>
                </a:cubicBezTo>
                <a:cubicBezTo>
                  <a:pt x="1192" y="4722"/>
                  <a:pt x="1199" y="4731"/>
                  <a:pt x="1206" y="4739"/>
                </a:cubicBezTo>
                <a:cubicBezTo>
                  <a:pt x="1209" y="4715"/>
                  <a:pt x="1212" y="4689"/>
                  <a:pt x="1218" y="4662"/>
                </a:cubicBezTo>
                <a:cubicBezTo>
                  <a:pt x="1230" y="4611"/>
                  <a:pt x="1249" y="4557"/>
                  <a:pt x="1280" y="4505"/>
                </a:cubicBezTo>
                <a:cubicBezTo>
                  <a:pt x="1301" y="4469"/>
                  <a:pt x="1348" y="4457"/>
                  <a:pt x="1384" y="4478"/>
                </a:cubicBezTo>
                <a:cubicBezTo>
                  <a:pt x="1420" y="4500"/>
                  <a:pt x="1432" y="4546"/>
                  <a:pt x="1411" y="4582"/>
                </a:cubicBezTo>
                <a:cubicBezTo>
                  <a:pt x="1389" y="4618"/>
                  <a:pt x="1375" y="4657"/>
                  <a:pt x="1367" y="4695"/>
                </a:cubicBezTo>
                <a:cubicBezTo>
                  <a:pt x="1358" y="4734"/>
                  <a:pt x="1355" y="4771"/>
                  <a:pt x="1355" y="4805"/>
                </a:cubicBezTo>
                <a:cubicBezTo>
                  <a:pt x="1355" y="4843"/>
                  <a:pt x="1359" y="4875"/>
                  <a:pt x="1363" y="4895"/>
                </a:cubicBezTo>
                <a:cubicBezTo>
                  <a:pt x="1364" y="4901"/>
                  <a:pt x="1365" y="4905"/>
                  <a:pt x="1365" y="4908"/>
                </a:cubicBezTo>
                <a:cubicBezTo>
                  <a:pt x="1367" y="4913"/>
                  <a:pt x="1368" y="4917"/>
                  <a:pt x="1369" y="4922"/>
                </a:cubicBezTo>
                <a:lnTo>
                  <a:pt x="1369" y="4925"/>
                </a:lnTo>
                <a:cubicBezTo>
                  <a:pt x="1370" y="4926"/>
                  <a:pt x="1370" y="4928"/>
                  <a:pt x="1370" y="4930"/>
                </a:cubicBezTo>
                <a:cubicBezTo>
                  <a:pt x="1370" y="4931"/>
                  <a:pt x="1370" y="4933"/>
                  <a:pt x="1370" y="4936"/>
                </a:cubicBezTo>
                <a:cubicBezTo>
                  <a:pt x="1370" y="4937"/>
                  <a:pt x="1370" y="4939"/>
                  <a:pt x="1370" y="4941"/>
                </a:cubicBezTo>
                <a:cubicBezTo>
                  <a:pt x="1376" y="4964"/>
                  <a:pt x="1384" y="4995"/>
                  <a:pt x="1397" y="5031"/>
                </a:cubicBezTo>
                <a:cubicBezTo>
                  <a:pt x="1423" y="5108"/>
                  <a:pt x="1468" y="5208"/>
                  <a:pt x="1543" y="5302"/>
                </a:cubicBezTo>
                <a:cubicBezTo>
                  <a:pt x="1593" y="5365"/>
                  <a:pt x="1656" y="5424"/>
                  <a:pt x="1737" y="5474"/>
                </a:cubicBezTo>
                <a:cubicBezTo>
                  <a:pt x="1783" y="5502"/>
                  <a:pt x="1835" y="5527"/>
                  <a:pt x="1894" y="5548"/>
                </a:cubicBezTo>
                <a:cubicBezTo>
                  <a:pt x="1919" y="5556"/>
                  <a:pt x="1945" y="5564"/>
                  <a:pt x="1972" y="5571"/>
                </a:cubicBezTo>
                <a:cubicBezTo>
                  <a:pt x="1961" y="5544"/>
                  <a:pt x="1949" y="5514"/>
                  <a:pt x="1940" y="5481"/>
                </a:cubicBezTo>
                <a:cubicBezTo>
                  <a:pt x="1915" y="5395"/>
                  <a:pt x="1897" y="5292"/>
                  <a:pt x="1897" y="5179"/>
                </a:cubicBezTo>
                <a:cubicBezTo>
                  <a:pt x="1897" y="5073"/>
                  <a:pt x="1913" y="4959"/>
                  <a:pt x="1956" y="4843"/>
                </a:cubicBezTo>
                <a:cubicBezTo>
                  <a:pt x="1998" y="4728"/>
                  <a:pt x="2068" y="4613"/>
                  <a:pt x="2172" y="4506"/>
                </a:cubicBezTo>
                <a:lnTo>
                  <a:pt x="2172" y="4506"/>
                </a:lnTo>
                <a:lnTo>
                  <a:pt x="2172" y="4506"/>
                </a:lnTo>
                <a:lnTo>
                  <a:pt x="2173" y="4505"/>
                </a:lnTo>
                <a:cubicBezTo>
                  <a:pt x="2178" y="4500"/>
                  <a:pt x="2216" y="4461"/>
                  <a:pt x="2283" y="4413"/>
                </a:cubicBezTo>
                <a:cubicBezTo>
                  <a:pt x="2352" y="4362"/>
                  <a:pt x="2452" y="4302"/>
                  <a:pt x="2576" y="4261"/>
                </a:cubicBezTo>
                <a:cubicBezTo>
                  <a:pt x="2659" y="4234"/>
                  <a:pt x="2753" y="4215"/>
                  <a:pt x="2855" y="4215"/>
                </a:cubicBezTo>
                <a:cubicBezTo>
                  <a:pt x="2921" y="4215"/>
                  <a:pt x="2990" y="4223"/>
                  <a:pt x="3061" y="4240"/>
                </a:cubicBezTo>
                <a:cubicBezTo>
                  <a:pt x="3132" y="4258"/>
                  <a:pt x="3206" y="4285"/>
                  <a:pt x="3280" y="4324"/>
                </a:cubicBezTo>
                <a:cubicBezTo>
                  <a:pt x="3318" y="4343"/>
                  <a:pt x="3332" y="4389"/>
                  <a:pt x="3313" y="4427"/>
                </a:cubicBezTo>
                <a:cubicBezTo>
                  <a:pt x="3293" y="4464"/>
                  <a:pt x="3247" y="4478"/>
                  <a:pt x="3210" y="4459"/>
                </a:cubicBezTo>
                <a:cubicBezTo>
                  <a:pt x="3146" y="4425"/>
                  <a:pt x="3084" y="4403"/>
                  <a:pt x="3025" y="4388"/>
                </a:cubicBezTo>
                <a:cubicBezTo>
                  <a:pt x="2966" y="4374"/>
                  <a:pt x="2909" y="4367"/>
                  <a:pt x="2855" y="4367"/>
                </a:cubicBezTo>
                <a:cubicBezTo>
                  <a:pt x="2772" y="4367"/>
                  <a:pt x="2696" y="4382"/>
                  <a:pt x="2626" y="4404"/>
                </a:cubicBezTo>
                <a:cubicBezTo>
                  <a:pt x="2557" y="4427"/>
                  <a:pt x="2496" y="4457"/>
                  <a:pt x="2445" y="4487"/>
                </a:cubicBezTo>
                <a:cubicBezTo>
                  <a:pt x="2343" y="4548"/>
                  <a:pt x="2282" y="4611"/>
                  <a:pt x="2282" y="4611"/>
                </a:cubicBezTo>
                <a:lnTo>
                  <a:pt x="2282" y="4611"/>
                </a:lnTo>
                <a:lnTo>
                  <a:pt x="2281" y="4612"/>
                </a:lnTo>
                <a:cubicBezTo>
                  <a:pt x="2192" y="4703"/>
                  <a:pt x="2134" y="4800"/>
                  <a:pt x="2098" y="4896"/>
                </a:cubicBezTo>
                <a:cubicBezTo>
                  <a:pt x="2063" y="4992"/>
                  <a:pt x="2049" y="5089"/>
                  <a:pt x="2049" y="5179"/>
                </a:cubicBezTo>
                <a:cubicBezTo>
                  <a:pt x="2049" y="5276"/>
                  <a:pt x="2065" y="5365"/>
                  <a:pt x="2086" y="5438"/>
                </a:cubicBezTo>
                <a:cubicBezTo>
                  <a:pt x="2102" y="5494"/>
                  <a:pt x="2124" y="5540"/>
                  <a:pt x="2143" y="5573"/>
                </a:cubicBezTo>
                <a:cubicBezTo>
                  <a:pt x="2149" y="5583"/>
                  <a:pt x="2154" y="5592"/>
                  <a:pt x="2159" y="5600"/>
                </a:cubicBezTo>
                <a:lnTo>
                  <a:pt x="2163" y="5600"/>
                </a:lnTo>
                <a:lnTo>
                  <a:pt x="2183" y="5633"/>
                </a:lnTo>
                <a:lnTo>
                  <a:pt x="2183" y="5633"/>
                </a:lnTo>
                <a:lnTo>
                  <a:pt x="2183" y="5633"/>
                </a:lnTo>
                <a:lnTo>
                  <a:pt x="2183" y="5633"/>
                </a:lnTo>
                <a:lnTo>
                  <a:pt x="2183" y="5633"/>
                </a:lnTo>
                <a:lnTo>
                  <a:pt x="2183" y="5633"/>
                </a:lnTo>
                <a:lnTo>
                  <a:pt x="2185" y="5636"/>
                </a:lnTo>
                <a:cubicBezTo>
                  <a:pt x="2186" y="5639"/>
                  <a:pt x="2189" y="5643"/>
                  <a:pt x="2193" y="5649"/>
                </a:cubicBezTo>
                <a:cubicBezTo>
                  <a:pt x="2201" y="5660"/>
                  <a:pt x="2213" y="5676"/>
                  <a:pt x="2230" y="5696"/>
                </a:cubicBezTo>
                <a:cubicBezTo>
                  <a:pt x="2264" y="5735"/>
                  <a:pt x="2316" y="5787"/>
                  <a:pt x="2386" y="5836"/>
                </a:cubicBezTo>
                <a:cubicBezTo>
                  <a:pt x="2433" y="5868"/>
                  <a:pt x="2489" y="5898"/>
                  <a:pt x="2553" y="5923"/>
                </a:cubicBezTo>
                <a:cubicBezTo>
                  <a:pt x="2638" y="5956"/>
                  <a:pt x="2740" y="5978"/>
                  <a:pt x="2859" y="5978"/>
                </a:cubicBezTo>
                <a:cubicBezTo>
                  <a:pt x="2962" y="5978"/>
                  <a:pt x="3078" y="5961"/>
                  <a:pt x="3210" y="5921"/>
                </a:cubicBezTo>
                <a:lnTo>
                  <a:pt x="3212" y="5920"/>
                </a:lnTo>
                <a:cubicBezTo>
                  <a:pt x="3215" y="5918"/>
                  <a:pt x="3220" y="5916"/>
                  <a:pt x="3227" y="5913"/>
                </a:cubicBezTo>
                <a:cubicBezTo>
                  <a:pt x="3240" y="5907"/>
                  <a:pt x="3260" y="5897"/>
                  <a:pt x="3283" y="5885"/>
                </a:cubicBezTo>
                <a:cubicBezTo>
                  <a:pt x="3329" y="5859"/>
                  <a:pt x="3389" y="5819"/>
                  <a:pt x="3443" y="5767"/>
                </a:cubicBezTo>
                <a:cubicBezTo>
                  <a:pt x="3479" y="5732"/>
                  <a:pt x="3513" y="5691"/>
                  <a:pt x="3539" y="5646"/>
                </a:cubicBezTo>
                <a:cubicBezTo>
                  <a:pt x="3560" y="5609"/>
                  <a:pt x="3577" y="5578"/>
                  <a:pt x="3590" y="5548"/>
                </a:cubicBezTo>
                <a:cubicBezTo>
                  <a:pt x="3604" y="5517"/>
                  <a:pt x="3614" y="5488"/>
                  <a:pt x="3623" y="5456"/>
                </a:cubicBezTo>
                <a:cubicBezTo>
                  <a:pt x="3629" y="5434"/>
                  <a:pt x="3634" y="5410"/>
                  <a:pt x="3638" y="5384"/>
                </a:cubicBezTo>
                <a:cubicBezTo>
                  <a:pt x="3644" y="5348"/>
                  <a:pt x="3648" y="5307"/>
                  <a:pt x="3651" y="5259"/>
                </a:cubicBezTo>
                <a:cubicBezTo>
                  <a:pt x="3655" y="5194"/>
                  <a:pt x="3658" y="5114"/>
                  <a:pt x="3658" y="5015"/>
                </a:cubicBezTo>
                <a:lnTo>
                  <a:pt x="3658" y="5015"/>
                </a:lnTo>
                <a:lnTo>
                  <a:pt x="3658" y="2798"/>
                </a:lnTo>
                <a:close/>
                <a:moveTo>
                  <a:pt x="6235" y="4351"/>
                </a:moveTo>
                <a:cubicBezTo>
                  <a:pt x="6153" y="4385"/>
                  <a:pt x="6050" y="4412"/>
                  <a:pt x="5933" y="4412"/>
                </a:cubicBezTo>
                <a:cubicBezTo>
                  <a:pt x="5787" y="4412"/>
                  <a:pt x="5618" y="4370"/>
                  <a:pt x="5435" y="4247"/>
                </a:cubicBezTo>
                <a:cubicBezTo>
                  <a:pt x="5394" y="4287"/>
                  <a:pt x="5330" y="4341"/>
                  <a:pt x="5244" y="4383"/>
                </a:cubicBezTo>
                <a:cubicBezTo>
                  <a:pt x="5169" y="4420"/>
                  <a:pt x="5070" y="4452"/>
                  <a:pt x="4950" y="4452"/>
                </a:cubicBezTo>
                <a:cubicBezTo>
                  <a:pt x="4842" y="4452"/>
                  <a:pt x="4718" y="4426"/>
                  <a:pt x="4581" y="4355"/>
                </a:cubicBezTo>
                <a:cubicBezTo>
                  <a:pt x="4544" y="4335"/>
                  <a:pt x="4529" y="4290"/>
                  <a:pt x="4549" y="4252"/>
                </a:cubicBezTo>
                <a:cubicBezTo>
                  <a:pt x="4568" y="4215"/>
                  <a:pt x="4614" y="4201"/>
                  <a:pt x="4651" y="4220"/>
                </a:cubicBezTo>
                <a:cubicBezTo>
                  <a:pt x="5047" y="4426"/>
                  <a:pt x="5299" y="4176"/>
                  <a:pt x="5353" y="4112"/>
                </a:cubicBezTo>
                <a:cubicBezTo>
                  <a:pt x="5355" y="4108"/>
                  <a:pt x="5358" y="4103"/>
                  <a:pt x="5361" y="4099"/>
                </a:cubicBezTo>
                <a:cubicBezTo>
                  <a:pt x="5374" y="4082"/>
                  <a:pt x="5393" y="4072"/>
                  <a:pt x="5413" y="4069"/>
                </a:cubicBezTo>
                <a:cubicBezTo>
                  <a:pt x="5433" y="4066"/>
                  <a:pt x="5453" y="4071"/>
                  <a:pt x="5470" y="4084"/>
                </a:cubicBezTo>
                <a:cubicBezTo>
                  <a:pt x="5475" y="4087"/>
                  <a:pt x="5479" y="4091"/>
                  <a:pt x="5483" y="4095"/>
                </a:cubicBezTo>
                <a:cubicBezTo>
                  <a:pt x="5717" y="4266"/>
                  <a:pt x="5950" y="4305"/>
                  <a:pt x="6176" y="4210"/>
                </a:cubicBezTo>
                <a:cubicBezTo>
                  <a:pt x="6351" y="4137"/>
                  <a:pt x="6454" y="4012"/>
                  <a:pt x="6455" y="4010"/>
                </a:cubicBezTo>
                <a:cubicBezTo>
                  <a:pt x="6459" y="4006"/>
                  <a:pt x="6463" y="4002"/>
                  <a:pt x="6467" y="3999"/>
                </a:cubicBezTo>
                <a:cubicBezTo>
                  <a:pt x="6568" y="3838"/>
                  <a:pt x="6595" y="3673"/>
                  <a:pt x="6545" y="3508"/>
                </a:cubicBezTo>
                <a:cubicBezTo>
                  <a:pt x="6503" y="3364"/>
                  <a:pt x="6417" y="3273"/>
                  <a:pt x="6416" y="3272"/>
                </a:cubicBezTo>
                <a:lnTo>
                  <a:pt x="6381" y="3235"/>
                </a:lnTo>
                <a:lnTo>
                  <a:pt x="6402" y="3188"/>
                </a:lnTo>
                <a:cubicBezTo>
                  <a:pt x="6540" y="2883"/>
                  <a:pt x="6402" y="2670"/>
                  <a:pt x="6296" y="2564"/>
                </a:cubicBezTo>
                <a:cubicBezTo>
                  <a:pt x="6269" y="2680"/>
                  <a:pt x="6210" y="2849"/>
                  <a:pt x="6077" y="3009"/>
                </a:cubicBezTo>
                <a:cubicBezTo>
                  <a:pt x="5976" y="3130"/>
                  <a:pt x="5823" y="3226"/>
                  <a:pt x="5645" y="3278"/>
                </a:cubicBezTo>
                <a:cubicBezTo>
                  <a:pt x="5551" y="3305"/>
                  <a:pt x="5456" y="3318"/>
                  <a:pt x="5362" y="3318"/>
                </a:cubicBezTo>
                <a:cubicBezTo>
                  <a:pt x="5284" y="3318"/>
                  <a:pt x="5208" y="3309"/>
                  <a:pt x="5135" y="3290"/>
                </a:cubicBezTo>
                <a:cubicBezTo>
                  <a:pt x="5072" y="3368"/>
                  <a:pt x="4986" y="3428"/>
                  <a:pt x="4879" y="3468"/>
                </a:cubicBezTo>
                <a:cubicBezTo>
                  <a:pt x="4965" y="3490"/>
                  <a:pt x="5056" y="3505"/>
                  <a:pt x="5151" y="3513"/>
                </a:cubicBezTo>
                <a:cubicBezTo>
                  <a:pt x="5193" y="3516"/>
                  <a:pt x="5224" y="3553"/>
                  <a:pt x="5220" y="3595"/>
                </a:cubicBezTo>
                <a:cubicBezTo>
                  <a:pt x="5217" y="3635"/>
                  <a:pt x="5184" y="3665"/>
                  <a:pt x="5144" y="3665"/>
                </a:cubicBezTo>
                <a:cubicBezTo>
                  <a:pt x="5142" y="3665"/>
                  <a:pt x="5140" y="3665"/>
                  <a:pt x="5138" y="3664"/>
                </a:cubicBezTo>
                <a:cubicBezTo>
                  <a:pt x="4850" y="3640"/>
                  <a:pt x="4594" y="3556"/>
                  <a:pt x="4376" y="3414"/>
                </a:cubicBezTo>
                <a:cubicBezTo>
                  <a:pt x="4201" y="3300"/>
                  <a:pt x="4051" y="3149"/>
                  <a:pt x="3930" y="2966"/>
                </a:cubicBezTo>
                <a:cubicBezTo>
                  <a:pt x="3884" y="2898"/>
                  <a:pt x="3846" y="2830"/>
                  <a:pt x="3815" y="2766"/>
                </a:cubicBezTo>
                <a:lnTo>
                  <a:pt x="3815" y="5023"/>
                </a:lnTo>
                <a:cubicBezTo>
                  <a:pt x="3815" y="5247"/>
                  <a:pt x="3823" y="5448"/>
                  <a:pt x="3925" y="5634"/>
                </a:cubicBezTo>
                <a:cubicBezTo>
                  <a:pt x="4043" y="5852"/>
                  <a:pt x="4256" y="5918"/>
                  <a:pt x="4258" y="5919"/>
                </a:cubicBezTo>
                <a:lnTo>
                  <a:pt x="4259" y="5919"/>
                </a:lnTo>
                <a:cubicBezTo>
                  <a:pt x="4383" y="5958"/>
                  <a:pt x="4504" y="5978"/>
                  <a:pt x="4616" y="5978"/>
                </a:cubicBezTo>
                <a:cubicBezTo>
                  <a:pt x="4810" y="5978"/>
                  <a:pt x="4982" y="5921"/>
                  <a:pt x="5127" y="5810"/>
                </a:cubicBezTo>
                <a:cubicBezTo>
                  <a:pt x="5237" y="5726"/>
                  <a:pt x="5290" y="5641"/>
                  <a:pt x="5291" y="5640"/>
                </a:cubicBezTo>
                <a:lnTo>
                  <a:pt x="5311" y="5607"/>
                </a:lnTo>
                <a:lnTo>
                  <a:pt x="5314" y="5607"/>
                </a:lnTo>
                <a:cubicBezTo>
                  <a:pt x="5334" y="5576"/>
                  <a:pt x="5366" y="5519"/>
                  <a:pt x="5387" y="5446"/>
                </a:cubicBezTo>
                <a:cubicBezTo>
                  <a:pt x="5426" y="5313"/>
                  <a:pt x="5483" y="4994"/>
                  <a:pt x="5266" y="4705"/>
                </a:cubicBezTo>
                <a:cubicBezTo>
                  <a:pt x="5251" y="4762"/>
                  <a:pt x="5222" y="4806"/>
                  <a:pt x="5194" y="4837"/>
                </a:cubicBezTo>
                <a:cubicBezTo>
                  <a:pt x="5139" y="4896"/>
                  <a:pt x="5078" y="4920"/>
                  <a:pt x="5071" y="4923"/>
                </a:cubicBezTo>
                <a:cubicBezTo>
                  <a:pt x="5065" y="4925"/>
                  <a:pt x="5059" y="4926"/>
                  <a:pt x="5053" y="4926"/>
                </a:cubicBezTo>
                <a:cubicBezTo>
                  <a:pt x="5033" y="4926"/>
                  <a:pt x="5014" y="4914"/>
                  <a:pt x="5006" y="4893"/>
                </a:cubicBezTo>
                <a:cubicBezTo>
                  <a:pt x="4996" y="4867"/>
                  <a:pt x="5009" y="4838"/>
                  <a:pt x="5035" y="4828"/>
                </a:cubicBezTo>
                <a:cubicBezTo>
                  <a:pt x="5036" y="4827"/>
                  <a:pt x="5083" y="4809"/>
                  <a:pt x="5121" y="4766"/>
                </a:cubicBezTo>
                <a:cubicBezTo>
                  <a:pt x="5170" y="4711"/>
                  <a:pt x="5185" y="4641"/>
                  <a:pt x="5164" y="4559"/>
                </a:cubicBezTo>
                <a:cubicBezTo>
                  <a:pt x="5157" y="4532"/>
                  <a:pt x="5173" y="4504"/>
                  <a:pt x="5200" y="4498"/>
                </a:cubicBezTo>
                <a:cubicBezTo>
                  <a:pt x="5206" y="4496"/>
                  <a:pt x="5211" y="4496"/>
                  <a:pt x="5217" y="4496"/>
                </a:cubicBezTo>
                <a:cubicBezTo>
                  <a:pt x="5245" y="4484"/>
                  <a:pt x="5278" y="4490"/>
                  <a:pt x="5301" y="4513"/>
                </a:cubicBezTo>
                <a:cubicBezTo>
                  <a:pt x="5660" y="4880"/>
                  <a:pt x="5583" y="5317"/>
                  <a:pt x="5533" y="5488"/>
                </a:cubicBezTo>
                <a:cubicBezTo>
                  <a:pt x="5524" y="5521"/>
                  <a:pt x="5512" y="5551"/>
                  <a:pt x="5501" y="5578"/>
                </a:cubicBezTo>
                <a:cubicBezTo>
                  <a:pt x="5809" y="5503"/>
                  <a:pt x="6016" y="5287"/>
                  <a:pt x="6103" y="4947"/>
                </a:cubicBezTo>
                <a:cubicBezTo>
                  <a:pt x="6103" y="4942"/>
                  <a:pt x="6103" y="4936"/>
                  <a:pt x="6104" y="4930"/>
                </a:cubicBezTo>
                <a:cubicBezTo>
                  <a:pt x="6105" y="4924"/>
                  <a:pt x="6106" y="4920"/>
                  <a:pt x="6108" y="4915"/>
                </a:cubicBezTo>
                <a:cubicBezTo>
                  <a:pt x="6119" y="4869"/>
                  <a:pt x="6136" y="4714"/>
                  <a:pt x="6063" y="4590"/>
                </a:cubicBezTo>
                <a:cubicBezTo>
                  <a:pt x="6041" y="4554"/>
                  <a:pt x="6053" y="4507"/>
                  <a:pt x="6089" y="4486"/>
                </a:cubicBezTo>
                <a:cubicBezTo>
                  <a:pt x="6125" y="4464"/>
                  <a:pt x="6172" y="4476"/>
                  <a:pt x="6193" y="4512"/>
                </a:cubicBezTo>
                <a:cubicBezTo>
                  <a:pt x="6241" y="4592"/>
                  <a:pt x="6260" y="4677"/>
                  <a:pt x="6267" y="4747"/>
                </a:cubicBezTo>
                <a:cubicBezTo>
                  <a:pt x="6344" y="4654"/>
                  <a:pt x="6393" y="4538"/>
                  <a:pt x="6413" y="4401"/>
                </a:cubicBezTo>
                <a:cubicBezTo>
                  <a:pt x="6422" y="4343"/>
                  <a:pt x="6423" y="4289"/>
                  <a:pt x="6422" y="4244"/>
                </a:cubicBezTo>
                <a:cubicBezTo>
                  <a:pt x="6371" y="4281"/>
                  <a:pt x="6308" y="4320"/>
                  <a:pt x="6235" y="4351"/>
                </a:cubicBezTo>
                <a:close/>
                <a:moveTo>
                  <a:pt x="2163" y="7399"/>
                </a:moveTo>
                <a:lnTo>
                  <a:pt x="5311" y="7399"/>
                </a:lnTo>
                <a:cubicBezTo>
                  <a:pt x="5380" y="6921"/>
                  <a:pt x="5664" y="6512"/>
                  <a:pt x="5989" y="6047"/>
                </a:cubicBezTo>
                <a:cubicBezTo>
                  <a:pt x="6394" y="5465"/>
                  <a:pt x="6854" y="4806"/>
                  <a:pt x="6984" y="3837"/>
                </a:cubicBezTo>
                <a:cubicBezTo>
                  <a:pt x="7126" y="2781"/>
                  <a:pt x="6686" y="2017"/>
                  <a:pt x="6292" y="1561"/>
                </a:cubicBezTo>
                <a:cubicBezTo>
                  <a:pt x="5664" y="835"/>
                  <a:pt x="4691" y="378"/>
                  <a:pt x="3752" y="367"/>
                </a:cubicBezTo>
                <a:lnTo>
                  <a:pt x="3721" y="367"/>
                </a:lnTo>
                <a:cubicBezTo>
                  <a:pt x="2783" y="378"/>
                  <a:pt x="1810" y="835"/>
                  <a:pt x="1182" y="1561"/>
                </a:cubicBezTo>
                <a:cubicBezTo>
                  <a:pt x="787" y="2017"/>
                  <a:pt x="347" y="2781"/>
                  <a:pt x="489" y="3837"/>
                </a:cubicBezTo>
                <a:cubicBezTo>
                  <a:pt x="620" y="4806"/>
                  <a:pt x="1079" y="5465"/>
                  <a:pt x="1485" y="6047"/>
                </a:cubicBezTo>
                <a:cubicBezTo>
                  <a:pt x="1809" y="6512"/>
                  <a:pt x="2094" y="6921"/>
                  <a:pt x="2163" y="7399"/>
                </a:cubicBezTo>
                <a:close/>
                <a:moveTo>
                  <a:pt x="5658" y="7766"/>
                </a:moveTo>
                <a:lnTo>
                  <a:pt x="1816" y="7766"/>
                </a:lnTo>
                <a:lnTo>
                  <a:pt x="1811" y="7587"/>
                </a:lnTo>
                <a:cubicBezTo>
                  <a:pt x="1799" y="7140"/>
                  <a:pt x="1514" y="6731"/>
                  <a:pt x="1184" y="6257"/>
                </a:cubicBezTo>
                <a:cubicBezTo>
                  <a:pt x="775" y="5671"/>
                  <a:pt x="268" y="4943"/>
                  <a:pt x="125" y="3886"/>
                </a:cubicBezTo>
                <a:cubicBezTo>
                  <a:pt x="0" y="2956"/>
                  <a:pt x="277" y="2046"/>
                  <a:pt x="904" y="1321"/>
                </a:cubicBezTo>
                <a:cubicBezTo>
                  <a:pt x="1248" y="923"/>
                  <a:pt x="1691" y="591"/>
                  <a:pt x="2183" y="360"/>
                </a:cubicBezTo>
                <a:cubicBezTo>
                  <a:pt x="2674" y="130"/>
                  <a:pt x="3205" y="6"/>
                  <a:pt x="3718" y="0"/>
                </a:cubicBezTo>
                <a:lnTo>
                  <a:pt x="3754" y="0"/>
                </a:lnTo>
                <a:lnTo>
                  <a:pt x="3755" y="0"/>
                </a:lnTo>
                <a:cubicBezTo>
                  <a:pt x="4268" y="6"/>
                  <a:pt x="4799" y="130"/>
                  <a:pt x="5290" y="360"/>
                </a:cubicBezTo>
                <a:cubicBezTo>
                  <a:pt x="5783" y="591"/>
                  <a:pt x="6225" y="923"/>
                  <a:pt x="6569" y="1321"/>
                </a:cubicBezTo>
                <a:cubicBezTo>
                  <a:pt x="7196" y="2045"/>
                  <a:pt x="7473" y="2956"/>
                  <a:pt x="7348" y="3885"/>
                </a:cubicBezTo>
                <a:cubicBezTo>
                  <a:pt x="7206" y="4943"/>
                  <a:pt x="6698" y="5672"/>
                  <a:pt x="6290" y="6257"/>
                </a:cubicBezTo>
                <a:cubicBezTo>
                  <a:pt x="5960" y="6731"/>
                  <a:pt x="5675" y="7140"/>
                  <a:pt x="5662" y="7587"/>
                </a:cubicBezTo>
                <a:lnTo>
                  <a:pt x="5658" y="7766"/>
                </a:lnTo>
                <a:close/>
                <a:moveTo>
                  <a:pt x="4861" y="10122"/>
                </a:moveTo>
                <a:lnTo>
                  <a:pt x="2614" y="10122"/>
                </a:lnTo>
                <a:cubicBezTo>
                  <a:pt x="2479" y="10121"/>
                  <a:pt x="2370" y="10224"/>
                  <a:pt x="2369" y="10359"/>
                </a:cubicBezTo>
                <a:cubicBezTo>
                  <a:pt x="2368" y="10494"/>
                  <a:pt x="2581" y="10569"/>
                  <a:pt x="2759" y="10583"/>
                </a:cubicBezTo>
                <a:cubicBezTo>
                  <a:pt x="2937" y="10598"/>
                  <a:pt x="3332" y="11022"/>
                  <a:pt x="3741" y="11023"/>
                </a:cubicBezTo>
                <a:cubicBezTo>
                  <a:pt x="4149" y="11024"/>
                  <a:pt x="4531" y="10607"/>
                  <a:pt x="4739" y="10583"/>
                </a:cubicBezTo>
                <a:cubicBezTo>
                  <a:pt x="4891" y="10566"/>
                  <a:pt x="5103" y="10508"/>
                  <a:pt x="5104" y="10372"/>
                </a:cubicBezTo>
                <a:cubicBezTo>
                  <a:pt x="5105" y="10238"/>
                  <a:pt x="4995" y="10123"/>
                  <a:pt x="4861" y="10122"/>
                </a:cubicBezTo>
                <a:close/>
                <a:moveTo>
                  <a:pt x="5431" y="9395"/>
                </a:moveTo>
                <a:lnTo>
                  <a:pt x="2045" y="9395"/>
                </a:lnTo>
                <a:cubicBezTo>
                  <a:pt x="1910" y="9394"/>
                  <a:pt x="1800" y="9494"/>
                  <a:pt x="1799" y="9629"/>
                </a:cubicBezTo>
                <a:cubicBezTo>
                  <a:pt x="1799" y="9764"/>
                  <a:pt x="1907" y="9882"/>
                  <a:pt x="2042" y="9883"/>
                </a:cubicBezTo>
                <a:lnTo>
                  <a:pt x="5429" y="9883"/>
                </a:lnTo>
                <a:cubicBezTo>
                  <a:pt x="5564" y="9884"/>
                  <a:pt x="5674" y="9783"/>
                  <a:pt x="5674" y="9648"/>
                </a:cubicBezTo>
                <a:cubicBezTo>
                  <a:pt x="5675" y="9514"/>
                  <a:pt x="5566" y="9395"/>
                  <a:pt x="5431" y="9395"/>
                </a:cubicBezTo>
                <a:close/>
                <a:moveTo>
                  <a:pt x="5431" y="8667"/>
                </a:moveTo>
                <a:lnTo>
                  <a:pt x="2045" y="8667"/>
                </a:lnTo>
                <a:cubicBezTo>
                  <a:pt x="1910" y="8666"/>
                  <a:pt x="1800" y="8767"/>
                  <a:pt x="1799" y="8902"/>
                </a:cubicBezTo>
                <a:cubicBezTo>
                  <a:pt x="1799" y="9037"/>
                  <a:pt x="1907" y="9155"/>
                  <a:pt x="2043" y="9156"/>
                </a:cubicBezTo>
                <a:lnTo>
                  <a:pt x="5429" y="9156"/>
                </a:lnTo>
                <a:cubicBezTo>
                  <a:pt x="5564" y="9156"/>
                  <a:pt x="5673" y="9056"/>
                  <a:pt x="5674" y="8921"/>
                </a:cubicBezTo>
                <a:cubicBezTo>
                  <a:pt x="5675" y="8786"/>
                  <a:pt x="5566" y="8668"/>
                  <a:pt x="5431" y="8667"/>
                </a:cubicBezTo>
                <a:close/>
                <a:moveTo>
                  <a:pt x="5431" y="7940"/>
                </a:moveTo>
                <a:lnTo>
                  <a:pt x="2044" y="7940"/>
                </a:lnTo>
                <a:cubicBezTo>
                  <a:pt x="1909" y="7939"/>
                  <a:pt x="1799" y="8040"/>
                  <a:pt x="1800" y="8174"/>
                </a:cubicBezTo>
                <a:cubicBezTo>
                  <a:pt x="1798" y="8310"/>
                  <a:pt x="1907" y="8427"/>
                  <a:pt x="2042" y="8428"/>
                </a:cubicBezTo>
                <a:lnTo>
                  <a:pt x="5428" y="8428"/>
                </a:lnTo>
                <a:cubicBezTo>
                  <a:pt x="5563" y="8429"/>
                  <a:pt x="5673" y="8329"/>
                  <a:pt x="5674" y="8194"/>
                </a:cubicBezTo>
                <a:cubicBezTo>
                  <a:pt x="5674" y="8059"/>
                  <a:pt x="5565" y="7941"/>
                  <a:pt x="5431" y="7940"/>
                </a:cubicBezTo>
                <a:close/>
              </a:path>
            </a:pathLst>
          </a:custGeom>
          <a:solidFill>
            <a:schemeClr val="accent4"/>
          </a:solidFill>
          <a:ln>
            <a:noFill/>
          </a:ln>
        </p:spPr>
        <p:txBody>
          <a:bodyPr vert="horz" wrap="square" lIns="91440" tIns="45720" rIns="91440" bIns="45720" numCol="1" anchor="t" anchorCtr="0" compatLnSpc="1"/>
          <a:lstStyle/>
          <a:p>
            <a:endParaRPr lang="zh-CN" altLang="en-US">
              <a:solidFill>
                <a:schemeClr val="accent1"/>
              </a:solidFill>
              <a:latin typeface="Arial" panose="020B0604020202020204" pitchFamily="34" charset="0"/>
              <a:ea typeface="宋体" panose="02010600030101010101" pitchFamily="2" charset="-122"/>
            </a:endParaRPr>
          </a:p>
        </p:txBody>
      </p:sp>
      <p:sp>
        <p:nvSpPr>
          <p:cNvPr id="13" name="椭圆 12"/>
          <p:cNvSpPr/>
          <p:nvPr/>
        </p:nvSpPr>
        <p:spPr>
          <a:xfrm flipH="1">
            <a:off x="4502319" y="3591873"/>
            <a:ext cx="451440" cy="451440"/>
          </a:xfrm>
          <a:prstGeom prst="ellipse">
            <a:avLst/>
          </a:prstGeom>
          <a:solidFill>
            <a:schemeClr val="tx2"/>
          </a:solidFill>
          <a:ln w="19050">
            <a:solidFill>
              <a:schemeClr val="accent2"/>
            </a:solidFill>
          </a:ln>
        </p:spPr>
        <p:txBody>
          <a:bodyPr vert="horz" wrap="square" lIns="91440" tIns="45720" rIns="91440" bIns="45720" numCol="1" anchor="t" anchorCtr="0" compatLnSpc="1"/>
          <a:lstStyle/>
          <a:p>
            <a:endParaRPr lang="zh-CN" altLang="en-US">
              <a:solidFill>
                <a:schemeClr val="accent1"/>
              </a:solidFill>
            </a:endParaRPr>
          </a:p>
        </p:txBody>
      </p:sp>
      <p:sp>
        <p:nvSpPr>
          <p:cNvPr id="14" name="椭圆 13"/>
          <p:cNvSpPr/>
          <p:nvPr/>
        </p:nvSpPr>
        <p:spPr>
          <a:xfrm flipH="1">
            <a:off x="7289066" y="2352802"/>
            <a:ext cx="450454" cy="450456"/>
          </a:xfrm>
          <a:prstGeom prst="ellipse">
            <a:avLst/>
          </a:prstGeom>
          <a:solidFill>
            <a:schemeClr val="bg2"/>
          </a:solidFill>
          <a:ln w="19050">
            <a:solidFill>
              <a:schemeClr val="accent2"/>
            </a:solidFill>
          </a:ln>
        </p:spPr>
        <p:txBody>
          <a:bodyPr vert="horz" wrap="square" lIns="91440" tIns="45720" rIns="91440" bIns="45720" numCol="1" anchor="t" anchorCtr="0" compatLnSpc="1"/>
          <a:lstStyle/>
          <a:p>
            <a:endParaRPr lang="zh-CN" altLang="en-US">
              <a:solidFill>
                <a:schemeClr val="accent1"/>
              </a:solidFill>
            </a:endParaRPr>
          </a:p>
        </p:txBody>
      </p:sp>
      <p:sp>
        <p:nvSpPr>
          <p:cNvPr id="15" name="椭圆 14"/>
          <p:cNvSpPr/>
          <p:nvPr/>
        </p:nvSpPr>
        <p:spPr>
          <a:xfrm flipH="1">
            <a:off x="6796873" y="4253061"/>
            <a:ext cx="451440" cy="451440"/>
          </a:xfrm>
          <a:prstGeom prst="ellipse">
            <a:avLst/>
          </a:prstGeom>
          <a:solidFill>
            <a:schemeClr val="tx1"/>
          </a:solidFill>
          <a:ln w="19050">
            <a:solidFill>
              <a:schemeClr val="accent2"/>
            </a:solidFill>
          </a:ln>
        </p:spPr>
        <p:txBody>
          <a:bodyPr vert="horz" wrap="square" lIns="91440" tIns="45720" rIns="91440" bIns="45720" numCol="1" anchor="t" anchorCtr="0" compatLnSpc="1"/>
          <a:lstStyle/>
          <a:p>
            <a:endParaRPr lang="zh-CN" altLang="en-US">
              <a:solidFill>
                <a:schemeClr val="accent1"/>
              </a:solidFill>
            </a:endParaRPr>
          </a:p>
        </p:txBody>
      </p:sp>
      <p:sp>
        <p:nvSpPr>
          <p:cNvPr id="16" name="椭圆 15"/>
          <p:cNvSpPr/>
          <p:nvPr/>
        </p:nvSpPr>
        <p:spPr>
          <a:xfrm flipH="1">
            <a:off x="4639649" y="1847943"/>
            <a:ext cx="451440" cy="451440"/>
          </a:xfrm>
          <a:prstGeom prst="ellipse">
            <a:avLst/>
          </a:prstGeom>
          <a:solidFill>
            <a:schemeClr val="bg1"/>
          </a:solidFill>
          <a:ln w="19050">
            <a:solidFill>
              <a:schemeClr val="accent2"/>
            </a:solidFill>
          </a:ln>
        </p:spPr>
        <p:txBody>
          <a:bodyPr vert="horz" wrap="square" lIns="91440" tIns="45720" rIns="91440" bIns="45720" numCol="1" anchor="t" anchorCtr="0" compatLnSpc="1"/>
          <a:lstStyle/>
          <a:p>
            <a:endParaRPr lang="zh-CN" altLang="en-US">
              <a:solidFill>
                <a:schemeClr val="accent1"/>
              </a:solidFill>
            </a:endParaRPr>
          </a:p>
        </p:txBody>
      </p:sp>
      <p:cxnSp>
        <p:nvCxnSpPr>
          <p:cNvPr id="17" name="直接连接符 16"/>
          <p:cNvCxnSpPr/>
          <p:nvPr/>
        </p:nvCxnSpPr>
        <p:spPr bwMode="auto">
          <a:xfrm>
            <a:off x="7857928" y="2537981"/>
            <a:ext cx="556170" cy="0"/>
          </a:xfrm>
          <a:prstGeom prst="line">
            <a:avLst/>
          </a:prstGeom>
          <a:solidFill>
            <a:schemeClr val="accent1"/>
          </a:solidFill>
          <a:ln w="9525" cap="flat" cmpd="sng" algn="ctr">
            <a:solidFill>
              <a:schemeClr val="accent1"/>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接连接符 17"/>
          <p:cNvCxnSpPr/>
          <p:nvPr/>
        </p:nvCxnSpPr>
        <p:spPr bwMode="auto">
          <a:xfrm>
            <a:off x="7395658" y="4475021"/>
            <a:ext cx="1022710" cy="0"/>
          </a:xfrm>
          <a:prstGeom prst="line">
            <a:avLst/>
          </a:prstGeom>
          <a:solidFill>
            <a:schemeClr val="accent1"/>
          </a:solidFill>
          <a:ln w="9525" cap="flat" cmpd="sng" algn="ctr">
            <a:solidFill>
              <a:schemeClr val="accent1"/>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直接连接符 18"/>
          <p:cNvCxnSpPr/>
          <p:nvPr/>
        </p:nvCxnSpPr>
        <p:spPr bwMode="auto">
          <a:xfrm flipH="1">
            <a:off x="3650051" y="2096623"/>
            <a:ext cx="889867" cy="0"/>
          </a:xfrm>
          <a:prstGeom prst="line">
            <a:avLst/>
          </a:prstGeom>
          <a:solidFill>
            <a:schemeClr val="accent1"/>
          </a:solidFill>
          <a:ln w="9525" cap="flat" cmpd="sng" algn="ctr">
            <a:solidFill>
              <a:schemeClr val="accent1"/>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接连接符 19"/>
          <p:cNvCxnSpPr/>
          <p:nvPr/>
        </p:nvCxnSpPr>
        <p:spPr bwMode="auto">
          <a:xfrm flipH="1">
            <a:off x="3637409" y="3857490"/>
            <a:ext cx="735101" cy="0"/>
          </a:xfrm>
          <a:prstGeom prst="line">
            <a:avLst/>
          </a:prstGeom>
          <a:solidFill>
            <a:schemeClr val="accent1"/>
          </a:solidFill>
          <a:ln w="9525" cap="flat" cmpd="sng" algn="ctr">
            <a:solidFill>
              <a:schemeClr val="accent1"/>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slow" advTm="10086">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accent2"/>
                </a:solidFill>
                <a:latin typeface="微软雅黑" panose="020B0503020204020204" pitchFamily="34" charset="-122"/>
                <a:ea typeface="微软雅黑" panose="020B0503020204020204" pitchFamily="34" charset="-122"/>
              </a:rPr>
              <a:t>1.4 </a:t>
            </a:r>
            <a:r>
              <a:rPr lang="zh-CN" altLang="en-US" sz="2800" dirty="0">
                <a:solidFill>
                  <a:schemeClr val="accent2"/>
                </a:solidFill>
                <a:latin typeface="微软雅黑" panose="020B0503020204020204" pitchFamily="34" charset="-122"/>
                <a:ea typeface="微软雅黑" panose="020B0503020204020204" pitchFamily="34" charset="-122"/>
              </a:rPr>
              <a:t>活动意义</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40011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1</a:t>
            </a:r>
            <a:endParaRPr lang="zh-CN" altLang="en-US" dirty="0">
              <a:solidFill>
                <a:schemeClr val="accent2"/>
              </a:solidFill>
            </a:endParaRPr>
          </a:p>
        </p:txBody>
      </p:sp>
      <p:sp>
        <p:nvSpPr>
          <p:cNvPr id="4" name="TextBox 64"/>
          <p:cNvSpPr txBox="1"/>
          <p:nvPr/>
        </p:nvSpPr>
        <p:spPr>
          <a:xfrm>
            <a:off x="707044" y="1478476"/>
            <a:ext cx="3293913" cy="1938992"/>
          </a:xfrm>
          <a:prstGeom prst="rect">
            <a:avLst/>
          </a:prstGeom>
          <a:noFill/>
        </p:spPr>
        <p:txBody>
          <a:bodyPr wrap="square" rtlCol="0">
            <a:spAutoFit/>
          </a:bodyPr>
          <a:lstStyle/>
          <a:p>
            <a:pPr marL="342900" indent="-342900" algn="just">
              <a:spcAft>
                <a:spcPts val="1200"/>
              </a:spcAft>
              <a:buFont typeface="Wingdings" panose="05000000000000000000" pitchFamily="2" charset="2"/>
              <a:buChar char="l"/>
            </a:pPr>
            <a:r>
              <a:rPr lang="zh-CN" altLang="en-US" sz="2000" dirty="0">
                <a:solidFill>
                  <a:schemeClr val="accent1"/>
                </a:solidFill>
                <a:latin typeface="微软雅黑" panose="020B0503020204020204" pitchFamily="34" charset="-122"/>
                <a:ea typeface="微软雅黑" panose="020B0503020204020204" pitchFamily="34" charset="-122"/>
              </a:rPr>
              <a:t>促进身心健康发展</a:t>
            </a:r>
            <a:endParaRPr lang="en-US" altLang="zh-CN" sz="2000" dirty="0">
              <a:solidFill>
                <a:schemeClr val="accent1"/>
              </a:solidFill>
              <a:latin typeface="微软雅黑" panose="020B0503020204020204" pitchFamily="34" charset="-122"/>
              <a:ea typeface="微软雅黑" panose="020B0503020204020204" pitchFamily="34" charset="-122"/>
            </a:endParaRPr>
          </a:p>
          <a:p>
            <a:pPr marL="342900" indent="-342900" algn="just">
              <a:spcAft>
                <a:spcPts val="1200"/>
              </a:spcAft>
              <a:buFont typeface="Wingdings" panose="05000000000000000000" pitchFamily="2" charset="2"/>
              <a:buChar char="l"/>
            </a:pPr>
            <a:r>
              <a:rPr lang="zh-CN" altLang="en-US" sz="2000" dirty="0">
                <a:solidFill>
                  <a:schemeClr val="accent1"/>
                </a:solidFill>
                <a:latin typeface="微软雅黑" panose="020B0503020204020204" pitchFamily="34" charset="-122"/>
                <a:ea typeface="微软雅黑" panose="020B0503020204020204" pitchFamily="34" charset="-122"/>
              </a:rPr>
              <a:t>搭建时尚社交平台，骑行会友</a:t>
            </a:r>
            <a:endParaRPr lang="en-US" altLang="zh-CN" sz="2000" dirty="0">
              <a:solidFill>
                <a:schemeClr val="accent1"/>
              </a:solidFill>
              <a:latin typeface="微软雅黑" panose="020B0503020204020204" pitchFamily="34" charset="-122"/>
              <a:ea typeface="微软雅黑" panose="020B0503020204020204" pitchFamily="34" charset="-122"/>
            </a:endParaRPr>
          </a:p>
          <a:p>
            <a:pPr marL="342900" indent="-342900" algn="just">
              <a:spcAft>
                <a:spcPts val="1200"/>
              </a:spcAft>
              <a:buFont typeface="Wingdings" panose="05000000000000000000" pitchFamily="2" charset="2"/>
              <a:buChar char="l"/>
            </a:pPr>
            <a:r>
              <a:rPr lang="zh-CN" altLang="en-US" sz="2000" dirty="0">
                <a:solidFill>
                  <a:schemeClr val="accent1"/>
                </a:solidFill>
                <a:latin typeface="微软雅黑" panose="020B0503020204020204" pitchFamily="34" charset="-122"/>
                <a:ea typeface="微软雅黑" panose="020B0503020204020204" pitchFamily="34" charset="-122"/>
              </a:rPr>
              <a:t>超越自我，培养积极向上的生活态度</a:t>
            </a:r>
            <a:endParaRPr lang="zh-CN" altLang="en-US" sz="2000" dirty="0">
              <a:solidFill>
                <a:schemeClr val="accent1"/>
              </a:solidFill>
              <a:latin typeface="微软雅黑" panose="020B0503020204020204" pitchFamily="34" charset="-122"/>
              <a:ea typeface="微软雅黑" panose="020B0503020204020204" pitchFamily="34" charset="-122"/>
            </a:endParaRPr>
          </a:p>
        </p:txBody>
      </p:sp>
      <p:sp>
        <p:nvSpPr>
          <p:cNvPr id="5" name="Freeform 6"/>
          <p:cNvSpPr/>
          <p:nvPr/>
        </p:nvSpPr>
        <p:spPr bwMode="auto">
          <a:xfrm>
            <a:off x="4021913" y="1478476"/>
            <a:ext cx="1808163" cy="1809750"/>
          </a:xfrm>
          <a:custGeom>
            <a:avLst/>
            <a:gdLst>
              <a:gd name="T0" fmla="*/ 363 w 2997"/>
              <a:gd name="T1" fmla="*/ 843 h 2997"/>
              <a:gd name="T2" fmla="*/ 2155 w 2997"/>
              <a:gd name="T3" fmla="*/ 362 h 2997"/>
              <a:gd name="T4" fmla="*/ 2635 w 2997"/>
              <a:gd name="T5" fmla="*/ 2154 h 2997"/>
              <a:gd name="T6" fmla="*/ 843 w 2997"/>
              <a:gd name="T7" fmla="*/ 2634 h 2997"/>
              <a:gd name="T8" fmla="*/ 363 w 2997"/>
              <a:gd name="T9" fmla="*/ 843 h 2997"/>
            </a:gdLst>
            <a:ahLst/>
            <a:cxnLst>
              <a:cxn ang="0">
                <a:pos x="T0" y="T1"/>
              </a:cxn>
              <a:cxn ang="0">
                <a:pos x="T2" y="T3"/>
              </a:cxn>
              <a:cxn ang="0">
                <a:pos x="T4" y="T5"/>
              </a:cxn>
              <a:cxn ang="0">
                <a:pos x="T6" y="T7"/>
              </a:cxn>
              <a:cxn ang="0">
                <a:pos x="T8" y="T9"/>
              </a:cxn>
            </a:cxnLst>
            <a:rect l="0" t="0" r="r" b="b"/>
            <a:pathLst>
              <a:path w="2997" h="2997">
                <a:moveTo>
                  <a:pt x="363" y="843"/>
                </a:moveTo>
                <a:cubicBezTo>
                  <a:pt x="725" y="215"/>
                  <a:pt x="1527" y="0"/>
                  <a:pt x="2155" y="362"/>
                </a:cubicBezTo>
                <a:cubicBezTo>
                  <a:pt x="2782" y="725"/>
                  <a:pt x="2997" y="1527"/>
                  <a:pt x="2635" y="2154"/>
                </a:cubicBezTo>
                <a:cubicBezTo>
                  <a:pt x="2272" y="2782"/>
                  <a:pt x="1470" y="2997"/>
                  <a:pt x="843" y="2634"/>
                </a:cubicBezTo>
                <a:cubicBezTo>
                  <a:pt x="215" y="2272"/>
                  <a:pt x="0" y="1470"/>
                  <a:pt x="363" y="843"/>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6" name="Oval 8"/>
          <p:cNvSpPr>
            <a:spLocks noChangeArrowheads="1"/>
          </p:cNvSpPr>
          <p:nvPr/>
        </p:nvSpPr>
        <p:spPr bwMode="auto">
          <a:xfrm>
            <a:off x="4715913" y="4628819"/>
            <a:ext cx="1582738" cy="1584325"/>
          </a:xfrm>
          <a:prstGeom prst="ellipse">
            <a:avLst/>
          </a:prstGeom>
          <a:solidFill>
            <a:schemeClr val="bg2"/>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7" name="Freeform 10"/>
          <p:cNvSpPr/>
          <p:nvPr/>
        </p:nvSpPr>
        <p:spPr bwMode="auto">
          <a:xfrm>
            <a:off x="6925505" y="2605165"/>
            <a:ext cx="1808163" cy="1808163"/>
          </a:xfrm>
          <a:custGeom>
            <a:avLst/>
            <a:gdLst>
              <a:gd name="T0" fmla="*/ 2634 w 2997"/>
              <a:gd name="T1" fmla="*/ 842 h 2996"/>
              <a:gd name="T2" fmla="*/ 2154 w 2997"/>
              <a:gd name="T3" fmla="*/ 2634 h 2996"/>
              <a:gd name="T4" fmla="*/ 362 w 2997"/>
              <a:gd name="T5" fmla="*/ 2154 h 2996"/>
              <a:gd name="T6" fmla="*/ 843 w 2997"/>
              <a:gd name="T7" fmla="*/ 362 h 2996"/>
              <a:gd name="T8" fmla="*/ 2634 w 2997"/>
              <a:gd name="T9" fmla="*/ 842 h 2996"/>
            </a:gdLst>
            <a:ahLst/>
            <a:cxnLst>
              <a:cxn ang="0">
                <a:pos x="T0" y="T1"/>
              </a:cxn>
              <a:cxn ang="0">
                <a:pos x="T2" y="T3"/>
              </a:cxn>
              <a:cxn ang="0">
                <a:pos x="T4" y="T5"/>
              </a:cxn>
              <a:cxn ang="0">
                <a:pos x="T6" y="T7"/>
              </a:cxn>
              <a:cxn ang="0">
                <a:pos x="T8" y="T9"/>
              </a:cxn>
            </a:cxnLst>
            <a:rect l="0" t="0" r="r" b="b"/>
            <a:pathLst>
              <a:path w="2997" h="2996">
                <a:moveTo>
                  <a:pt x="2634" y="842"/>
                </a:moveTo>
                <a:cubicBezTo>
                  <a:pt x="2997" y="1469"/>
                  <a:pt x="2782" y="2272"/>
                  <a:pt x="2154" y="2634"/>
                </a:cubicBezTo>
                <a:cubicBezTo>
                  <a:pt x="1527" y="2996"/>
                  <a:pt x="725" y="2781"/>
                  <a:pt x="362" y="2154"/>
                </a:cubicBezTo>
                <a:cubicBezTo>
                  <a:pt x="0" y="1526"/>
                  <a:pt x="215" y="724"/>
                  <a:pt x="843" y="362"/>
                </a:cubicBezTo>
                <a:cubicBezTo>
                  <a:pt x="1470" y="0"/>
                  <a:pt x="2272" y="215"/>
                  <a:pt x="2634" y="842"/>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9" name="椭圆 8"/>
          <p:cNvSpPr/>
          <p:nvPr/>
        </p:nvSpPr>
        <p:spPr>
          <a:xfrm flipH="1">
            <a:off x="4757825" y="2430202"/>
            <a:ext cx="2689722" cy="2689726"/>
          </a:xfrm>
          <a:prstGeom prst="ellipse">
            <a:avLst/>
          </a:prstGeom>
          <a:solidFill>
            <a:schemeClr val="accent4"/>
          </a:solidFill>
          <a:ln>
            <a:noFill/>
          </a:ln>
        </p:spPr>
        <p:txBody>
          <a:bodyPr vert="horz" wrap="square" lIns="91440" tIns="45720" rIns="91440" bIns="45720" numCol="1" anchor="t" anchorCtr="0" compatLnSpc="1"/>
          <a:lstStyle/>
          <a:p>
            <a:endParaRPr lang="zh-CN" altLang="en-US">
              <a:solidFill>
                <a:schemeClr val="accent1"/>
              </a:solidFill>
              <a:latin typeface="Arial" panose="020B0604020202020204" pitchFamily="34" charset="0"/>
              <a:ea typeface="宋体" panose="02010600030101010101" pitchFamily="2" charset="-122"/>
            </a:endParaRPr>
          </a:p>
        </p:txBody>
      </p:sp>
      <p:sp>
        <p:nvSpPr>
          <p:cNvPr id="11" name="TextBox 59"/>
          <p:cNvSpPr txBox="1"/>
          <p:nvPr/>
        </p:nvSpPr>
        <p:spPr>
          <a:xfrm>
            <a:off x="4314625" y="1810261"/>
            <a:ext cx="1138353" cy="954107"/>
          </a:xfrm>
          <a:prstGeom prst="rect">
            <a:avLst/>
          </a:prstGeom>
          <a:noFill/>
        </p:spPr>
        <p:txBody>
          <a:bodyPr wrap="square" rtlCol="0">
            <a:spAutoFit/>
          </a:bodyPr>
          <a:lstStyle/>
          <a:p>
            <a:pPr algn="ctr"/>
            <a:r>
              <a:rPr lang="zh-CN" altLang="en-US" sz="2800" b="1" dirty="0">
                <a:solidFill>
                  <a:srgbClr val="F8F8F8"/>
                </a:solidFill>
                <a:latin typeface="+mn-ea"/>
                <a:ea typeface="+mn-ea"/>
              </a:rPr>
              <a:t>员工价值</a:t>
            </a:r>
            <a:endParaRPr lang="zh-CN" altLang="en-US" sz="2800" b="1" dirty="0">
              <a:solidFill>
                <a:srgbClr val="F8F8F8"/>
              </a:solidFill>
              <a:latin typeface="+mn-ea"/>
              <a:ea typeface="+mn-ea"/>
            </a:endParaRPr>
          </a:p>
        </p:txBody>
      </p:sp>
      <p:sp>
        <p:nvSpPr>
          <p:cNvPr id="12" name="TextBox 61"/>
          <p:cNvSpPr txBox="1"/>
          <p:nvPr/>
        </p:nvSpPr>
        <p:spPr>
          <a:xfrm>
            <a:off x="7425773" y="3004941"/>
            <a:ext cx="986358" cy="954107"/>
          </a:xfrm>
          <a:prstGeom prst="rect">
            <a:avLst/>
          </a:prstGeom>
          <a:noFill/>
        </p:spPr>
        <p:txBody>
          <a:bodyPr wrap="square" rtlCol="0">
            <a:spAutoFit/>
          </a:bodyPr>
          <a:lstStyle>
            <a:defPPr>
              <a:defRPr lang="zh-CN"/>
            </a:defPPr>
            <a:lvl1pPr algn="ctr">
              <a:defRPr sz="2800" b="1">
                <a:solidFill>
                  <a:srgbClr val="F8F8F8"/>
                </a:solidFill>
                <a:effectLst>
                  <a:innerShdw blurRad="63500" dist="50800" dir="10800000">
                    <a:prstClr val="black">
                      <a:alpha val="50000"/>
                    </a:prstClr>
                  </a:innerShdw>
                </a:effectLst>
                <a:latin typeface="+mn-ea"/>
                <a:ea typeface="+mn-ea"/>
              </a:defRPr>
            </a:lvl1pPr>
          </a:lstStyle>
          <a:p>
            <a:r>
              <a:rPr lang="zh-CN" altLang="en-US" dirty="0">
                <a:effectLst/>
              </a:rPr>
              <a:t>企业价值</a:t>
            </a:r>
            <a:endParaRPr lang="zh-CN" altLang="en-US" dirty="0">
              <a:effectLst/>
            </a:endParaRPr>
          </a:p>
        </p:txBody>
      </p:sp>
      <p:sp>
        <p:nvSpPr>
          <p:cNvPr id="13" name="TextBox 63"/>
          <p:cNvSpPr txBox="1"/>
          <p:nvPr/>
        </p:nvSpPr>
        <p:spPr>
          <a:xfrm>
            <a:off x="4925994" y="5061897"/>
            <a:ext cx="1037461" cy="954107"/>
          </a:xfrm>
          <a:prstGeom prst="rect">
            <a:avLst/>
          </a:prstGeom>
          <a:noFill/>
        </p:spPr>
        <p:txBody>
          <a:bodyPr wrap="square" rtlCol="0">
            <a:spAutoFit/>
          </a:bodyPr>
          <a:lstStyle>
            <a:defPPr>
              <a:defRPr lang="zh-CN"/>
            </a:defPPr>
            <a:lvl1pPr algn="ctr">
              <a:defRPr sz="2800" b="1">
                <a:solidFill>
                  <a:srgbClr val="F8F8F8"/>
                </a:solidFill>
                <a:effectLst>
                  <a:innerShdw blurRad="63500" dist="50800" dir="10800000">
                    <a:prstClr val="black">
                      <a:alpha val="50000"/>
                    </a:prstClr>
                  </a:innerShdw>
                </a:effectLst>
                <a:latin typeface="+mn-ea"/>
                <a:ea typeface="+mn-ea"/>
              </a:defRPr>
            </a:lvl1pPr>
          </a:lstStyle>
          <a:p>
            <a:r>
              <a:rPr lang="zh-CN" altLang="en-US" dirty="0">
                <a:effectLst/>
              </a:rPr>
              <a:t>社会价值</a:t>
            </a:r>
            <a:endParaRPr lang="zh-CN" altLang="en-US" dirty="0">
              <a:effectLst/>
            </a:endParaRPr>
          </a:p>
        </p:txBody>
      </p:sp>
      <p:sp>
        <p:nvSpPr>
          <p:cNvPr id="14" name="Freeform 39"/>
          <p:cNvSpPr>
            <a:spLocks noEditPoints="1"/>
          </p:cNvSpPr>
          <p:nvPr/>
        </p:nvSpPr>
        <p:spPr bwMode="auto">
          <a:xfrm>
            <a:off x="5625660" y="2918959"/>
            <a:ext cx="939050" cy="1274424"/>
          </a:xfrm>
          <a:custGeom>
            <a:avLst/>
            <a:gdLst>
              <a:gd name="T0" fmla="*/ 58 w 443"/>
              <a:gd name="T1" fmla="*/ 98 h 605"/>
              <a:gd name="T2" fmla="*/ 49 w 443"/>
              <a:gd name="T3" fmla="*/ 605 h 605"/>
              <a:gd name="T4" fmla="*/ 443 w 443"/>
              <a:gd name="T5" fmla="*/ 148 h 605"/>
              <a:gd name="T6" fmla="*/ 410 w 443"/>
              <a:gd name="T7" fmla="*/ 159 h 605"/>
              <a:gd name="T8" fmla="*/ 51 w 443"/>
              <a:gd name="T9" fmla="*/ 570 h 605"/>
              <a:gd name="T10" fmla="*/ 192 w 443"/>
              <a:gd name="T11" fmla="*/ 64 h 605"/>
              <a:gd name="T12" fmla="*/ 252 w 443"/>
              <a:gd name="T13" fmla="*/ 64 h 605"/>
              <a:gd name="T14" fmla="*/ 221 w 443"/>
              <a:gd name="T15" fmla="*/ 96 h 605"/>
              <a:gd name="T16" fmla="*/ 155 w 443"/>
              <a:gd name="T17" fmla="*/ 66 h 605"/>
              <a:gd name="T18" fmla="*/ 81 w 443"/>
              <a:gd name="T19" fmla="*/ 153 h 605"/>
              <a:gd name="T20" fmla="*/ 362 w 443"/>
              <a:gd name="T21" fmla="*/ 153 h 605"/>
              <a:gd name="T22" fmla="*/ 288 w 443"/>
              <a:gd name="T23" fmla="*/ 66 h 605"/>
              <a:gd name="T24" fmla="*/ 155 w 443"/>
              <a:gd name="T25" fmla="*/ 66 h 605"/>
              <a:gd name="T26" fmla="*/ 156 w 443"/>
              <a:gd name="T27" fmla="*/ 459 h 605"/>
              <a:gd name="T28" fmla="*/ 107 w 443"/>
              <a:gd name="T29" fmla="*/ 473 h 605"/>
              <a:gd name="T30" fmla="*/ 97 w 443"/>
              <a:gd name="T31" fmla="*/ 484 h 605"/>
              <a:gd name="T32" fmla="*/ 156 w 443"/>
              <a:gd name="T33" fmla="*/ 488 h 605"/>
              <a:gd name="T34" fmla="*/ 94 w 443"/>
              <a:gd name="T35" fmla="*/ 519 h 605"/>
              <a:gd name="T36" fmla="*/ 172 w 443"/>
              <a:gd name="T37" fmla="*/ 481 h 605"/>
              <a:gd name="T38" fmla="*/ 172 w 443"/>
              <a:gd name="T39" fmla="*/ 456 h 605"/>
              <a:gd name="T40" fmla="*/ 78 w 443"/>
              <a:gd name="T41" fmla="*/ 461 h 605"/>
              <a:gd name="T42" fmla="*/ 152 w 443"/>
              <a:gd name="T43" fmla="*/ 539 h 605"/>
              <a:gd name="T44" fmla="*/ 152 w 443"/>
              <a:gd name="T45" fmla="*/ 237 h 605"/>
              <a:gd name="T46" fmla="*/ 107 w 443"/>
              <a:gd name="T47" fmla="*/ 251 h 605"/>
              <a:gd name="T48" fmla="*/ 123 w 443"/>
              <a:gd name="T49" fmla="*/ 291 h 605"/>
              <a:gd name="T50" fmla="*/ 94 w 443"/>
              <a:gd name="T51" fmla="*/ 302 h 605"/>
              <a:gd name="T52" fmla="*/ 152 w 443"/>
              <a:gd name="T53" fmla="*/ 222 h 605"/>
              <a:gd name="T54" fmla="*/ 78 w 443"/>
              <a:gd name="T55" fmla="*/ 300 h 605"/>
              <a:gd name="T56" fmla="*/ 171 w 443"/>
              <a:gd name="T57" fmla="*/ 255 h 605"/>
              <a:gd name="T58" fmla="*/ 170 w 443"/>
              <a:gd name="T59" fmla="*/ 234 h 605"/>
              <a:gd name="T60" fmla="*/ 156 w 443"/>
              <a:gd name="T61" fmla="*/ 357 h 605"/>
              <a:gd name="T62" fmla="*/ 97 w 443"/>
              <a:gd name="T63" fmla="*/ 372 h 605"/>
              <a:gd name="T64" fmla="*/ 156 w 443"/>
              <a:gd name="T65" fmla="*/ 412 h 605"/>
              <a:gd name="T66" fmla="*/ 171 w 443"/>
              <a:gd name="T67" fmla="*/ 345 h 605"/>
              <a:gd name="T68" fmla="*/ 78 w 443"/>
              <a:gd name="T69" fmla="*/ 349 h 605"/>
              <a:gd name="T70" fmla="*/ 156 w 443"/>
              <a:gd name="T71" fmla="*/ 427 h 605"/>
              <a:gd name="T72" fmla="*/ 205 w 443"/>
              <a:gd name="T73" fmla="*/ 330 h 605"/>
              <a:gd name="T74" fmla="*/ 232 w 443"/>
              <a:gd name="T75" fmla="*/ 513 h 605"/>
              <a:gd name="T76" fmla="*/ 356 w 443"/>
              <a:gd name="T77" fmla="*/ 475 h 605"/>
              <a:gd name="T78" fmla="*/ 227 w 443"/>
              <a:gd name="T79" fmla="*/ 508 h 605"/>
              <a:gd name="T80" fmla="*/ 356 w 443"/>
              <a:gd name="T81" fmla="*/ 360 h 605"/>
              <a:gd name="T82" fmla="*/ 227 w 443"/>
              <a:gd name="T83" fmla="*/ 291 h 605"/>
              <a:gd name="T84" fmla="*/ 227 w 443"/>
              <a:gd name="T85" fmla="*/ 25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3" h="605">
                <a:moveTo>
                  <a:pt x="34" y="159"/>
                </a:moveTo>
                <a:cubicBezTo>
                  <a:pt x="34" y="142"/>
                  <a:pt x="42" y="134"/>
                  <a:pt x="58" y="133"/>
                </a:cubicBezTo>
                <a:lnTo>
                  <a:pt x="58" y="98"/>
                </a:lnTo>
                <a:cubicBezTo>
                  <a:pt x="27" y="99"/>
                  <a:pt x="0" y="118"/>
                  <a:pt x="0" y="148"/>
                </a:cubicBezTo>
                <a:lnTo>
                  <a:pt x="0" y="556"/>
                </a:lnTo>
                <a:cubicBezTo>
                  <a:pt x="0" y="581"/>
                  <a:pt x="24" y="605"/>
                  <a:pt x="49" y="605"/>
                </a:cubicBezTo>
                <a:lnTo>
                  <a:pt x="394" y="605"/>
                </a:lnTo>
                <a:cubicBezTo>
                  <a:pt x="419" y="605"/>
                  <a:pt x="443" y="581"/>
                  <a:pt x="443" y="556"/>
                </a:cubicBezTo>
                <a:lnTo>
                  <a:pt x="443" y="148"/>
                </a:lnTo>
                <a:cubicBezTo>
                  <a:pt x="443" y="118"/>
                  <a:pt x="416" y="99"/>
                  <a:pt x="385" y="98"/>
                </a:cubicBezTo>
                <a:lnTo>
                  <a:pt x="385" y="133"/>
                </a:lnTo>
                <a:cubicBezTo>
                  <a:pt x="402" y="134"/>
                  <a:pt x="410" y="142"/>
                  <a:pt x="410" y="159"/>
                </a:cubicBezTo>
                <a:lnTo>
                  <a:pt x="410" y="545"/>
                </a:lnTo>
                <a:cubicBezTo>
                  <a:pt x="410" y="557"/>
                  <a:pt x="404" y="570"/>
                  <a:pt x="393" y="570"/>
                </a:cubicBezTo>
                <a:lnTo>
                  <a:pt x="51" y="570"/>
                </a:lnTo>
                <a:cubicBezTo>
                  <a:pt x="37" y="570"/>
                  <a:pt x="34" y="556"/>
                  <a:pt x="34" y="542"/>
                </a:cubicBezTo>
                <a:lnTo>
                  <a:pt x="34" y="159"/>
                </a:lnTo>
                <a:close/>
                <a:moveTo>
                  <a:pt x="192" y="64"/>
                </a:moveTo>
                <a:cubicBezTo>
                  <a:pt x="192" y="50"/>
                  <a:pt x="205" y="37"/>
                  <a:pt x="219" y="37"/>
                </a:cubicBezTo>
                <a:lnTo>
                  <a:pt x="224" y="37"/>
                </a:lnTo>
                <a:cubicBezTo>
                  <a:pt x="238" y="37"/>
                  <a:pt x="252" y="50"/>
                  <a:pt x="252" y="64"/>
                </a:cubicBezTo>
                <a:lnTo>
                  <a:pt x="252" y="67"/>
                </a:lnTo>
                <a:cubicBezTo>
                  <a:pt x="252" y="83"/>
                  <a:pt x="238" y="96"/>
                  <a:pt x="222" y="96"/>
                </a:cubicBezTo>
                <a:lnTo>
                  <a:pt x="221" y="96"/>
                </a:lnTo>
                <a:cubicBezTo>
                  <a:pt x="205" y="96"/>
                  <a:pt x="192" y="83"/>
                  <a:pt x="192" y="67"/>
                </a:cubicBezTo>
                <a:lnTo>
                  <a:pt x="192" y="64"/>
                </a:lnTo>
                <a:close/>
                <a:moveTo>
                  <a:pt x="155" y="66"/>
                </a:moveTo>
                <a:lnTo>
                  <a:pt x="106" y="66"/>
                </a:lnTo>
                <a:cubicBezTo>
                  <a:pt x="89" y="66"/>
                  <a:pt x="81" y="74"/>
                  <a:pt x="81" y="90"/>
                </a:cubicBezTo>
                <a:lnTo>
                  <a:pt x="81" y="153"/>
                </a:lnTo>
                <a:cubicBezTo>
                  <a:pt x="81" y="164"/>
                  <a:pt x="88" y="175"/>
                  <a:pt x="98" y="175"/>
                </a:cubicBezTo>
                <a:lnTo>
                  <a:pt x="345" y="175"/>
                </a:lnTo>
                <a:cubicBezTo>
                  <a:pt x="355" y="175"/>
                  <a:pt x="362" y="164"/>
                  <a:pt x="362" y="153"/>
                </a:cubicBezTo>
                <a:lnTo>
                  <a:pt x="362" y="90"/>
                </a:lnTo>
                <a:cubicBezTo>
                  <a:pt x="362" y="74"/>
                  <a:pt x="354" y="66"/>
                  <a:pt x="337" y="66"/>
                </a:cubicBezTo>
                <a:lnTo>
                  <a:pt x="288" y="66"/>
                </a:lnTo>
                <a:cubicBezTo>
                  <a:pt x="288" y="32"/>
                  <a:pt x="260" y="0"/>
                  <a:pt x="227" y="0"/>
                </a:cubicBezTo>
                <a:lnTo>
                  <a:pt x="216" y="0"/>
                </a:lnTo>
                <a:cubicBezTo>
                  <a:pt x="184" y="0"/>
                  <a:pt x="155" y="32"/>
                  <a:pt x="155" y="66"/>
                </a:cubicBezTo>
                <a:close/>
                <a:moveTo>
                  <a:pt x="94" y="464"/>
                </a:moveTo>
                <a:cubicBezTo>
                  <a:pt x="94" y="460"/>
                  <a:pt x="95" y="459"/>
                  <a:pt x="98" y="459"/>
                </a:cubicBezTo>
                <a:lnTo>
                  <a:pt x="156" y="459"/>
                </a:lnTo>
                <a:lnTo>
                  <a:pt x="156" y="464"/>
                </a:lnTo>
                <a:cubicBezTo>
                  <a:pt x="156" y="469"/>
                  <a:pt x="132" y="483"/>
                  <a:pt x="127" y="485"/>
                </a:cubicBezTo>
                <a:cubicBezTo>
                  <a:pt x="123" y="482"/>
                  <a:pt x="114" y="473"/>
                  <a:pt x="107" y="473"/>
                </a:cubicBezTo>
                <a:lnTo>
                  <a:pt x="106" y="473"/>
                </a:lnTo>
                <a:cubicBezTo>
                  <a:pt x="102" y="473"/>
                  <a:pt x="97" y="479"/>
                  <a:pt x="97" y="482"/>
                </a:cubicBezTo>
                <a:lnTo>
                  <a:pt x="97" y="484"/>
                </a:lnTo>
                <a:cubicBezTo>
                  <a:pt x="97" y="488"/>
                  <a:pt x="118" y="511"/>
                  <a:pt x="123" y="511"/>
                </a:cubicBezTo>
                <a:lnTo>
                  <a:pt x="124" y="511"/>
                </a:lnTo>
                <a:cubicBezTo>
                  <a:pt x="128" y="511"/>
                  <a:pt x="152" y="492"/>
                  <a:pt x="156" y="488"/>
                </a:cubicBezTo>
                <a:cubicBezTo>
                  <a:pt x="156" y="497"/>
                  <a:pt x="160" y="524"/>
                  <a:pt x="152" y="524"/>
                </a:cubicBezTo>
                <a:lnTo>
                  <a:pt x="98" y="524"/>
                </a:lnTo>
                <a:cubicBezTo>
                  <a:pt x="95" y="524"/>
                  <a:pt x="94" y="523"/>
                  <a:pt x="94" y="519"/>
                </a:cubicBezTo>
                <a:lnTo>
                  <a:pt x="94" y="464"/>
                </a:lnTo>
                <a:close/>
                <a:moveTo>
                  <a:pt x="152" y="539"/>
                </a:moveTo>
                <a:cubicBezTo>
                  <a:pt x="181" y="539"/>
                  <a:pt x="170" y="507"/>
                  <a:pt x="172" y="481"/>
                </a:cubicBezTo>
                <a:cubicBezTo>
                  <a:pt x="173" y="467"/>
                  <a:pt x="207" y="455"/>
                  <a:pt x="210" y="443"/>
                </a:cubicBezTo>
                <a:lnTo>
                  <a:pt x="206" y="443"/>
                </a:lnTo>
                <a:cubicBezTo>
                  <a:pt x="195" y="443"/>
                  <a:pt x="179" y="452"/>
                  <a:pt x="172" y="456"/>
                </a:cubicBezTo>
                <a:cubicBezTo>
                  <a:pt x="168" y="451"/>
                  <a:pt x="164" y="444"/>
                  <a:pt x="155" y="444"/>
                </a:cubicBezTo>
                <a:lnTo>
                  <a:pt x="95" y="444"/>
                </a:lnTo>
                <a:cubicBezTo>
                  <a:pt x="86" y="444"/>
                  <a:pt x="78" y="452"/>
                  <a:pt x="78" y="461"/>
                </a:cubicBezTo>
                <a:lnTo>
                  <a:pt x="78" y="522"/>
                </a:lnTo>
                <a:cubicBezTo>
                  <a:pt x="78" y="533"/>
                  <a:pt x="87" y="539"/>
                  <a:pt x="98" y="539"/>
                </a:cubicBezTo>
                <a:lnTo>
                  <a:pt x="152" y="539"/>
                </a:lnTo>
                <a:close/>
                <a:moveTo>
                  <a:pt x="94" y="242"/>
                </a:moveTo>
                <a:cubicBezTo>
                  <a:pt x="94" y="238"/>
                  <a:pt x="95" y="237"/>
                  <a:pt x="98" y="237"/>
                </a:cubicBezTo>
                <a:lnTo>
                  <a:pt x="152" y="237"/>
                </a:lnTo>
                <a:cubicBezTo>
                  <a:pt x="155" y="237"/>
                  <a:pt x="156" y="238"/>
                  <a:pt x="156" y="242"/>
                </a:cubicBezTo>
                <a:cubicBezTo>
                  <a:pt x="156" y="246"/>
                  <a:pt x="130" y="263"/>
                  <a:pt x="127" y="263"/>
                </a:cubicBezTo>
                <a:cubicBezTo>
                  <a:pt x="124" y="263"/>
                  <a:pt x="116" y="251"/>
                  <a:pt x="107" y="251"/>
                </a:cubicBezTo>
                <a:cubicBezTo>
                  <a:pt x="103" y="251"/>
                  <a:pt x="97" y="256"/>
                  <a:pt x="97" y="260"/>
                </a:cubicBezTo>
                <a:lnTo>
                  <a:pt x="97" y="262"/>
                </a:lnTo>
                <a:cubicBezTo>
                  <a:pt x="97" y="268"/>
                  <a:pt x="118" y="288"/>
                  <a:pt x="123" y="291"/>
                </a:cubicBezTo>
                <a:lnTo>
                  <a:pt x="156" y="266"/>
                </a:lnTo>
                <a:lnTo>
                  <a:pt x="156" y="302"/>
                </a:lnTo>
                <a:lnTo>
                  <a:pt x="94" y="302"/>
                </a:lnTo>
                <a:lnTo>
                  <a:pt x="94" y="242"/>
                </a:lnTo>
                <a:close/>
                <a:moveTo>
                  <a:pt x="170" y="234"/>
                </a:moveTo>
                <a:cubicBezTo>
                  <a:pt x="168" y="226"/>
                  <a:pt x="162" y="222"/>
                  <a:pt x="152" y="222"/>
                </a:cubicBezTo>
                <a:lnTo>
                  <a:pt x="98" y="222"/>
                </a:lnTo>
                <a:cubicBezTo>
                  <a:pt x="87" y="222"/>
                  <a:pt x="78" y="228"/>
                  <a:pt x="78" y="239"/>
                </a:cubicBezTo>
                <a:lnTo>
                  <a:pt x="78" y="300"/>
                </a:lnTo>
                <a:cubicBezTo>
                  <a:pt x="78" y="309"/>
                  <a:pt x="86" y="317"/>
                  <a:pt x="95" y="317"/>
                </a:cubicBezTo>
                <a:lnTo>
                  <a:pt x="155" y="317"/>
                </a:lnTo>
                <a:cubicBezTo>
                  <a:pt x="179" y="317"/>
                  <a:pt x="172" y="279"/>
                  <a:pt x="171" y="255"/>
                </a:cubicBezTo>
                <a:lnTo>
                  <a:pt x="210" y="222"/>
                </a:lnTo>
                <a:cubicBezTo>
                  <a:pt x="210" y="222"/>
                  <a:pt x="207" y="220"/>
                  <a:pt x="207" y="220"/>
                </a:cubicBezTo>
                <a:cubicBezTo>
                  <a:pt x="192" y="220"/>
                  <a:pt x="180" y="233"/>
                  <a:pt x="170" y="234"/>
                </a:cubicBezTo>
                <a:close/>
                <a:moveTo>
                  <a:pt x="94" y="349"/>
                </a:moveTo>
                <a:lnTo>
                  <a:pt x="156" y="349"/>
                </a:lnTo>
                <a:lnTo>
                  <a:pt x="156" y="357"/>
                </a:lnTo>
                <a:lnTo>
                  <a:pt x="127" y="375"/>
                </a:lnTo>
                <a:lnTo>
                  <a:pt x="108" y="361"/>
                </a:lnTo>
                <a:cubicBezTo>
                  <a:pt x="103" y="364"/>
                  <a:pt x="97" y="365"/>
                  <a:pt x="97" y="372"/>
                </a:cubicBezTo>
                <a:cubicBezTo>
                  <a:pt x="97" y="377"/>
                  <a:pt x="118" y="401"/>
                  <a:pt x="123" y="401"/>
                </a:cubicBezTo>
                <a:cubicBezTo>
                  <a:pt x="130" y="401"/>
                  <a:pt x="148" y="380"/>
                  <a:pt x="156" y="378"/>
                </a:cubicBezTo>
                <a:lnTo>
                  <a:pt x="156" y="412"/>
                </a:lnTo>
                <a:lnTo>
                  <a:pt x="94" y="412"/>
                </a:lnTo>
                <a:lnTo>
                  <a:pt x="94" y="349"/>
                </a:lnTo>
                <a:close/>
                <a:moveTo>
                  <a:pt x="171" y="345"/>
                </a:moveTo>
                <a:cubicBezTo>
                  <a:pt x="169" y="340"/>
                  <a:pt x="165" y="334"/>
                  <a:pt x="156" y="334"/>
                </a:cubicBezTo>
                <a:lnTo>
                  <a:pt x="94" y="334"/>
                </a:lnTo>
                <a:cubicBezTo>
                  <a:pt x="86" y="334"/>
                  <a:pt x="78" y="341"/>
                  <a:pt x="78" y="349"/>
                </a:cubicBezTo>
                <a:lnTo>
                  <a:pt x="78" y="412"/>
                </a:lnTo>
                <a:cubicBezTo>
                  <a:pt x="78" y="420"/>
                  <a:pt x="86" y="427"/>
                  <a:pt x="94" y="427"/>
                </a:cubicBezTo>
                <a:lnTo>
                  <a:pt x="156" y="427"/>
                </a:lnTo>
                <a:cubicBezTo>
                  <a:pt x="179" y="427"/>
                  <a:pt x="172" y="388"/>
                  <a:pt x="171" y="365"/>
                </a:cubicBezTo>
                <a:lnTo>
                  <a:pt x="210" y="333"/>
                </a:lnTo>
                <a:lnTo>
                  <a:pt x="205" y="330"/>
                </a:lnTo>
                <a:lnTo>
                  <a:pt x="171" y="345"/>
                </a:lnTo>
                <a:close/>
                <a:moveTo>
                  <a:pt x="227" y="508"/>
                </a:moveTo>
                <a:cubicBezTo>
                  <a:pt x="227" y="512"/>
                  <a:pt x="228" y="513"/>
                  <a:pt x="232" y="513"/>
                </a:cubicBezTo>
                <a:lnTo>
                  <a:pt x="351" y="513"/>
                </a:lnTo>
                <a:cubicBezTo>
                  <a:pt x="355" y="513"/>
                  <a:pt x="356" y="512"/>
                  <a:pt x="356" y="508"/>
                </a:cubicBezTo>
                <a:lnTo>
                  <a:pt x="356" y="475"/>
                </a:lnTo>
                <a:cubicBezTo>
                  <a:pt x="356" y="471"/>
                  <a:pt x="355" y="470"/>
                  <a:pt x="351" y="470"/>
                </a:cubicBezTo>
                <a:lnTo>
                  <a:pt x="227" y="470"/>
                </a:lnTo>
                <a:lnTo>
                  <a:pt x="227" y="508"/>
                </a:lnTo>
                <a:close/>
                <a:moveTo>
                  <a:pt x="227" y="401"/>
                </a:moveTo>
                <a:lnTo>
                  <a:pt x="356" y="401"/>
                </a:lnTo>
                <a:lnTo>
                  <a:pt x="356" y="360"/>
                </a:lnTo>
                <a:lnTo>
                  <a:pt x="227" y="360"/>
                </a:lnTo>
                <a:lnTo>
                  <a:pt x="227" y="401"/>
                </a:lnTo>
                <a:close/>
                <a:moveTo>
                  <a:pt x="227" y="291"/>
                </a:moveTo>
                <a:lnTo>
                  <a:pt x="321" y="291"/>
                </a:lnTo>
                <a:lnTo>
                  <a:pt x="321" y="250"/>
                </a:lnTo>
                <a:lnTo>
                  <a:pt x="227" y="250"/>
                </a:lnTo>
                <a:lnTo>
                  <a:pt x="227" y="291"/>
                </a:lnTo>
                <a:close/>
              </a:path>
            </a:pathLst>
          </a:custGeom>
          <a:solidFill>
            <a:schemeClr val="accent2"/>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15" name="TextBox 62"/>
          <p:cNvSpPr txBox="1"/>
          <p:nvPr/>
        </p:nvSpPr>
        <p:spPr>
          <a:xfrm>
            <a:off x="5321308" y="4171414"/>
            <a:ext cx="1615218" cy="523220"/>
          </a:xfrm>
          <a:prstGeom prst="rect">
            <a:avLst/>
          </a:prstGeom>
          <a:noFill/>
        </p:spPr>
        <p:txBody>
          <a:bodyPr wrap="square" rtlCol="0">
            <a:spAutoFit/>
          </a:bodyPr>
          <a:lstStyle/>
          <a:p>
            <a:pPr algn="ctr"/>
            <a:r>
              <a:rPr lang="zh-CN" altLang="en-US" sz="2800" b="1" dirty="0">
                <a:solidFill>
                  <a:schemeClr val="accent2"/>
                </a:solidFill>
                <a:latin typeface="+mn-ea"/>
                <a:ea typeface="+mn-ea"/>
              </a:rPr>
              <a:t>活动意义</a:t>
            </a:r>
            <a:endParaRPr lang="zh-CN" altLang="en-US" sz="2800" b="1" dirty="0">
              <a:solidFill>
                <a:schemeClr val="accent2"/>
              </a:solidFill>
              <a:latin typeface="+mn-ea"/>
              <a:ea typeface="+mn-ea"/>
            </a:endParaRPr>
          </a:p>
        </p:txBody>
      </p:sp>
      <p:sp>
        <p:nvSpPr>
          <p:cNvPr id="16" name="TextBox 65"/>
          <p:cNvSpPr txBox="1"/>
          <p:nvPr/>
        </p:nvSpPr>
        <p:spPr>
          <a:xfrm>
            <a:off x="8751872" y="2236189"/>
            <a:ext cx="2702370" cy="1631216"/>
          </a:xfrm>
          <a:prstGeom prst="rect">
            <a:avLst/>
          </a:prstGeom>
          <a:noFill/>
        </p:spPr>
        <p:txBody>
          <a:bodyPr wrap="square" rtlCol="0">
            <a:spAutoFit/>
          </a:bodyPr>
          <a:lstStyle/>
          <a:p>
            <a:pPr marL="342900" indent="-342900" algn="just">
              <a:spcAft>
                <a:spcPts val="1200"/>
              </a:spcAft>
              <a:buFont typeface="Wingdings" panose="05000000000000000000" pitchFamily="2" charset="2"/>
              <a:buChar char="l"/>
            </a:pPr>
            <a:r>
              <a:rPr lang="zh-CN" altLang="en-US" sz="2000" dirty="0">
                <a:solidFill>
                  <a:schemeClr val="accent1"/>
                </a:solidFill>
                <a:latin typeface="微软雅黑" panose="020B0503020204020204" pitchFamily="34" charset="-122"/>
                <a:ea typeface="微软雅黑" panose="020B0503020204020204" pitchFamily="34" charset="-122"/>
              </a:rPr>
              <a:t>展现企业风采</a:t>
            </a:r>
            <a:endParaRPr lang="zh-CN" altLang="en-US" sz="2000" dirty="0">
              <a:solidFill>
                <a:schemeClr val="accent1"/>
              </a:solidFill>
              <a:latin typeface="微软雅黑" panose="020B0503020204020204" pitchFamily="34" charset="-122"/>
              <a:ea typeface="微软雅黑" panose="020B0503020204020204" pitchFamily="34" charset="-122"/>
            </a:endParaRPr>
          </a:p>
          <a:p>
            <a:pPr marL="342900" indent="-342900" algn="just">
              <a:spcAft>
                <a:spcPts val="1200"/>
              </a:spcAft>
              <a:buFont typeface="Wingdings" panose="05000000000000000000" pitchFamily="2" charset="2"/>
              <a:buChar char="l"/>
            </a:pPr>
            <a:r>
              <a:rPr lang="zh-CN" altLang="en-US" sz="2000" dirty="0">
                <a:solidFill>
                  <a:schemeClr val="accent1"/>
                </a:solidFill>
                <a:latin typeface="微软雅黑" panose="020B0503020204020204" pitchFamily="34" charset="-122"/>
                <a:ea typeface="微软雅黑" panose="020B0503020204020204" pitchFamily="34" charset="-122"/>
              </a:rPr>
              <a:t>加强协同合作和团队建设</a:t>
            </a:r>
            <a:endParaRPr lang="zh-CN" altLang="en-US" sz="2000" dirty="0">
              <a:solidFill>
                <a:schemeClr val="accent1"/>
              </a:solidFill>
              <a:latin typeface="微软雅黑" panose="020B0503020204020204" pitchFamily="34" charset="-122"/>
              <a:ea typeface="微软雅黑" panose="020B0503020204020204" pitchFamily="34" charset="-122"/>
            </a:endParaRPr>
          </a:p>
          <a:p>
            <a:pPr marL="342900" indent="-342900" algn="just">
              <a:spcAft>
                <a:spcPts val="1200"/>
              </a:spcAft>
              <a:buFont typeface="Wingdings" panose="05000000000000000000" pitchFamily="2" charset="2"/>
              <a:buChar char="l"/>
            </a:pPr>
            <a:r>
              <a:rPr lang="zh-CN" altLang="en-US" sz="2000" dirty="0">
                <a:solidFill>
                  <a:schemeClr val="accent1"/>
                </a:solidFill>
                <a:latin typeface="微软雅黑" panose="020B0503020204020204" pitchFamily="34" charset="-122"/>
                <a:ea typeface="微软雅黑" panose="020B0503020204020204" pitchFamily="34" charset="-122"/>
              </a:rPr>
              <a:t>树立行业领先地位</a:t>
            </a:r>
            <a:endParaRPr lang="zh-CN" altLang="en-US" sz="2000" dirty="0">
              <a:solidFill>
                <a:schemeClr val="accent1"/>
              </a:solidFill>
              <a:latin typeface="微软雅黑" panose="020B0503020204020204" pitchFamily="34" charset="-122"/>
              <a:ea typeface="微软雅黑" panose="020B0503020204020204" pitchFamily="34" charset="-122"/>
            </a:endParaRPr>
          </a:p>
        </p:txBody>
      </p:sp>
      <p:sp>
        <p:nvSpPr>
          <p:cNvPr id="17" name="TextBox 66"/>
          <p:cNvSpPr txBox="1"/>
          <p:nvPr/>
        </p:nvSpPr>
        <p:spPr>
          <a:xfrm>
            <a:off x="6603826" y="5232238"/>
            <a:ext cx="4387538" cy="1169551"/>
          </a:xfrm>
          <a:prstGeom prst="rect">
            <a:avLst/>
          </a:prstGeom>
          <a:noFill/>
        </p:spPr>
        <p:txBody>
          <a:bodyPr wrap="square" rtlCol="0">
            <a:spAutoFit/>
          </a:bodyPr>
          <a:lstStyle/>
          <a:p>
            <a:pPr marL="285750" indent="-285750" algn="just">
              <a:spcAft>
                <a:spcPts val="1200"/>
              </a:spcAft>
              <a:buFont typeface="Wingdings" panose="05000000000000000000" pitchFamily="2" charset="2"/>
              <a:buChar char="n"/>
            </a:pPr>
            <a:r>
              <a:rPr lang="zh-CN" altLang="en-US" sz="2000" dirty="0">
                <a:solidFill>
                  <a:schemeClr val="accent1"/>
                </a:solidFill>
                <a:latin typeface="微软雅黑" panose="020B0503020204020204" pitchFamily="34" charset="-122"/>
                <a:ea typeface="微软雅黑" panose="020B0503020204020204" pitchFamily="34" charset="-122"/>
              </a:rPr>
              <a:t>培养健康生态、环保乐观的生活新方式</a:t>
            </a:r>
            <a:endParaRPr lang="en-US" altLang="zh-CN" sz="2000" dirty="0">
              <a:solidFill>
                <a:schemeClr val="accent1"/>
              </a:solidFill>
              <a:latin typeface="微软雅黑" panose="020B0503020204020204" pitchFamily="34" charset="-122"/>
              <a:ea typeface="微软雅黑" panose="020B0503020204020204" pitchFamily="34" charset="-122"/>
            </a:endParaRPr>
          </a:p>
          <a:p>
            <a:pPr marL="285750" indent="-285750" algn="just">
              <a:spcAft>
                <a:spcPts val="1200"/>
              </a:spcAft>
              <a:buFont typeface="Wingdings" panose="05000000000000000000" pitchFamily="2" charset="2"/>
              <a:buChar char="n"/>
            </a:pPr>
            <a:r>
              <a:rPr lang="zh-CN" altLang="en-US" sz="2000" dirty="0">
                <a:solidFill>
                  <a:schemeClr val="accent1"/>
                </a:solidFill>
                <a:latin typeface="微软雅黑" panose="020B0503020204020204" pitchFamily="34" charset="-122"/>
                <a:ea typeface="微软雅黑" panose="020B0503020204020204" pitchFamily="34" charset="-122"/>
              </a:rPr>
              <a:t>促进行业交流与发展</a:t>
            </a:r>
            <a:endParaRPr lang="zh-CN" altLang="en-US" sz="2000"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transition spd="slow" advTm="6786">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330766" y="44624"/>
            <a:ext cx="5042228"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en-US" altLang="zh-CN" sz="2800" dirty="0">
                <a:solidFill>
                  <a:schemeClr val="accent2"/>
                </a:solidFill>
                <a:latin typeface="微软雅黑" panose="020B0503020204020204" pitchFamily="34" charset="-122"/>
                <a:ea typeface="微软雅黑" panose="020B0503020204020204" pitchFamily="34" charset="-122"/>
              </a:rPr>
              <a:t>1.5 </a:t>
            </a:r>
            <a:r>
              <a:rPr lang="zh-CN" altLang="en-US" sz="2800" dirty="0">
                <a:solidFill>
                  <a:schemeClr val="accent2"/>
                </a:solidFill>
                <a:latin typeface="微软雅黑" panose="020B0503020204020204" pitchFamily="34" charset="-122"/>
                <a:ea typeface="微软雅黑" panose="020B0503020204020204" pitchFamily="34" charset="-122"/>
              </a:rPr>
              <a:t>行业概况</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40263" y="106179"/>
            <a:ext cx="1064260" cy="400110"/>
          </a:xfrm>
          <a:prstGeom prst="rect">
            <a:avLst/>
          </a:prstGeom>
          <a:noFill/>
        </p:spPr>
        <p:txBody>
          <a:bodyPr wrap="square" rtlCol="0">
            <a:spAutoFit/>
          </a:bodyPr>
          <a:lstStyle/>
          <a:p>
            <a:pPr algn="r"/>
            <a:r>
              <a:rPr lang="en-US" altLang="zh-CN" sz="2000" dirty="0">
                <a:solidFill>
                  <a:schemeClr val="accent2"/>
                </a:solidFill>
              </a:rPr>
              <a:t>Part</a:t>
            </a:r>
            <a:r>
              <a:rPr lang="en-US" altLang="zh-CN" dirty="0">
                <a:solidFill>
                  <a:schemeClr val="accent2"/>
                </a:solidFill>
              </a:rPr>
              <a:t> 1</a:t>
            </a:r>
            <a:endParaRPr lang="zh-CN" altLang="en-US" dirty="0">
              <a:solidFill>
                <a:schemeClr val="accent2"/>
              </a:solidFill>
            </a:endParaRPr>
          </a:p>
        </p:txBody>
      </p:sp>
      <p:sp>
        <p:nvSpPr>
          <p:cNvPr id="4" name="椭圆 3"/>
          <p:cNvSpPr/>
          <p:nvPr/>
        </p:nvSpPr>
        <p:spPr bwMode="auto">
          <a:xfrm>
            <a:off x="1125258" y="1641427"/>
            <a:ext cx="1716950" cy="1716950"/>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accent1"/>
              </a:solidFill>
            </a:endParaRPr>
          </a:p>
        </p:txBody>
      </p:sp>
      <p:grpSp>
        <p:nvGrpSpPr>
          <p:cNvPr id="5" name="组合 4"/>
          <p:cNvGrpSpPr/>
          <p:nvPr/>
        </p:nvGrpSpPr>
        <p:grpSpPr>
          <a:xfrm>
            <a:off x="947187" y="1740707"/>
            <a:ext cx="494420" cy="494420"/>
            <a:chOff x="1807482" y="1521065"/>
            <a:chExt cx="517088" cy="517088"/>
          </a:xfrm>
          <a:solidFill>
            <a:schemeClr val="bg2"/>
          </a:solidFill>
        </p:grpSpPr>
        <p:sp>
          <p:nvSpPr>
            <p:cNvPr id="6" name="椭圆 5"/>
            <p:cNvSpPr/>
            <p:nvPr/>
          </p:nvSpPr>
          <p:spPr bwMode="auto">
            <a:xfrm>
              <a:off x="1807482" y="1521065"/>
              <a:ext cx="517088" cy="517088"/>
            </a:xfrm>
            <a:prstGeom prst="ellipse">
              <a:avLst/>
            </a:prstGeom>
            <a:grpFill/>
            <a:ln w="38100">
              <a:solidFill>
                <a:schemeClr val="accent2"/>
              </a:solidFill>
            </a:ln>
          </p:spPr>
          <p:txBody>
            <a:bodyPr vert="horz" wrap="square" lIns="91440" tIns="45720" rIns="91440" bIns="45720" numCol="1" anchor="t" anchorCtr="0" compatLnSpc="1"/>
            <a:lstStyle/>
            <a:p>
              <a:endParaRPr lang="zh-CN" altLang="en-US" dirty="0">
                <a:solidFill>
                  <a:schemeClr val="accent1"/>
                </a:solidFill>
              </a:endParaRPr>
            </a:p>
          </p:txBody>
        </p:sp>
        <p:sp>
          <p:nvSpPr>
            <p:cNvPr id="7" name="TextBox 8"/>
            <p:cNvSpPr txBox="1"/>
            <p:nvPr/>
          </p:nvSpPr>
          <p:spPr>
            <a:xfrm>
              <a:off x="1883123" y="1548776"/>
              <a:ext cx="365806" cy="461665"/>
            </a:xfrm>
            <a:prstGeom prst="rect">
              <a:avLst/>
            </a:prstGeom>
            <a:noFill/>
            <a:ln>
              <a:noFill/>
            </a:ln>
          </p:spPr>
          <p:txBody>
            <a:bodyPr vert="horz" wrap="square" lIns="91440" tIns="45720" rIns="91440" bIns="45720" numCol="1" anchor="t" anchorCtr="0" compatLnSpc="1"/>
            <a:lstStyle>
              <a:defPPr>
                <a:defRPr lang="zh-CN"/>
              </a:defPPr>
              <a:lvl1pPr>
                <a:defRPr>
                  <a:solidFill>
                    <a:schemeClr val="accent1"/>
                  </a:solidFill>
                </a:defRPr>
              </a:lvl1pPr>
            </a:lstStyle>
            <a:p>
              <a:r>
                <a:rPr lang="en-US" altLang="zh-CN" sz="2400" b="1" dirty="0">
                  <a:solidFill>
                    <a:schemeClr val="accent2"/>
                  </a:solidFill>
                  <a:latin typeface="+mj-ea"/>
                  <a:ea typeface="+mj-ea"/>
                </a:rPr>
                <a:t>1</a:t>
              </a:r>
              <a:endParaRPr lang="zh-CN" altLang="en-US" sz="2400" b="1" dirty="0">
                <a:solidFill>
                  <a:schemeClr val="accent2"/>
                </a:solidFill>
                <a:latin typeface="+mj-ea"/>
                <a:ea typeface="+mj-ea"/>
              </a:endParaRPr>
            </a:p>
          </p:txBody>
        </p:sp>
      </p:grpSp>
      <p:sp>
        <p:nvSpPr>
          <p:cNvPr id="8" name="椭圆 7"/>
          <p:cNvSpPr/>
          <p:nvPr/>
        </p:nvSpPr>
        <p:spPr bwMode="auto">
          <a:xfrm>
            <a:off x="1112777" y="4117138"/>
            <a:ext cx="1716950" cy="1716950"/>
          </a:xfrm>
          <a:prstGeom prst="ellipse">
            <a:avLst/>
          </a:prstGeom>
          <a:solidFill>
            <a:schemeClr val="accent4"/>
          </a:solidFill>
          <a:ln>
            <a:noFill/>
          </a:ln>
        </p:spPr>
        <p:txBody>
          <a:bodyPr vert="horz" wrap="square" lIns="91440" tIns="45720" rIns="91440" bIns="45720" numCol="1" anchor="t" anchorCtr="0" compatLnSpc="1"/>
          <a:lstStyle/>
          <a:p>
            <a:endParaRPr lang="zh-CN" altLang="en-US">
              <a:solidFill>
                <a:schemeClr val="accent1"/>
              </a:solidFill>
            </a:endParaRPr>
          </a:p>
        </p:txBody>
      </p:sp>
      <p:sp>
        <p:nvSpPr>
          <p:cNvPr id="9" name="Rectangle 2"/>
          <p:cNvSpPr txBox="1">
            <a:spLocks noChangeArrowheads="1"/>
          </p:cNvSpPr>
          <p:nvPr/>
        </p:nvSpPr>
        <p:spPr bwMode="auto">
          <a:xfrm>
            <a:off x="2947954" y="1843445"/>
            <a:ext cx="3318570" cy="12003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gn="just">
              <a:defRPr sz="2400">
                <a:latin typeface="+mn-ea"/>
                <a:ea typeface="+mn-ea"/>
              </a:defRPr>
            </a:lvl1pPr>
          </a:lstStyle>
          <a:p>
            <a:r>
              <a:rPr lang="zh-CN" altLang="en-US" dirty="0">
                <a:solidFill>
                  <a:schemeClr val="accent1"/>
                </a:solidFill>
              </a:rPr>
              <a:t>企业高管、公务员、白领、行业精英等高净值人群参与。</a:t>
            </a:r>
            <a:endParaRPr lang="zh-CN" altLang="en-US" dirty="0">
              <a:solidFill>
                <a:schemeClr val="accent1"/>
              </a:solidFill>
            </a:endParaRPr>
          </a:p>
        </p:txBody>
      </p:sp>
      <p:sp>
        <p:nvSpPr>
          <p:cNvPr id="10" name="Rectangle 2"/>
          <p:cNvSpPr txBox="1">
            <a:spLocks noChangeArrowheads="1"/>
          </p:cNvSpPr>
          <p:nvPr/>
        </p:nvSpPr>
        <p:spPr bwMode="auto">
          <a:xfrm>
            <a:off x="2947954" y="4262863"/>
            <a:ext cx="3318570" cy="12003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gn="just">
              <a:defRPr sz="2400">
                <a:latin typeface="+mn-ea"/>
                <a:ea typeface="+mn-ea"/>
              </a:defRPr>
            </a:lvl1pPr>
          </a:lstStyle>
          <a:p>
            <a:r>
              <a:rPr lang="zh-CN" altLang="en-US" dirty="0">
                <a:solidFill>
                  <a:schemeClr val="accent1"/>
                </a:solidFill>
              </a:rPr>
              <a:t>金融保险、地产、汽车、</a:t>
            </a:r>
            <a:r>
              <a:rPr lang="en-US" altLang="zh-CN" dirty="0">
                <a:solidFill>
                  <a:schemeClr val="accent1"/>
                </a:solidFill>
              </a:rPr>
              <a:t>IT</a:t>
            </a:r>
            <a:r>
              <a:rPr lang="zh-CN" altLang="en-US" dirty="0">
                <a:solidFill>
                  <a:schemeClr val="accent1"/>
                </a:solidFill>
              </a:rPr>
              <a:t>与</a:t>
            </a:r>
            <a:r>
              <a:rPr lang="en-US" altLang="zh-CN" dirty="0">
                <a:solidFill>
                  <a:schemeClr val="accent1"/>
                </a:solidFill>
              </a:rPr>
              <a:t>3C</a:t>
            </a:r>
            <a:r>
              <a:rPr lang="zh-CN" altLang="en-US" dirty="0">
                <a:solidFill>
                  <a:schemeClr val="accent1"/>
                </a:solidFill>
              </a:rPr>
              <a:t>、运动器材、健康医疗、环保产品等</a:t>
            </a:r>
            <a:endParaRPr lang="zh-CN" altLang="en-US" dirty="0">
              <a:solidFill>
                <a:schemeClr val="accent1"/>
              </a:solidFill>
            </a:endParaRPr>
          </a:p>
        </p:txBody>
      </p:sp>
      <p:grpSp>
        <p:nvGrpSpPr>
          <p:cNvPr id="11" name="组合 10"/>
          <p:cNvGrpSpPr/>
          <p:nvPr/>
        </p:nvGrpSpPr>
        <p:grpSpPr>
          <a:xfrm>
            <a:off x="942161" y="4216418"/>
            <a:ext cx="494420" cy="494420"/>
            <a:chOff x="1807482" y="1521065"/>
            <a:chExt cx="517088" cy="517088"/>
          </a:xfrm>
        </p:grpSpPr>
        <p:sp>
          <p:nvSpPr>
            <p:cNvPr id="12" name="椭圆 11"/>
            <p:cNvSpPr/>
            <p:nvPr/>
          </p:nvSpPr>
          <p:spPr bwMode="auto">
            <a:xfrm>
              <a:off x="1807482" y="1521065"/>
              <a:ext cx="517088" cy="517088"/>
            </a:xfrm>
            <a:prstGeom prst="ellipse">
              <a:avLst/>
            </a:prstGeom>
            <a:solidFill>
              <a:schemeClr val="bg2"/>
            </a:solidFill>
            <a:ln w="38100">
              <a:solidFill>
                <a:schemeClr val="accent2"/>
              </a:solidFill>
            </a:ln>
          </p:spPr>
          <p:txBody>
            <a:bodyPr vert="horz" wrap="square" lIns="91440" tIns="45720" rIns="91440" bIns="45720" numCol="1" anchor="t" anchorCtr="0" compatLnSpc="1"/>
            <a:lstStyle/>
            <a:p>
              <a:endParaRPr lang="zh-CN" altLang="en-US" dirty="0">
                <a:solidFill>
                  <a:schemeClr val="accent1"/>
                </a:solidFill>
              </a:endParaRPr>
            </a:p>
          </p:txBody>
        </p:sp>
        <p:sp>
          <p:nvSpPr>
            <p:cNvPr id="13" name="TextBox 8"/>
            <p:cNvSpPr txBox="1"/>
            <p:nvPr/>
          </p:nvSpPr>
          <p:spPr>
            <a:xfrm>
              <a:off x="1883123" y="1548776"/>
              <a:ext cx="365806" cy="461665"/>
            </a:xfrm>
            <a:prstGeom prst="rect">
              <a:avLst/>
            </a:prstGeom>
            <a:noFill/>
            <a:ln w="38100">
              <a:noFill/>
            </a:ln>
          </p:spPr>
          <p:txBody>
            <a:bodyPr vert="horz" wrap="square" lIns="91440" tIns="45720" rIns="91440" bIns="45720" numCol="1" anchor="t" anchorCtr="0" compatLnSpc="1"/>
            <a:lstStyle>
              <a:defPPr>
                <a:defRPr lang="zh-CN"/>
              </a:defPPr>
              <a:lvl1pPr>
                <a:defRPr>
                  <a:solidFill>
                    <a:schemeClr val="accent1"/>
                  </a:solidFill>
                </a:defRPr>
              </a:lvl1pPr>
            </a:lstStyle>
            <a:p>
              <a:r>
                <a:rPr lang="en-US" altLang="zh-CN" sz="2400" b="1" dirty="0">
                  <a:solidFill>
                    <a:schemeClr val="accent2"/>
                  </a:solidFill>
                  <a:latin typeface="+mj-ea"/>
                  <a:ea typeface="+mj-ea"/>
                </a:rPr>
                <a:t>2</a:t>
              </a:r>
              <a:endParaRPr lang="zh-CN" altLang="en-US" sz="2400" b="1" dirty="0">
                <a:solidFill>
                  <a:schemeClr val="accent2"/>
                </a:solidFill>
                <a:latin typeface="+mj-ea"/>
                <a:ea typeface="+mj-ea"/>
              </a:endParaRPr>
            </a:p>
          </p:txBody>
        </p:sp>
      </p:grpSp>
      <p:sp>
        <p:nvSpPr>
          <p:cNvPr id="20" name="TextBox 5"/>
          <p:cNvSpPr txBox="1"/>
          <p:nvPr/>
        </p:nvSpPr>
        <p:spPr>
          <a:xfrm>
            <a:off x="1356505" y="1961292"/>
            <a:ext cx="1175690" cy="1077218"/>
          </a:xfrm>
          <a:prstGeom prst="rect">
            <a:avLst/>
          </a:prstGeom>
          <a:noFill/>
        </p:spPr>
        <p:txBody>
          <a:bodyPr wrap="square" rtlCol="0">
            <a:spAutoFit/>
          </a:bodyPr>
          <a:lstStyle/>
          <a:p>
            <a:pPr algn="ctr"/>
            <a:r>
              <a:rPr lang="zh-CN" altLang="en-US" sz="3200" b="1" dirty="0">
                <a:solidFill>
                  <a:schemeClr val="accent2"/>
                </a:solidFill>
                <a:latin typeface="微软雅黑" panose="020B0503020204020204" pitchFamily="34" charset="-122"/>
                <a:ea typeface="微软雅黑" panose="020B0503020204020204" pitchFamily="34" charset="-122"/>
              </a:rPr>
              <a:t>精英汇集</a:t>
            </a:r>
            <a:endParaRPr lang="zh-CN" altLang="en-US" sz="3200" b="1" dirty="0">
              <a:solidFill>
                <a:schemeClr val="accent2"/>
              </a:solidFill>
              <a:latin typeface="微软雅黑" panose="020B0503020204020204" pitchFamily="34" charset="-122"/>
              <a:ea typeface="微软雅黑" panose="020B0503020204020204" pitchFamily="34" charset="-122"/>
            </a:endParaRPr>
          </a:p>
        </p:txBody>
      </p:sp>
      <p:sp>
        <p:nvSpPr>
          <p:cNvPr id="21" name="TextBox 13"/>
          <p:cNvSpPr txBox="1"/>
          <p:nvPr/>
        </p:nvSpPr>
        <p:spPr>
          <a:xfrm>
            <a:off x="1418176" y="4509105"/>
            <a:ext cx="1106152" cy="1077218"/>
          </a:xfrm>
          <a:prstGeom prst="rect">
            <a:avLst/>
          </a:prstGeom>
          <a:noFill/>
        </p:spPr>
        <p:txBody>
          <a:bodyPr wrap="square" rtlCol="0">
            <a:spAutoFit/>
          </a:bodyPr>
          <a:lstStyle>
            <a:defPPr>
              <a:defRPr lang="zh-CN"/>
            </a:defPPr>
            <a:lvl1pPr algn="ctr">
              <a:defRPr sz="2800" b="1">
                <a:solidFill>
                  <a:schemeClr val="bg2"/>
                </a:solidFill>
                <a:latin typeface="微软雅黑" panose="020B0503020204020204" pitchFamily="34" charset="-122"/>
                <a:ea typeface="微软雅黑" panose="020B0503020204020204" pitchFamily="34" charset="-122"/>
              </a:defRPr>
            </a:lvl1pPr>
          </a:lstStyle>
          <a:p>
            <a:r>
              <a:rPr lang="zh-CN" altLang="en-US" sz="3200" dirty="0">
                <a:solidFill>
                  <a:schemeClr val="accent2"/>
                </a:solidFill>
              </a:rPr>
              <a:t>聚焦行业</a:t>
            </a:r>
            <a:endParaRPr lang="zh-CN" altLang="en-US" sz="3200" dirty="0">
              <a:solidFill>
                <a:schemeClr val="accent2"/>
              </a:solidFill>
            </a:endParaRPr>
          </a:p>
        </p:txBody>
      </p:sp>
      <p:pic>
        <p:nvPicPr>
          <p:cNvPr id="24" name="图片 23"/>
          <p:cNvPicPr>
            <a:picLocks noChangeAspect="1"/>
          </p:cNvPicPr>
          <p:nvPr/>
        </p:nvPicPr>
        <p:blipFill rotWithShape="1">
          <a:blip r:embed="rId1">
            <a:extLst>
              <a:ext uri="{28A0092B-C50C-407E-A947-70E740481C1C}">
                <a14:useLocalDpi xmlns:a14="http://schemas.microsoft.com/office/drawing/2010/main" val="0"/>
              </a:ext>
            </a:extLst>
          </a:blip>
          <a:srcRect l="12915" r="5712" b="4365"/>
          <a:stretch>
            <a:fillRect/>
          </a:stretch>
        </p:blipFill>
        <p:spPr>
          <a:xfrm>
            <a:off x="7034485" y="579906"/>
            <a:ext cx="4720703" cy="6103567"/>
          </a:xfrm>
          <a:prstGeom prst="rect">
            <a:avLst/>
          </a:prstGeom>
        </p:spPr>
      </p:pic>
    </p:spTree>
    <p:custDataLst>
      <p:tags r:id="rId2"/>
    </p:custDataLst>
  </p:cSld>
  <p:clrMapOvr>
    <a:masterClrMapping/>
  </p:clrMapOvr>
  <p:transition spd="slow" advTm="7721">
    <p:push dir="u"/>
  </p:transition>
</p:sld>
</file>

<file path=ppt/tags/tag1.xml><?xml version="1.0" encoding="utf-8"?>
<p:tagLst xmlns:p="http://schemas.openxmlformats.org/presentationml/2006/main">
  <p:tag name="TIMING" val="|6.2"/>
</p:tagLst>
</file>

<file path=ppt/theme/theme1.xml><?xml version="1.0" encoding="utf-8"?>
<a:theme xmlns:a="http://schemas.openxmlformats.org/drawingml/2006/main" name="1_默认设计模板">
  <a:themeElements>
    <a:clrScheme name="自定义 1">
      <a:dk1>
        <a:srgbClr val="294A5A"/>
      </a:dk1>
      <a:lt1>
        <a:srgbClr val="7AAE39"/>
      </a:lt1>
      <a:dk2>
        <a:srgbClr val="F9C900"/>
      </a:dk2>
      <a:lt2>
        <a:srgbClr val="ED5A00"/>
      </a:lt2>
      <a:accent1>
        <a:srgbClr val="484849"/>
      </a:accent1>
      <a:accent2>
        <a:srgbClr val="FFFFFF"/>
      </a:accent2>
      <a:accent3>
        <a:srgbClr val="969696"/>
      </a:accent3>
      <a:accent4>
        <a:srgbClr val="00AAA2"/>
      </a:accent4>
      <a:accent5>
        <a:srgbClr val="7AAE39"/>
      </a:accent5>
      <a:accent6>
        <a:srgbClr val="F9C900"/>
      </a:accent6>
      <a:hlink>
        <a:srgbClr val="ED5A00"/>
      </a:hlink>
      <a:folHlink>
        <a:srgbClr val="484849"/>
      </a:folHlink>
    </a:clrScheme>
    <a:fontScheme name="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4322</Words>
  <Application>WPS 演示</Application>
  <PresentationFormat>自定义</PresentationFormat>
  <Paragraphs>763</Paragraphs>
  <Slides>37</Slides>
  <Notes>37</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37</vt:i4>
      </vt:variant>
    </vt:vector>
  </HeadingPairs>
  <TitlesOfParts>
    <vt:vector size="50" baseType="lpstr">
      <vt:lpstr>Arial</vt:lpstr>
      <vt:lpstr>宋体</vt:lpstr>
      <vt:lpstr>Wingdings</vt:lpstr>
      <vt:lpstr>微软雅黑</vt:lpstr>
      <vt:lpstr>仿宋_GB2312</vt:lpstr>
      <vt:lpstr>Calibri</vt:lpstr>
      <vt:lpstr>方正卡通简体</vt:lpstr>
      <vt:lpstr>造字工房力黑（非商用）常规体</vt:lpstr>
      <vt:lpstr>Times New Roman</vt:lpstr>
      <vt:lpstr>Times New Roman</vt:lpstr>
      <vt:lpstr>黑体</vt:lpstr>
      <vt:lpstr>仿宋</vt:lpstr>
      <vt:lpstr>1_默认设计模板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体育赛事商务活动集会展会项目赞助招商方案PPT</dc:title>
  <dc:creator>Administrator</dc:creator>
  <cp:lastModifiedBy>Administrator</cp:lastModifiedBy>
  <cp:revision>958</cp:revision>
  <dcterms:created xsi:type="dcterms:W3CDTF">2013-01-25T01:44:00Z</dcterms:created>
  <dcterms:modified xsi:type="dcterms:W3CDTF">2017-05-26T04:14:08Z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2052-10.1.0.6391</vt:lpwstr>
  </property>
</Properties>
</file>